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4660"/>
  </p:normalViewPr>
  <p:slideViewPr>
    <p:cSldViewPr>
      <p:cViewPr>
        <p:scale>
          <a:sx n="75" d="100"/>
          <a:sy n="75" d="100"/>
        </p:scale>
        <p:origin x="-154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E62F7-CC4F-4E6C-AC71-8161C98F5718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9B93-F1AA-435B-8213-7C1EA00A5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29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4BEE-6F34-46E6-B648-6B40F0F92F80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4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54F8-0F18-4355-B4FB-997C96F7B756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6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0012-6156-4949-8A90-0C6162419B0B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129-3019-49F1-ABCC-9E3D8D8186BD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2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446-EB3A-4107-8901-D6F1D4B4786E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A8-7F25-4FFE-9986-EA4DB8C8290F}" type="datetime1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84B2-83F8-475E-A535-E94100730734}" type="datetime1">
              <a:rPr lang="el-GR" smtClean="0"/>
              <a:t>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2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5C7F-0F67-4E2E-943E-CFFF843FF850}" type="datetime1">
              <a:rPr lang="el-GR" smtClean="0"/>
              <a:t>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1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D750-583D-418B-B7BC-7F5252FDFA55}" type="datetime1">
              <a:rPr lang="el-GR" smtClean="0"/>
              <a:t>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8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4E1B-6DAF-463F-9067-B26A617B2624}" type="datetime1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0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E66E-6958-4087-A087-4922B6C4052B}" type="datetime1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7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441C-0613-43B0-8254-87674CB7E065}" type="datetime1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3BBC-EDCE-441D-B14D-2C71ED3C9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00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383"/>
            <a:ext cx="8819902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3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1" y="5328892"/>
            <a:ext cx="77644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1" y="2275862"/>
            <a:ext cx="70945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" y="404664"/>
            <a:ext cx="8656637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72" y="3934370"/>
            <a:ext cx="6754813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6" y="2708920"/>
            <a:ext cx="81248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0769" y="841640"/>
            <a:ext cx="326018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Επαλήθευση</a:t>
            </a:r>
          </a:p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το 13</a:t>
            </a:r>
            <a:r>
              <a:rPr lang="el-GR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1101</a:t>
            </a:r>
            <a:r>
              <a:rPr lang="el-GR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l-GR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" y="620688"/>
            <a:ext cx="906902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0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669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41640"/>
            <a:ext cx="731450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μετατροπής δεκαδικού σε δυαδικό αριθμό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5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6</a:t>
            </a:fld>
            <a:endParaRPr lang="el-GR"/>
          </a:p>
        </p:txBody>
      </p:sp>
      <p:pic>
        <p:nvPicPr>
          <p:cNvPr id="1026" name="Picture 2" descr="C:\Users\LENOVO\Documents\ΓΥΜΝΑΣΙΟ\Β' ΤΑΞΗ\ΠΑΡΟΥΣΙΑΣΗ ΜΑΘΗΜΑΤΩΝ\δεκαδικο-δυαδικ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" r="40191"/>
          <a:stretch/>
        </p:blipFill>
        <p:spPr bwMode="auto">
          <a:xfrm rot="5400000">
            <a:off x="2050894" y="1409135"/>
            <a:ext cx="5688632" cy="48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263436"/>
            <a:ext cx="74888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Παραδείγματα </a:t>
            </a:r>
            <a:r>
              <a:rPr lang="el-G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μετατροπής </a:t>
            </a:r>
            <a:endParaRPr lang="el-GR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δεκαδικού </a:t>
            </a:r>
            <a:r>
              <a:rPr lang="el-G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δυαδικό αριθμό</a:t>
            </a:r>
            <a:endParaRPr lang="el-G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71800" y="2132856"/>
            <a:ext cx="316835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01888" y="4922936"/>
            <a:ext cx="316835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7088"/>
            <a:ext cx="8839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852" y="635230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Πηγές: Δημήτρης Ψούνης, </a:t>
            </a:r>
            <a:r>
              <a:rPr lang="en-US" sz="1100" dirty="0" err="1" smtClean="0"/>
              <a:t>wikipedia</a:t>
            </a:r>
            <a:endParaRPr lang="el-GR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841640"/>
            <a:ext cx="204084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3BBC-EDCE-441D-B14D-2C71ED3C9F6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4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235</TotalTime>
  <Words>35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</cp:revision>
  <dcterms:created xsi:type="dcterms:W3CDTF">2020-11-12T15:09:26Z</dcterms:created>
  <dcterms:modified xsi:type="dcterms:W3CDTF">2020-12-04T08:07:09Z</dcterms:modified>
</cp:coreProperties>
</file>