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A0120-634C-433C-8826-4907993774C7}" type="datetimeFigureOut">
              <a:rPr lang="el-GR" smtClean="0"/>
              <a:t>7/1/2021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1BD53-6382-428B-8264-9019D3AD16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77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9D55-11BA-4363-B6F7-16669E917384}" type="datetime1">
              <a:rPr lang="el-GR" smtClean="0"/>
              <a:t>7/1/2021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7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9C307-4F06-4EAE-9E96-1113882513B0}" type="datetime1">
              <a:rPr lang="el-GR" smtClean="0"/>
              <a:t>7/1/2021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28F3-59AB-4117-A5F7-F82D2FFAC2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7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εσωτερικό του Υπολογιστή</a:t>
            </a:r>
            <a:endParaRPr lang="el-G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404664"/>
            <a:ext cx="8136904" cy="6309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9465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006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75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Κάρτα γραφικών ή </a:t>
            </a:r>
            <a:br>
              <a:rPr lang="el-GR" sz="4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Κάρτα Οθόνης </a:t>
            </a:r>
            <a:endParaRPr lang="el-GR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10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κάρτα γραφικών συνδέουμε την οθόνη του υπολογιστή μας. Στο πίσω μέρος της κάρτας γραφικών, υπάρχουν δύο θέσεις στις οποίες μπορούμε να συνδέσουμε την οθόνη μας: η αναλογική (VGA) και η ψηφιακή (DVI - αρκεί να το επιτρέπει και η τεχνολογία της οθόνης μας).</a:t>
            </a:r>
            <a:br>
              <a:rPr lang="el-GR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39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Κάρτα ήχου</a:t>
            </a:r>
            <a:endParaRPr lang="el-GR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81" y="188640"/>
            <a:ext cx="8820472" cy="65253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57123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Κάρτα δικτύου</a:t>
            </a:r>
            <a:r>
              <a:rPr lang="en-US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01801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111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807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Η Μητρική Πλακέτα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4</a:t>
            </a:fld>
            <a:endParaRPr lang="el-GR"/>
          </a:p>
        </p:txBody>
      </p:sp>
      <p:pic>
        <p:nvPicPr>
          <p:cNvPr id="2050" name="Picture 2" descr="https://1.bp.blogspot.com/-hLrthImNqWo/Wbzo6KVtHMI/AAAAAAAAAaQ/H0rCsRbMIQMHJ8r-3gRkm2xtsCNEs47zwCLcBGAs/s1600/boar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94968" cy="61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824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5</a:t>
            </a:fld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787405" cy="62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504056"/>
          </a:xfrm>
        </p:spPr>
        <p:txBody>
          <a:bodyPr>
            <a:noAutofit/>
          </a:bodyPr>
          <a:lstStyle/>
          <a:p>
            <a:r>
              <a:rPr lang="el-GR" sz="2800" dirty="0" smtClean="0"/>
              <a:t>Θύρες Σύνδεσης</a:t>
            </a:r>
            <a:endParaRPr lang="el-G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6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1298"/>
            <a:ext cx="7128792" cy="60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94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635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9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28F3-59AB-4117-A5F7-F82D2FFAC248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384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84</Words>
  <Application>Microsoft Office PowerPoint</Application>
  <PresentationFormat>On-screen Show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Το εσωτερικό του Υπολογιστή</vt:lpstr>
      <vt:lpstr>PowerPoint Presentation</vt:lpstr>
      <vt:lpstr>PowerPoint Presentation</vt:lpstr>
      <vt:lpstr>Η Μητρική Πλακέτα</vt:lpstr>
      <vt:lpstr>PowerPoint Presentation</vt:lpstr>
      <vt:lpstr>Θύρες Σύνδεσης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Κάρτα γραφικών ή  Κάρτα Οθόνης </vt:lpstr>
      <vt:lpstr>Στην κάρτα γραφικών συνδέουμε την οθόνη του υπολογιστή μας. Στο πίσω μέρος της κάρτας γραφικών, υπάρχουν δύο θέσεις στις οποίες μπορούμε να συνδέσουμε την οθόνη μας: η αναλογική (VGA) και η ψηφιακή (DVI - αρκεί να το επιτρέπει και η τεχνολογία της οθόνης μας).  </vt:lpstr>
      <vt:lpstr> Κάρτα ήχου</vt:lpstr>
      <vt:lpstr>Κάρτα δικτύου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εσωτερικό του Υπολογιστή</dc:title>
  <dc:creator>LENOVO</dc:creator>
  <cp:lastModifiedBy>LENOVO</cp:lastModifiedBy>
  <cp:revision>6</cp:revision>
  <dcterms:created xsi:type="dcterms:W3CDTF">2016-11-29T16:38:22Z</dcterms:created>
  <dcterms:modified xsi:type="dcterms:W3CDTF">2021-01-07T10:12:20Z</dcterms:modified>
</cp:coreProperties>
</file>