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8CB-2DCA-48E4-875D-C51297B23FD8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116E-57F2-4B4D-92B8-BE3E623F97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6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58CB-2DCA-48E4-875D-C51297B23FD8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116E-57F2-4B4D-92B8-BE3E623F97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09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#Slide 8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Κεφάλαιο 3</a:t>
            </a:r>
            <a:r>
              <a:rPr lang="el-GR" sz="4000" b="1" baseline="300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</a:t>
            </a:r>
            <a:r>
              <a:rPr lang="el-GR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l-GR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Πολυμέσα - </a:t>
            </a:r>
            <a:r>
              <a:rPr lang="en-US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Multimedia</a:t>
            </a:r>
            <a:endParaRPr lang="en-US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79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Ψηφιακή φωτογραφική μηχανή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84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Σαρωτής (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Scanner)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575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Δημιουργία γραφικών με κάποιο λογισμικό </a:t>
            </a:r>
            <a:r>
              <a:rPr lang="el-GR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(από τη Ζωγραφική των </a:t>
            </a:r>
            <a:r>
              <a:rPr 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Windows </a:t>
            </a:r>
            <a:r>
              <a:rPr lang="el-GR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μέχρι τα επαγγελματικά προγράμματα δημιουργίας τρισδιάστατων γραφικών)</a:t>
            </a:r>
            <a:r>
              <a:rPr lang="el-G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l-G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l-GR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50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Είδη εικόνων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65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Ψηφιογραφικές Εικόνες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58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Ανάλυση εικόνας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701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26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83671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Εικονοστοιχείο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000" dirty="0"/>
              <a:t>είναι η βασική </a:t>
            </a:r>
            <a:r>
              <a:rPr lang="el-GR" sz="2000" b="1" dirty="0"/>
              <a:t>μονάδα μέτρησης </a:t>
            </a:r>
            <a:r>
              <a:rPr lang="el-GR" sz="2000" dirty="0"/>
              <a:t>μιας οθόνης  ή μίας ψηφιακής εικόνας(κάτι αντίστοιχο με το χιλιοστό/</a:t>
            </a:r>
            <a:r>
              <a:rPr lang="en-US" sz="2000" dirty="0"/>
              <a:t>mm</a:t>
            </a:r>
            <a:r>
              <a:rPr lang="el-GR" sz="2000" dirty="0"/>
              <a:t>). Το </a:t>
            </a:r>
            <a:r>
              <a:rPr lang="en-US" sz="2000" dirty="0"/>
              <a:t>pixel </a:t>
            </a:r>
            <a:r>
              <a:rPr lang="el-GR" sz="2000" dirty="0"/>
              <a:t> έχει εφαρμογή σε κάθε είδους απεικόνηση π.χ. στην οθόνη του υπολογιστή ή στην κάμερα του κινητού μας</a:t>
            </a:r>
            <a:r>
              <a:rPr lang="el-GR" sz="2000" dirty="0" smtClean="0"/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l-GR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/>
              <a:t>της εικόνας είναι το «εμβαδόν» της εικόνας σε εικονοστοιχεία (</a:t>
            </a:r>
            <a:r>
              <a:rPr lang="en-US" sz="2000" dirty="0"/>
              <a:t>pixels</a:t>
            </a:r>
            <a:r>
              <a:rPr lang="el-GR" sz="2000" dirty="0"/>
              <a:t>). Αποτελεί την πυκνότητα των εικονοστοιχείων και είναι άμεσα συνδεδεμένη με την ποιότητα της ψηφιακής εικόνας.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/>
              <a:t> Όσο μεγαλύτερη είναι η </a:t>
            </a:r>
            <a:r>
              <a:rPr lang="el-GR" sz="2000" b="1" dirty="0"/>
              <a:t>ανάλυση</a:t>
            </a:r>
            <a:r>
              <a:rPr lang="el-GR" sz="2000" dirty="0"/>
              <a:t> (γινόμενο) </a:t>
            </a:r>
            <a:r>
              <a:rPr lang="el-GR" sz="2000" dirty="0">
                <a:sym typeface="Wingdings"/>
              </a:rPr>
              <a:t></a:t>
            </a:r>
            <a:r>
              <a:rPr lang="el-GR" sz="2000" dirty="0"/>
              <a:t> καλύτερη ποιότητα εικόνας(μεγένθυση με ελάχιστη αλλοίωση</a:t>
            </a:r>
            <a:r>
              <a:rPr lang="el-GR" sz="2000" dirty="0" smtClean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endParaRPr lang="el-GR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l-GR" sz="2000" dirty="0"/>
              <a:t>Το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χρώμα</a:t>
            </a:r>
            <a:r>
              <a:rPr lang="el-GR" sz="2000" dirty="0"/>
              <a:t> στην οθόνη ενός υπολογιστή παράγεται από το συνδυασμό των τριών βασικών χρωμάτων στην οπτική: του κόκκινου (</a:t>
            </a:r>
            <a:r>
              <a:rPr lang="el-GR" sz="2000" b="1" dirty="0"/>
              <a:t>R</a:t>
            </a:r>
            <a:r>
              <a:rPr lang="el-GR" sz="2000" dirty="0"/>
              <a:t>ed), του πράσινου (</a:t>
            </a:r>
            <a:r>
              <a:rPr lang="el-GR" sz="2000" b="1" dirty="0"/>
              <a:t>G</a:t>
            </a:r>
            <a:r>
              <a:rPr lang="el-GR" sz="2000" dirty="0"/>
              <a:t>reen) και του μπλε (</a:t>
            </a:r>
            <a:r>
              <a:rPr lang="el-GR" sz="2000" b="1" dirty="0"/>
              <a:t>B</a:t>
            </a:r>
            <a:r>
              <a:rPr lang="el-GR" sz="2000" dirty="0"/>
              <a:t>lue). Το 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b="1" dirty="0">
                <a:solidFill>
                  <a:srgbClr val="00B050"/>
                </a:solidFill>
              </a:rPr>
              <a:t>G</a:t>
            </a:r>
            <a:r>
              <a:rPr lang="en-US" sz="2000" b="1" dirty="0">
                <a:solidFill>
                  <a:schemeClr val="tx2"/>
                </a:solidFill>
              </a:rPr>
              <a:t>B</a:t>
            </a:r>
            <a:r>
              <a:rPr lang="el-GR" sz="2000" dirty="0"/>
              <a:t> είναι το ακρωνύμιο των λέξεων αυτών. Με το συνδιασμό των διαφορετικών τόνων των τριών αυτών χρωμάτων δημιουργούμε τις διάφορες αποχρώσεις στην οθόνη του υπολογισή</a:t>
            </a:r>
          </a:p>
        </p:txBody>
      </p:sp>
    </p:spTree>
    <p:extLst>
      <p:ext uri="{BB962C8B-B14F-4D97-AF65-F5344CB8AC3E}">
        <p14:creationId xmlns:p14="http://schemas.microsoft.com/office/powerpoint/2010/main" val="255468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3572" y="116632"/>
            <a:ext cx="671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χρώμα στην οθόνη του υπολογιστή</a:t>
            </a:r>
            <a:endParaRPr lang="el-G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13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Βάθος </a:t>
            </a:r>
            <a:r>
              <a:rPr lang="el-GR" sz="48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</a:t>
            </a:r>
            <a:r>
              <a:rPr lang="el-GR" sz="4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ρ</a:t>
            </a:r>
            <a:r>
              <a:rPr lang="el-GR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ώ</a:t>
            </a:r>
            <a:r>
              <a:rPr lang="el-GR" sz="48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l-GR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l-GR" sz="4800" b="1" smtClean="0">
                <a:solidFill>
                  <a:srgbClr val="85D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l-GR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</a:t>
            </a:r>
            <a:r>
              <a:rPr lang="el-GR" sz="4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4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mtClean="0">
                <a:solidFill>
                  <a:srgbClr val="FFFF00"/>
                </a:solidFill>
                <a:latin typeface="+mn-lt"/>
              </a:rPr>
              <a:t>Ορισμοί - Έννοιες</a:t>
            </a:r>
            <a:endParaRPr lang="el-GR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97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7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70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Μέγεθος Ψηφιογραφικής Εικόνας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83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Συμπίεση Ψηφιογραφικών εικόνων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215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Μέθοδος </a:t>
            </a: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JPEG (JPG)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16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smtClean="0"/>
              <a:t>Παράδειγμα (υπερβολικής) συμπίεσης εικόνας με τη μέθοδο </a:t>
            </a:r>
            <a:r>
              <a:rPr lang="en-US" sz="2400" smtClean="0"/>
              <a:t>JPG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06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191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Μέθοδος </a:t>
            </a: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GIF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65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03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Διανυσματικές εικόνες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06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Γραμμική Παρουσίαση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183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51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Επεξεργασία εικόνας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37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752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Βίντεο – Κινούμενο Σχέδιο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28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43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Εικόνας - 1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5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Μπράβο, το πέτυχες!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εικόνα θα έχει 2</a:t>
            </a:r>
            <a:r>
              <a:rPr lang="el-GR" sz="40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40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χρώματα.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269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Εικόνας - 2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904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55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8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Μπράβο,το πέτυχες!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μέθοδος 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JPG 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πραγματικά πολύ δημοφιλής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613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Εικόνας - 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3749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148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Μπράβο,το πέτυχες!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συνδυασμός είναι όντως </a:t>
            </a: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RGB </a:t>
            </a:r>
            <a:r>
              <a:rPr lang="el-GR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δηλαδή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396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Ήχος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400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Ψηφιοποίηση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753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Μέγεθος Αρχείων ήχου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409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Συμπίεση αρχείων ήχου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739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Επεξεργασία Ήχου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186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Αρχεία 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MIDI</a:t>
            </a:r>
            <a: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l-G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(Musical Instrument Digital Interface)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00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212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Ήχου - 1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606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707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Σωστά!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μικρόφωνο χρησιμεύει για την εισαγωγή του ήχου στον υπολογιστή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065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Ήχου - 2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331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858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Μπράβο, το πέτυχες!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σωστή απάντηση ήταν δειγματοληψία</a:t>
            </a:r>
            <a:br>
              <a:rPr lang="el-GR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32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7438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QUIZ</a:t>
            </a:r>
            <a:r>
              <a:rPr lang="el-G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Ήχου - </a:t>
            </a: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021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όχι.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Ατύχησες αλλά....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768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Μπράβο, το πέτυχες!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48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13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Εφαρμογές των Πολυμέσων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0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Δυστυχώς, έκανες λάθος.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48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868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10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Σωστά! </a:t>
            </a:r>
            <a:b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</a:t>
            </a:r>
            <a:r>
              <a:rPr lang="en-US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videogames </a:t>
            </a:r>
            <a:r>
              <a:rPr lang="el-GR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συνδυάζουν εικόνα, ήχο και βίντεο με υψηλό βαθμό διαδραστικότητας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92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b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Εικόνα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5324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Τρόποι εισαγωγής εικόνας στον υπολογιστή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334</Words>
  <Application>Microsoft Office PowerPoint</Application>
  <PresentationFormat>On-screen Show (4:3)</PresentationFormat>
  <Paragraphs>55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Κεφάλαιο 3ο  Πολυμέσα - Multimedia</vt:lpstr>
      <vt:lpstr>Ορισμοί - Έννοιες</vt:lpstr>
      <vt:lpstr>Γραμμική Παρουσίαση</vt:lpstr>
      <vt:lpstr>PowerPoint Presentation</vt:lpstr>
      <vt:lpstr>QUIZ</vt:lpstr>
      <vt:lpstr>Δυστυχώς, έκανες λάθος. </vt:lpstr>
      <vt:lpstr>Σωστά!   Τα videogames συνδυάζουν εικόνα, ήχο και βίντεο με υψηλό βαθμό διαδραστικότητας</vt:lpstr>
      <vt:lpstr>Εικόνα</vt:lpstr>
      <vt:lpstr>Τρόποι εισαγωγής εικόνας στον υπολογιστή</vt:lpstr>
      <vt:lpstr>Ψηφιακή φωτογραφική μηχανή</vt:lpstr>
      <vt:lpstr>Σαρωτής (Scanner)</vt:lpstr>
      <vt:lpstr>Δημιουργία γραφικών με κάποιο λογισμικό (από τη Ζωγραφική των Windows μέχρι τα επαγγελματικά προγράμματα δημιουργίας τρισδιάστατων γραφικών) </vt:lpstr>
      <vt:lpstr>Είδη εικόνων</vt:lpstr>
      <vt:lpstr>1. Ψηφιογραφικές Εικόνες</vt:lpstr>
      <vt:lpstr>Ανάλυση εικόνας</vt:lpstr>
      <vt:lpstr>PowerPoint Presentation</vt:lpstr>
      <vt:lpstr>PowerPoint Presentation</vt:lpstr>
      <vt:lpstr>PowerPoint Presentation</vt:lpstr>
      <vt:lpstr>Βάθος χρώματος</vt:lpstr>
      <vt:lpstr>PowerPoint Presentation</vt:lpstr>
      <vt:lpstr>PowerPoint Presentation</vt:lpstr>
      <vt:lpstr>Μέγεθος Ψηφιογραφικής Εικόνας</vt:lpstr>
      <vt:lpstr>Συμπίεση Ψηφιογραφικών εικόνων</vt:lpstr>
      <vt:lpstr>Μέθοδος JPEG (JPG)</vt:lpstr>
      <vt:lpstr>Παράδειγμα (υπερβολικής) συμπίεσης εικόνας με τη μέθοδο JPG</vt:lpstr>
      <vt:lpstr>PowerPoint Presentation</vt:lpstr>
      <vt:lpstr>Μέθοδος GIF</vt:lpstr>
      <vt:lpstr>PowerPoint Presentation</vt:lpstr>
      <vt:lpstr>2. Διανυσματικές εικόνες</vt:lpstr>
      <vt:lpstr>PowerPoint Presentation</vt:lpstr>
      <vt:lpstr>Επεξεργασία εικόνας</vt:lpstr>
      <vt:lpstr>PowerPoint Presentation</vt:lpstr>
      <vt:lpstr>Βίντεο – Κινούμενο Σχέδιο</vt:lpstr>
      <vt:lpstr>PowerPoint Presentation</vt:lpstr>
      <vt:lpstr>QUIZ Εικόνας - 1</vt:lpstr>
      <vt:lpstr>Δυστυχώς, όχι. Ατύχησες αλλά....</vt:lpstr>
      <vt:lpstr>Μπράβο, το πέτυχες! Η εικόνα θα έχει 24 = 16 χρώματα.</vt:lpstr>
      <vt:lpstr>QUIZ Εικόνας - 2</vt:lpstr>
      <vt:lpstr>Δυστυχώς, όχι. Ατύχησες αλλά....</vt:lpstr>
      <vt:lpstr>Μπράβο,το πέτυχες! Η μέθοδος JPG είναι πραγματικά πολύ δημοφιλής</vt:lpstr>
      <vt:lpstr>QUIZ Εικόνας - 3</vt:lpstr>
      <vt:lpstr>Δυστυχώς, όχι. Ατύχησες αλλά....</vt:lpstr>
      <vt:lpstr>Μπράβο,το πέτυχες! Ο συνδυασμός είναι όντως RGB δηλαδή Red – Green - Blue</vt:lpstr>
      <vt:lpstr>Ήχος</vt:lpstr>
      <vt:lpstr>Ψηφιοποίηση</vt:lpstr>
      <vt:lpstr>Μέγεθος Αρχείων ήχου</vt:lpstr>
      <vt:lpstr>Συμπίεση αρχείων ήχου</vt:lpstr>
      <vt:lpstr>Επεξεργασία Ήχου</vt:lpstr>
      <vt:lpstr>Αρχεία MIDI (Musical Instrument Digital Interface)</vt:lpstr>
      <vt:lpstr>QUIZ Ήχου - 1</vt:lpstr>
      <vt:lpstr>Δυστυχώς, όχι. Ατύχησες αλλά....</vt:lpstr>
      <vt:lpstr>Σωστά! Το μικρόφωνο χρησιμεύει για την εισαγωγή του ήχου στον υπολογιστή</vt:lpstr>
      <vt:lpstr>QUIZ Ήχου - 2</vt:lpstr>
      <vt:lpstr>Δυστυχώς, όχι. Ατύχησες αλλά....</vt:lpstr>
      <vt:lpstr>Μπράβο, το πέτυχες! Η σωστή απάντηση ήταν δειγματοληψία  </vt:lpstr>
      <vt:lpstr>QUIZ Ήχου - 3</vt:lpstr>
      <vt:lpstr>Δυστυχώς, όχι. Ατύχησες αλλά....</vt:lpstr>
      <vt:lpstr>Μπράβο, το πέτυχες! </vt:lpstr>
      <vt:lpstr>Εφαρμογές των Πολυμέσων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3ο  Πολυμέσα - Multimedia</dc:title>
  <dc:creator>LENOVO</dc:creator>
  <cp:lastModifiedBy>LENOVO</cp:lastModifiedBy>
  <cp:revision>8</cp:revision>
  <dcterms:created xsi:type="dcterms:W3CDTF">2021-03-11T15:41:53Z</dcterms:created>
  <dcterms:modified xsi:type="dcterms:W3CDTF">2021-04-01T06:03:42Z</dcterms:modified>
</cp:coreProperties>
</file>