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07" autoAdjust="0"/>
  </p:normalViewPr>
  <p:slideViewPr>
    <p:cSldViewPr>
      <p:cViewPr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9397F-B2CC-41F2-9540-CD02CA6237ED}" type="datetimeFigureOut">
              <a:rPr lang="el-GR" smtClean="0"/>
              <a:t>22/9/2020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00A0-AD93-4B72-827E-B7CCF9AAB0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336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7F4E-CCBC-4B5D-9E76-F3CA8DFDBF09}" type="datetime1">
              <a:rPr lang="el-GR" smtClean="0"/>
              <a:t>22/9/2020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7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A18E-BD2C-4673-B5B8-50496B8FCC52}" type="datetime1">
              <a:rPr lang="el-GR" smtClean="0"/>
              <a:t>22/9/2020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9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45A7-75D9-4736-8EDB-923269D71A99}" type="datetime1">
              <a:rPr lang="el-GR" smtClean="0"/>
              <a:t>22/9/2020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2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2FA3-0DA0-44C4-9343-CE1D4A8A035B}" type="datetime1">
              <a:rPr lang="el-GR" smtClean="0"/>
              <a:t>22/9/2020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39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1DA7-5CEB-4116-903B-AB580E340E15}" type="datetime1">
              <a:rPr lang="el-GR" smtClean="0"/>
              <a:t>22/9/2020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5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6CB5-A440-4A6F-86F4-D46FCC644AE3}" type="datetime1">
              <a:rPr lang="el-GR" smtClean="0"/>
              <a:t>22/9/2020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7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4872-2B24-4CE7-BE58-F7C5377EF077}" type="datetime1">
              <a:rPr lang="el-GR" smtClean="0"/>
              <a:t>22/9/2020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7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0389-425C-4E88-9D7C-4BF603A05DFC}" type="datetime1">
              <a:rPr lang="el-GR" smtClean="0"/>
              <a:t>22/9/2020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1AD-38AE-4BF6-80EF-817632D125EC}" type="datetime1">
              <a:rPr lang="el-GR" smtClean="0"/>
              <a:t>22/9/2020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1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AF08-1F65-4B19-BE90-E5616EF57F9F}" type="datetime1">
              <a:rPr lang="el-GR" smtClean="0"/>
              <a:t>22/9/2020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98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33EF-CA41-408F-9FA6-820CDDB36FA9}" type="datetime1">
              <a:rPr lang="el-GR" smtClean="0"/>
              <a:t>22/9/2020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3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057-92F2-483B-9269-8E1E25B4F40A}" type="datetime1">
              <a:rPr lang="el-GR" smtClean="0"/>
              <a:t>22/9/2020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E0D4-965A-4A1E-A3A3-274966CB54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88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2682" r="19891" b="18872"/>
          <a:stretch/>
        </p:blipFill>
        <p:spPr bwMode="auto">
          <a:xfrm>
            <a:off x="1589650" y="1124744"/>
            <a:ext cx="6035040" cy="430467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5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1419" r="17170" b="9923"/>
          <a:stretch/>
        </p:blipFill>
        <p:spPr bwMode="auto">
          <a:xfrm>
            <a:off x="590842" y="404664"/>
            <a:ext cx="8271803" cy="59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4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3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r="16635" b="10561"/>
          <a:stretch/>
        </p:blipFill>
        <p:spPr bwMode="auto">
          <a:xfrm>
            <a:off x="717451" y="208714"/>
            <a:ext cx="8183603" cy="621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6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4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16151" b="10561"/>
          <a:stretch/>
        </p:blipFill>
        <p:spPr bwMode="auto">
          <a:xfrm>
            <a:off x="498118" y="260648"/>
            <a:ext cx="8352928" cy="62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5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r="16756" b="11207"/>
          <a:stretch/>
        </p:blipFill>
        <p:spPr bwMode="auto">
          <a:xfrm>
            <a:off x="467544" y="188640"/>
            <a:ext cx="8335706" cy="627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6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t="2801" r="21845" b="12499"/>
          <a:stretch/>
        </p:blipFill>
        <p:spPr bwMode="auto">
          <a:xfrm>
            <a:off x="565509" y="113472"/>
            <a:ext cx="7945821" cy="6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5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7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3016" r="17241" b="10344"/>
          <a:stretch/>
        </p:blipFill>
        <p:spPr bwMode="auto">
          <a:xfrm>
            <a:off x="342952" y="303112"/>
            <a:ext cx="8261496" cy="615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9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9E0D4-965A-4A1E-A3A3-274966CB5447}" type="slidenum">
              <a:rPr lang="el-GR" smtClean="0"/>
              <a:t>8</a:t>
            </a:fld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t="1923" r="17061" b="11334"/>
          <a:stretch/>
        </p:blipFill>
        <p:spPr bwMode="auto">
          <a:xfrm>
            <a:off x="323528" y="162704"/>
            <a:ext cx="8424936" cy="621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</cp:revision>
  <dcterms:created xsi:type="dcterms:W3CDTF">2020-09-22T11:52:36Z</dcterms:created>
  <dcterms:modified xsi:type="dcterms:W3CDTF">2020-09-22T12:57:18Z</dcterms:modified>
</cp:coreProperties>
</file>