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5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0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6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9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0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9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88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0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5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DAF42-054F-4C88-B091-4CDC2ED2EBBD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5801-072D-4EB6-A7DC-19675D638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Εκσφαλμάτωση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Ύλη 2021:</a:t>
            </a:r>
          </a:p>
          <a:p>
            <a:r>
              <a:rPr lang="el-GR" dirty="0" smtClean="0"/>
              <a:t>13.1, 13.2</a:t>
            </a:r>
          </a:p>
          <a:p>
            <a:r>
              <a:rPr lang="el-GR" dirty="0" smtClean="0"/>
              <a:t>5.1, 5.2 (όχι 5.2.5), 5.3 μόνο η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188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Υποπρογράμματα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Κλήση </a:t>
            </a:r>
            <a:r>
              <a:rPr lang="el-GR" smtClean="0"/>
              <a:t>– πέρασμα </a:t>
            </a:r>
            <a:r>
              <a:rPr lang="el-GR" dirty="0" smtClean="0"/>
              <a:t>παραμέτρων</a:t>
            </a:r>
          </a:p>
          <a:p>
            <a:r>
              <a:rPr lang="el-GR" dirty="0" smtClean="0"/>
              <a:t>Ό,τι ιχύει στα προγράμματα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1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Εκσφαλμάτωση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smtClean="0"/>
              <a:t>Debugging</a:t>
            </a:r>
          </a:p>
          <a:p>
            <a:r>
              <a:rPr lang="en-US" sz="3600" dirty="0" smtClean="0"/>
              <a:t>Bug</a:t>
            </a:r>
          </a:p>
          <a:p>
            <a:r>
              <a:rPr lang="el-GR" sz="3600" dirty="0" smtClean="0"/>
              <a:t>Πολύπλοκες υπολογιστικές ρουτίνες</a:t>
            </a:r>
          </a:p>
          <a:p>
            <a:r>
              <a:rPr lang="el-GR" sz="3600" dirty="0" smtClean="0"/>
              <a:t>Συσκευές Υλικού</a:t>
            </a:r>
            <a:endParaRPr lang="en-US" sz="3600" dirty="0" smtClean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5952"/>
            <a:ext cx="4038600" cy="2694459"/>
          </a:xfrm>
        </p:spPr>
      </p:pic>
    </p:spTree>
    <p:extLst>
      <p:ext uri="{BB962C8B-B14F-4D97-AF65-F5344CB8AC3E}">
        <p14:creationId xmlns:p14="http://schemas.microsoft.com/office/powerpoint/2010/main" val="147893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Λάθη κατά την υλοποίηση </a:t>
            </a:r>
            <a:br>
              <a:rPr lang="el-GR" dirty="0" smtClean="0"/>
            </a:br>
            <a:r>
              <a:rPr lang="el-GR" dirty="0" smtClean="0"/>
              <a:t>(συντακτικά λάθη)</a:t>
            </a:r>
            <a:endParaRPr lang="el-GR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Ανιχνεύονται  από μεταγλωττιστή</a:t>
            </a:r>
          </a:p>
          <a:p>
            <a:r>
              <a:rPr lang="el-GR" dirty="0" smtClean="0"/>
              <a:t>Εφανίζεται μήνυμα</a:t>
            </a:r>
          </a:p>
          <a:p>
            <a:r>
              <a:rPr lang="el-GR" dirty="0" smtClean="0"/>
              <a:t>Στα συγχρονα ΟΠΠ κατά την συγγραφή</a:t>
            </a:r>
          </a:p>
          <a:p>
            <a:r>
              <a:rPr lang="el-GR" dirty="0" smtClean="0"/>
              <a:t>Π.χ.</a:t>
            </a:r>
          </a:p>
          <a:p>
            <a:pPr lvl="1"/>
            <a:r>
              <a:rPr lang="el-GR" dirty="0" smtClean="0"/>
              <a:t>Λάθος δεσμευμένη λέξη</a:t>
            </a:r>
          </a:p>
          <a:p>
            <a:pPr lvl="1"/>
            <a:r>
              <a:rPr lang="el-GR" dirty="0" smtClean="0"/>
              <a:t>Παράλειψη </a:t>
            </a:r>
          </a:p>
          <a:p>
            <a:pPr lvl="1"/>
            <a:r>
              <a:rPr lang="el-GR" dirty="0" smtClean="0"/>
              <a:t>Μεταβλητή /σταθερά με λάθος όνομα</a:t>
            </a:r>
          </a:p>
          <a:p>
            <a:pPr lvl="1"/>
            <a:r>
              <a:rPr lang="el-GR" dirty="0" smtClean="0"/>
              <a:t>Μη δηλωμένη μεταβλητή/σταθερά</a:t>
            </a:r>
          </a:p>
        </p:txBody>
      </p:sp>
    </p:spTree>
    <p:extLst>
      <p:ext uri="{BB962C8B-B14F-4D97-AF65-F5344CB8AC3E}">
        <p14:creationId xmlns:p14="http://schemas.microsoft.com/office/powerpoint/2010/main" val="88550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Λάθη κατά την εκτέλεση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Αντικανονικός τερματισμός, κρέμασμα (</a:t>
            </a:r>
            <a:r>
              <a:rPr lang="en-US" dirty="0" smtClean="0"/>
              <a:t>crash)</a:t>
            </a:r>
            <a:endParaRPr lang="el-GR" dirty="0" smtClean="0"/>
          </a:p>
          <a:p>
            <a:r>
              <a:rPr lang="el-GR" dirty="0" smtClean="0"/>
              <a:t>Χρήση εντολών που το παγιδεύουν</a:t>
            </a:r>
            <a:endParaRPr lang="en-US" dirty="0" smtClean="0"/>
          </a:p>
          <a:p>
            <a:r>
              <a:rPr lang="el-GR" dirty="0" smtClean="0"/>
              <a:t>Π.χ. </a:t>
            </a:r>
          </a:p>
          <a:p>
            <a:pPr lvl="1"/>
            <a:r>
              <a:rPr lang="el-GR" dirty="0" smtClean="0"/>
              <a:t>Διαίρεση με 0</a:t>
            </a:r>
          </a:p>
          <a:p>
            <a:pPr lvl="1"/>
            <a:r>
              <a:rPr lang="el-GR" dirty="0" smtClean="0"/>
              <a:t>Ανάγνωση γράμματος αντί για αριθμό</a:t>
            </a:r>
          </a:p>
          <a:p>
            <a:pPr lvl="1"/>
            <a:r>
              <a:rPr lang="el-GR" dirty="0" smtClean="0"/>
              <a:t>Υπερχείλιση</a:t>
            </a:r>
          </a:p>
          <a:p>
            <a:pPr lvl="1"/>
            <a:r>
              <a:rPr lang="el-GR" dirty="0" smtClean="0"/>
              <a:t>Εκτός ορίων πίνακα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1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Λογικά Λάθη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Συνήθως λάθη σχεδιασμού</a:t>
            </a:r>
          </a:p>
          <a:p>
            <a:r>
              <a:rPr lang="el-GR" dirty="0" smtClean="0"/>
              <a:t>Δεν προκαλούν διακοπή εκτέλεσης</a:t>
            </a:r>
          </a:p>
          <a:p>
            <a:r>
              <a:rPr lang="el-GR" dirty="0" smtClean="0"/>
              <a:t>Όχι επιθυμητά αποτελέσματα</a:t>
            </a:r>
          </a:p>
          <a:p>
            <a:r>
              <a:rPr lang="el-GR" dirty="0" smtClean="0"/>
              <a:t>Ανιχνεύονται με έλεγχο και ανάλυση</a:t>
            </a:r>
          </a:p>
          <a:p>
            <a:r>
              <a:rPr lang="el-GR" dirty="0" smtClean="0"/>
              <a:t>Δοκιμαστικές εκτελέσεις  με επιλεγμένες τιμές εισόδου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8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Εκσφαλμάτωση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Έλεγχος, εντοπισμός, διόρθωση</a:t>
            </a:r>
          </a:p>
          <a:p>
            <a:r>
              <a:rPr lang="el-GR" dirty="0" smtClean="0"/>
              <a:t>Λάθη κατά την εκτέλεση</a:t>
            </a:r>
          </a:p>
          <a:p>
            <a:r>
              <a:rPr lang="el-GR" dirty="0" smtClean="0"/>
              <a:t>Λογικά λάθη</a:t>
            </a:r>
          </a:p>
          <a:p>
            <a:r>
              <a:rPr lang="el-GR" dirty="0" smtClean="0"/>
              <a:t>Εργαλεία</a:t>
            </a:r>
          </a:p>
          <a:p>
            <a:r>
              <a:rPr lang="el-GR" dirty="0" smtClean="0"/>
              <a:t>Ειδικές εντολές, συναρτήσεις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72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Δομές Επιλογής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Συνθήκη – συνθήκες</a:t>
            </a:r>
          </a:p>
          <a:p>
            <a:r>
              <a:rPr lang="el-GR" dirty="0" smtClean="0"/>
              <a:t>Εντολές υπό συνθήκη</a:t>
            </a:r>
          </a:p>
          <a:p>
            <a:r>
              <a:rPr lang="el-GR" dirty="0" smtClean="0"/>
              <a:t>Σενάρια ελέγχου</a:t>
            </a:r>
          </a:p>
          <a:p>
            <a:r>
              <a:rPr lang="el-GR" dirty="0" smtClean="0"/>
              <a:t>Π.χ. </a:t>
            </a:r>
          </a:p>
          <a:p>
            <a:pPr lvl="1"/>
            <a:r>
              <a:rPr lang="el-GR" dirty="0" smtClean="0">
                <a:latin typeface="Courier New" pitchFamily="49" charset="0"/>
                <a:cs typeface="Courier New" pitchFamily="49" charset="0"/>
              </a:rPr>
              <a:t>ΑΝ Χ&gt;=3 ΤΟΤΕ</a:t>
            </a:r>
          </a:p>
          <a:p>
            <a:pPr lvl="1"/>
            <a:r>
              <a:rPr lang="el-GR" dirty="0" smtClean="0"/>
              <a:t>3 περιπτώσεις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24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Δομές Επανάληψης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Συνθήκη επανάληψης – τερματισμού</a:t>
            </a:r>
          </a:p>
          <a:p>
            <a:r>
              <a:rPr lang="el-GR" dirty="0" smtClean="0"/>
              <a:t>Αρχικοποίηση συνθήκης</a:t>
            </a:r>
          </a:p>
          <a:p>
            <a:r>
              <a:rPr lang="el-GR" dirty="0" smtClean="0"/>
              <a:t>Ενημέρωση συνθήκης</a:t>
            </a:r>
          </a:p>
          <a:p>
            <a:r>
              <a:rPr lang="el-GR" dirty="0" smtClean="0"/>
              <a:t>Εντολές βρόχου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80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Μέγεθος – δήλωση</a:t>
            </a:r>
          </a:p>
          <a:p>
            <a:r>
              <a:rPr lang="el-GR" dirty="0" smtClean="0"/>
              <a:t>Δείκτες</a:t>
            </a:r>
          </a:p>
          <a:p>
            <a:r>
              <a:rPr lang="el-GR" dirty="0" smtClean="0"/>
              <a:t>Μη υπέρβαση ορίων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6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174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Εκσφαλμάτωση</vt:lpstr>
      <vt:lpstr>Εκσφαλμάτωση</vt:lpstr>
      <vt:lpstr>Λάθη κατά την υλοποίηση  (συντακτικά λάθη)</vt:lpstr>
      <vt:lpstr>Λάθη κατά την εκτέλεση</vt:lpstr>
      <vt:lpstr>Λογικά Λάθη </vt:lpstr>
      <vt:lpstr>Εκσφαλμάτωση</vt:lpstr>
      <vt:lpstr>Δομές Επιλογής</vt:lpstr>
      <vt:lpstr>Δομές Επανάληψης</vt:lpstr>
      <vt:lpstr>Πίνακες </vt:lpstr>
      <vt:lpstr>Υποπρογράμματα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Εκσφαλμάτωση</dc:title>
  <dc:creator>Anna</dc:creator>
  <cp:lastModifiedBy>Anna</cp:lastModifiedBy>
  <cp:revision>4</cp:revision>
  <dcterms:created xsi:type="dcterms:W3CDTF">2021-03-28T11:30:58Z</dcterms:created>
  <dcterms:modified xsi:type="dcterms:W3CDTF">2021-03-28T12:10:52Z</dcterms:modified>
</cp:coreProperties>
</file>