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59" r:id="rId3"/>
    <p:sldId id="257" r:id="rId4"/>
    <p:sldId id="278" r:id="rId5"/>
    <p:sldId id="258" r:id="rId6"/>
    <p:sldId id="260" r:id="rId7"/>
    <p:sldId id="262" r:id="rId8"/>
    <p:sldId id="263" r:id="rId9"/>
    <p:sldId id="265" r:id="rId10"/>
    <p:sldId id="266" r:id="rId11"/>
    <p:sldId id="267" r:id="rId12"/>
    <p:sldId id="261" r:id="rId13"/>
    <p:sldId id="274" r:id="rId14"/>
    <p:sldId id="269" r:id="rId15"/>
    <p:sldId id="270" r:id="rId16"/>
    <p:sldId id="271" r:id="rId17"/>
    <p:sldId id="272" r:id="rId18"/>
    <p:sldId id="273" r:id="rId19"/>
    <p:sldId id="275" r:id="rId20"/>
    <p:sldId id="281" r:id="rId21"/>
    <p:sldId id="282" r:id="rId22"/>
    <p:sldId id="256" r:id="rId23"/>
    <p:sldId id="283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0" autoAdjust="0"/>
    <p:restoredTop sz="94660"/>
  </p:normalViewPr>
  <p:slideViewPr>
    <p:cSldViewPr>
      <p:cViewPr>
        <p:scale>
          <a:sx n="40" d="100"/>
          <a:sy n="40" d="100"/>
        </p:scale>
        <p:origin x="-2021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CF6589-9B58-4FF1-9966-0703E0C824EA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C0FD52-3003-40FC-83EC-2FF595529D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6F6F-E2EE-40BB-A352-9FEE124EB635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8D86-42B0-4EAA-80A5-B78DAB21A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384B-FFAC-48FC-9680-D91AB58F0DA9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E8E-119F-4F6F-BF6D-9B4F777F4B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0900-2F92-4F41-BBA3-A2E72088FE61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A1C1-CD88-446D-A69B-71423A57AE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7321-222D-4ADB-A68D-D8F9163A1B72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CC4C-0571-4A65-87FD-4C2E055AF5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4-36DD-4EBE-BEE2-40E1ABC4357D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547F-0CAB-4F27-8DBE-0BF1C73844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5BAB-3DB1-4A91-BA96-490AD274BD40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66FE-5254-4311-8A87-875EA726D8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B26E-3A0F-4C6D-81F0-F7076146B744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90C9-D041-42BE-96C0-3AE908D95E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3EA3-C2F0-47C8-A30C-313E3E2B46E1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9EE3-3982-44BA-A6E0-F13BB07F63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E5FC-383A-4E05-9B1F-EB07C1B7FE61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D42A-188C-4832-8F7F-E1D5071E7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F497-DCA2-4C45-AAD5-12EF9CD13644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47E8-7841-4780-B8B2-4706981926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FA12-99A7-4B37-8CFB-8FC5F4FF36A4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0CEF-CC6B-454D-AC0B-D1ABDFD0CA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2B26B-0164-47B9-8282-E55F584351B0}" type="datetimeFigureOut">
              <a:rPr lang="fr-FR"/>
              <a:pPr>
                <a:defRPr/>
              </a:pPr>
              <a:t>13/12/2013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1B71BF-D888-44C4-A6AA-5EE8E66919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5" Type="http://schemas.openxmlformats.org/officeDocument/2006/relationships/image" Target="../media/image63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5" Type="http://schemas.openxmlformats.org/officeDocument/2006/relationships/image" Target="../media/image66.png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JANET\AppData\Local\Microsoft\Windows\Temporary Internet Files\Content.IE5\HWUXZ8NF\MC900300978[1].wmf"/>
          <p:cNvPicPr>
            <a:picLocks noChangeAspect="1" noChangeArrowheads="1"/>
          </p:cNvPicPr>
          <p:nvPr/>
        </p:nvPicPr>
        <p:blipFill>
          <a:blip r:embed="rId3" cstate="print"/>
          <a:srcRect l="3539" r="3539" b="11899"/>
          <a:stretch>
            <a:fillRect/>
          </a:stretch>
        </p:blipFill>
        <p:spPr bwMode="auto">
          <a:xfrm>
            <a:off x="0" y="0"/>
            <a:ext cx="9342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4"/>
          <p:cNvSpPr txBox="1">
            <a:spLocks noChangeArrowheads="1"/>
          </p:cNvSpPr>
          <p:nvPr/>
        </p:nvSpPr>
        <p:spPr bwMode="auto">
          <a:xfrm>
            <a:off x="251520" y="188640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Ravie" pitchFamily="82" charset="0"/>
              </a:rPr>
              <a:t>Vocabulaire de Noël</a:t>
            </a:r>
            <a:endParaRPr lang="fr-FR" sz="48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2052" name="Image 6" descr="log fir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5263"/>
            <a:ext cx="21018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andle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620688"/>
            <a:ext cx="762000" cy="1582658"/>
          </a:xfrm>
          <a:prstGeom prst="rect">
            <a:avLst/>
          </a:prstGeom>
        </p:spPr>
      </p:pic>
      <p:pic>
        <p:nvPicPr>
          <p:cNvPr id="7" name="Image 6" descr="candle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620688"/>
            <a:ext cx="762000" cy="1582658"/>
          </a:xfrm>
          <a:prstGeom prst="rect">
            <a:avLst/>
          </a:prstGeom>
        </p:spPr>
      </p:pic>
      <p:pic>
        <p:nvPicPr>
          <p:cNvPr id="9" name="Image 8" descr="candle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48680"/>
            <a:ext cx="762000" cy="1582658"/>
          </a:xfrm>
          <a:prstGeom prst="rect">
            <a:avLst/>
          </a:prstGeom>
        </p:spPr>
      </p:pic>
      <p:pic>
        <p:nvPicPr>
          <p:cNvPr id="10" name="Image 9" descr="candle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620688"/>
            <a:ext cx="762000" cy="1582658"/>
          </a:xfrm>
          <a:prstGeom prst="rect">
            <a:avLst/>
          </a:prstGeom>
        </p:spPr>
      </p:pic>
      <p:pic>
        <p:nvPicPr>
          <p:cNvPr id="11" name="Image 10" descr="lights 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6165304"/>
            <a:ext cx="1080120" cy="312420"/>
          </a:xfrm>
          <a:prstGeom prst="rect">
            <a:avLst/>
          </a:prstGeom>
        </p:spPr>
      </p:pic>
      <p:pic>
        <p:nvPicPr>
          <p:cNvPr id="12" name="Image 11" descr="lights 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6165304"/>
            <a:ext cx="1080120" cy="312420"/>
          </a:xfrm>
          <a:prstGeom prst="rect">
            <a:avLst/>
          </a:prstGeom>
        </p:spPr>
      </p:pic>
      <p:pic>
        <p:nvPicPr>
          <p:cNvPr id="13" name="Image 12" descr="lights 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6165304"/>
            <a:ext cx="1080120" cy="312420"/>
          </a:xfrm>
          <a:prstGeom prst="rect">
            <a:avLst/>
          </a:prstGeom>
        </p:spPr>
      </p:pic>
      <p:pic>
        <p:nvPicPr>
          <p:cNvPr id="14" name="Image 13" descr="lights 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6165304"/>
            <a:ext cx="1080120" cy="312420"/>
          </a:xfrm>
          <a:prstGeom prst="rect">
            <a:avLst/>
          </a:prstGeom>
        </p:spPr>
      </p:pic>
      <p:pic>
        <p:nvPicPr>
          <p:cNvPr id="15" name="Image 14" descr="stockin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556792"/>
            <a:ext cx="1656184" cy="2232921"/>
          </a:xfrm>
          <a:prstGeom prst="rect">
            <a:avLst/>
          </a:prstGeom>
        </p:spPr>
      </p:pic>
      <p:pic>
        <p:nvPicPr>
          <p:cNvPr id="16" name="Image 15" descr="stockin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412776"/>
            <a:ext cx="1656184" cy="2232921"/>
          </a:xfrm>
          <a:prstGeom prst="rect">
            <a:avLst/>
          </a:prstGeom>
        </p:spPr>
      </p:pic>
      <p:pic>
        <p:nvPicPr>
          <p:cNvPr id="17" name="Image 16" descr="stockin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1556792"/>
            <a:ext cx="1815912" cy="2448272"/>
          </a:xfrm>
          <a:prstGeom prst="rect">
            <a:avLst/>
          </a:prstGeom>
        </p:spPr>
      </p:pic>
      <p:pic>
        <p:nvPicPr>
          <p:cNvPr id="18" name="Image 17" descr="stockin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484784"/>
            <a:ext cx="1922731" cy="2592288"/>
          </a:xfrm>
          <a:prstGeom prst="rect">
            <a:avLst/>
          </a:prstGeom>
        </p:spPr>
      </p:pic>
      <p:pic>
        <p:nvPicPr>
          <p:cNvPr id="22" name="Image 21" descr="cat black &amp; whit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36813"/>
            <a:ext cx="1605136" cy="1621187"/>
          </a:xfrm>
          <a:prstGeom prst="rect">
            <a:avLst/>
          </a:prstGeom>
        </p:spPr>
      </p:pic>
      <p:pic>
        <p:nvPicPr>
          <p:cNvPr id="23" name="Image 22" descr="cat lying dow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7556" y="5517232"/>
            <a:ext cx="2478498" cy="1224136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10" cstate="print"/>
          <a:stretch>
            <a:fillRect/>
          </a:stretch>
        </p:blipFill>
        <p:spPr>
          <a:xfrm>
            <a:off x="9540552" y="37170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t="-82000" r="-35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Image 2" descr="man hammer wreath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93096"/>
            <a:ext cx="18788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>
            <a:off x="1907704" y="4725144"/>
            <a:ext cx="2160587" cy="35877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814762" y="0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Ravie" pitchFamily="82" charset="0"/>
              </a:rPr>
              <a:t>une couronne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10116616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2" descr="angel trump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765175"/>
            <a:ext cx="28019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 3" descr="angel trumpet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836613"/>
            <a:ext cx="2808288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anges</a:t>
            </a: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972600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 descr="santa el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74866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gauche 3"/>
          <p:cNvSpPr/>
          <p:nvPr/>
        </p:nvSpPr>
        <p:spPr>
          <a:xfrm>
            <a:off x="7164288" y="3429000"/>
            <a:ext cx="1296988" cy="503237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771800" y="908720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Ravie" pitchFamily="82" charset="0"/>
              </a:rPr>
              <a:t>un lutin</a:t>
            </a: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612560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4" descr="christmas_stockin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47663"/>
            <a:ext cx="36004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5876925"/>
            <a:ext cx="91455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un bas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828584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" descr="holl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12755">
            <a:off x="2139156" y="1423194"/>
            <a:ext cx="22304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 3" descr="holl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420938"/>
            <a:ext cx="222885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4" descr="holl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978958">
            <a:off x="4489450" y="735013"/>
            <a:ext cx="22288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Ravie" pitchFamily="82" charset="0"/>
              </a:rPr>
              <a:t>du houx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396536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2" descr="lanter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052513"/>
            <a:ext cx="25923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3" descr="lantern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620713"/>
            <a:ext cx="2555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lanternes</a:t>
            </a: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468544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2" descr="lights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765175"/>
            <a:ext cx="61198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 3" descr="lights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6119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4" descr="lights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860800"/>
            <a:ext cx="61182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84213" y="5876925"/>
            <a:ext cx="813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guirlandes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4" descr="tree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88913"/>
            <a:ext cx="39592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sta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-315913"/>
            <a:ext cx="2312988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827088" y="5876925"/>
            <a:ext cx="7705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un arbre de Noël</a:t>
            </a: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540552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snowm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0"/>
            <a:ext cx="42481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58769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un bonhomme de neige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" descr="Christmas 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67544" y="5876925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Ravie" pitchFamily="82" charset="0"/>
              </a:rPr>
              <a:t>l’étoile du berger</a:t>
            </a:r>
            <a:endParaRPr lang="fr-FR" sz="4400" dirty="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43651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4" descr="santa skate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420888"/>
            <a:ext cx="3312368" cy="20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68313" y="5516563"/>
            <a:ext cx="8135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Ravie" pitchFamily="82" charset="0"/>
              </a:rPr>
              <a:t>le Père Noël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6" cstate="print"/>
          <a:stretch>
            <a:fillRect/>
          </a:stretch>
        </p:blipFill>
        <p:spPr>
          <a:xfrm>
            <a:off x="9612560" y="314096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3" descr="mistleto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4559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827088" y="5876925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du gui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9330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4" descr="presents el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8913"/>
            <a:ext cx="460533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827088" y="5876925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cadeaux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JANET\AppData\Local\Microsoft\Windows\Temporary Internet Files\Content.IE5\HWUXZ8NF\MC900300978[1].wmf"/>
          <p:cNvPicPr>
            <a:picLocks noChangeAspect="1" noChangeArrowheads="1"/>
          </p:cNvPicPr>
          <p:nvPr/>
        </p:nvPicPr>
        <p:blipFill>
          <a:blip r:embed="rId3" cstate="print"/>
          <a:srcRect l="3539" r="3539" b="11899"/>
          <a:stretch>
            <a:fillRect/>
          </a:stretch>
        </p:blipFill>
        <p:spPr bwMode="auto">
          <a:xfrm>
            <a:off x="0" y="0"/>
            <a:ext cx="9342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 6" descr="log fir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5263"/>
            <a:ext cx="21018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une cheminée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828584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4" descr="joyeuses fetes (2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49275"/>
            <a:ext cx="4897438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age 5" descr="snow falli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04813"/>
            <a:ext cx="8382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 6" descr="snow falli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33375"/>
            <a:ext cx="838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 7" descr="snow falli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88913"/>
            <a:ext cx="8382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 8" descr="snow falli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350"/>
            <a:ext cx="838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Image 9" descr="snow falli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04813"/>
            <a:ext cx="838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Image 10" descr="snow falli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60350"/>
            <a:ext cx="838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827088" y="5876925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Joyeux Noël</a:t>
            </a:r>
          </a:p>
        </p:txBody>
      </p:sp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540552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8" descr="bauble gold (2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765175"/>
            <a:ext cx="1652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 15" descr="bauble red &amp; whit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781300"/>
            <a:ext cx="11525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 23" descr="bauble turnin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836613"/>
            <a:ext cx="122396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age 25" descr="bauble blu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476250"/>
            <a:ext cx="13684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age 27" descr="bauble mauve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2708275"/>
            <a:ext cx="11303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boules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8" cstate="print"/>
          <a:stretch>
            <a:fillRect/>
          </a:stretch>
        </p:blipFill>
        <p:spPr>
          <a:xfrm>
            <a:off x="9468544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5" descr="animated xmas car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25861">
            <a:off x="1001713" y="1152525"/>
            <a:ext cx="4276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 6" descr="bisou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8036">
            <a:off x="4046538" y="2225675"/>
            <a:ext cx="388461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68313" y="5876925"/>
            <a:ext cx="8351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cartes de Noël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396536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2" descr="candle mauv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557338"/>
            <a:ext cx="19431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 3" descr="candle mauv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557338"/>
            <a:ext cx="194151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 5" descr="candle mauv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484313"/>
            <a:ext cx="194151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age 6" descr="candle mauv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19431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bougies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7890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ta &amp; sled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25144" y="4077072"/>
            <a:ext cx="7381876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763713" y="5411788"/>
            <a:ext cx="59769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Ravie" pitchFamily="82" charset="0"/>
              </a:rPr>
              <a:t>le traîneau </a:t>
            </a:r>
          </a:p>
          <a:p>
            <a:pPr algn="ctr"/>
            <a:r>
              <a:rPr lang="fr-FR" sz="4400" dirty="0">
                <a:solidFill>
                  <a:srgbClr val="FF0000"/>
                </a:solidFill>
                <a:latin typeface="Ravie" pitchFamily="82" charset="0"/>
              </a:rPr>
              <a:t>du Père Noël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684568" y="42210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6 -0.02778 L 1.81702 -0.9307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" y="-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" descr="reinde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836613"/>
            <a:ext cx="21717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 2" descr="reinde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268413"/>
            <a:ext cx="2173288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 3" descr="reinde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765175"/>
            <a:ext cx="2173287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rennes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9330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oy with sled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04864" y="3309938"/>
            <a:ext cx="3549651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Ravie" pitchFamily="82" charset="0"/>
              </a:rPr>
              <a:t>un toboggan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540552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79532 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" descr="bells ringin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412875"/>
            <a:ext cx="3546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835150" y="5876925"/>
            <a:ext cx="5329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  <a:latin typeface="Ravie" pitchFamily="82" charset="0"/>
              </a:rPr>
              <a:t>des cloches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58</Words>
  <Application>Microsoft Office PowerPoint</Application>
  <PresentationFormat>Affichage à l'écran (4:3)</PresentationFormat>
  <Paragraphs>24</Paragraphs>
  <Slides>23</Slides>
  <Notes>0</Notes>
  <HiddenSlides>0</HiddenSlides>
  <MMClips>23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vocabulary</dc:title>
  <dc:creator>Corinne</dc:creator>
  <cp:lastModifiedBy>JANET</cp:lastModifiedBy>
  <cp:revision>29</cp:revision>
  <dcterms:created xsi:type="dcterms:W3CDTF">2009-12-06T04:13:02Z</dcterms:created>
  <dcterms:modified xsi:type="dcterms:W3CDTF">2013-12-13T17:09:05Z</dcterms:modified>
</cp:coreProperties>
</file>