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3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gif"/><Relationship Id="rId3" Type="http://schemas.openxmlformats.org/officeDocument/2006/relationships/image" Target="../media/image41.gif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gif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3170054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LEXIQUE-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accent1"/>
                </a:solidFill>
              </a:rPr>
              <a:t>LES ALIMENTS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NIVEAU A2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25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3170054"/>
          </a:xfrm>
        </p:spPr>
        <p:txBody>
          <a:bodyPr/>
          <a:lstStyle/>
          <a:p>
            <a:r>
              <a:rPr lang="es-ES" smtClean="0">
                <a:solidFill>
                  <a:schemeClr val="accent1"/>
                </a:solidFill>
              </a:rPr>
              <a:t>FIN</a:t>
            </a:r>
            <a:br>
              <a:rPr lang="es-ES" smtClean="0">
                <a:solidFill>
                  <a:schemeClr val="accent1"/>
                </a:solidFill>
              </a:rPr>
            </a:br>
            <a:r>
              <a:rPr lang="es-ES" dirty="0" smtClean="0">
                <a:solidFill>
                  <a:schemeClr val="accent1"/>
                </a:solidFill>
              </a:rPr>
              <a:t/>
            </a:r>
            <a:br>
              <a:rPr lang="es-ES" dirty="0" smtClean="0">
                <a:solidFill>
                  <a:schemeClr val="accent1"/>
                </a:solidFill>
              </a:rPr>
            </a:br>
            <a:r>
              <a:rPr lang="es-ES" sz="3200" cap="none" dirty="0" smtClean="0">
                <a:solidFill>
                  <a:schemeClr val="accent1"/>
                </a:solidFill>
              </a:rPr>
              <a:t>lebaobabbleu.wordpress.com</a:t>
            </a:r>
            <a:br>
              <a:rPr lang="es-ES" sz="3200" cap="none" dirty="0" smtClean="0">
                <a:solidFill>
                  <a:schemeClr val="accent1"/>
                </a:solidFill>
              </a:rPr>
            </a:br>
            <a:r>
              <a:rPr lang="es-ES" sz="3200" cap="none" smtClean="0">
                <a:solidFill>
                  <a:schemeClr val="accent1"/>
                </a:solidFill>
              </a:rPr>
              <a:t>Carolina García Mora</a:t>
            </a:r>
            <a:endParaRPr lang="es-ES" sz="3200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NIVEAU A2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90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5027" y="1992212"/>
            <a:ext cx="9068586" cy="1663684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LES FRUITS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9558" y="4234170"/>
            <a:ext cx="9070848" cy="929595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rgbClr val="002060"/>
                </a:solidFill>
              </a:rPr>
              <a:t>    </a:t>
            </a:r>
            <a:r>
              <a:rPr lang="es-ES" sz="2000" b="1" dirty="0" smtClean="0">
                <a:solidFill>
                  <a:srgbClr val="002060"/>
                </a:solidFill>
              </a:rPr>
              <a:t>MAGASIN: LE MARCHAND DE FRUITS ET LÉGUMES</a:t>
            </a:r>
          </a:p>
          <a:p>
            <a:pPr algn="l"/>
            <a:r>
              <a:rPr lang="es-ES" sz="2000" b="1" dirty="0" smtClean="0">
                <a:solidFill>
                  <a:srgbClr val="002060"/>
                </a:solidFill>
              </a:rPr>
              <a:t>                                   LE PRIMEUR</a:t>
            </a:r>
          </a:p>
          <a:p>
            <a:pPr algn="l"/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45" y="3123028"/>
            <a:ext cx="2101771" cy="20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enriette57.h.e.pic.centerblog.net/fraise25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109" y="958325"/>
            <a:ext cx="1353315" cy="17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oloriage-1.com/galerie/cerise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5887" r="3759" b="9433"/>
          <a:stretch/>
        </p:blipFill>
        <p:spPr bwMode="auto">
          <a:xfrm>
            <a:off x="635244" y="3648790"/>
            <a:ext cx="1691409" cy="18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ducol.net/image-orange-dl260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6182" r="6478" b="17446"/>
          <a:stretch/>
        </p:blipFill>
        <p:spPr bwMode="auto">
          <a:xfrm>
            <a:off x="4724107" y="1061366"/>
            <a:ext cx="1711270" cy="17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edagogie.ac-toulouse.fr/langues-vivantes/spip209/IMG/didapages/didaAG280611/bana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42" y="1429531"/>
            <a:ext cx="1960248" cy="13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oloriage.estaticos.net/dessins/peindre/201245/grande-pomme-aliments-fruits-colorie-par-giogomez-619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-4693" r="16282" b="4693"/>
          <a:stretch/>
        </p:blipFill>
        <p:spPr bwMode="auto">
          <a:xfrm>
            <a:off x="635244" y="906923"/>
            <a:ext cx="1575581" cy="18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educol.net/image-poire-dl232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24" y="697462"/>
            <a:ext cx="1608367" cy="22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2.gstatic.com/images?q=tbn:ANd9GcSxtwL1kkKy3WBNeXtDZ1vx0Qycu3k2x5qindRXL9rwTHpuqvdth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94" y="1080827"/>
            <a:ext cx="1699048" cy="16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http://thumbs.dreamstime.com/z/ensemble-de-dessin-de-croquis-de-fruits-d-abricot-32340979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4" b="9478"/>
          <a:stretch/>
        </p:blipFill>
        <p:spPr bwMode="auto">
          <a:xfrm>
            <a:off x="4394441" y="3789599"/>
            <a:ext cx="2005749" cy="1745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8" name="Picture 16" descr="http://cliparts.toutimages.com/alimentation/fruits/04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07" y="3916762"/>
            <a:ext cx="1733851" cy="15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cdn5.coloritou.com/dessins/peindre/201306/coco-moitie-aliments-fruits-colorie-par-ecoclub-620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r="11813" b="3804"/>
          <a:stretch/>
        </p:blipFill>
        <p:spPr bwMode="auto">
          <a:xfrm>
            <a:off x="6435377" y="3880227"/>
            <a:ext cx="1800664" cy="1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18976" y="2967335"/>
            <a:ext cx="111721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 POMME    UNE BANANE       UNE ORANGE    UNE POIRE       UNE FRAISE      UN ANANAS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35244" y="6008629"/>
            <a:ext cx="111959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 CÉRISE     UN KIWI      UN ABRICOT    UN COCO UNE PÊCHE  UN CITRON</a:t>
            </a:r>
            <a:endParaRPr lang="es-E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Imagen 16" descr="http://thumbs.dreamstime.com/z/peach-fruits-sketch-drawing-set-white-32388093.jp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" b="8601"/>
          <a:stretch/>
        </p:blipFill>
        <p:spPr bwMode="auto">
          <a:xfrm>
            <a:off x="8416063" y="3916762"/>
            <a:ext cx="1676031" cy="1540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94" name="Picture 22" descr="http://www.educol.net/image-citron-dm2320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820" y="4037457"/>
            <a:ext cx="1835370" cy="12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5027" y="1992212"/>
            <a:ext cx="9068586" cy="1663684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LES LÉGUMES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9558" y="4234170"/>
            <a:ext cx="9070848" cy="929595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rgbClr val="002060"/>
                </a:solidFill>
              </a:rPr>
              <a:t>    </a:t>
            </a:r>
            <a:r>
              <a:rPr lang="es-ES" sz="2000" b="1" dirty="0" smtClean="0">
                <a:solidFill>
                  <a:srgbClr val="002060"/>
                </a:solidFill>
              </a:rPr>
              <a:t>MAGASIN: LE MARCHAND DE FRUITS ET LÉGUMES</a:t>
            </a:r>
          </a:p>
          <a:p>
            <a:pPr algn="l"/>
            <a:r>
              <a:rPr lang="es-ES" sz="2000" b="1" dirty="0" smtClean="0">
                <a:solidFill>
                  <a:srgbClr val="002060"/>
                </a:solidFill>
              </a:rPr>
              <a:t>                                   LE PRIMEUR</a:t>
            </a:r>
          </a:p>
          <a:p>
            <a:pPr algn="l"/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45" y="3123028"/>
            <a:ext cx="2101771" cy="20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7188" y="2967335"/>
            <a:ext cx="114139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 TOMATE    UNE SALADE      UN OIGNON    UN POIVRON      UNE CAROTTE      UNE POMME         																						DE TERRE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77187" y="5879225"/>
            <a:ext cx="114139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 CHOUX  UN CHOUX-FLEUR    UNE AUBERGINE   UN RADIS    UN ASPERGE  UNE COUGETTE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http://www.educol.net/image-tomate-dl232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18720" r="5257" b="24755"/>
          <a:stretch/>
        </p:blipFill>
        <p:spPr bwMode="auto">
          <a:xfrm>
            <a:off x="377188" y="857190"/>
            <a:ext cx="1689207" cy="14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5.coloritou.com/dessins/peindre/2012001/aae3596d1dc02a1fb0cbb042c686a99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95" y="725405"/>
            <a:ext cx="1856196" cy="17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 descr="http://cdn.xl.thumbs.canstockphoto.fr/canstock234104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4" t="-2577" r="-5405" b="52577"/>
          <a:stretch/>
        </p:blipFill>
        <p:spPr bwMode="auto">
          <a:xfrm>
            <a:off x="4244119" y="613933"/>
            <a:ext cx="1662269" cy="1964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6" name="Picture 6" descr="http://cdn5.coloritou.com/dessins/peindre/201306/poivron-rouge-aliments-legumes-colorie-par-ecoclub-6206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3058" r="15586" b="869"/>
          <a:stretch/>
        </p:blipFill>
        <p:spPr bwMode="auto">
          <a:xfrm>
            <a:off x="6084163" y="769454"/>
            <a:ext cx="1537762" cy="16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educol.net/image-carotte-dl232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8740" r="13184" b="9093"/>
          <a:stretch/>
        </p:blipFill>
        <p:spPr bwMode="auto">
          <a:xfrm>
            <a:off x="7960721" y="502029"/>
            <a:ext cx="1448973" cy="21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oloriage.tv/dessincolo/pomme-de-ter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629" y="639051"/>
            <a:ext cx="1813902" cy="18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cdn5.coloritou.com/dessins/peindre/201116/7f7591f75530599b8e1a818e72484ab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9" y="3721467"/>
            <a:ext cx="1948846" cy="181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p7.storage.canalblog.com/73/59/688886/101593274_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58" y="3879921"/>
            <a:ext cx="1741266" cy="14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dibujosparapintar.com/imagenes/berenjena_min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57" y="3721467"/>
            <a:ext cx="1921316" cy="15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 descr="http://previews.123rf.com/images/findingmydigitalfeet/findingmydigitalfeet1502/findingmydigitalfeet150200018/36311069-Cute-vector-cartoon-Turnip-Stock-Vector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25" y="3726086"/>
            <a:ext cx="1916635" cy="171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0" name="Picture 20" descr="http://cdn5.coloritou.com/dessins/peindre/201144/dcea24fb3e5062bd52502523450a534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60" y="3675221"/>
            <a:ext cx="1928468" cy="17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 descr="http://thumbs.dreamstime.com/t/courgette-color%C3%A9e-et-noire-et-blanche-pour-livre-de-coloriage-51073656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42" b="4375"/>
          <a:stretch/>
        </p:blipFill>
        <p:spPr bwMode="auto">
          <a:xfrm>
            <a:off x="10250777" y="3879921"/>
            <a:ext cx="126682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2486" y="1515409"/>
            <a:ext cx="9068586" cy="1663684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LE POISSON ET LES FRUITS DE MER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73334" y="4121629"/>
            <a:ext cx="5148190" cy="929595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rgbClr val="002060"/>
                </a:solidFill>
              </a:rPr>
              <a:t>    </a:t>
            </a:r>
            <a:r>
              <a:rPr lang="es-ES" sz="2000" b="1" dirty="0" smtClean="0">
                <a:solidFill>
                  <a:srgbClr val="002060"/>
                </a:solidFill>
              </a:rPr>
              <a:t>MAGASIN: LA POISSONERIE</a:t>
            </a:r>
          </a:p>
          <a:p>
            <a:pPr algn="l"/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http://www.enbuscade.org/documentos/2013/04/pescader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t="3043" r="7456"/>
          <a:stretch/>
        </p:blipFill>
        <p:spPr bwMode="auto">
          <a:xfrm>
            <a:off x="8221524" y="3179093"/>
            <a:ext cx="2512089" cy="21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7188" y="2967335"/>
            <a:ext cx="116366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E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SAUMON     LA SOLE      LE MERLU       LE THON      LE CABILLAUD  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6393" y="5879225"/>
            <a:ext cx="1154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 CREVETTE   UNE HUITRE   UN HOMARD  UN POULPE   UN CRABE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http://comps.canstockphoto.fr/can-stock-photo_csp10255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" b="6451"/>
          <a:stretch/>
        </p:blipFill>
        <p:spPr bwMode="auto">
          <a:xfrm>
            <a:off x="246393" y="505490"/>
            <a:ext cx="2038860" cy="20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ibujosparapintar.com/imagenes/lenguado_m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08" y="864744"/>
            <a:ext cx="2194949" cy="15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fishermag.com/images/biologie/poissons/merlu_aspe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28" y="1131344"/>
            <a:ext cx="2751514" cy="8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tchiiweb.com/public/Calendrier_sirenes/thon_coule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13" y="799466"/>
            <a:ext cx="2329980" cy="13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us.cdn1.123rf.com/168nwm/perysty/perysty1308/perysty130800028/21644807-hand-drawn-cartoon-sketch-illustration-of-rockfi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64" y="473468"/>
            <a:ext cx="1856913" cy="17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 descr="http://thumbs.dreamstime.com/z/crevette-rose-ou-crevette-heureuse-avec-les-palpeurs-boucl%C3%A9s-3796522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" b="9842"/>
          <a:stretch/>
        </p:blipFill>
        <p:spPr bwMode="auto">
          <a:xfrm>
            <a:off x="377187" y="3824628"/>
            <a:ext cx="2006746" cy="1873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84" name="Picture 16" descr="http://lesparesseuses.typepad.com/.a/6a00e54f10584c8834012876665d8b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06" y="3802970"/>
            <a:ext cx="2250857" cy="16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previews.123rf.com/images/tigatelu/tigatelu1303/tigatelu130300161/18821720-Cute-lobster-cartoon--Stock-Vector-shrim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89" y="3703019"/>
            <a:ext cx="1793791" cy="18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cdn5.coloritou.com/dessins/peindre/201140/d31c8105b628d3c5fe364a5cf543bd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32" y="3652456"/>
            <a:ext cx="2147374" cy="19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tchiiweb.com/public/Calendrier_sirenes/crabe_couleu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37728" y="3743957"/>
            <a:ext cx="1826290" cy="16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9945" y="1642018"/>
            <a:ext cx="9068586" cy="1663684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LA VIANDE ET LA CHARCUTERIE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3206" y="4121629"/>
            <a:ext cx="6308318" cy="929595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rgbClr val="002060"/>
                </a:solidFill>
              </a:rPr>
              <a:t>    </a:t>
            </a:r>
            <a:r>
              <a:rPr lang="es-ES" sz="2000" b="1" dirty="0" smtClean="0">
                <a:solidFill>
                  <a:srgbClr val="002060"/>
                </a:solidFill>
              </a:rPr>
              <a:t>MAGASIN: LA BOUCHERIE/ LA CHARCUTERIE</a:t>
            </a:r>
          </a:p>
          <a:p>
            <a:pPr algn="l"/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http://cpemczar.educa.aragon.es/paratodos/SEGUNDOCICLO/todo/clicplay3/Archivos/Dibujos/Carniceri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83" y="3338204"/>
            <a:ext cx="2488648" cy="17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7188" y="2967335"/>
            <a:ext cx="115944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POULET       LE PORC          LE BOEUF       LE VEAU   LE MOUTON      L’AGNEAU</a:t>
            </a:r>
            <a:endParaRPr lang="es-E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77187" y="5879225"/>
            <a:ext cx="1159441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 STEAK      UNE CUISSE    UNE COTELETTE        UN HAMBURGER    UN JAMBON   UNE SAUCISSE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http://p7.storage.canalblog.com/73/53/624677/9765875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7" y="877048"/>
            <a:ext cx="2150296" cy="16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novelamap.org/IMG/arton1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11" y="1176873"/>
            <a:ext cx="2326568" cy="12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5.storage.canalblog.com/50/71/694967/81835537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31" y="776197"/>
            <a:ext cx="1811978" cy="17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apprendre-a-dessiner.org/wp-content/uploads/2013/10/dessin-mou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60" y="863953"/>
            <a:ext cx="1744114" cy="17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espacekid.com/images/Coloriage/1366-coloriage-agneau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9629" r="9177" b="13362"/>
          <a:stretch/>
        </p:blipFill>
        <p:spPr bwMode="auto">
          <a:xfrm>
            <a:off x="10250777" y="812652"/>
            <a:ext cx="1466076" cy="17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navalera.fr/rallyes/livretsc2/poussinnoircp/Vea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12" y="751841"/>
            <a:ext cx="1785767" cy="1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thumbs.dreamstime.com/x/jambon-cuit-144057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09" y="3602669"/>
            <a:ext cx="1920907" cy="16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images.clipartlogo.com/files/images/43/437605/sausages-clip-art_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264" y="3879372"/>
            <a:ext cx="1760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courseware.nus.edu.sg/e-daf/cir/la1201gr/e8/steak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7" y="3546136"/>
            <a:ext cx="1813902" cy="18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www.coloriage.tv/dessincolo/hamburg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3" y="3546136"/>
            <a:ext cx="1770626" cy="17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 descr="http://previews.123rf.com/images/hatza/hatza1205/hatza120500023/13764339-cuisse-de-poulet-dans-un-style-doodle-Banque-d'images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9" y="3535754"/>
            <a:ext cx="1998515" cy="171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4" name="Picture 24" descr="http://www.coloriagesgratuits.com/coloreadas/cote-de-porc_1340178125_img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47" y="3733771"/>
            <a:ext cx="1912375" cy="15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alizado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85</TotalTime>
  <Words>153</Words>
  <Application>Microsoft Office PowerPoint</Application>
  <PresentationFormat>Panorámica</PresentationFormat>
  <Paragraphs>22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Garamond</vt:lpstr>
      <vt:lpstr>Savon</vt:lpstr>
      <vt:lpstr>LEXIQUE- LES ALIMENTS</vt:lpstr>
      <vt:lpstr>LES FRUITS</vt:lpstr>
      <vt:lpstr>Presentación de PowerPoint</vt:lpstr>
      <vt:lpstr>LES LÉGUMES</vt:lpstr>
      <vt:lpstr>Presentación de PowerPoint</vt:lpstr>
      <vt:lpstr>LE POISSON ET LES FRUITS DE MER</vt:lpstr>
      <vt:lpstr>Presentación de PowerPoint</vt:lpstr>
      <vt:lpstr>LA VIANDE ET LA CHARCUTERIE</vt:lpstr>
      <vt:lpstr>Presentación de PowerPoint</vt:lpstr>
      <vt:lpstr>FIN  lebaobabbleu.wordpress.com Carolina García Mora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LEXIQUE- LES ALIMENTS</dc:title>
  <dc:creator>Carolina Garcia Mora</dc:creator>
  <cp:lastModifiedBy>Carolina Garcia Mora</cp:lastModifiedBy>
  <cp:revision>12</cp:revision>
  <dcterms:created xsi:type="dcterms:W3CDTF">2015-11-17T20:54:14Z</dcterms:created>
  <dcterms:modified xsi:type="dcterms:W3CDTF">2015-11-17T22:19:53Z</dcterms:modified>
</cp:coreProperties>
</file>