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24384000" cy="13716000"/>
  <p:notesSz cx="6858000" cy="9144000"/>
  <p:defaultTextStyle>
    <a:lvl1pPr algn="ctr" defTabSz="825500">
      <a:defRPr sz="5600">
        <a:solidFill>
          <a:srgbClr val="625B48"/>
        </a:solidFill>
        <a:latin typeface="+mn-lt"/>
        <a:ea typeface="+mn-ea"/>
        <a:cs typeface="+mn-cs"/>
        <a:sym typeface="Didot"/>
      </a:defRPr>
    </a:lvl1pPr>
    <a:lvl2pPr indent="228600" algn="ctr" defTabSz="825500">
      <a:defRPr sz="5600">
        <a:solidFill>
          <a:srgbClr val="625B48"/>
        </a:solidFill>
        <a:latin typeface="+mn-lt"/>
        <a:ea typeface="+mn-ea"/>
        <a:cs typeface="+mn-cs"/>
        <a:sym typeface="Didot"/>
      </a:defRPr>
    </a:lvl2pPr>
    <a:lvl3pPr indent="457200" algn="ctr" defTabSz="825500">
      <a:defRPr sz="5600">
        <a:solidFill>
          <a:srgbClr val="625B48"/>
        </a:solidFill>
        <a:latin typeface="+mn-lt"/>
        <a:ea typeface="+mn-ea"/>
        <a:cs typeface="+mn-cs"/>
        <a:sym typeface="Didot"/>
      </a:defRPr>
    </a:lvl3pPr>
    <a:lvl4pPr indent="685800" algn="ctr" defTabSz="825500">
      <a:defRPr sz="5600">
        <a:solidFill>
          <a:srgbClr val="625B48"/>
        </a:solidFill>
        <a:latin typeface="+mn-lt"/>
        <a:ea typeface="+mn-ea"/>
        <a:cs typeface="+mn-cs"/>
        <a:sym typeface="Didot"/>
      </a:defRPr>
    </a:lvl4pPr>
    <a:lvl5pPr indent="914400" algn="ctr" defTabSz="825500">
      <a:defRPr sz="5600">
        <a:solidFill>
          <a:srgbClr val="625B48"/>
        </a:solidFill>
        <a:latin typeface="+mn-lt"/>
        <a:ea typeface="+mn-ea"/>
        <a:cs typeface="+mn-cs"/>
        <a:sym typeface="Didot"/>
      </a:defRPr>
    </a:lvl5pPr>
    <a:lvl6pPr indent="1143000" algn="ctr" defTabSz="825500">
      <a:defRPr sz="5600">
        <a:solidFill>
          <a:srgbClr val="625B48"/>
        </a:solidFill>
        <a:latin typeface="+mn-lt"/>
        <a:ea typeface="+mn-ea"/>
        <a:cs typeface="+mn-cs"/>
        <a:sym typeface="Didot"/>
      </a:defRPr>
    </a:lvl6pPr>
    <a:lvl7pPr indent="1371600" algn="ctr" defTabSz="825500">
      <a:defRPr sz="5600">
        <a:solidFill>
          <a:srgbClr val="625B48"/>
        </a:solidFill>
        <a:latin typeface="+mn-lt"/>
        <a:ea typeface="+mn-ea"/>
        <a:cs typeface="+mn-cs"/>
        <a:sym typeface="Didot"/>
      </a:defRPr>
    </a:lvl7pPr>
    <a:lvl8pPr indent="1600200" algn="ctr" defTabSz="825500">
      <a:defRPr sz="5600">
        <a:solidFill>
          <a:srgbClr val="625B48"/>
        </a:solidFill>
        <a:latin typeface="+mn-lt"/>
        <a:ea typeface="+mn-ea"/>
        <a:cs typeface="+mn-cs"/>
        <a:sym typeface="Didot"/>
      </a:defRPr>
    </a:lvl8pPr>
    <a:lvl9pPr indent="1828800" algn="ctr" defTabSz="825500">
      <a:defRPr sz="5600">
        <a:solidFill>
          <a:srgbClr val="625B48"/>
        </a:solidFill>
        <a:latin typeface="+mn-lt"/>
        <a:ea typeface="+mn-ea"/>
        <a:cs typeface="+mn-cs"/>
        <a:sym typeface="Dido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ECDEB5"/>
          </a:solidFill>
        </a:fill>
      </a:tcStyle>
    </a:wholeTbl>
    <a:band2H>
      <a:tcTxStyle/>
      <a:tcStyle>
        <a:tcBdr/>
        <a:fill>
          <a:solidFill>
            <a:srgbClr val="E7D4AC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353528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DCCAAB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25400" cap="flat">
              <a:solidFill>
                <a:srgbClr val="353528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ECDEB5">
              <a:alpha val="64999"/>
            </a:srgbClr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353528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DCCAA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F6F6F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solidFill>
                <a:srgbClr val="6F6F6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FBA">
              <a:alpha val="64999"/>
            </a:srgbClr>
          </a:solidFill>
        </a:fill>
      </a:tcStyle>
    </a:wholeTbl>
    <a:band2H>
      <a:tcTxStyle/>
      <a:tcStyle>
        <a:tcBdr/>
        <a:fill>
          <a:solidFill>
            <a:srgbClr val="E3D3A5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6F6F6F"/>
              </a:solidFill>
              <a:prstDash val="solid"/>
              <a:miter lim="400000"/>
            </a:ln>
          </a:left>
          <a:right>
            <a:ln w="12700" cap="flat">
              <a:solidFill>
                <a:srgbClr val="6F6F6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5CEA8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0503C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FBA">
              <a:alpha val="64999"/>
            </a:srgbClr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F6F6F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2B78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CB9D"/>
          </a:solidFill>
        </a:fill>
      </a:tcStyle>
    </a:wholeTbl>
    <a:band2H>
      <a:tcTxStyle/>
      <a:tcStyle>
        <a:tcBdr/>
        <a:fill>
          <a:solidFill>
            <a:srgbClr val="D9C28E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8B8173"/>
              </a:solidFill>
              <a:prstDash val="solid"/>
              <a:miter lim="400000"/>
            </a:ln>
          </a:left>
          <a:right>
            <a:ln w="12700" cap="flat">
              <a:solidFill>
                <a:srgbClr val="8B8173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CB3A1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53528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CB9D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86E5F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CAAA5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solidFill>
                <a:srgbClr val="917359"/>
              </a:solidFill>
              <a:prstDash val="solid"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DECB9D"/>
          </a:solidFill>
        </a:fill>
      </a:tcStyle>
    </a:wholeTbl>
    <a:band2H>
      <a:tcTxStyle/>
      <a:tcStyle>
        <a:tcBdr/>
        <a:fill>
          <a:solidFill>
            <a:srgbClr val="D9C28E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solidFill>
                <a:srgbClr val="91735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7AF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B48F6B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B48F6B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D5D5D"/>
        </a:fontRef>
        <a:srgbClr val="5D5D5D"/>
      </a:tcTxStyle>
      <a:tcStyle>
        <a:tcBdr>
          <a:left>
            <a:ln w="12700" cap="flat">
              <a:solidFill>
                <a:srgbClr val="828282"/>
              </a:solidFill>
              <a:prstDash val="solid"/>
              <a:miter lim="400000"/>
            </a:ln>
          </a:left>
          <a:right>
            <a:ln w="12700" cap="flat">
              <a:solidFill>
                <a:srgbClr val="828282"/>
              </a:solidFill>
              <a:prstDash val="solid"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solidFill>
                <a:srgbClr val="828282"/>
              </a:solidFill>
              <a:prstDash val="solid"/>
              <a:miter lim="400000"/>
            </a:ln>
          </a:insideH>
          <a:insideV>
            <a:ln w="12700" cap="flat">
              <a:solidFill>
                <a:srgbClr val="828282"/>
              </a:solidFill>
              <a:prstDash val="solid"/>
              <a:miter lim="400000"/>
            </a:ln>
          </a:insideV>
        </a:tcBdr>
        <a:fill>
          <a:solidFill>
            <a:srgbClr val="ECDEB5"/>
          </a:solidFill>
        </a:fill>
      </a:tcStyle>
    </a:wholeTbl>
    <a:band2H>
      <a:tcTxStyle/>
      <a:tcStyle>
        <a:tcBdr/>
        <a:fill>
          <a:solidFill>
            <a:srgbClr val="DED4B6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828282"/>
              </a:solidFill>
              <a:prstDash val="solid"/>
              <a:miter lim="400000"/>
            </a:ln>
          </a:left>
          <a:right>
            <a:ln w="12700" cap="flat">
              <a:solidFill>
                <a:srgbClr val="828282"/>
              </a:solidFill>
              <a:prstDash val="solid"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solidFill>
                <a:srgbClr val="82828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CDBE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4A5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4A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D5D5D"/>
        </a:fontRef>
        <a:srgbClr val="5D5D5D"/>
      </a:tcTxStyle>
      <a:tcStyle>
        <a:tcBdr>
          <a:lef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20000"/>
            </a:srgbClr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25" d="100"/>
          <a:sy n="25" d="100"/>
        </p:scale>
        <p:origin x="-1476" y="-52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419136431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Celui</a:t>
            </a:r>
            <a:r>
              <a:rPr lang="es-ES" dirty="0" smtClean="0"/>
              <a:t> </a:t>
            </a:r>
            <a:r>
              <a:rPr lang="es-ES" dirty="0" err="1" smtClean="0"/>
              <a:t>qui</a:t>
            </a:r>
            <a:r>
              <a:rPr lang="es-ES" dirty="0" smtClean="0"/>
              <a:t> </a:t>
            </a:r>
            <a:r>
              <a:rPr lang="es-ES" dirty="0" err="1" smtClean="0"/>
              <a:t>trouve</a:t>
            </a:r>
            <a:r>
              <a:rPr lang="es-ES" baseline="0" dirty="0" smtClean="0"/>
              <a:t>  la </a:t>
            </a:r>
            <a:r>
              <a:rPr lang="es-ES" baseline="0" dirty="0" err="1" smtClean="0"/>
              <a:t>fève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payera</a:t>
            </a:r>
            <a:r>
              <a:rPr lang="es-ES" baseline="0" dirty="0" smtClean="0"/>
              <a:t>  la </a:t>
            </a:r>
            <a:r>
              <a:rPr lang="es-ES" baseline="0" dirty="0" err="1" smtClean="0"/>
              <a:t>galette</a:t>
            </a:r>
            <a:r>
              <a:rPr lang="es-ES" baseline="0" dirty="0" smtClean="0"/>
              <a:t> et </a:t>
            </a:r>
            <a:r>
              <a:rPr lang="es-ES" baseline="0" dirty="0" err="1" smtClean="0"/>
              <a:t>celui</a:t>
            </a:r>
            <a:r>
              <a:rPr lang="es-ES" baseline="0" dirty="0" smtClean="0"/>
              <a:t> </a:t>
            </a:r>
            <a:r>
              <a:rPr lang="es-ES" baseline="0" dirty="0" err="1" smtClean="0"/>
              <a:t>qui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trouve</a:t>
            </a:r>
            <a:r>
              <a:rPr lang="es-ES" baseline="0" dirty="0" smtClean="0"/>
              <a:t> la </a:t>
            </a:r>
            <a:r>
              <a:rPr lang="es-ES" baseline="0" dirty="0" err="1" smtClean="0"/>
              <a:t>figurine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sera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couronne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roi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ou</a:t>
            </a:r>
            <a:r>
              <a:rPr lang="es-ES" baseline="0" dirty="0" smtClean="0"/>
              <a:t> reine.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97005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2800" b="1" dirty="0" err="1" smtClean="0">
                <a:solidFill>
                  <a:srgbClr val="C00000"/>
                </a:solidFill>
                <a:latin typeface="Goudy Stout" pitchFamily="18" charset="0"/>
              </a:rPr>
              <a:t>Bonne</a:t>
            </a:r>
            <a:r>
              <a:rPr lang="es-ES" sz="2800" b="1" dirty="0" smtClean="0">
                <a:solidFill>
                  <a:srgbClr val="C00000"/>
                </a:solidFill>
                <a:latin typeface="Goudy Stout" pitchFamily="18" charset="0"/>
              </a:rPr>
              <a:t> </a:t>
            </a:r>
            <a:r>
              <a:rPr lang="es-ES" sz="2800" b="1" dirty="0" err="1" smtClean="0">
                <a:solidFill>
                  <a:srgbClr val="C00000"/>
                </a:solidFill>
                <a:latin typeface="Goudy Stout" pitchFamily="18" charset="0"/>
              </a:rPr>
              <a:t>année</a:t>
            </a:r>
            <a:r>
              <a:rPr lang="es-ES" sz="2800" b="1" dirty="0" smtClean="0">
                <a:solidFill>
                  <a:srgbClr val="C00000"/>
                </a:solidFill>
                <a:latin typeface="Goudy Stout" pitchFamily="18" charset="0"/>
              </a:rPr>
              <a:t> 2015</a:t>
            </a:r>
            <a:endParaRPr lang="es-ES" sz="2800" b="1" dirty="0">
              <a:solidFill>
                <a:srgbClr val="C00000"/>
              </a:solidFill>
              <a:latin typeface="Goudy Stou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883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2070100" y="2070100"/>
            <a:ext cx="20243800" cy="50038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0600">
                <a:solidFill>
                  <a:srgbClr val="85604A"/>
                </a:solidFill>
              </a:rPr>
              <a:t>Texte du titre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2070100" y="7061200"/>
            <a:ext cx="20243800" cy="3149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1pPr>
            <a:lvl2pPr marL="0" indent="228600" algn="ctr">
              <a:spcBef>
                <a:spcPts val="0"/>
              </a:spcBef>
              <a:buClrTx/>
              <a:buSzTx/>
              <a:buFont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2pPr>
            <a:lvl3pPr marL="0" indent="457200" algn="ctr">
              <a:spcBef>
                <a:spcPts val="0"/>
              </a:spcBef>
              <a:buClrTx/>
              <a:buSzTx/>
              <a:buFont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3pPr>
            <a:lvl4pPr marL="0" indent="685800" algn="ctr">
              <a:spcBef>
                <a:spcPts val="0"/>
              </a:spcBef>
              <a:buClrTx/>
              <a:buSzTx/>
              <a:buFont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4pPr>
            <a:lvl5pPr marL="0" indent="914400" algn="ctr">
              <a:spcBef>
                <a:spcPts val="0"/>
              </a:spcBef>
              <a:buClrTx/>
              <a:buSzTx/>
              <a:buFont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Texte niveau 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Texte niveau 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Texte niveau 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Texte niveau 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Texte niveau 5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2070100" y="8788400"/>
            <a:ext cx="20243800" cy="19685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0600">
                <a:solidFill>
                  <a:srgbClr val="85604A"/>
                </a:solidFill>
              </a:rPr>
              <a:t>Texte du titre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2070100" y="10744200"/>
            <a:ext cx="20243800" cy="1968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1pPr>
            <a:lvl2pPr marL="0" indent="228600" algn="ctr">
              <a:spcBef>
                <a:spcPts val="0"/>
              </a:spcBef>
              <a:buClrTx/>
              <a:buSzTx/>
              <a:buFont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2pPr>
            <a:lvl3pPr marL="0" indent="457200" algn="ctr">
              <a:spcBef>
                <a:spcPts val="0"/>
              </a:spcBef>
              <a:buClrTx/>
              <a:buSzTx/>
              <a:buFont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3pPr>
            <a:lvl4pPr marL="0" indent="685800" algn="ctr">
              <a:spcBef>
                <a:spcPts val="0"/>
              </a:spcBef>
              <a:buClrTx/>
              <a:buSzTx/>
              <a:buFont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4pPr>
            <a:lvl5pPr marL="0" indent="914400" algn="ctr">
              <a:spcBef>
                <a:spcPts val="0"/>
              </a:spcBef>
              <a:buClrTx/>
              <a:buSzTx/>
              <a:buFont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Texte niveau 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Texte niveau 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Texte niveau 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Texte niveau 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Texte niveau 5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2070100" y="4356100"/>
            <a:ext cx="20243800" cy="50038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0600">
                <a:solidFill>
                  <a:srgbClr val="85604A"/>
                </a:solidFill>
              </a:rPr>
              <a:t>Texte du titre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1778000" y="1104900"/>
            <a:ext cx="10223500" cy="5359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0600">
                <a:solidFill>
                  <a:srgbClr val="85604A"/>
                </a:solidFill>
              </a:rPr>
              <a:t>Texte du titre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1778000" y="6731000"/>
            <a:ext cx="10223500" cy="5359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1pPr>
            <a:lvl2pPr marL="0" indent="228600" algn="ctr">
              <a:spcBef>
                <a:spcPts val="0"/>
              </a:spcBef>
              <a:buClrTx/>
              <a:buSzTx/>
              <a:buFont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2pPr>
            <a:lvl3pPr marL="0" indent="457200" algn="ctr">
              <a:spcBef>
                <a:spcPts val="0"/>
              </a:spcBef>
              <a:buClrTx/>
              <a:buSzTx/>
              <a:buFont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3pPr>
            <a:lvl4pPr marL="0" indent="685800" algn="ctr">
              <a:spcBef>
                <a:spcPts val="0"/>
              </a:spcBef>
              <a:buClrTx/>
              <a:buSzTx/>
              <a:buFont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4pPr>
            <a:lvl5pPr marL="0" indent="914400" algn="ctr">
              <a:spcBef>
                <a:spcPts val="0"/>
              </a:spcBef>
              <a:buClrTx/>
              <a:buSzTx/>
              <a:buFont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Texte niveau 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Texte niveau 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Texte niveau 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Texte niveau 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Texte niveau 5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0600">
                <a:solidFill>
                  <a:srgbClr val="85604A"/>
                </a:solidFill>
              </a:rPr>
              <a:t>Texte du titre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0600">
                <a:solidFill>
                  <a:srgbClr val="85604A"/>
                </a:solidFill>
              </a:rPr>
              <a:t>Texte du titre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625B48"/>
                </a:solidFill>
              </a:rPr>
              <a:t>Texte niveau 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625B48"/>
                </a:solidFill>
              </a:rPr>
              <a:t>Texte niveau 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625B48"/>
                </a:solidFill>
              </a:rPr>
              <a:t>Texte niveau 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625B48"/>
                </a:solidFill>
              </a:rPr>
              <a:t>Texte niveau 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625B48"/>
                </a:solidFill>
              </a:rPr>
              <a:t>Texte niveau 5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0600">
                <a:solidFill>
                  <a:srgbClr val="85604A"/>
                </a:solidFill>
              </a:rPr>
              <a:t>Texte du titre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2070100" y="4254500"/>
            <a:ext cx="10007600" cy="8039100"/>
          </a:xfrm>
          <a:prstGeom prst="rect">
            <a:avLst/>
          </a:prstGeom>
        </p:spPr>
        <p:txBody>
          <a:bodyPr/>
          <a:lstStyle>
            <a:lvl1pPr>
              <a:spcBef>
                <a:spcPts val="3900"/>
              </a:spcBef>
              <a:buBlip>
                <a:blip r:embed="rId2"/>
              </a:buBlip>
            </a:lvl1pPr>
            <a:lvl2pPr>
              <a:spcBef>
                <a:spcPts val="3900"/>
              </a:spcBef>
              <a:buBlip>
                <a:blip r:embed="rId2"/>
              </a:buBlip>
            </a:lvl2pPr>
            <a:lvl3pPr>
              <a:spcBef>
                <a:spcPts val="3900"/>
              </a:spcBef>
              <a:buBlip>
                <a:blip r:embed="rId2"/>
              </a:buBlip>
            </a:lvl3pPr>
            <a:lvl4pPr>
              <a:spcBef>
                <a:spcPts val="3900"/>
              </a:spcBef>
              <a:buBlip>
                <a:blip r:embed="rId2"/>
              </a:buBlip>
            </a:lvl4pPr>
            <a:lvl5pPr>
              <a:spcBef>
                <a:spcPts val="3900"/>
              </a:spcBef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625B48"/>
                </a:solidFill>
              </a:rPr>
              <a:t>Texte niveau 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625B48"/>
                </a:solidFill>
              </a:rPr>
              <a:t>Texte niveau 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625B48"/>
                </a:solidFill>
              </a:rPr>
              <a:t>Texte niveau 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625B48"/>
                </a:solidFill>
              </a:rPr>
              <a:t>Texte niveau 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625B48"/>
                </a:solidFill>
              </a:rPr>
              <a:t>Texte niveau 5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2070100" y="1320800"/>
            <a:ext cx="20243800" cy="110744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625B48"/>
                </a:solidFill>
              </a:rPr>
              <a:t>Texte niveau 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625B48"/>
                </a:solidFill>
              </a:rPr>
              <a:t>Texte niveau 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625B48"/>
                </a:solidFill>
              </a:rPr>
              <a:t>Texte niveau 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625B48"/>
                </a:solidFill>
              </a:rPr>
              <a:t>Texte niveau 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625B48"/>
                </a:solidFill>
              </a:rPr>
              <a:t>Texte niveau 5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2070100" y="800100"/>
            <a:ext cx="20243800" cy="332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0600">
                <a:solidFill>
                  <a:srgbClr val="85604A"/>
                </a:solidFill>
              </a:rPr>
              <a:t>Texte du titre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2070100" y="4254500"/>
            <a:ext cx="20243800" cy="803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625B48"/>
                </a:solidFill>
              </a:rPr>
              <a:t>Texte niveau 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625B48"/>
                </a:solidFill>
              </a:rPr>
              <a:t>Texte niveau 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625B48"/>
                </a:solidFill>
              </a:rPr>
              <a:t>Texte niveau 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625B48"/>
                </a:solidFill>
              </a:rPr>
              <a:t>Texte niveau 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625B48"/>
                </a:solidFill>
              </a:rPr>
              <a:t>Texte niveau 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algn="ctr" defTabSz="825500">
        <a:defRPr sz="10600">
          <a:solidFill>
            <a:srgbClr val="85604A"/>
          </a:solidFill>
          <a:latin typeface="+mn-lt"/>
          <a:ea typeface="+mn-ea"/>
          <a:cs typeface="+mn-cs"/>
          <a:sym typeface="Didot"/>
        </a:defRPr>
      </a:lvl1pPr>
      <a:lvl2pPr indent="228600" algn="ctr" defTabSz="825500">
        <a:defRPr sz="10600">
          <a:solidFill>
            <a:srgbClr val="85604A"/>
          </a:solidFill>
          <a:latin typeface="+mn-lt"/>
          <a:ea typeface="+mn-ea"/>
          <a:cs typeface="+mn-cs"/>
          <a:sym typeface="Didot"/>
        </a:defRPr>
      </a:lvl2pPr>
      <a:lvl3pPr indent="457200" algn="ctr" defTabSz="825500">
        <a:defRPr sz="10600">
          <a:solidFill>
            <a:srgbClr val="85604A"/>
          </a:solidFill>
          <a:latin typeface="+mn-lt"/>
          <a:ea typeface="+mn-ea"/>
          <a:cs typeface="+mn-cs"/>
          <a:sym typeface="Didot"/>
        </a:defRPr>
      </a:lvl3pPr>
      <a:lvl4pPr indent="685800" algn="ctr" defTabSz="825500">
        <a:defRPr sz="10600">
          <a:solidFill>
            <a:srgbClr val="85604A"/>
          </a:solidFill>
          <a:latin typeface="+mn-lt"/>
          <a:ea typeface="+mn-ea"/>
          <a:cs typeface="+mn-cs"/>
          <a:sym typeface="Didot"/>
        </a:defRPr>
      </a:lvl4pPr>
      <a:lvl5pPr indent="914400" algn="ctr" defTabSz="825500">
        <a:defRPr sz="10600">
          <a:solidFill>
            <a:srgbClr val="85604A"/>
          </a:solidFill>
          <a:latin typeface="+mn-lt"/>
          <a:ea typeface="+mn-ea"/>
          <a:cs typeface="+mn-cs"/>
          <a:sym typeface="Didot"/>
        </a:defRPr>
      </a:lvl5pPr>
      <a:lvl6pPr indent="1143000" algn="ctr" defTabSz="825500">
        <a:defRPr sz="10600">
          <a:solidFill>
            <a:srgbClr val="85604A"/>
          </a:solidFill>
          <a:latin typeface="+mn-lt"/>
          <a:ea typeface="+mn-ea"/>
          <a:cs typeface="+mn-cs"/>
          <a:sym typeface="Didot"/>
        </a:defRPr>
      </a:lvl6pPr>
      <a:lvl7pPr indent="1371600" algn="ctr" defTabSz="825500">
        <a:defRPr sz="10600">
          <a:solidFill>
            <a:srgbClr val="85604A"/>
          </a:solidFill>
          <a:latin typeface="+mn-lt"/>
          <a:ea typeface="+mn-ea"/>
          <a:cs typeface="+mn-cs"/>
          <a:sym typeface="Didot"/>
        </a:defRPr>
      </a:lvl7pPr>
      <a:lvl8pPr indent="1600200" algn="ctr" defTabSz="825500">
        <a:defRPr sz="10600">
          <a:solidFill>
            <a:srgbClr val="85604A"/>
          </a:solidFill>
          <a:latin typeface="+mn-lt"/>
          <a:ea typeface="+mn-ea"/>
          <a:cs typeface="+mn-cs"/>
          <a:sym typeface="Didot"/>
        </a:defRPr>
      </a:lvl8pPr>
      <a:lvl9pPr indent="1828800" algn="ctr" defTabSz="825500">
        <a:defRPr sz="10600">
          <a:solidFill>
            <a:srgbClr val="85604A"/>
          </a:solidFill>
          <a:latin typeface="+mn-lt"/>
          <a:ea typeface="+mn-ea"/>
          <a:cs typeface="+mn-cs"/>
          <a:sym typeface="Didot"/>
        </a:defRPr>
      </a:lvl9pPr>
    </p:titleStyle>
    <p:bodyStyle>
      <a:lvl1pPr marL="571500" indent="-571500" defTabSz="825500">
        <a:spcBef>
          <a:spcPts val="4500"/>
        </a:spcBef>
        <a:buClr>
          <a:srgbClr val="9A7865"/>
        </a:buClr>
        <a:buSzPct val="40000"/>
        <a:buFont typeface="Georgia"/>
        <a:buBlip>
          <a:blip r:embed="rId15"/>
        </a:buBlip>
        <a:defRPr sz="5000">
          <a:solidFill>
            <a:srgbClr val="625B48"/>
          </a:solidFill>
          <a:latin typeface="+mn-lt"/>
          <a:ea typeface="+mn-ea"/>
          <a:cs typeface="+mn-cs"/>
          <a:sym typeface="Didot"/>
        </a:defRPr>
      </a:lvl1pPr>
      <a:lvl2pPr marL="1143000" indent="-571500" defTabSz="825500">
        <a:spcBef>
          <a:spcPts val="4500"/>
        </a:spcBef>
        <a:buClr>
          <a:srgbClr val="9A7865"/>
        </a:buClr>
        <a:buSzPct val="40000"/>
        <a:buFont typeface="Georgia"/>
        <a:buBlip>
          <a:blip r:embed="rId15"/>
        </a:buBlip>
        <a:defRPr sz="5000">
          <a:solidFill>
            <a:srgbClr val="625B48"/>
          </a:solidFill>
          <a:latin typeface="+mn-lt"/>
          <a:ea typeface="+mn-ea"/>
          <a:cs typeface="+mn-cs"/>
          <a:sym typeface="Didot"/>
        </a:defRPr>
      </a:lvl2pPr>
      <a:lvl3pPr marL="1714500" indent="-571500" defTabSz="825500">
        <a:spcBef>
          <a:spcPts val="4500"/>
        </a:spcBef>
        <a:buClr>
          <a:srgbClr val="9A7865"/>
        </a:buClr>
        <a:buSzPct val="40000"/>
        <a:buFont typeface="Georgia"/>
        <a:buBlip>
          <a:blip r:embed="rId15"/>
        </a:buBlip>
        <a:defRPr sz="5000">
          <a:solidFill>
            <a:srgbClr val="625B48"/>
          </a:solidFill>
          <a:latin typeface="+mn-lt"/>
          <a:ea typeface="+mn-ea"/>
          <a:cs typeface="+mn-cs"/>
          <a:sym typeface="Didot"/>
        </a:defRPr>
      </a:lvl3pPr>
      <a:lvl4pPr marL="2286000" indent="-571500" defTabSz="825500">
        <a:spcBef>
          <a:spcPts val="4500"/>
        </a:spcBef>
        <a:buClr>
          <a:srgbClr val="9A7865"/>
        </a:buClr>
        <a:buSzPct val="40000"/>
        <a:buFont typeface="Georgia"/>
        <a:buBlip>
          <a:blip r:embed="rId15"/>
        </a:buBlip>
        <a:defRPr sz="5000">
          <a:solidFill>
            <a:srgbClr val="625B48"/>
          </a:solidFill>
          <a:latin typeface="+mn-lt"/>
          <a:ea typeface="+mn-ea"/>
          <a:cs typeface="+mn-cs"/>
          <a:sym typeface="Didot"/>
        </a:defRPr>
      </a:lvl4pPr>
      <a:lvl5pPr marL="2857500" indent="-571500" defTabSz="825500">
        <a:spcBef>
          <a:spcPts val="4500"/>
        </a:spcBef>
        <a:buClr>
          <a:srgbClr val="9A7865"/>
        </a:buClr>
        <a:buSzPct val="40000"/>
        <a:buFont typeface="Georgia"/>
        <a:buBlip>
          <a:blip r:embed="rId15"/>
        </a:buBlip>
        <a:defRPr sz="5000">
          <a:solidFill>
            <a:srgbClr val="625B48"/>
          </a:solidFill>
          <a:latin typeface="+mn-lt"/>
          <a:ea typeface="+mn-ea"/>
          <a:cs typeface="+mn-cs"/>
          <a:sym typeface="Didot"/>
        </a:defRPr>
      </a:lvl5pPr>
      <a:lvl6pPr marL="3429000" indent="-571500" defTabSz="825500">
        <a:spcBef>
          <a:spcPts val="4500"/>
        </a:spcBef>
        <a:buClr>
          <a:srgbClr val="9A7865"/>
        </a:buClr>
        <a:buSzPct val="40000"/>
        <a:buFont typeface="Georgia"/>
        <a:buBlip>
          <a:blip r:embed="rId15"/>
        </a:buBlip>
        <a:defRPr sz="5000">
          <a:solidFill>
            <a:srgbClr val="625B48"/>
          </a:solidFill>
          <a:latin typeface="+mn-lt"/>
          <a:ea typeface="+mn-ea"/>
          <a:cs typeface="+mn-cs"/>
          <a:sym typeface="Didot"/>
        </a:defRPr>
      </a:lvl6pPr>
      <a:lvl7pPr marL="4000500" indent="-571500" defTabSz="825500">
        <a:spcBef>
          <a:spcPts val="4500"/>
        </a:spcBef>
        <a:buClr>
          <a:srgbClr val="9A7865"/>
        </a:buClr>
        <a:buSzPct val="40000"/>
        <a:buFont typeface="Georgia"/>
        <a:buBlip>
          <a:blip r:embed="rId15"/>
        </a:buBlip>
        <a:defRPr sz="5000">
          <a:solidFill>
            <a:srgbClr val="625B48"/>
          </a:solidFill>
          <a:latin typeface="+mn-lt"/>
          <a:ea typeface="+mn-ea"/>
          <a:cs typeface="+mn-cs"/>
          <a:sym typeface="Didot"/>
        </a:defRPr>
      </a:lvl7pPr>
      <a:lvl8pPr marL="4572000" indent="-571500" defTabSz="825500">
        <a:spcBef>
          <a:spcPts val="4500"/>
        </a:spcBef>
        <a:buClr>
          <a:srgbClr val="9A7865"/>
        </a:buClr>
        <a:buSzPct val="40000"/>
        <a:buFont typeface="Georgia"/>
        <a:buBlip>
          <a:blip r:embed="rId15"/>
        </a:buBlip>
        <a:defRPr sz="5000">
          <a:solidFill>
            <a:srgbClr val="625B48"/>
          </a:solidFill>
          <a:latin typeface="+mn-lt"/>
          <a:ea typeface="+mn-ea"/>
          <a:cs typeface="+mn-cs"/>
          <a:sym typeface="Didot"/>
        </a:defRPr>
      </a:lvl8pPr>
      <a:lvl9pPr marL="5143500" indent="-571500" defTabSz="825500">
        <a:spcBef>
          <a:spcPts val="4500"/>
        </a:spcBef>
        <a:buClr>
          <a:srgbClr val="9A7865"/>
        </a:buClr>
        <a:buSzPct val="40000"/>
        <a:buFont typeface="Georgia"/>
        <a:buBlip>
          <a:blip r:embed="rId15"/>
        </a:buBlip>
        <a:defRPr sz="5000">
          <a:solidFill>
            <a:srgbClr val="625B48"/>
          </a:solidFill>
          <a:latin typeface="+mn-lt"/>
          <a:ea typeface="+mn-ea"/>
          <a:cs typeface="+mn-cs"/>
          <a:sym typeface="Didot"/>
        </a:defRPr>
      </a:lvl9pPr>
    </p:bodyStyle>
    <p:otherStyle>
      <a:lvl1pPr algn="ctr" defTabSz="825500">
        <a:defRPr sz="2400" b="1">
          <a:solidFill>
            <a:schemeClr val="tx1"/>
          </a:solidFill>
          <a:latin typeface="+mn-lt"/>
          <a:ea typeface="+mn-ea"/>
          <a:cs typeface="+mn-cs"/>
          <a:sym typeface="Didot"/>
        </a:defRPr>
      </a:lvl1pPr>
      <a:lvl2pPr indent="228600" algn="ctr" defTabSz="825500">
        <a:defRPr sz="2400" b="1">
          <a:solidFill>
            <a:schemeClr val="tx1"/>
          </a:solidFill>
          <a:latin typeface="+mn-lt"/>
          <a:ea typeface="+mn-ea"/>
          <a:cs typeface="+mn-cs"/>
          <a:sym typeface="Didot"/>
        </a:defRPr>
      </a:lvl2pPr>
      <a:lvl3pPr indent="457200" algn="ctr" defTabSz="825500">
        <a:defRPr sz="2400" b="1">
          <a:solidFill>
            <a:schemeClr val="tx1"/>
          </a:solidFill>
          <a:latin typeface="+mn-lt"/>
          <a:ea typeface="+mn-ea"/>
          <a:cs typeface="+mn-cs"/>
          <a:sym typeface="Didot"/>
        </a:defRPr>
      </a:lvl3pPr>
      <a:lvl4pPr indent="685800" algn="ctr" defTabSz="825500">
        <a:defRPr sz="2400" b="1">
          <a:solidFill>
            <a:schemeClr val="tx1"/>
          </a:solidFill>
          <a:latin typeface="+mn-lt"/>
          <a:ea typeface="+mn-ea"/>
          <a:cs typeface="+mn-cs"/>
          <a:sym typeface="Didot"/>
        </a:defRPr>
      </a:lvl4pPr>
      <a:lvl5pPr indent="914400" algn="ctr" defTabSz="825500">
        <a:defRPr sz="2400" b="1">
          <a:solidFill>
            <a:schemeClr val="tx1"/>
          </a:solidFill>
          <a:latin typeface="+mn-lt"/>
          <a:ea typeface="+mn-ea"/>
          <a:cs typeface="+mn-cs"/>
          <a:sym typeface="Didot"/>
        </a:defRPr>
      </a:lvl5pPr>
      <a:lvl6pPr indent="1143000" algn="ctr" defTabSz="825500">
        <a:defRPr sz="2400" b="1">
          <a:solidFill>
            <a:schemeClr val="tx1"/>
          </a:solidFill>
          <a:latin typeface="+mn-lt"/>
          <a:ea typeface="+mn-ea"/>
          <a:cs typeface="+mn-cs"/>
          <a:sym typeface="Didot"/>
        </a:defRPr>
      </a:lvl6pPr>
      <a:lvl7pPr indent="1371600" algn="ctr" defTabSz="825500">
        <a:defRPr sz="2400" b="1">
          <a:solidFill>
            <a:schemeClr val="tx1"/>
          </a:solidFill>
          <a:latin typeface="+mn-lt"/>
          <a:ea typeface="+mn-ea"/>
          <a:cs typeface="+mn-cs"/>
          <a:sym typeface="Didot"/>
        </a:defRPr>
      </a:lvl7pPr>
      <a:lvl8pPr indent="1600200" algn="ctr" defTabSz="825500">
        <a:defRPr sz="2400" b="1">
          <a:solidFill>
            <a:schemeClr val="tx1"/>
          </a:solidFill>
          <a:latin typeface="+mn-lt"/>
          <a:ea typeface="+mn-ea"/>
          <a:cs typeface="+mn-cs"/>
          <a:sym typeface="Didot"/>
        </a:defRPr>
      </a:lvl8pPr>
      <a:lvl9pPr indent="1828800" algn="ctr" defTabSz="825500">
        <a:defRPr sz="2400" b="1">
          <a:solidFill>
            <a:schemeClr val="tx1"/>
          </a:solidFill>
          <a:latin typeface="+mn-lt"/>
          <a:ea typeface="+mn-ea"/>
          <a:cs typeface="+mn-cs"/>
          <a:sym typeface="Dido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2070100" y="2070100"/>
            <a:ext cx="20243800" cy="2976559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0600">
                <a:solidFill>
                  <a:srgbClr val="85604A"/>
                </a:solidFill>
              </a:rPr>
              <a:t>Noël en France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2070100" y="5685465"/>
            <a:ext cx="20243800" cy="7646651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34" name="33 Imagen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06455" y="5685465"/>
            <a:ext cx="10025864" cy="748764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0600">
                <a:solidFill>
                  <a:srgbClr val="85604A"/>
                </a:solidFill>
              </a:rPr>
              <a:t> Le réveillon de Noël </a:t>
            </a:r>
          </a:p>
        </p:txBody>
      </p:sp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xfrm>
            <a:off x="2070100" y="-773466"/>
            <a:ext cx="20243800" cy="11151344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625B48"/>
                </a:solidFill>
              </a:rPr>
              <a:t>Les français aiment la bonne table. La veille du 25 décembre on dîne en famille et après on échange des cadeaux</a:t>
            </a:r>
          </a:p>
        </p:txBody>
      </p:sp>
      <p:pic>
        <p:nvPicPr>
          <p:cNvPr id="38" name="37 Imagen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60744" y="6065912"/>
            <a:ext cx="13862512" cy="6893156"/>
          </a:xfrm>
          <a:prstGeom prst="rect">
            <a:avLst/>
          </a:prstGeom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0600">
                <a:solidFill>
                  <a:srgbClr val="85604A"/>
                </a:solidFill>
              </a:rPr>
              <a:t>Le dîner de réveillon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625B48"/>
                </a:solidFill>
              </a:rPr>
              <a:t>Des huîtres, du foie gras, du saumon fumé sont consommés en entrée </a:t>
            </a:r>
          </a:p>
        </p:txBody>
      </p:sp>
      <p:pic>
        <p:nvPicPr>
          <p:cNvPr id="42" name="41 Imagen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64420" y="3300929"/>
            <a:ext cx="9446361" cy="9420962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0600">
                <a:solidFill>
                  <a:srgbClr val="85604A"/>
                </a:solidFill>
              </a:rPr>
              <a:t>Le réveillon de Noël </a:t>
            </a:r>
          </a:p>
        </p:txBody>
      </p:sp>
      <p:sp>
        <p:nvSpPr>
          <p:cNvPr id="45" name="Shape 4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625B48"/>
                </a:solidFill>
              </a:rPr>
              <a:t>Le plat principal caractéristique est la dinde de Noël. L'oie, le homard sont également populaires.</a:t>
            </a:r>
          </a:p>
        </p:txBody>
      </p:sp>
      <p:pic>
        <p:nvPicPr>
          <p:cNvPr id="46" name="45 Imagen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377205" y="3122772"/>
            <a:ext cx="9772933" cy="9747532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47 Imagen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55600" y="4279900"/>
            <a:ext cx="9309100" cy="7988300"/>
          </a:xfrm>
          <a:prstGeom prst="rect">
            <a:avLst/>
          </a:prstGeom>
        </p:spPr>
      </p:pic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0600">
                <a:solidFill>
                  <a:srgbClr val="85604A"/>
                </a:solidFill>
              </a:rPr>
              <a:t> Saint-Sylvestre et le Nouvel  An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2070100" y="4229100"/>
            <a:ext cx="100076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625B48"/>
                </a:solidFill>
              </a:rPr>
              <a:t>Le 31 décembre marque le dernier jour de l'année. Les familles se réunissent et présentent leurs meilleurs vœux pour le Nouvel An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51 Imagen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12836" y="4218424"/>
            <a:ext cx="9451864" cy="8111252"/>
          </a:xfrm>
          <a:prstGeom prst="rect">
            <a:avLst/>
          </a:prstGeom>
        </p:spPr>
      </p:pic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0600">
                <a:solidFill>
                  <a:srgbClr val="85604A"/>
                </a:solidFill>
              </a:rPr>
              <a:t>Le six janvier la fête des Rois 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625B48"/>
                </a:solidFill>
              </a:rPr>
              <a:t>la fête des Rois marque la fin des festivités. Pour cette occasion en France on mange deux sortes de gateau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55 Imagen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665200" y="7048500"/>
            <a:ext cx="9499600" cy="5499101"/>
          </a:xfrm>
          <a:prstGeom prst="rect">
            <a:avLst/>
          </a:prstGeom>
        </p:spPr>
      </p:pic>
      <p:pic>
        <p:nvPicPr>
          <p:cNvPr id="57" name="56 Imagen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665200" y="1168400"/>
            <a:ext cx="9499600" cy="5499100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454696" y="3075524"/>
            <a:ext cx="132105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>
                    <a:lumMod val="50000"/>
                  </a:schemeClr>
                </a:solidFill>
              </a:rPr>
              <a:t>Celui qui trouve  la fève payera  la galette et celui qui trouve la figurine sera </a:t>
            </a:r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couronn</a:t>
            </a:r>
            <a:r>
              <a:rPr lang="fr-FR" b="1" dirty="0" smtClean="0">
                <a:solidFill>
                  <a:schemeClr val="bg1">
                    <a:lumMod val="50000"/>
                  </a:schemeClr>
                </a:solidFill>
              </a:rPr>
              <a:t>é</a:t>
            </a:r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b="1" dirty="0">
                <a:solidFill>
                  <a:schemeClr val="bg1">
                    <a:lumMod val="50000"/>
                  </a:schemeClr>
                </a:solidFill>
              </a:rPr>
              <a:t>roi ou reine.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F71F2B9F-7226-4025-AB46-BECE89E5004A-L0-001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254896" y="4337720"/>
            <a:ext cx="21386375" cy="6768752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495256" y="737320"/>
            <a:ext cx="127927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6000" b="1" dirty="0" err="1">
                <a:solidFill>
                  <a:srgbClr val="C00000"/>
                </a:solidFill>
                <a:latin typeface="Goudy Stout" pitchFamily="18" charset="0"/>
              </a:rPr>
              <a:t>Bonne</a:t>
            </a:r>
            <a:r>
              <a:rPr lang="es-ES" sz="6000" b="1" dirty="0">
                <a:solidFill>
                  <a:srgbClr val="C00000"/>
                </a:solidFill>
                <a:latin typeface="Goudy Stout" pitchFamily="18" charset="0"/>
              </a:rPr>
              <a:t> </a:t>
            </a:r>
            <a:r>
              <a:rPr lang="es-ES" sz="6000" b="1" dirty="0" err="1">
                <a:solidFill>
                  <a:srgbClr val="C00000"/>
                </a:solidFill>
                <a:latin typeface="Goudy Stout" pitchFamily="18" charset="0"/>
              </a:rPr>
              <a:t>année</a:t>
            </a:r>
            <a:r>
              <a:rPr lang="es-ES" sz="6000" b="1" dirty="0">
                <a:solidFill>
                  <a:srgbClr val="C00000"/>
                </a:solidFill>
                <a:latin typeface="Goudy Stout" pitchFamily="18" charset="0"/>
              </a:rPr>
              <a:t> 2015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9"/>
                </p:tgtEl>
              </p:cMediaNode>
            </p:video>
          </p:childTnLst>
        </p:cTn>
      </p:par>
    </p:tnLst>
    <p:bldLst>
      <p:bldP spid="59" grpId="1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Renaissance">
  <a:themeElements>
    <a:clrScheme name="Renaissance">
      <a:dk1>
        <a:srgbClr val="625B48"/>
      </a:dk1>
      <a:lt1>
        <a:srgbClr val="1A2C62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959A4C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Renaissance">
  <a:themeElements>
    <a:clrScheme name="Renaissance">
      <a:dk1>
        <a:srgbClr val="000000"/>
      </a:dk1>
      <a:lt1>
        <a:srgbClr val="FFFFFF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959A4C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174</Words>
  <Application>Microsoft Office PowerPoint</Application>
  <PresentationFormat>Προσαρμογή</PresentationFormat>
  <Paragraphs>15</Paragraphs>
  <Slides>8</Slides>
  <Notes>2</Notes>
  <HiddenSlides>0</HiddenSlides>
  <MMClips>1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</vt:i4>
      </vt:variant>
    </vt:vector>
  </HeadingPairs>
  <TitlesOfParts>
    <vt:vector size="9" baseType="lpstr">
      <vt:lpstr>Renaissance</vt:lpstr>
      <vt:lpstr>Noël en France</vt:lpstr>
      <vt:lpstr> Le réveillon de Noël </vt:lpstr>
      <vt:lpstr>Le dîner de réveillon</vt:lpstr>
      <vt:lpstr>Le réveillon de Noël </vt:lpstr>
      <vt:lpstr> Saint-Sylvestre et le Nouvel  An</vt:lpstr>
      <vt:lpstr>Le six janvier la fête des Rois 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Noël en France</dc:title>
  <dc:creator>Usuario</dc:creator>
  <cp:lastModifiedBy>Owner</cp:lastModifiedBy>
  <cp:revision>3</cp:revision>
  <dcterms:modified xsi:type="dcterms:W3CDTF">2018-12-04T19:56:16Z</dcterms:modified>
</cp:coreProperties>
</file>