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FAFC1-BB85-B3AB-F1CD-6C5BBC444F88}" v="348" dt="2020-11-09T10:12:00.125"/>
    <p1510:client id="{F96DE219-99F9-4CA4-A32E-705B1804A4FC}" v="628" dt="2020-11-09T09:30:56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1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5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86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0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0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12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7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11/9/2020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74" r:id="rId6"/>
    <p:sldLayoutId id="2147483770" r:id="rId7"/>
    <p:sldLayoutId id="2147483771" r:id="rId8"/>
    <p:sldLayoutId id="2147483772" r:id="rId9"/>
    <p:sldLayoutId id="2147483773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2B654-C628-40DA-8284-AD1A2383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r>
              <a:rPr lang="el-GR" err="1">
                <a:latin typeface="Cavolini"/>
                <a:ea typeface="Meiryo"/>
                <a:cs typeface="Cavolini"/>
              </a:rPr>
              <a:t>Verb</a:t>
            </a:r>
            <a:endParaRPr lang="el-GR"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άτομο, εσωτερικό, ιδιοκτησία, μωρό&#10;&#10;Περιγραφή που δημιουργήθηκε αυτόματα">
            <a:extLst>
              <a:ext uri="{FF2B5EF4-FFF2-40B4-BE49-F238E27FC236}">
                <a16:creationId xmlns:a16="http://schemas.microsoft.com/office/drawing/2014/main" id="{B146AE58-4149-420D-AEBB-D4426626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48" y="2439634"/>
            <a:ext cx="5400174" cy="3783472"/>
          </a:xfrm>
          <a:prstGeom prst="rect">
            <a:avLst/>
          </a:prstGeom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F52ADA4A-1255-4A81-BC97-A41C1310D6EF}"/>
              </a:ext>
            </a:extLst>
          </p:cNvPr>
          <p:cNvSpPr/>
          <p:nvPr/>
        </p:nvSpPr>
        <p:spPr>
          <a:xfrm>
            <a:off x="3646071" y="668735"/>
            <a:ext cx="6266445" cy="1644314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avolini"/>
                <a:cs typeface="Cavolini"/>
              </a:rPr>
              <a:t>Μπορείτε να μου πείτε κάποια ρήματα; </a:t>
            </a:r>
          </a:p>
        </p:txBody>
      </p:sp>
    </p:spTree>
    <p:extLst>
      <p:ext uri="{BB962C8B-B14F-4D97-AF65-F5344CB8AC3E}">
        <p14:creationId xmlns:p14="http://schemas.microsoft.com/office/powerpoint/2010/main" val="9564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A99CE-CEE9-4D34-AD26-AB7CE58A078A}"/>
              </a:ext>
            </a:extLst>
          </p:cNvPr>
          <p:cNvSpPr txBox="1"/>
          <p:nvPr/>
        </p:nvSpPr>
        <p:spPr>
          <a:xfrm>
            <a:off x="2077453" y="1846847"/>
            <a:ext cx="457801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4800" dirty="0" err="1">
                <a:latin typeface="Cavolini"/>
                <a:cs typeface="Cavolini"/>
              </a:rPr>
              <a:t>kommen</a:t>
            </a:r>
          </a:p>
          <a:p>
            <a:r>
              <a:rPr lang="el-GR" sz="4800" dirty="0" err="1">
                <a:latin typeface="Cavolini"/>
                <a:cs typeface="Cavolini"/>
              </a:rPr>
              <a:t>trinken</a:t>
            </a:r>
          </a:p>
          <a:p>
            <a:r>
              <a:rPr lang="el-GR" sz="4800" dirty="0" err="1">
                <a:latin typeface="Cavolini"/>
                <a:cs typeface="Cavolini"/>
              </a:rPr>
              <a:t>spielen</a:t>
            </a:r>
          </a:p>
          <a:p>
            <a:r>
              <a:rPr lang="el-GR" sz="4800" dirty="0" err="1">
                <a:latin typeface="Cavolini"/>
                <a:cs typeface="Cavolini"/>
              </a:rPr>
              <a:t>gehen</a:t>
            </a:r>
          </a:p>
          <a:p>
            <a:r>
              <a:rPr lang="el-GR" sz="4800" dirty="0" err="1">
                <a:latin typeface="Cavolini"/>
                <a:cs typeface="Cavolini"/>
              </a:rPr>
              <a:t>surfen</a:t>
            </a:r>
            <a:r>
              <a:rPr lang="el-GR" sz="4800" dirty="0">
                <a:latin typeface="Cavolini"/>
                <a:cs typeface="Cavolini"/>
              </a:rPr>
              <a:t> </a:t>
            </a:r>
          </a:p>
        </p:txBody>
      </p:sp>
      <p:pic>
        <p:nvPicPr>
          <p:cNvPr id="3" name="Εικόνα 3" descr="Εικόνα που περιέχει άτομο, άνδρας, αναζήτηση, ντύ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29AE35F-6593-4AE4-B9D1-C3E8820C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9" y="2843751"/>
            <a:ext cx="2743200" cy="2935130"/>
          </a:xfrm>
          <a:prstGeom prst="rect">
            <a:avLst/>
          </a:prstGeom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4EE3914D-A95E-4C61-B131-70DBFE6E7A5E}"/>
              </a:ext>
            </a:extLst>
          </p:cNvPr>
          <p:cNvSpPr/>
          <p:nvPr/>
        </p:nvSpPr>
        <p:spPr>
          <a:xfrm rot="1440000">
            <a:off x="7709173" y="452954"/>
            <a:ext cx="4211050" cy="2797341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latin typeface="Cavolini"/>
                <a:cs typeface="Cavolini"/>
              </a:rPr>
              <a:t>Τι παρατηρείτε ;</a:t>
            </a:r>
          </a:p>
        </p:txBody>
      </p:sp>
    </p:spTree>
    <p:extLst>
      <p:ext uri="{BB962C8B-B14F-4D97-AF65-F5344CB8AC3E}">
        <p14:creationId xmlns:p14="http://schemas.microsoft.com/office/powerpoint/2010/main" val="551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άτομο, εσωτερικό, γραβάτα, χαμογελα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D54A3E68-494C-412F-B5AC-181049B5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23" y="2136744"/>
            <a:ext cx="3494761" cy="4181580"/>
          </a:xfrm>
          <a:prstGeom prst="rect">
            <a:avLst/>
          </a:prstGeom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62376CA3-3D42-4BD1-9D8F-93F460D99342}"/>
              </a:ext>
            </a:extLst>
          </p:cNvPr>
          <p:cNvSpPr/>
          <p:nvPr/>
        </p:nvSpPr>
        <p:spPr>
          <a:xfrm>
            <a:off x="2086" y="241688"/>
            <a:ext cx="5292246" cy="2014603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avolini"/>
                <a:cs typeface="Cavolini"/>
              </a:rPr>
              <a:t>Σωστά!!! Τα ρήματα λήγουν σε </a:t>
            </a:r>
            <a:r>
              <a:rPr lang="el-GR" sz="3200" dirty="0" err="1">
                <a:latin typeface="Cavolini"/>
                <a:cs typeface="Cavolini"/>
              </a:rPr>
              <a:t>en</a:t>
            </a:r>
            <a:r>
              <a:rPr lang="el-GR" sz="3200" dirty="0">
                <a:latin typeface="Cavolini"/>
                <a:cs typeface="Cavolini"/>
              </a:rPr>
              <a:t> </a:t>
            </a: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CAF7883B-7751-4D75-933E-C9E5296C66CC}"/>
              </a:ext>
            </a:extLst>
          </p:cNvPr>
          <p:cNvSpPr/>
          <p:nvPr/>
        </p:nvSpPr>
        <p:spPr>
          <a:xfrm rot="2160000">
            <a:off x="5316465" y="1911286"/>
            <a:ext cx="6784931" cy="21085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Cavolini"/>
                <a:cs typeface="Cavolini"/>
              </a:rPr>
              <a:t>Είναι δηλαδή στην μορφή του απαρεμφάτου </a:t>
            </a:r>
          </a:p>
        </p:txBody>
      </p:sp>
    </p:spTree>
    <p:extLst>
      <p:ext uri="{BB962C8B-B14F-4D97-AF65-F5344CB8AC3E}">
        <p14:creationId xmlns:p14="http://schemas.microsoft.com/office/powerpoint/2010/main" val="12878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ρούχα, σερφ, πόζα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7F0D36AA-3824-4158-B0C9-33492497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" y="1423792"/>
            <a:ext cx="3210032" cy="5680553"/>
          </a:xfrm>
          <a:prstGeom prst="rect">
            <a:avLst/>
          </a:prstGeom>
        </p:spPr>
      </p:pic>
      <p:sp>
        <p:nvSpPr>
          <p:cNvPr id="6" name="Επεξήγηση: Γραμμή με περίγραμμα και γραμμή έμφασης 5">
            <a:extLst>
              <a:ext uri="{FF2B5EF4-FFF2-40B4-BE49-F238E27FC236}">
                <a16:creationId xmlns:a16="http://schemas.microsoft.com/office/drawing/2014/main" id="{337C8FBE-07CC-457F-BE1D-EA76B9D21AD6}"/>
              </a:ext>
            </a:extLst>
          </p:cNvPr>
          <p:cNvSpPr/>
          <p:nvPr/>
        </p:nvSpPr>
        <p:spPr>
          <a:xfrm>
            <a:off x="4676274" y="144860"/>
            <a:ext cx="6276472" cy="2205788"/>
          </a:xfrm>
          <a:prstGeom prst="accentBorderCallout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avolini"/>
                <a:ea typeface="+mn-lt"/>
                <a:cs typeface="+mn-lt"/>
              </a:rPr>
              <a:t>Για να κλίνουμε ένα ρήμα βγάζουμε την κατάληξη </a:t>
            </a:r>
            <a:r>
              <a:rPr lang="el-GR" sz="2400" dirty="0" err="1">
                <a:latin typeface="Cavolini"/>
                <a:ea typeface="+mn-lt"/>
                <a:cs typeface="+mn-lt"/>
              </a:rPr>
              <a:t>en</a:t>
            </a:r>
            <a:r>
              <a:rPr lang="el-GR" sz="2400" dirty="0">
                <a:latin typeface="Cavolini"/>
                <a:ea typeface="+mn-lt"/>
                <a:cs typeface="+mn-lt"/>
              </a:rPr>
              <a:t> και βάζουμε το πρόσωπο και την αντίστοιχη κατάληξη. </a:t>
            </a:r>
          </a:p>
          <a:p>
            <a:pPr algn="ctr"/>
            <a:endParaRPr lang="el-GR" sz="2400" dirty="0">
              <a:latin typeface="Cavolini"/>
              <a:ea typeface="+mn-lt"/>
              <a:cs typeface="+mn-lt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969D4-8169-4D84-9B6E-AC6A04372D12}"/>
              </a:ext>
            </a:extLst>
          </p:cNvPr>
          <p:cNvSpPr txBox="1"/>
          <p:nvPr/>
        </p:nvSpPr>
        <p:spPr>
          <a:xfrm>
            <a:off x="3601452" y="1475874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ich</a:t>
            </a:r>
            <a:r>
              <a:rPr lang="el-GR" sz="3200" dirty="0">
                <a:latin typeface="Cavolini"/>
                <a:cs typeface="Cavolini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F0460-2D07-49D0-A73E-0BB7BC58A081}"/>
              </a:ext>
            </a:extLst>
          </p:cNvPr>
          <p:cNvSpPr txBox="1"/>
          <p:nvPr/>
        </p:nvSpPr>
        <p:spPr>
          <a:xfrm>
            <a:off x="3651583" y="2157663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47453-421A-414A-B2C0-4A68045671B4}"/>
              </a:ext>
            </a:extLst>
          </p:cNvPr>
          <p:cNvSpPr txBox="1"/>
          <p:nvPr/>
        </p:nvSpPr>
        <p:spPr>
          <a:xfrm>
            <a:off x="3651583" y="4433636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894CC-13A6-4DFA-A528-BCB6B49C648C}"/>
              </a:ext>
            </a:extLst>
          </p:cNvPr>
          <p:cNvSpPr txBox="1"/>
          <p:nvPr/>
        </p:nvSpPr>
        <p:spPr>
          <a:xfrm>
            <a:off x="3651584" y="3531269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sie</a:t>
            </a:r>
            <a:r>
              <a:rPr lang="el-GR" sz="3200" dirty="0">
                <a:latin typeface="Cavolini"/>
                <a:cs typeface="Cavolin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693F0-D966-442B-85DD-C6DA0FDDC0D9}"/>
              </a:ext>
            </a:extLst>
          </p:cNvPr>
          <p:cNvSpPr txBox="1"/>
          <p:nvPr/>
        </p:nvSpPr>
        <p:spPr>
          <a:xfrm>
            <a:off x="3601452" y="2859505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latin typeface="Cavolini"/>
                <a:cs typeface="Cavolini"/>
              </a:rPr>
              <a:t>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80D7B-2192-428D-8C7E-2F67D55FB43D}"/>
              </a:ext>
            </a:extLst>
          </p:cNvPr>
          <p:cNvSpPr txBox="1"/>
          <p:nvPr/>
        </p:nvSpPr>
        <p:spPr>
          <a:xfrm>
            <a:off x="4724399" y="1475873"/>
            <a:ext cx="2482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1D81A-FADC-4FB8-8AA9-41C3ED882068}"/>
              </a:ext>
            </a:extLst>
          </p:cNvPr>
          <p:cNvSpPr txBox="1"/>
          <p:nvPr/>
        </p:nvSpPr>
        <p:spPr>
          <a:xfrm>
            <a:off x="4774530" y="2157662"/>
            <a:ext cx="2482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3147B-9AA4-4961-B53E-25C2C057CF87}"/>
              </a:ext>
            </a:extLst>
          </p:cNvPr>
          <p:cNvSpPr txBox="1"/>
          <p:nvPr/>
        </p:nvSpPr>
        <p:spPr>
          <a:xfrm>
            <a:off x="4724399" y="2859504"/>
            <a:ext cx="2482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1F99E-5470-4AF0-AB9D-B907B478B26F}"/>
              </a:ext>
            </a:extLst>
          </p:cNvPr>
          <p:cNvSpPr txBox="1"/>
          <p:nvPr/>
        </p:nvSpPr>
        <p:spPr>
          <a:xfrm>
            <a:off x="4724399" y="3531267"/>
            <a:ext cx="2482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66B74-438A-4CBF-AEC5-09968054F5FC}"/>
              </a:ext>
            </a:extLst>
          </p:cNvPr>
          <p:cNvSpPr txBox="1"/>
          <p:nvPr/>
        </p:nvSpPr>
        <p:spPr>
          <a:xfrm>
            <a:off x="4674267" y="4433635"/>
            <a:ext cx="2482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6706F-58B3-4397-9382-DA84701C08A9}"/>
              </a:ext>
            </a:extLst>
          </p:cNvPr>
          <p:cNvSpPr txBox="1"/>
          <p:nvPr/>
        </p:nvSpPr>
        <p:spPr>
          <a:xfrm>
            <a:off x="6188241" y="1475873"/>
            <a:ext cx="6577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volini"/>
                <a:cs typeface="Cavolini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B1A81-E18D-4F1C-85DB-213BFCBFED05}"/>
              </a:ext>
            </a:extLst>
          </p:cNvPr>
          <p:cNvSpPr txBox="1"/>
          <p:nvPr/>
        </p:nvSpPr>
        <p:spPr>
          <a:xfrm>
            <a:off x="6248398" y="2157662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  <a:latin typeface="Cavolini"/>
                <a:cs typeface="Cavolini"/>
              </a:rPr>
              <a:t>st</a:t>
            </a:r>
            <a:endParaRPr lang="el-GR" sz="3200">
              <a:solidFill>
                <a:srgbClr val="FF0000"/>
              </a:solidFill>
              <a:latin typeface="Cavolini"/>
              <a:cs typeface="Cavolin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8AF3D-2EFD-4FAC-B81A-4D070F894D45}"/>
              </a:ext>
            </a:extLst>
          </p:cNvPr>
          <p:cNvSpPr txBox="1"/>
          <p:nvPr/>
        </p:nvSpPr>
        <p:spPr>
          <a:xfrm>
            <a:off x="6188241" y="2859505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volini"/>
                <a:cs typeface="Cavolini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681AB-3E34-4CE9-A577-72DA154547A3}"/>
              </a:ext>
            </a:extLst>
          </p:cNvPr>
          <p:cNvSpPr txBox="1"/>
          <p:nvPr/>
        </p:nvSpPr>
        <p:spPr>
          <a:xfrm>
            <a:off x="6188241" y="3531268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volini"/>
                <a:cs typeface="Cavolini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E7B14-4782-469F-94F8-59F3CB4B5C7A}"/>
              </a:ext>
            </a:extLst>
          </p:cNvPr>
          <p:cNvSpPr txBox="1"/>
          <p:nvPr/>
        </p:nvSpPr>
        <p:spPr>
          <a:xfrm>
            <a:off x="6188240" y="4483767"/>
            <a:ext cx="10688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volini"/>
                <a:cs typeface="Cavolini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771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91DE9-F1ED-4A56-8500-81E934349E6D}"/>
              </a:ext>
            </a:extLst>
          </p:cNvPr>
          <p:cNvSpPr txBox="1"/>
          <p:nvPr/>
        </p:nvSpPr>
        <p:spPr>
          <a:xfrm>
            <a:off x="3541294" y="1485900"/>
            <a:ext cx="3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wir</a:t>
            </a:r>
            <a:r>
              <a:rPr lang="el-GR" sz="3200" dirty="0">
                <a:latin typeface="Cavolini"/>
                <a:cs typeface="Cavolini"/>
              </a:rPr>
              <a:t> </a:t>
            </a:r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C1ABB-8E1D-4629-8F75-DF49F5253E02}"/>
              </a:ext>
            </a:extLst>
          </p:cNvPr>
          <p:cNvSpPr txBox="1"/>
          <p:nvPr/>
        </p:nvSpPr>
        <p:spPr>
          <a:xfrm>
            <a:off x="3541294" y="2408321"/>
            <a:ext cx="3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ihr</a:t>
            </a:r>
            <a:r>
              <a:rPr lang="el-GR" sz="3200" dirty="0">
                <a:latin typeface="Cavolini"/>
                <a:cs typeface="Cavolini"/>
              </a:rPr>
              <a:t> </a:t>
            </a:r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8BB51-1714-4D49-96AA-0EB9B0F25FF1}"/>
              </a:ext>
            </a:extLst>
          </p:cNvPr>
          <p:cNvSpPr txBox="1"/>
          <p:nvPr/>
        </p:nvSpPr>
        <p:spPr>
          <a:xfrm>
            <a:off x="3541293" y="3240506"/>
            <a:ext cx="3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sie</a:t>
            </a:r>
            <a:r>
              <a:rPr lang="el-GR" sz="3200" dirty="0">
                <a:latin typeface="Cavolini"/>
                <a:cs typeface="Cavolini"/>
              </a:rPr>
              <a:t> </a:t>
            </a:r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F0A67-DEB2-438E-B214-4C1635770986}"/>
              </a:ext>
            </a:extLst>
          </p:cNvPr>
          <p:cNvSpPr txBox="1"/>
          <p:nvPr/>
        </p:nvSpPr>
        <p:spPr>
          <a:xfrm>
            <a:off x="3541294" y="4193006"/>
            <a:ext cx="3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latin typeface="Cavolini"/>
                <a:cs typeface="Cavolini"/>
              </a:rPr>
              <a:t>Sie</a:t>
            </a:r>
            <a:r>
              <a:rPr lang="el-GR" sz="3200" dirty="0">
                <a:latin typeface="Cavolini"/>
                <a:cs typeface="Cavolini"/>
              </a:rPr>
              <a:t> </a:t>
            </a:r>
            <a:r>
              <a:rPr lang="el-GR" sz="3200" dirty="0" err="1">
                <a:latin typeface="Cavolini"/>
                <a:cs typeface="Cavolini"/>
              </a:rPr>
              <a:t>komm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B5434-AC59-48CA-887D-CCE6362B0539}"/>
              </a:ext>
            </a:extLst>
          </p:cNvPr>
          <p:cNvSpPr txBox="1"/>
          <p:nvPr/>
        </p:nvSpPr>
        <p:spPr>
          <a:xfrm>
            <a:off x="5897478" y="1485899"/>
            <a:ext cx="9384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  <a:latin typeface="Cavolini"/>
                <a:cs typeface="Cavolini"/>
              </a:rPr>
              <a:t>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A94A6-26BD-4156-A0A2-8686FCCD80C5}"/>
              </a:ext>
            </a:extLst>
          </p:cNvPr>
          <p:cNvSpPr txBox="1"/>
          <p:nvPr/>
        </p:nvSpPr>
        <p:spPr>
          <a:xfrm>
            <a:off x="5847346" y="3240505"/>
            <a:ext cx="9384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  <a:latin typeface="Cavolini"/>
                <a:cs typeface="Cavolini"/>
              </a:rPr>
              <a:t>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722E3-BA2E-4FB5-89A8-092102F87428}"/>
              </a:ext>
            </a:extLst>
          </p:cNvPr>
          <p:cNvSpPr txBox="1"/>
          <p:nvPr/>
        </p:nvSpPr>
        <p:spPr>
          <a:xfrm>
            <a:off x="5849351" y="4195010"/>
            <a:ext cx="9384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  <a:latin typeface="Cavolini"/>
                <a:cs typeface="Cavolini"/>
              </a:rPr>
              <a:t>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65A8E-139E-4CE9-8456-C33E2513E924}"/>
              </a:ext>
            </a:extLst>
          </p:cNvPr>
          <p:cNvSpPr txBox="1"/>
          <p:nvPr/>
        </p:nvSpPr>
        <p:spPr>
          <a:xfrm>
            <a:off x="5779167" y="2410326"/>
            <a:ext cx="9384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volini"/>
                <a:cs typeface="Cavolini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165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JuxtaposeVTI</vt:lpstr>
      <vt:lpstr>Verb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372</cp:revision>
  <dcterms:created xsi:type="dcterms:W3CDTF">2020-11-09T08:53:48Z</dcterms:created>
  <dcterms:modified xsi:type="dcterms:W3CDTF">2020-11-09T10:15:54Z</dcterms:modified>
</cp:coreProperties>
</file>