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78" r:id="rId4"/>
    <p:sldId id="268" r:id="rId5"/>
    <p:sldId id="259" r:id="rId6"/>
    <p:sldId id="270" r:id="rId7"/>
    <p:sldId id="265" r:id="rId8"/>
    <p:sldId id="262" r:id="rId9"/>
    <p:sldId id="267" r:id="rId10"/>
    <p:sldId id="271" r:id="rId11"/>
    <p:sldId id="260" r:id="rId12"/>
    <p:sldId id="269" r:id="rId13"/>
    <p:sldId id="266" r:id="rId14"/>
    <p:sldId id="272" r:id="rId15"/>
    <p:sldId id="263" r:id="rId16"/>
    <p:sldId id="277" r:id="rId17"/>
    <p:sldId id="258" r:id="rId18"/>
    <p:sldId id="274" r:id="rId19"/>
    <p:sldId id="275" r:id="rId20"/>
    <p:sldId id="276" r:id="rId21"/>
    <p:sldId id="273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2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0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61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465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09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83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97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17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67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54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1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76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82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26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8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7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72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5DAE64-A891-4656-BB37-E9B32623FB56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61AD-9E08-43C3-BA19-6B478C6F7B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20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632881"/>
          </a:xfrm>
        </p:spPr>
        <p:txBody>
          <a:bodyPr/>
          <a:lstStyle/>
          <a:p>
            <a:r>
              <a:rPr lang="el-GR" sz="4800" dirty="0" smtClean="0"/>
              <a:t>ΠΗΓΕΣ ΓΙΑ ΤΟ 1821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ΠΙΝΑΚΕΣ - </a:t>
            </a:r>
            <a:r>
              <a:rPr lang="el-G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σημαιεσ</a:t>
            </a:r>
            <a:endParaRPr 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9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10185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Παναγιώτης Ζωγράφος (1800 -…), Η πολιορκία του Μεσολογγίου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1197434"/>
            <a:ext cx="7760859" cy="5446749"/>
          </a:xfrm>
        </p:spPr>
      </p:pic>
    </p:spTree>
    <p:extLst>
      <p:ext uri="{BB962C8B-B14F-4D97-AF65-F5344CB8AC3E}">
        <p14:creationId xmlns:p14="http://schemas.microsoft.com/office/powerpoint/2010/main" val="415706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68287" y="2169994"/>
            <a:ext cx="5785513" cy="4244454"/>
          </a:xfrm>
        </p:spPr>
        <p:txBody>
          <a:bodyPr/>
          <a:lstStyle/>
          <a:p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Θεοδ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Βρυζάκης (1814-1878),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Η έξοδος του Μεσολογγίου (1853)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101677"/>
            <a:ext cx="4704524" cy="6576217"/>
          </a:xfrm>
        </p:spPr>
      </p:pic>
    </p:spTree>
    <p:extLst>
      <p:ext uri="{BB962C8B-B14F-4D97-AF65-F5344CB8AC3E}">
        <p14:creationId xmlns:p14="http://schemas.microsoft.com/office/powerpoint/2010/main" val="181062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6024" y="1719618"/>
            <a:ext cx="6741994" cy="4544704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Ευγένιος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Ντελακρουά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(1798-1863), Η Ελλάδα στα ερείπια του Μεσολογγίου (1827)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81202"/>
            <a:ext cx="4571858" cy="6554635"/>
          </a:xfrm>
        </p:spPr>
      </p:pic>
    </p:spTree>
    <p:extLst>
      <p:ext uri="{BB962C8B-B14F-4D97-AF65-F5344CB8AC3E}">
        <p14:creationId xmlns:p14="http://schemas.microsoft.com/office/powerpoint/2010/main" val="321820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13445" y="2456596"/>
            <a:ext cx="5964071" cy="3630303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Νικολά–Λουί-Φρανσουά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Γκος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(1787-1878),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Η μάχη της Ακρόπολης (1827)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0"/>
            <a:ext cx="4410200" cy="6812270"/>
          </a:xfrm>
        </p:spPr>
      </p:pic>
    </p:spTree>
    <p:extLst>
      <p:ext uri="{BB962C8B-B14F-4D97-AF65-F5344CB8AC3E}">
        <p14:creationId xmlns:p14="http://schemas.microsoft.com/office/powerpoint/2010/main" val="276212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31558" y="1583139"/>
            <a:ext cx="6810233" cy="4776717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Θεόφιλος (Κεφαλάς-Χατζημιχαήλ) (περ. 1870-1934), Ο Ρήγας Βελεστινλής και ο Αδαμάντιος Κοραής υποβαστάζουν την Ελλάδα (19</a:t>
            </a:r>
            <a:r>
              <a:rPr lang="el-G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ος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αι.)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934"/>
            <a:ext cx="4553348" cy="6506186"/>
          </a:xfrm>
        </p:spPr>
      </p:pic>
    </p:spTree>
    <p:extLst>
      <p:ext uri="{BB962C8B-B14F-4D97-AF65-F5344CB8AC3E}">
        <p14:creationId xmlns:p14="http://schemas.microsoft.com/office/powerpoint/2010/main" val="270585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9433" y="136478"/>
            <a:ext cx="9949218" cy="54591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Τι εξετάζουμε όταν κρίνουμε έναν πίνακα ως ιστορική πηγή: 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2955" y="859809"/>
            <a:ext cx="11696132" cy="5390866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Ποιος </a:t>
            </a:r>
            <a:r>
              <a:rPr lang="el-GR" dirty="0" smtClean="0"/>
              <a:t>είναι ο καλλιτέχνης - πότε δημιουργήθηκε ο πίνακας</a:t>
            </a:r>
          </a:p>
          <a:p>
            <a:r>
              <a:rPr lang="el-GR" dirty="0" smtClean="0"/>
              <a:t>Ποιο ιστ. γεγονός απεικονίζει και πότε συνέβη αυτό; Το απεικονίζει όπως το ξέρουμε από την Ιστορία ή όχι;</a:t>
            </a:r>
          </a:p>
          <a:p>
            <a:r>
              <a:rPr lang="el-GR" dirty="0" smtClean="0"/>
              <a:t>Ποιος φαίνεται να είναι ο στόχος του καλλιτέχνη; «Με ποιου το μέρος» είναι ο καλλιτέχνης;</a:t>
            </a:r>
          </a:p>
          <a:p>
            <a:r>
              <a:rPr lang="el-GR" dirty="0" smtClean="0"/>
              <a:t>Ποια πρόσωπα (γνωστά ή άγνωστα) απεικονίζονται και τι κάνουν;</a:t>
            </a:r>
          </a:p>
          <a:p>
            <a:r>
              <a:rPr lang="el-GR" dirty="0" smtClean="0"/>
              <a:t>Στοιχεία της τεχνικής του καλλιτέχνη: επίπεδα στα οποία χωρίζεται ο πίνακας (πάνω μέρος–μέση-κάτω),  φωτισμός (φως-σκιά-σκοτάδι), χρώματα (μουντά-φωτεινά, χαρούμενα-μελαγχολικά), πρώτο πλάνο (κοντινό στον θεατή) και φόντο, κεντρικές και περιφερειακές μορφές, κίνηση μορφών</a:t>
            </a:r>
          </a:p>
          <a:p>
            <a:r>
              <a:rPr lang="el-GR" dirty="0" smtClean="0"/>
              <a:t>Ιδέες που θέλει να προβάλλει ο καλλιτέχνης – Συμβολισμοί στον πίνακα</a:t>
            </a:r>
          </a:p>
          <a:p>
            <a:r>
              <a:rPr lang="el-GR" dirty="0" smtClean="0"/>
              <a:t>Τι συναισθήματα και σκέψεις δημιουργεί  στον θεατή (σε μας) ο πίνακας. Αρέσει ή </a:t>
            </a:r>
            <a:r>
              <a:rPr lang="el-GR" dirty="0"/>
              <a:t>ό</a:t>
            </a:r>
            <a:r>
              <a:rPr lang="el-GR" dirty="0" smtClean="0"/>
              <a:t>χι και γιατί;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96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5130" y="97876"/>
            <a:ext cx="9404723" cy="140053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8800" dirty="0" smtClean="0"/>
              <a:t>ΣΗΜΑΙΕΣ</a:t>
            </a:r>
            <a:endParaRPr lang="el-GR" sz="8800" dirty="0"/>
          </a:p>
        </p:txBody>
      </p:sp>
    </p:spTree>
    <p:extLst>
      <p:ext uri="{BB962C8B-B14F-4D97-AF65-F5344CB8AC3E}">
        <p14:creationId xmlns:p14="http://schemas.microsoft.com/office/powerpoint/2010/main" val="10830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60610" y="491319"/>
            <a:ext cx="4612942" cy="565017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Σημαίες που χρησιμοποιήθηκαν από τους Έλληνες σε διάφορες επαναστατημένες περιοχές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215376"/>
            <a:ext cx="6609411" cy="6642624"/>
          </a:xfrm>
        </p:spPr>
      </p:pic>
    </p:spTree>
    <p:extLst>
      <p:ext uri="{BB962C8B-B14F-4D97-AF65-F5344CB8AC3E}">
        <p14:creationId xmlns:p14="http://schemas.microsoft.com/office/powerpoint/2010/main" val="352364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81029" cy="871115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Σημαία Ρήγα – σημαία Ανδρέα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Λόντου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" y="1446662"/>
            <a:ext cx="6020069" cy="360716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67" y="3584525"/>
            <a:ext cx="5889123" cy="32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828800"/>
            <a:ext cx="3971499" cy="2961564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Σημαία Αλέξανδρου και Δημήτριου Υψηλάντη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50" y="701860"/>
            <a:ext cx="7456742" cy="5598401"/>
          </a:xfrm>
        </p:spPr>
      </p:pic>
    </p:spTree>
    <p:extLst>
      <p:ext uri="{BB962C8B-B14F-4D97-AF65-F5344CB8AC3E}">
        <p14:creationId xmlns:p14="http://schemas.microsoft.com/office/powerpoint/2010/main" val="9743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0124" y="1"/>
            <a:ext cx="11203675" cy="750626"/>
          </a:xfrm>
        </p:spPr>
        <p:txBody>
          <a:bodyPr/>
          <a:lstStyle/>
          <a:p>
            <a:pPr algn="ctr"/>
            <a:r>
              <a:rPr lang="el-GR" dirty="0" smtClean="0"/>
              <a:t>Η περιοχή του Αιγαίου το 1821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48" y="941696"/>
            <a:ext cx="8348225" cy="5711137"/>
          </a:xfrm>
        </p:spPr>
      </p:pic>
    </p:spTree>
    <p:extLst>
      <p:ext uri="{BB962C8B-B14F-4D97-AF65-F5344CB8AC3E}">
        <p14:creationId xmlns:p14="http://schemas.microsoft.com/office/powerpoint/2010/main" val="28178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0"/>
            <a:ext cx="8716253" cy="1064525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Σημαία Κολοκοτρωναίων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1064525"/>
            <a:ext cx="7279321" cy="5465196"/>
          </a:xfrm>
        </p:spPr>
      </p:pic>
    </p:spTree>
    <p:extLst>
      <p:ext uri="{BB962C8B-B14F-4D97-AF65-F5344CB8AC3E}">
        <p14:creationId xmlns:p14="http://schemas.microsoft.com/office/powerpoint/2010/main" val="355877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" y="0"/>
            <a:ext cx="12064620" cy="955343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Σημαία Ύδρας – σημαία Ψαρών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8" y="1053532"/>
            <a:ext cx="5720306" cy="3285311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1" y="2850785"/>
            <a:ext cx="5827476" cy="36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8800" dirty="0" smtClean="0"/>
              <a:t>ΠΙΝΑΚΕΣ</a:t>
            </a:r>
            <a:endParaRPr lang="el-GR" sz="8800" dirty="0"/>
          </a:p>
        </p:txBody>
      </p:sp>
    </p:spTree>
    <p:extLst>
      <p:ext uri="{BB962C8B-B14F-4D97-AF65-F5344CB8AC3E}">
        <p14:creationId xmlns:p14="http://schemas.microsoft.com/office/powerpoint/2010/main" val="11567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534" y="450375"/>
            <a:ext cx="4913194" cy="6166559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Πέτερ φον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(1792-1871), Ο Αλέξανδρος Υψηλάντης διαβαίνει τον Προύθο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98" y="206385"/>
            <a:ext cx="4637935" cy="6410549"/>
          </a:xfrm>
        </p:spPr>
      </p:pic>
    </p:spTree>
    <p:extLst>
      <p:ext uri="{BB962C8B-B14F-4D97-AF65-F5344CB8AC3E}">
        <p14:creationId xmlns:p14="http://schemas.microsoft.com/office/powerpoint/2010/main" val="27251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18663" y="2306471"/>
            <a:ext cx="5936776" cy="3616657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Θ.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Βρυζάκης (1814-1878),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Ο Παλαιών Πατρών Γερμανός ευλογεί τη σημαία της επανάστασης (1865)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111160"/>
            <a:ext cx="4902172" cy="6593374"/>
          </a:xfrm>
        </p:spPr>
      </p:pic>
    </p:spTree>
    <p:extLst>
      <p:ext uri="{BB962C8B-B14F-4D97-AF65-F5344CB8AC3E}">
        <p14:creationId xmlns:p14="http://schemas.microsoft.com/office/powerpoint/2010/main" val="199373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81684" y="1869743"/>
            <a:ext cx="6250674" cy="4517409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Πέτερ φον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(1792-1871), Το ηρωικό τέλος του Ιερού Λόχου στο Δραγατσάνι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60985"/>
            <a:ext cx="4938002" cy="6797015"/>
          </a:xfrm>
        </p:spPr>
      </p:pic>
    </p:spTree>
    <p:extLst>
      <p:ext uri="{BB962C8B-B14F-4D97-AF65-F5344CB8AC3E}">
        <p14:creationId xmlns:p14="http://schemas.microsoft.com/office/powerpoint/2010/main" val="8684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1668835" cy="1146412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Ευγένιος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Ντελακρουά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(1798-1863), Σκηνές από τις σφαγές της Χίου (1824)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21" y="1257300"/>
            <a:ext cx="7946200" cy="5415963"/>
          </a:xfrm>
        </p:spPr>
      </p:pic>
    </p:spTree>
    <p:extLst>
      <p:ext uri="{BB962C8B-B14F-4D97-AF65-F5344CB8AC3E}">
        <p14:creationId xmlns:p14="http://schemas.microsoft.com/office/powerpoint/2010/main" val="384274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8537" y="2197290"/>
            <a:ext cx="6059605" cy="3971498"/>
          </a:xfrm>
        </p:spPr>
        <p:txBody>
          <a:bodyPr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Νικηφόρος Λύτρας (1832-1904),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Η ανατίναξη της τουρκικής ναυαρχίδας στη Χίο από τον Κ. Κανάρη και άνδρες του (1866-70)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65125"/>
            <a:ext cx="4897667" cy="6236363"/>
          </a:xfrm>
        </p:spPr>
      </p:pic>
    </p:spTree>
    <p:extLst>
      <p:ext uri="{BB962C8B-B14F-4D97-AF65-F5344CB8AC3E}">
        <p14:creationId xmlns:p14="http://schemas.microsoft.com/office/powerpoint/2010/main" val="55940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594"/>
          </a:xfrm>
        </p:spPr>
        <p:txBody>
          <a:bodyPr/>
          <a:lstStyle/>
          <a:p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Νικολ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Γύζης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(1842-1901), Μετά την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καταστροφή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των Ψαρών (1898)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99" y="1255594"/>
            <a:ext cx="7458192" cy="5313962"/>
          </a:xfrm>
        </p:spPr>
      </p:pic>
    </p:spTree>
    <p:extLst>
      <p:ext uri="{BB962C8B-B14F-4D97-AF65-F5344CB8AC3E}">
        <p14:creationId xmlns:p14="http://schemas.microsoft.com/office/powerpoint/2010/main" val="1460488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347</Words>
  <Application>Microsoft Office PowerPoint</Application>
  <PresentationFormat>Ευρεία οθόνη</PresentationFormat>
  <Paragraphs>30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Ιόν</vt:lpstr>
      <vt:lpstr>ΠΗΓΕΣ ΓΙΑ ΤΟ 1821</vt:lpstr>
      <vt:lpstr>Η περιοχή του Αιγαίου το 1821</vt:lpstr>
      <vt:lpstr>Παρουσίαση του PowerPoint</vt:lpstr>
      <vt:lpstr>Πέτερ φον Ες (1792-1871), Ο Αλέξανδρος Υψηλάντης διαβαίνει τον Προύθο</vt:lpstr>
      <vt:lpstr>Θ. Βρυζάκης (1814-1878), Ο Παλαιών Πατρών Γερμανός ευλογεί τη σημαία της επανάστασης (1865)</vt:lpstr>
      <vt:lpstr>Πέτερ φον Ες (1792-1871), Το ηρωικό τέλος του Ιερού Λόχου στο Δραγατσάνι</vt:lpstr>
      <vt:lpstr>Ευγένιος Ντελακρουά (1798-1863), Σκηνές από τις σφαγές της Χίου (1824)</vt:lpstr>
      <vt:lpstr>Νικηφόρος Λύτρας (1832-1904), Η ανατίναξη της τουρκικής ναυαρχίδας στη Χίο από τον Κ. Κανάρη και άνδρες του (1866-70)</vt:lpstr>
      <vt:lpstr>Νικολ. Γύζης (1842-1901), Μετά την καταστροφή των Ψαρών (1898)</vt:lpstr>
      <vt:lpstr>Παναγιώτης Ζωγράφος (1800 -…), Η πολιορκία του Μεσολογγίου</vt:lpstr>
      <vt:lpstr>Θεοδ. Βρυζάκης (1814-1878), Η έξοδος του Μεσολογγίου (1853)</vt:lpstr>
      <vt:lpstr>Ευγένιος Ντελακρουά (1798-1863), Η Ελλάδα στα ερείπια του Μεσολογγίου (1827)</vt:lpstr>
      <vt:lpstr>Νικολά–Λουί-Φρανσουά Γκος (1787-1878), Η μάχη της Ακρόπολης (1827)</vt:lpstr>
      <vt:lpstr>Θεόφιλος (Κεφαλάς-Χατζημιχαήλ) (περ. 1870-1934), Ο Ρήγας Βελεστινλής και ο Αδαμάντιος Κοραής υποβαστάζουν την Ελλάδα (19ος αι.)</vt:lpstr>
      <vt:lpstr>Τι εξετάζουμε όταν κρίνουμε έναν πίνακα ως ιστορική πηγή: </vt:lpstr>
      <vt:lpstr>Παρουσίαση του PowerPoint</vt:lpstr>
      <vt:lpstr>Σημαίες που χρησιμοποιήθηκαν από τους Έλληνες σε διάφορες επαναστατημένες περιοχές</vt:lpstr>
      <vt:lpstr>Σημαία Ρήγα – σημαία Ανδρέα Λόντου</vt:lpstr>
      <vt:lpstr>Σημαία Αλέξανδρου και Δημήτριου Υψηλάντη</vt:lpstr>
      <vt:lpstr>Σημαία Κολοκοτρωναίων</vt:lpstr>
      <vt:lpstr>Σημαία Ύδρας – σημαία Ψαρών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1821</dc:title>
  <dc:creator>User</dc:creator>
  <cp:lastModifiedBy>User</cp:lastModifiedBy>
  <cp:revision>22</cp:revision>
  <dcterms:created xsi:type="dcterms:W3CDTF">2020-12-02T23:04:18Z</dcterms:created>
  <dcterms:modified xsi:type="dcterms:W3CDTF">2020-12-03T19:27:19Z</dcterms:modified>
</cp:coreProperties>
</file>