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68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36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17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06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28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16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84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11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90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8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1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15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4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9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07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98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54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9074C4-747C-4543-BEA8-A130D27E98C1}" type="datetimeFigureOut">
              <a:rPr lang="el-GR" smtClean="0"/>
              <a:t>21/12/2023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D474-5CFA-4BB4-B285-7B28B8230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23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42B6A-8FD1-2987-93D5-8BA863F6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6" y="457200"/>
            <a:ext cx="11286565" cy="3918857"/>
          </a:xfrm>
        </p:spPr>
        <p:txBody>
          <a:bodyPr/>
          <a:lstStyle/>
          <a:p>
            <a:r>
              <a:rPr lang="el-GR" dirty="0"/>
              <a:t>4 ΠΙΝΑΚΕΣ ΓΙΑ ΤΗΝ ΕΠΑΝΑΣΤΑΣΗ ΤΟΥ 1821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A6C770-F2E7-8902-9CB3-C32FB2E04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40" y="5011270"/>
            <a:ext cx="11286565" cy="1183342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μια </a:t>
            </a:r>
            <a:r>
              <a:rPr lang="el-G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ασκηση</a:t>
            </a:r>
            <a:endParaRPr lang="el-G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7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32FFEA-B98F-7F7E-D38C-B2778D8A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6" y="430306"/>
            <a:ext cx="6051176" cy="5970494"/>
          </a:xfrm>
        </p:spPr>
        <p:txBody>
          <a:bodyPr/>
          <a:lstStyle/>
          <a:p>
            <a:r>
              <a:rPr lang="el-G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Νικηφ</a:t>
            </a:r>
            <a: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Λύτρας, Η πυρπόληση του τουρκικής ναυαρχίδας από τον Κανάρη, 1873</a:t>
            </a:r>
            <a:b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Αναφέρεται στην καταστροφή της τουρκικής ναυαρχίδας από το πυρπολικό του Κανάρη ως εκδίκηση για την «σφαγή της Χίου» (1822)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Απεικονίζεται η απομάκρυνση των μπουρλοτιέρηδων μετά την, καταστροφική για τη ναυαρχίδα, έκρηξη του πυρπολικού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A04A02-1EA4-4587-B373-A2D47A277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266787"/>
            <a:ext cx="4999544" cy="6324425"/>
          </a:xfrm>
        </p:spPr>
      </p:pic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B6BAE2-738E-49BD-3687-1E937C02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352" y="365125"/>
            <a:ext cx="5489448" cy="5901563"/>
          </a:xfrm>
        </p:spPr>
        <p:txBody>
          <a:bodyPr>
            <a:normAutofit/>
          </a:bodyPr>
          <a:lstStyle/>
          <a:p>
            <a:r>
              <a:rPr lang="el-G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Νικ</a:t>
            </a:r>
            <a: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l-G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Γύζη</a:t>
            </a:r>
            <a: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Η δόξα των Ψαρών, 1897</a:t>
            </a:r>
            <a:b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Αναφέρεται στην καταστροφή της νήσου των Ψαρών από τους Τούρκους (1824). Η προσωποποιημένη μορφή στον πίνακα είναι η Δόξα που «</a:t>
            </a:r>
            <a:r>
              <a:rPr lang="el-G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μελετά τα λαμπρά παλικάρια</a:t>
            </a: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(Δ. Σολωμός) που έπεσαν στα Ψαρά.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πίνακας παρουσιάστηκε λίγο μετά την ήττα των Ελλήνων στον ελληνοτουρκικό πόλεμο του 1897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9A5C90F-42C0-BEC1-35EC-ACF5B36AC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365125"/>
            <a:ext cx="4746151" cy="6307179"/>
          </a:xfrm>
        </p:spPr>
      </p:pic>
    </p:spTree>
    <p:extLst>
      <p:ext uri="{BB962C8B-B14F-4D97-AF65-F5344CB8AC3E}">
        <p14:creationId xmlns:p14="http://schemas.microsoft.com/office/powerpoint/2010/main" val="43277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77F193-8457-65D0-B61F-9018B07A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552" y="365125"/>
            <a:ext cx="6266688" cy="6060059"/>
          </a:xfrm>
        </p:spPr>
        <p:txBody>
          <a:bodyPr/>
          <a:lstStyle/>
          <a:p>
            <a:r>
              <a:rPr lang="el-G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Ευγ</a:t>
            </a:r>
            <a: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l-G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Ντελακρουά</a:t>
            </a:r>
            <a: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Η Ελλάδα στα ερείπια του Μεσολογγίου, 1826</a:t>
            </a:r>
            <a:b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Αναφέρεται στην ‘</a:t>
            </a:r>
            <a:r>
              <a:rPr lang="el-G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Εξοδο</a:t>
            </a: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την πτώση και την καταστροφή του Μεσολογγίου, λίγο καιρό πριν (Απρ. 1826).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ζωγράφος ήταν φιλέλληνας και διεθνούς φήμης </a:t>
            </a:r>
            <a:r>
              <a:rPr lang="el-G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Γάλλος </a:t>
            </a: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καλλιτέχνης. Ο πίνακάς του προκάλεσε μεγάλη συγκίνηση στην ευρωπαϊκή κοινή γνώμη.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Θεωρείται ότι έπαιξε ρόλο στη μεγαλύτερη υποστήριξη του ελληνικού αγώνα.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7614CB-D4EE-3306-EC00-C2E9CF04E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73089"/>
            <a:ext cx="4378752" cy="6555302"/>
          </a:xfrm>
        </p:spPr>
      </p:pic>
    </p:spTree>
    <p:extLst>
      <p:ext uri="{BB962C8B-B14F-4D97-AF65-F5344CB8AC3E}">
        <p14:creationId xmlns:p14="http://schemas.microsoft.com/office/powerpoint/2010/main" val="219464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F17393-B6E6-2988-9208-27270F56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941" y="806824"/>
            <a:ext cx="6373906" cy="5606168"/>
          </a:xfrm>
        </p:spPr>
        <p:txBody>
          <a:bodyPr/>
          <a:lstStyle/>
          <a:p>
            <a:r>
              <a:rPr lang="el-G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Θεοδ</a:t>
            </a:r>
            <a: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Βρυζάκης, Η Έξοδος του Μεσολογγίου, 1853</a:t>
            </a:r>
            <a:br>
              <a:rPr lang="el-G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Αναφέρεται, επίσης, στο προηγούμενο γεγονός. 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Απεικονίζεται φανταστική σκηνή της Εξόδου</a:t>
            </a:r>
            <a:br>
              <a:rPr lang="el-G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EEBA62E-7A9F-6089-A2DF-6AD871C9C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" y="189169"/>
            <a:ext cx="4671246" cy="64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7C279-A327-D66E-A1C0-38514788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0"/>
            <a:ext cx="9926697" cy="762000"/>
          </a:xfrm>
        </p:spPr>
        <p:txBody>
          <a:bodyPr/>
          <a:lstStyle/>
          <a:p>
            <a:r>
              <a:rPr lang="el-GR" u="sng" dirty="0">
                <a:solidFill>
                  <a:srgbClr val="FF0000"/>
                </a:solidFill>
              </a:rPr>
              <a:t>ΑΣΚΗΣΗ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F279ED-486C-8C23-D425-F232C653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8" y="999744"/>
            <a:ext cx="11131361" cy="54055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l-GR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ΑΠΑΝΤΗΣΤΕ ΣΤΙΣ ΠΑΡΑΚΑΤΩ ΕΡΩΤΗΣΕΙΣ:</a:t>
            </a:r>
            <a:endParaRPr lang="el-GR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l-G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Διαλέξετε έναν από τους 4 πίνακες και περιγράψτε τον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l-G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Ποιο νομίζετε ότι είναι το ιδεολογικό μήνυμα του καλλιτέχνη;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l-G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Παίζει ρόλο η εποχή στην οποία δημιουργήθηκε το έργο;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l-G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Ποια είναι τα συναισθήματα που εκφράζει ο καλλιτέχνης και από πού φαίνονται;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Ποιος πίνακας σας αρέσει περισσότερο και γιατί;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ΕΝΑΛΛΑΚΤΙΚΑ: Γράψτε ένα κείμενο με τις δικές σας σκέψεις πάνω στον πίνακα που επιλέξατε (150 λέξεις και παραπάνω)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65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307</Words>
  <Application>Microsoft Office PowerPoint</Application>
  <PresentationFormat>Ευρεία οθόνη</PresentationFormat>
  <Paragraphs>14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Ιόν</vt:lpstr>
      <vt:lpstr>4 ΠΙΝΑΚΕΣ ΓΙΑ ΤΗΝ ΕΠΑΝΑΣΤΑΣΗ ΤΟΥ 1821</vt:lpstr>
      <vt:lpstr>Νικηφ. Λύτρας, Η πυρπόληση του τουρκικής ναυαρχίδας από τον Κανάρη, 1873  Αναφέρεται στην καταστροφή της τουρκικής ναυαρχίδας από το πυρπολικό του Κανάρη ως εκδίκηση για την «σφαγή της Χίου» (1822)  Απεικονίζεται η απομάκρυνση των μπουρλοτιέρηδων μετά την, καταστροφική για τη ναυαρχίδα, έκρηξη του πυρπολικού  </vt:lpstr>
      <vt:lpstr>Νικ. Γύζη, Η δόξα των Ψαρών, 1897  Αναφέρεται στην καταστροφή της νήσου των Ψαρών από τους Τούρκους (1824). Η προσωποποιημένη μορφή στον πίνακα είναι η Δόξα που «μελετά τα λαμπρά παλικάρια» (Δ. Σολωμός) που έπεσαν στα Ψαρά.  Ο πίνακας παρουσιάστηκε λίγο μετά την ήττα των Ελλήνων στον ελληνοτουρκικό πόλεμο του 1897 </vt:lpstr>
      <vt:lpstr>Ευγ. Ντελακρουά, Η Ελλάδα στα ερείπια του Μεσολογγίου, 1826  Αναφέρεται στην ‘Εξοδο, την πτώση και την καταστροφή του Μεσολογγίου, λίγο καιρό πριν (Απρ. 1826).  Ο ζωγράφος ήταν φιλέλληνας και διεθνούς φήμης Γάλλος καλλιτέχνης. Ο πίνακάς του προκάλεσε μεγάλη συγκίνηση στην ευρωπαϊκή κοινή γνώμη.  Θεωρείται ότι έπαιξε ρόλο στη μεγαλύτερη υποστήριξη του ελληνικού αγώνα.  </vt:lpstr>
      <vt:lpstr>Θεοδ. Βρυζάκης, Η Έξοδος του Μεσολογγίου, 1853  Αναφέρεται, επίσης, στο προηγούμενο γεγονός.  Απεικονίζεται φανταστική σκηνή της Εξόδου </vt:lpstr>
      <vt:lpstr>ΑΣΚΗΣΗ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ΠΙΝΑΚΕΣ ΓΙΑ ΤΗΝ ΕΠΑΝΑΣΤΑΣΗ ΤΟΥ 1821</dc:title>
  <dc:creator>user</dc:creator>
  <cp:lastModifiedBy>user</cp:lastModifiedBy>
  <cp:revision>1</cp:revision>
  <dcterms:created xsi:type="dcterms:W3CDTF">2023-12-21T21:35:53Z</dcterms:created>
  <dcterms:modified xsi:type="dcterms:W3CDTF">2023-12-21T22:00:14Z</dcterms:modified>
</cp:coreProperties>
</file>