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9573C4-BB69-4600-A6DD-C636A3640E10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97C896-311C-4258-88FA-23514E95863A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05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18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63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νερό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5" name="ουρανός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6" name="νερό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νερό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Ορθογώνιο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9C04DE-4630-4DE3-9252-F0DBD9A50861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C77A42-3F86-40C3-B31C-E12D727A7076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8310C-6438-4764-92A6-EB6D6A7BBA2A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υρανός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DD8E6-F506-41BB-8216-CB3027A8EE1E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0AA96-A736-4F31-9653-50384C69A197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0F349-C7E7-454F-BCF7-43BC7F5C9B72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613DA-D04F-48A4-88E6-AF51DA658E39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υρανός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80CD3-2013-4B15-9076-CBE396C4D9DB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 spc="-20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959131-5F3F-4603-967B-285A89849828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 spc="-90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dirty="0" smtClean="0"/>
              <a:t>Στυλ υποδείγματος κειμένου</a:t>
            </a:r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31498-DFE0-4D06-9224-5429AA0BDE26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υρανός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el-GR" dirty="0"/>
          </a:p>
        </p:txBody>
      </p:sp>
      <p:sp>
        <p:nvSpPr>
          <p:cNvPr id="8" name="νερό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9" name="νερό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νερό1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τίτλου του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6DBDA7F4-53FF-407C-B32C-DF2624015DEA}" type="datetime1">
              <a:rPr lang="el-GR" smtClean="0"/>
              <a:t>6/6/2021</a:t>
            </a:fld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13" name="wind.wav"/>
          </p:stSnd>
        </p:sndAc>
      </p:transition>
    </mc:Choice>
    <mc:Fallback>
      <p:transition spd="slow">
        <p:fade/>
        <p:sndAc>
          <p:stSnd>
            <p:snd r:embed="rId13" name="wind.wav"/>
          </p:stSnd>
        </p:sndAc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91395" y="970843"/>
            <a:ext cx="9602789" cy="2181115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/>
          <a:lstStyle/>
          <a:p>
            <a:pPr rtl="0"/>
            <a:r>
              <a:rPr lang="el-GR" dirty="0" smtClean="0"/>
              <a:t>ΣΚΟΥΠΙΔΙΑ ΣΤΗ ΘΑΛΑΣΣΑ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91395" y="3553176"/>
            <a:ext cx="9601200" cy="1583267"/>
          </a:xfrm>
        </p:spPr>
        <p:txBody>
          <a:bodyPr rtlCol="0">
            <a:noAutofit/>
          </a:bodyPr>
          <a:lstStyle/>
          <a:p>
            <a:pPr rtl="0"/>
            <a:endParaRPr lang="el-GR" sz="2800" b="1" dirty="0" smtClean="0"/>
          </a:p>
          <a:p>
            <a:pPr rtl="0"/>
            <a:r>
              <a:rPr lang="el-GR" sz="2800" b="1" u="sng" dirty="0" smtClean="0"/>
              <a:t>ΗΛΙΑΣ   </a:t>
            </a:r>
            <a:r>
              <a:rPr lang="el-GR" sz="2800" b="1" u="sng" dirty="0" err="1" smtClean="0"/>
              <a:t>ΜΠΟΥΡΑς</a:t>
            </a:r>
            <a:endParaRPr lang="el-GR" sz="2800" b="1" u="sng" dirty="0"/>
          </a:p>
          <a:p>
            <a:pPr rtl="0"/>
            <a:r>
              <a:rPr lang="el-GR" sz="2800" b="1" dirty="0" smtClean="0"/>
              <a:t>ΕΡΓΑΣΙΑ  </a:t>
            </a:r>
            <a:r>
              <a:rPr lang="el-GR" sz="2800" b="1" dirty="0" err="1" smtClean="0"/>
              <a:t>ΓΛΩΣΣΑς</a:t>
            </a:r>
            <a:r>
              <a:rPr lang="el-GR" sz="2800" b="1" dirty="0" smtClean="0"/>
              <a:t>   Β3</a:t>
            </a:r>
            <a:endParaRPr lang="en-US" sz="2800" b="1" dirty="0" smtClean="0"/>
          </a:p>
          <a:p>
            <a:pPr rtl="0"/>
            <a:r>
              <a:rPr lang="en-US" sz="2800" b="1" dirty="0" smtClean="0"/>
              <a:t>5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γυμνασιο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γλυφαδασ</a:t>
            </a:r>
            <a:r>
              <a:rPr lang="el-GR" sz="2800" b="1" dirty="0" smtClean="0"/>
              <a:t>  2021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4" y="577816"/>
            <a:ext cx="9119407" cy="607698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38667" y="15336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 smtClean="0"/>
              <a:t>Η </a:t>
            </a:r>
            <a:r>
              <a:rPr lang="el-GR" sz="2000" b="1" dirty="0" err="1"/>
              <a:t>Ελλάδα</a:t>
            </a:r>
            <a:r>
              <a:rPr lang="el-GR" sz="2000" b="1" dirty="0"/>
              <a:t> </a:t>
            </a:r>
            <a:r>
              <a:rPr lang="el-GR" sz="2000" b="1" dirty="0" err="1"/>
              <a:t>βρίσκεται</a:t>
            </a:r>
            <a:r>
              <a:rPr lang="el-GR" sz="2000" b="1" dirty="0"/>
              <a:t> στην </a:t>
            </a:r>
            <a:r>
              <a:rPr lang="el-GR" sz="2000" b="1" dirty="0" err="1"/>
              <a:t>πρώτη</a:t>
            </a:r>
            <a:r>
              <a:rPr lang="el-GR" sz="2000" b="1" dirty="0"/>
              <a:t> </a:t>
            </a:r>
            <a:r>
              <a:rPr lang="el-GR" sz="2000" b="1" dirty="0" err="1"/>
              <a:t>πεντάδα</a:t>
            </a:r>
            <a:r>
              <a:rPr lang="el-GR" sz="2000" b="1" dirty="0"/>
              <a:t> </a:t>
            </a:r>
            <a:r>
              <a:rPr lang="el-GR" sz="2000" b="1" dirty="0" smtClean="0"/>
              <a:t>των</a:t>
            </a:r>
          </a:p>
          <a:p>
            <a:r>
              <a:rPr lang="el-GR" sz="2000" b="1" dirty="0" err="1" smtClean="0"/>
              <a:t>χωρών</a:t>
            </a:r>
            <a:r>
              <a:rPr lang="el-GR" sz="2000" b="1" dirty="0" smtClean="0"/>
              <a:t> </a:t>
            </a:r>
            <a:r>
              <a:rPr lang="el-GR" sz="2000" b="1" dirty="0"/>
              <a:t>— </a:t>
            </a:r>
            <a:r>
              <a:rPr lang="el-GR" sz="2000" b="1" dirty="0" err="1"/>
              <a:t>μαζι</a:t>
            </a:r>
            <a:r>
              <a:rPr lang="el-GR" sz="2000" b="1" dirty="0"/>
              <a:t>́ με την </a:t>
            </a:r>
            <a:r>
              <a:rPr lang="el-GR" sz="2000" b="1" dirty="0" err="1"/>
              <a:t>Ιταλία</a:t>
            </a:r>
            <a:r>
              <a:rPr lang="el-GR" sz="2000" b="1" dirty="0"/>
              <a:t>, </a:t>
            </a:r>
            <a:r>
              <a:rPr lang="el-GR" sz="2000" b="1" dirty="0" err="1"/>
              <a:t>Ρουμανία</a:t>
            </a:r>
            <a:r>
              <a:rPr lang="el-GR" sz="2000" b="1" dirty="0"/>
              <a:t>, </a:t>
            </a:r>
            <a:r>
              <a:rPr lang="el-GR" sz="2000" b="1" dirty="0" err="1"/>
              <a:t>Ιρλανδία</a:t>
            </a:r>
            <a:r>
              <a:rPr lang="el-GR" sz="2000" b="1" dirty="0"/>
              <a:t> και το </a:t>
            </a:r>
            <a:r>
              <a:rPr lang="el-GR" sz="2000" b="1" dirty="0" err="1"/>
              <a:t>Ηνωμένο</a:t>
            </a:r>
            <a:r>
              <a:rPr lang="el-GR" sz="2000" b="1" dirty="0"/>
              <a:t> </a:t>
            </a:r>
            <a:r>
              <a:rPr lang="el-GR" sz="2000" b="1" dirty="0" err="1"/>
              <a:t>Βασίλειο</a:t>
            </a:r>
            <a:r>
              <a:rPr lang="el-GR" sz="2000" b="1" dirty="0"/>
              <a:t> — που </a:t>
            </a:r>
            <a:r>
              <a:rPr lang="el-GR" sz="2000" b="1" dirty="0" err="1"/>
              <a:t>συγκέντρωσαν</a:t>
            </a:r>
            <a:r>
              <a:rPr lang="el-GR" sz="2000" b="1" dirty="0"/>
              <a:t> το </a:t>
            </a:r>
            <a:r>
              <a:rPr lang="el-GR" sz="2000" b="1" dirty="0" err="1"/>
              <a:t>υψηλότερο</a:t>
            </a:r>
            <a:r>
              <a:rPr lang="el-GR" sz="2000" b="1" dirty="0"/>
              <a:t> </a:t>
            </a:r>
            <a:r>
              <a:rPr lang="el-GR" sz="2000" b="1" dirty="0" err="1"/>
              <a:t>ποσοστο</a:t>
            </a:r>
            <a:r>
              <a:rPr lang="el-GR" sz="2000" b="1" dirty="0"/>
              <a:t>́ </a:t>
            </a:r>
            <a:r>
              <a:rPr lang="el-GR" sz="2000" b="1" dirty="0" err="1"/>
              <a:t>θετικών</a:t>
            </a:r>
            <a:r>
              <a:rPr lang="el-GR" sz="2000" b="1" dirty="0"/>
              <a:t> </a:t>
            </a:r>
            <a:r>
              <a:rPr lang="el-GR" sz="2000" b="1" dirty="0" err="1" smtClean="0"/>
              <a:t>απαντήσεων</a:t>
            </a:r>
            <a:r>
              <a:rPr lang="el-GR" sz="2000" b="1" dirty="0" smtClean="0"/>
              <a:t>, για την </a:t>
            </a:r>
            <a:r>
              <a:rPr lang="el-GR" sz="2000" b="1" dirty="0" err="1" smtClean="0"/>
              <a:t>προστασια</a:t>
            </a:r>
            <a:r>
              <a:rPr lang="el-GR" sz="2000" b="1" dirty="0" smtClean="0"/>
              <a:t> του </a:t>
            </a:r>
            <a:r>
              <a:rPr lang="el-GR" sz="2000" b="1" dirty="0" err="1" smtClean="0"/>
              <a:t>περιβαλλοντος</a:t>
            </a:r>
            <a:r>
              <a:rPr lang="el-GR" sz="2000" b="1" dirty="0" smtClean="0"/>
              <a:t> και την ανακύκλωση.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319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9" y="190852"/>
            <a:ext cx="6191250" cy="428625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847645" y="443847"/>
            <a:ext cx="6096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Το περιβάλλον γύρω </a:t>
            </a:r>
            <a:r>
              <a:rPr lang="el-GR" dirty="0" smtClean="0"/>
              <a:t>μας, μας </a:t>
            </a:r>
            <a:r>
              <a:rPr lang="el-GR" dirty="0"/>
              <a:t>δίνει ζωή. </a:t>
            </a:r>
            <a:r>
              <a:rPr lang="el-GR" dirty="0" smtClean="0"/>
              <a:t> Τον αέρα του εισπνέουμε</a:t>
            </a:r>
            <a:r>
              <a:rPr lang="en-US" dirty="0" smtClean="0"/>
              <a:t>,</a:t>
            </a:r>
            <a:r>
              <a:rPr lang="el-GR" dirty="0" smtClean="0"/>
              <a:t> τον δρόμο του περπατάμε, το </a:t>
            </a:r>
            <a:r>
              <a:rPr lang="el-GR" dirty="0"/>
              <a:t>θαλάσσιο </a:t>
            </a:r>
            <a:r>
              <a:rPr lang="el-GR" dirty="0" smtClean="0"/>
              <a:t>νερό που κολυμπάμε, το χώμα που σπέρνουμε </a:t>
            </a:r>
            <a:r>
              <a:rPr lang="el-GR" dirty="0"/>
              <a:t>φρούτα και λαχανικά. Οι επιπτώσεις στην υγεία μας από τα σκουπίδια σε παραλίες και θάλασσες, είναι μεγάλες και επηρεάζουν την καθημερινότητα μας. Ο τόσο μεγάλος όγκος </a:t>
            </a:r>
            <a:r>
              <a:rPr lang="el-GR" dirty="0" smtClean="0"/>
              <a:t>πλαστικών </a:t>
            </a:r>
            <a:r>
              <a:rPr lang="el-GR" dirty="0"/>
              <a:t>επιβαρύνει το φυσικό μας περιβάλλον. Υπάρχουν πολλά ζωάκια – στεριάς και θάλασσας – που αργοπεθαίνουν  γιατί εγκλωβίστηκαν σε μία σακούλα που </a:t>
            </a:r>
            <a:r>
              <a:rPr lang="el-GR" dirty="0" smtClean="0"/>
              <a:t> </a:t>
            </a:r>
            <a:r>
              <a:rPr lang="el-GR" dirty="0"/>
              <a:t>μάλλον </a:t>
            </a:r>
            <a:r>
              <a:rPr lang="el-GR" dirty="0" smtClean="0"/>
              <a:t>κάποιος βαριόταν να πετάξει </a:t>
            </a:r>
            <a:r>
              <a:rPr lang="el-GR" dirty="0"/>
              <a:t>στον κάδο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Ευτυχώς στις μέρες μας υπάρχουν δράσεις και εθελοντικές ομάδες που ασχολούνται με τη μέριμνα του </a:t>
            </a:r>
            <a:r>
              <a:rPr lang="el-GR" dirty="0"/>
              <a:t>π</a:t>
            </a:r>
            <a:r>
              <a:rPr lang="el-GR" dirty="0" smtClean="0"/>
              <a:t>εριβάλλοντος και την σπουδαιότητα της ανακύκλωσης</a:t>
            </a:r>
          </a:p>
          <a:p>
            <a:r>
              <a:rPr lang="el-GR" dirty="0" smtClean="0"/>
              <a:t>Η λύση βρίσκεται στα χέρια όλων μας.</a:t>
            </a:r>
          </a:p>
          <a:p>
            <a:r>
              <a:rPr lang="el-GR" dirty="0" smtClean="0"/>
              <a:t>Τρόποι αντιμετώπισης υπάρχουν πολλοί. Το πιο εύκολο θα ήταν όταν πηγαίνουμε στη θάλασσα να έχουμε πάντα μαζί μας μία σακούλα για να μαζεύουμε τα σκουπίδια μας ή αν υπάρχουν κοντινοί κάδοι σκουπιδιών να τα πετάμε εκεί.</a:t>
            </a:r>
            <a:r>
              <a:rPr lang="en-US" dirty="0" smtClean="0"/>
              <a:t> </a:t>
            </a:r>
            <a:r>
              <a:rPr lang="el-GR" dirty="0" smtClean="0"/>
              <a:t>Επίσης όταν στις παραλίες που πηγαίνουμε βρίσκουμε πεταμένα σκουπίδια άλλων ανθρώπων, καλό είναι να τα μαζεύουμε εμείς πριν θαφτούν στην άμμο ή τα παρασύρει ή θάλασσα στους ωκεανούς, όσο μικρά και να είναι αυτά.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7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32178" y="1807613"/>
            <a:ext cx="10239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https://www.e-mama.gr/skoupidia-se-paralies-kai-thalasses/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32178" y="2440297"/>
            <a:ext cx="7902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www.google.com/url?sa=i&amp;url=https%3A%2F%2Fwww.gsok.gr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632178" y="2949981"/>
            <a:ext cx="9426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www.google.com/url?sa=i&amp;url=https%3A%2F%2Fwww.e-mama.gr%2Fskoupidia-se-paralies-kai-thalasses</a:t>
            </a:r>
            <a:endParaRPr lang="en-US" dirty="0"/>
          </a:p>
        </p:txBody>
      </p:sp>
      <p:sp>
        <p:nvSpPr>
          <p:cNvPr id="5" name="Ορθογώνιο 4"/>
          <p:cNvSpPr/>
          <p:nvPr/>
        </p:nvSpPr>
        <p:spPr>
          <a:xfrm>
            <a:off x="632177" y="3736664"/>
            <a:ext cx="918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www.google.com/url?sa=i&amp;url=https%3A%2F%2Fwww.unblock.gr%2Fenvironment%2Fplastikes</a:t>
            </a:r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632176" y="4465386"/>
            <a:ext cx="9324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www.google.com/url?sa=i&amp;url=https%3A%2F%2Fwww.pinterest.com</a:t>
            </a:r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>
            <a:off x="632176" y="4834718"/>
            <a:ext cx="879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www.google.com/url?sa=i&amp;url=https%3A%2F%2Fwww.tovima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89" y="425103"/>
            <a:ext cx="4494035" cy="1874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489" y="745067"/>
            <a:ext cx="2551289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 Η Γ Ε Σ </a:t>
            </a:r>
            <a:r>
              <a:rPr lang="en-US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1487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33" y="180622"/>
            <a:ext cx="9659850" cy="64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928687"/>
            <a:ext cx="7620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8" y="412572"/>
            <a:ext cx="5114043" cy="340316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547" y="2057664"/>
            <a:ext cx="5659300" cy="42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78" y="501086"/>
            <a:ext cx="8974666" cy="59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99" y="824267"/>
            <a:ext cx="6629400" cy="432435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44689" y="693620"/>
            <a:ext cx="39398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222222"/>
                </a:solidFill>
                <a:latin typeface="Verdana" panose="020B0604030504040204" pitchFamily="34" charset="0"/>
              </a:rPr>
              <a:t>Μία νέα νήσος ξεπηδά από το νερό μέσα στη Μεσόγειο και ένα νέο βουνό δημιουργείται στο Νέο Δελχί στην Ινδία. </a:t>
            </a:r>
            <a:r>
              <a:rPr lang="el-GR" sz="2400" dirty="0" err="1">
                <a:solidFill>
                  <a:srgbClr val="222222"/>
                </a:solidFill>
                <a:latin typeface="Verdana" panose="020B0604030504040204" pitchFamily="34" charset="0"/>
              </a:rPr>
              <a:t>Ενα</a:t>
            </a:r>
            <a:r>
              <a:rPr lang="el-GR" sz="2400" dirty="0">
                <a:solidFill>
                  <a:srgbClr val="222222"/>
                </a:solidFill>
                <a:latin typeface="Verdana" panose="020B0604030504040204" pitchFamily="34" charset="0"/>
              </a:rPr>
              <a:t> νησί από </a:t>
            </a:r>
            <a:r>
              <a:rPr lang="el-GR" sz="24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πλαστικά και </a:t>
            </a:r>
            <a:r>
              <a:rPr lang="el-GR" sz="2400" dirty="0">
                <a:solidFill>
                  <a:srgbClr val="222222"/>
                </a:solidFill>
                <a:latin typeface="Verdana" panose="020B0604030504040204" pitchFamily="34" charset="0"/>
              </a:rPr>
              <a:t>σκουπίδια</a:t>
            </a:r>
            <a:r>
              <a:rPr lang="el-GR" sz="24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el-GR" sz="24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Η </a:t>
            </a:r>
            <a:r>
              <a:rPr lang="el-GR" sz="2400" dirty="0">
                <a:solidFill>
                  <a:srgbClr val="222222"/>
                </a:solidFill>
                <a:latin typeface="Verdana" panose="020B0604030504040204" pitchFamily="34" charset="0"/>
              </a:rPr>
              <a:t>νήσος που βρίσκεται στη Μεσόγειο και το βουνό στο Νέο Δελχί έχουν δημιουργηθεί από </a:t>
            </a:r>
            <a:r>
              <a:rPr lang="el-GR" sz="24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απορρίμματα και </a:t>
            </a:r>
            <a:r>
              <a:rPr lang="el-GR" sz="2400" dirty="0">
                <a:solidFill>
                  <a:srgbClr val="222222"/>
                </a:solidFill>
                <a:latin typeface="Verdana" panose="020B0604030504040204" pitchFamily="34" charset="0"/>
              </a:rPr>
              <a:t>συγκεκριμένα από πλαστικό.</a:t>
            </a:r>
            <a:endParaRPr lang="el-GR" sz="2400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2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09" y="3093154"/>
            <a:ext cx="7216646" cy="355194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78" y="344764"/>
            <a:ext cx="11133238" cy="131470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75" y="1490134"/>
            <a:ext cx="5886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91" y="519287"/>
            <a:ext cx="9640715" cy="55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84" y="993423"/>
            <a:ext cx="8721294" cy="490572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190044" y="293511"/>
            <a:ext cx="878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111111"/>
                </a:solidFill>
                <a:latin typeface="Roboto"/>
              </a:rPr>
              <a:t>Σκουπιδοτενεκές των πλαστικών </a:t>
            </a:r>
            <a:r>
              <a:rPr lang="el-GR" sz="2400" dirty="0" err="1">
                <a:solidFill>
                  <a:srgbClr val="111111"/>
                </a:solidFill>
                <a:latin typeface="Roboto"/>
              </a:rPr>
              <a:t>oι</a:t>
            </a:r>
            <a:r>
              <a:rPr lang="el-GR" sz="2400" dirty="0">
                <a:solidFill>
                  <a:srgbClr val="111111"/>
                </a:solidFill>
                <a:latin typeface="Roboto"/>
              </a:rPr>
              <a:t> θάλασσες της Ασίας</a:t>
            </a:r>
            <a:endParaRPr lang="el-GR" sz="2400" b="0" i="0" dirty="0">
              <a:solidFill>
                <a:srgbClr val="11111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785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Ωκεανός 16 x 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45_TF02895256" id="{2B5CF3AA-91D7-452D-96CD-B863C1A1E5CF}" vid="{D44F1789-10C5-4B3A-8FE7-B3D3C8811338}"/>
    </a:ext>
  </a:extLst>
</a:theme>
</file>

<file path=ppt/theme/theme2.xml><?xml version="1.0" encoding="utf-8"?>
<a:theme xmlns:a="http://schemas.openxmlformats.org/drawingml/2006/main" name="Θέμα του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πίνακα ωκεανού (ευρεία οθόνη)</Template>
  <TotalTime>307</TotalTime>
  <Words>329</Words>
  <Application>Microsoft Office PowerPoint</Application>
  <PresentationFormat>Ευρεία οθόνη</PresentationFormat>
  <Paragraphs>24</Paragraphs>
  <Slides>12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Georgia</vt:lpstr>
      <vt:lpstr>Roboto</vt:lpstr>
      <vt:lpstr>Verdana</vt:lpstr>
      <vt:lpstr>Ωκεανός 16 x 9</vt:lpstr>
      <vt:lpstr>ΣΚΟΥΠΙΔΙΑ ΣΤΗ ΘΑΛΑΣΣΑ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ΣΚΟΥΠΙΔΙΑ ΣΤΗ ΘΑΛΑΣΣΑ</dc:title>
  <dc:creator>maria</dc:creator>
  <cp:lastModifiedBy>maria</cp:lastModifiedBy>
  <cp:revision>18</cp:revision>
  <dcterms:created xsi:type="dcterms:W3CDTF">2021-06-06T08:34:24Z</dcterms:created>
  <dcterms:modified xsi:type="dcterms:W3CDTF">2021-06-06T13:41:47Z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