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39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36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20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02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4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6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99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6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2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56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3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590F-5929-4608-A029-56F0807DA0A1}" type="datetimeFigureOut">
              <a:rPr lang="el-GR" smtClean="0"/>
              <a:t>4/3/2021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F4F4-A6B9-4152-96CF-9D855D2FE0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ΠΕΡΙΒΑΛΛΟΝΤΙΚΕΣ ΚΑΤΑΣΤΡΟΦΕΣ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ΠΩΣ Ο ΑΝΘΡΩΠΟΣ ΚΑΤΑΣΤΡΕΦΕΙ ΤΟ ΠΕΡΙΒΑΛΛΟΝ ΑΝΕΠΑΝΟΡΘΩΤΑ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ΘΑΛΑΣΣΩΝ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Θανατηφόρες οι πλαστικές σακούλες στη θάλασσα-Πώς συνδέονται με την  εμφάνιση μεδουσών - CNN.g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1" y="1685684"/>
            <a:ext cx="4232563" cy="23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Φωτογραφίες σοκ: Εκεί όπου τα νερά λιμνών και θαλασσών γίνονται κόκκινα και  κίτρινα από τη μόλυνση [εικόνες] | GREEN | iefimerida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8" y="1685684"/>
            <a:ext cx="3561773" cy="23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Νεοελληνική Λογοτεχνία:Το μαύρο κύμα -Ρύπανση των Θαλασσών | elemaroula's 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1" y="4190856"/>
            <a:ext cx="4232563" cy="218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 ΜΑΥΡΟ ΚΥΜΑ (Λουίς Σεπούλβεδα) – Ανάλυση ✍ | Δωρεάν βιβλία - Free e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9" y="4190856"/>
            <a:ext cx="3278909" cy="21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τυχήματα και ρύπανση - Archipela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801955"/>
            <a:ext cx="3611417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Φτάνει το τέλος των πλαστικών μίας χρήσης.Στοιχεία-σοκ για τη ρύπανση των  θαλασσών μας : Blog : Galaxy 92 FM : Ραδιοφωνικός σταθμός με ξένη μουσική -  Αθήνα - pop rock easy listening ra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81" y="801955"/>
            <a:ext cx="3385495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Το 50% των απορριμμάτων των ελληνικών θαλασσών είναι κουτιά αλουμινίου,  πλαστικά μπουκάλια και σακούλ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405" y="801955"/>
            <a:ext cx="4009765" cy="22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Σε επίπεδα ρεκόρ η πλαστική ρύπανση στη Μεσόγειο – πόσα πετάει η Ελλάδα;  (infographics) – EurActiv.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1" y="3826165"/>
            <a:ext cx="3608338" cy="20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Το 50% των απορριμμάτων των ελληνικών θαλασσών είναι κουτιά αλουμινίου |  Economy 3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53" y="3807643"/>
            <a:ext cx="3231623" cy="20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Μεσόγειος από... πλαστικό! Σοκαριστικά στοιχεία για την θαλάσσια ρύπανση  και συναγερμός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411" y="3816724"/>
            <a:ext cx="3164009" cy="20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ΑΤΜΟΣΦΑΙΡΑΣ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076" name="Picture 4" descr="Ελεύθερη από καυσαέρια η Ευρώπη έως το 2050! - ΤΑ ΝΕ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1" y="1684424"/>
            <a:ext cx="3537529" cy="23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Η αιθαλομίχλη είναι πιο επικίνδυνη από τα καυσαέρια των αυτοκινήτων |  Reader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31" y="1684424"/>
            <a:ext cx="4350149" cy="23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Πώς η μολυσμένη ατμόσφαιρα στις μεγαλουπόλεις ωθεί στην κατανάλωση  πλαστικών μιας χρήσης | Ναυτικά Χρονικ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521" y="1784182"/>
            <a:ext cx="3232727" cy="21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Αυτή είναι η πιο μολυσμένη πόλη στον κόσμο- Ξεπέρασε και το Πεκίνο  [εικόνες] | GREEN | iefimerida.g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" y="4365587"/>
            <a:ext cx="3529969" cy="19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Πανικός στο Πεκίνο: Απίστευτο φαινόμενο στην ατμόσφαιρα έθεσε σε &quot;πορτοκαλί  συναγερμό&quot; την πόλη (PHOTOS) - Ειδήσεις - Athens magaz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4365587"/>
            <a:ext cx="2927928" cy="198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Πανικός στο Πεκίνο: Απίστευτο φαινόμενο στην ατμόσφαιρα έθεσε σε &quot;πορτοκαλί  συναγερμό&quot; την πόλη (PHOTOS) - Ειδήσεις - Athens magaz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4" y="4365587"/>
            <a:ext cx="3064271" cy="19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ΜΟΛΥΝΣΗ ΣΤΕΡΙΑΣ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 descr="φύση, σκουπίδια, περιβάλλον, εποχή, σε εξωτερικό χώρο, σκουπίδι, δοχεία,  αλκοόλ, μπύρα, ξανθή μπύρα, πλαστική ύλη | Pik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" y="1690688"/>
            <a:ext cx="3960220" cy="22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arbage in landfill - environment pollution Stock Photo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 b="9499"/>
          <a:stretch/>
        </p:blipFill>
        <p:spPr bwMode="auto">
          <a:xfrm>
            <a:off x="4798420" y="1690688"/>
            <a:ext cx="3341436" cy="222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Σκουπίδια στο δάσος στοκ εικόνες. εικόνα από δάσος, στο - 589929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326" y="1685249"/>
            <a:ext cx="3351689" cy="22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Αλλαγή νομοθεσίας-νοοτροπίας για σκουπίδι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53" y="4079632"/>
            <a:ext cx="3312889" cy="21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Έγκληματική διαχείριση” των σκουπιδιών στη Μαραθόλακκα, μόνη λύση η διαλογή  στην πηγή - Kalamata Jour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4" y="4295848"/>
            <a:ext cx="2605788" cy="18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φολόη | Αθανάσιος Πλέσσας – Ο προσωπικός μου ιστότοπο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34" y="4079632"/>
            <a:ext cx="2833694" cy="21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ΟΡΓΑΝΩΣΕΙΣ ΠΟΥ ΜΑΧΟΝΤΑΙ ΓΙΑ ΤΗΝ ΔΙΑΤΗΡΗΣΗ ΤΟΥ ΠΛΑΝΗΤΗ ΜΑΣ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122" name="Picture 2" descr="Περιβαλλοντικές οργανώσεις | ecoweath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1" y="1799003"/>
            <a:ext cx="2621056" cy="26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Περιβαλλοντικές οργανώσεις – Τα Ζαγοροχώρια και ο Εθνικός Δρυμός Βίκου –  Αώο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7" y="1799248"/>
            <a:ext cx="2605209" cy="26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Περιβαλλοντικές οργανώσεις – Τα Ζαγοροχώρια και ο Εθνικός Δρυμός Βίκου –  Αώ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26" y="1799003"/>
            <a:ext cx="2605454" cy="26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Η Greenpeace φέρνει στο φως απόρρητα κείμενα για την εμπορική συμφωνία Ε.Ε  - Ιαπωνί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01" y="4729772"/>
            <a:ext cx="2626972" cy="18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Περιβαλλοντικές οργανώσεις | ecoweather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100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12" descr="Περιβαλλοντικές οργανώσεις | ecow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5837" y="4835769"/>
            <a:ext cx="2599095" cy="1609667"/>
          </a:xfrm>
          <a:prstGeom prst="rect">
            <a:avLst/>
          </a:prstGeom>
        </p:spPr>
      </p:pic>
      <p:sp>
        <p:nvSpPr>
          <p:cNvPr id="8" name="AutoShape 16" descr="Περιβαλλοντικές οργανώσεις | ecowea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421" y="4729772"/>
            <a:ext cx="1758722" cy="18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Ευρεία οθόνη</PresentationFormat>
  <Paragraphs>6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Θέμα του Office</vt:lpstr>
      <vt:lpstr>ΠΕΡΙΒΑΛΛΟΝΤΙΚΕΣ ΚΑΤΑΣΤΡΟΦΕΣ</vt:lpstr>
      <vt:lpstr>ΜΟΛΥΝΣΗ ΘΑΛΑΣΣΩΝ</vt:lpstr>
      <vt:lpstr>Παρουσίαση του PowerPoint</vt:lpstr>
      <vt:lpstr>ΜΟΛΥΝΣΗ ΑΤΜΟΣΦΑΙΡΑΣ</vt:lpstr>
      <vt:lpstr>ΜΟΛΥΝΣΗ ΣΤΕΡΙΑΣ</vt:lpstr>
      <vt:lpstr>ΟΡΓΑΝΩΣΕΙΣ ΠΟΥ ΜΑΧΟΝΤΑΙ ΓΙΑ ΤΗΝ ΔΙΑΤΗΡΗΣΗ ΤΟΥ ΠΛΑΝΗΤΗ ΜΑΣ</vt:lpstr>
    </vt:vector>
  </TitlesOfParts>
  <Company>e-shop.gr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ΠΕΡΙΒΑΛΛΟΝΤΙΚΕΣ ΚΑΤΑΣΤΡΟΦΕΣ</dc:title>
  <dc:creator>Admin</dc:creator>
  <cp:lastModifiedBy>Admin</cp:lastModifiedBy>
  <cp:revision>4</cp:revision>
  <dcterms:created xsi:type="dcterms:W3CDTF">2021-03-04T18:54:02Z</dcterms:created>
  <dcterms:modified xsi:type="dcterms:W3CDTF">2021-03-04T19:21:10Z</dcterms:modified>
</cp:coreProperties>
</file>