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1F99E-B0CF-4F7B-8DD9-9AD7357202D1}"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n-US"/>
        </a:p>
      </dgm:t>
    </dgm:pt>
    <dgm:pt modelId="{9107A90F-737F-48FC-A072-87C970022599}">
      <dgm:prSet phldrT="[Text]"/>
      <dgm:spPr/>
      <dgm:t>
        <a:bodyPr/>
        <a:lstStyle/>
        <a:p>
          <a:r>
            <a:rPr lang="el-GR"/>
            <a:t>αναφορικές ονοματικές επιθετικές </a:t>
          </a:r>
          <a:endParaRPr lang="en-US" dirty="0"/>
        </a:p>
      </dgm:t>
    </dgm:pt>
    <dgm:pt modelId="{A2D69CB5-C0CD-4BB0-A2F9-8C6AF5C79E60}" type="parTrans" cxnId="{D03F8AAF-D41A-455F-9918-5B7F6909594C}">
      <dgm:prSet/>
      <dgm:spPr/>
      <dgm:t>
        <a:bodyPr/>
        <a:lstStyle/>
        <a:p>
          <a:endParaRPr lang="en-US"/>
        </a:p>
      </dgm:t>
    </dgm:pt>
    <dgm:pt modelId="{F697D78B-81A3-47D8-888E-665292880F92}" type="sibTrans" cxnId="{D03F8AAF-D41A-455F-9918-5B7F6909594C}">
      <dgm:prSet/>
      <dgm:spPr/>
      <dgm:t>
        <a:bodyPr/>
        <a:lstStyle/>
        <a:p>
          <a:endParaRPr lang="en-US"/>
        </a:p>
      </dgm:t>
    </dgm:pt>
    <dgm:pt modelId="{A1A4822E-B662-4ED1-BE49-C24C0B7029E5}">
      <dgm:prSet phldrT="[Text]"/>
      <dgm:spPr/>
      <dgm:t>
        <a:bodyPr/>
        <a:lstStyle/>
        <a:p>
          <a:r>
            <a:rPr lang="el-GR" b="0" dirty="0"/>
            <a:t>εισάγονται με</a:t>
          </a:r>
          <a:endParaRPr lang="en-US" b="0" dirty="0"/>
        </a:p>
      </dgm:t>
    </dgm:pt>
    <dgm:pt modelId="{FB89C4ED-8D49-4827-9F89-998E159EADB8}" type="parTrans" cxnId="{476FD1E5-29ED-4F49-B232-6AB8C1E34391}">
      <dgm:prSet/>
      <dgm:spPr/>
      <dgm:t>
        <a:bodyPr/>
        <a:lstStyle/>
        <a:p>
          <a:endParaRPr lang="en-US"/>
        </a:p>
      </dgm:t>
    </dgm:pt>
    <dgm:pt modelId="{F7CE3B5B-81AE-464D-B13F-8530B9ACB70E}" type="sibTrans" cxnId="{476FD1E5-29ED-4F49-B232-6AB8C1E34391}">
      <dgm:prSet/>
      <dgm:spPr/>
      <dgm:t>
        <a:bodyPr/>
        <a:lstStyle/>
        <a:p>
          <a:endParaRPr lang="en-US"/>
        </a:p>
      </dgm:t>
    </dgm:pt>
    <dgm:pt modelId="{26C082D2-BF83-4A8B-9388-F35658112DAD}">
      <dgm:prSet phldrT="[Text]"/>
      <dgm:spPr/>
      <dgm:t>
        <a:bodyPr/>
        <a:lstStyle/>
        <a:p>
          <a:r>
            <a:rPr lang="el-GR" dirty="0"/>
            <a:t>Την αναφορική αντωνυμία: ο οποίος, -α, -ο</a:t>
          </a:r>
          <a:endParaRPr lang="en-US" dirty="0"/>
        </a:p>
      </dgm:t>
    </dgm:pt>
    <dgm:pt modelId="{C5BF12A0-65C0-4E7D-A8B0-A7991AD132FF}" type="parTrans" cxnId="{1D9BB413-D7B5-44FE-95CE-ACC5B0D47F26}">
      <dgm:prSet/>
      <dgm:spPr/>
      <dgm:t>
        <a:bodyPr/>
        <a:lstStyle/>
        <a:p>
          <a:endParaRPr lang="en-US"/>
        </a:p>
      </dgm:t>
    </dgm:pt>
    <dgm:pt modelId="{C7E38467-48B5-47AF-BE4D-E395B5D21727}" type="sibTrans" cxnId="{1D9BB413-D7B5-44FE-95CE-ACC5B0D47F26}">
      <dgm:prSet/>
      <dgm:spPr/>
      <dgm:t>
        <a:bodyPr/>
        <a:lstStyle/>
        <a:p>
          <a:endParaRPr lang="en-US"/>
        </a:p>
      </dgm:t>
    </dgm:pt>
    <dgm:pt modelId="{1166C568-B6AF-4C16-8796-58687138BF67}">
      <dgm:prSet phldrT="[Text]"/>
      <dgm:spPr/>
      <dgm:t>
        <a:bodyPr/>
        <a:lstStyle/>
        <a:p>
          <a:r>
            <a:rPr lang="el-GR"/>
            <a:t>αναφορικές ελεύθερες ονοματικές</a:t>
          </a:r>
          <a:endParaRPr lang="en-US" dirty="0"/>
        </a:p>
      </dgm:t>
    </dgm:pt>
    <dgm:pt modelId="{CD80B27D-2D8F-49A9-9B01-38827C8C9601}" type="parTrans" cxnId="{5BF6583E-D412-4C16-AF59-15DFF2F9C24F}">
      <dgm:prSet/>
      <dgm:spPr/>
      <dgm:t>
        <a:bodyPr/>
        <a:lstStyle/>
        <a:p>
          <a:endParaRPr lang="en-US"/>
        </a:p>
      </dgm:t>
    </dgm:pt>
    <dgm:pt modelId="{B733A700-6E51-4568-A9FA-E400584D5343}" type="sibTrans" cxnId="{5BF6583E-D412-4C16-AF59-15DFF2F9C24F}">
      <dgm:prSet/>
      <dgm:spPr/>
      <dgm:t>
        <a:bodyPr/>
        <a:lstStyle/>
        <a:p>
          <a:endParaRPr lang="en-US"/>
        </a:p>
      </dgm:t>
    </dgm:pt>
    <dgm:pt modelId="{7AD5BBF8-4820-41D2-9533-7076FD94E8F3}">
      <dgm:prSet phldrT="[Text]"/>
      <dgm:spPr/>
      <dgm:t>
        <a:bodyPr/>
        <a:lstStyle/>
        <a:p>
          <a:r>
            <a:rPr lang="el-GR" dirty="0"/>
            <a:t>εισάγονται με</a:t>
          </a:r>
          <a:endParaRPr lang="en-US" dirty="0"/>
        </a:p>
      </dgm:t>
    </dgm:pt>
    <dgm:pt modelId="{46D0DAFF-CEAC-4B50-BF9C-AD05C313D3B3}" type="parTrans" cxnId="{915A0815-512A-4580-B8C7-EEA25DD69A93}">
      <dgm:prSet/>
      <dgm:spPr/>
      <dgm:t>
        <a:bodyPr/>
        <a:lstStyle/>
        <a:p>
          <a:endParaRPr lang="en-US"/>
        </a:p>
      </dgm:t>
    </dgm:pt>
    <dgm:pt modelId="{D3676BDB-6DAE-4F47-A344-AF26A1448294}" type="sibTrans" cxnId="{915A0815-512A-4580-B8C7-EEA25DD69A93}">
      <dgm:prSet/>
      <dgm:spPr/>
      <dgm:t>
        <a:bodyPr/>
        <a:lstStyle/>
        <a:p>
          <a:endParaRPr lang="en-US"/>
        </a:p>
      </dgm:t>
    </dgm:pt>
    <dgm:pt modelId="{5F3C0353-F7D4-408A-9274-B4E9D9BFB9B7}">
      <dgm:prSet phldrT="[Text]"/>
      <dgm:spPr/>
      <dgm:t>
        <a:bodyPr/>
        <a:lstStyle/>
        <a:p>
          <a:r>
            <a:rPr lang="el-GR" dirty="0"/>
            <a:t>αναφορικές αντωνυμίες : όποιος, όποια, όποιο, όσος, όση, όσο, οποιοσδήποτε, οποιαδήποτε, οποιοδήποτε, οσοσδήποτε, οσηδήποτε, οσοδήποτε, οτιδήποτε, ό,τι</a:t>
          </a:r>
          <a:endParaRPr lang="en-US" dirty="0"/>
        </a:p>
      </dgm:t>
    </dgm:pt>
    <dgm:pt modelId="{F846F503-7448-47A7-80A0-DA3DB06F456B}" type="parTrans" cxnId="{E7731E55-EFFE-4D5E-8B67-422456C09432}">
      <dgm:prSet/>
      <dgm:spPr/>
      <dgm:t>
        <a:bodyPr/>
        <a:lstStyle/>
        <a:p>
          <a:endParaRPr lang="en-US"/>
        </a:p>
      </dgm:t>
    </dgm:pt>
    <dgm:pt modelId="{08832904-BC22-4419-8E49-9E7121B33E1F}" type="sibTrans" cxnId="{E7731E55-EFFE-4D5E-8B67-422456C09432}">
      <dgm:prSet/>
      <dgm:spPr/>
      <dgm:t>
        <a:bodyPr/>
        <a:lstStyle/>
        <a:p>
          <a:endParaRPr lang="en-US"/>
        </a:p>
      </dgm:t>
    </dgm:pt>
    <dgm:pt modelId="{5A28BB11-8377-4F30-ACBA-F02D9D4F54C9}">
      <dgm:prSet phldrT="[Text]"/>
      <dgm:spPr/>
      <dgm:t>
        <a:bodyPr/>
        <a:lstStyle/>
        <a:p>
          <a:r>
            <a:rPr lang="el-GR"/>
            <a:t>αναφορικές ελεύθερες επιρρηματικές</a:t>
          </a:r>
          <a:endParaRPr lang="en-US" dirty="0"/>
        </a:p>
      </dgm:t>
    </dgm:pt>
    <dgm:pt modelId="{16FD575B-A56F-46BD-A4C5-27A14DF66E83}" type="parTrans" cxnId="{502F4DAB-E502-4B7F-81E9-A37CD1B7A4C6}">
      <dgm:prSet/>
      <dgm:spPr/>
      <dgm:t>
        <a:bodyPr/>
        <a:lstStyle/>
        <a:p>
          <a:endParaRPr lang="en-US"/>
        </a:p>
      </dgm:t>
    </dgm:pt>
    <dgm:pt modelId="{EF52A78C-6621-40DC-BC53-60624F42E76D}" type="sibTrans" cxnId="{502F4DAB-E502-4B7F-81E9-A37CD1B7A4C6}">
      <dgm:prSet/>
      <dgm:spPr/>
      <dgm:t>
        <a:bodyPr/>
        <a:lstStyle/>
        <a:p>
          <a:endParaRPr lang="en-US"/>
        </a:p>
      </dgm:t>
    </dgm:pt>
    <dgm:pt modelId="{09D948E8-5352-4FAB-8D46-DC7F3869E927}">
      <dgm:prSet phldrT="[Text]"/>
      <dgm:spPr/>
      <dgm:t>
        <a:bodyPr/>
        <a:lstStyle/>
        <a:p>
          <a:r>
            <a:rPr lang="el-GR" dirty="0"/>
            <a:t>εισάγονται με</a:t>
          </a:r>
          <a:endParaRPr lang="en-US" dirty="0"/>
        </a:p>
      </dgm:t>
    </dgm:pt>
    <dgm:pt modelId="{61BAD986-1C5E-44BB-89AD-AFB4BB835D50}" type="parTrans" cxnId="{CA05C248-DFD0-4AB8-9D19-58ACB028735A}">
      <dgm:prSet/>
      <dgm:spPr/>
      <dgm:t>
        <a:bodyPr/>
        <a:lstStyle/>
        <a:p>
          <a:endParaRPr lang="en-US"/>
        </a:p>
      </dgm:t>
    </dgm:pt>
    <dgm:pt modelId="{80C8754C-B1D8-4C6F-B793-357183EBF19F}" type="sibTrans" cxnId="{CA05C248-DFD0-4AB8-9D19-58ACB028735A}">
      <dgm:prSet/>
      <dgm:spPr/>
      <dgm:t>
        <a:bodyPr/>
        <a:lstStyle/>
        <a:p>
          <a:endParaRPr lang="en-US"/>
        </a:p>
      </dgm:t>
    </dgm:pt>
    <dgm:pt modelId="{59D84864-D876-4BE8-8BF8-0770012C66A7}">
      <dgm:prSet phldrT="[Text]"/>
      <dgm:spPr/>
      <dgm:t>
        <a:bodyPr/>
        <a:lstStyle/>
        <a:p>
          <a:r>
            <a:rPr lang="el-GR" dirty="0"/>
            <a:t>αναφορικά επιρρήματα: όπου, όποτε, όπως, όσο, οπουδήποτε, οποτεδήποτε</a:t>
          </a:r>
          <a:endParaRPr lang="en-US" dirty="0"/>
        </a:p>
      </dgm:t>
    </dgm:pt>
    <dgm:pt modelId="{5DD5B675-C32B-4B39-A80C-CD9B62CE21E1}" type="parTrans" cxnId="{9E7967DB-A833-418D-A2D2-7F161D19E2C0}">
      <dgm:prSet/>
      <dgm:spPr/>
      <dgm:t>
        <a:bodyPr/>
        <a:lstStyle/>
        <a:p>
          <a:endParaRPr lang="en-US"/>
        </a:p>
      </dgm:t>
    </dgm:pt>
    <dgm:pt modelId="{86F6E5F3-CB03-48D4-9E78-78F9AD5AD151}" type="sibTrans" cxnId="{9E7967DB-A833-418D-A2D2-7F161D19E2C0}">
      <dgm:prSet/>
      <dgm:spPr/>
      <dgm:t>
        <a:bodyPr/>
        <a:lstStyle/>
        <a:p>
          <a:endParaRPr lang="en-US"/>
        </a:p>
      </dgm:t>
    </dgm:pt>
    <dgm:pt modelId="{4A4ED773-9994-4526-84DD-0846B0FB7174}">
      <dgm:prSet/>
      <dgm:spPr/>
      <dgm:t>
        <a:bodyPr/>
        <a:lstStyle/>
        <a:p>
          <a:r>
            <a:rPr lang="el-GR" dirty="0"/>
            <a:t>Το αναφορικό που </a:t>
          </a:r>
          <a:endParaRPr lang="en-US" dirty="0"/>
        </a:p>
      </dgm:t>
    </dgm:pt>
    <dgm:pt modelId="{F75A187C-7204-4B53-A73A-04624ABC67BA}" type="parTrans" cxnId="{B87F12E3-ECA4-4454-9A67-660D4F984BF7}">
      <dgm:prSet/>
      <dgm:spPr/>
      <dgm:t>
        <a:bodyPr/>
        <a:lstStyle/>
        <a:p>
          <a:endParaRPr lang="en-US"/>
        </a:p>
      </dgm:t>
    </dgm:pt>
    <dgm:pt modelId="{CB4CD82C-C0E4-4C76-B556-AD1127098FA7}" type="sibTrans" cxnId="{B87F12E3-ECA4-4454-9A67-660D4F984BF7}">
      <dgm:prSet/>
      <dgm:spPr/>
      <dgm:t>
        <a:bodyPr/>
        <a:lstStyle/>
        <a:p>
          <a:endParaRPr lang="en-US"/>
        </a:p>
      </dgm:t>
    </dgm:pt>
    <dgm:pt modelId="{17CE817C-188D-4B4B-9F45-4EF99DC253C0}" type="pres">
      <dgm:prSet presAssocID="{DD01F99E-B0CF-4F7B-8DD9-9AD7357202D1}" presName="Name0" presStyleCnt="0">
        <dgm:presLayoutVars>
          <dgm:dir/>
          <dgm:animLvl val="lvl"/>
          <dgm:resizeHandles val="exact"/>
        </dgm:presLayoutVars>
      </dgm:prSet>
      <dgm:spPr/>
    </dgm:pt>
    <dgm:pt modelId="{75E8A77A-CBE8-4B73-B1B9-03B8FD1FDB18}" type="pres">
      <dgm:prSet presAssocID="{9107A90F-737F-48FC-A072-87C970022599}" presName="linNode" presStyleCnt="0"/>
      <dgm:spPr/>
    </dgm:pt>
    <dgm:pt modelId="{66753B14-8293-41B9-BAF3-0C7BA2134623}" type="pres">
      <dgm:prSet presAssocID="{9107A90F-737F-48FC-A072-87C970022599}" presName="parentText" presStyleLbl="node1" presStyleIdx="0" presStyleCnt="3">
        <dgm:presLayoutVars>
          <dgm:chMax val="1"/>
          <dgm:bulletEnabled val="1"/>
        </dgm:presLayoutVars>
      </dgm:prSet>
      <dgm:spPr/>
    </dgm:pt>
    <dgm:pt modelId="{C5EB3EDB-F5F1-406F-B4F0-90908F4E50D4}" type="pres">
      <dgm:prSet presAssocID="{9107A90F-737F-48FC-A072-87C970022599}" presName="descendantText" presStyleLbl="alignAccFollowNode1" presStyleIdx="0" presStyleCnt="3">
        <dgm:presLayoutVars>
          <dgm:bulletEnabled val="1"/>
        </dgm:presLayoutVars>
      </dgm:prSet>
      <dgm:spPr/>
    </dgm:pt>
    <dgm:pt modelId="{056CD673-DCE1-4AE2-84C4-C4934E62F853}" type="pres">
      <dgm:prSet presAssocID="{F697D78B-81A3-47D8-888E-665292880F92}" presName="sp" presStyleCnt="0"/>
      <dgm:spPr/>
    </dgm:pt>
    <dgm:pt modelId="{2B1BE93F-C413-4CA7-8A6C-DC702EE710D1}" type="pres">
      <dgm:prSet presAssocID="{1166C568-B6AF-4C16-8796-58687138BF67}" presName="linNode" presStyleCnt="0"/>
      <dgm:spPr/>
    </dgm:pt>
    <dgm:pt modelId="{523F1AF8-571C-40A7-91FD-7055B564048A}" type="pres">
      <dgm:prSet presAssocID="{1166C568-B6AF-4C16-8796-58687138BF67}" presName="parentText" presStyleLbl="node1" presStyleIdx="1" presStyleCnt="3">
        <dgm:presLayoutVars>
          <dgm:chMax val="1"/>
          <dgm:bulletEnabled val="1"/>
        </dgm:presLayoutVars>
      </dgm:prSet>
      <dgm:spPr/>
    </dgm:pt>
    <dgm:pt modelId="{A20CE0D8-5A6C-47CF-BF31-4D3D05C68D0C}" type="pres">
      <dgm:prSet presAssocID="{1166C568-B6AF-4C16-8796-58687138BF67}" presName="descendantText" presStyleLbl="alignAccFollowNode1" presStyleIdx="1" presStyleCnt="3">
        <dgm:presLayoutVars>
          <dgm:bulletEnabled val="1"/>
        </dgm:presLayoutVars>
      </dgm:prSet>
      <dgm:spPr/>
    </dgm:pt>
    <dgm:pt modelId="{AAE639BC-CEAB-4E47-AEA7-086969A73809}" type="pres">
      <dgm:prSet presAssocID="{B733A700-6E51-4568-A9FA-E400584D5343}" presName="sp" presStyleCnt="0"/>
      <dgm:spPr/>
    </dgm:pt>
    <dgm:pt modelId="{4F80ACEA-2047-434A-9436-86A7BFBBC34C}" type="pres">
      <dgm:prSet presAssocID="{5A28BB11-8377-4F30-ACBA-F02D9D4F54C9}" presName="linNode" presStyleCnt="0"/>
      <dgm:spPr/>
    </dgm:pt>
    <dgm:pt modelId="{50434670-C1D7-4AA3-B2DE-30F41EA07A76}" type="pres">
      <dgm:prSet presAssocID="{5A28BB11-8377-4F30-ACBA-F02D9D4F54C9}" presName="parentText" presStyleLbl="node1" presStyleIdx="2" presStyleCnt="3">
        <dgm:presLayoutVars>
          <dgm:chMax val="1"/>
          <dgm:bulletEnabled val="1"/>
        </dgm:presLayoutVars>
      </dgm:prSet>
      <dgm:spPr/>
    </dgm:pt>
    <dgm:pt modelId="{73530BE2-A601-4D61-84A3-A024DA98A8A6}" type="pres">
      <dgm:prSet presAssocID="{5A28BB11-8377-4F30-ACBA-F02D9D4F54C9}" presName="descendantText" presStyleLbl="alignAccFollowNode1" presStyleIdx="2" presStyleCnt="3">
        <dgm:presLayoutVars>
          <dgm:bulletEnabled val="1"/>
        </dgm:presLayoutVars>
      </dgm:prSet>
      <dgm:spPr/>
    </dgm:pt>
  </dgm:ptLst>
  <dgm:cxnLst>
    <dgm:cxn modelId="{1D9BB413-D7B5-44FE-95CE-ACC5B0D47F26}" srcId="{9107A90F-737F-48FC-A072-87C970022599}" destId="{26C082D2-BF83-4A8B-9388-F35658112DAD}" srcOrd="1" destOrd="0" parTransId="{C5BF12A0-65C0-4E7D-A8B0-A7991AD132FF}" sibTransId="{C7E38467-48B5-47AF-BE4D-E395B5D21727}"/>
    <dgm:cxn modelId="{915A0815-512A-4580-B8C7-EEA25DD69A93}" srcId="{1166C568-B6AF-4C16-8796-58687138BF67}" destId="{7AD5BBF8-4820-41D2-9533-7076FD94E8F3}" srcOrd="0" destOrd="0" parTransId="{46D0DAFF-CEAC-4B50-BF9C-AD05C313D3B3}" sibTransId="{D3676BDB-6DAE-4F47-A344-AF26A1448294}"/>
    <dgm:cxn modelId="{F95B9439-2352-4F16-9D8E-AB94A60F19B3}" type="presOf" srcId="{4A4ED773-9994-4526-84DD-0846B0FB7174}" destId="{C5EB3EDB-F5F1-406F-B4F0-90908F4E50D4}" srcOrd="0" destOrd="2" presId="urn:microsoft.com/office/officeart/2005/8/layout/vList5"/>
    <dgm:cxn modelId="{1B827F3D-AA38-42E6-98EA-80EA728CF82E}" type="presOf" srcId="{5F3C0353-F7D4-408A-9274-B4E9D9BFB9B7}" destId="{A20CE0D8-5A6C-47CF-BF31-4D3D05C68D0C}" srcOrd="0" destOrd="1" presId="urn:microsoft.com/office/officeart/2005/8/layout/vList5"/>
    <dgm:cxn modelId="{5BF6583E-D412-4C16-AF59-15DFF2F9C24F}" srcId="{DD01F99E-B0CF-4F7B-8DD9-9AD7357202D1}" destId="{1166C568-B6AF-4C16-8796-58687138BF67}" srcOrd="1" destOrd="0" parTransId="{CD80B27D-2D8F-49A9-9B01-38827C8C9601}" sibTransId="{B733A700-6E51-4568-A9FA-E400584D5343}"/>
    <dgm:cxn modelId="{35CC465E-F309-4235-B040-2160F64C2C90}" type="presOf" srcId="{A1A4822E-B662-4ED1-BE49-C24C0B7029E5}" destId="{C5EB3EDB-F5F1-406F-B4F0-90908F4E50D4}" srcOrd="0" destOrd="0" presId="urn:microsoft.com/office/officeart/2005/8/layout/vList5"/>
    <dgm:cxn modelId="{CA05C248-DFD0-4AB8-9D19-58ACB028735A}" srcId="{5A28BB11-8377-4F30-ACBA-F02D9D4F54C9}" destId="{09D948E8-5352-4FAB-8D46-DC7F3869E927}" srcOrd="0" destOrd="0" parTransId="{61BAD986-1C5E-44BB-89AD-AFB4BB835D50}" sibTransId="{80C8754C-B1D8-4C6F-B793-357183EBF19F}"/>
    <dgm:cxn modelId="{43B77A4F-9CED-4F1E-8207-8E2883351003}" type="presOf" srcId="{5A28BB11-8377-4F30-ACBA-F02D9D4F54C9}" destId="{50434670-C1D7-4AA3-B2DE-30F41EA07A76}" srcOrd="0" destOrd="0" presId="urn:microsoft.com/office/officeart/2005/8/layout/vList5"/>
    <dgm:cxn modelId="{A641EA4F-7617-4E3D-8593-0DF217168CF3}" type="presOf" srcId="{26C082D2-BF83-4A8B-9388-F35658112DAD}" destId="{C5EB3EDB-F5F1-406F-B4F0-90908F4E50D4}" srcOrd="0" destOrd="1" presId="urn:microsoft.com/office/officeart/2005/8/layout/vList5"/>
    <dgm:cxn modelId="{E7731E55-EFFE-4D5E-8B67-422456C09432}" srcId="{1166C568-B6AF-4C16-8796-58687138BF67}" destId="{5F3C0353-F7D4-408A-9274-B4E9D9BFB9B7}" srcOrd="1" destOrd="0" parTransId="{F846F503-7448-47A7-80A0-DA3DB06F456B}" sibTransId="{08832904-BC22-4419-8E49-9E7121B33E1F}"/>
    <dgm:cxn modelId="{ABB4D655-7528-4FEF-8231-9E37B6C3ACEE}" type="presOf" srcId="{09D948E8-5352-4FAB-8D46-DC7F3869E927}" destId="{73530BE2-A601-4D61-84A3-A024DA98A8A6}" srcOrd="0" destOrd="0" presId="urn:microsoft.com/office/officeart/2005/8/layout/vList5"/>
    <dgm:cxn modelId="{A48AFA86-ABFE-4E76-8E47-A1D3FED6BE5E}" type="presOf" srcId="{7AD5BBF8-4820-41D2-9533-7076FD94E8F3}" destId="{A20CE0D8-5A6C-47CF-BF31-4D3D05C68D0C}" srcOrd="0" destOrd="0" presId="urn:microsoft.com/office/officeart/2005/8/layout/vList5"/>
    <dgm:cxn modelId="{59CC5591-34DB-4F6E-AFAA-097CF027E093}" type="presOf" srcId="{DD01F99E-B0CF-4F7B-8DD9-9AD7357202D1}" destId="{17CE817C-188D-4B4B-9F45-4EF99DC253C0}" srcOrd="0" destOrd="0" presId="urn:microsoft.com/office/officeart/2005/8/layout/vList5"/>
    <dgm:cxn modelId="{502F4DAB-E502-4B7F-81E9-A37CD1B7A4C6}" srcId="{DD01F99E-B0CF-4F7B-8DD9-9AD7357202D1}" destId="{5A28BB11-8377-4F30-ACBA-F02D9D4F54C9}" srcOrd="2" destOrd="0" parTransId="{16FD575B-A56F-46BD-A4C5-27A14DF66E83}" sibTransId="{EF52A78C-6621-40DC-BC53-60624F42E76D}"/>
    <dgm:cxn modelId="{D03F8AAF-D41A-455F-9918-5B7F6909594C}" srcId="{DD01F99E-B0CF-4F7B-8DD9-9AD7357202D1}" destId="{9107A90F-737F-48FC-A072-87C970022599}" srcOrd="0" destOrd="0" parTransId="{A2D69CB5-C0CD-4BB0-A2F9-8C6AF5C79E60}" sibTransId="{F697D78B-81A3-47D8-888E-665292880F92}"/>
    <dgm:cxn modelId="{4CBA2EB2-B95A-4B46-8AF4-E460CB4949F2}" type="presOf" srcId="{59D84864-D876-4BE8-8BF8-0770012C66A7}" destId="{73530BE2-A601-4D61-84A3-A024DA98A8A6}" srcOrd="0" destOrd="1" presId="urn:microsoft.com/office/officeart/2005/8/layout/vList5"/>
    <dgm:cxn modelId="{AF6941BC-2DD5-4059-9048-3E27AD30FDA4}" type="presOf" srcId="{1166C568-B6AF-4C16-8796-58687138BF67}" destId="{523F1AF8-571C-40A7-91FD-7055B564048A}" srcOrd="0" destOrd="0" presId="urn:microsoft.com/office/officeart/2005/8/layout/vList5"/>
    <dgm:cxn modelId="{04E605D5-E144-44A0-9E36-DEF8B9F7F41B}" type="presOf" srcId="{9107A90F-737F-48FC-A072-87C970022599}" destId="{66753B14-8293-41B9-BAF3-0C7BA2134623}" srcOrd="0" destOrd="0" presId="urn:microsoft.com/office/officeart/2005/8/layout/vList5"/>
    <dgm:cxn modelId="{9E7967DB-A833-418D-A2D2-7F161D19E2C0}" srcId="{5A28BB11-8377-4F30-ACBA-F02D9D4F54C9}" destId="{59D84864-D876-4BE8-8BF8-0770012C66A7}" srcOrd="1" destOrd="0" parTransId="{5DD5B675-C32B-4B39-A80C-CD9B62CE21E1}" sibTransId="{86F6E5F3-CB03-48D4-9E78-78F9AD5AD151}"/>
    <dgm:cxn modelId="{B87F12E3-ECA4-4454-9A67-660D4F984BF7}" srcId="{9107A90F-737F-48FC-A072-87C970022599}" destId="{4A4ED773-9994-4526-84DD-0846B0FB7174}" srcOrd="2" destOrd="0" parTransId="{F75A187C-7204-4B53-A73A-04624ABC67BA}" sibTransId="{CB4CD82C-C0E4-4C76-B556-AD1127098FA7}"/>
    <dgm:cxn modelId="{476FD1E5-29ED-4F49-B232-6AB8C1E34391}" srcId="{9107A90F-737F-48FC-A072-87C970022599}" destId="{A1A4822E-B662-4ED1-BE49-C24C0B7029E5}" srcOrd="0" destOrd="0" parTransId="{FB89C4ED-8D49-4827-9F89-998E159EADB8}" sibTransId="{F7CE3B5B-81AE-464D-B13F-8530B9ACB70E}"/>
    <dgm:cxn modelId="{88499C0B-3F64-4F80-AD32-94B4E53107CF}" type="presParOf" srcId="{17CE817C-188D-4B4B-9F45-4EF99DC253C0}" destId="{75E8A77A-CBE8-4B73-B1B9-03B8FD1FDB18}" srcOrd="0" destOrd="0" presId="urn:microsoft.com/office/officeart/2005/8/layout/vList5"/>
    <dgm:cxn modelId="{C904F022-7C53-41BF-9DD9-A9084AB03D00}" type="presParOf" srcId="{75E8A77A-CBE8-4B73-B1B9-03B8FD1FDB18}" destId="{66753B14-8293-41B9-BAF3-0C7BA2134623}" srcOrd="0" destOrd="0" presId="urn:microsoft.com/office/officeart/2005/8/layout/vList5"/>
    <dgm:cxn modelId="{96D9D203-57F2-4828-94EA-C0FBE8782E15}" type="presParOf" srcId="{75E8A77A-CBE8-4B73-B1B9-03B8FD1FDB18}" destId="{C5EB3EDB-F5F1-406F-B4F0-90908F4E50D4}" srcOrd="1" destOrd="0" presId="urn:microsoft.com/office/officeart/2005/8/layout/vList5"/>
    <dgm:cxn modelId="{5AD5A57D-8E49-45DC-8D6E-E7FEFFDEC3A0}" type="presParOf" srcId="{17CE817C-188D-4B4B-9F45-4EF99DC253C0}" destId="{056CD673-DCE1-4AE2-84C4-C4934E62F853}" srcOrd="1" destOrd="0" presId="urn:microsoft.com/office/officeart/2005/8/layout/vList5"/>
    <dgm:cxn modelId="{E3B98F44-788E-4024-9AD1-A214515AF634}" type="presParOf" srcId="{17CE817C-188D-4B4B-9F45-4EF99DC253C0}" destId="{2B1BE93F-C413-4CA7-8A6C-DC702EE710D1}" srcOrd="2" destOrd="0" presId="urn:microsoft.com/office/officeart/2005/8/layout/vList5"/>
    <dgm:cxn modelId="{E16AA7B4-A225-4E99-AFE9-8664EB54F4B4}" type="presParOf" srcId="{2B1BE93F-C413-4CA7-8A6C-DC702EE710D1}" destId="{523F1AF8-571C-40A7-91FD-7055B564048A}" srcOrd="0" destOrd="0" presId="urn:microsoft.com/office/officeart/2005/8/layout/vList5"/>
    <dgm:cxn modelId="{19F96162-60C4-4096-B4E0-CB9E3701C9C6}" type="presParOf" srcId="{2B1BE93F-C413-4CA7-8A6C-DC702EE710D1}" destId="{A20CE0D8-5A6C-47CF-BF31-4D3D05C68D0C}" srcOrd="1" destOrd="0" presId="urn:microsoft.com/office/officeart/2005/8/layout/vList5"/>
    <dgm:cxn modelId="{C0518F9C-1551-43F2-B913-D435F60F17E9}" type="presParOf" srcId="{17CE817C-188D-4B4B-9F45-4EF99DC253C0}" destId="{AAE639BC-CEAB-4E47-AEA7-086969A73809}" srcOrd="3" destOrd="0" presId="urn:microsoft.com/office/officeart/2005/8/layout/vList5"/>
    <dgm:cxn modelId="{64DC850A-8E17-481E-85D9-959B6062ADCA}" type="presParOf" srcId="{17CE817C-188D-4B4B-9F45-4EF99DC253C0}" destId="{4F80ACEA-2047-434A-9436-86A7BFBBC34C}" srcOrd="4" destOrd="0" presId="urn:microsoft.com/office/officeart/2005/8/layout/vList5"/>
    <dgm:cxn modelId="{A9DFEEAA-522A-427A-8EDA-14202074B289}" type="presParOf" srcId="{4F80ACEA-2047-434A-9436-86A7BFBBC34C}" destId="{50434670-C1D7-4AA3-B2DE-30F41EA07A76}" srcOrd="0" destOrd="0" presId="urn:microsoft.com/office/officeart/2005/8/layout/vList5"/>
    <dgm:cxn modelId="{467C4DB2-100F-4F37-B1AE-E38F3D3122B5}" type="presParOf" srcId="{4F80ACEA-2047-434A-9436-86A7BFBBC34C}" destId="{73530BE2-A601-4D61-84A3-A024DA98A8A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A3660-BD76-4A1F-9D09-78FF29111AB5}"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0097E9F0-8302-47EF-B245-D5C6433728BF}">
      <dgm:prSet phldrT="[Text]"/>
      <dgm:spPr/>
      <dgm:t>
        <a:bodyPr/>
        <a:lstStyle/>
        <a:p>
          <a:r>
            <a:rPr lang="el-GR" dirty="0"/>
            <a:t>Δεν χωρίζονται με κόμμα </a:t>
          </a:r>
          <a:endParaRPr lang="en-US" dirty="0"/>
        </a:p>
      </dgm:t>
    </dgm:pt>
    <dgm:pt modelId="{6B26B988-0E1B-4EA4-8D63-B564B7C7B9F8}" type="parTrans" cxnId="{9653DC21-1916-4D54-B7BB-51937C2E9F8D}">
      <dgm:prSet/>
      <dgm:spPr/>
      <dgm:t>
        <a:bodyPr/>
        <a:lstStyle/>
        <a:p>
          <a:endParaRPr lang="en-US"/>
        </a:p>
      </dgm:t>
    </dgm:pt>
    <dgm:pt modelId="{82E69F00-80A8-47B9-B095-C48A622913F4}" type="sibTrans" cxnId="{9653DC21-1916-4D54-B7BB-51937C2E9F8D}">
      <dgm:prSet/>
      <dgm:spPr/>
      <dgm:t>
        <a:bodyPr/>
        <a:lstStyle/>
        <a:p>
          <a:endParaRPr lang="en-US"/>
        </a:p>
      </dgm:t>
    </dgm:pt>
    <dgm:pt modelId="{4CD16FAE-B19D-499B-B34A-94AE3F86C3F5}">
      <dgm:prSet phldrT="[Text]"/>
      <dgm:spPr/>
      <dgm:t>
        <a:bodyPr/>
        <a:lstStyle/>
        <a:p>
          <a:r>
            <a:rPr lang="el-GR" dirty="0"/>
            <a:t>Οι επιθετικές αναφορικές προτάσεις δε χωρίζονται με κόμμα από την πρόταση στην οποία αναφέρονται, όταν περιέχουν μια πληροφορία που θεωρείται απαραίτητη για τη διάκριση και τον ακριβή προσδιορισμό του ουσιαστικού στο οποίο αναφέρονται.</a:t>
          </a:r>
          <a:endParaRPr lang="en-US" dirty="0"/>
        </a:p>
      </dgm:t>
    </dgm:pt>
    <dgm:pt modelId="{35ED9924-A31E-4CDC-8748-96895E533FBC}" type="parTrans" cxnId="{25739C6D-B729-43F1-B106-7788A5083441}">
      <dgm:prSet/>
      <dgm:spPr/>
      <dgm:t>
        <a:bodyPr/>
        <a:lstStyle/>
        <a:p>
          <a:endParaRPr lang="en-US"/>
        </a:p>
      </dgm:t>
    </dgm:pt>
    <dgm:pt modelId="{8F0007FB-6CF0-4A8E-8EE9-6FD5978B136C}" type="sibTrans" cxnId="{25739C6D-B729-43F1-B106-7788A5083441}">
      <dgm:prSet/>
      <dgm:spPr/>
      <dgm:t>
        <a:bodyPr/>
        <a:lstStyle/>
        <a:p>
          <a:endParaRPr lang="en-US"/>
        </a:p>
      </dgm:t>
    </dgm:pt>
    <dgm:pt modelId="{64F91EDB-750E-4BAB-94C8-B9D9CE2B0429}">
      <dgm:prSet phldrT="[Text]"/>
      <dgm:spPr/>
      <dgm:t>
        <a:bodyPr/>
        <a:lstStyle/>
        <a:p>
          <a:r>
            <a:rPr lang="el-GR" dirty="0"/>
            <a:t>Χωρίζονται με κόμμα</a:t>
          </a:r>
          <a:endParaRPr lang="en-US" dirty="0"/>
        </a:p>
      </dgm:t>
    </dgm:pt>
    <dgm:pt modelId="{8EBC7527-30C0-467A-84BF-A6CBC2DD91B6}" type="parTrans" cxnId="{AB89E162-73E9-4DF7-A78D-DA139C3AF117}">
      <dgm:prSet/>
      <dgm:spPr/>
      <dgm:t>
        <a:bodyPr/>
        <a:lstStyle/>
        <a:p>
          <a:endParaRPr lang="en-US"/>
        </a:p>
      </dgm:t>
    </dgm:pt>
    <dgm:pt modelId="{1F75EB9F-380F-466C-A20E-EB52F382F836}" type="sibTrans" cxnId="{AB89E162-73E9-4DF7-A78D-DA139C3AF117}">
      <dgm:prSet/>
      <dgm:spPr/>
      <dgm:t>
        <a:bodyPr/>
        <a:lstStyle/>
        <a:p>
          <a:endParaRPr lang="en-US"/>
        </a:p>
      </dgm:t>
    </dgm:pt>
    <dgm:pt modelId="{E715FB94-CF1E-4161-8E3A-D1C3B4E8C9E0}">
      <dgm:prSet phldrT="[Text]"/>
      <dgm:spPr/>
      <dgm:t>
        <a:bodyPr/>
        <a:lstStyle/>
        <a:p>
          <a:r>
            <a:rPr lang="el-GR" dirty="0"/>
            <a:t>Αντίθετα, χωρίζονται με κόμμα, όταν προσθέτουν απλώς μια ακόμα πληροφορία σχετικά με το ουσιαστικό που, όμως, είναι ήδη επαρκώς προσδιορισμένο.</a:t>
          </a:r>
          <a:endParaRPr lang="en-US" dirty="0"/>
        </a:p>
      </dgm:t>
    </dgm:pt>
    <dgm:pt modelId="{2124BF54-F93D-4EE8-846A-E0DF36BB952A}" type="parTrans" cxnId="{0EE1844C-47FF-4874-9AAB-B2F48DF76FF0}">
      <dgm:prSet/>
      <dgm:spPr/>
      <dgm:t>
        <a:bodyPr/>
        <a:lstStyle/>
        <a:p>
          <a:endParaRPr lang="en-US"/>
        </a:p>
      </dgm:t>
    </dgm:pt>
    <dgm:pt modelId="{3412AEA3-2351-484A-A44F-2BDD10A972C4}" type="sibTrans" cxnId="{0EE1844C-47FF-4874-9AAB-B2F48DF76FF0}">
      <dgm:prSet/>
      <dgm:spPr/>
      <dgm:t>
        <a:bodyPr/>
        <a:lstStyle/>
        <a:p>
          <a:endParaRPr lang="en-US"/>
        </a:p>
      </dgm:t>
    </dgm:pt>
    <dgm:pt modelId="{EA7EBD35-2F52-4372-AA2D-2F95307E7500}">
      <dgm:prSet phldrT="[Text]"/>
      <dgm:spPr/>
      <dgm:t>
        <a:bodyPr/>
        <a:lstStyle/>
        <a:p>
          <a:r>
            <a:rPr lang="el-GR" dirty="0"/>
            <a:t>Μας είπε για την Ευρώπη αυτά που γνώριζε.</a:t>
          </a:r>
          <a:endParaRPr lang="en-US" dirty="0"/>
        </a:p>
      </dgm:t>
    </dgm:pt>
    <dgm:pt modelId="{0BD66AA3-2DDC-438A-AB37-6D3C4E16F3A6}" type="parTrans" cxnId="{6C015B10-2CFC-403D-9036-C81B95ACE87F}">
      <dgm:prSet/>
      <dgm:spPr/>
      <dgm:t>
        <a:bodyPr/>
        <a:lstStyle/>
        <a:p>
          <a:endParaRPr lang="en-US"/>
        </a:p>
      </dgm:t>
    </dgm:pt>
    <dgm:pt modelId="{E3AAA5BF-CD78-44E5-B482-3C2644C8220B}" type="sibTrans" cxnId="{6C015B10-2CFC-403D-9036-C81B95ACE87F}">
      <dgm:prSet/>
      <dgm:spPr/>
      <dgm:t>
        <a:bodyPr/>
        <a:lstStyle/>
        <a:p>
          <a:endParaRPr lang="en-US"/>
        </a:p>
      </dgm:t>
    </dgm:pt>
    <dgm:pt modelId="{EF90E5A8-56BB-4EFB-A9FE-A6F7A0710A20}">
      <dgm:prSet phldrT="[Text]"/>
      <dgm:spPr/>
      <dgm:t>
        <a:bodyPr/>
        <a:lstStyle/>
        <a:p>
          <a:r>
            <a:rPr lang="el-GR" dirty="0"/>
            <a:t>Μας έδωσε για την Ευρώπη όλες τις απαραίτητες πληροφορίες, που είχε λόγω της θέσης του.</a:t>
          </a:r>
          <a:endParaRPr lang="en-US" dirty="0"/>
        </a:p>
      </dgm:t>
    </dgm:pt>
    <dgm:pt modelId="{7129B4FD-1DEC-4CAA-A99C-46B910B6E351}" type="parTrans" cxnId="{CF305B0D-9165-44E5-8EC1-B91D93816FAC}">
      <dgm:prSet/>
      <dgm:spPr/>
      <dgm:t>
        <a:bodyPr/>
        <a:lstStyle/>
        <a:p>
          <a:endParaRPr lang="en-US"/>
        </a:p>
      </dgm:t>
    </dgm:pt>
    <dgm:pt modelId="{9B098BF5-C94C-402F-AFD1-D5BD3494FDD1}" type="sibTrans" cxnId="{CF305B0D-9165-44E5-8EC1-B91D93816FAC}">
      <dgm:prSet/>
      <dgm:spPr/>
      <dgm:t>
        <a:bodyPr/>
        <a:lstStyle/>
        <a:p>
          <a:endParaRPr lang="en-US"/>
        </a:p>
      </dgm:t>
    </dgm:pt>
    <dgm:pt modelId="{9E4EFFD0-1B70-4E15-BCFC-995343540601}" type="pres">
      <dgm:prSet presAssocID="{2D0A3660-BD76-4A1F-9D09-78FF29111AB5}" presName="linear" presStyleCnt="0">
        <dgm:presLayoutVars>
          <dgm:animLvl val="lvl"/>
          <dgm:resizeHandles val="exact"/>
        </dgm:presLayoutVars>
      </dgm:prSet>
      <dgm:spPr/>
    </dgm:pt>
    <dgm:pt modelId="{B17BEC36-7237-4FCB-857A-506AE2AD6199}" type="pres">
      <dgm:prSet presAssocID="{0097E9F0-8302-47EF-B245-D5C6433728BF}" presName="parentText" presStyleLbl="node1" presStyleIdx="0" presStyleCnt="2">
        <dgm:presLayoutVars>
          <dgm:chMax val="0"/>
          <dgm:bulletEnabled val="1"/>
        </dgm:presLayoutVars>
      </dgm:prSet>
      <dgm:spPr/>
    </dgm:pt>
    <dgm:pt modelId="{9B7AC53A-A4BC-4576-AFE3-210332DFF246}" type="pres">
      <dgm:prSet presAssocID="{0097E9F0-8302-47EF-B245-D5C6433728BF}" presName="childText" presStyleLbl="revTx" presStyleIdx="0" presStyleCnt="2">
        <dgm:presLayoutVars>
          <dgm:bulletEnabled val="1"/>
        </dgm:presLayoutVars>
      </dgm:prSet>
      <dgm:spPr/>
    </dgm:pt>
    <dgm:pt modelId="{3272169D-35AE-4DCC-8EC9-B0D8C026B395}" type="pres">
      <dgm:prSet presAssocID="{64F91EDB-750E-4BAB-94C8-B9D9CE2B0429}" presName="parentText" presStyleLbl="node1" presStyleIdx="1" presStyleCnt="2">
        <dgm:presLayoutVars>
          <dgm:chMax val="0"/>
          <dgm:bulletEnabled val="1"/>
        </dgm:presLayoutVars>
      </dgm:prSet>
      <dgm:spPr/>
    </dgm:pt>
    <dgm:pt modelId="{D8C07DAA-F0BB-4BEF-AA3F-65FC7C3887FA}" type="pres">
      <dgm:prSet presAssocID="{64F91EDB-750E-4BAB-94C8-B9D9CE2B0429}" presName="childText" presStyleLbl="revTx" presStyleIdx="1" presStyleCnt="2" custScaleY="123461">
        <dgm:presLayoutVars>
          <dgm:bulletEnabled val="1"/>
        </dgm:presLayoutVars>
      </dgm:prSet>
      <dgm:spPr/>
    </dgm:pt>
  </dgm:ptLst>
  <dgm:cxnLst>
    <dgm:cxn modelId="{2C761406-F2A1-4EA6-AFE8-769D2BFA25E4}" type="presOf" srcId="{2D0A3660-BD76-4A1F-9D09-78FF29111AB5}" destId="{9E4EFFD0-1B70-4E15-BCFC-995343540601}" srcOrd="0" destOrd="0" presId="urn:microsoft.com/office/officeart/2005/8/layout/vList2"/>
    <dgm:cxn modelId="{CF305B0D-9165-44E5-8EC1-B91D93816FAC}" srcId="{64F91EDB-750E-4BAB-94C8-B9D9CE2B0429}" destId="{EF90E5A8-56BB-4EFB-A9FE-A6F7A0710A20}" srcOrd="1" destOrd="0" parTransId="{7129B4FD-1DEC-4CAA-A99C-46B910B6E351}" sibTransId="{9B098BF5-C94C-402F-AFD1-D5BD3494FDD1}"/>
    <dgm:cxn modelId="{6C015B10-2CFC-403D-9036-C81B95ACE87F}" srcId="{0097E9F0-8302-47EF-B245-D5C6433728BF}" destId="{EA7EBD35-2F52-4372-AA2D-2F95307E7500}" srcOrd="1" destOrd="0" parTransId="{0BD66AA3-2DDC-438A-AB37-6D3C4E16F3A6}" sibTransId="{E3AAA5BF-CD78-44E5-B482-3C2644C8220B}"/>
    <dgm:cxn modelId="{9653DC21-1916-4D54-B7BB-51937C2E9F8D}" srcId="{2D0A3660-BD76-4A1F-9D09-78FF29111AB5}" destId="{0097E9F0-8302-47EF-B245-D5C6433728BF}" srcOrd="0" destOrd="0" parTransId="{6B26B988-0E1B-4EA4-8D63-B564B7C7B9F8}" sibTransId="{82E69F00-80A8-47B9-B095-C48A622913F4}"/>
    <dgm:cxn modelId="{0B4F5724-2346-4A97-A308-B2BB731898AD}" type="presOf" srcId="{4CD16FAE-B19D-499B-B34A-94AE3F86C3F5}" destId="{9B7AC53A-A4BC-4576-AFE3-210332DFF246}" srcOrd="0" destOrd="0" presId="urn:microsoft.com/office/officeart/2005/8/layout/vList2"/>
    <dgm:cxn modelId="{AB89E162-73E9-4DF7-A78D-DA139C3AF117}" srcId="{2D0A3660-BD76-4A1F-9D09-78FF29111AB5}" destId="{64F91EDB-750E-4BAB-94C8-B9D9CE2B0429}" srcOrd="1" destOrd="0" parTransId="{8EBC7527-30C0-467A-84BF-A6CBC2DD91B6}" sibTransId="{1F75EB9F-380F-466C-A20E-EB52F382F836}"/>
    <dgm:cxn modelId="{0EE1844C-47FF-4874-9AAB-B2F48DF76FF0}" srcId="{64F91EDB-750E-4BAB-94C8-B9D9CE2B0429}" destId="{E715FB94-CF1E-4161-8E3A-D1C3B4E8C9E0}" srcOrd="0" destOrd="0" parTransId="{2124BF54-F93D-4EE8-846A-E0DF36BB952A}" sibTransId="{3412AEA3-2351-484A-A44F-2BDD10A972C4}"/>
    <dgm:cxn modelId="{25739C6D-B729-43F1-B106-7788A5083441}" srcId="{0097E9F0-8302-47EF-B245-D5C6433728BF}" destId="{4CD16FAE-B19D-499B-B34A-94AE3F86C3F5}" srcOrd="0" destOrd="0" parTransId="{35ED9924-A31E-4CDC-8748-96895E533FBC}" sibTransId="{8F0007FB-6CF0-4A8E-8EE9-6FD5978B136C}"/>
    <dgm:cxn modelId="{56220186-1AD5-4991-A287-CED75C55FEB0}" type="presOf" srcId="{EF90E5A8-56BB-4EFB-A9FE-A6F7A0710A20}" destId="{D8C07DAA-F0BB-4BEF-AA3F-65FC7C3887FA}" srcOrd="0" destOrd="1" presId="urn:microsoft.com/office/officeart/2005/8/layout/vList2"/>
    <dgm:cxn modelId="{604F4C87-BAFF-4D26-89C6-1257F0D33124}" type="presOf" srcId="{EA7EBD35-2F52-4372-AA2D-2F95307E7500}" destId="{9B7AC53A-A4BC-4576-AFE3-210332DFF246}" srcOrd="0" destOrd="1" presId="urn:microsoft.com/office/officeart/2005/8/layout/vList2"/>
    <dgm:cxn modelId="{0C22CA89-DE2D-4F18-838C-DC882219D530}" type="presOf" srcId="{0097E9F0-8302-47EF-B245-D5C6433728BF}" destId="{B17BEC36-7237-4FCB-857A-506AE2AD6199}" srcOrd="0" destOrd="0" presId="urn:microsoft.com/office/officeart/2005/8/layout/vList2"/>
    <dgm:cxn modelId="{C407DF9F-7667-440C-AE8E-D6C4951EAE99}" type="presOf" srcId="{64F91EDB-750E-4BAB-94C8-B9D9CE2B0429}" destId="{3272169D-35AE-4DCC-8EC9-B0D8C026B395}" srcOrd="0" destOrd="0" presId="urn:microsoft.com/office/officeart/2005/8/layout/vList2"/>
    <dgm:cxn modelId="{DB26E9DA-BCEF-44FB-819A-FEA2538F3E00}" type="presOf" srcId="{E715FB94-CF1E-4161-8E3A-D1C3B4E8C9E0}" destId="{D8C07DAA-F0BB-4BEF-AA3F-65FC7C3887FA}" srcOrd="0" destOrd="0" presId="urn:microsoft.com/office/officeart/2005/8/layout/vList2"/>
    <dgm:cxn modelId="{B673E68E-491E-4EC9-AB83-9DE09D7FD36B}" type="presParOf" srcId="{9E4EFFD0-1B70-4E15-BCFC-995343540601}" destId="{B17BEC36-7237-4FCB-857A-506AE2AD6199}" srcOrd="0" destOrd="0" presId="urn:microsoft.com/office/officeart/2005/8/layout/vList2"/>
    <dgm:cxn modelId="{03E55C7C-253E-4554-B0A9-6106C8A74FF3}" type="presParOf" srcId="{9E4EFFD0-1B70-4E15-BCFC-995343540601}" destId="{9B7AC53A-A4BC-4576-AFE3-210332DFF246}" srcOrd="1" destOrd="0" presId="urn:microsoft.com/office/officeart/2005/8/layout/vList2"/>
    <dgm:cxn modelId="{D1F8FD89-8AF3-46A2-90A3-0711F2972AFE}" type="presParOf" srcId="{9E4EFFD0-1B70-4E15-BCFC-995343540601}" destId="{3272169D-35AE-4DCC-8EC9-B0D8C026B395}" srcOrd="2" destOrd="0" presId="urn:microsoft.com/office/officeart/2005/8/layout/vList2"/>
    <dgm:cxn modelId="{FB1D17B1-B375-4F2E-BFE4-FB1442DFFAD5}" type="presParOf" srcId="{9E4EFFD0-1B70-4E15-BCFC-995343540601}" destId="{D8C07DAA-F0BB-4BEF-AA3F-65FC7C3887F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6EE1C-5256-4AAE-88F2-E52F4F96CA23}" type="doc">
      <dgm:prSet loTypeId="urn:microsoft.com/office/officeart/2005/8/layout/vList3" loCatId="list" qsTypeId="urn:microsoft.com/office/officeart/2005/8/quickstyle/simple1" qsCatId="simple" csTypeId="urn:microsoft.com/office/officeart/2005/8/colors/colorful1" csCatId="colorful" phldr="1"/>
      <dgm:spPr/>
    </dgm:pt>
    <dgm:pt modelId="{6BA69AE6-691F-4124-B174-FC55A5A744B0}">
      <dgm:prSet phldrT="[Text]" custT="1"/>
      <dgm:spPr/>
      <dgm:t>
        <a:bodyPr/>
        <a:lstStyle/>
        <a:p>
          <a:pPr algn="l"/>
          <a:r>
            <a:rPr lang="el-GR" sz="2400" dirty="0"/>
            <a:t>Αναρωτιέμαι μέχρι που θα φτάσουν τα όρια της Ευρώπης στα χρόνια που έρχονται.</a:t>
          </a:r>
          <a:endParaRPr lang="en-US" sz="2400" dirty="0"/>
        </a:p>
      </dgm:t>
    </dgm:pt>
    <dgm:pt modelId="{5CFFE7AA-F99F-48C5-8242-63E47630BFA5}" type="parTrans" cxnId="{1CD4EB6A-61A3-4B14-AC41-01C726A3FB29}">
      <dgm:prSet/>
      <dgm:spPr/>
      <dgm:t>
        <a:bodyPr/>
        <a:lstStyle/>
        <a:p>
          <a:endParaRPr lang="en-US"/>
        </a:p>
      </dgm:t>
    </dgm:pt>
    <dgm:pt modelId="{31FCCC93-2BD1-4C77-9C8A-5F0FF37B8B43}" type="sibTrans" cxnId="{1CD4EB6A-61A3-4B14-AC41-01C726A3FB29}">
      <dgm:prSet/>
      <dgm:spPr/>
      <dgm:t>
        <a:bodyPr/>
        <a:lstStyle/>
        <a:p>
          <a:endParaRPr lang="en-US"/>
        </a:p>
      </dgm:t>
    </dgm:pt>
    <dgm:pt modelId="{02027EB1-F726-4827-8A78-C6D9A79072C6}">
      <dgm:prSet phldrT="[Text]" custT="1"/>
      <dgm:spPr/>
      <dgm:t>
        <a:bodyPr/>
        <a:lstStyle/>
        <a:p>
          <a:pPr algn="l"/>
          <a:r>
            <a:rPr lang="el-GR" sz="2400" dirty="0"/>
            <a:t>Με ρώτησαν από που ήρθα και φάνηκαν χαρούμενοι που με συνάντησαν.</a:t>
          </a:r>
          <a:endParaRPr lang="en-US" sz="2400" dirty="0"/>
        </a:p>
      </dgm:t>
    </dgm:pt>
    <dgm:pt modelId="{CB9ADBF4-CFCB-48EB-BCD7-603D9E2E4CD8}" type="parTrans" cxnId="{5FB88279-38FC-4690-8A43-C8D4206BFA1B}">
      <dgm:prSet/>
      <dgm:spPr/>
      <dgm:t>
        <a:bodyPr/>
        <a:lstStyle/>
        <a:p>
          <a:endParaRPr lang="en-US"/>
        </a:p>
      </dgm:t>
    </dgm:pt>
    <dgm:pt modelId="{E264684F-A165-4206-878D-684B73AECCC5}" type="sibTrans" cxnId="{5FB88279-38FC-4690-8A43-C8D4206BFA1B}">
      <dgm:prSet/>
      <dgm:spPr/>
      <dgm:t>
        <a:bodyPr/>
        <a:lstStyle/>
        <a:p>
          <a:endParaRPr lang="en-US"/>
        </a:p>
      </dgm:t>
    </dgm:pt>
    <dgm:pt modelId="{E0D4870C-0DEB-4373-A60F-E2ED9A30A288}">
      <dgm:prSet phldrT="[Text]"/>
      <dgm:spPr/>
      <dgm:t>
        <a:bodyPr/>
        <a:lstStyle/>
        <a:p>
          <a:pPr algn="l"/>
          <a:r>
            <a:rPr lang="el-GR" dirty="0"/>
            <a:t>Που έβαλες το βιβλίο που μιλάει για την Ευρώπη; </a:t>
          </a:r>
          <a:endParaRPr lang="en-US" dirty="0"/>
        </a:p>
      </dgm:t>
    </dgm:pt>
    <dgm:pt modelId="{9F040735-E808-4462-8B7C-40DF8B395648}" type="parTrans" cxnId="{69A48723-9C07-4D8C-943A-8017B6306328}">
      <dgm:prSet/>
      <dgm:spPr/>
      <dgm:t>
        <a:bodyPr/>
        <a:lstStyle/>
        <a:p>
          <a:endParaRPr lang="en-US"/>
        </a:p>
      </dgm:t>
    </dgm:pt>
    <dgm:pt modelId="{C0488DAF-CA53-45F6-B170-61942644BDCF}" type="sibTrans" cxnId="{69A48723-9C07-4D8C-943A-8017B6306328}">
      <dgm:prSet/>
      <dgm:spPr/>
      <dgm:t>
        <a:bodyPr/>
        <a:lstStyle/>
        <a:p>
          <a:endParaRPr lang="en-US"/>
        </a:p>
      </dgm:t>
    </dgm:pt>
    <dgm:pt modelId="{E2669C01-60A4-4CFB-81BE-A4C0FCACAD8A}">
      <dgm:prSet custT="1"/>
      <dgm:spPr/>
      <dgm:t>
        <a:bodyPr/>
        <a:lstStyle/>
        <a:p>
          <a:pPr algn="l"/>
          <a:r>
            <a:rPr lang="el-GR" sz="2400" dirty="0"/>
            <a:t>Που μπορώ να βρω πληροφορίες για τα ευρωπαϊκά προγράμματα που αφορούν τους νέους επιχειρηματίες;</a:t>
          </a:r>
        </a:p>
      </dgm:t>
    </dgm:pt>
    <dgm:pt modelId="{1D45B204-C31C-44C9-A237-BB595156F924}" type="parTrans" cxnId="{EB874B79-78A3-4498-8F72-9EB9FDEC7515}">
      <dgm:prSet/>
      <dgm:spPr/>
      <dgm:t>
        <a:bodyPr/>
        <a:lstStyle/>
        <a:p>
          <a:endParaRPr lang="en-US"/>
        </a:p>
      </dgm:t>
    </dgm:pt>
    <dgm:pt modelId="{76703922-AD03-48D1-946D-AD1400CC1791}" type="sibTrans" cxnId="{EB874B79-78A3-4498-8F72-9EB9FDEC7515}">
      <dgm:prSet/>
      <dgm:spPr/>
      <dgm:t>
        <a:bodyPr/>
        <a:lstStyle/>
        <a:p>
          <a:endParaRPr lang="en-US"/>
        </a:p>
      </dgm:t>
    </dgm:pt>
    <dgm:pt modelId="{66321F78-8E82-4575-9CB2-557120243A9B}" type="pres">
      <dgm:prSet presAssocID="{B816EE1C-5256-4AAE-88F2-E52F4F96CA23}" presName="linearFlow" presStyleCnt="0">
        <dgm:presLayoutVars>
          <dgm:dir/>
          <dgm:resizeHandles val="exact"/>
        </dgm:presLayoutVars>
      </dgm:prSet>
      <dgm:spPr/>
    </dgm:pt>
    <dgm:pt modelId="{F7E26C8E-B451-42F1-887B-DA03317E87C0}" type="pres">
      <dgm:prSet presAssocID="{6BA69AE6-691F-4124-B174-FC55A5A744B0}" presName="composite" presStyleCnt="0"/>
      <dgm:spPr/>
    </dgm:pt>
    <dgm:pt modelId="{D6AC22DD-6068-4701-ABD7-E8A87C695F05}" type="pres">
      <dgm:prSet presAssocID="{6BA69AE6-691F-4124-B174-FC55A5A744B0}" presName="imgShp" presStyleLbl="fgImgPlace1" presStyleIdx="0" presStyleCnt="4" custLinFactNeighborX="-48569" custLinFactNeighborY="485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Slight curve"/>
        </a:ext>
      </dgm:extLst>
    </dgm:pt>
    <dgm:pt modelId="{BB357141-A71E-4430-A542-3A5F51B65463}" type="pres">
      <dgm:prSet presAssocID="{6BA69AE6-691F-4124-B174-FC55A5A744B0}" presName="txShp" presStyleLbl="node1" presStyleIdx="0" presStyleCnt="4" custScaleX="124672" custLinFactNeighborX="10766" custLinFactNeighborY="8092">
        <dgm:presLayoutVars>
          <dgm:bulletEnabled val="1"/>
        </dgm:presLayoutVars>
      </dgm:prSet>
      <dgm:spPr/>
    </dgm:pt>
    <dgm:pt modelId="{0AA1EF5E-3D20-4DA4-95D4-6B0AF622977B}" type="pres">
      <dgm:prSet presAssocID="{31FCCC93-2BD1-4C77-9C8A-5F0FF37B8B43}" presName="spacing" presStyleCnt="0"/>
      <dgm:spPr/>
    </dgm:pt>
    <dgm:pt modelId="{A7A9CD54-0435-4A31-8C4C-C8F65471698E}" type="pres">
      <dgm:prSet presAssocID="{E2669C01-60A4-4CFB-81BE-A4C0FCACAD8A}" presName="composite" presStyleCnt="0"/>
      <dgm:spPr/>
    </dgm:pt>
    <dgm:pt modelId="{053BC9E2-899C-483F-9315-732DA419B854}" type="pres">
      <dgm:prSet presAssocID="{E2669C01-60A4-4CFB-81BE-A4C0FCACAD8A}" presName="imgShp" presStyleLbl="fgImgPlace1" presStyleIdx="1" presStyleCnt="4" custLinFactNeighborX="-51880" custLinFactNeighborY="331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rrow Slight curve"/>
        </a:ext>
      </dgm:extLst>
    </dgm:pt>
    <dgm:pt modelId="{6F97233F-85C4-43D3-BE18-9C2D8666E387}" type="pres">
      <dgm:prSet presAssocID="{E2669C01-60A4-4CFB-81BE-A4C0FCACAD8A}" presName="txShp" presStyleLbl="node1" presStyleIdx="1" presStyleCnt="4" custScaleX="127519" custLinFactNeighborX="9342" custLinFactNeighborY="3909">
        <dgm:presLayoutVars>
          <dgm:bulletEnabled val="1"/>
        </dgm:presLayoutVars>
      </dgm:prSet>
      <dgm:spPr/>
    </dgm:pt>
    <dgm:pt modelId="{3811210C-8C46-4184-997A-D7C850C95ADC}" type="pres">
      <dgm:prSet presAssocID="{76703922-AD03-48D1-946D-AD1400CC1791}" presName="spacing" presStyleCnt="0"/>
      <dgm:spPr/>
    </dgm:pt>
    <dgm:pt modelId="{D7244F65-80A6-40C2-9C3C-37F4EFA1CEFC}" type="pres">
      <dgm:prSet presAssocID="{02027EB1-F726-4827-8A78-C6D9A79072C6}" presName="composite" presStyleCnt="0"/>
      <dgm:spPr/>
    </dgm:pt>
    <dgm:pt modelId="{F9820608-9713-4CCF-A6AF-91C068009D8F}" type="pres">
      <dgm:prSet presAssocID="{02027EB1-F726-4827-8A78-C6D9A79072C6}" presName="imgShp" presStyleLbl="fgImgPlace1" presStyleIdx="2" presStyleCnt="4" custLinFactNeighborX="-50776" custLinFactNeighborY="331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rrow Slight curve"/>
        </a:ext>
      </dgm:extLst>
    </dgm:pt>
    <dgm:pt modelId="{E3D61790-1AF5-464A-BF9B-C2033C6A5F6D}" type="pres">
      <dgm:prSet presAssocID="{02027EB1-F726-4827-8A78-C6D9A79072C6}" presName="txShp" presStyleLbl="node1" presStyleIdx="2" presStyleCnt="4" custScaleX="126607" custLinFactNeighborX="9798" custLinFactNeighborY="1810">
        <dgm:presLayoutVars>
          <dgm:bulletEnabled val="1"/>
        </dgm:presLayoutVars>
      </dgm:prSet>
      <dgm:spPr/>
    </dgm:pt>
    <dgm:pt modelId="{10C04657-9E35-4DF0-8472-6759525C996D}" type="pres">
      <dgm:prSet presAssocID="{E264684F-A165-4206-878D-684B73AECCC5}" presName="spacing" presStyleCnt="0"/>
      <dgm:spPr/>
    </dgm:pt>
    <dgm:pt modelId="{2328AD76-A491-4398-A25F-4E3C40D0780D}" type="pres">
      <dgm:prSet presAssocID="{E0D4870C-0DEB-4373-A60F-E2ED9A30A288}" presName="composite" presStyleCnt="0"/>
      <dgm:spPr/>
    </dgm:pt>
    <dgm:pt modelId="{33A685B5-4E91-49F3-A997-28D1F4661032}" type="pres">
      <dgm:prSet presAssocID="{E0D4870C-0DEB-4373-A60F-E2ED9A30A288}" presName="imgShp" presStyleLbl="fgImgPlace1" presStyleIdx="3" presStyleCnt="4" custLinFactNeighborX="-57399" custLinFactNeighborY="-110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rrow Slight curve"/>
        </a:ext>
      </dgm:extLst>
    </dgm:pt>
    <dgm:pt modelId="{B0437E8B-B0F0-4572-9934-C566E84301E4}" type="pres">
      <dgm:prSet presAssocID="{E0D4870C-0DEB-4373-A60F-E2ED9A30A288}" presName="txShp" presStyleLbl="node1" presStyleIdx="3" presStyleCnt="4" custScaleX="126609" custLinFactNeighborX="9797" custLinFactNeighborY="-8819">
        <dgm:presLayoutVars>
          <dgm:bulletEnabled val="1"/>
        </dgm:presLayoutVars>
      </dgm:prSet>
      <dgm:spPr/>
    </dgm:pt>
  </dgm:ptLst>
  <dgm:cxnLst>
    <dgm:cxn modelId="{E5F8A01F-91F3-4EBB-9304-329CD7BB0DEC}" type="presOf" srcId="{B816EE1C-5256-4AAE-88F2-E52F4F96CA23}" destId="{66321F78-8E82-4575-9CB2-557120243A9B}" srcOrd="0" destOrd="0" presId="urn:microsoft.com/office/officeart/2005/8/layout/vList3"/>
    <dgm:cxn modelId="{69A48723-9C07-4D8C-943A-8017B6306328}" srcId="{B816EE1C-5256-4AAE-88F2-E52F4F96CA23}" destId="{E0D4870C-0DEB-4373-A60F-E2ED9A30A288}" srcOrd="3" destOrd="0" parTransId="{9F040735-E808-4462-8B7C-40DF8B395648}" sibTransId="{C0488DAF-CA53-45F6-B170-61942644BDCF}"/>
    <dgm:cxn modelId="{1CD4EB6A-61A3-4B14-AC41-01C726A3FB29}" srcId="{B816EE1C-5256-4AAE-88F2-E52F4F96CA23}" destId="{6BA69AE6-691F-4124-B174-FC55A5A744B0}" srcOrd="0" destOrd="0" parTransId="{5CFFE7AA-F99F-48C5-8242-63E47630BFA5}" sibTransId="{31FCCC93-2BD1-4C77-9C8A-5F0FF37B8B43}"/>
    <dgm:cxn modelId="{EB874B79-78A3-4498-8F72-9EB9FDEC7515}" srcId="{B816EE1C-5256-4AAE-88F2-E52F4F96CA23}" destId="{E2669C01-60A4-4CFB-81BE-A4C0FCACAD8A}" srcOrd="1" destOrd="0" parTransId="{1D45B204-C31C-44C9-A237-BB595156F924}" sibTransId="{76703922-AD03-48D1-946D-AD1400CC1791}"/>
    <dgm:cxn modelId="{5FB88279-38FC-4690-8A43-C8D4206BFA1B}" srcId="{B816EE1C-5256-4AAE-88F2-E52F4F96CA23}" destId="{02027EB1-F726-4827-8A78-C6D9A79072C6}" srcOrd="2" destOrd="0" parTransId="{CB9ADBF4-CFCB-48EB-BCD7-603D9E2E4CD8}" sibTransId="{E264684F-A165-4206-878D-684B73AECCC5}"/>
    <dgm:cxn modelId="{59819080-077B-4615-874E-74F1C29C3339}" type="presOf" srcId="{E0D4870C-0DEB-4373-A60F-E2ED9A30A288}" destId="{B0437E8B-B0F0-4572-9934-C566E84301E4}" srcOrd="0" destOrd="0" presId="urn:microsoft.com/office/officeart/2005/8/layout/vList3"/>
    <dgm:cxn modelId="{07216A81-49F0-4F19-A4D2-D9836B80FC48}" type="presOf" srcId="{02027EB1-F726-4827-8A78-C6D9A79072C6}" destId="{E3D61790-1AF5-464A-BF9B-C2033C6A5F6D}" srcOrd="0" destOrd="0" presId="urn:microsoft.com/office/officeart/2005/8/layout/vList3"/>
    <dgm:cxn modelId="{60C5B989-7A25-4CB0-980D-4207999DB356}" type="presOf" srcId="{E2669C01-60A4-4CFB-81BE-A4C0FCACAD8A}" destId="{6F97233F-85C4-43D3-BE18-9C2D8666E387}" srcOrd="0" destOrd="0" presId="urn:microsoft.com/office/officeart/2005/8/layout/vList3"/>
    <dgm:cxn modelId="{DBB5BAA4-CDD9-4C74-8B2A-838E21CAAE71}" type="presOf" srcId="{6BA69AE6-691F-4124-B174-FC55A5A744B0}" destId="{BB357141-A71E-4430-A542-3A5F51B65463}" srcOrd="0" destOrd="0" presId="urn:microsoft.com/office/officeart/2005/8/layout/vList3"/>
    <dgm:cxn modelId="{89A8CE40-70E9-4941-8D61-71CA371CE02D}" type="presParOf" srcId="{66321F78-8E82-4575-9CB2-557120243A9B}" destId="{F7E26C8E-B451-42F1-887B-DA03317E87C0}" srcOrd="0" destOrd="0" presId="urn:microsoft.com/office/officeart/2005/8/layout/vList3"/>
    <dgm:cxn modelId="{8F08A268-7D81-46D8-A8B7-7A1AF053D646}" type="presParOf" srcId="{F7E26C8E-B451-42F1-887B-DA03317E87C0}" destId="{D6AC22DD-6068-4701-ABD7-E8A87C695F05}" srcOrd="0" destOrd="0" presId="urn:microsoft.com/office/officeart/2005/8/layout/vList3"/>
    <dgm:cxn modelId="{7CAD35ED-40CA-444D-BD36-6DFC3DCB6454}" type="presParOf" srcId="{F7E26C8E-B451-42F1-887B-DA03317E87C0}" destId="{BB357141-A71E-4430-A542-3A5F51B65463}" srcOrd="1" destOrd="0" presId="urn:microsoft.com/office/officeart/2005/8/layout/vList3"/>
    <dgm:cxn modelId="{01EB3909-E0A7-455D-88E8-105DCCEF2C7F}" type="presParOf" srcId="{66321F78-8E82-4575-9CB2-557120243A9B}" destId="{0AA1EF5E-3D20-4DA4-95D4-6B0AF622977B}" srcOrd="1" destOrd="0" presId="urn:microsoft.com/office/officeart/2005/8/layout/vList3"/>
    <dgm:cxn modelId="{6B097303-C9E0-456E-8956-B1BF6E6506D2}" type="presParOf" srcId="{66321F78-8E82-4575-9CB2-557120243A9B}" destId="{A7A9CD54-0435-4A31-8C4C-C8F65471698E}" srcOrd="2" destOrd="0" presId="urn:microsoft.com/office/officeart/2005/8/layout/vList3"/>
    <dgm:cxn modelId="{AA59565A-DAE6-4783-9623-36117AA05E7A}" type="presParOf" srcId="{A7A9CD54-0435-4A31-8C4C-C8F65471698E}" destId="{053BC9E2-899C-483F-9315-732DA419B854}" srcOrd="0" destOrd="0" presId="urn:microsoft.com/office/officeart/2005/8/layout/vList3"/>
    <dgm:cxn modelId="{1D2B7D74-A83C-45C7-9E50-6524715962C5}" type="presParOf" srcId="{A7A9CD54-0435-4A31-8C4C-C8F65471698E}" destId="{6F97233F-85C4-43D3-BE18-9C2D8666E387}" srcOrd="1" destOrd="0" presId="urn:microsoft.com/office/officeart/2005/8/layout/vList3"/>
    <dgm:cxn modelId="{A7EBE30D-060E-48DB-8957-9914AE5F6026}" type="presParOf" srcId="{66321F78-8E82-4575-9CB2-557120243A9B}" destId="{3811210C-8C46-4184-997A-D7C850C95ADC}" srcOrd="3" destOrd="0" presId="urn:microsoft.com/office/officeart/2005/8/layout/vList3"/>
    <dgm:cxn modelId="{8ADD791E-14FA-4726-9BF0-091CC741AFEC}" type="presParOf" srcId="{66321F78-8E82-4575-9CB2-557120243A9B}" destId="{D7244F65-80A6-40C2-9C3C-37F4EFA1CEFC}" srcOrd="4" destOrd="0" presId="urn:microsoft.com/office/officeart/2005/8/layout/vList3"/>
    <dgm:cxn modelId="{8FC3AA3C-F086-4601-9275-890C1EC509DE}" type="presParOf" srcId="{D7244F65-80A6-40C2-9C3C-37F4EFA1CEFC}" destId="{F9820608-9713-4CCF-A6AF-91C068009D8F}" srcOrd="0" destOrd="0" presId="urn:microsoft.com/office/officeart/2005/8/layout/vList3"/>
    <dgm:cxn modelId="{7F73C164-3DCF-44EA-AD13-0264754C61AB}" type="presParOf" srcId="{D7244F65-80A6-40C2-9C3C-37F4EFA1CEFC}" destId="{E3D61790-1AF5-464A-BF9B-C2033C6A5F6D}" srcOrd="1" destOrd="0" presId="urn:microsoft.com/office/officeart/2005/8/layout/vList3"/>
    <dgm:cxn modelId="{C91D31F6-17A6-4147-9218-5DACF3FB3A40}" type="presParOf" srcId="{66321F78-8E82-4575-9CB2-557120243A9B}" destId="{10C04657-9E35-4DF0-8472-6759525C996D}" srcOrd="5" destOrd="0" presId="urn:microsoft.com/office/officeart/2005/8/layout/vList3"/>
    <dgm:cxn modelId="{304F55FE-A1CA-4C0C-BAC9-C1AD8B537C69}" type="presParOf" srcId="{66321F78-8E82-4575-9CB2-557120243A9B}" destId="{2328AD76-A491-4398-A25F-4E3C40D0780D}" srcOrd="6" destOrd="0" presId="urn:microsoft.com/office/officeart/2005/8/layout/vList3"/>
    <dgm:cxn modelId="{8D85DE8D-42DC-49F7-996B-AF3E35C49769}" type="presParOf" srcId="{2328AD76-A491-4398-A25F-4E3C40D0780D}" destId="{33A685B5-4E91-49F3-A997-28D1F4661032}" srcOrd="0" destOrd="0" presId="urn:microsoft.com/office/officeart/2005/8/layout/vList3"/>
    <dgm:cxn modelId="{B27DB26A-2E71-4EB0-8ED7-33CF1E0A25CB}" type="presParOf" srcId="{2328AD76-A491-4398-A25F-4E3C40D0780D}" destId="{B0437E8B-B0F0-4572-9934-C566E84301E4}"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53BA8B-6A1C-4DCA-A2AD-AF3947D3A56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E95AEB5-0340-437B-9964-C6E7B8BE0B73}">
      <dgm:prSet phldrT="[Text]" custT="1"/>
      <dgm:spPr/>
      <dgm:t>
        <a:bodyPr/>
        <a:lstStyle/>
        <a:p>
          <a:r>
            <a:rPr lang="el-GR" sz="2200" dirty="0"/>
            <a:t>Όποιος βιάζεται σκοντάφτει.</a:t>
          </a:r>
          <a:endParaRPr lang="en-US" sz="2200" dirty="0"/>
        </a:p>
      </dgm:t>
    </dgm:pt>
    <dgm:pt modelId="{7F3FF576-1269-405E-8512-738BB6CC8DAB}" type="parTrans" cxnId="{516D0E0A-CE8F-4C6A-B463-AF9A52D1C985}">
      <dgm:prSet/>
      <dgm:spPr/>
      <dgm:t>
        <a:bodyPr/>
        <a:lstStyle/>
        <a:p>
          <a:endParaRPr lang="en-US"/>
        </a:p>
      </dgm:t>
    </dgm:pt>
    <dgm:pt modelId="{6FEBD28D-BB89-420A-A53D-935B8F5D2155}" type="sibTrans" cxnId="{516D0E0A-CE8F-4C6A-B463-AF9A52D1C985}">
      <dgm:prSet/>
      <dgm:spPr/>
      <dgm:t>
        <a:bodyPr/>
        <a:lstStyle/>
        <a:p>
          <a:endParaRPr lang="en-US"/>
        </a:p>
      </dgm:t>
    </dgm:pt>
    <dgm:pt modelId="{DB8E899E-BC7F-4668-8E57-9A8E2CDF2CAF}">
      <dgm:prSet phldrT="[Text]" custT="1"/>
      <dgm:spPr/>
      <dgm:t>
        <a:bodyPr/>
        <a:lstStyle/>
        <a:p>
          <a:r>
            <a:rPr lang="el-GR" sz="2200" dirty="0"/>
            <a:t>Φώναζε με τα ονόματά τους όσους είχαν δηλώσει συμμετοχή.</a:t>
          </a:r>
          <a:endParaRPr lang="en-US" sz="2200" dirty="0"/>
        </a:p>
      </dgm:t>
    </dgm:pt>
    <dgm:pt modelId="{B4BC7384-05F7-4A5B-8CF3-C2CCEA37C066}" type="parTrans" cxnId="{E04A695C-B61A-4BAA-9C03-9811DFD709CF}">
      <dgm:prSet/>
      <dgm:spPr/>
      <dgm:t>
        <a:bodyPr/>
        <a:lstStyle/>
        <a:p>
          <a:endParaRPr lang="en-US"/>
        </a:p>
      </dgm:t>
    </dgm:pt>
    <dgm:pt modelId="{E05A1315-C4EF-4EA8-A227-F383D30B7EEF}" type="sibTrans" cxnId="{E04A695C-B61A-4BAA-9C03-9811DFD709CF}">
      <dgm:prSet/>
      <dgm:spPr/>
      <dgm:t>
        <a:bodyPr/>
        <a:lstStyle/>
        <a:p>
          <a:endParaRPr lang="en-US"/>
        </a:p>
      </dgm:t>
    </dgm:pt>
    <dgm:pt modelId="{CA12DE08-FA12-43A7-BC5E-A46A01DF7D1D}">
      <dgm:prSet phldrT="[Text]" custT="1"/>
      <dgm:spPr/>
      <dgm:t>
        <a:bodyPr/>
        <a:lstStyle/>
        <a:p>
          <a:r>
            <a:rPr lang="el-GR" sz="2200" dirty="0"/>
            <a:t>Οτιδήποτε πεις θα είναι εις βάρος σου. </a:t>
          </a:r>
          <a:endParaRPr lang="en-US" sz="2200" dirty="0"/>
        </a:p>
      </dgm:t>
    </dgm:pt>
    <dgm:pt modelId="{36EC4EE0-53A7-4DC0-A4B0-40FF99731063}" type="parTrans" cxnId="{FC5E2E6C-184E-4F9C-B2F7-E2A00A2A4FCC}">
      <dgm:prSet/>
      <dgm:spPr/>
      <dgm:t>
        <a:bodyPr/>
        <a:lstStyle/>
        <a:p>
          <a:endParaRPr lang="en-US"/>
        </a:p>
      </dgm:t>
    </dgm:pt>
    <dgm:pt modelId="{D0A265E9-3AA4-4D1C-A8B5-A018CF568277}" type="sibTrans" cxnId="{FC5E2E6C-184E-4F9C-B2F7-E2A00A2A4FCC}">
      <dgm:prSet/>
      <dgm:spPr/>
      <dgm:t>
        <a:bodyPr/>
        <a:lstStyle/>
        <a:p>
          <a:endParaRPr lang="en-US"/>
        </a:p>
      </dgm:t>
    </dgm:pt>
    <dgm:pt modelId="{EA62D0C3-72CF-4B47-A9C9-65476A6CFCFA}">
      <dgm:prSet custT="1"/>
      <dgm:spPr/>
      <dgm:t>
        <a:bodyPr/>
        <a:lstStyle/>
        <a:p>
          <a:r>
            <a:rPr lang="el-GR" sz="2200" dirty="0"/>
            <a:t>Κάθε κομμάτι γνώσης, οσοδήποτε μικρό είναι, είναι πολύτιμο.</a:t>
          </a:r>
          <a:endParaRPr lang="en-US" sz="2200" dirty="0"/>
        </a:p>
      </dgm:t>
    </dgm:pt>
    <dgm:pt modelId="{1A736DEF-FB41-4988-A84B-0242843C05FC}" type="parTrans" cxnId="{72C69BFC-3F63-4132-8510-ADB245712806}">
      <dgm:prSet/>
      <dgm:spPr/>
      <dgm:t>
        <a:bodyPr/>
        <a:lstStyle/>
        <a:p>
          <a:endParaRPr lang="en-US"/>
        </a:p>
      </dgm:t>
    </dgm:pt>
    <dgm:pt modelId="{00AEE560-3DFC-4E28-8E58-B0FE908CD6CA}" type="sibTrans" cxnId="{72C69BFC-3F63-4132-8510-ADB245712806}">
      <dgm:prSet/>
      <dgm:spPr/>
      <dgm:t>
        <a:bodyPr/>
        <a:lstStyle/>
        <a:p>
          <a:endParaRPr lang="en-US"/>
        </a:p>
      </dgm:t>
    </dgm:pt>
    <dgm:pt modelId="{44CDF6B0-E8BE-4689-9CB9-2C4E8484DA89}">
      <dgm:prSet phldrT="[Text]" custT="1"/>
      <dgm:spPr/>
      <dgm:t>
        <a:bodyPr/>
        <a:lstStyle/>
        <a:p>
          <a:r>
            <a:rPr lang="el-GR" sz="2200" dirty="0"/>
            <a:t>Πάρε το τηλέφωνο όποιων έρχονται.</a:t>
          </a:r>
          <a:endParaRPr lang="en-US" sz="2200" dirty="0"/>
        </a:p>
      </dgm:t>
    </dgm:pt>
    <dgm:pt modelId="{10045404-42B6-4164-A5D4-E89B33A40735}" type="parTrans" cxnId="{E86D7799-149A-4631-A62C-CBB01F8E64DA}">
      <dgm:prSet/>
      <dgm:spPr/>
      <dgm:t>
        <a:bodyPr/>
        <a:lstStyle/>
        <a:p>
          <a:endParaRPr lang="en-US"/>
        </a:p>
      </dgm:t>
    </dgm:pt>
    <dgm:pt modelId="{CB036DCC-ED18-4D28-AC8B-4E962800D4A1}" type="sibTrans" cxnId="{E86D7799-149A-4631-A62C-CBB01F8E64DA}">
      <dgm:prSet/>
      <dgm:spPr/>
      <dgm:t>
        <a:bodyPr/>
        <a:lstStyle/>
        <a:p>
          <a:endParaRPr lang="en-US"/>
        </a:p>
      </dgm:t>
    </dgm:pt>
    <dgm:pt modelId="{87278DF3-C7EA-4950-9355-A99C9FD77F8D}">
      <dgm:prSet phldrT="[Text]" custT="1"/>
      <dgm:spPr/>
      <dgm:t>
        <a:bodyPr/>
        <a:lstStyle/>
        <a:p>
          <a:r>
            <a:rPr lang="el-GR" sz="2200" dirty="0"/>
            <a:t>Χτυπούσε αδιάκριτα οποιονδήποτε έβλεπε μπροστά του.</a:t>
          </a:r>
          <a:endParaRPr lang="en-US" sz="2200" dirty="0"/>
        </a:p>
      </dgm:t>
    </dgm:pt>
    <dgm:pt modelId="{A70B1061-FE9E-43FC-801D-CD03A6ED27F1}" type="parTrans" cxnId="{B6916369-7C88-45D2-9E2E-50F88E7D066D}">
      <dgm:prSet/>
      <dgm:spPr/>
      <dgm:t>
        <a:bodyPr/>
        <a:lstStyle/>
        <a:p>
          <a:endParaRPr lang="en-US"/>
        </a:p>
      </dgm:t>
    </dgm:pt>
    <dgm:pt modelId="{128B2CBC-03AE-487F-9C2B-F3AC0E0DED17}" type="sibTrans" cxnId="{B6916369-7C88-45D2-9E2E-50F88E7D066D}">
      <dgm:prSet/>
      <dgm:spPr/>
      <dgm:t>
        <a:bodyPr/>
        <a:lstStyle/>
        <a:p>
          <a:endParaRPr lang="en-US"/>
        </a:p>
      </dgm:t>
    </dgm:pt>
    <dgm:pt modelId="{DC622FF2-6BF1-4D15-9718-DE0DFDA98CD8}" type="pres">
      <dgm:prSet presAssocID="{4453BA8B-6A1C-4DCA-A2AD-AF3947D3A566}" presName="linear" presStyleCnt="0">
        <dgm:presLayoutVars>
          <dgm:dir/>
          <dgm:animLvl val="lvl"/>
          <dgm:resizeHandles val="exact"/>
        </dgm:presLayoutVars>
      </dgm:prSet>
      <dgm:spPr/>
    </dgm:pt>
    <dgm:pt modelId="{61A98316-8442-4ED9-A31F-D43486CAE4F9}" type="pres">
      <dgm:prSet presAssocID="{2E95AEB5-0340-437B-9964-C6E7B8BE0B73}" presName="parentLin" presStyleCnt="0"/>
      <dgm:spPr/>
    </dgm:pt>
    <dgm:pt modelId="{0DCDD8AB-7AF6-4F6B-9ED2-627475830BD1}" type="pres">
      <dgm:prSet presAssocID="{2E95AEB5-0340-437B-9964-C6E7B8BE0B73}" presName="parentLeftMargin" presStyleLbl="node1" presStyleIdx="0" presStyleCnt="6"/>
      <dgm:spPr/>
    </dgm:pt>
    <dgm:pt modelId="{FB695C84-9E34-48F0-BFB3-23359014138C}" type="pres">
      <dgm:prSet presAssocID="{2E95AEB5-0340-437B-9964-C6E7B8BE0B73}" presName="parentText" presStyleLbl="node1" presStyleIdx="0" presStyleCnt="6" custScaleX="119192">
        <dgm:presLayoutVars>
          <dgm:chMax val="0"/>
          <dgm:bulletEnabled val="1"/>
        </dgm:presLayoutVars>
      </dgm:prSet>
      <dgm:spPr/>
    </dgm:pt>
    <dgm:pt modelId="{22BF51E1-9C02-4D29-B0C4-CC432EFD57BC}" type="pres">
      <dgm:prSet presAssocID="{2E95AEB5-0340-437B-9964-C6E7B8BE0B73}" presName="negativeSpace" presStyleCnt="0"/>
      <dgm:spPr/>
    </dgm:pt>
    <dgm:pt modelId="{1C6775B6-4D4B-4A5F-848B-D41DDE127425}" type="pres">
      <dgm:prSet presAssocID="{2E95AEB5-0340-437B-9964-C6E7B8BE0B73}" presName="childText" presStyleLbl="conFgAcc1" presStyleIdx="0" presStyleCnt="6">
        <dgm:presLayoutVars>
          <dgm:bulletEnabled val="1"/>
        </dgm:presLayoutVars>
      </dgm:prSet>
      <dgm:spPr/>
    </dgm:pt>
    <dgm:pt modelId="{3C364719-8DD9-40E5-AE17-8BDDC4D0FFD4}" type="pres">
      <dgm:prSet presAssocID="{6FEBD28D-BB89-420A-A53D-935B8F5D2155}" presName="spaceBetweenRectangles" presStyleCnt="0"/>
      <dgm:spPr/>
    </dgm:pt>
    <dgm:pt modelId="{717EB73E-2C65-49A8-B392-252F5A4E4F4E}" type="pres">
      <dgm:prSet presAssocID="{EA62D0C3-72CF-4B47-A9C9-65476A6CFCFA}" presName="parentLin" presStyleCnt="0"/>
      <dgm:spPr/>
    </dgm:pt>
    <dgm:pt modelId="{4BF7445D-AB37-43E3-AAC5-98CA44CAEDEC}" type="pres">
      <dgm:prSet presAssocID="{EA62D0C3-72CF-4B47-A9C9-65476A6CFCFA}" presName="parentLeftMargin" presStyleLbl="node1" presStyleIdx="0" presStyleCnt="6"/>
      <dgm:spPr/>
    </dgm:pt>
    <dgm:pt modelId="{1DD31413-6BE1-484C-8D5A-5BDA3EC65D12}" type="pres">
      <dgm:prSet presAssocID="{EA62D0C3-72CF-4B47-A9C9-65476A6CFCFA}" presName="parentText" presStyleLbl="node1" presStyleIdx="1" presStyleCnt="6" custScaleX="118642">
        <dgm:presLayoutVars>
          <dgm:chMax val="0"/>
          <dgm:bulletEnabled val="1"/>
        </dgm:presLayoutVars>
      </dgm:prSet>
      <dgm:spPr/>
    </dgm:pt>
    <dgm:pt modelId="{5E1D32CB-2869-460D-B9D4-1FCA1D568A56}" type="pres">
      <dgm:prSet presAssocID="{EA62D0C3-72CF-4B47-A9C9-65476A6CFCFA}" presName="negativeSpace" presStyleCnt="0"/>
      <dgm:spPr/>
    </dgm:pt>
    <dgm:pt modelId="{80778F72-A17A-44F0-BEE6-032AFD2083EB}" type="pres">
      <dgm:prSet presAssocID="{EA62D0C3-72CF-4B47-A9C9-65476A6CFCFA}" presName="childText" presStyleLbl="conFgAcc1" presStyleIdx="1" presStyleCnt="6">
        <dgm:presLayoutVars>
          <dgm:bulletEnabled val="1"/>
        </dgm:presLayoutVars>
      </dgm:prSet>
      <dgm:spPr/>
    </dgm:pt>
    <dgm:pt modelId="{EF3E291E-2A89-40E6-AAE2-CD4E5D9C8934}" type="pres">
      <dgm:prSet presAssocID="{00AEE560-3DFC-4E28-8E58-B0FE908CD6CA}" presName="spaceBetweenRectangles" presStyleCnt="0"/>
      <dgm:spPr/>
    </dgm:pt>
    <dgm:pt modelId="{3C813FD2-E338-4E02-89D7-8F1CA6C79EFF}" type="pres">
      <dgm:prSet presAssocID="{DB8E899E-BC7F-4668-8E57-9A8E2CDF2CAF}" presName="parentLin" presStyleCnt="0"/>
      <dgm:spPr/>
    </dgm:pt>
    <dgm:pt modelId="{0E1FACC0-30CB-40DF-A7A0-1D87CCBFA165}" type="pres">
      <dgm:prSet presAssocID="{DB8E899E-BC7F-4668-8E57-9A8E2CDF2CAF}" presName="parentLeftMargin" presStyleLbl="node1" presStyleIdx="1" presStyleCnt="6"/>
      <dgm:spPr/>
    </dgm:pt>
    <dgm:pt modelId="{2940E7B5-B31B-423C-9254-DCDED6844A39}" type="pres">
      <dgm:prSet presAssocID="{DB8E899E-BC7F-4668-8E57-9A8E2CDF2CAF}" presName="parentText" presStyleLbl="node1" presStyleIdx="2" presStyleCnt="6" custScaleX="118975">
        <dgm:presLayoutVars>
          <dgm:chMax val="0"/>
          <dgm:bulletEnabled val="1"/>
        </dgm:presLayoutVars>
      </dgm:prSet>
      <dgm:spPr/>
    </dgm:pt>
    <dgm:pt modelId="{F3EF336A-D77E-41C7-A262-ACADAA31FA81}" type="pres">
      <dgm:prSet presAssocID="{DB8E899E-BC7F-4668-8E57-9A8E2CDF2CAF}" presName="negativeSpace" presStyleCnt="0"/>
      <dgm:spPr/>
    </dgm:pt>
    <dgm:pt modelId="{78740186-8A9B-4E1A-A228-0F320FF85A81}" type="pres">
      <dgm:prSet presAssocID="{DB8E899E-BC7F-4668-8E57-9A8E2CDF2CAF}" presName="childText" presStyleLbl="conFgAcc1" presStyleIdx="2" presStyleCnt="6">
        <dgm:presLayoutVars>
          <dgm:bulletEnabled val="1"/>
        </dgm:presLayoutVars>
      </dgm:prSet>
      <dgm:spPr/>
    </dgm:pt>
    <dgm:pt modelId="{6B5BC16B-DE75-48E3-A595-7A8709370E4F}" type="pres">
      <dgm:prSet presAssocID="{E05A1315-C4EF-4EA8-A227-F383D30B7EEF}" presName="spaceBetweenRectangles" presStyleCnt="0"/>
      <dgm:spPr/>
    </dgm:pt>
    <dgm:pt modelId="{19E143FD-9303-439D-B35A-66829B4F1F1B}" type="pres">
      <dgm:prSet presAssocID="{CA12DE08-FA12-43A7-BC5E-A46A01DF7D1D}" presName="parentLin" presStyleCnt="0"/>
      <dgm:spPr/>
    </dgm:pt>
    <dgm:pt modelId="{6239D7F4-9243-4874-A66C-E21E0EAECF8D}" type="pres">
      <dgm:prSet presAssocID="{CA12DE08-FA12-43A7-BC5E-A46A01DF7D1D}" presName="parentLeftMargin" presStyleLbl="node1" presStyleIdx="2" presStyleCnt="6"/>
      <dgm:spPr/>
    </dgm:pt>
    <dgm:pt modelId="{A5663B57-842D-4712-9119-5AA7D033184F}" type="pres">
      <dgm:prSet presAssocID="{CA12DE08-FA12-43A7-BC5E-A46A01DF7D1D}" presName="parentText" presStyleLbl="node1" presStyleIdx="3" presStyleCnt="6" custScaleX="119520">
        <dgm:presLayoutVars>
          <dgm:chMax val="0"/>
          <dgm:bulletEnabled val="1"/>
        </dgm:presLayoutVars>
      </dgm:prSet>
      <dgm:spPr/>
    </dgm:pt>
    <dgm:pt modelId="{60B8C757-5C65-4B24-A964-78F17B4D1829}" type="pres">
      <dgm:prSet presAssocID="{CA12DE08-FA12-43A7-BC5E-A46A01DF7D1D}" presName="negativeSpace" presStyleCnt="0"/>
      <dgm:spPr/>
    </dgm:pt>
    <dgm:pt modelId="{CB7E7481-331D-4F95-8B8A-AD88970ED3E5}" type="pres">
      <dgm:prSet presAssocID="{CA12DE08-FA12-43A7-BC5E-A46A01DF7D1D}" presName="childText" presStyleLbl="conFgAcc1" presStyleIdx="3" presStyleCnt="6">
        <dgm:presLayoutVars>
          <dgm:bulletEnabled val="1"/>
        </dgm:presLayoutVars>
      </dgm:prSet>
      <dgm:spPr/>
    </dgm:pt>
    <dgm:pt modelId="{8F0C9FB7-24BB-4E79-9DE8-67131630E999}" type="pres">
      <dgm:prSet presAssocID="{D0A265E9-3AA4-4D1C-A8B5-A018CF568277}" presName="spaceBetweenRectangles" presStyleCnt="0"/>
      <dgm:spPr/>
    </dgm:pt>
    <dgm:pt modelId="{20CBC052-2153-4871-8161-FEF806D64B99}" type="pres">
      <dgm:prSet presAssocID="{44CDF6B0-E8BE-4689-9CB9-2C4E8484DA89}" presName="parentLin" presStyleCnt="0"/>
      <dgm:spPr/>
    </dgm:pt>
    <dgm:pt modelId="{CDA6F31A-DB94-4A2A-9827-A3DFE32D2616}" type="pres">
      <dgm:prSet presAssocID="{44CDF6B0-E8BE-4689-9CB9-2C4E8484DA89}" presName="parentLeftMargin" presStyleLbl="node1" presStyleIdx="3" presStyleCnt="6"/>
      <dgm:spPr/>
    </dgm:pt>
    <dgm:pt modelId="{509D3EE0-7FC7-42EB-A9B7-8706D91E0C31}" type="pres">
      <dgm:prSet presAssocID="{44CDF6B0-E8BE-4689-9CB9-2C4E8484DA89}" presName="parentText" presStyleLbl="node1" presStyleIdx="4" presStyleCnt="6" custScaleX="119466">
        <dgm:presLayoutVars>
          <dgm:chMax val="0"/>
          <dgm:bulletEnabled val="1"/>
        </dgm:presLayoutVars>
      </dgm:prSet>
      <dgm:spPr/>
    </dgm:pt>
    <dgm:pt modelId="{1B5B24FB-75EB-48E1-B329-90B417451E72}" type="pres">
      <dgm:prSet presAssocID="{44CDF6B0-E8BE-4689-9CB9-2C4E8484DA89}" presName="negativeSpace" presStyleCnt="0"/>
      <dgm:spPr/>
    </dgm:pt>
    <dgm:pt modelId="{4B636C2B-D9D9-4440-8039-34B1AFCE81D7}" type="pres">
      <dgm:prSet presAssocID="{44CDF6B0-E8BE-4689-9CB9-2C4E8484DA89}" presName="childText" presStyleLbl="conFgAcc1" presStyleIdx="4" presStyleCnt="6">
        <dgm:presLayoutVars>
          <dgm:bulletEnabled val="1"/>
        </dgm:presLayoutVars>
      </dgm:prSet>
      <dgm:spPr/>
    </dgm:pt>
    <dgm:pt modelId="{BDE0ED79-89CE-487F-973D-2B3C1B3CACB7}" type="pres">
      <dgm:prSet presAssocID="{CB036DCC-ED18-4D28-AC8B-4E962800D4A1}" presName="spaceBetweenRectangles" presStyleCnt="0"/>
      <dgm:spPr/>
    </dgm:pt>
    <dgm:pt modelId="{A40C74AF-8FF1-4BF8-BD03-5672862BF38E}" type="pres">
      <dgm:prSet presAssocID="{87278DF3-C7EA-4950-9355-A99C9FD77F8D}" presName="parentLin" presStyleCnt="0"/>
      <dgm:spPr/>
    </dgm:pt>
    <dgm:pt modelId="{D7DE3BFD-707B-43FF-93BE-3F2E2082C0EB}" type="pres">
      <dgm:prSet presAssocID="{87278DF3-C7EA-4950-9355-A99C9FD77F8D}" presName="parentLeftMargin" presStyleLbl="node1" presStyleIdx="4" presStyleCnt="6"/>
      <dgm:spPr/>
    </dgm:pt>
    <dgm:pt modelId="{0293B0AE-A7A9-44E3-AFC0-991861B68786}" type="pres">
      <dgm:prSet presAssocID="{87278DF3-C7EA-4950-9355-A99C9FD77F8D}" presName="parentText" presStyleLbl="node1" presStyleIdx="5" presStyleCnt="6" custScaleX="120291">
        <dgm:presLayoutVars>
          <dgm:chMax val="0"/>
          <dgm:bulletEnabled val="1"/>
        </dgm:presLayoutVars>
      </dgm:prSet>
      <dgm:spPr/>
    </dgm:pt>
    <dgm:pt modelId="{4D3535AD-42DF-4157-B274-5BDEE08CEFA5}" type="pres">
      <dgm:prSet presAssocID="{87278DF3-C7EA-4950-9355-A99C9FD77F8D}" presName="negativeSpace" presStyleCnt="0"/>
      <dgm:spPr/>
    </dgm:pt>
    <dgm:pt modelId="{F9C7A8FE-3025-41FC-B492-B7968E1EFAF5}" type="pres">
      <dgm:prSet presAssocID="{87278DF3-C7EA-4950-9355-A99C9FD77F8D}" presName="childText" presStyleLbl="conFgAcc1" presStyleIdx="5" presStyleCnt="6">
        <dgm:presLayoutVars>
          <dgm:bulletEnabled val="1"/>
        </dgm:presLayoutVars>
      </dgm:prSet>
      <dgm:spPr/>
    </dgm:pt>
  </dgm:ptLst>
  <dgm:cxnLst>
    <dgm:cxn modelId="{BB751905-9985-4EFF-811F-49EFCFD7DE9E}" type="presOf" srcId="{4453BA8B-6A1C-4DCA-A2AD-AF3947D3A566}" destId="{DC622FF2-6BF1-4D15-9718-DE0DFDA98CD8}" srcOrd="0" destOrd="0" presId="urn:microsoft.com/office/officeart/2005/8/layout/list1"/>
    <dgm:cxn modelId="{516D0E0A-CE8F-4C6A-B463-AF9A52D1C985}" srcId="{4453BA8B-6A1C-4DCA-A2AD-AF3947D3A566}" destId="{2E95AEB5-0340-437B-9964-C6E7B8BE0B73}" srcOrd="0" destOrd="0" parTransId="{7F3FF576-1269-405E-8512-738BB6CC8DAB}" sibTransId="{6FEBD28D-BB89-420A-A53D-935B8F5D2155}"/>
    <dgm:cxn modelId="{05EA3419-91BF-40DB-8F18-ECD429C0B95C}" type="presOf" srcId="{CA12DE08-FA12-43A7-BC5E-A46A01DF7D1D}" destId="{A5663B57-842D-4712-9119-5AA7D033184F}" srcOrd="1" destOrd="0" presId="urn:microsoft.com/office/officeart/2005/8/layout/list1"/>
    <dgm:cxn modelId="{E04A695C-B61A-4BAA-9C03-9811DFD709CF}" srcId="{4453BA8B-6A1C-4DCA-A2AD-AF3947D3A566}" destId="{DB8E899E-BC7F-4668-8E57-9A8E2CDF2CAF}" srcOrd="2" destOrd="0" parTransId="{B4BC7384-05F7-4A5B-8CF3-C2CCEA37C066}" sibTransId="{E05A1315-C4EF-4EA8-A227-F383D30B7EEF}"/>
    <dgm:cxn modelId="{C181205D-D1E5-40E0-A0F7-8E4C595A5C15}" type="presOf" srcId="{DB8E899E-BC7F-4668-8E57-9A8E2CDF2CAF}" destId="{2940E7B5-B31B-423C-9254-DCDED6844A39}" srcOrd="1" destOrd="0" presId="urn:microsoft.com/office/officeart/2005/8/layout/list1"/>
    <dgm:cxn modelId="{0CA14268-6689-4A78-85CE-4F78AA5EC5C2}" type="presOf" srcId="{DB8E899E-BC7F-4668-8E57-9A8E2CDF2CAF}" destId="{0E1FACC0-30CB-40DF-A7A0-1D87CCBFA165}" srcOrd="0" destOrd="0" presId="urn:microsoft.com/office/officeart/2005/8/layout/list1"/>
    <dgm:cxn modelId="{B6916369-7C88-45D2-9E2E-50F88E7D066D}" srcId="{4453BA8B-6A1C-4DCA-A2AD-AF3947D3A566}" destId="{87278DF3-C7EA-4950-9355-A99C9FD77F8D}" srcOrd="5" destOrd="0" parTransId="{A70B1061-FE9E-43FC-801D-CD03A6ED27F1}" sibTransId="{128B2CBC-03AE-487F-9C2B-F3AC0E0DED17}"/>
    <dgm:cxn modelId="{0EA86449-BB50-433E-A9E9-75E968DBAF5F}" type="presOf" srcId="{2E95AEB5-0340-437B-9964-C6E7B8BE0B73}" destId="{FB695C84-9E34-48F0-BFB3-23359014138C}" srcOrd="1" destOrd="0" presId="urn:microsoft.com/office/officeart/2005/8/layout/list1"/>
    <dgm:cxn modelId="{5A727B6B-6291-472F-BF5F-EA8AA748A556}" type="presOf" srcId="{87278DF3-C7EA-4950-9355-A99C9FD77F8D}" destId="{D7DE3BFD-707B-43FF-93BE-3F2E2082C0EB}" srcOrd="0" destOrd="0" presId="urn:microsoft.com/office/officeart/2005/8/layout/list1"/>
    <dgm:cxn modelId="{FC5E2E6C-184E-4F9C-B2F7-E2A00A2A4FCC}" srcId="{4453BA8B-6A1C-4DCA-A2AD-AF3947D3A566}" destId="{CA12DE08-FA12-43A7-BC5E-A46A01DF7D1D}" srcOrd="3" destOrd="0" parTransId="{36EC4EE0-53A7-4DC0-A4B0-40FF99731063}" sibTransId="{D0A265E9-3AA4-4D1C-A8B5-A018CF568277}"/>
    <dgm:cxn modelId="{54B5EB6D-8018-49BA-A026-F1CABF598F3E}" type="presOf" srcId="{CA12DE08-FA12-43A7-BC5E-A46A01DF7D1D}" destId="{6239D7F4-9243-4874-A66C-E21E0EAECF8D}" srcOrd="0" destOrd="0" presId="urn:microsoft.com/office/officeart/2005/8/layout/list1"/>
    <dgm:cxn modelId="{C65C2750-FE46-492F-8F12-885623F54BB6}" type="presOf" srcId="{44CDF6B0-E8BE-4689-9CB9-2C4E8484DA89}" destId="{CDA6F31A-DB94-4A2A-9827-A3DFE32D2616}" srcOrd="0" destOrd="0" presId="urn:microsoft.com/office/officeart/2005/8/layout/list1"/>
    <dgm:cxn modelId="{E86D7799-149A-4631-A62C-CBB01F8E64DA}" srcId="{4453BA8B-6A1C-4DCA-A2AD-AF3947D3A566}" destId="{44CDF6B0-E8BE-4689-9CB9-2C4E8484DA89}" srcOrd="4" destOrd="0" parTransId="{10045404-42B6-4164-A5D4-E89B33A40735}" sibTransId="{CB036DCC-ED18-4D28-AC8B-4E962800D4A1}"/>
    <dgm:cxn modelId="{6F1D55A5-376A-4394-B46A-76523A9C5A1F}" type="presOf" srcId="{2E95AEB5-0340-437B-9964-C6E7B8BE0B73}" destId="{0DCDD8AB-7AF6-4F6B-9ED2-627475830BD1}" srcOrd="0" destOrd="0" presId="urn:microsoft.com/office/officeart/2005/8/layout/list1"/>
    <dgm:cxn modelId="{D08A9CCE-99CD-4A55-B7E5-5300BD71F2D8}" type="presOf" srcId="{87278DF3-C7EA-4950-9355-A99C9FD77F8D}" destId="{0293B0AE-A7A9-44E3-AFC0-991861B68786}" srcOrd="1" destOrd="0" presId="urn:microsoft.com/office/officeart/2005/8/layout/list1"/>
    <dgm:cxn modelId="{4DC21FEA-B7B9-4ED1-AE5C-E57AA66BB6FA}" type="presOf" srcId="{EA62D0C3-72CF-4B47-A9C9-65476A6CFCFA}" destId="{4BF7445D-AB37-43E3-AAC5-98CA44CAEDEC}" srcOrd="0" destOrd="0" presId="urn:microsoft.com/office/officeart/2005/8/layout/list1"/>
    <dgm:cxn modelId="{15D743EF-ED5F-46D8-93BE-C6E44497B418}" type="presOf" srcId="{44CDF6B0-E8BE-4689-9CB9-2C4E8484DA89}" destId="{509D3EE0-7FC7-42EB-A9B7-8706D91E0C31}" srcOrd="1" destOrd="0" presId="urn:microsoft.com/office/officeart/2005/8/layout/list1"/>
    <dgm:cxn modelId="{825F31F6-7147-458C-BE6C-126B11E87618}" type="presOf" srcId="{EA62D0C3-72CF-4B47-A9C9-65476A6CFCFA}" destId="{1DD31413-6BE1-484C-8D5A-5BDA3EC65D12}" srcOrd="1" destOrd="0" presId="urn:microsoft.com/office/officeart/2005/8/layout/list1"/>
    <dgm:cxn modelId="{72C69BFC-3F63-4132-8510-ADB245712806}" srcId="{4453BA8B-6A1C-4DCA-A2AD-AF3947D3A566}" destId="{EA62D0C3-72CF-4B47-A9C9-65476A6CFCFA}" srcOrd="1" destOrd="0" parTransId="{1A736DEF-FB41-4988-A84B-0242843C05FC}" sibTransId="{00AEE560-3DFC-4E28-8E58-B0FE908CD6CA}"/>
    <dgm:cxn modelId="{FAB4FB95-1626-4183-8FB3-3B4B88A75798}" type="presParOf" srcId="{DC622FF2-6BF1-4D15-9718-DE0DFDA98CD8}" destId="{61A98316-8442-4ED9-A31F-D43486CAE4F9}" srcOrd="0" destOrd="0" presId="urn:microsoft.com/office/officeart/2005/8/layout/list1"/>
    <dgm:cxn modelId="{A68589A0-9A06-4334-A943-E19AD85318BE}" type="presParOf" srcId="{61A98316-8442-4ED9-A31F-D43486CAE4F9}" destId="{0DCDD8AB-7AF6-4F6B-9ED2-627475830BD1}" srcOrd="0" destOrd="0" presId="urn:microsoft.com/office/officeart/2005/8/layout/list1"/>
    <dgm:cxn modelId="{AA126844-51AA-49EE-973B-D62A13CC06D9}" type="presParOf" srcId="{61A98316-8442-4ED9-A31F-D43486CAE4F9}" destId="{FB695C84-9E34-48F0-BFB3-23359014138C}" srcOrd="1" destOrd="0" presId="urn:microsoft.com/office/officeart/2005/8/layout/list1"/>
    <dgm:cxn modelId="{87606B12-B7FA-4B8B-9B0F-21E1B204956C}" type="presParOf" srcId="{DC622FF2-6BF1-4D15-9718-DE0DFDA98CD8}" destId="{22BF51E1-9C02-4D29-B0C4-CC432EFD57BC}" srcOrd="1" destOrd="0" presId="urn:microsoft.com/office/officeart/2005/8/layout/list1"/>
    <dgm:cxn modelId="{F195F3D4-D459-4845-9AC9-C4DCDE688113}" type="presParOf" srcId="{DC622FF2-6BF1-4D15-9718-DE0DFDA98CD8}" destId="{1C6775B6-4D4B-4A5F-848B-D41DDE127425}" srcOrd="2" destOrd="0" presId="urn:microsoft.com/office/officeart/2005/8/layout/list1"/>
    <dgm:cxn modelId="{889C7401-407D-4895-89EE-F7EB50B08B02}" type="presParOf" srcId="{DC622FF2-6BF1-4D15-9718-DE0DFDA98CD8}" destId="{3C364719-8DD9-40E5-AE17-8BDDC4D0FFD4}" srcOrd="3" destOrd="0" presId="urn:microsoft.com/office/officeart/2005/8/layout/list1"/>
    <dgm:cxn modelId="{2661DEA2-96EE-4865-8EC9-00F289F9E1FA}" type="presParOf" srcId="{DC622FF2-6BF1-4D15-9718-DE0DFDA98CD8}" destId="{717EB73E-2C65-49A8-B392-252F5A4E4F4E}" srcOrd="4" destOrd="0" presId="urn:microsoft.com/office/officeart/2005/8/layout/list1"/>
    <dgm:cxn modelId="{B94B2A2C-4068-42AA-9B7F-25ABFAFC7757}" type="presParOf" srcId="{717EB73E-2C65-49A8-B392-252F5A4E4F4E}" destId="{4BF7445D-AB37-43E3-AAC5-98CA44CAEDEC}" srcOrd="0" destOrd="0" presId="urn:microsoft.com/office/officeart/2005/8/layout/list1"/>
    <dgm:cxn modelId="{B066C8A2-A13E-49B9-821D-935723C27FF1}" type="presParOf" srcId="{717EB73E-2C65-49A8-B392-252F5A4E4F4E}" destId="{1DD31413-6BE1-484C-8D5A-5BDA3EC65D12}" srcOrd="1" destOrd="0" presId="urn:microsoft.com/office/officeart/2005/8/layout/list1"/>
    <dgm:cxn modelId="{5CDEBC43-986F-4AE1-9CD8-6EFFCE91872D}" type="presParOf" srcId="{DC622FF2-6BF1-4D15-9718-DE0DFDA98CD8}" destId="{5E1D32CB-2869-460D-B9D4-1FCA1D568A56}" srcOrd="5" destOrd="0" presId="urn:microsoft.com/office/officeart/2005/8/layout/list1"/>
    <dgm:cxn modelId="{47FDDAD6-3EEE-43E0-8431-450B7E893972}" type="presParOf" srcId="{DC622FF2-6BF1-4D15-9718-DE0DFDA98CD8}" destId="{80778F72-A17A-44F0-BEE6-032AFD2083EB}" srcOrd="6" destOrd="0" presId="urn:microsoft.com/office/officeart/2005/8/layout/list1"/>
    <dgm:cxn modelId="{FCEB081B-3BE7-41C8-AD08-C00E36898E6C}" type="presParOf" srcId="{DC622FF2-6BF1-4D15-9718-DE0DFDA98CD8}" destId="{EF3E291E-2A89-40E6-AAE2-CD4E5D9C8934}" srcOrd="7" destOrd="0" presId="urn:microsoft.com/office/officeart/2005/8/layout/list1"/>
    <dgm:cxn modelId="{58AB5848-0BF9-4B43-8B06-C45588F99CA4}" type="presParOf" srcId="{DC622FF2-6BF1-4D15-9718-DE0DFDA98CD8}" destId="{3C813FD2-E338-4E02-89D7-8F1CA6C79EFF}" srcOrd="8" destOrd="0" presId="urn:microsoft.com/office/officeart/2005/8/layout/list1"/>
    <dgm:cxn modelId="{38286778-FB03-48AA-9C5B-E6283DF95324}" type="presParOf" srcId="{3C813FD2-E338-4E02-89D7-8F1CA6C79EFF}" destId="{0E1FACC0-30CB-40DF-A7A0-1D87CCBFA165}" srcOrd="0" destOrd="0" presId="urn:microsoft.com/office/officeart/2005/8/layout/list1"/>
    <dgm:cxn modelId="{B76F5AAD-CC5B-4ECE-9D1E-6042FA80057A}" type="presParOf" srcId="{3C813FD2-E338-4E02-89D7-8F1CA6C79EFF}" destId="{2940E7B5-B31B-423C-9254-DCDED6844A39}" srcOrd="1" destOrd="0" presId="urn:microsoft.com/office/officeart/2005/8/layout/list1"/>
    <dgm:cxn modelId="{EEE92186-1E72-45B1-BF47-ACF1BB530264}" type="presParOf" srcId="{DC622FF2-6BF1-4D15-9718-DE0DFDA98CD8}" destId="{F3EF336A-D77E-41C7-A262-ACADAA31FA81}" srcOrd="9" destOrd="0" presId="urn:microsoft.com/office/officeart/2005/8/layout/list1"/>
    <dgm:cxn modelId="{C896F3F7-0AA8-409B-B34C-EC7C82EF65EF}" type="presParOf" srcId="{DC622FF2-6BF1-4D15-9718-DE0DFDA98CD8}" destId="{78740186-8A9B-4E1A-A228-0F320FF85A81}" srcOrd="10" destOrd="0" presId="urn:microsoft.com/office/officeart/2005/8/layout/list1"/>
    <dgm:cxn modelId="{2605F938-F56D-434F-801C-DB0B55CB4D1A}" type="presParOf" srcId="{DC622FF2-6BF1-4D15-9718-DE0DFDA98CD8}" destId="{6B5BC16B-DE75-48E3-A595-7A8709370E4F}" srcOrd="11" destOrd="0" presId="urn:microsoft.com/office/officeart/2005/8/layout/list1"/>
    <dgm:cxn modelId="{90990D77-FB1C-4999-A001-884BDFA7A983}" type="presParOf" srcId="{DC622FF2-6BF1-4D15-9718-DE0DFDA98CD8}" destId="{19E143FD-9303-439D-B35A-66829B4F1F1B}" srcOrd="12" destOrd="0" presId="urn:microsoft.com/office/officeart/2005/8/layout/list1"/>
    <dgm:cxn modelId="{140E2A3F-FFD3-46DF-8B0B-0DB565593D1E}" type="presParOf" srcId="{19E143FD-9303-439D-B35A-66829B4F1F1B}" destId="{6239D7F4-9243-4874-A66C-E21E0EAECF8D}" srcOrd="0" destOrd="0" presId="urn:microsoft.com/office/officeart/2005/8/layout/list1"/>
    <dgm:cxn modelId="{4E1931EE-5E58-4689-AAC9-D59AB5905842}" type="presParOf" srcId="{19E143FD-9303-439D-B35A-66829B4F1F1B}" destId="{A5663B57-842D-4712-9119-5AA7D033184F}" srcOrd="1" destOrd="0" presId="urn:microsoft.com/office/officeart/2005/8/layout/list1"/>
    <dgm:cxn modelId="{F35EE638-7D3B-4E68-9208-AB97F015564B}" type="presParOf" srcId="{DC622FF2-6BF1-4D15-9718-DE0DFDA98CD8}" destId="{60B8C757-5C65-4B24-A964-78F17B4D1829}" srcOrd="13" destOrd="0" presId="urn:microsoft.com/office/officeart/2005/8/layout/list1"/>
    <dgm:cxn modelId="{9F7A277B-B37D-4591-809B-3F928B825DB3}" type="presParOf" srcId="{DC622FF2-6BF1-4D15-9718-DE0DFDA98CD8}" destId="{CB7E7481-331D-4F95-8B8A-AD88970ED3E5}" srcOrd="14" destOrd="0" presId="urn:microsoft.com/office/officeart/2005/8/layout/list1"/>
    <dgm:cxn modelId="{563DADAB-D652-49F3-81E6-886808CD8FBC}" type="presParOf" srcId="{DC622FF2-6BF1-4D15-9718-DE0DFDA98CD8}" destId="{8F0C9FB7-24BB-4E79-9DE8-67131630E999}" srcOrd="15" destOrd="0" presId="urn:microsoft.com/office/officeart/2005/8/layout/list1"/>
    <dgm:cxn modelId="{E5FFB856-6D35-48AB-B58F-060F0C9DCAA6}" type="presParOf" srcId="{DC622FF2-6BF1-4D15-9718-DE0DFDA98CD8}" destId="{20CBC052-2153-4871-8161-FEF806D64B99}" srcOrd="16" destOrd="0" presId="urn:microsoft.com/office/officeart/2005/8/layout/list1"/>
    <dgm:cxn modelId="{24FA12E8-E416-40D6-BD55-A22332808865}" type="presParOf" srcId="{20CBC052-2153-4871-8161-FEF806D64B99}" destId="{CDA6F31A-DB94-4A2A-9827-A3DFE32D2616}" srcOrd="0" destOrd="0" presId="urn:microsoft.com/office/officeart/2005/8/layout/list1"/>
    <dgm:cxn modelId="{0FECF692-C7A4-4221-B43C-4976271E374F}" type="presParOf" srcId="{20CBC052-2153-4871-8161-FEF806D64B99}" destId="{509D3EE0-7FC7-42EB-A9B7-8706D91E0C31}" srcOrd="1" destOrd="0" presId="urn:microsoft.com/office/officeart/2005/8/layout/list1"/>
    <dgm:cxn modelId="{85771086-AFBA-434D-A925-57E2984D92D6}" type="presParOf" srcId="{DC622FF2-6BF1-4D15-9718-DE0DFDA98CD8}" destId="{1B5B24FB-75EB-48E1-B329-90B417451E72}" srcOrd="17" destOrd="0" presId="urn:microsoft.com/office/officeart/2005/8/layout/list1"/>
    <dgm:cxn modelId="{1D83CB40-B6C1-4AD2-9128-B04E5278A808}" type="presParOf" srcId="{DC622FF2-6BF1-4D15-9718-DE0DFDA98CD8}" destId="{4B636C2B-D9D9-4440-8039-34B1AFCE81D7}" srcOrd="18" destOrd="0" presId="urn:microsoft.com/office/officeart/2005/8/layout/list1"/>
    <dgm:cxn modelId="{26C047D7-9225-4AAB-90D8-875E6B254E83}" type="presParOf" srcId="{DC622FF2-6BF1-4D15-9718-DE0DFDA98CD8}" destId="{BDE0ED79-89CE-487F-973D-2B3C1B3CACB7}" srcOrd="19" destOrd="0" presId="urn:microsoft.com/office/officeart/2005/8/layout/list1"/>
    <dgm:cxn modelId="{0CAFE6BD-9BFE-4B76-A470-7DF3C2630270}" type="presParOf" srcId="{DC622FF2-6BF1-4D15-9718-DE0DFDA98CD8}" destId="{A40C74AF-8FF1-4BF8-BD03-5672862BF38E}" srcOrd="20" destOrd="0" presId="urn:microsoft.com/office/officeart/2005/8/layout/list1"/>
    <dgm:cxn modelId="{30ACBA13-666B-47BB-9DBE-8FCF2D6DEFC6}" type="presParOf" srcId="{A40C74AF-8FF1-4BF8-BD03-5672862BF38E}" destId="{D7DE3BFD-707B-43FF-93BE-3F2E2082C0EB}" srcOrd="0" destOrd="0" presId="urn:microsoft.com/office/officeart/2005/8/layout/list1"/>
    <dgm:cxn modelId="{DBB46F1E-3A8B-4577-851B-BD43E99F0698}" type="presParOf" srcId="{A40C74AF-8FF1-4BF8-BD03-5672862BF38E}" destId="{0293B0AE-A7A9-44E3-AFC0-991861B68786}" srcOrd="1" destOrd="0" presId="urn:microsoft.com/office/officeart/2005/8/layout/list1"/>
    <dgm:cxn modelId="{9785C565-FE4A-4D76-8BFC-39AD70177ED3}" type="presParOf" srcId="{DC622FF2-6BF1-4D15-9718-DE0DFDA98CD8}" destId="{4D3535AD-42DF-4157-B274-5BDEE08CEFA5}" srcOrd="21" destOrd="0" presId="urn:microsoft.com/office/officeart/2005/8/layout/list1"/>
    <dgm:cxn modelId="{E0EA353C-8A9A-495C-A24F-E6949460DC4B}" type="presParOf" srcId="{DC622FF2-6BF1-4D15-9718-DE0DFDA98CD8}" destId="{F9C7A8FE-3025-41FC-B492-B7968E1EFAF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B3EDB-F5F1-406F-B4F0-90908F4E50D4}">
      <dsp:nvSpPr>
        <dsp:cNvPr id="0" name=""/>
        <dsp:cNvSpPr/>
      </dsp:nvSpPr>
      <dsp:spPr>
        <a:xfrm rot="5400000">
          <a:off x="6439203" y="-2407337"/>
          <a:ext cx="1590594" cy="680894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l-GR" sz="2200" b="0" kern="1200" dirty="0"/>
            <a:t>εισάγονται με</a:t>
          </a:r>
          <a:endParaRPr lang="en-US" sz="2200" b="0" kern="1200" dirty="0"/>
        </a:p>
        <a:p>
          <a:pPr marL="228600" lvl="1" indent="-228600" algn="l" defTabSz="977900">
            <a:lnSpc>
              <a:spcPct val="90000"/>
            </a:lnSpc>
            <a:spcBef>
              <a:spcPct val="0"/>
            </a:spcBef>
            <a:spcAft>
              <a:spcPct val="15000"/>
            </a:spcAft>
            <a:buChar char="•"/>
          </a:pPr>
          <a:r>
            <a:rPr lang="el-GR" sz="2200" kern="1200" dirty="0"/>
            <a:t>Την αναφορική αντωνυμία: ο οποίος, -α, -ο</a:t>
          </a:r>
          <a:endParaRPr lang="en-US" sz="2200" kern="1200" dirty="0"/>
        </a:p>
        <a:p>
          <a:pPr marL="228600" lvl="1" indent="-228600" algn="l" defTabSz="977900">
            <a:lnSpc>
              <a:spcPct val="90000"/>
            </a:lnSpc>
            <a:spcBef>
              <a:spcPct val="0"/>
            </a:spcBef>
            <a:spcAft>
              <a:spcPct val="15000"/>
            </a:spcAft>
            <a:buChar char="•"/>
          </a:pPr>
          <a:r>
            <a:rPr lang="el-GR" sz="2200" kern="1200" dirty="0"/>
            <a:t>Το αναφορικό που </a:t>
          </a:r>
          <a:endParaRPr lang="en-US" sz="2200" kern="1200" dirty="0"/>
        </a:p>
      </dsp:txBody>
      <dsp:txXfrm rot="-5400000">
        <a:off x="3830029" y="279483"/>
        <a:ext cx="6731296" cy="1435302"/>
      </dsp:txXfrm>
    </dsp:sp>
    <dsp:sp modelId="{66753B14-8293-41B9-BAF3-0C7BA2134623}">
      <dsp:nvSpPr>
        <dsp:cNvPr id="0" name=""/>
        <dsp:cNvSpPr/>
      </dsp:nvSpPr>
      <dsp:spPr>
        <a:xfrm>
          <a:off x="0" y="3012"/>
          <a:ext cx="3830029" cy="1988242"/>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l-GR" sz="3900" kern="1200"/>
            <a:t>αναφορικές ονοματικές επιθετικές </a:t>
          </a:r>
          <a:endParaRPr lang="en-US" sz="3900" kern="1200" dirty="0"/>
        </a:p>
      </dsp:txBody>
      <dsp:txXfrm>
        <a:off x="97058" y="100070"/>
        <a:ext cx="3635913" cy="1794126"/>
      </dsp:txXfrm>
    </dsp:sp>
    <dsp:sp modelId="{A20CE0D8-5A6C-47CF-BF31-4D3D05C68D0C}">
      <dsp:nvSpPr>
        <dsp:cNvPr id="0" name=""/>
        <dsp:cNvSpPr/>
      </dsp:nvSpPr>
      <dsp:spPr>
        <a:xfrm rot="5400000">
          <a:off x="6439203" y="-319682"/>
          <a:ext cx="1590594" cy="6808942"/>
        </a:xfrm>
        <a:prstGeom prst="round2SameRect">
          <a:avLst/>
        </a:prstGeom>
        <a:solidFill>
          <a:schemeClr val="accent3">
            <a:tint val="40000"/>
            <a:alpha val="90000"/>
            <a:hueOff val="2613171"/>
            <a:satOff val="-13365"/>
            <a:lumOff val="-1860"/>
            <a:alphaOff val="0"/>
          </a:schemeClr>
        </a:solidFill>
        <a:ln w="6350" cap="flat" cmpd="sng" algn="ctr">
          <a:solidFill>
            <a:schemeClr val="accent3">
              <a:tint val="40000"/>
              <a:alpha val="90000"/>
              <a:hueOff val="2613171"/>
              <a:satOff val="-13365"/>
              <a:lumOff val="-186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l-GR" sz="2200" kern="1200" dirty="0"/>
            <a:t>εισάγονται με</a:t>
          </a:r>
          <a:endParaRPr lang="en-US" sz="2200" kern="1200" dirty="0"/>
        </a:p>
        <a:p>
          <a:pPr marL="228600" lvl="1" indent="-228600" algn="l" defTabSz="977900">
            <a:lnSpc>
              <a:spcPct val="90000"/>
            </a:lnSpc>
            <a:spcBef>
              <a:spcPct val="0"/>
            </a:spcBef>
            <a:spcAft>
              <a:spcPct val="15000"/>
            </a:spcAft>
            <a:buChar char="•"/>
          </a:pPr>
          <a:r>
            <a:rPr lang="el-GR" sz="2200" kern="1200" dirty="0"/>
            <a:t>αναφορικές αντωνυμίες : όποιος, όποια, όποιο, όσος, όση, όσο, οποιοσδήποτε, οποιαδήποτε, οποιοδήποτε, οσοσδήποτε, οσηδήποτε, οσοδήποτε, οτιδήποτε, ό,τι</a:t>
          </a:r>
          <a:endParaRPr lang="en-US" sz="2200" kern="1200" dirty="0"/>
        </a:p>
      </dsp:txBody>
      <dsp:txXfrm rot="-5400000">
        <a:off x="3830029" y="2367138"/>
        <a:ext cx="6731296" cy="1435302"/>
      </dsp:txXfrm>
    </dsp:sp>
    <dsp:sp modelId="{523F1AF8-571C-40A7-91FD-7055B564048A}">
      <dsp:nvSpPr>
        <dsp:cNvPr id="0" name=""/>
        <dsp:cNvSpPr/>
      </dsp:nvSpPr>
      <dsp:spPr>
        <a:xfrm>
          <a:off x="0" y="2090667"/>
          <a:ext cx="3830029" cy="1988242"/>
        </a:xfrm>
        <a:prstGeom prst="roundRect">
          <a:avLst/>
        </a:prstGeom>
        <a:gradFill rotWithShape="0">
          <a:gsLst>
            <a:gs pos="0">
              <a:schemeClr val="accent3">
                <a:hueOff val="3029567"/>
                <a:satOff val="18270"/>
                <a:lumOff val="-11077"/>
                <a:alphaOff val="0"/>
                <a:lumMod val="110000"/>
                <a:satMod val="105000"/>
                <a:tint val="67000"/>
              </a:schemeClr>
            </a:gs>
            <a:gs pos="50000">
              <a:schemeClr val="accent3">
                <a:hueOff val="3029567"/>
                <a:satOff val="18270"/>
                <a:lumOff val="-11077"/>
                <a:alphaOff val="0"/>
                <a:lumMod val="105000"/>
                <a:satMod val="103000"/>
                <a:tint val="73000"/>
              </a:schemeClr>
            </a:gs>
            <a:gs pos="100000">
              <a:schemeClr val="accent3">
                <a:hueOff val="3029567"/>
                <a:satOff val="18270"/>
                <a:lumOff val="-110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l-GR" sz="3900" kern="1200"/>
            <a:t>αναφορικές ελεύθερες ονοματικές</a:t>
          </a:r>
          <a:endParaRPr lang="en-US" sz="3900" kern="1200" dirty="0"/>
        </a:p>
      </dsp:txBody>
      <dsp:txXfrm>
        <a:off x="97058" y="2187725"/>
        <a:ext cx="3635913" cy="1794126"/>
      </dsp:txXfrm>
    </dsp:sp>
    <dsp:sp modelId="{73530BE2-A601-4D61-84A3-A024DA98A8A6}">
      <dsp:nvSpPr>
        <dsp:cNvPr id="0" name=""/>
        <dsp:cNvSpPr/>
      </dsp:nvSpPr>
      <dsp:spPr>
        <a:xfrm rot="5400000">
          <a:off x="6439203" y="1767973"/>
          <a:ext cx="1590594" cy="6808942"/>
        </a:xfrm>
        <a:prstGeom prst="round2SameRect">
          <a:avLst/>
        </a:prstGeom>
        <a:solidFill>
          <a:schemeClr val="accent3">
            <a:tint val="40000"/>
            <a:alpha val="90000"/>
            <a:hueOff val="5226342"/>
            <a:satOff val="-26730"/>
            <a:lumOff val="-3721"/>
            <a:alphaOff val="0"/>
          </a:schemeClr>
        </a:solidFill>
        <a:ln w="6350" cap="flat" cmpd="sng" algn="ctr">
          <a:solidFill>
            <a:schemeClr val="accent3">
              <a:tint val="40000"/>
              <a:alpha val="90000"/>
              <a:hueOff val="5226342"/>
              <a:satOff val="-26730"/>
              <a:lumOff val="-372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l-GR" sz="2200" kern="1200" dirty="0"/>
            <a:t>εισάγονται με</a:t>
          </a:r>
          <a:endParaRPr lang="en-US" sz="2200" kern="1200" dirty="0"/>
        </a:p>
        <a:p>
          <a:pPr marL="228600" lvl="1" indent="-228600" algn="l" defTabSz="977900">
            <a:lnSpc>
              <a:spcPct val="90000"/>
            </a:lnSpc>
            <a:spcBef>
              <a:spcPct val="0"/>
            </a:spcBef>
            <a:spcAft>
              <a:spcPct val="15000"/>
            </a:spcAft>
            <a:buChar char="•"/>
          </a:pPr>
          <a:r>
            <a:rPr lang="el-GR" sz="2200" kern="1200" dirty="0"/>
            <a:t>αναφορικά επιρρήματα: όπου, όποτε, όπως, όσο, οπουδήποτε, οποτεδήποτε</a:t>
          </a:r>
          <a:endParaRPr lang="en-US" sz="2200" kern="1200" dirty="0"/>
        </a:p>
      </dsp:txBody>
      <dsp:txXfrm rot="-5400000">
        <a:off x="3830029" y="4454793"/>
        <a:ext cx="6731296" cy="1435302"/>
      </dsp:txXfrm>
    </dsp:sp>
    <dsp:sp modelId="{50434670-C1D7-4AA3-B2DE-30F41EA07A76}">
      <dsp:nvSpPr>
        <dsp:cNvPr id="0" name=""/>
        <dsp:cNvSpPr/>
      </dsp:nvSpPr>
      <dsp:spPr>
        <a:xfrm>
          <a:off x="0" y="4178322"/>
          <a:ext cx="3830029" cy="1988242"/>
        </a:xfrm>
        <a:prstGeom prst="roundRect">
          <a:avLst/>
        </a:prstGeom>
        <a:gradFill rotWithShape="0">
          <a:gsLst>
            <a:gs pos="0">
              <a:schemeClr val="accent3">
                <a:hueOff val="6059134"/>
                <a:satOff val="36540"/>
                <a:lumOff val="-22155"/>
                <a:alphaOff val="0"/>
                <a:lumMod val="110000"/>
                <a:satMod val="105000"/>
                <a:tint val="67000"/>
              </a:schemeClr>
            </a:gs>
            <a:gs pos="50000">
              <a:schemeClr val="accent3">
                <a:hueOff val="6059134"/>
                <a:satOff val="36540"/>
                <a:lumOff val="-22155"/>
                <a:alphaOff val="0"/>
                <a:lumMod val="105000"/>
                <a:satMod val="103000"/>
                <a:tint val="73000"/>
              </a:schemeClr>
            </a:gs>
            <a:gs pos="100000">
              <a:schemeClr val="accent3">
                <a:hueOff val="6059134"/>
                <a:satOff val="36540"/>
                <a:lumOff val="-221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l-GR" sz="3900" kern="1200"/>
            <a:t>αναφορικές ελεύθερες επιρρηματικές</a:t>
          </a:r>
          <a:endParaRPr lang="en-US" sz="3900" kern="1200" dirty="0"/>
        </a:p>
      </dsp:txBody>
      <dsp:txXfrm>
        <a:off x="97058" y="4275380"/>
        <a:ext cx="3635913" cy="1794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BEC36-7237-4FCB-857A-506AE2AD6199}">
      <dsp:nvSpPr>
        <dsp:cNvPr id="0" name=""/>
        <dsp:cNvSpPr/>
      </dsp:nvSpPr>
      <dsp:spPr>
        <a:xfrm>
          <a:off x="0" y="12321"/>
          <a:ext cx="9863589" cy="719549"/>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kern="1200" dirty="0"/>
            <a:t>Δεν χωρίζονται με κόμμα </a:t>
          </a:r>
          <a:endParaRPr lang="en-US" sz="3000" kern="1200" dirty="0"/>
        </a:p>
      </dsp:txBody>
      <dsp:txXfrm>
        <a:off x="35125" y="47446"/>
        <a:ext cx="9793339" cy="649299"/>
      </dsp:txXfrm>
    </dsp:sp>
    <dsp:sp modelId="{9B7AC53A-A4BC-4576-AFE3-210332DFF246}">
      <dsp:nvSpPr>
        <dsp:cNvPr id="0" name=""/>
        <dsp:cNvSpPr/>
      </dsp:nvSpPr>
      <dsp:spPr>
        <a:xfrm>
          <a:off x="0" y="731871"/>
          <a:ext cx="9863589" cy="176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16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l-GR" sz="2300" kern="1200" dirty="0"/>
            <a:t>Οι επιθετικές αναφορικές προτάσεις δε χωρίζονται με κόμμα από την πρόταση στην οποία αναφέρονται, όταν περιέχουν μια πληροφορία που θεωρείται απαραίτητη για τη διάκριση και τον ακριβή προσδιορισμό του ουσιαστικού στο οποίο αναφέρονται.</a:t>
          </a:r>
          <a:endParaRPr lang="en-US" sz="2300" kern="1200" dirty="0"/>
        </a:p>
        <a:p>
          <a:pPr marL="228600" lvl="1" indent="-228600" algn="l" defTabSz="1022350">
            <a:lnSpc>
              <a:spcPct val="90000"/>
            </a:lnSpc>
            <a:spcBef>
              <a:spcPct val="0"/>
            </a:spcBef>
            <a:spcAft>
              <a:spcPct val="20000"/>
            </a:spcAft>
            <a:buChar char="•"/>
          </a:pPr>
          <a:r>
            <a:rPr lang="el-GR" sz="2300" kern="1200" dirty="0"/>
            <a:t>Μας είπε για την Ευρώπη αυτά που γνώριζε.</a:t>
          </a:r>
          <a:endParaRPr lang="en-US" sz="2300" kern="1200" dirty="0"/>
        </a:p>
      </dsp:txBody>
      <dsp:txXfrm>
        <a:off x="0" y="731871"/>
        <a:ext cx="9863589" cy="1769850"/>
      </dsp:txXfrm>
    </dsp:sp>
    <dsp:sp modelId="{3272169D-35AE-4DCC-8EC9-B0D8C026B395}">
      <dsp:nvSpPr>
        <dsp:cNvPr id="0" name=""/>
        <dsp:cNvSpPr/>
      </dsp:nvSpPr>
      <dsp:spPr>
        <a:xfrm>
          <a:off x="0" y="2501721"/>
          <a:ext cx="9863589" cy="719549"/>
        </a:xfrm>
        <a:prstGeom prst="roundRect">
          <a:avLst/>
        </a:prstGeom>
        <a:gradFill rotWithShape="0">
          <a:gsLst>
            <a:gs pos="0">
              <a:schemeClr val="accent3">
                <a:hueOff val="6059134"/>
                <a:satOff val="36540"/>
                <a:lumOff val="-22155"/>
                <a:alphaOff val="0"/>
                <a:lumMod val="110000"/>
                <a:satMod val="105000"/>
                <a:tint val="67000"/>
              </a:schemeClr>
            </a:gs>
            <a:gs pos="50000">
              <a:schemeClr val="accent3">
                <a:hueOff val="6059134"/>
                <a:satOff val="36540"/>
                <a:lumOff val="-22155"/>
                <a:alphaOff val="0"/>
                <a:lumMod val="105000"/>
                <a:satMod val="103000"/>
                <a:tint val="73000"/>
              </a:schemeClr>
            </a:gs>
            <a:gs pos="100000">
              <a:schemeClr val="accent3">
                <a:hueOff val="6059134"/>
                <a:satOff val="36540"/>
                <a:lumOff val="-221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kern="1200" dirty="0"/>
            <a:t>Χωρίζονται με κόμμα</a:t>
          </a:r>
          <a:endParaRPr lang="en-US" sz="3000" kern="1200" dirty="0"/>
        </a:p>
      </dsp:txBody>
      <dsp:txXfrm>
        <a:off x="35125" y="2536846"/>
        <a:ext cx="9793339" cy="649299"/>
      </dsp:txXfrm>
    </dsp:sp>
    <dsp:sp modelId="{D8C07DAA-F0BB-4BEF-AA3F-65FC7C3887FA}">
      <dsp:nvSpPr>
        <dsp:cNvPr id="0" name=""/>
        <dsp:cNvSpPr/>
      </dsp:nvSpPr>
      <dsp:spPr>
        <a:xfrm>
          <a:off x="0" y="3221271"/>
          <a:ext cx="9863589" cy="218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16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l-GR" sz="2300" kern="1200" dirty="0"/>
            <a:t>Αντίθετα, χωρίζονται με κόμμα, όταν προσθέτουν απλώς μια ακόμα πληροφορία σχετικά με το ουσιαστικό που, όμως, είναι ήδη επαρκώς προσδιορισμένο.</a:t>
          </a:r>
          <a:endParaRPr lang="en-US" sz="2300" kern="1200" dirty="0"/>
        </a:p>
        <a:p>
          <a:pPr marL="228600" lvl="1" indent="-228600" algn="l" defTabSz="1022350">
            <a:lnSpc>
              <a:spcPct val="90000"/>
            </a:lnSpc>
            <a:spcBef>
              <a:spcPct val="0"/>
            </a:spcBef>
            <a:spcAft>
              <a:spcPct val="20000"/>
            </a:spcAft>
            <a:buChar char="•"/>
          </a:pPr>
          <a:r>
            <a:rPr lang="el-GR" sz="2300" kern="1200" dirty="0"/>
            <a:t>Μας έδωσε για την Ευρώπη όλες τις απαραίτητες πληροφορίες, που είχε λόγω της θέσης του.</a:t>
          </a:r>
          <a:endParaRPr lang="en-US" sz="2300" kern="1200" dirty="0"/>
        </a:p>
      </dsp:txBody>
      <dsp:txXfrm>
        <a:off x="0" y="3221271"/>
        <a:ext cx="9863589" cy="2185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57141-A71E-4430-A542-3A5F51B65463}">
      <dsp:nvSpPr>
        <dsp:cNvPr id="0" name=""/>
        <dsp:cNvSpPr/>
      </dsp:nvSpPr>
      <dsp:spPr>
        <a:xfrm rot="10800000">
          <a:off x="1484676" y="61791"/>
          <a:ext cx="7837151" cy="75998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33" tIns="91440" rIns="170688" bIns="91440" numCol="1" spcCol="1270" anchor="ctr" anchorCtr="0">
          <a:noAutofit/>
        </a:bodyPr>
        <a:lstStyle/>
        <a:p>
          <a:pPr marL="0" lvl="0" indent="0" algn="l" defTabSz="1066800">
            <a:lnSpc>
              <a:spcPct val="90000"/>
            </a:lnSpc>
            <a:spcBef>
              <a:spcPct val="0"/>
            </a:spcBef>
            <a:spcAft>
              <a:spcPct val="35000"/>
            </a:spcAft>
            <a:buNone/>
          </a:pPr>
          <a:r>
            <a:rPr lang="el-GR" sz="2400" kern="1200" dirty="0"/>
            <a:t>Αναρωτιέμαι μέχρι που θα φτάσουν τα όρια της Ευρώπης στα χρόνια που έρχονται.</a:t>
          </a:r>
          <a:endParaRPr lang="en-US" sz="2400" kern="1200" dirty="0"/>
        </a:p>
      </dsp:txBody>
      <dsp:txXfrm rot="10800000">
        <a:off x="1674672" y="61791"/>
        <a:ext cx="7647155" cy="759986"/>
      </dsp:txXfrm>
    </dsp:sp>
    <dsp:sp modelId="{D6AC22DD-6068-4701-ABD7-E8A87C695F05}">
      <dsp:nvSpPr>
        <dsp:cNvPr id="0" name=""/>
        <dsp:cNvSpPr/>
      </dsp:nvSpPr>
      <dsp:spPr>
        <a:xfrm>
          <a:off x="834258" y="37175"/>
          <a:ext cx="759986" cy="75998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7233F-85C4-43D3-BE18-9C2D8666E387}">
      <dsp:nvSpPr>
        <dsp:cNvPr id="0" name=""/>
        <dsp:cNvSpPr/>
      </dsp:nvSpPr>
      <dsp:spPr>
        <a:xfrm rot="10800000">
          <a:off x="1305676" y="1012454"/>
          <a:ext cx="8016120" cy="759986"/>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33" tIns="91440" rIns="170688" bIns="91440" numCol="1" spcCol="1270" anchor="ctr" anchorCtr="0">
          <a:noAutofit/>
        </a:bodyPr>
        <a:lstStyle/>
        <a:p>
          <a:pPr marL="0" lvl="0" indent="0" algn="l" defTabSz="1066800">
            <a:lnSpc>
              <a:spcPct val="90000"/>
            </a:lnSpc>
            <a:spcBef>
              <a:spcPct val="0"/>
            </a:spcBef>
            <a:spcAft>
              <a:spcPct val="35000"/>
            </a:spcAft>
            <a:buNone/>
          </a:pPr>
          <a:r>
            <a:rPr lang="el-GR" sz="2400" kern="1200" dirty="0"/>
            <a:t>Που μπορώ να βρω πληροφορίες για τα ευρωπαϊκά προγράμματα που αφορούν τους νέους επιχειρηματίες;</a:t>
          </a:r>
        </a:p>
      </dsp:txBody>
      <dsp:txXfrm rot="10800000">
        <a:off x="1495672" y="1012454"/>
        <a:ext cx="7826124" cy="759986"/>
      </dsp:txXfrm>
    </dsp:sp>
    <dsp:sp modelId="{053BC9E2-899C-483F-9315-732DA419B854}">
      <dsp:nvSpPr>
        <dsp:cNvPr id="0" name=""/>
        <dsp:cNvSpPr/>
      </dsp:nvSpPr>
      <dsp:spPr>
        <a:xfrm>
          <a:off x="809095" y="1007917"/>
          <a:ext cx="759986" cy="75998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D61790-1AF5-464A-BF9B-C2033C6A5F6D}">
      <dsp:nvSpPr>
        <dsp:cNvPr id="0" name=""/>
        <dsp:cNvSpPr/>
      </dsp:nvSpPr>
      <dsp:spPr>
        <a:xfrm rot="10800000">
          <a:off x="1363006" y="1978956"/>
          <a:ext cx="7958790" cy="759986"/>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33" tIns="91440" rIns="170688" bIns="91440" numCol="1" spcCol="1270" anchor="ctr" anchorCtr="0">
          <a:noAutofit/>
        </a:bodyPr>
        <a:lstStyle/>
        <a:p>
          <a:pPr marL="0" lvl="0" indent="0" algn="l" defTabSz="1066800">
            <a:lnSpc>
              <a:spcPct val="90000"/>
            </a:lnSpc>
            <a:spcBef>
              <a:spcPct val="0"/>
            </a:spcBef>
            <a:spcAft>
              <a:spcPct val="35000"/>
            </a:spcAft>
            <a:buNone/>
          </a:pPr>
          <a:r>
            <a:rPr lang="el-GR" sz="2400" kern="1200" dirty="0"/>
            <a:t>Με ρώτησαν από που ήρθα και φάνηκαν χαρούμενοι που με συνάντησαν.</a:t>
          </a:r>
          <a:endParaRPr lang="en-US" sz="2400" kern="1200" dirty="0"/>
        </a:p>
      </dsp:txBody>
      <dsp:txXfrm rot="10800000">
        <a:off x="1553002" y="1978956"/>
        <a:ext cx="7768794" cy="759986"/>
      </dsp:txXfrm>
    </dsp:sp>
    <dsp:sp modelId="{F9820608-9713-4CCF-A6AF-91C068009D8F}">
      <dsp:nvSpPr>
        <dsp:cNvPr id="0" name=""/>
        <dsp:cNvSpPr/>
      </dsp:nvSpPr>
      <dsp:spPr>
        <a:xfrm>
          <a:off x="817485" y="1990371"/>
          <a:ext cx="759986" cy="75998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437E8B-B0F0-4572-9934-C566E84301E4}">
      <dsp:nvSpPr>
        <dsp:cNvPr id="0" name=""/>
        <dsp:cNvSpPr/>
      </dsp:nvSpPr>
      <dsp:spPr>
        <a:xfrm rot="10800000">
          <a:off x="1362881" y="2880631"/>
          <a:ext cx="7958915" cy="75998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33" tIns="106680" rIns="199136" bIns="106680" numCol="1" spcCol="1270" anchor="ctr" anchorCtr="0">
          <a:noAutofit/>
        </a:bodyPr>
        <a:lstStyle/>
        <a:p>
          <a:pPr marL="0" lvl="0" indent="0" algn="l" defTabSz="1244600">
            <a:lnSpc>
              <a:spcPct val="90000"/>
            </a:lnSpc>
            <a:spcBef>
              <a:spcPct val="0"/>
            </a:spcBef>
            <a:spcAft>
              <a:spcPct val="35000"/>
            </a:spcAft>
            <a:buNone/>
          </a:pPr>
          <a:r>
            <a:rPr lang="el-GR" sz="2800" kern="1200" dirty="0"/>
            <a:t>Που έβαλες το βιβλίο που μιλάει για την Ευρώπη; </a:t>
          </a:r>
          <a:endParaRPr lang="en-US" sz="2800" kern="1200" dirty="0"/>
        </a:p>
      </dsp:txBody>
      <dsp:txXfrm rot="10800000">
        <a:off x="1552877" y="2880631"/>
        <a:ext cx="7768919" cy="759986"/>
      </dsp:txXfrm>
    </dsp:sp>
    <dsp:sp modelId="{33A685B5-4E91-49F3-A997-28D1F4661032}">
      <dsp:nvSpPr>
        <dsp:cNvPr id="0" name=""/>
        <dsp:cNvSpPr/>
      </dsp:nvSpPr>
      <dsp:spPr>
        <a:xfrm>
          <a:off x="767152" y="2939264"/>
          <a:ext cx="759986" cy="75998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775B6-4D4B-4A5F-848B-D41DDE127425}">
      <dsp:nvSpPr>
        <dsp:cNvPr id="0" name=""/>
        <dsp:cNvSpPr/>
      </dsp:nvSpPr>
      <dsp:spPr>
        <a:xfrm>
          <a:off x="0" y="265933"/>
          <a:ext cx="9696580"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95C84-9E34-48F0-BFB3-23359014138C}">
      <dsp:nvSpPr>
        <dsp:cNvPr id="0" name=""/>
        <dsp:cNvSpPr/>
      </dsp:nvSpPr>
      <dsp:spPr>
        <a:xfrm>
          <a:off x="484829" y="253"/>
          <a:ext cx="8090283"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555" tIns="0" rIns="256555" bIns="0" numCol="1" spcCol="1270" anchor="ctr" anchorCtr="0">
          <a:noAutofit/>
        </a:bodyPr>
        <a:lstStyle/>
        <a:p>
          <a:pPr marL="0" lvl="0" indent="0" algn="l" defTabSz="977900">
            <a:lnSpc>
              <a:spcPct val="90000"/>
            </a:lnSpc>
            <a:spcBef>
              <a:spcPct val="0"/>
            </a:spcBef>
            <a:spcAft>
              <a:spcPct val="35000"/>
            </a:spcAft>
            <a:buNone/>
          </a:pPr>
          <a:r>
            <a:rPr lang="el-GR" sz="2200" kern="1200" dirty="0"/>
            <a:t>Όποιος βιάζεται σκοντάφτει.</a:t>
          </a:r>
          <a:endParaRPr lang="en-US" sz="2200" kern="1200" dirty="0"/>
        </a:p>
      </dsp:txBody>
      <dsp:txXfrm>
        <a:off x="510768" y="26192"/>
        <a:ext cx="8038405" cy="479482"/>
      </dsp:txXfrm>
    </dsp:sp>
    <dsp:sp modelId="{80778F72-A17A-44F0-BEE6-032AFD2083EB}">
      <dsp:nvSpPr>
        <dsp:cNvPr id="0" name=""/>
        <dsp:cNvSpPr/>
      </dsp:nvSpPr>
      <dsp:spPr>
        <a:xfrm>
          <a:off x="0" y="1082413"/>
          <a:ext cx="9696580" cy="453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D31413-6BE1-484C-8D5A-5BDA3EC65D12}">
      <dsp:nvSpPr>
        <dsp:cNvPr id="0" name=""/>
        <dsp:cNvSpPr/>
      </dsp:nvSpPr>
      <dsp:spPr>
        <a:xfrm>
          <a:off x="484829" y="816733"/>
          <a:ext cx="8052951"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555" tIns="0" rIns="256555" bIns="0" numCol="1" spcCol="1270" anchor="ctr" anchorCtr="0">
          <a:noAutofit/>
        </a:bodyPr>
        <a:lstStyle/>
        <a:p>
          <a:pPr marL="0" lvl="0" indent="0" algn="l" defTabSz="977900">
            <a:lnSpc>
              <a:spcPct val="90000"/>
            </a:lnSpc>
            <a:spcBef>
              <a:spcPct val="0"/>
            </a:spcBef>
            <a:spcAft>
              <a:spcPct val="35000"/>
            </a:spcAft>
            <a:buNone/>
          </a:pPr>
          <a:r>
            <a:rPr lang="el-GR" sz="2200" kern="1200" dirty="0"/>
            <a:t>Κάθε κομμάτι γνώσης, οσοδήποτε μικρό είναι, είναι πολύτιμο.</a:t>
          </a:r>
          <a:endParaRPr lang="en-US" sz="2200" kern="1200" dirty="0"/>
        </a:p>
      </dsp:txBody>
      <dsp:txXfrm>
        <a:off x="510768" y="842672"/>
        <a:ext cx="8001073" cy="479482"/>
      </dsp:txXfrm>
    </dsp:sp>
    <dsp:sp modelId="{78740186-8A9B-4E1A-A228-0F320FF85A81}">
      <dsp:nvSpPr>
        <dsp:cNvPr id="0" name=""/>
        <dsp:cNvSpPr/>
      </dsp:nvSpPr>
      <dsp:spPr>
        <a:xfrm>
          <a:off x="0" y="1898893"/>
          <a:ext cx="9696580" cy="453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40E7B5-B31B-423C-9254-DCDED6844A39}">
      <dsp:nvSpPr>
        <dsp:cNvPr id="0" name=""/>
        <dsp:cNvSpPr/>
      </dsp:nvSpPr>
      <dsp:spPr>
        <a:xfrm>
          <a:off x="484829" y="1633213"/>
          <a:ext cx="8075554"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555" tIns="0" rIns="256555" bIns="0" numCol="1" spcCol="1270" anchor="ctr" anchorCtr="0">
          <a:noAutofit/>
        </a:bodyPr>
        <a:lstStyle/>
        <a:p>
          <a:pPr marL="0" lvl="0" indent="0" algn="l" defTabSz="977900">
            <a:lnSpc>
              <a:spcPct val="90000"/>
            </a:lnSpc>
            <a:spcBef>
              <a:spcPct val="0"/>
            </a:spcBef>
            <a:spcAft>
              <a:spcPct val="35000"/>
            </a:spcAft>
            <a:buNone/>
          </a:pPr>
          <a:r>
            <a:rPr lang="el-GR" sz="2200" kern="1200" dirty="0"/>
            <a:t>Φώναζε με τα ονόματά τους όσους είχαν δηλώσει συμμετοχή.</a:t>
          </a:r>
          <a:endParaRPr lang="en-US" sz="2200" kern="1200" dirty="0"/>
        </a:p>
      </dsp:txBody>
      <dsp:txXfrm>
        <a:off x="510768" y="1659152"/>
        <a:ext cx="8023676" cy="479482"/>
      </dsp:txXfrm>
    </dsp:sp>
    <dsp:sp modelId="{CB7E7481-331D-4F95-8B8A-AD88970ED3E5}">
      <dsp:nvSpPr>
        <dsp:cNvPr id="0" name=""/>
        <dsp:cNvSpPr/>
      </dsp:nvSpPr>
      <dsp:spPr>
        <a:xfrm>
          <a:off x="0" y="2715373"/>
          <a:ext cx="9696580" cy="453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663B57-842D-4712-9119-5AA7D033184F}">
      <dsp:nvSpPr>
        <dsp:cNvPr id="0" name=""/>
        <dsp:cNvSpPr/>
      </dsp:nvSpPr>
      <dsp:spPr>
        <a:xfrm>
          <a:off x="484829" y="2449693"/>
          <a:ext cx="8112546"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555" tIns="0" rIns="256555" bIns="0" numCol="1" spcCol="1270" anchor="ctr" anchorCtr="0">
          <a:noAutofit/>
        </a:bodyPr>
        <a:lstStyle/>
        <a:p>
          <a:pPr marL="0" lvl="0" indent="0" algn="l" defTabSz="977900">
            <a:lnSpc>
              <a:spcPct val="90000"/>
            </a:lnSpc>
            <a:spcBef>
              <a:spcPct val="0"/>
            </a:spcBef>
            <a:spcAft>
              <a:spcPct val="35000"/>
            </a:spcAft>
            <a:buNone/>
          </a:pPr>
          <a:r>
            <a:rPr lang="el-GR" sz="2200" kern="1200" dirty="0"/>
            <a:t>Οτιδήποτε πεις θα είναι εις βάρος σου. </a:t>
          </a:r>
          <a:endParaRPr lang="en-US" sz="2200" kern="1200" dirty="0"/>
        </a:p>
      </dsp:txBody>
      <dsp:txXfrm>
        <a:off x="510768" y="2475632"/>
        <a:ext cx="8060668" cy="479482"/>
      </dsp:txXfrm>
    </dsp:sp>
    <dsp:sp modelId="{4B636C2B-D9D9-4440-8039-34B1AFCE81D7}">
      <dsp:nvSpPr>
        <dsp:cNvPr id="0" name=""/>
        <dsp:cNvSpPr/>
      </dsp:nvSpPr>
      <dsp:spPr>
        <a:xfrm>
          <a:off x="0" y="3531853"/>
          <a:ext cx="9696580" cy="4536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D3EE0-7FC7-42EB-A9B7-8706D91E0C31}">
      <dsp:nvSpPr>
        <dsp:cNvPr id="0" name=""/>
        <dsp:cNvSpPr/>
      </dsp:nvSpPr>
      <dsp:spPr>
        <a:xfrm>
          <a:off x="484829" y="3266173"/>
          <a:ext cx="8108881" cy="5313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555" tIns="0" rIns="256555" bIns="0" numCol="1" spcCol="1270" anchor="ctr" anchorCtr="0">
          <a:noAutofit/>
        </a:bodyPr>
        <a:lstStyle/>
        <a:p>
          <a:pPr marL="0" lvl="0" indent="0" algn="l" defTabSz="977900">
            <a:lnSpc>
              <a:spcPct val="90000"/>
            </a:lnSpc>
            <a:spcBef>
              <a:spcPct val="0"/>
            </a:spcBef>
            <a:spcAft>
              <a:spcPct val="35000"/>
            </a:spcAft>
            <a:buNone/>
          </a:pPr>
          <a:r>
            <a:rPr lang="el-GR" sz="2200" kern="1200" dirty="0"/>
            <a:t>Πάρε το τηλέφωνο όποιων έρχονται.</a:t>
          </a:r>
          <a:endParaRPr lang="en-US" sz="2200" kern="1200" dirty="0"/>
        </a:p>
      </dsp:txBody>
      <dsp:txXfrm>
        <a:off x="510768" y="3292112"/>
        <a:ext cx="8057003" cy="479482"/>
      </dsp:txXfrm>
    </dsp:sp>
    <dsp:sp modelId="{F9C7A8FE-3025-41FC-B492-B7968E1EFAF5}">
      <dsp:nvSpPr>
        <dsp:cNvPr id="0" name=""/>
        <dsp:cNvSpPr/>
      </dsp:nvSpPr>
      <dsp:spPr>
        <a:xfrm>
          <a:off x="0" y="4348333"/>
          <a:ext cx="9696580"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93B0AE-A7A9-44E3-AFC0-991861B68786}">
      <dsp:nvSpPr>
        <dsp:cNvPr id="0" name=""/>
        <dsp:cNvSpPr/>
      </dsp:nvSpPr>
      <dsp:spPr>
        <a:xfrm>
          <a:off x="484829" y="4082653"/>
          <a:ext cx="8164879"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555" tIns="0" rIns="256555" bIns="0" numCol="1" spcCol="1270" anchor="ctr" anchorCtr="0">
          <a:noAutofit/>
        </a:bodyPr>
        <a:lstStyle/>
        <a:p>
          <a:pPr marL="0" lvl="0" indent="0" algn="l" defTabSz="977900">
            <a:lnSpc>
              <a:spcPct val="90000"/>
            </a:lnSpc>
            <a:spcBef>
              <a:spcPct val="0"/>
            </a:spcBef>
            <a:spcAft>
              <a:spcPct val="35000"/>
            </a:spcAft>
            <a:buNone/>
          </a:pPr>
          <a:r>
            <a:rPr lang="el-GR" sz="2200" kern="1200" dirty="0"/>
            <a:t>Χτυπούσε αδιάκριτα οποιονδήποτε έβλεπε μπροστά του.</a:t>
          </a:r>
          <a:endParaRPr lang="en-US" sz="2200" kern="1200" dirty="0"/>
        </a:p>
      </dsp:txBody>
      <dsp:txXfrm>
        <a:off x="510768" y="4108592"/>
        <a:ext cx="8113001"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CE51-47D0-4515-84DA-C085FC98A9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FF1391-86E7-4339-976D-4073FE237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54A4C3-9B64-4A01-853E-56CEBBF929DB}"/>
              </a:ext>
            </a:extLst>
          </p:cNvPr>
          <p:cNvSpPr>
            <a:spLocks noGrp="1"/>
          </p:cNvSpPr>
          <p:nvPr>
            <p:ph type="dt" sz="half" idx="10"/>
          </p:nvPr>
        </p:nvSpPr>
        <p:spPr/>
        <p:txBody>
          <a:bodyPr/>
          <a:lstStyle/>
          <a:p>
            <a:fld id="{1E9DC816-1538-4A5B-BA0E-06A349802BB6}" type="datetimeFigureOut">
              <a:rPr lang="en-US" smtClean="0"/>
              <a:t>1/22/2021</a:t>
            </a:fld>
            <a:endParaRPr lang="en-US"/>
          </a:p>
        </p:txBody>
      </p:sp>
      <p:sp>
        <p:nvSpPr>
          <p:cNvPr id="5" name="Footer Placeholder 4">
            <a:extLst>
              <a:ext uri="{FF2B5EF4-FFF2-40B4-BE49-F238E27FC236}">
                <a16:creationId xmlns:a16="http://schemas.microsoft.com/office/drawing/2014/main" id="{C4FF2F18-3914-48ED-BEA5-B7ED07E26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79232-3E8A-4265-B14F-D8F605FB4416}"/>
              </a:ext>
            </a:extLst>
          </p:cNvPr>
          <p:cNvSpPr>
            <a:spLocks noGrp="1"/>
          </p:cNvSpPr>
          <p:nvPr>
            <p:ph type="sldNum" sz="quarter" idx="12"/>
          </p:nvPr>
        </p:nvSpPr>
        <p:spPr/>
        <p:txBody>
          <a:bodyPr/>
          <a:lstStyle/>
          <a:p>
            <a:fld id="{2C450E3A-222F-44EE-A9A4-6C17D04239F1}" type="slidenum">
              <a:rPr lang="en-US" smtClean="0"/>
              <a:t>‹#›</a:t>
            </a:fld>
            <a:endParaRPr lang="en-US"/>
          </a:p>
        </p:txBody>
      </p:sp>
    </p:spTree>
    <p:extLst>
      <p:ext uri="{BB962C8B-B14F-4D97-AF65-F5344CB8AC3E}">
        <p14:creationId xmlns:p14="http://schemas.microsoft.com/office/powerpoint/2010/main" val="1537960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12E7-66A8-4B3E-8899-B4F26C7B9F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DD892A-7203-4237-A18A-468E5AD29A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F3C4E-B9CC-45F7-BD97-9D041BFDC747}"/>
              </a:ext>
            </a:extLst>
          </p:cNvPr>
          <p:cNvSpPr>
            <a:spLocks noGrp="1"/>
          </p:cNvSpPr>
          <p:nvPr>
            <p:ph type="dt" sz="half" idx="10"/>
          </p:nvPr>
        </p:nvSpPr>
        <p:spPr/>
        <p:txBody>
          <a:bodyPr/>
          <a:lstStyle/>
          <a:p>
            <a:fld id="{1E9DC816-1538-4A5B-BA0E-06A349802BB6}" type="datetimeFigureOut">
              <a:rPr lang="en-US" smtClean="0"/>
              <a:t>1/22/2021</a:t>
            </a:fld>
            <a:endParaRPr lang="en-US"/>
          </a:p>
        </p:txBody>
      </p:sp>
      <p:sp>
        <p:nvSpPr>
          <p:cNvPr id="5" name="Footer Placeholder 4">
            <a:extLst>
              <a:ext uri="{FF2B5EF4-FFF2-40B4-BE49-F238E27FC236}">
                <a16:creationId xmlns:a16="http://schemas.microsoft.com/office/drawing/2014/main" id="{E9995924-06AC-4D36-9FCD-CABCA8B32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75822-9FB6-4C5A-9E18-BDEF9EDEDD17}"/>
              </a:ext>
            </a:extLst>
          </p:cNvPr>
          <p:cNvSpPr>
            <a:spLocks noGrp="1"/>
          </p:cNvSpPr>
          <p:nvPr>
            <p:ph type="sldNum" sz="quarter" idx="12"/>
          </p:nvPr>
        </p:nvSpPr>
        <p:spPr/>
        <p:txBody>
          <a:bodyPr/>
          <a:lstStyle/>
          <a:p>
            <a:fld id="{2C450E3A-222F-44EE-A9A4-6C17D04239F1}" type="slidenum">
              <a:rPr lang="en-US" smtClean="0"/>
              <a:t>‹#›</a:t>
            </a:fld>
            <a:endParaRPr lang="en-US"/>
          </a:p>
        </p:txBody>
      </p:sp>
    </p:spTree>
    <p:extLst>
      <p:ext uri="{BB962C8B-B14F-4D97-AF65-F5344CB8AC3E}">
        <p14:creationId xmlns:p14="http://schemas.microsoft.com/office/powerpoint/2010/main" val="2736077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252E3-BBF5-4516-A698-8AE7B8FE23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B526D6-99D1-468A-AFF7-4F5D6ED6D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21537-2F77-4164-A52E-29A442E778BC}"/>
              </a:ext>
            </a:extLst>
          </p:cNvPr>
          <p:cNvSpPr>
            <a:spLocks noGrp="1"/>
          </p:cNvSpPr>
          <p:nvPr>
            <p:ph type="dt" sz="half" idx="10"/>
          </p:nvPr>
        </p:nvSpPr>
        <p:spPr/>
        <p:txBody>
          <a:bodyPr/>
          <a:lstStyle/>
          <a:p>
            <a:fld id="{1E9DC816-1538-4A5B-BA0E-06A349802BB6}" type="datetimeFigureOut">
              <a:rPr lang="en-US" smtClean="0"/>
              <a:t>1/22/2021</a:t>
            </a:fld>
            <a:endParaRPr lang="en-US"/>
          </a:p>
        </p:txBody>
      </p:sp>
      <p:sp>
        <p:nvSpPr>
          <p:cNvPr id="5" name="Footer Placeholder 4">
            <a:extLst>
              <a:ext uri="{FF2B5EF4-FFF2-40B4-BE49-F238E27FC236}">
                <a16:creationId xmlns:a16="http://schemas.microsoft.com/office/drawing/2014/main" id="{A2E553DF-5219-461E-87DF-4192467EF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13801-17ED-4A48-9177-06530356C6D3}"/>
              </a:ext>
            </a:extLst>
          </p:cNvPr>
          <p:cNvSpPr>
            <a:spLocks noGrp="1"/>
          </p:cNvSpPr>
          <p:nvPr>
            <p:ph type="sldNum" sz="quarter" idx="12"/>
          </p:nvPr>
        </p:nvSpPr>
        <p:spPr/>
        <p:txBody>
          <a:bodyPr/>
          <a:lstStyle/>
          <a:p>
            <a:fld id="{2C450E3A-222F-44EE-A9A4-6C17D04239F1}" type="slidenum">
              <a:rPr lang="en-US" smtClean="0"/>
              <a:t>‹#›</a:t>
            </a:fld>
            <a:endParaRPr lang="en-US"/>
          </a:p>
        </p:txBody>
      </p:sp>
    </p:spTree>
    <p:extLst>
      <p:ext uri="{BB962C8B-B14F-4D97-AF65-F5344CB8AC3E}">
        <p14:creationId xmlns:p14="http://schemas.microsoft.com/office/powerpoint/2010/main" val="3315209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12870-688B-460C-AC89-CDED94969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01B41-260D-4CDF-A110-37C8CC6F9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3B22B-CEE8-445C-B3C4-68E171F9DE12}"/>
              </a:ext>
            </a:extLst>
          </p:cNvPr>
          <p:cNvSpPr>
            <a:spLocks noGrp="1"/>
          </p:cNvSpPr>
          <p:nvPr>
            <p:ph type="dt" sz="half" idx="10"/>
          </p:nvPr>
        </p:nvSpPr>
        <p:spPr/>
        <p:txBody>
          <a:bodyPr/>
          <a:lstStyle/>
          <a:p>
            <a:fld id="{1E9DC816-1538-4A5B-BA0E-06A349802BB6}" type="datetimeFigureOut">
              <a:rPr lang="en-US" smtClean="0"/>
              <a:t>1/22/2021</a:t>
            </a:fld>
            <a:endParaRPr lang="en-US"/>
          </a:p>
        </p:txBody>
      </p:sp>
      <p:sp>
        <p:nvSpPr>
          <p:cNvPr id="5" name="Footer Placeholder 4">
            <a:extLst>
              <a:ext uri="{FF2B5EF4-FFF2-40B4-BE49-F238E27FC236}">
                <a16:creationId xmlns:a16="http://schemas.microsoft.com/office/drawing/2014/main" id="{A96FE316-C73C-4977-B74B-23E033379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5CF28-9B63-44DE-876E-9B2369EF57BF}"/>
              </a:ext>
            </a:extLst>
          </p:cNvPr>
          <p:cNvSpPr>
            <a:spLocks noGrp="1"/>
          </p:cNvSpPr>
          <p:nvPr>
            <p:ph type="sldNum" sz="quarter" idx="12"/>
          </p:nvPr>
        </p:nvSpPr>
        <p:spPr/>
        <p:txBody>
          <a:bodyPr/>
          <a:lstStyle/>
          <a:p>
            <a:fld id="{2C450E3A-222F-44EE-A9A4-6C17D04239F1}" type="slidenum">
              <a:rPr lang="en-US" smtClean="0"/>
              <a:t>‹#›</a:t>
            </a:fld>
            <a:endParaRPr lang="en-US"/>
          </a:p>
        </p:txBody>
      </p:sp>
    </p:spTree>
    <p:extLst>
      <p:ext uri="{BB962C8B-B14F-4D97-AF65-F5344CB8AC3E}">
        <p14:creationId xmlns:p14="http://schemas.microsoft.com/office/powerpoint/2010/main" val="2745184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DA633-B0DD-417D-9AB4-5502E26D9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5F879-496B-4492-A702-B42DFAE911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C8B15B-D6CD-4CF7-8FDE-36EBB816CB85}"/>
              </a:ext>
            </a:extLst>
          </p:cNvPr>
          <p:cNvSpPr>
            <a:spLocks noGrp="1"/>
          </p:cNvSpPr>
          <p:nvPr>
            <p:ph type="dt" sz="half" idx="10"/>
          </p:nvPr>
        </p:nvSpPr>
        <p:spPr/>
        <p:txBody>
          <a:bodyPr/>
          <a:lstStyle/>
          <a:p>
            <a:fld id="{1E9DC816-1538-4A5B-BA0E-06A349802BB6}" type="datetimeFigureOut">
              <a:rPr lang="en-US" smtClean="0"/>
              <a:t>1/22/2021</a:t>
            </a:fld>
            <a:endParaRPr lang="en-US"/>
          </a:p>
        </p:txBody>
      </p:sp>
      <p:sp>
        <p:nvSpPr>
          <p:cNvPr id="5" name="Footer Placeholder 4">
            <a:extLst>
              <a:ext uri="{FF2B5EF4-FFF2-40B4-BE49-F238E27FC236}">
                <a16:creationId xmlns:a16="http://schemas.microsoft.com/office/drawing/2014/main" id="{65FD1B83-1A88-4B77-9632-A7DFD2C09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1654A-D416-4A57-97AD-62D890971353}"/>
              </a:ext>
            </a:extLst>
          </p:cNvPr>
          <p:cNvSpPr>
            <a:spLocks noGrp="1"/>
          </p:cNvSpPr>
          <p:nvPr>
            <p:ph type="sldNum" sz="quarter" idx="12"/>
          </p:nvPr>
        </p:nvSpPr>
        <p:spPr/>
        <p:txBody>
          <a:bodyPr/>
          <a:lstStyle/>
          <a:p>
            <a:fld id="{2C450E3A-222F-44EE-A9A4-6C17D04239F1}" type="slidenum">
              <a:rPr lang="en-US" smtClean="0"/>
              <a:t>‹#›</a:t>
            </a:fld>
            <a:endParaRPr lang="en-US"/>
          </a:p>
        </p:txBody>
      </p:sp>
    </p:spTree>
    <p:extLst>
      <p:ext uri="{BB962C8B-B14F-4D97-AF65-F5344CB8AC3E}">
        <p14:creationId xmlns:p14="http://schemas.microsoft.com/office/powerpoint/2010/main" val="17104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CE24-01C3-4989-B63F-A68E3B739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797EF1-344B-4337-933C-19B6E01C0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0EFDBE-D4A2-4DDD-B629-6A6F38B180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436249-FD1A-4454-B683-E5576E7DDE54}"/>
              </a:ext>
            </a:extLst>
          </p:cNvPr>
          <p:cNvSpPr>
            <a:spLocks noGrp="1"/>
          </p:cNvSpPr>
          <p:nvPr>
            <p:ph type="dt" sz="half" idx="10"/>
          </p:nvPr>
        </p:nvSpPr>
        <p:spPr/>
        <p:txBody>
          <a:bodyPr/>
          <a:lstStyle/>
          <a:p>
            <a:fld id="{1E9DC816-1538-4A5B-BA0E-06A349802BB6}" type="datetimeFigureOut">
              <a:rPr lang="en-US" smtClean="0"/>
              <a:t>1/22/2021</a:t>
            </a:fld>
            <a:endParaRPr lang="en-US"/>
          </a:p>
        </p:txBody>
      </p:sp>
      <p:sp>
        <p:nvSpPr>
          <p:cNvPr id="6" name="Footer Placeholder 5">
            <a:extLst>
              <a:ext uri="{FF2B5EF4-FFF2-40B4-BE49-F238E27FC236}">
                <a16:creationId xmlns:a16="http://schemas.microsoft.com/office/drawing/2014/main" id="{1AEA7147-1FC2-43A6-80CE-BE4F60A67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11CDF3-F633-41D8-B4D9-9A344C960058}"/>
              </a:ext>
            </a:extLst>
          </p:cNvPr>
          <p:cNvSpPr>
            <a:spLocks noGrp="1"/>
          </p:cNvSpPr>
          <p:nvPr>
            <p:ph type="sldNum" sz="quarter" idx="12"/>
          </p:nvPr>
        </p:nvSpPr>
        <p:spPr/>
        <p:txBody>
          <a:bodyPr/>
          <a:lstStyle/>
          <a:p>
            <a:fld id="{2C450E3A-222F-44EE-A9A4-6C17D04239F1}" type="slidenum">
              <a:rPr lang="en-US" smtClean="0"/>
              <a:t>‹#›</a:t>
            </a:fld>
            <a:endParaRPr lang="en-US"/>
          </a:p>
        </p:txBody>
      </p:sp>
    </p:spTree>
    <p:extLst>
      <p:ext uri="{BB962C8B-B14F-4D97-AF65-F5344CB8AC3E}">
        <p14:creationId xmlns:p14="http://schemas.microsoft.com/office/powerpoint/2010/main" val="3434896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2AC3-2BB7-4982-8A3F-7DD89025A5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80A40-4F3F-44D1-861B-1896AFE64F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C48EB-7A8C-4216-BF89-7626EB17CF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67A970-5F40-4EA9-8311-E182411E2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706212-5266-4579-9427-A46A369DA6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26E91F-A82E-430B-9EFD-CC662315A760}"/>
              </a:ext>
            </a:extLst>
          </p:cNvPr>
          <p:cNvSpPr>
            <a:spLocks noGrp="1"/>
          </p:cNvSpPr>
          <p:nvPr>
            <p:ph type="dt" sz="half" idx="10"/>
          </p:nvPr>
        </p:nvSpPr>
        <p:spPr/>
        <p:txBody>
          <a:bodyPr/>
          <a:lstStyle/>
          <a:p>
            <a:fld id="{1E9DC816-1538-4A5B-BA0E-06A349802BB6}" type="datetimeFigureOut">
              <a:rPr lang="en-US" smtClean="0"/>
              <a:t>1/22/2021</a:t>
            </a:fld>
            <a:endParaRPr lang="en-US"/>
          </a:p>
        </p:txBody>
      </p:sp>
      <p:sp>
        <p:nvSpPr>
          <p:cNvPr id="8" name="Footer Placeholder 7">
            <a:extLst>
              <a:ext uri="{FF2B5EF4-FFF2-40B4-BE49-F238E27FC236}">
                <a16:creationId xmlns:a16="http://schemas.microsoft.com/office/drawing/2014/main" id="{E6A1076A-A1E5-44BF-8D1D-952AFDE2A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415FA8-B5D5-4ED2-A987-185E93566A67}"/>
              </a:ext>
            </a:extLst>
          </p:cNvPr>
          <p:cNvSpPr>
            <a:spLocks noGrp="1"/>
          </p:cNvSpPr>
          <p:nvPr>
            <p:ph type="sldNum" sz="quarter" idx="12"/>
          </p:nvPr>
        </p:nvSpPr>
        <p:spPr/>
        <p:txBody>
          <a:bodyPr/>
          <a:lstStyle/>
          <a:p>
            <a:fld id="{2C450E3A-222F-44EE-A9A4-6C17D04239F1}" type="slidenum">
              <a:rPr lang="en-US" smtClean="0"/>
              <a:t>‹#›</a:t>
            </a:fld>
            <a:endParaRPr lang="en-US"/>
          </a:p>
        </p:txBody>
      </p:sp>
    </p:spTree>
    <p:extLst>
      <p:ext uri="{BB962C8B-B14F-4D97-AF65-F5344CB8AC3E}">
        <p14:creationId xmlns:p14="http://schemas.microsoft.com/office/powerpoint/2010/main" val="3685249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EF0C-6A3B-4DC2-AE41-9000270356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6C0C6-D3F0-4404-B66E-C86E87F93238}"/>
              </a:ext>
            </a:extLst>
          </p:cNvPr>
          <p:cNvSpPr>
            <a:spLocks noGrp="1"/>
          </p:cNvSpPr>
          <p:nvPr>
            <p:ph type="dt" sz="half" idx="10"/>
          </p:nvPr>
        </p:nvSpPr>
        <p:spPr/>
        <p:txBody>
          <a:bodyPr/>
          <a:lstStyle/>
          <a:p>
            <a:fld id="{1E9DC816-1538-4A5B-BA0E-06A349802BB6}" type="datetimeFigureOut">
              <a:rPr lang="en-US" smtClean="0"/>
              <a:t>1/22/2021</a:t>
            </a:fld>
            <a:endParaRPr lang="en-US"/>
          </a:p>
        </p:txBody>
      </p:sp>
      <p:sp>
        <p:nvSpPr>
          <p:cNvPr id="4" name="Footer Placeholder 3">
            <a:extLst>
              <a:ext uri="{FF2B5EF4-FFF2-40B4-BE49-F238E27FC236}">
                <a16:creationId xmlns:a16="http://schemas.microsoft.com/office/drawing/2014/main" id="{FD22BB17-B57E-4536-9A5B-079BE89022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3F02A8-8FAE-4CD5-B9DA-99399F7FA913}"/>
              </a:ext>
            </a:extLst>
          </p:cNvPr>
          <p:cNvSpPr>
            <a:spLocks noGrp="1"/>
          </p:cNvSpPr>
          <p:nvPr>
            <p:ph type="sldNum" sz="quarter" idx="12"/>
          </p:nvPr>
        </p:nvSpPr>
        <p:spPr/>
        <p:txBody>
          <a:bodyPr/>
          <a:lstStyle/>
          <a:p>
            <a:fld id="{2C450E3A-222F-44EE-A9A4-6C17D04239F1}" type="slidenum">
              <a:rPr lang="en-US" smtClean="0"/>
              <a:t>‹#›</a:t>
            </a:fld>
            <a:endParaRPr lang="en-US"/>
          </a:p>
        </p:txBody>
      </p:sp>
    </p:spTree>
    <p:extLst>
      <p:ext uri="{BB962C8B-B14F-4D97-AF65-F5344CB8AC3E}">
        <p14:creationId xmlns:p14="http://schemas.microsoft.com/office/powerpoint/2010/main" val="3638912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8E4BB-38D7-4A00-9717-E7E8CBACC666}"/>
              </a:ext>
            </a:extLst>
          </p:cNvPr>
          <p:cNvSpPr>
            <a:spLocks noGrp="1"/>
          </p:cNvSpPr>
          <p:nvPr>
            <p:ph type="dt" sz="half" idx="10"/>
          </p:nvPr>
        </p:nvSpPr>
        <p:spPr/>
        <p:txBody>
          <a:bodyPr/>
          <a:lstStyle/>
          <a:p>
            <a:fld id="{1E9DC816-1538-4A5B-BA0E-06A349802BB6}" type="datetimeFigureOut">
              <a:rPr lang="en-US" smtClean="0"/>
              <a:t>1/22/2021</a:t>
            </a:fld>
            <a:endParaRPr lang="en-US"/>
          </a:p>
        </p:txBody>
      </p:sp>
      <p:sp>
        <p:nvSpPr>
          <p:cNvPr id="3" name="Footer Placeholder 2">
            <a:extLst>
              <a:ext uri="{FF2B5EF4-FFF2-40B4-BE49-F238E27FC236}">
                <a16:creationId xmlns:a16="http://schemas.microsoft.com/office/drawing/2014/main" id="{62E9C2FD-084E-4586-A46C-6F17D3F0A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92214F-BD97-4766-9563-52FD5F43B88B}"/>
              </a:ext>
            </a:extLst>
          </p:cNvPr>
          <p:cNvSpPr>
            <a:spLocks noGrp="1"/>
          </p:cNvSpPr>
          <p:nvPr>
            <p:ph type="sldNum" sz="quarter" idx="12"/>
          </p:nvPr>
        </p:nvSpPr>
        <p:spPr/>
        <p:txBody>
          <a:bodyPr/>
          <a:lstStyle/>
          <a:p>
            <a:fld id="{2C450E3A-222F-44EE-A9A4-6C17D04239F1}" type="slidenum">
              <a:rPr lang="en-US" smtClean="0"/>
              <a:t>‹#›</a:t>
            </a:fld>
            <a:endParaRPr lang="en-US"/>
          </a:p>
        </p:txBody>
      </p:sp>
    </p:spTree>
    <p:extLst>
      <p:ext uri="{BB962C8B-B14F-4D97-AF65-F5344CB8AC3E}">
        <p14:creationId xmlns:p14="http://schemas.microsoft.com/office/powerpoint/2010/main" val="1669756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6D90-8C32-43E0-A43C-F8C6104D2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B99BB8-4CE3-4149-8C9F-31606395D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4993BF-4F4B-4F55-ACC7-50733EE69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DB3D9-CA8C-44B7-AA56-DE12A144DECE}"/>
              </a:ext>
            </a:extLst>
          </p:cNvPr>
          <p:cNvSpPr>
            <a:spLocks noGrp="1"/>
          </p:cNvSpPr>
          <p:nvPr>
            <p:ph type="dt" sz="half" idx="10"/>
          </p:nvPr>
        </p:nvSpPr>
        <p:spPr/>
        <p:txBody>
          <a:bodyPr/>
          <a:lstStyle/>
          <a:p>
            <a:fld id="{1E9DC816-1538-4A5B-BA0E-06A349802BB6}" type="datetimeFigureOut">
              <a:rPr lang="en-US" smtClean="0"/>
              <a:t>1/22/2021</a:t>
            </a:fld>
            <a:endParaRPr lang="en-US"/>
          </a:p>
        </p:txBody>
      </p:sp>
      <p:sp>
        <p:nvSpPr>
          <p:cNvPr id="6" name="Footer Placeholder 5">
            <a:extLst>
              <a:ext uri="{FF2B5EF4-FFF2-40B4-BE49-F238E27FC236}">
                <a16:creationId xmlns:a16="http://schemas.microsoft.com/office/drawing/2014/main" id="{77F53CA9-E843-4191-9920-CE34E92F0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5A971-E636-49FC-A64D-2E6AF97A6173}"/>
              </a:ext>
            </a:extLst>
          </p:cNvPr>
          <p:cNvSpPr>
            <a:spLocks noGrp="1"/>
          </p:cNvSpPr>
          <p:nvPr>
            <p:ph type="sldNum" sz="quarter" idx="12"/>
          </p:nvPr>
        </p:nvSpPr>
        <p:spPr/>
        <p:txBody>
          <a:bodyPr/>
          <a:lstStyle/>
          <a:p>
            <a:fld id="{2C450E3A-222F-44EE-A9A4-6C17D04239F1}" type="slidenum">
              <a:rPr lang="en-US" smtClean="0"/>
              <a:t>‹#›</a:t>
            </a:fld>
            <a:endParaRPr lang="en-US"/>
          </a:p>
        </p:txBody>
      </p:sp>
    </p:spTree>
    <p:extLst>
      <p:ext uri="{BB962C8B-B14F-4D97-AF65-F5344CB8AC3E}">
        <p14:creationId xmlns:p14="http://schemas.microsoft.com/office/powerpoint/2010/main" val="3725740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6905-AD75-4135-BE91-EF9671452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98DAC-1AB1-432A-A6AB-0729485DA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BF7B0B-E9E8-4CC5-B709-4771A2158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8FF1C-1149-446B-82ED-FFE7EDB9672E}"/>
              </a:ext>
            </a:extLst>
          </p:cNvPr>
          <p:cNvSpPr>
            <a:spLocks noGrp="1"/>
          </p:cNvSpPr>
          <p:nvPr>
            <p:ph type="dt" sz="half" idx="10"/>
          </p:nvPr>
        </p:nvSpPr>
        <p:spPr/>
        <p:txBody>
          <a:bodyPr/>
          <a:lstStyle/>
          <a:p>
            <a:fld id="{1E9DC816-1538-4A5B-BA0E-06A349802BB6}" type="datetimeFigureOut">
              <a:rPr lang="en-US" smtClean="0"/>
              <a:t>1/22/2021</a:t>
            </a:fld>
            <a:endParaRPr lang="en-US"/>
          </a:p>
        </p:txBody>
      </p:sp>
      <p:sp>
        <p:nvSpPr>
          <p:cNvPr id="6" name="Footer Placeholder 5">
            <a:extLst>
              <a:ext uri="{FF2B5EF4-FFF2-40B4-BE49-F238E27FC236}">
                <a16:creationId xmlns:a16="http://schemas.microsoft.com/office/drawing/2014/main" id="{ACBB03B9-7045-45BB-88B0-28E0A5F0D4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B9227-49C4-43E0-92A5-C689132E177B}"/>
              </a:ext>
            </a:extLst>
          </p:cNvPr>
          <p:cNvSpPr>
            <a:spLocks noGrp="1"/>
          </p:cNvSpPr>
          <p:nvPr>
            <p:ph type="sldNum" sz="quarter" idx="12"/>
          </p:nvPr>
        </p:nvSpPr>
        <p:spPr/>
        <p:txBody>
          <a:bodyPr/>
          <a:lstStyle/>
          <a:p>
            <a:fld id="{2C450E3A-222F-44EE-A9A4-6C17D04239F1}" type="slidenum">
              <a:rPr lang="en-US" smtClean="0"/>
              <a:t>‹#›</a:t>
            </a:fld>
            <a:endParaRPr lang="en-US"/>
          </a:p>
        </p:txBody>
      </p:sp>
    </p:spTree>
    <p:extLst>
      <p:ext uri="{BB962C8B-B14F-4D97-AF65-F5344CB8AC3E}">
        <p14:creationId xmlns:p14="http://schemas.microsoft.com/office/powerpoint/2010/main" val="4073814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084C8-EC4F-41A5-BDA7-6D65AE2183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6D93AE-8424-4FE7-B6C2-D8681FAD9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15005-8000-4898-B412-7AD2AFE720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DC816-1538-4A5B-BA0E-06A349802BB6}" type="datetimeFigureOut">
              <a:rPr lang="en-US" smtClean="0"/>
              <a:t>1/22/2021</a:t>
            </a:fld>
            <a:endParaRPr lang="en-US"/>
          </a:p>
        </p:txBody>
      </p:sp>
      <p:sp>
        <p:nvSpPr>
          <p:cNvPr id="5" name="Footer Placeholder 4">
            <a:extLst>
              <a:ext uri="{FF2B5EF4-FFF2-40B4-BE49-F238E27FC236}">
                <a16:creationId xmlns:a16="http://schemas.microsoft.com/office/drawing/2014/main" id="{502C3315-B214-49D5-AD56-BD820F715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FBA0B3-ABF6-419C-8B35-A464C3595D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50E3A-222F-44EE-A9A4-6C17D04239F1}" type="slidenum">
              <a:rPr lang="en-US" smtClean="0"/>
              <a:t>‹#›</a:t>
            </a:fld>
            <a:endParaRPr lang="en-US"/>
          </a:p>
        </p:txBody>
      </p:sp>
    </p:spTree>
    <p:extLst>
      <p:ext uri="{BB962C8B-B14F-4D97-AF65-F5344CB8AC3E}">
        <p14:creationId xmlns:p14="http://schemas.microsoft.com/office/powerpoint/2010/main" val="2887518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svg"/><Relationship Id="rId7" Type="http://schemas.openxmlformats.org/officeDocument/2006/relationships/diagramQuickStyle" Target="../diagrams/quickStyle3.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7C713F50-C993-4D0E-9A8C-64398C8A3648}"/>
              </a:ext>
            </a:extLst>
          </p:cNvPr>
          <p:cNvSpPr>
            <a:spLocks noGrp="1"/>
          </p:cNvSpPr>
          <p:nvPr>
            <p:ph type="subTitle" idx="1"/>
          </p:nvPr>
        </p:nvSpPr>
        <p:spPr>
          <a:xfrm>
            <a:off x="620785" y="4518923"/>
            <a:ext cx="10410737" cy="1141851"/>
          </a:xfrm>
          <a:noFill/>
        </p:spPr>
        <p:txBody>
          <a:bodyPr>
            <a:noAutofit/>
          </a:bodyPr>
          <a:lstStyle/>
          <a:p>
            <a:pPr algn="l"/>
            <a:r>
              <a:rPr lang="el-GR" sz="3200" dirty="0">
                <a:solidFill>
                  <a:schemeClr val="bg2">
                    <a:lumMod val="25000"/>
                  </a:schemeClr>
                </a:solidFill>
                <a:effectLst>
                  <a:outerShdw blurRad="38100" dist="38100" dir="2700000" algn="tl">
                    <a:srgbClr val="000000">
                      <a:alpha val="43137"/>
                    </a:srgbClr>
                  </a:outerShdw>
                </a:effectLst>
              </a:rPr>
              <a:t>ΕΙΔΗ</a:t>
            </a:r>
          </a:p>
          <a:p>
            <a:pPr algn="l"/>
            <a:r>
              <a:rPr lang="el-GR" sz="3200" dirty="0">
                <a:solidFill>
                  <a:schemeClr val="bg2">
                    <a:lumMod val="25000"/>
                  </a:schemeClr>
                </a:solidFill>
                <a:effectLst>
                  <a:outerShdw blurRad="38100" dist="38100" dir="2700000" algn="tl">
                    <a:srgbClr val="000000">
                      <a:alpha val="43137"/>
                    </a:srgbClr>
                  </a:outerShdw>
                </a:effectLst>
              </a:rPr>
              <a:t>ΣΥΝΤΑΚΤΙΚΟΣ ΡΟΛΟΣ</a:t>
            </a:r>
            <a:endParaRPr lang="en-US" sz="3200" dirty="0">
              <a:solidFill>
                <a:schemeClr val="bg2">
                  <a:lumMod val="25000"/>
                </a:schemeClr>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C4185EBB-C2D3-4CE1-8D90-CC7351218F5C}"/>
              </a:ext>
            </a:extLst>
          </p:cNvPr>
          <p:cNvSpPr>
            <a:spLocks noGrp="1"/>
          </p:cNvSpPr>
          <p:nvPr>
            <p:ph type="ctrTitle"/>
          </p:nvPr>
        </p:nvSpPr>
        <p:spPr>
          <a:xfrm>
            <a:off x="2951418" y="522716"/>
            <a:ext cx="6314914" cy="2150719"/>
          </a:xfrm>
          <a:noFill/>
        </p:spPr>
        <p:txBody>
          <a:bodyPr anchor="ctr">
            <a:normAutofit/>
          </a:bodyPr>
          <a:lstStyle/>
          <a:p>
            <a:r>
              <a:rPr lang="el-GR" sz="4400" b="1" dirty="0">
                <a:solidFill>
                  <a:schemeClr val="bg2">
                    <a:lumMod val="25000"/>
                  </a:schemeClr>
                </a:solidFill>
                <a:effectLst>
                  <a:outerShdw blurRad="38100" dist="38100" dir="2700000" algn="tl">
                    <a:srgbClr val="000000">
                      <a:alpha val="43137"/>
                    </a:srgbClr>
                  </a:outerShdw>
                </a:effectLst>
              </a:rPr>
              <a:t>ΑΝΑΦΟΡΙΚΕΣ ΠΡΟΤΑΣΕΙΣ</a:t>
            </a:r>
            <a:endParaRPr lang="en-US" sz="4400" b="1" dirty="0">
              <a:solidFill>
                <a:schemeClr val="bg2">
                  <a:lumMod val="25000"/>
                </a:schemeClr>
              </a:solidFill>
              <a:effectLst>
                <a:outerShdw blurRad="38100" dist="38100" dir="2700000" algn="tl">
                  <a:srgbClr val="000000">
                    <a:alpha val="43137"/>
                  </a:srgbClr>
                </a:outerShdw>
              </a:effectLs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815EE91-5F5D-46B1-A069-949FC940528F}"/>
              </a:ext>
            </a:extLst>
          </p:cNvPr>
          <p:cNvPicPr>
            <a:picLocks noChangeAspect="1"/>
          </p:cNvPicPr>
          <p:nvPr/>
        </p:nvPicPr>
        <p:blipFill>
          <a:blip r:embed="rId2"/>
          <a:stretch>
            <a:fillRect/>
          </a:stretch>
        </p:blipFill>
        <p:spPr>
          <a:xfrm>
            <a:off x="4906145" y="2393859"/>
            <a:ext cx="6385411" cy="4268143"/>
          </a:xfrm>
          <a:prstGeom prst="roundRect">
            <a:avLst/>
          </a:prstGeom>
        </p:spPr>
      </p:pic>
    </p:spTree>
    <p:extLst>
      <p:ext uri="{BB962C8B-B14F-4D97-AF65-F5344CB8AC3E}">
        <p14:creationId xmlns:p14="http://schemas.microsoft.com/office/powerpoint/2010/main" val="1194959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F249-9FAD-4C0E-ACFE-CCF5B72BC21C}"/>
              </a:ext>
            </a:extLst>
          </p:cNvPr>
          <p:cNvSpPr>
            <a:spLocks noGrp="1"/>
          </p:cNvSpPr>
          <p:nvPr>
            <p:ph type="title"/>
          </p:nvPr>
        </p:nvSpPr>
        <p:spPr/>
        <p:txBody>
          <a:bodyPr/>
          <a:lstStyle/>
          <a:p>
            <a:r>
              <a:rPr lang="el-GR" b="1" dirty="0">
                <a:solidFill>
                  <a:schemeClr val="accent4">
                    <a:lumMod val="50000"/>
                  </a:schemeClr>
                </a:solidFill>
                <a:effectLst>
                  <a:outerShdw blurRad="38100" dist="38100" dir="2700000" algn="tl">
                    <a:srgbClr val="000000">
                      <a:alpha val="43137"/>
                    </a:srgbClr>
                  </a:outerShdw>
                </a:effectLst>
              </a:rPr>
              <a:t>Το που και οι προθετικές φράσεις</a:t>
            </a:r>
            <a:endParaRPr lang="en-US" b="1" dirty="0">
              <a:solidFill>
                <a:schemeClr val="accent4">
                  <a:lumMod val="50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3A9037A-0DCF-416B-B15F-1BF05890D563}"/>
              </a:ext>
            </a:extLst>
          </p:cNvPr>
          <p:cNvSpPr>
            <a:spLocks noGrp="1"/>
          </p:cNvSpPr>
          <p:nvPr>
            <p:ph sz="half" idx="1"/>
          </p:nvPr>
        </p:nvSpPr>
        <p:spPr>
          <a:xfrm>
            <a:off x="325016" y="1690688"/>
            <a:ext cx="5181600" cy="4351338"/>
          </a:xfrm>
        </p:spPr>
        <p:txBody>
          <a:bodyPr>
            <a:normAutofit fontScale="85000" lnSpcReduction="20000"/>
          </a:bodyPr>
          <a:lstStyle/>
          <a:p>
            <a:r>
              <a:rPr lang="el-GR" dirty="0"/>
              <a:t>    Συχνά στον καθημερινό λόγο χρησιμοποιούμε το </a:t>
            </a:r>
            <a:r>
              <a:rPr lang="el-GR" b="1" dirty="0"/>
              <a:t>που</a:t>
            </a:r>
            <a:r>
              <a:rPr lang="el-GR" dirty="0"/>
              <a:t> στη θέση μιας προθετικής φράσης ή στη θέση του αναφορικού επιρρήματος </a:t>
            </a:r>
            <a:r>
              <a:rPr lang="el-GR" b="1" dirty="0"/>
              <a:t>όπου</a:t>
            </a:r>
            <a:r>
              <a:rPr lang="el-GR" dirty="0"/>
              <a:t> είτε όταν θέλουμε να δηλώσουμε τον τόπο, είτε το όργανο, είτε τη συνοδεία, είτε το μέσο.</a:t>
            </a:r>
          </a:p>
          <a:p>
            <a:endParaRPr lang="el-GR" dirty="0"/>
          </a:p>
          <a:p>
            <a:r>
              <a:rPr lang="el-GR" dirty="0"/>
              <a:t>    Όταν θέλουμε να διατυπώσουμε λόγο πιο επίσημο ή αν μας ενδιαφέρει να ακριβολογήσουμε, αυτός ο τρόπος έκφρασης, με τη χρήση του </a:t>
            </a:r>
            <a:r>
              <a:rPr lang="el-GR" b="1" dirty="0"/>
              <a:t>που</a:t>
            </a:r>
            <a:r>
              <a:rPr lang="el-GR" dirty="0"/>
              <a:t> πρέπει να αποφεύγεται.</a:t>
            </a:r>
          </a:p>
          <a:p>
            <a:endParaRPr lang="en-US" dirty="0"/>
          </a:p>
        </p:txBody>
      </p:sp>
      <p:sp>
        <p:nvSpPr>
          <p:cNvPr id="4" name="Content Placeholder 3">
            <a:extLst>
              <a:ext uri="{FF2B5EF4-FFF2-40B4-BE49-F238E27FC236}">
                <a16:creationId xmlns:a16="http://schemas.microsoft.com/office/drawing/2014/main" id="{B8DE6A4D-37F4-484A-B4C4-DBBB68EF0D45}"/>
              </a:ext>
            </a:extLst>
          </p:cNvPr>
          <p:cNvSpPr>
            <a:spLocks noGrp="1"/>
          </p:cNvSpPr>
          <p:nvPr>
            <p:ph sz="half" idx="2"/>
          </p:nvPr>
        </p:nvSpPr>
        <p:spPr>
          <a:xfrm>
            <a:off x="5579707" y="1539551"/>
            <a:ext cx="6204856" cy="4953324"/>
          </a:xfrm>
          <a:effectLst>
            <a:softEdge rad="31750"/>
          </a:effectLst>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indent="0">
              <a:buNone/>
            </a:pPr>
            <a:r>
              <a:rPr lang="el-GR" dirty="0"/>
              <a:t>  </a:t>
            </a:r>
          </a:p>
          <a:p>
            <a:r>
              <a:rPr lang="el-GR" dirty="0"/>
              <a:t>Το καμπαναριό του χωριού μου, που ανέβαινα παιδί, είχε μια θέα μαγευτική.</a:t>
            </a:r>
          </a:p>
          <a:p>
            <a:r>
              <a:rPr lang="el-GR" dirty="0"/>
              <a:t>    Είχα πάρει μαζί μου το μολύβι που θα κρατούσα σημειώσεις.</a:t>
            </a:r>
          </a:p>
          <a:p>
            <a:r>
              <a:rPr lang="el-GR" dirty="0"/>
              <a:t>    Τη  φίλη μου που πήγαμε στις Βρυξέλλες τη λένε Μάρθα.</a:t>
            </a:r>
          </a:p>
          <a:p>
            <a:r>
              <a:rPr lang="el-GR" dirty="0"/>
              <a:t>    Το πούλμαν που ταξιδέψαμε μας άφησε μπροστά στο μεγάλο γυάλινο κτίριο.</a:t>
            </a:r>
          </a:p>
          <a:p>
            <a:r>
              <a:rPr lang="el-GR" dirty="0"/>
              <a:t>Το πούλμαν κατευθύνεται προς το πολυώροφο γκαράζ που αφήσαμε τα αυτοκίνητά μας.</a:t>
            </a:r>
          </a:p>
          <a:p>
            <a:r>
              <a:rPr lang="el-GR" dirty="0"/>
              <a:t>Ακούμπησα δίπλα μου το τσαντάκι που είχα το μπλοκ με τις σημειώσεις μου.</a:t>
            </a:r>
          </a:p>
          <a:p>
            <a:pPr marL="0" indent="0">
              <a:buNone/>
            </a:pPr>
            <a:endParaRPr lang="en-US" dirty="0"/>
          </a:p>
        </p:txBody>
      </p:sp>
    </p:spTree>
    <p:extLst>
      <p:ext uri="{BB962C8B-B14F-4D97-AF65-F5344CB8AC3E}">
        <p14:creationId xmlns:p14="http://schemas.microsoft.com/office/powerpoint/2010/main" val="3554527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7C713F50-C993-4D0E-9A8C-64398C8A3648}"/>
              </a:ext>
            </a:extLst>
          </p:cNvPr>
          <p:cNvSpPr>
            <a:spLocks noGrp="1"/>
          </p:cNvSpPr>
          <p:nvPr>
            <p:ph type="subTitle" idx="1"/>
          </p:nvPr>
        </p:nvSpPr>
        <p:spPr>
          <a:xfrm>
            <a:off x="597159" y="1442907"/>
            <a:ext cx="11187404" cy="4959444"/>
          </a:xfrm>
          <a:noFill/>
        </p:spPr>
        <p:txBody>
          <a:bodyPr>
            <a:noAutofit/>
          </a:bodyPr>
          <a:lstStyle/>
          <a:p>
            <a:pPr marL="342900" indent="-342900" algn="l">
              <a:lnSpc>
                <a:spcPct val="100000"/>
              </a:lnSpc>
              <a:spcBef>
                <a:spcPts val="0"/>
              </a:spcBef>
              <a:buFont typeface="Wingdings" panose="05000000000000000000" pitchFamily="2" charset="2"/>
              <a:buChar char="q"/>
            </a:pPr>
            <a:r>
              <a:rPr lang="el-GR" dirty="0">
                <a:solidFill>
                  <a:schemeClr val="bg2">
                    <a:lumMod val="25000"/>
                  </a:schemeClr>
                </a:solidFill>
                <a:effectLst>
                  <a:outerShdw blurRad="38100" dist="38100" dir="2700000" algn="tl">
                    <a:srgbClr val="000000">
                      <a:alpha val="43137"/>
                    </a:srgbClr>
                  </a:outerShdw>
                </a:effectLst>
              </a:rPr>
              <a:t> Ελεύθερες ονοματικές αναφορικές προτάσεις λέμε εκείνες που εισάγονται με τις αναφορικές αντωνυμίες όποιος (-α, -ο)/ όσος (-η, -ο)/ ό,τι/ οποιοσδήποτε/ οσοσδήποτε κ.λπ. </a:t>
            </a:r>
          </a:p>
          <a:p>
            <a:pPr marL="342900" indent="-342900" algn="l">
              <a:lnSpc>
                <a:spcPct val="100000"/>
              </a:lnSpc>
              <a:spcBef>
                <a:spcPts val="0"/>
              </a:spcBef>
              <a:buFont typeface="Wingdings" panose="05000000000000000000" pitchFamily="2" charset="2"/>
              <a:buChar char="q"/>
            </a:pPr>
            <a:r>
              <a:rPr lang="el-GR" dirty="0">
                <a:solidFill>
                  <a:schemeClr val="bg2">
                    <a:lumMod val="25000"/>
                  </a:schemeClr>
                </a:solidFill>
                <a:effectLst>
                  <a:outerShdw blurRad="38100" dist="38100" dir="2700000" algn="tl">
                    <a:srgbClr val="000000">
                      <a:alpha val="43137"/>
                    </a:srgbClr>
                  </a:outerShdw>
                </a:effectLst>
              </a:rPr>
              <a:t> Οι ελεύθερες ονοματικές αναφορικές προτάσεις εξαρτώνται συνήθως από ένα ρήμα και μπορούν να είναι είτε:</a:t>
            </a:r>
          </a:p>
          <a:p>
            <a:pPr algn="l">
              <a:lnSpc>
                <a:spcPct val="100000"/>
              </a:lnSpc>
              <a:spcBef>
                <a:spcPts val="0"/>
              </a:spcBef>
            </a:pPr>
            <a:r>
              <a:rPr lang="el-GR" dirty="0">
                <a:solidFill>
                  <a:schemeClr val="bg2">
                    <a:lumMod val="25000"/>
                  </a:schemeClr>
                </a:solidFill>
                <a:effectLst>
                  <a:outerShdw blurRad="38100" dist="38100" dir="2700000" algn="tl">
                    <a:srgbClr val="000000">
                      <a:alpha val="43137"/>
                    </a:srgbClr>
                  </a:outerShdw>
                </a:effectLst>
              </a:rPr>
              <a:t>α. το υποκείμενό του, π.χ. Όποιος μιλήσει θα συλληφθεί.</a:t>
            </a:r>
          </a:p>
          <a:p>
            <a:pPr algn="l">
              <a:lnSpc>
                <a:spcPct val="100000"/>
              </a:lnSpc>
              <a:spcBef>
                <a:spcPts val="0"/>
              </a:spcBef>
            </a:pPr>
            <a:r>
              <a:rPr lang="el-GR" dirty="0">
                <a:solidFill>
                  <a:schemeClr val="bg2">
                    <a:lumMod val="25000"/>
                  </a:schemeClr>
                </a:solidFill>
                <a:effectLst>
                  <a:outerShdw blurRad="38100" dist="38100" dir="2700000" algn="tl">
                    <a:srgbClr val="000000">
                      <a:alpha val="43137"/>
                    </a:srgbClr>
                  </a:outerShdw>
                </a:effectLst>
              </a:rPr>
              <a:t>β. το αντικείμενό του, π.χ. Πήραμε ό,τι βρήκαμε μπροστά μας.</a:t>
            </a:r>
          </a:p>
          <a:p>
            <a:pPr algn="l">
              <a:lnSpc>
                <a:spcPct val="100000"/>
              </a:lnSpc>
              <a:spcBef>
                <a:spcPts val="0"/>
              </a:spcBef>
            </a:pPr>
            <a:r>
              <a:rPr lang="el-GR" dirty="0">
                <a:solidFill>
                  <a:schemeClr val="bg2">
                    <a:lumMod val="25000"/>
                  </a:schemeClr>
                </a:solidFill>
                <a:effectLst>
                  <a:outerShdw blurRad="38100" dist="38100" dir="2700000" algn="tl">
                    <a:srgbClr val="000000">
                      <a:alpha val="43137"/>
                    </a:srgbClr>
                  </a:outerShdw>
                </a:effectLst>
              </a:rPr>
              <a:t>γ. κατηγορούμενο, π.χ. Εύχομαι να γίνεις ό,τι ονειρεύεσαι.</a:t>
            </a:r>
          </a:p>
          <a:p>
            <a:pPr algn="l">
              <a:lnSpc>
                <a:spcPct val="100000"/>
              </a:lnSpc>
              <a:spcBef>
                <a:spcPts val="0"/>
              </a:spcBef>
            </a:pPr>
            <a:r>
              <a:rPr lang="el-GR" dirty="0">
                <a:solidFill>
                  <a:schemeClr val="bg2">
                    <a:lumMod val="25000"/>
                  </a:schemeClr>
                </a:solidFill>
                <a:effectLst>
                  <a:outerShdw blurRad="38100" dist="38100" dir="2700000" algn="tl">
                    <a:srgbClr val="000000">
                      <a:alpha val="43137"/>
                    </a:srgbClr>
                  </a:outerShdw>
                </a:effectLst>
              </a:rPr>
              <a:t>ή</a:t>
            </a:r>
          </a:p>
          <a:p>
            <a:pPr algn="l">
              <a:lnSpc>
                <a:spcPct val="100000"/>
              </a:lnSpc>
              <a:spcBef>
                <a:spcPts val="0"/>
              </a:spcBef>
            </a:pPr>
            <a:r>
              <a:rPr lang="el-GR" dirty="0">
                <a:solidFill>
                  <a:schemeClr val="bg2">
                    <a:lumMod val="25000"/>
                  </a:schemeClr>
                </a:solidFill>
                <a:effectLst>
                  <a:outerShdw blurRad="38100" dist="38100" dir="2700000" algn="tl">
                    <a:srgbClr val="000000">
                      <a:alpha val="43137"/>
                    </a:srgbClr>
                  </a:outerShdw>
                </a:effectLst>
              </a:rPr>
              <a:t>δ. (ετερόπτωτος ή ομοιόπτωτος) προσδιορισμός, π.χ. Μάζεψε τα τετράδια όσων τελείωσαν την έκθεση. </a:t>
            </a:r>
          </a:p>
          <a:p>
            <a:pPr algn="l">
              <a:lnSpc>
                <a:spcPct val="100000"/>
              </a:lnSpc>
              <a:spcBef>
                <a:spcPts val="0"/>
              </a:spcBef>
            </a:pPr>
            <a:r>
              <a:rPr lang="el-GR" dirty="0">
                <a:solidFill>
                  <a:schemeClr val="bg2">
                    <a:lumMod val="25000"/>
                  </a:schemeClr>
                </a:solidFill>
                <a:effectLst>
                  <a:outerShdw blurRad="38100" dist="38100" dir="2700000" algn="tl">
                    <a:srgbClr val="000000">
                      <a:alpha val="43137"/>
                    </a:srgbClr>
                  </a:outerShdw>
                </a:effectLst>
              </a:rPr>
              <a:t>ή</a:t>
            </a:r>
          </a:p>
          <a:p>
            <a:pPr algn="l">
              <a:lnSpc>
                <a:spcPct val="100000"/>
              </a:lnSpc>
              <a:spcBef>
                <a:spcPts val="0"/>
              </a:spcBef>
            </a:pPr>
            <a:r>
              <a:rPr lang="el-GR" dirty="0">
                <a:solidFill>
                  <a:schemeClr val="bg2">
                    <a:lumMod val="25000"/>
                  </a:schemeClr>
                </a:solidFill>
                <a:effectLst>
                  <a:outerShdw blurRad="38100" dist="38100" dir="2700000" algn="tl">
                    <a:srgbClr val="000000">
                      <a:alpha val="43137"/>
                    </a:srgbClr>
                  </a:outerShdw>
                </a:effectLst>
              </a:rPr>
              <a:t>ε. μέρος προθετικού συνόλου, π.χ. Ταξίδεψε σε όσα μέρη ονειρεύτηκε.</a:t>
            </a:r>
          </a:p>
          <a:p>
            <a:pPr algn="l"/>
            <a:endParaRPr lang="el-GR" dirty="0">
              <a:solidFill>
                <a:schemeClr val="bg2">
                  <a:lumMod val="25000"/>
                </a:schemeClr>
              </a:solidFill>
              <a:effectLst>
                <a:outerShdw blurRad="38100" dist="38100" dir="2700000" algn="tl">
                  <a:srgbClr val="000000">
                    <a:alpha val="43137"/>
                  </a:srgbClr>
                </a:outerShdw>
              </a:effectLst>
            </a:endParaRPr>
          </a:p>
          <a:p>
            <a:pPr algn="l"/>
            <a:endParaRPr lang="en-US" sz="3200" dirty="0">
              <a:solidFill>
                <a:schemeClr val="bg2">
                  <a:lumMod val="25000"/>
                </a:schemeClr>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C4185EBB-C2D3-4CE1-8D90-CC7351218F5C}"/>
              </a:ext>
            </a:extLst>
          </p:cNvPr>
          <p:cNvSpPr>
            <a:spLocks noGrp="1"/>
          </p:cNvSpPr>
          <p:nvPr>
            <p:ph type="ctrTitle"/>
          </p:nvPr>
        </p:nvSpPr>
        <p:spPr>
          <a:xfrm>
            <a:off x="933061" y="390544"/>
            <a:ext cx="10571583" cy="1141852"/>
          </a:xfrm>
          <a:noFill/>
        </p:spPr>
        <p:txBody>
          <a:bodyPr anchor="ctr">
            <a:normAutofit/>
          </a:bodyPr>
          <a:lstStyle/>
          <a:p>
            <a:r>
              <a:rPr lang="el-GR" sz="4400" b="1" dirty="0">
                <a:solidFill>
                  <a:schemeClr val="bg2">
                    <a:lumMod val="25000"/>
                  </a:schemeClr>
                </a:solidFill>
                <a:effectLst>
                  <a:outerShdw blurRad="38100" dist="38100" dir="2700000" algn="tl">
                    <a:srgbClr val="000000">
                      <a:alpha val="43137"/>
                    </a:srgbClr>
                  </a:outerShdw>
                </a:effectLst>
              </a:rPr>
              <a:t>Ελεύθερες ονοματικές αναφορικές προτάσεις</a:t>
            </a:r>
            <a:endParaRPr lang="en-US" sz="4400" b="1" dirty="0">
              <a:solidFill>
                <a:schemeClr val="bg2">
                  <a:lumMod val="25000"/>
                </a:schemeClr>
              </a:solidFill>
              <a:effectLst>
                <a:outerShdw blurRad="38100" dist="38100" dir="2700000" algn="tl">
                  <a:srgbClr val="000000">
                    <a:alpha val="43137"/>
                  </a:srgbClr>
                </a:outerShdw>
              </a:effectLs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406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9856-AD9D-41A2-B20E-BF5FE372AECB}"/>
              </a:ext>
            </a:extLst>
          </p:cNvPr>
          <p:cNvSpPr>
            <a:spLocks noGrp="1"/>
          </p:cNvSpPr>
          <p:nvPr>
            <p:ph type="title"/>
          </p:nvPr>
        </p:nvSpPr>
        <p:spPr>
          <a:xfrm>
            <a:off x="838200" y="365126"/>
            <a:ext cx="10515600" cy="114643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l-GR" dirty="0">
                <a:solidFill>
                  <a:schemeClr val="accent2">
                    <a:lumMod val="75000"/>
                  </a:schemeClr>
                </a:solidFill>
                <a:effectLst>
                  <a:outerShdw blurRad="38100" dist="38100" dir="2700000" algn="tl">
                    <a:srgbClr val="000000">
                      <a:alpha val="43137"/>
                    </a:srgbClr>
                  </a:outerShdw>
                </a:effectLst>
              </a:rPr>
              <a:t>Άσκηση: Να αναγνωρίσετε το συντακτικό ρόλο των αναφορικών προτάσεων. </a:t>
            </a:r>
            <a:endParaRPr lang="en-US" dirty="0">
              <a:solidFill>
                <a:schemeClr val="accent2">
                  <a:lumMod val="75000"/>
                </a:schemeClr>
              </a:solidFill>
              <a:effectLst>
                <a:outerShdw blurRad="38100" dist="38100" dir="2700000" algn="tl">
                  <a:srgbClr val="000000">
                    <a:alpha val="43137"/>
                  </a:srgbClr>
                </a:outerShdw>
              </a:effectLst>
            </a:endParaRPr>
          </a:p>
        </p:txBody>
      </p:sp>
      <p:graphicFrame>
        <p:nvGraphicFramePr>
          <p:cNvPr id="3" name="Diagram 2">
            <a:extLst>
              <a:ext uri="{FF2B5EF4-FFF2-40B4-BE49-F238E27FC236}">
                <a16:creationId xmlns:a16="http://schemas.microsoft.com/office/drawing/2014/main" id="{2326FA3C-8599-457A-A807-38F66801F2F1}"/>
              </a:ext>
            </a:extLst>
          </p:cNvPr>
          <p:cNvGraphicFramePr/>
          <p:nvPr>
            <p:extLst>
              <p:ext uri="{D42A27DB-BD31-4B8C-83A1-F6EECF244321}">
                <p14:modId xmlns:p14="http://schemas.microsoft.com/office/powerpoint/2010/main" val="426309275"/>
              </p:ext>
            </p:extLst>
          </p:nvPr>
        </p:nvGraphicFramePr>
        <p:xfrm>
          <a:off x="1472164" y="1736110"/>
          <a:ext cx="9696580"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136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7C713F50-C993-4D0E-9A8C-64398C8A3648}"/>
              </a:ext>
            </a:extLst>
          </p:cNvPr>
          <p:cNvSpPr>
            <a:spLocks noGrp="1"/>
          </p:cNvSpPr>
          <p:nvPr>
            <p:ph type="subTitle" idx="1"/>
          </p:nvPr>
        </p:nvSpPr>
        <p:spPr>
          <a:xfrm>
            <a:off x="873853" y="1484851"/>
            <a:ext cx="10510008" cy="4917499"/>
          </a:xfrm>
          <a:noFill/>
        </p:spPr>
        <p:txBody>
          <a:bodyPr>
            <a:noAutofit/>
          </a:bodyPr>
          <a:lstStyle/>
          <a:p>
            <a:pPr marL="457200" indent="-457200" algn="l">
              <a:buFont typeface="Wingdings" panose="05000000000000000000" pitchFamily="2" charset="2"/>
              <a:buChar char="q"/>
            </a:pPr>
            <a:r>
              <a:rPr lang="el-GR" sz="2800" dirty="0">
                <a:solidFill>
                  <a:schemeClr val="bg2">
                    <a:lumMod val="25000"/>
                  </a:schemeClr>
                </a:solidFill>
                <a:effectLst>
                  <a:outerShdw blurRad="38100" dist="38100" dir="2700000" algn="tl">
                    <a:srgbClr val="000000">
                      <a:alpha val="43137"/>
                    </a:srgbClr>
                  </a:outerShdw>
                </a:effectLst>
              </a:rPr>
              <a:t> Οι ελεύθερες αναφορικές επιρρηματικές εισάγονται με τα αναφορικά επιρρήματα:</a:t>
            </a:r>
          </a:p>
          <a:p>
            <a:pPr algn="l"/>
            <a:r>
              <a:rPr lang="el-GR" sz="2800" dirty="0">
                <a:solidFill>
                  <a:schemeClr val="bg2">
                    <a:lumMod val="25000"/>
                  </a:schemeClr>
                </a:solidFill>
                <a:effectLst>
                  <a:outerShdw blurRad="38100" dist="38100" dir="2700000" algn="tl">
                    <a:srgbClr val="000000">
                      <a:alpha val="43137"/>
                    </a:srgbClr>
                  </a:outerShdw>
                </a:effectLst>
              </a:rPr>
              <a:t>όπου, οπουδήποτε, όποτε, οποτεδήποτε, όσο, οσοδήποτε, όπως (όχι όμως και με το οπωσδήποτε).</a:t>
            </a:r>
          </a:p>
          <a:p>
            <a:pPr marL="457200" indent="-457200" algn="l">
              <a:buFont typeface="Wingdings" panose="05000000000000000000" pitchFamily="2" charset="2"/>
              <a:buChar char="q"/>
            </a:pPr>
            <a:r>
              <a:rPr lang="el-GR" sz="2800" dirty="0">
                <a:solidFill>
                  <a:schemeClr val="bg2">
                    <a:lumMod val="25000"/>
                  </a:schemeClr>
                </a:solidFill>
                <a:effectLst>
                  <a:outerShdw blurRad="38100" dist="38100" dir="2700000" algn="tl">
                    <a:srgbClr val="000000">
                      <a:alpha val="43137"/>
                    </a:srgbClr>
                  </a:outerShdw>
                </a:effectLst>
              </a:rPr>
              <a:t>  Εξαρτώνται από ένα ρήμα και εκφράζουν επιρρηματικές σημασίες. Συντακτικά είναι επιρρηματικοί προσδιορισμοί. π.χ.</a:t>
            </a:r>
          </a:p>
          <a:p>
            <a:pPr algn="l"/>
            <a:r>
              <a:rPr lang="el-GR" sz="2800" dirty="0">
                <a:solidFill>
                  <a:schemeClr val="bg2">
                    <a:lumMod val="25000"/>
                  </a:schemeClr>
                </a:solidFill>
                <a:effectLst>
                  <a:outerShdw blurRad="38100" dist="38100" dir="2700000" algn="tl">
                    <a:srgbClr val="000000">
                      <a:alpha val="43137"/>
                    </a:srgbClr>
                  </a:outerShdw>
                </a:effectLst>
              </a:rPr>
              <a:t>χρόνο: Θα πάμε όποτε θα είμαστε έτοιμοι.</a:t>
            </a:r>
          </a:p>
          <a:p>
            <a:pPr algn="l"/>
            <a:r>
              <a:rPr lang="el-GR" sz="2800" dirty="0">
                <a:solidFill>
                  <a:schemeClr val="bg2">
                    <a:lumMod val="25000"/>
                  </a:schemeClr>
                </a:solidFill>
                <a:effectLst>
                  <a:outerShdw blurRad="38100" dist="38100" dir="2700000" algn="tl">
                    <a:srgbClr val="000000">
                      <a:alpha val="43137"/>
                    </a:srgbClr>
                  </a:outerShdw>
                </a:effectLst>
              </a:rPr>
              <a:t>τρόπο: Να έρθετε όπως είστε.</a:t>
            </a:r>
          </a:p>
          <a:p>
            <a:pPr algn="l"/>
            <a:r>
              <a:rPr lang="el-GR" sz="2800" dirty="0">
                <a:solidFill>
                  <a:schemeClr val="bg2">
                    <a:lumMod val="25000"/>
                  </a:schemeClr>
                </a:solidFill>
                <a:effectLst>
                  <a:outerShdw blurRad="38100" dist="38100" dir="2700000" algn="tl">
                    <a:srgbClr val="000000">
                      <a:alpha val="43137"/>
                    </a:srgbClr>
                  </a:outerShdw>
                </a:effectLst>
              </a:rPr>
              <a:t>τόπο: Μπορούμε να πάμε περίπατο όπου προτιμάς.</a:t>
            </a:r>
          </a:p>
          <a:p>
            <a:pPr algn="l"/>
            <a:r>
              <a:rPr lang="el-GR" sz="2800" dirty="0">
                <a:solidFill>
                  <a:schemeClr val="bg2">
                    <a:lumMod val="25000"/>
                  </a:schemeClr>
                </a:solidFill>
                <a:effectLst>
                  <a:outerShdw blurRad="38100" dist="38100" dir="2700000" algn="tl">
                    <a:srgbClr val="000000">
                      <a:alpha val="43137"/>
                    </a:srgbClr>
                  </a:outerShdw>
                </a:effectLst>
              </a:rPr>
              <a:t>ποσό: Φάε όσο θέλεις.</a:t>
            </a:r>
          </a:p>
        </p:txBody>
      </p:sp>
      <p:sp>
        <p:nvSpPr>
          <p:cNvPr id="2" name="Title 1">
            <a:extLst>
              <a:ext uri="{FF2B5EF4-FFF2-40B4-BE49-F238E27FC236}">
                <a16:creationId xmlns:a16="http://schemas.microsoft.com/office/drawing/2014/main" id="{C4185EBB-C2D3-4CE1-8D90-CC7351218F5C}"/>
              </a:ext>
            </a:extLst>
          </p:cNvPr>
          <p:cNvSpPr>
            <a:spLocks noGrp="1"/>
          </p:cNvSpPr>
          <p:nvPr>
            <p:ph type="ctrTitle"/>
          </p:nvPr>
        </p:nvSpPr>
        <p:spPr>
          <a:xfrm>
            <a:off x="873853" y="540829"/>
            <a:ext cx="10444294" cy="792011"/>
          </a:xfrm>
          <a:noFill/>
        </p:spPr>
        <p:txBody>
          <a:bodyPr anchor="ctr">
            <a:normAutofit fontScale="90000"/>
          </a:bodyPr>
          <a:lstStyle/>
          <a:p>
            <a:r>
              <a:rPr lang="el-GR" sz="4400" b="1" dirty="0">
                <a:solidFill>
                  <a:schemeClr val="bg2">
                    <a:lumMod val="25000"/>
                  </a:schemeClr>
                </a:solidFill>
                <a:effectLst>
                  <a:outerShdw blurRad="38100" dist="38100" dir="2700000" algn="tl">
                    <a:srgbClr val="000000">
                      <a:alpha val="43137"/>
                    </a:srgbClr>
                  </a:outerShdw>
                </a:effectLst>
              </a:rPr>
              <a:t>Ελεύθερες  αναφορικές επιρρηματικές προτάσεις</a:t>
            </a:r>
            <a:endParaRPr lang="en-US" sz="4400" b="1" dirty="0">
              <a:solidFill>
                <a:schemeClr val="bg2">
                  <a:lumMod val="25000"/>
                </a:schemeClr>
              </a:solidFill>
              <a:effectLst>
                <a:outerShdw blurRad="38100" dist="38100" dir="2700000" algn="tl">
                  <a:srgbClr val="000000">
                    <a:alpha val="43137"/>
                  </a:srgbClr>
                </a:outerShdw>
              </a:effectLs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98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03BB-73AB-4FC2-8638-8FDD6FD5DAA6}"/>
              </a:ext>
            </a:extLst>
          </p:cNvPr>
          <p:cNvSpPr>
            <a:spLocks noGrp="1"/>
          </p:cNvSpPr>
          <p:nvPr>
            <p:ph type="title"/>
          </p:nvPr>
        </p:nvSpPr>
        <p:spPr>
          <a:xfrm>
            <a:off x="838200" y="365125"/>
            <a:ext cx="10515600" cy="1061003"/>
          </a:xfrm>
        </p:spPr>
        <p:style>
          <a:lnRef idx="2">
            <a:schemeClr val="accent5"/>
          </a:lnRef>
          <a:fillRef idx="1">
            <a:schemeClr val="lt1"/>
          </a:fillRef>
          <a:effectRef idx="0">
            <a:schemeClr val="accent5"/>
          </a:effectRef>
          <a:fontRef idx="minor">
            <a:schemeClr val="dk1"/>
          </a:fontRef>
        </p:style>
        <p:txBody>
          <a:bodyPr/>
          <a:lstStyle/>
          <a:p>
            <a:r>
              <a:rPr lang="el-GR" b="1" dirty="0">
                <a:solidFill>
                  <a:schemeClr val="accent6"/>
                </a:solidFill>
                <a:effectLst>
                  <a:outerShdw blurRad="38100" dist="38100" dir="2700000" algn="tl">
                    <a:srgbClr val="000000">
                      <a:alpha val="43137"/>
                    </a:srgbClr>
                  </a:outerShdw>
                </a:effectLst>
              </a:rPr>
              <a:t>Προσοχή </a:t>
            </a:r>
            <a:endParaRPr lang="en-US" b="1" dirty="0">
              <a:solidFill>
                <a:schemeClr val="accent6"/>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D7746BE-999B-43E2-8ACD-2841E9D1F4AD}"/>
              </a:ext>
            </a:extLst>
          </p:cNvPr>
          <p:cNvSpPr>
            <a:spLocks noGrp="1"/>
          </p:cNvSpPr>
          <p:nvPr>
            <p:ph idx="1"/>
          </p:nvPr>
        </p:nvSpPr>
        <p:spPr>
          <a:xfrm>
            <a:off x="838200" y="1825625"/>
            <a:ext cx="9220200" cy="4351338"/>
          </a:xfrm>
        </p:spPr>
        <p:txBody>
          <a:bodyPr>
            <a:normAutofit fontScale="92500" lnSpcReduction="20000"/>
          </a:bodyPr>
          <a:lstStyle/>
          <a:p>
            <a:pPr marL="0" indent="0">
              <a:buNone/>
            </a:pPr>
            <a:r>
              <a:rPr lang="el-GR" sz="3000" dirty="0"/>
              <a:t>Το οπωσδήποτε που σημαίνει «με κάθε τρόπο», «σε κάθε περίπτωση» δεν εισάγει αναφορικές προτάσεις, π.χ.</a:t>
            </a:r>
          </a:p>
          <a:p>
            <a:r>
              <a:rPr lang="el-GR" sz="3000" dirty="0"/>
              <a:t>Θα σας περιμένω οπωσδήποτε.</a:t>
            </a:r>
          </a:p>
          <a:p>
            <a:r>
              <a:rPr lang="el-GR" sz="3000" dirty="0"/>
              <a:t>Θα περάσουμε οπωσδήποτε.</a:t>
            </a:r>
          </a:p>
          <a:p>
            <a:endParaRPr lang="el-GR" sz="3000" dirty="0"/>
          </a:p>
          <a:p>
            <a:pPr marL="0" indent="0">
              <a:buNone/>
            </a:pPr>
            <a:r>
              <a:rPr lang="el-GR" sz="3000" dirty="0"/>
              <a:t>Τα σύνθετα με το -δήποτε δεν είναι απαραίτητο να εισάγουν πάντα αναφορικές προτάσεις. Μπορεί να χρησιμοποιούνται και ως αντωνυμίες ή ως επιρρηματικοί προσδιορισμοί, π.χ.</a:t>
            </a:r>
          </a:p>
          <a:p>
            <a:r>
              <a:rPr lang="el-GR" sz="3000" dirty="0"/>
              <a:t>Δεν μπορείς να απευθυνθείς σε οποιονδήποτε.</a:t>
            </a:r>
          </a:p>
          <a:p>
            <a:r>
              <a:rPr lang="el-GR" sz="3000" dirty="0"/>
              <a:t>Ας είναι οποιαδήποτε άλλη δουλειά εκτός από αυτήν.</a:t>
            </a:r>
          </a:p>
          <a:p>
            <a:r>
              <a:rPr lang="el-GR" sz="3000" dirty="0"/>
              <a:t>Μπορούμε να συναντηθούμε οπουδήποτε.</a:t>
            </a:r>
          </a:p>
          <a:p>
            <a:endParaRPr lang="en-US" dirty="0"/>
          </a:p>
        </p:txBody>
      </p:sp>
      <p:pic>
        <p:nvPicPr>
          <p:cNvPr id="4" name="Picture 3">
            <a:extLst>
              <a:ext uri="{FF2B5EF4-FFF2-40B4-BE49-F238E27FC236}">
                <a16:creationId xmlns:a16="http://schemas.microsoft.com/office/drawing/2014/main" id="{80659650-8C4A-4F81-A78B-F5ED0851BE4E}"/>
              </a:ext>
            </a:extLst>
          </p:cNvPr>
          <p:cNvPicPr>
            <a:picLocks noChangeAspect="1"/>
          </p:cNvPicPr>
          <p:nvPr/>
        </p:nvPicPr>
        <p:blipFill rotWithShape="1">
          <a:blip r:embed="rId2"/>
          <a:srcRect b="7568"/>
          <a:stretch/>
        </p:blipFill>
        <p:spPr>
          <a:xfrm>
            <a:off x="10058400" y="3835400"/>
            <a:ext cx="1865193" cy="2657475"/>
          </a:xfrm>
          <a:prstGeom prst="rect">
            <a:avLst/>
          </a:prstGeom>
        </p:spPr>
      </p:pic>
    </p:spTree>
    <p:extLst>
      <p:ext uri="{BB962C8B-B14F-4D97-AF65-F5344CB8AC3E}">
        <p14:creationId xmlns:p14="http://schemas.microsoft.com/office/powerpoint/2010/main" val="2579768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7C713F50-C993-4D0E-9A8C-64398C8A3648}"/>
              </a:ext>
            </a:extLst>
          </p:cNvPr>
          <p:cNvSpPr>
            <a:spLocks noGrp="1"/>
          </p:cNvSpPr>
          <p:nvPr>
            <p:ph type="subTitle" idx="1"/>
          </p:nvPr>
        </p:nvSpPr>
        <p:spPr>
          <a:xfrm>
            <a:off x="604008" y="1845555"/>
            <a:ext cx="11001902" cy="4556795"/>
          </a:xfrm>
          <a:noFill/>
        </p:spPr>
        <p:txBody>
          <a:bodyPr>
            <a:normAutofit lnSpcReduction="10000"/>
          </a:bodyPr>
          <a:lstStyle/>
          <a:p>
            <a:pPr marL="457200" indent="-457200" algn="l">
              <a:buFont typeface="Wingdings" panose="05000000000000000000" pitchFamily="2" charset="2"/>
              <a:buChar char="q"/>
            </a:pPr>
            <a:r>
              <a:rPr lang="el-GR" sz="2800" dirty="0">
                <a:solidFill>
                  <a:srgbClr val="080808"/>
                </a:solidFill>
              </a:rPr>
              <a:t>Αναφορικές λέγονται οι προτάσεις που εισάγονται (αρχίζουν) με αναφορικές αντωνυμίες ή αναφορικά επιρρήματα.</a:t>
            </a:r>
          </a:p>
          <a:p>
            <a:pPr algn="l"/>
            <a:r>
              <a:rPr lang="el-GR" sz="2800" dirty="0">
                <a:solidFill>
                  <a:srgbClr val="080808"/>
                </a:solidFill>
              </a:rPr>
              <a:t>ΠΑΡΑΔΕΙΓΜΑΤΑ:</a:t>
            </a:r>
          </a:p>
          <a:p>
            <a:pPr algn="l"/>
            <a:r>
              <a:rPr lang="el-GR" sz="2800" dirty="0">
                <a:solidFill>
                  <a:srgbClr val="080808"/>
                </a:solidFill>
              </a:rPr>
              <a:t>Κατοικούμε στην Ευρώπη, η οποία βρίσκεται δυτικά της Ασίας.</a:t>
            </a:r>
          </a:p>
          <a:p>
            <a:pPr algn="l"/>
            <a:r>
              <a:rPr lang="el-GR" sz="2800" dirty="0">
                <a:solidFill>
                  <a:srgbClr val="080808"/>
                </a:solidFill>
              </a:rPr>
              <a:t>Κατοικούμε στην Ευρώπη, που βρίσκεται δυτικά της Ασίας.</a:t>
            </a:r>
          </a:p>
          <a:p>
            <a:pPr algn="l"/>
            <a:r>
              <a:rPr lang="el-GR" sz="2800" dirty="0">
                <a:solidFill>
                  <a:srgbClr val="080808"/>
                </a:solidFill>
              </a:rPr>
              <a:t>Ταξίδεψε σε όποιο μέρος της γης ονειρευόταν.</a:t>
            </a:r>
          </a:p>
          <a:p>
            <a:pPr algn="l"/>
            <a:r>
              <a:rPr lang="el-GR" sz="2800" dirty="0">
                <a:solidFill>
                  <a:srgbClr val="080808"/>
                </a:solidFill>
              </a:rPr>
              <a:t>Ταξίδεψε όπου ονειρευόταν.</a:t>
            </a:r>
          </a:p>
          <a:p>
            <a:pPr algn="l"/>
            <a:endParaRPr lang="el-GR" sz="2800" dirty="0">
              <a:solidFill>
                <a:srgbClr val="080808"/>
              </a:solidFill>
            </a:endParaRPr>
          </a:p>
          <a:p>
            <a:pPr marL="457200" indent="-457200" algn="l">
              <a:buFont typeface="Wingdings" panose="05000000000000000000" pitchFamily="2" charset="2"/>
              <a:buChar char="q"/>
            </a:pPr>
            <a:r>
              <a:rPr lang="el-GR" sz="2800" dirty="0">
                <a:solidFill>
                  <a:srgbClr val="080808"/>
                </a:solidFill>
              </a:rPr>
              <a:t>Ανάλογα α) με τον τρόπο που εισάγονται και β) με τη χρήση τους χωρίζονται σε:</a:t>
            </a:r>
          </a:p>
          <a:p>
            <a:pPr algn="l"/>
            <a:endParaRPr lang="el-GR" sz="2800" dirty="0">
              <a:solidFill>
                <a:srgbClr val="080808"/>
              </a:solidFill>
            </a:endParaRPr>
          </a:p>
        </p:txBody>
      </p:sp>
      <p:sp>
        <p:nvSpPr>
          <p:cNvPr id="2" name="Title 1">
            <a:extLst>
              <a:ext uri="{FF2B5EF4-FFF2-40B4-BE49-F238E27FC236}">
                <a16:creationId xmlns:a16="http://schemas.microsoft.com/office/drawing/2014/main" id="{C4185EBB-C2D3-4CE1-8D90-CC7351218F5C}"/>
              </a:ext>
            </a:extLst>
          </p:cNvPr>
          <p:cNvSpPr>
            <a:spLocks noGrp="1"/>
          </p:cNvSpPr>
          <p:nvPr>
            <p:ph type="ctrTitle"/>
          </p:nvPr>
        </p:nvSpPr>
        <p:spPr>
          <a:xfrm>
            <a:off x="1862356" y="419427"/>
            <a:ext cx="9016507" cy="1006701"/>
          </a:xfrm>
          <a:noFill/>
        </p:spPr>
        <p:txBody>
          <a:bodyPr anchor="ctr">
            <a:normAutofit/>
          </a:bodyPr>
          <a:lstStyle/>
          <a:p>
            <a:r>
              <a:rPr lang="el-GR" sz="4400" dirty="0">
                <a:solidFill>
                  <a:srgbClr val="080808"/>
                </a:solidFill>
                <a:effectLst>
                  <a:outerShdw blurRad="38100" dist="38100" dir="2700000" algn="tl">
                    <a:srgbClr val="000000">
                      <a:alpha val="43137"/>
                    </a:srgbClr>
                  </a:outerShdw>
                </a:effectLst>
              </a:rPr>
              <a:t>Αναφορικές προτάσεις</a:t>
            </a:r>
            <a:endParaRPr lang="en-US" sz="4400" dirty="0">
              <a:solidFill>
                <a:srgbClr val="080808"/>
              </a:solidFill>
              <a:effectLst>
                <a:outerShdw blurRad="38100" dist="38100" dir="2700000" algn="tl">
                  <a:srgbClr val="000000">
                    <a:alpha val="43137"/>
                  </a:srgbClr>
                </a:outerShdw>
              </a:effectLs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8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47C25D2-3E29-45AF-A275-32FC11A2449E}"/>
              </a:ext>
            </a:extLst>
          </p:cNvPr>
          <p:cNvGraphicFramePr/>
          <p:nvPr>
            <p:extLst>
              <p:ext uri="{D42A27DB-BD31-4B8C-83A1-F6EECF244321}">
                <p14:modId xmlns:p14="http://schemas.microsoft.com/office/powerpoint/2010/main" val="4126720468"/>
              </p:ext>
            </p:extLst>
          </p:nvPr>
        </p:nvGraphicFramePr>
        <p:xfrm>
          <a:off x="744375" y="344211"/>
          <a:ext cx="10638972" cy="6169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eft Bracket 3">
            <a:extLst>
              <a:ext uri="{FF2B5EF4-FFF2-40B4-BE49-F238E27FC236}">
                <a16:creationId xmlns:a16="http://schemas.microsoft.com/office/drawing/2014/main" id="{A2D63576-65BB-4E39-A312-4BE5AD6A7D03}"/>
              </a:ext>
            </a:extLst>
          </p:cNvPr>
          <p:cNvSpPr/>
          <p:nvPr/>
        </p:nvSpPr>
        <p:spPr>
          <a:xfrm>
            <a:off x="453006" y="1157681"/>
            <a:ext cx="218113" cy="2271319"/>
          </a:xfrm>
          <a:prstGeom prst="lef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50622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7C713F50-C993-4D0E-9A8C-64398C8A3648}"/>
              </a:ext>
            </a:extLst>
          </p:cNvPr>
          <p:cNvSpPr>
            <a:spLocks noGrp="1"/>
          </p:cNvSpPr>
          <p:nvPr>
            <p:ph type="subTitle" idx="1"/>
          </p:nvPr>
        </p:nvSpPr>
        <p:spPr>
          <a:xfrm>
            <a:off x="497799" y="1551963"/>
            <a:ext cx="7021990" cy="5008689"/>
          </a:xfrm>
          <a:noFill/>
        </p:spPr>
        <p:txBody>
          <a:bodyPr>
            <a:normAutofit fontScale="70000" lnSpcReduction="20000"/>
          </a:bodyPr>
          <a:lstStyle/>
          <a:p>
            <a:pPr marL="457200" indent="-457200" algn="l">
              <a:buFont typeface="Wingdings" panose="05000000000000000000" pitchFamily="2" charset="2"/>
              <a:buChar char="q"/>
            </a:pPr>
            <a:r>
              <a:rPr lang="el-GR" sz="2800" dirty="0">
                <a:solidFill>
                  <a:srgbClr val="080808"/>
                </a:solidFill>
              </a:rPr>
              <a:t>Οι επιθετικές ονοματικές αναφορικές προτάσεις χρησιμοποιούνται για να προσδιορίζουν κάποιο ουσιαστικό και</a:t>
            </a:r>
          </a:p>
          <a:p>
            <a:pPr algn="l"/>
            <a:r>
              <a:rPr lang="el-GR" sz="2800" dirty="0">
                <a:solidFill>
                  <a:srgbClr val="080808"/>
                </a:solidFill>
              </a:rPr>
              <a:t>    – είτε βοηθάνε στη διάκριση και την αναγνώρισή του</a:t>
            </a:r>
          </a:p>
          <a:p>
            <a:pPr algn="l"/>
            <a:r>
              <a:rPr lang="el-GR" sz="2800" dirty="0">
                <a:solidFill>
                  <a:srgbClr val="080808"/>
                </a:solidFill>
              </a:rPr>
              <a:t>    – είτε απλώς προσθέτουν μια πληροφορία σχετικά με αυτό.</a:t>
            </a:r>
          </a:p>
          <a:p>
            <a:pPr marL="457200" indent="-457200" algn="l">
              <a:buFont typeface="Wingdings" panose="05000000000000000000" pitchFamily="2" charset="2"/>
              <a:buChar char="q"/>
            </a:pPr>
            <a:r>
              <a:rPr lang="el-GR" sz="2800" dirty="0">
                <a:solidFill>
                  <a:srgbClr val="080808"/>
                </a:solidFill>
              </a:rPr>
              <a:t>Οι επιθετικές ονοματικές αναφορικές προτάσεις παίζουν το ρόλο ενός </a:t>
            </a:r>
            <a:r>
              <a:rPr lang="el-GR" sz="2800" b="1" dirty="0">
                <a:solidFill>
                  <a:srgbClr val="080808"/>
                </a:solidFill>
              </a:rPr>
              <a:t>επιθετικού προσδιορισμού</a:t>
            </a:r>
            <a:r>
              <a:rPr lang="el-GR" sz="2800" dirty="0">
                <a:solidFill>
                  <a:srgbClr val="080808"/>
                </a:solidFill>
              </a:rPr>
              <a:t>.</a:t>
            </a:r>
          </a:p>
          <a:p>
            <a:pPr algn="l"/>
            <a:endParaRPr lang="el-GR" sz="2800" dirty="0">
              <a:solidFill>
                <a:srgbClr val="080808"/>
              </a:solidFill>
            </a:endParaRPr>
          </a:p>
          <a:p>
            <a:pPr marL="457200" indent="-457200" algn="l">
              <a:buFont typeface="Wingdings" panose="05000000000000000000" pitchFamily="2" charset="2"/>
              <a:buChar char="q"/>
            </a:pPr>
            <a:r>
              <a:rPr lang="el-GR" sz="2800" dirty="0">
                <a:solidFill>
                  <a:srgbClr val="080808"/>
                </a:solidFill>
              </a:rPr>
              <a:t> Οι επιθετικές αναφορικές προτάσεις εισάγονται με τις αναφορικές αντωνυμίες:</a:t>
            </a:r>
          </a:p>
          <a:p>
            <a:pPr algn="l"/>
            <a:r>
              <a:rPr lang="el-GR" sz="2800" dirty="0">
                <a:solidFill>
                  <a:srgbClr val="080808"/>
                </a:solidFill>
              </a:rPr>
              <a:t>    – ο οποίος, η οποία, το οποίο</a:t>
            </a:r>
          </a:p>
          <a:p>
            <a:pPr algn="l"/>
            <a:r>
              <a:rPr lang="el-GR" sz="2800" dirty="0">
                <a:solidFill>
                  <a:srgbClr val="080808"/>
                </a:solidFill>
              </a:rPr>
              <a:t>    – που</a:t>
            </a:r>
          </a:p>
          <a:p>
            <a:pPr marL="457200" indent="-457200" algn="l">
              <a:buFont typeface="Wingdings" panose="05000000000000000000" pitchFamily="2" charset="2"/>
              <a:buChar char="q"/>
            </a:pPr>
            <a:r>
              <a:rPr lang="el-GR" sz="2800" dirty="0">
                <a:solidFill>
                  <a:srgbClr val="080808"/>
                </a:solidFill>
              </a:rPr>
              <a:t>  Το αναφορικό </a:t>
            </a:r>
            <a:r>
              <a:rPr lang="el-GR" sz="2800" b="1" dirty="0">
                <a:solidFill>
                  <a:srgbClr val="080808"/>
                </a:solidFill>
              </a:rPr>
              <a:t>που</a:t>
            </a:r>
            <a:r>
              <a:rPr lang="el-GR" sz="2800" dirty="0">
                <a:solidFill>
                  <a:srgbClr val="080808"/>
                </a:solidFill>
              </a:rPr>
              <a:t> χρησιμοποιείται πιο συχνά στη γλώσσα μας, ιδιαίτερα στον προφορικό λόγο.</a:t>
            </a:r>
          </a:p>
          <a:p>
            <a:pPr marL="457200" indent="-457200" algn="l">
              <a:buFont typeface="Wingdings" panose="05000000000000000000" pitchFamily="2" charset="2"/>
              <a:buChar char="q"/>
            </a:pPr>
            <a:r>
              <a:rPr lang="el-GR" sz="2800" dirty="0">
                <a:solidFill>
                  <a:srgbClr val="080808"/>
                </a:solidFill>
              </a:rPr>
              <a:t>  H αντωνυμία </a:t>
            </a:r>
            <a:r>
              <a:rPr lang="el-GR" sz="2800" b="1" dirty="0">
                <a:solidFill>
                  <a:srgbClr val="080808"/>
                </a:solidFill>
              </a:rPr>
              <a:t>ο οποίος, η οποία, το οποίο </a:t>
            </a:r>
            <a:r>
              <a:rPr lang="el-GR" sz="2800" dirty="0">
                <a:solidFill>
                  <a:srgbClr val="080808"/>
                </a:solidFill>
              </a:rPr>
              <a:t>χρησιμοποιείται περισσότερο στον επίσημο λόγο.</a:t>
            </a:r>
          </a:p>
          <a:p>
            <a:pPr algn="l"/>
            <a:endParaRPr lang="en-US" sz="2000" dirty="0">
              <a:solidFill>
                <a:srgbClr val="080808"/>
              </a:solidFill>
            </a:endParaRPr>
          </a:p>
        </p:txBody>
      </p:sp>
      <p:sp>
        <p:nvSpPr>
          <p:cNvPr id="2" name="Title 1">
            <a:extLst>
              <a:ext uri="{FF2B5EF4-FFF2-40B4-BE49-F238E27FC236}">
                <a16:creationId xmlns:a16="http://schemas.microsoft.com/office/drawing/2014/main" id="{C4185EBB-C2D3-4CE1-8D90-CC7351218F5C}"/>
              </a:ext>
            </a:extLst>
          </p:cNvPr>
          <p:cNvSpPr>
            <a:spLocks noGrp="1"/>
          </p:cNvSpPr>
          <p:nvPr>
            <p:ph type="ctrTitle"/>
          </p:nvPr>
        </p:nvSpPr>
        <p:spPr>
          <a:xfrm>
            <a:off x="1879134" y="268449"/>
            <a:ext cx="8586598" cy="1141851"/>
          </a:xfrm>
          <a:noFill/>
        </p:spPr>
        <p:txBody>
          <a:bodyPr anchor="ctr">
            <a:normAutofit/>
          </a:bodyPr>
          <a:lstStyle/>
          <a:p>
            <a:r>
              <a:rPr lang="en-US" sz="3600" dirty="0">
                <a:solidFill>
                  <a:srgbClr val="080808"/>
                </a:solidFill>
                <a:effectLst>
                  <a:outerShdw blurRad="38100" dist="38100" dir="2700000" algn="tl">
                    <a:srgbClr val="000000">
                      <a:alpha val="43137"/>
                    </a:srgbClr>
                  </a:outerShdw>
                </a:effectLst>
              </a:rPr>
              <a:t>E</a:t>
            </a:r>
            <a:r>
              <a:rPr lang="el-GR" sz="3600" dirty="0">
                <a:solidFill>
                  <a:srgbClr val="080808"/>
                </a:solidFill>
                <a:effectLst>
                  <a:outerShdw blurRad="38100" dist="38100" dir="2700000" algn="tl">
                    <a:srgbClr val="000000">
                      <a:alpha val="43137"/>
                    </a:srgbClr>
                  </a:outerShdw>
                </a:effectLst>
              </a:rPr>
              <a:t>πιθετικές αναφορικές προτάσεις</a:t>
            </a:r>
            <a:endParaRPr lang="en-US" sz="3600" dirty="0">
              <a:solidFill>
                <a:srgbClr val="080808"/>
              </a:solidFill>
              <a:effectLst>
                <a:outerShdw blurRad="38100" dist="38100" dir="2700000" algn="tl">
                  <a:srgbClr val="000000">
                    <a:alpha val="43137"/>
                  </a:srgbClr>
                </a:outerShdw>
              </a:effectLs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EEF9952-8377-45B4-BE37-8684190460AD}"/>
              </a:ext>
            </a:extLst>
          </p:cNvPr>
          <p:cNvPicPr>
            <a:picLocks noChangeAspect="1"/>
          </p:cNvPicPr>
          <p:nvPr/>
        </p:nvPicPr>
        <p:blipFill>
          <a:blip r:embed="rId2"/>
          <a:stretch>
            <a:fillRect/>
          </a:stretch>
        </p:blipFill>
        <p:spPr>
          <a:xfrm rot="21092384">
            <a:off x="8319842" y="4372050"/>
            <a:ext cx="3432684" cy="2107788"/>
          </a:xfrm>
          <a:prstGeom prst="rect">
            <a:avLst/>
          </a:prstGeom>
          <a:ln>
            <a:noFill/>
          </a:ln>
          <a:effectLst>
            <a:outerShdw blurRad="292100" dist="139700" dir="2700000" algn="tl" rotWithShape="0">
              <a:srgbClr val="333333">
                <a:alpha val="65000"/>
              </a:srgbClr>
            </a:outerShdw>
          </a:effectLst>
        </p:spPr>
      </p:pic>
      <p:sp>
        <p:nvSpPr>
          <p:cNvPr id="4" name="Speech Bubble: Rectangle with Corners Rounded 3">
            <a:extLst>
              <a:ext uri="{FF2B5EF4-FFF2-40B4-BE49-F238E27FC236}">
                <a16:creationId xmlns:a16="http://schemas.microsoft.com/office/drawing/2014/main" id="{2CBFF7ED-EE17-4ECE-8BEA-6B47FC57E389}"/>
              </a:ext>
            </a:extLst>
          </p:cNvPr>
          <p:cNvSpPr/>
          <p:nvPr/>
        </p:nvSpPr>
        <p:spPr>
          <a:xfrm>
            <a:off x="7919392" y="1201808"/>
            <a:ext cx="4085439" cy="2961106"/>
          </a:xfrm>
          <a:prstGeom prst="wedgeRoundRectCallout">
            <a:avLst>
              <a:gd name="adj1" fmla="val -16110"/>
              <a:gd name="adj2" fmla="val 7383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l-GR" sz="2000" dirty="0"/>
              <a:t>Στα τραπεζογραμμάτια ευρώ απεικονίζονται αρχιτεκτονικοί ρυθμοί που αντιστοιχούν σε επτά περιόδους της ευρωπαϊκής πολιτισμικής ιστορίας. […] Επίσης, εμφανίζονται τα αστέρια της Ευρωπαϊκής Ένωσης, τα οποία συμβολίζουν το δυναμισμό και την αρμονία της σύγχρονης Ευρώπης.</a:t>
            </a:r>
            <a:endParaRPr lang="en-US" sz="2000" dirty="0"/>
          </a:p>
        </p:txBody>
      </p:sp>
    </p:spTree>
    <p:extLst>
      <p:ext uri="{BB962C8B-B14F-4D97-AF65-F5344CB8AC3E}">
        <p14:creationId xmlns:p14="http://schemas.microsoft.com/office/powerpoint/2010/main" val="605129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44BB-9B39-429E-B445-D38AFD849ACA}"/>
              </a:ext>
            </a:extLst>
          </p:cNvPr>
          <p:cNvSpPr>
            <a:spLocks noGrp="1"/>
          </p:cNvSpPr>
          <p:nvPr>
            <p:ph type="title"/>
          </p:nvPr>
        </p:nvSpPr>
        <p:spPr/>
        <p:txBody>
          <a:bodyPr/>
          <a:lstStyle/>
          <a:p>
            <a:r>
              <a:rPr lang="el-GR" dirty="0">
                <a:effectLst>
                  <a:outerShdw blurRad="38100" dist="38100" dir="2700000" algn="tl">
                    <a:srgbClr val="000000">
                      <a:alpha val="43137"/>
                    </a:srgbClr>
                  </a:outerShdw>
                </a:effectLst>
              </a:rPr>
              <a:t>Άσκηση</a:t>
            </a:r>
            <a:r>
              <a:rPr lang="el-GR" dirty="0"/>
              <a:t>: Να αντικαταστήσετε το </a:t>
            </a:r>
            <a:r>
              <a:rPr lang="el-GR" b="1" dirty="0"/>
              <a:t>που</a:t>
            </a:r>
            <a:r>
              <a:rPr lang="el-GR" dirty="0"/>
              <a:t> με την αντωνυμία </a:t>
            </a:r>
            <a:r>
              <a:rPr lang="el-GR" b="1" dirty="0"/>
              <a:t>ο οποίος, -α, -ο</a:t>
            </a:r>
            <a:r>
              <a:rPr lang="el-GR" dirty="0"/>
              <a:t>.</a:t>
            </a:r>
            <a:endParaRPr lang="en-US" dirty="0"/>
          </a:p>
        </p:txBody>
      </p:sp>
      <p:sp>
        <p:nvSpPr>
          <p:cNvPr id="3" name="Callout: Line with No Border 2">
            <a:extLst>
              <a:ext uri="{FF2B5EF4-FFF2-40B4-BE49-F238E27FC236}">
                <a16:creationId xmlns:a16="http://schemas.microsoft.com/office/drawing/2014/main" id="{542A5ED4-C0CD-4096-83D3-B15D6365A8E1}"/>
              </a:ext>
            </a:extLst>
          </p:cNvPr>
          <p:cNvSpPr/>
          <p:nvPr/>
        </p:nvSpPr>
        <p:spPr>
          <a:xfrm>
            <a:off x="5925544" y="1690688"/>
            <a:ext cx="5844210" cy="4998090"/>
          </a:xfrm>
          <a:prstGeom prst="callout1">
            <a:avLst>
              <a:gd name="adj1" fmla="val 8287"/>
              <a:gd name="adj2" fmla="val -763"/>
              <a:gd name="adj3" fmla="val 22710"/>
              <a:gd name="adj4" fmla="val -45823"/>
            </a:avLst>
          </a:prstGeom>
        </p:spPr>
        <p:style>
          <a:lnRef idx="1">
            <a:schemeClr val="accent2"/>
          </a:lnRef>
          <a:fillRef idx="2">
            <a:schemeClr val="accent2"/>
          </a:fillRef>
          <a:effectRef idx="1">
            <a:schemeClr val="accent2"/>
          </a:effectRef>
          <a:fontRef idx="minor">
            <a:schemeClr val="dk1"/>
          </a:fontRef>
        </p:style>
        <p:txBody>
          <a:bodyPr rtlCol="0" anchor="ctr"/>
          <a:lstStyle/>
          <a:p>
            <a:r>
              <a:rPr lang="el-GR" sz="2800" dirty="0"/>
              <a:t>Η Ευρώπη είναι σαν ένας κήπος που συγκεντρώνει τα πιο διαφορετικά λουλούδια, τα πιο αταίριαστα χρώματα. Κάθε φορά που περνούμε τα σύνορα μιας ευρωπαϊκής χώρας, αισθανόμαστε πως όλα αλλάζουν τριγύρω μας, όχι μόνο η γλώσσα και οι κοινωνικές συμβάσεις, μα κι ο αέρας που αναπνέουμε, κ' η ουσία της γης που πατούμε, κι ο χαρακτήρας των ανθρώπων που συναντούμε.</a:t>
            </a:r>
            <a:endParaRPr lang="en-US" sz="2800" dirty="0"/>
          </a:p>
        </p:txBody>
      </p:sp>
      <p:pic>
        <p:nvPicPr>
          <p:cNvPr id="4" name="Picture 3">
            <a:extLst>
              <a:ext uri="{FF2B5EF4-FFF2-40B4-BE49-F238E27FC236}">
                <a16:creationId xmlns:a16="http://schemas.microsoft.com/office/drawing/2014/main" id="{D04E6A92-82E5-4E74-B321-682F724C3991}"/>
              </a:ext>
            </a:extLst>
          </p:cNvPr>
          <p:cNvPicPr>
            <a:picLocks noChangeAspect="1"/>
          </p:cNvPicPr>
          <p:nvPr/>
        </p:nvPicPr>
        <p:blipFill>
          <a:blip r:embed="rId2"/>
          <a:stretch>
            <a:fillRect/>
          </a:stretch>
        </p:blipFill>
        <p:spPr>
          <a:xfrm>
            <a:off x="224056" y="3221372"/>
            <a:ext cx="5198630" cy="3467406"/>
          </a:xfrm>
          <a:prstGeom prst="rect">
            <a:avLst/>
          </a:prstGeom>
        </p:spPr>
      </p:pic>
      <p:pic>
        <p:nvPicPr>
          <p:cNvPr id="7" name="Picture 6">
            <a:extLst>
              <a:ext uri="{FF2B5EF4-FFF2-40B4-BE49-F238E27FC236}">
                <a16:creationId xmlns:a16="http://schemas.microsoft.com/office/drawing/2014/main" id="{3AB0697C-EC61-41C3-9628-40FEDBDF93D6}"/>
              </a:ext>
            </a:extLst>
          </p:cNvPr>
          <p:cNvPicPr>
            <a:picLocks noChangeAspect="1"/>
          </p:cNvPicPr>
          <p:nvPr/>
        </p:nvPicPr>
        <p:blipFill rotWithShape="1">
          <a:blip r:embed="rId3"/>
          <a:srcRect l="7953" t="8359" r="6137" b="18707"/>
          <a:stretch/>
        </p:blipFill>
        <p:spPr>
          <a:xfrm rot="21203153">
            <a:off x="437163" y="1769018"/>
            <a:ext cx="2700371" cy="1924024"/>
          </a:xfrm>
          <a:prstGeom prst="ellipse">
            <a:avLst/>
          </a:prstGeom>
        </p:spPr>
      </p:pic>
    </p:spTree>
    <p:extLst>
      <p:ext uri="{BB962C8B-B14F-4D97-AF65-F5344CB8AC3E}">
        <p14:creationId xmlns:p14="http://schemas.microsoft.com/office/powerpoint/2010/main" val="2478962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1F9D4F2-B4C2-40CA-A85D-9EFD1049814D}"/>
              </a:ext>
            </a:extLst>
          </p:cNvPr>
          <p:cNvGraphicFramePr/>
          <p:nvPr>
            <p:extLst>
              <p:ext uri="{D42A27DB-BD31-4B8C-83A1-F6EECF244321}">
                <p14:modId xmlns:p14="http://schemas.microsoft.com/office/powerpoint/2010/main" val="3312237226"/>
              </p:ext>
            </p:extLst>
          </p:nvPr>
        </p:nvGraphicFramePr>
        <p:xfrm>
          <a:off x="1142766" y="526719"/>
          <a:ext cx="986359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0679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66C9-04F9-4F85-9ACB-28F8DA0D9180}"/>
              </a:ext>
            </a:extLst>
          </p:cNvPr>
          <p:cNvSpPr>
            <a:spLocks noGrp="1"/>
          </p:cNvSpPr>
          <p:nvPr>
            <p:ph type="title"/>
          </p:nvPr>
        </p:nvSpPr>
        <p:spPr/>
        <p:txBody>
          <a:bodyPr/>
          <a:lstStyle/>
          <a:p>
            <a:r>
              <a:rPr lang="el-GR" b="1" dirty="0">
                <a:solidFill>
                  <a:schemeClr val="accent5">
                    <a:lumMod val="75000"/>
                  </a:schemeClr>
                </a:solidFill>
                <a:effectLst>
                  <a:outerShdw blurRad="38100" dist="38100" dir="2700000" algn="tl">
                    <a:srgbClr val="000000">
                      <a:alpha val="43137"/>
                    </a:srgbClr>
                  </a:outerShdw>
                </a:effectLst>
              </a:rPr>
              <a:t>Ορθογραφία :</a:t>
            </a:r>
            <a:br>
              <a:rPr lang="el-GR" dirty="0"/>
            </a:br>
            <a:endParaRPr lang="en-US" dirty="0"/>
          </a:p>
        </p:txBody>
      </p:sp>
      <p:sp>
        <p:nvSpPr>
          <p:cNvPr id="4" name="TextBox 3">
            <a:extLst>
              <a:ext uri="{FF2B5EF4-FFF2-40B4-BE49-F238E27FC236}">
                <a16:creationId xmlns:a16="http://schemas.microsoft.com/office/drawing/2014/main" id="{0C70326A-2C19-42A6-A510-2469ADC1C52F}"/>
              </a:ext>
            </a:extLst>
          </p:cNvPr>
          <p:cNvSpPr txBox="1"/>
          <p:nvPr/>
        </p:nvSpPr>
        <p:spPr>
          <a:xfrm>
            <a:off x="1531690" y="1337309"/>
            <a:ext cx="10660310" cy="1846659"/>
          </a:xfrm>
          <a:prstGeom prst="rect">
            <a:avLst/>
          </a:prstGeom>
          <a:noFill/>
        </p:spPr>
        <p:txBody>
          <a:bodyPr wrap="square">
            <a:spAutoFit/>
          </a:bodyPr>
          <a:lstStyle/>
          <a:p>
            <a:r>
              <a:rPr lang="el-GR" dirty="0"/>
              <a:t>    </a:t>
            </a:r>
            <a:r>
              <a:rPr lang="el-GR" sz="3200" dirty="0"/>
              <a:t>Το αναφορικό </a:t>
            </a:r>
            <a:r>
              <a:rPr lang="el-GR" sz="3200" b="1" dirty="0"/>
              <a:t>που</a:t>
            </a:r>
            <a:r>
              <a:rPr lang="el-GR" sz="3200" dirty="0"/>
              <a:t> δεν τονίζεται.</a:t>
            </a:r>
          </a:p>
          <a:p>
            <a:endParaRPr lang="el-GR" sz="3200" dirty="0"/>
          </a:p>
          <a:p>
            <a:r>
              <a:rPr lang="el-GR" sz="3200" dirty="0"/>
              <a:t>    Αντίθετα, το ερωτηματικό </a:t>
            </a:r>
            <a:r>
              <a:rPr lang="el-GR" sz="3200" b="1" dirty="0"/>
              <a:t>πού</a:t>
            </a:r>
            <a:r>
              <a:rPr lang="el-GR" sz="3200" dirty="0"/>
              <a:t> τονίζεται.</a:t>
            </a:r>
          </a:p>
          <a:p>
            <a:endParaRPr lang="el-GR" dirty="0"/>
          </a:p>
        </p:txBody>
      </p:sp>
      <p:pic>
        <p:nvPicPr>
          <p:cNvPr id="6" name="Graphic 5" descr="Target">
            <a:extLst>
              <a:ext uri="{FF2B5EF4-FFF2-40B4-BE49-F238E27FC236}">
                <a16:creationId xmlns:a16="http://schemas.microsoft.com/office/drawing/2014/main" id="{8B11276C-DC40-4FD4-9ADC-423E423005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490" y="1215708"/>
            <a:ext cx="810579" cy="810579"/>
          </a:xfrm>
          <a:prstGeom prst="rect">
            <a:avLst/>
          </a:prstGeom>
        </p:spPr>
      </p:pic>
      <p:pic>
        <p:nvPicPr>
          <p:cNvPr id="8" name="Picture 7">
            <a:extLst>
              <a:ext uri="{FF2B5EF4-FFF2-40B4-BE49-F238E27FC236}">
                <a16:creationId xmlns:a16="http://schemas.microsoft.com/office/drawing/2014/main" id="{65108F72-FD43-4A46-B8A4-F5B5F2E8FB07}"/>
              </a:ext>
            </a:extLst>
          </p:cNvPr>
          <p:cNvPicPr>
            <a:picLocks noChangeAspect="1"/>
          </p:cNvPicPr>
          <p:nvPr/>
        </p:nvPicPr>
        <p:blipFill>
          <a:blip r:embed="rId4"/>
          <a:stretch>
            <a:fillRect/>
          </a:stretch>
        </p:blipFill>
        <p:spPr>
          <a:xfrm>
            <a:off x="707042" y="2135852"/>
            <a:ext cx="810838" cy="810838"/>
          </a:xfrm>
          <a:prstGeom prst="rect">
            <a:avLst/>
          </a:prstGeom>
        </p:spPr>
      </p:pic>
      <p:graphicFrame>
        <p:nvGraphicFramePr>
          <p:cNvPr id="9" name="Diagram 8">
            <a:extLst>
              <a:ext uri="{FF2B5EF4-FFF2-40B4-BE49-F238E27FC236}">
                <a16:creationId xmlns:a16="http://schemas.microsoft.com/office/drawing/2014/main" id="{4D710905-EE4E-4A6D-95B3-22245F945C26}"/>
              </a:ext>
            </a:extLst>
          </p:cNvPr>
          <p:cNvGraphicFramePr/>
          <p:nvPr>
            <p:extLst>
              <p:ext uri="{D42A27DB-BD31-4B8C-83A1-F6EECF244321}">
                <p14:modId xmlns:p14="http://schemas.microsoft.com/office/powerpoint/2010/main" val="2733320306"/>
              </p:ext>
            </p:extLst>
          </p:nvPr>
        </p:nvGraphicFramePr>
        <p:xfrm>
          <a:off x="907875" y="2876870"/>
          <a:ext cx="9452957" cy="37079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57104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446F-2714-4C53-9A11-E8F5FB6772B2}"/>
              </a:ext>
            </a:extLst>
          </p:cNvPr>
          <p:cNvSpPr>
            <a:spLocks noGrp="1"/>
          </p:cNvSpPr>
          <p:nvPr>
            <p:ph type="title"/>
          </p:nvPr>
        </p:nvSpPr>
        <p:spPr>
          <a:xfrm>
            <a:off x="313189" y="365125"/>
            <a:ext cx="11040611" cy="1325563"/>
          </a:xfrm>
        </p:spPr>
        <p:txBody>
          <a:bodyPr>
            <a:normAutofit/>
          </a:bodyPr>
          <a:lstStyle/>
          <a:p>
            <a:r>
              <a:rPr lang="el-GR" sz="4000" b="1" dirty="0">
                <a:effectLst>
                  <a:outerShdw blurRad="38100" dist="38100" dir="2700000" algn="tl">
                    <a:srgbClr val="000000">
                      <a:alpha val="43137"/>
                    </a:srgbClr>
                  </a:outerShdw>
                </a:effectLst>
              </a:rPr>
              <a:t>Η αντωνυμία ο οποίος, -α, -ο</a:t>
            </a:r>
            <a:endParaRPr lang="en-US"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7F70D2F-D817-441B-949E-BFB2CC3FEB06}"/>
              </a:ext>
            </a:extLst>
          </p:cNvPr>
          <p:cNvSpPr>
            <a:spLocks noGrp="1"/>
          </p:cNvSpPr>
          <p:nvPr>
            <p:ph sz="half" idx="1"/>
          </p:nvPr>
        </p:nvSpPr>
        <p:spPr>
          <a:xfrm>
            <a:off x="620785" y="1510018"/>
            <a:ext cx="5788403" cy="4857226"/>
          </a:xfrm>
        </p:spPr>
        <p:txBody>
          <a:bodyPr>
            <a:normAutofit fontScale="25000" lnSpcReduction="20000"/>
          </a:bodyPr>
          <a:lstStyle/>
          <a:p>
            <a:pPr marL="0" indent="0">
              <a:buNone/>
            </a:pPr>
            <a:r>
              <a:rPr lang="el-GR" sz="4200" dirty="0"/>
              <a:t>    </a:t>
            </a:r>
            <a:endParaRPr lang="en-US" dirty="0"/>
          </a:p>
        </p:txBody>
      </p:sp>
      <p:sp>
        <p:nvSpPr>
          <p:cNvPr id="4" name="Content Placeholder 3">
            <a:extLst>
              <a:ext uri="{FF2B5EF4-FFF2-40B4-BE49-F238E27FC236}">
                <a16:creationId xmlns:a16="http://schemas.microsoft.com/office/drawing/2014/main" id="{8CDDF494-EB3B-4CB5-9B38-3B31F9F593C2}"/>
              </a:ext>
            </a:extLst>
          </p:cNvPr>
          <p:cNvSpPr>
            <a:spLocks noGrp="1"/>
          </p:cNvSpPr>
          <p:nvPr>
            <p:ph sz="half" idx="2"/>
          </p:nvPr>
        </p:nvSpPr>
        <p:spPr>
          <a:xfrm>
            <a:off x="6274966" y="365126"/>
            <a:ext cx="5721292" cy="6295734"/>
          </a:xfrm>
          <a:solidFill>
            <a:schemeClr val="accent4">
              <a:alpha val="50000"/>
            </a:schemeClr>
          </a:solidFill>
          <a:ln>
            <a:noFill/>
          </a:ln>
          <a:effectLst>
            <a:softEdge rad="31750"/>
          </a:effectLst>
        </p:spPr>
        <p:style>
          <a:lnRef idx="0">
            <a:scrgbClr r="0" g="0" b="0"/>
          </a:lnRef>
          <a:fillRef idx="0">
            <a:scrgbClr r="0" g="0" b="0"/>
          </a:fillRef>
          <a:effectRef idx="0">
            <a:scrgbClr r="0" g="0" b="0"/>
          </a:effectRef>
          <a:fontRef idx="minor">
            <a:schemeClr val="lt1"/>
          </a:fontRef>
        </p:style>
        <p:txBody>
          <a:bodyPr>
            <a:normAutofit fontScale="25000" lnSpcReduction="20000"/>
          </a:bodyPr>
          <a:lstStyle/>
          <a:p>
            <a:pPr marL="0" indent="0">
              <a:buNone/>
            </a:pPr>
            <a:r>
              <a:rPr lang="el-GR" sz="9600" b="1" spc="50" dirty="0">
                <a:ln w="9525" cmpd="sng">
                  <a:solidFill>
                    <a:schemeClr val="accent1"/>
                  </a:solidFill>
                  <a:prstDash val="solid"/>
                </a:ln>
                <a:solidFill>
                  <a:srgbClr val="70AD47">
                    <a:tint val="1000"/>
                  </a:srgbClr>
                </a:solidFill>
                <a:effectLst>
                  <a:glow rad="38100">
                    <a:schemeClr val="accent1">
                      <a:alpha val="40000"/>
                    </a:schemeClr>
                  </a:glow>
                </a:effectLst>
              </a:rPr>
              <a:t>Συμπληρώστε τις παρακάτω φράσεις με την αντωνυμία ο οποίος (-α, -ο), επιλέγοντας τον κατάλληλο τύπο. </a:t>
            </a:r>
          </a:p>
          <a:p>
            <a:r>
              <a:rPr lang="el-GR" sz="9600" b="1" spc="50" dirty="0">
                <a:ln w="9525" cmpd="sng">
                  <a:solidFill>
                    <a:schemeClr val="accent1"/>
                  </a:solidFill>
                  <a:prstDash val="solid"/>
                </a:ln>
                <a:solidFill>
                  <a:srgbClr val="70AD47">
                    <a:tint val="1000"/>
                  </a:srgbClr>
                </a:solidFill>
                <a:effectLst>
                  <a:glow rad="38100">
                    <a:schemeClr val="accent1">
                      <a:alpha val="40000"/>
                    </a:schemeClr>
                  </a:glow>
                </a:effectLst>
              </a:rPr>
              <a:t>Οι Ευρωπαίοι πολίτες . . . . . . . . . . . . . τα δικαιώματα παραβιάζονται μπορούν να προσφύγουν στο Ευρωπαϊκό Δικαστήριο.</a:t>
            </a:r>
          </a:p>
          <a:p>
            <a:r>
              <a:rPr lang="el-GR" sz="9600" b="1" spc="50" dirty="0">
                <a:ln w="9525" cmpd="sng">
                  <a:solidFill>
                    <a:schemeClr val="accent1"/>
                  </a:solidFill>
                  <a:prstDash val="solid"/>
                </a:ln>
                <a:solidFill>
                  <a:srgbClr val="70AD47">
                    <a:tint val="1000"/>
                  </a:srgbClr>
                </a:solidFill>
                <a:effectLst>
                  <a:glow rad="38100">
                    <a:schemeClr val="accent1">
                      <a:alpha val="40000"/>
                    </a:schemeClr>
                  </a:glow>
                </a:effectLst>
              </a:rPr>
              <a:t>Οι ευρωπαϊκές χώρες . . . . . . . . . . . . . έχω επισκεφτεί είναι τρεις.</a:t>
            </a:r>
          </a:p>
          <a:p>
            <a:r>
              <a:rPr lang="el-GR" sz="9600" b="1" spc="50" dirty="0">
                <a:ln w="9525" cmpd="sng">
                  <a:solidFill>
                    <a:schemeClr val="accent1"/>
                  </a:solidFill>
                  <a:prstDash val="solid"/>
                </a:ln>
                <a:solidFill>
                  <a:srgbClr val="70AD47">
                    <a:tint val="1000"/>
                  </a:srgbClr>
                </a:solidFill>
                <a:effectLst>
                  <a:glow rad="38100">
                    <a:schemeClr val="accent1">
                      <a:alpha val="40000"/>
                    </a:schemeClr>
                  </a:glow>
                </a:effectLst>
              </a:rPr>
              <a:t>Η συζήτηση για το μέλλον της Ευρώπης . . . . . . . . . . . . . . . αρχίσαμε χτες είχε πολύ ενδιαφέρον.</a:t>
            </a:r>
          </a:p>
          <a:p>
            <a:r>
              <a:rPr lang="el-GR" sz="9600" b="1" spc="50" dirty="0">
                <a:ln w="9525" cmpd="sng">
                  <a:solidFill>
                    <a:schemeClr val="accent1"/>
                  </a:solidFill>
                  <a:prstDash val="solid"/>
                </a:ln>
                <a:solidFill>
                  <a:srgbClr val="70AD47">
                    <a:tint val="1000"/>
                  </a:srgbClr>
                </a:solidFill>
                <a:effectLst>
                  <a:glow rad="38100">
                    <a:schemeClr val="accent1">
                      <a:alpha val="40000"/>
                    </a:schemeClr>
                  </a:glow>
                </a:effectLst>
              </a:rPr>
              <a:t> Οι μετανάστες . . . . . . . . . . . . . . . εργάζονται στην Ευρώπη συμβάλλουν σημαντικά στην ανάπτυξη.</a:t>
            </a:r>
          </a:p>
          <a:p>
            <a:r>
              <a:rPr lang="el-GR" sz="9600" b="1" spc="50" dirty="0">
                <a:ln w="9525" cmpd="sng">
                  <a:solidFill>
                    <a:schemeClr val="accent1"/>
                  </a:solidFill>
                  <a:prstDash val="solid"/>
                </a:ln>
                <a:solidFill>
                  <a:srgbClr val="70AD47">
                    <a:tint val="1000"/>
                  </a:srgbClr>
                </a:solidFill>
                <a:effectLst>
                  <a:glow rad="38100">
                    <a:schemeClr val="accent1">
                      <a:alpha val="40000"/>
                    </a:schemeClr>
                  </a:glow>
                </a:effectLst>
              </a:rPr>
              <a:t>Οι χώρες . . . . . . . . . . . το νόμισμα είναι το ευρώ αποτελούν την Ευρωζώνη.</a:t>
            </a:r>
          </a:p>
          <a:p>
            <a:r>
              <a:rPr lang="el-GR" sz="9600" b="1" spc="50" dirty="0">
                <a:ln w="9525" cmpd="sng">
                  <a:solidFill>
                    <a:schemeClr val="accent1"/>
                  </a:solidFill>
                  <a:prstDash val="solid"/>
                </a:ln>
                <a:solidFill>
                  <a:srgbClr val="70AD47">
                    <a:tint val="1000"/>
                  </a:srgbClr>
                </a:solidFill>
                <a:effectLst>
                  <a:glow rad="38100">
                    <a:schemeClr val="accent1">
                      <a:alpha val="40000"/>
                    </a:schemeClr>
                  </a:glow>
                </a:effectLst>
              </a:rPr>
              <a:t>Η Ευρωπαϊκή Ένωση έχει αυτή τη στιγμή 27 κράτη μέλη, μετά την αποχώρηση του Ηνωμένου Βασιλείου, . . . . . . . . . . . . . έγινε στις 31/1/2020.</a:t>
            </a:r>
          </a:p>
          <a:p>
            <a:endParaRPr lang="en-US" dirty="0"/>
          </a:p>
        </p:txBody>
      </p:sp>
      <p:sp>
        <p:nvSpPr>
          <p:cNvPr id="7" name="TextBox 6">
            <a:extLst>
              <a:ext uri="{FF2B5EF4-FFF2-40B4-BE49-F238E27FC236}">
                <a16:creationId xmlns:a16="http://schemas.microsoft.com/office/drawing/2014/main" id="{628474CF-1E43-4899-B2EE-2FFDFF8AF399}"/>
              </a:ext>
            </a:extLst>
          </p:cNvPr>
          <p:cNvSpPr txBox="1"/>
          <p:nvPr/>
        </p:nvSpPr>
        <p:spPr>
          <a:xfrm>
            <a:off x="313189" y="1560352"/>
            <a:ext cx="5391325" cy="4893647"/>
          </a:xfrm>
          <a:prstGeom prst="rect">
            <a:avLst/>
          </a:prstGeom>
          <a:noFill/>
        </p:spPr>
        <p:txBody>
          <a:bodyPr wrap="square">
            <a:spAutoFit/>
          </a:bodyPr>
          <a:lstStyle/>
          <a:p>
            <a:pPr marL="285750" indent="-285750">
              <a:buFont typeface="Wingdings" panose="05000000000000000000" pitchFamily="2" charset="2"/>
              <a:buChar char="q"/>
            </a:pPr>
            <a:r>
              <a:rPr lang="el-GR" sz="2400" dirty="0"/>
              <a:t>    Η αντωνυμία ο οποίος συμφωνεί ως προς το γένος και τον αριθμό με το όνομα που προσδιορίζει.</a:t>
            </a:r>
          </a:p>
          <a:p>
            <a:endParaRPr lang="el-GR" sz="2400" dirty="0"/>
          </a:p>
          <a:p>
            <a:pPr marL="285750" indent="-285750">
              <a:buFont typeface="Wingdings" panose="05000000000000000000" pitchFamily="2" charset="2"/>
              <a:buChar char="q"/>
            </a:pPr>
            <a:r>
              <a:rPr lang="el-GR" sz="2400" dirty="0"/>
              <a:t>    Η πτώση αυτής της αντωνυμίας είναι ανάλογη με το συντακτικό ρόλο που παίζει μέσα στην αναφορική πρόταση την οποία εισάγει.</a:t>
            </a:r>
          </a:p>
          <a:p>
            <a:r>
              <a:rPr lang="el-GR" sz="2400" dirty="0"/>
              <a:t>    Δηλαδή, μπορεί να είναι:</a:t>
            </a:r>
          </a:p>
          <a:p>
            <a:r>
              <a:rPr lang="el-GR" sz="2400" dirty="0"/>
              <a:t>    – σε ονομαστική, αν είναι υποκείμενο</a:t>
            </a:r>
          </a:p>
          <a:p>
            <a:r>
              <a:rPr lang="el-GR" sz="2400" dirty="0"/>
              <a:t>    – σε αιτιατική, αν είναι αντικείμενο</a:t>
            </a:r>
          </a:p>
          <a:p>
            <a:r>
              <a:rPr lang="el-GR" sz="2400" dirty="0"/>
              <a:t>    – σε γενική, αν είναι ονοματικός ετερόπτωτος προσδιορισμός</a:t>
            </a:r>
          </a:p>
        </p:txBody>
      </p:sp>
    </p:spTree>
    <p:extLst>
      <p:ext uri="{BB962C8B-B14F-4D97-AF65-F5344CB8AC3E}">
        <p14:creationId xmlns:p14="http://schemas.microsoft.com/office/powerpoint/2010/main" val="3725253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7C713F50-C993-4D0E-9A8C-64398C8A3648}"/>
              </a:ext>
            </a:extLst>
          </p:cNvPr>
          <p:cNvSpPr>
            <a:spLocks noGrp="1"/>
          </p:cNvSpPr>
          <p:nvPr>
            <p:ph type="subTitle" idx="1"/>
          </p:nvPr>
        </p:nvSpPr>
        <p:spPr>
          <a:xfrm>
            <a:off x="788565" y="1384184"/>
            <a:ext cx="10821798" cy="5018166"/>
          </a:xfrm>
          <a:noFill/>
        </p:spPr>
        <p:txBody>
          <a:bodyPr>
            <a:noAutofit/>
          </a:bodyPr>
          <a:lstStyle/>
          <a:p>
            <a:pPr marL="457200" indent="-457200" algn="l">
              <a:lnSpc>
                <a:spcPct val="100000"/>
              </a:lnSpc>
              <a:spcBef>
                <a:spcPts val="0"/>
              </a:spcBef>
              <a:buFont typeface="Wingdings" panose="05000000000000000000" pitchFamily="2" charset="2"/>
              <a:buChar char="q"/>
            </a:pPr>
            <a:r>
              <a:rPr lang="el-GR" sz="2600" dirty="0">
                <a:solidFill>
                  <a:schemeClr val="bg2">
                    <a:lumMod val="25000"/>
                  </a:schemeClr>
                </a:solidFill>
                <a:effectLst>
                  <a:outerShdw blurRad="38100" dist="38100" dir="2700000" algn="tl">
                    <a:srgbClr val="000000">
                      <a:alpha val="43137"/>
                    </a:srgbClr>
                  </a:outerShdw>
                </a:effectLst>
              </a:rPr>
              <a:t>  Όταν μια σύνθετη ονοματική φράση προσδιορίζεται από μια αναφορική πρόταση, η χρήση της αντωνυμίας ο οποίος, συνήθως, βοηθάει περισσότερο από το που, για να καταλάβουμε σε ποιο από τα ονόματα αποδίδεται ο προσδιορισμός.</a:t>
            </a:r>
          </a:p>
          <a:p>
            <a:pPr algn="l">
              <a:lnSpc>
                <a:spcPct val="100000"/>
              </a:lnSpc>
              <a:spcBef>
                <a:spcPts val="0"/>
              </a:spcBef>
            </a:pPr>
            <a:r>
              <a:rPr lang="el-GR" sz="2600" dirty="0">
                <a:solidFill>
                  <a:schemeClr val="bg2">
                    <a:lumMod val="25000"/>
                  </a:schemeClr>
                </a:solidFill>
                <a:effectLst>
                  <a:outerShdw blurRad="38100" dist="38100" dir="2700000" algn="tl">
                    <a:srgbClr val="000000">
                      <a:alpha val="43137"/>
                    </a:srgbClr>
                  </a:outerShdw>
                </a:effectLst>
              </a:rPr>
              <a:t>  π.χ. Τα παιδιά των μεταναστών που γεννήθηκαν στην Ευρώπη (= ;;)</a:t>
            </a:r>
          </a:p>
          <a:p>
            <a:pPr algn="l">
              <a:lnSpc>
                <a:spcPct val="100000"/>
              </a:lnSpc>
              <a:spcBef>
                <a:spcPts val="0"/>
              </a:spcBef>
            </a:pPr>
            <a:r>
              <a:rPr lang="el-GR" sz="2600" dirty="0">
                <a:solidFill>
                  <a:schemeClr val="bg2">
                    <a:lumMod val="25000"/>
                  </a:schemeClr>
                </a:solidFill>
                <a:effectLst>
                  <a:outerShdw blurRad="38100" dist="38100" dir="2700000" algn="tl">
                    <a:srgbClr val="000000">
                      <a:alpha val="43137"/>
                    </a:srgbClr>
                  </a:outerShdw>
                </a:effectLst>
              </a:rPr>
              <a:t>ενώ: Τα παιδιά των μεταναστών τα οποία (= τα παιδιά) γεννήθηκαν στην Ευρώπη</a:t>
            </a:r>
          </a:p>
          <a:p>
            <a:pPr marL="457200" indent="-457200" algn="l">
              <a:lnSpc>
                <a:spcPct val="100000"/>
              </a:lnSpc>
              <a:spcBef>
                <a:spcPts val="0"/>
              </a:spcBef>
              <a:buFont typeface="Wingdings" panose="05000000000000000000" pitchFamily="2" charset="2"/>
              <a:buChar char="q"/>
            </a:pPr>
            <a:r>
              <a:rPr lang="el-GR" sz="2600" dirty="0">
                <a:solidFill>
                  <a:schemeClr val="bg2">
                    <a:lumMod val="25000"/>
                  </a:schemeClr>
                </a:solidFill>
                <a:effectLst>
                  <a:outerShdw blurRad="38100" dist="38100" dir="2700000" algn="tl">
                    <a:srgbClr val="000000">
                      <a:alpha val="43137"/>
                    </a:srgbClr>
                  </a:outerShdw>
                </a:effectLst>
              </a:rPr>
              <a:t>  Τις πιο πολλές φορές όμως οι παρανοήσεις αποφεύγονται, επειδή άλλα στοιχεία του κειμένου ή οι γενικότερες γνώσεις μας για το θέμα μάς οδηγούν με ασφάλεια στη σωστή κατανόηση.</a:t>
            </a:r>
          </a:p>
          <a:p>
            <a:pPr algn="l">
              <a:lnSpc>
                <a:spcPct val="100000"/>
              </a:lnSpc>
              <a:spcBef>
                <a:spcPts val="0"/>
              </a:spcBef>
            </a:pPr>
            <a:r>
              <a:rPr lang="el-GR" sz="2600" dirty="0">
                <a:solidFill>
                  <a:schemeClr val="bg2">
                    <a:lumMod val="25000"/>
                  </a:schemeClr>
                </a:solidFill>
                <a:effectLst>
                  <a:outerShdw blurRad="38100" dist="38100" dir="2700000" algn="tl">
                    <a:srgbClr val="000000">
                      <a:alpha val="43137"/>
                    </a:srgbClr>
                  </a:outerShdw>
                </a:effectLst>
              </a:rPr>
              <a:t>π.χ.    Δεν έχει καταλήξει στη μάρκα του αυτοκινήτου που θα αγοράσει.</a:t>
            </a:r>
          </a:p>
          <a:p>
            <a:pPr algn="l">
              <a:lnSpc>
                <a:spcPct val="100000"/>
              </a:lnSpc>
              <a:spcBef>
                <a:spcPts val="0"/>
              </a:spcBef>
            </a:pPr>
            <a:r>
              <a:rPr lang="el-GR" sz="2600" dirty="0">
                <a:solidFill>
                  <a:schemeClr val="bg2">
                    <a:lumMod val="25000"/>
                  </a:schemeClr>
                </a:solidFill>
                <a:effectLst>
                  <a:outerShdw blurRad="38100" dist="38100" dir="2700000" algn="tl">
                    <a:srgbClr val="000000">
                      <a:alpha val="43137"/>
                    </a:srgbClr>
                  </a:outerShdw>
                </a:effectLst>
              </a:rPr>
              <a:t>           Οι μάρκες των αυτοκινήτων που τον ενδιαφέρουν πιο πολύ είναι οι  ευρωπαϊκές.</a:t>
            </a:r>
          </a:p>
          <a:p>
            <a:endParaRPr lang="en-US" sz="3200" dirty="0">
              <a:solidFill>
                <a:schemeClr val="bg2">
                  <a:lumMod val="25000"/>
                </a:schemeClr>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C4185EBB-C2D3-4CE1-8D90-CC7351218F5C}"/>
              </a:ext>
            </a:extLst>
          </p:cNvPr>
          <p:cNvSpPr>
            <a:spLocks noGrp="1"/>
          </p:cNvSpPr>
          <p:nvPr>
            <p:ph type="ctrTitle"/>
          </p:nvPr>
        </p:nvSpPr>
        <p:spPr>
          <a:xfrm>
            <a:off x="2574936" y="297348"/>
            <a:ext cx="7331930" cy="895728"/>
          </a:xfrm>
          <a:noFill/>
        </p:spPr>
        <p:txBody>
          <a:bodyPr anchor="ctr">
            <a:normAutofit/>
          </a:bodyPr>
          <a:lstStyle/>
          <a:p>
            <a:r>
              <a:rPr lang="el-GR" sz="4400" b="1" dirty="0">
                <a:solidFill>
                  <a:schemeClr val="bg2">
                    <a:lumMod val="25000"/>
                  </a:schemeClr>
                </a:solidFill>
                <a:effectLst>
                  <a:outerShdw blurRad="38100" dist="38100" dir="2700000" algn="tl">
                    <a:srgbClr val="000000">
                      <a:alpha val="43137"/>
                    </a:srgbClr>
                  </a:outerShdw>
                </a:effectLst>
              </a:rPr>
              <a:t>Ο οποίος, -α, -ο ή που;</a:t>
            </a:r>
            <a:endParaRPr lang="en-US" sz="4400" b="1" dirty="0">
              <a:solidFill>
                <a:schemeClr val="bg2">
                  <a:lumMod val="25000"/>
                </a:schemeClr>
              </a:solidFill>
              <a:effectLst>
                <a:outerShdw blurRad="38100" dist="38100" dir="2700000" algn="tl">
                  <a:srgbClr val="000000">
                    <a:alpha val="43137"/>
                  </a:srgbClr>
                </a:outerShdw>
              </a:effectLs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127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1476</Words>
  <Application>Microsoft Office PowerPoint</Application>
  <PresentationFormat>Widescreen</PresentationFormat>
  <Paragraphs>118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ΑΝΑΦΟΡΙΚΕΣ ΠΡΟΤΑΣΕΙΣ</vt:lpstr>
      <vt:lpstr>Αναφορικές προτάσεις</vt:lpstr>
      <vt:lpstr>PowerPoint Presentation</vt:lpstr>
      <vt:lpstr>Eπιθετικές αναφορικές προτάσεις</vt:lpstr>
      <vt:lpstr>Άσκηση: Να αντικαταστήσετε το που με την αντωνυμία ο οποίος, -α, -ο.</vt:lpstr>
      <vt:lpstr>PowerPoint Presentation</vt:lpstr>
      <vt:lpstr>Ορθογραφία : </vt:lpstr>
      <vt:lpstr>Η αντωνυμία ο οποίος, -α, -ο</vt:lpstr>
      <vt:lpstr>Ο οποίος, -α, -ο ή που;</vt:lpstr>
      <vt:lpstr>Το που και οι προθετικές φράσεις</vt:lpstr>
      <vt:lpstr>Ελεύθερες ονοματικές αναφορικές προτάσεις</vt:lpstr>
      <vt:lpstr>Άσκηση: Να αναγνωρίσετε το συντακτικό ρόλο των αναφορικών προτάσεων. </vt:lpstr>
      <vt:lpstr>Ελεύθερες  αναφορικές επιρρηματικές προτάσεις</vt:lpstr>
      <vt:lpstr>Προσοχή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ΑΝΑΦΟΡΙΚΕΣ ΠΡΟΤΑΣΕΙΣ</dc:title>
  <dc:creator>Anna-Maria</dc:creator>
  <cp:lastModifiedBy>Anna-Maria</cp:lastModifiedBy>
  <cp:revision>40</cp:revision>
  <dcterms:created xsi:type="dcterms:W3CDTF">2020-12-09T08:59:06Z</dcterms:created>
  <dcterms:modified xsi:type="dcterms:W3CDTF">2021-01-22T08:04:26Z</dcterms:modified>
</cp:coreProperties>
</file>