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75" d="100"/>
          <a:sy n="75" d="100"/>
        </p:scale>
        <p:origin x="3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F62018-241F-4EAB-8BCA-F9BD69613FA1}" type="doc">
      <dgm:prSet loTypeId="urn:microsoft.com/office/officeart/2005/8/layout/hList6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F11018D9-C7D1-4682-8310-4FA80294FF06}">
      <dgm:prSet phldrT="[Κείμενο]" custT="1"/>
      <dgm:spPr/>
      <dgm:t>
        <a:bodyPr/>
        <a:lstStyle/>
        <a:p>
          <a:pPr algn="ctr"/>
          <a:r>
            <a:rPr lang="el-GR" sz="2400" dirty="0"/>
            <a:t>Από τα αρχαία χρόνια, ο αθλητισμός αποτελούσε σημαντικό κομμάτι της ζωής των ανθρώπων, όχι μόνο για τη σωματική αλλά και για την πνευματική τους </a:t>
          </a:r>
          <a:r>
            <a:rPr lang="el-GR" sz="2400" dirty="0" err="1"/>
            <a:t>υγίεια</a:t>
          </a:r>
          <a:r>
            <a:rPr lang="el-GR" sz="2400" dirty="0"/>
            <a:t>.</a:t>
          </a:r>
          <a:endParaRPr lang="el-GR" sz="2000" dirty="0"/>
        </a:p>
      </dgm:t>
    </dgm:pt>
    <dgm:pt modelId="{E02634BA-6B8B-4BFA-A010-E86336B3E813}" type="parTrans" cxnId="{6168D835-A5BE-4DCD-BA8D-438DBBFC328D}">
      <dgm:prSet/>
      <dgm:spPr/>
      <dgm:t>
        <a:bodyPr/>
        <a:lstStyle/>
        <a:p>
          <a:endParaRPr lang="el-GR"/>
        </a:p>
      </dgm:t>
    </dgm:pt>
    <dgm:pt modelId="{C655604F-C578-4222-83FE-21835B7739A0}" type="sibTrans" cxnId="{6168D835-A5BE-4DCD-BA8D-438DBBFC328D}">
      <dgm:prSet/>
      <dgm:spPr/>
      <dgm:t>
        <a:bodyPr/>
        <a:lstStyle/>
        <a:p>
          <a:endParaRPr lang="el-GR"/>
        </a:p>
      </dgm:t>
    </dgm:pt>
    <dgm:pt modelId="{094B702F-26FA-4432-B807-482B17737230}">
      <dgm:prSet phldrT="[Κείμενο]"/>
      <dgm:spPr/>
      <dgm:t>
        <a:bodyPr/>
        <a:lstStyle/>
        <a:p>
          <a:r>
            <a:rPr lang="el-GR" dirty="0"/>
            <a:t>Μέχρι και σήμερα, οι άνθρωποι συνεχίζουν να ασχολούνται ενεργά με τον αθλητισμό τόσο για την ευεξία τους όσο και για την προσωπική τους ευχαρίστηση. </a:t>
          </a:r>
        </a:p>
      </dgm:t>
    </dgm:pt>
    <dgm:pt modelId="{FB3C1031-3DD4-4AE3-9F5B-B6DDDF12684D}" type="parTrans" cxnId="{522AE3AF-0A7D-4E08-9BC1-51297DDD2288}">
      <dgm:prSet/>
      <dgm:spPr/>
      <dgm:t>
        <a:bodyPr/>
        <a:lstStyle/>
        <a:p>
          <a:endParaRPr lang="el-GR"/>
        </a:p>
      </dgm:t>
    </dgm:pt>
    <dgm:pt modelId="{54463060-428F-481D-B334-A3C6246E9D4E}" type="sibTrans" cxnId="{522AE3AF-0A7D-4E08-9BC1-51297DDD2288}">
      <dgm:prSet/>
      <dgm:spPr/>
      <dgm:t>
        <a:bodyPr/>
        <a:lstStyle/>
        <a:p>
          <a:endParaRPr lang="el-GR"/>
        </a:p>
      </dgm:t>
    </dgm:pt>
    <dgm:pt modelId="{27F95530-BFE3-41FB-B9A3-3C251005B4D4}">
      <dgm:prSet phldrT="[Κείμενο]"/>
      <dgm:spPr/>
      <dgm:t>
        <a:bodyPr/>
        <a:lstStyle/>
        <a:p>
          <a:r>
            <a:rPr lang="el-GR" dirty="0"/>
            <a:t>Βέβαια, τα τελευταία χρόνια έχουν σημειωθεί αρκετά γεγονότα που έχουν διαβρώσει την έννοια του αθλητικού ιδεώδους.</a:t>
          </a:r>
        </a:p>
      </dgm:t>
    </dgm:pt>
    <dgm:pt modelId="{C8808A23-EE06-47F3-A0AE-0486BA4B2A14}" type="parTrans" cxnId="{9204B994-B755-41F6-BCD9-B196FEB22051}">
      <dgm:prSet/>
      <dgm:spPr/>
      <dgm:t>
        <a:bodyPr/>
        <a:lstStyle/>
        <a:p>
          <a:endParaRPr lang="el-GR"/>
        </a:p>
      </dgm:t>
    </dgm:pt>
    <dgm:pt modelId="{3CD32E69-4FCA-4CE9-8FB3-B4C892A3FB5A}" type="sibTrans" cxnId="{9204B994-B755-41F6-BCD9-B196FEB22051}">
      <dgm:prSet/>
      <dgm:spPr/>
      <dgm:t>
        <a:bodyPr/>
        <a:lstStyle/>
        <a:p>
          <a:endParaRPr lang="el-GR"/>
        </a:p>
      </dgm:t>
    </dgm:pt>
    <dgm:pt modelId="{A4D6CE49-6941-464C-89EB-1F013324FA7E}" type="pres">
      <dgm:prSet presAssocID="{19F62018-241F-4EAB-8BCA-F9BD69613FA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4308B71-0B7E-4824-9AAD-8AB152148965}" type="pres">
      <dgm:prSet presAssocID="{F11018D9-C7D1-4682-8310-4FA80294FF06}" presName="node" presStyleLbl="node1" presStyleIdx="0" presStyleCnt="3" custLinFactNeighborX="-513" custLinFactNeighborY="16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5EE612-F543-4C0C-AFCA-23C6D8FD5248}" type="pres">
      <dgm:prSet presAssocID="{C655604F-C578-4222-83FE-21835B7739A0}" presName="sibTrans" presStyleCnt="0"/>
      <dgm:spPr/>
    </dgm:pt>
    <dgm:pt modelId="{4D521CF9-CF59-482C-A864-AC45364EDC81}" type="pres">
      <dgm:prSet presAssocID="{094B702F-26FA-4432-B807-482B1773723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D349B2-ECE9-4C1C-A148-EAC021AA0880}" type="pres">
      <dgm:prSet presAssocID="{54463060-428F-481D-B334-A3C6246E9D4E}" presName="sibTrans" presStyleCnt="0"/>
      <dgm:spPr/>
    </dgm:pt>
    <dgm:pt modelId="{0C596F6D-74E1-4BD9-A2EA-B3F4EC294255}" type="pres">
      <dgm:prSet presAssocID="{27F95530-BFE3-41FB-B9A3-3C251005B4D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193E9C-F3D2-4E05-A710-F3F796ABEDC7}" type="presOf" srcId="{19F62018-241F-4EAB-8BCA-F9BD69613FA1}" destId="{A4D6CE49-6941-464C-89EB-1F013324FA7E}" srcOrd="0" destOrd="0" presId="urn:microsoft.com/office/officeart/2005/8/layout/hList6"/>
    <dgm:cxn modelId="{0F7EF9E8-BD54-4E8D-A1C1-0A7D35FDA6E1}" type="presOf" srcId="{094B702F-26FA-4432-B807-482B17737230}" destId="{4D521CF9-CF59-482C-A864-AC45364EDC81}" srcOrd="0" destOrd="0" presId="urn:microsoft.com/office/officeart/2005/8/layout/hList6"/>
    <dgm:cxn modelId="{6168D835-A5BE-4DCD-BA8D-438DBBFC328D}" srcId="{19F62018-241F-4EAB-8BCA-F9BD69613FA1}" destId="{F11018D9-C7D1-4682-8310-4FA80294FF06}" srcOrd="0" destOrd="0" parTransId="{E02634BA-6B8B-4BFA-A010-E86336B3E813}" sibTransId="{C655604F-C578-4222-83FE-21835B7739A0}"/>
    <dgm:cxn modelId="{9204B994-B755-41F6-BCD9-B196FEB22051}" srcId="{19F62018-241F-4EAB-8BCA-F9BD69613FA1}" destId="{27F95530-BFE3-41FB-B9A3-3C251005B4D4}" srcOrd="2" destOrd="0" parTransId="{C8808A23-EE06-47F3-A0AE-0486BA4B2A14}" sibTransId="{3CD32E69-4FCA-4CE9-8FB3-B4C892A3FB5A}"/>
    <dgm:cxn modelId="{522AE3AF-0A7D-4E08-9BC1-51297DDD2288}" srcId="{19F62018-241F-4EAB-8BCA-F9BD69613FA1}" destId="{094B702F-26FA-4432-B807-482B17737230}" srcOrd="1" destOrd="0" parTransId="{FB3C1031-3DD4-4AE3-9F5B-B6DDDF12684D}" sibTransId="{54463060-428F-481D-B334-A3C6246E9D4E}"/>
    <dgm:cxn modelId="{F53CA1E1-D8EE-422A-8C81-90F32C7A612B}" type="presOf" srcId="{F11018D9-C7D1-4682-8310-4FA80294FF06}" destId="{24308B71-0B7E-4824-9AAD-8AB152148965}" srcOrd="0" destOrd="0" presId="urn:microsoft.com/office/officeart/2005/8/layout/hList6"/>
    <dgm:cxn modelId="{7F5F0C9F-CC26-4832-A02B-FC55CB62D98F}" type="presOf" srcId="{27F95530-BFE3-41FB-B9A3-3C251005B4D4}" destId="{0C596F6D-74E1-4BD9-A2EA-B3F4EC294255}" srcOrd="0" destOrd="0" presId="urn:microsoft.com/office/officeart/2005/8/layout/hList6"/>
    <dgm:cxn modelId="{98D7C54B-8774-42F5-A37E-EA8569F68B75}" type="presParOf" srcId="{A4D6CE49-6941-464C-89EB-1F013324FA7E}" destId="{24308B71-0B7E-4824-9AAD-8AB152148965}" srcOrd="0" destOrd="0" presId="urn:microsoft.com/office/officeart/2005/8/layout/hList6"/>
    <dgm:cxn modelId="{68CB3E76-B62E-46C6-8E10-F329DA9FE731}" type="presParOf" srcId="{A4D6CE49-6941-464C-89EB-1F013324FA7E}" destId="{F75EE612-F543-4C0C-AFCA-23C6D8FD5248}" srcOrd="1" destOrd="0" presId="urn:microsoft.com/office/officeart/2005/8/layout/hList6"/>
    <dgm:cxn modelId="{3A78DD39-CD04-4D9C-AAFD-40877EC3DC11}" type="presParOf" srcId="{A4D6CE49-6941-464C-89EB-1F013324FA7E}" destId="{4D521CF9-CF59-482C-A864-AC45364EDC81}" srcOrd="2" destOrd="0" presId="urn:microsoft.com/office/officeart/2005/8/layout/hList6"/>
    <dgm:cxn modelId="{893D3728-D935-4FA6-AA3D-AE9364C94050}" type="presParOf" srcId="{A4D6CE49-6941-464C-89EB-1F013324FA7E}" destId="{ACD349B2-ECE9-4C1C-A148-EAC021AA0880}" srcOrd="3" destOrd="0" presId="urn:microsoft.com/office/officeart/2005/8/layout/hList6"/>
    <dgm:cxn modelId="{C5A51E01-3D7A-482E-AA44-E53BF38188E9}" type="presParOf" srcId="{A4D6CE49-6941-464C-89EB-1F013324FA7E}" destId="{0C596F6D-74E1-4BD9-A2EA-B3F4EC294255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8975EF-B959-4769-8D06-8E8D04366675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l-GR"/>
        </a:p>
      </dgm:t>
    </dgm:pt>
    <dgm:pt modelId="{861D0FF0-CBD4-4F3B-97F0-B0B53E59BC95}" type="pres">
      <dgm:prSet presAssocID="{FE8975EF-B959-4769-8D06-8E8D04366675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</dgm:ptLst>
  <dgm:cxnLst>
    <dgm:cxn modelId="{770F58A6-A494-49CF-BE80-B663D3AF57D7}" type="presOf" srcId="{FE8975EF-B959-4769-8D06-8E8D04366675}" destId="{861D0FF0-CBD4-4F3B-97F0-B0B53E59BC95}" srcOrd="0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58FB0C-A3EE-449F-8DA7-055A732E608E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8772D796-02B6-4069-BDD2-6436B587EE4C}">
      <dgm:prSet phldrT="[Κείμενο]" custT="1"/>
      <dgm:spPr/>
      <dgm:t>
        <a:bodyPr/>
        <a:lstStyle/>
        <a:p>
          <a:r>
            <a:rPr lang="el-GR" sz="2400" dirty="0"/>
            <a:t>Προάγει το ομαδικό πνεύμα και μέσω αυτού οι αθλητές μαθαίνουν αξίες όπως η πειθαρχία και ο σεβασμός.</a:t>
          </a:r>
        </a:p>
        <a:p>
          <a:r>
            <a:rPr lang="el-GR" sz="2400" dirty="0"/>
            <a:t>Συντελεί στη διαμόρφωση ενός υγιεινού τρόπου ζωής.</a:t>
          </a:r>
        </a:p>
        <a:p>
          <a:r>
            <a:rPr lang="el-GR" sz="2400" dirty="0"/>
            <a:t>Επίσης καλλιεργεί την ευγενή άμιλλα (ευ αγωνίζεσθαι).</a:t>
          </a:r>
        </a:p>
        <a:p>
          <a:endParaRPr lang="el-GR" sz="2500" dirty="0"/>
        </a:p>
        <a:p>
          <a:endParaRPr lang="el-GR" sz="2500" dirty="0"/>
        </a:p>
      </dgm:t>
    </dgm:pt>
    <dgm:pt modelId="{04EBC541-9865-45D3-8AC0-CF3D7B946074}" type="parTrans" cxnId="{5D13FACE-7EC8-4A67-97EF-5A7004EA1964}">
      <dgm:prSet/>
      <dgm:spPr/>
      <dgm:t>
        <a:bodyPr/>
        <a:lstStyle/>
        <a:p>
          <a:endParaRPr lang="el-GR"/>
        </a:p>
      </dgm:t>
    </dgm:pt>
    <dgm:pt modelId="{1E67446D-EE04-4D7A-95F2-D884DAE540B6}" type="sibTrans" cxnId="{5D13FACE-7EC8-4A67-97EF-5A7004EA1964}">
      <dgm:prSet/>
      <dgm:spPr/>
      <dgm:t>
        <a:bodyPr/>
        <a:lstStyle/>
        <a:p>
          <a:endParaRPr lang="el-GR"/>
        </a:p>
      </dgm:t>
    </dgm:pt>
    <dgm:pt modelId="{3261F6D9-ABF8-4A05-85AF-1B389D2ED6E7}">
      <dgm:prSet phldrT="[Κείμενο]" custT="1"/>
      <dgm:spPr/>
      <dgm:t>
        <a:bodyPr/>
        <a:lstStyle/>
        <a:p>
          <a:r>
            <a:rPr lang="el-GR" sz="2400" dirty="0"/>
            <a:t>Είναι αφορμή για την δημιουργία έντονων ανταγωνισμών μεταξύ των οπαδών αλλά και των αθλητών.</a:t>
          </a:r>
        </a:p>
        <a:p>
          <a:r>
            <a:rPr lang="el-GR" sz="2400" dirty="0"/>
            <a:t>Το αθλητικό ιδεώδες έχει θυσιαστεί στον βωμό της εμπορευματοποίησης.</a:t>
          </a:r>
        </a:p>
        <a:p>
          <a:r>
            <a:rPr lang="el-GR" sz="2400" dirty="0"/>
            <a:t>Οι φίλαθλοι εξαφανίζονται και αντικαθίστανται από φανατικούς οπαδούς.</a:t>
          </a:r>
        </a:p>
      </dgm:t>
    </dgm:pt>
    <dgm:pt modelId="{924F7EDE-5413-46BC-BF85-6DAE2FAC8CDC}" type="parTrans" cxnId="{5249BA4C-1E9A-474D-85C3-1A0BCCFC2C9A}">
      <dgm:prSet/>
      <dgm:spPr/>
      <dgm:t>
        <a:bodyPr/>
        <a:lstStyle/>
        <a:p>
          <a:endParaRPr lang="el-GR"/>
        </a:p>
      </dgm:t>
    </dgm:pt>
    <dgm:pt modelId="{2BC755F5-C124-4A29-8BB5-E5DEA7A22B45}" type="sibTrans" cxnId="{5249BA4C-1E9A-474D-85C3-1A0BCCFC2C9A}">
      <dgm:prSet/>
      <dgm:spPr/>
      <dgm:t>
        <a:bodyPr/>
        <a:lstStyle/>
        <a:p>
          <a:endParaRPr lang="el-GR"/>
        </a:p>
      </dgm:t>
    </dgm:pt>
    <dgm:pt modelId="{31E13CA8-098A-472B-BFC5-DB450FF9252A}" type="pres">
      <dgm:prSet presAssocID="{7B58FB0C-A3EE-449F-8DA7-055A732E608E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C68FA1-E92C-41B6-87A4-BCFD7E5E858D}" type="pres">
      <dgm:prSet presAssocID="{7B58FB0C-A3EE-449F-8DA7-055A732E608E}" presName="Background" presStyleLbl="bgImgPlace1" presStyleIdx="0" presStyleCnt="1" custScaleX="114412" custScaleY="114032" custLinFactNeighborX="-1569" custLinFactNeighborY="5374"/>
      <dgm:spPr/>
    </dgm:pt>
    <dgm:pt modelId="{52A39510-005E-41A4-ADF8-1499B906769B}" type="pres">
      <dgm:prSet presAssocID="{7B58FB0C-A3EE-449F-8DA7-055A732E608E}" presName="ParentText1" presStyleLbl="revTx" presStyleIdx="0" presStyleCnt="2" custLinFactNeighborX="4347" custLinFactNeighborY="-82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0DE25F-2F86-4D05-B1F7-84278703AB69}" type="pres">
      <dgm:prSet presAssocID="{7B58FB0C-A3EE-449F-8DA7-055A732E608E}" presName="ParentText2" presStyleLbl="revTx" presStyleIdx="1" presStyleCnt="2" custScaleY="100431" custLinFactNeighborX="270" custLinFactNeighborY="-92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4073FE-6290-4F34-ABC1-1982E8F98F86}" type="pres">
      <dgm:prSet presAssocID="{7B58FB0C-A3EE-449F-8DA7-055A732E608E}" presName="Plus" presStyleLbl="alignNode1" presStyleIdx="0" presStyleCnt="2" custLinFactY="100000" custLinFactNeighborX="-18382" custLinFactNeighborY="172281"/>
      <dgm:spPr/>
    </dgm:pt>
    <dgm:pt modelId="{D01FA559-54C4-402E-81F7-5D6A1DE4E424}" type="pres">
      <dgm:prSet presAssocID="{7B58FB0C-A3EE-449F-8DA7-055A732E608E}" presName="Minus" presStyleLbl="alignNode1" presStyleIdx="1" presStyleCnt="2" custLinFactNeighborX="32349" custLinFactNeighborY="10386"/>
      <dgm:spPr/>
    </dgm:pt>
    <dgm:pt modelId="{6595F365-C987-40F5-8436-D19237144DA6}" type="pres">
      <dgm:prSet presAssocID="{7B58FB0C-A3EE-449F-8DA7-055A732E608E}" presName="Divider" presStyleLbl="parChTrans1D1" presStyleIdx="0" presStyleCnt="1"/>
      <dgm:spPr/>
    </dgm:pt>
  </dgm:ptLst>
  <dgm:cxnLst>
    <dgm:cxn modelId="{5D13FACE-7EC8-4A67-97EF-5A7004EA1964}" srcId="{7B58FB0C-A3EE-449F-8DA7-055A732E608E}" destId="{8772D796-02B6-4069-BDD2-6436B587EE4C}" srcOrd="0" destOrd="0" parTransId="{04EBC541-9865-45D3-8AC0-CF3D7B946074}" sibTransId="{1E67446D-EE04-4D7A-95F2-D884DAE540B6}"/>
    <dgm:cxn modelId="{9D1A1375-5D00-4BA7-86B8-404097146D60}" type="presOf" srcId="{7B58FB0C-A3EE-449F-8DA7-055A732E608E}" destId="{31E13CA8-098A-472B-BFC5-DB450FF9252A}" srcOrd="0" destOrd="0" presId="urn:microsoft.com/office/officeart/2009/3/layout/PlusandMinus"/>
    <dgm:cxn modelId="{5249BA4C-1E9A-474D-85C3-1A0BCCFC2C9A}" srcId="{7B58FB0C-A3EE-449F-8DA7-055A732E608E}" destId="{3261F6D9-ABF8-4A05-85AF-1B389D2ED6E7}" srcOrd="1" destOrd="0" parTransId="{924F7EDE-5413-46BC-BF85-6DAE2FAC8CDC}" sibTransId="{2BC755F5-C124-4A29-8BB5-E5DEA7A22B45}"/>
    <dgm:cxn modelId="{A0503306-B627-4077-8AAB-AE8D1C6F0168}" type="presOf" srcId="{3261F6D9-ABF8-4A05-85AF-1B389D2ED6E7}" destId="{E30DE25F-2F86-4D05-B1F7-84278703AB69}" srcOrd="0" destOrd="0" presId="urn:microsoft.com/office/officeart/2009/3/layout/PlusandMinus"/>
    <dgm:cxn modelId="{52EC09A5-E216-41EC-9DE7-357FB9A371D7}" type="presOf" srcId="{8772D796-02B6-4069-BDD2-6436B587EE4C}" destId="{52A39510-005E-41A4-ADF8-1499B906769B}" srcOrd="0" destOrd="0" presId="urn:microsoft.com/office/officeart/2009/3/layout/PlusandMinus"/>
    <dgm:cxn modelId="{00E91D01-B8AE-48CD-A41D-C4514283099D}" type="presParOf" srcId="{31E13CA8-098A-472B-BFC5-DB450FF9252A}" destId="{DCC68FA1-E92C-41B6-87A4-BCFD7E5E858D}" srcOrd="0" destOrd="0" presId="urn:microsoft.com/office/officeart/2009/3/layout/PlusandMinus"/>
    <dgm:cxn modelId="{5E36E934-523D-4325-8D3F-EF4C291D2BA3}" type="presParOf" srcId="{31E13CA8-098A-472B-BFC5-DB450FF9252A}" destId="{52A39510-005E-41A4-ADF8-1499B906769B}" srcOrd="1" destOrd="0" presId="urn:microsoft.com/office/officeart/2009/3/layout/PlusandMinus"/>
    <dgm:cxn modelId="{1BED68A4-7C0D-482C-999B-DC8DD6057ABB}" type="presParOf" srcId="{31E13CA8-098A-472B-BFC5-DB450FF9252A}" destId="{E30DE25F-2F86-4D05-B1F7-84278703AB69}" srcOrd="2" destOrd="0" presId="urn:microsoft.com/office/officeart/2009/3/layout/PlusandMinus"/>
    <dgm:cxn modelId="{86442B65-A0CC-4EDA-BE3B-1234EBEB8648}" type="presParOf" srcId="{31E13CA8-098A-472B-BFC5-DB450FF9252A}" destId="{FC4073FE-6290-4F34-ABC1-1982E8F98F86}" srcOrd="3" destOrd="0" presId="urn:microsoft.com/office/officeart/2009/3/layout/PlusandMinus"/>
    <dgm:cxn modelId="{EE9C5BFA-BE3D-43C3-A2F7-BF80967B330D}" type="presParOf" srcId="{31E13CA8-098A-472B-BFC5-DB450FF9252A}" destId="{D01FA559-54C4-402E-81F7-5D6A1DE4E424}" srcOrd="4" destOrd="0" presId="urn:microsoft.com/office/officeart/2009/3/layout/PlusandMinus"/>
    <dgm:cxn modelId="{30E8900E-5BE8-4386-9B07-30398C37EAE5}" type="presParOf" srcId="{31E13CA8-098A-472B-BFC5-DB450FF9252A}" destId="{6595F365-C987-40F5-8436-D19237144DA6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59A70D-550E-48D6-8304-F478A232934A}" type="doc">
      <dgm:prSet loTypeId="urn:microsoft.com/office/officeart/2005/8/layout/cycle5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4C4AAB54-DC9E-4412-90E3-ABE58E1E1BF1}">
      <dgm:prSet phldrT="[Κείμενο]" custT="1"/>
      <dgm:spPr/>
      <dgm:t>
        <a:bodyPr/>
        <a:lstStyle/>
        <a:p>
          <a:r>
            <a:rPr lang="el-GR" sz="1800" dirty="0"/>
            <a:t>Προσπάθεια για νίκη με αθέμιτα μέσα (</a:t>
          </a:r>
          <a:r>
            <a:rPr lang="el-GR" sz="1800" dirty="0" err="1"/>
            <a:t>ντόμπινγκ</a:t>
          </a:r>
          <a:r>
            <a:rPr lang="el-GR" sz="1800" dirty="0"/>
            <a:t> κ.α.) </a:t>
          </a:r>
        </a:p>
      </dgm:t>
    </dgm:pt>
    <dgm:pt modelId="{684B076F-6108-4AD8-B497-64FEC0C448F2}" type="parTrans" cxnId="{CEFB02EB-4CDD-41CA-A18B-E73A8037DB58}">
      <dgm:prSet/>
      <dgm:spPr/>
      <dgm:t>
        <a:bodyPr/>
        <a:lstStyle/>
        <a:p>
          <a:endParaRPr lang="el-GR"/>
        </a:p>
      </dgm:t>
    </dgm:pt>
    <dgm:pt modelId="{2B4D45BD-4793-4489-A116-227307C9ADE9}" type="sibTrans" cxnId="{CEFB02EB-4CDD-41CA-A18B-E73A8037DB58}">
      <dgm:prSet/>
      <dgm:spPr/>
      <dgm:t>
        <a:bodyPr/>
        <a:lstStyle/>
        <a:p>
          <a:endParaRPr lang="el-GR"/>
        </a:p>
      </dgm:t>
    </dgm:pt>
    <dgm:pt modelId="{917DF0EA-4F68-4F31-80FF-1F1DA891868D}">
      <dgm:prSet phldrT="[Κείμενο]" custT="1"/>
      <dgm:spPr/>
      <dgm:t>
        <a:bodyPr/>
        <a:lstStyle/>
        <a:p>
          <a:r>
            <a:rPr lang="el-GR" sz="1800" dirty="0"/>
            <a:t>Στόχος η απόκτηση φήμης και οικονομικού οφέλους μέσω της νίκης</a:t>
          </a:r>
        </a:p>
      </dgm:t>
    </dgm:pt>
    <dgm:pt modelId="{3CFAFDD1-C797-4736-9449-7604340E0198}" type="sibTrans" cxnId="{8A2B9F95-008E-4FD3-AF58-241E216B8225}">
      <dgm:prSet/>
      <dgm:spPr/>
      <dgm:t>
        <a:bodyPr/>
        <a:lstStyle/>
        <a:p>
          <a:endParaRPr lang="el-GR"/>
        </a:p>
      </dgm:t>
    </dgm:pt>
    <dgm:pt modelId="{1CFCC9A8-122C-4FC0-A630-B396084B4147}" type="parTrans" cxnId="{8A2B9F95-008E-4FD3-AF58-241E216B8225}">
      <dgm:prSet/>
      <dgm:spPr/>
      <dgm:t>
        <a:bodyPr/>
        <a:lstStyle/>
        <a:p>
          <a:endParaRPr lang="el-GR"/>
        </a:p>
      </dgm:t>
    </dgm:pt>
    <dgm:pt modelId="{0D7DECAB-5E95-47F1-BE23-3940D3ECE8FB}">
      <dgm:prSet phldrT="[Κείμενο]" custT="1"/>
      <dgm:spPr/>
      <dgm:t>
        <a:bodyPr/>
        <a:lstStyle/>
        <a:p>
          <a:r>
            <a:rPr lang="el-GR" sz="1800" dirty="0"/>
            <a:t>Διεξαγωγή περισσότερων αγώνων και αθλητικών οργανώσεων</a:t>
          </a:r>
        </a:p>
      </dgm:t>
    </dgm:pt>
    <dgm:pt modelId="{B6DC595C-6BB0-42B8-991B-D482F8EA2E2F}" type="sibTrans" cxnId="{89E3A93D-2857-4C88-906F-EEFA7C2333FD}">
      <dgm:prSet/>
      <dgm:spPr/>
      <dgm:t>
        <a:bodyPr/>
        <a:lstStyle/>
        <a:p>
          <a:endParaRPr lang="el-GR"/>
        </a:p>
      </dgm:t>
    </dgm:pt>
    <dgm:pt modelId="{56645E91-5BC7-43C6-BC73-475C1BC1723E}" type="parTrans" cxnId="{89E3A93D-2857-4C88-906F-EEFA7C2333FD}">
      <dgm:prSet/>
      <dgm:spPr/>
      <dgm:t>
        <a:bodyPr/>
        <a:lstStyle/>
        <a:p>
          <a:endParaRPr lang="el-GR"/>
        </a:p>
      </dgm:t>
    </dgm:pt>
    <dgm:pt modelId="{93CBFEF8-9A6D-4A9D-BCE9-5F4956ED1426}">
      <dgm:prSet phldrT="[Κείμενο]" custT="1"/>
      <dgm:spPr/>
      <dgm:t>
        <a:bodyPr/>
        <a:lstStyle/>
        <a:p>
          <a:r>
            <a:rPr lang="el-GR" sz="1800" dirty="0"/>
            <a:t>Μεγαλύτερη ενασχόληση με τον αθλητισμό(όλες οι κοινωνικές ομάδες)</a:t>
          </a:r>
        </a:p>
      </dgm:t>
    </dgm:pt>
    <dgm:pt modelId="{DAF3990B-46FC-4365-80E7-BD1CEA22A58C}" type="sibTrans" cxnId="{C03FEA09-6CDB-4278-AF88-9634646AA0D8}">
      <dgm:prSet/>
      <dgm:spPr/>
      <dgm:t>
        <a:bodyPr/>
        <a:lstStyle/>
        <a:p>
          <a:endParaRPr lang="el-GR"/>
        </a:p>
      </dgm:t>
    </dgm:pt>
    <dgm:pt modelId="{375BB689-24A9-40CD-9C62-83534409EF7A}" type="parTrans" cxnId="{C03FEA09-6CDB-4278-AF88-9634646AA0D8}">
      <dgm:prSet/>
      <dgm:spPr/>
      <dgm:t>
        <a:bodyPr/>
        <a:lstStyle/>
        <a:p>
          <a:endParaRPr lang="el-GR"/>
        </a:p>
      </dgm:t>
    </dgm:pt>
    <dgm:pt modelId="{5399F3D6-6AA1-40DE-A5DC-73EDCAED3834}" type="pres">
      <dgm:prSet presAssocID="{4359A70D-550E-48D6-8304-F478A232934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11ABC8-32BE-4A37-AB47-BA2F111637FD}" type="pres">
      <dgm:prSet presAssocID="{93CBFEF8-9A6D-4A9D-BCE9-5F4956ED1426}" presName="node" presStyleLbl="node1" presStyleIdx="0" presStyleCnt="4" custScaleX="143656" custScaleY="127166" custRadScaleRad="100157" custRadScaleInc="-13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FCA9F7-7C67-4CB1-AA0B-8399016558AA}" type="pres">
      <dgm:prSet presAssocID="{93CBFEF8-9A6D-4A9D-BCE9-5F4956ED1426}" presName="spNode" presStyleCnt="0"/>
      <dgm:spPr/>
    </dgm:pt>
    <dgm:pt modelId="{BF1F2656-6F3F-4A7E-8E2E-BC0DCF95E4E7}" type="pres">
      <dgm:prSet presAssocID="{DAF3990B-46FC-4365-80E7-BD1CEA22A58C}" presName="sibTrans" presStyleLbl="sibTrans1D1" presStyleIdx="0" presStyleCnt="4"/>
      <dgm:spPr/>
      <dgm:t>
        <a:bodyPr/>
        <a:lstStyle/>
        <a:p>
          <a:endParaRPr lang="en-US"/>
        </a:p>
      </dgm:t>
    </dgm:pt>
    <dgm:pt modelId="{615A69DC-5F3F-402F-A871-9231601C2F40}" type="pres">
      <dgm:prSet presAssocID="{0D7DECAB-5E95-47F1-BE23-3940D3ECE8FB}" presName="node" presStyleLbl="node1" presStyleIdx="1" presStyleCnt="4" custScaleX="136285" custScaleY="120656" custRadScaleRad="98633" custRadScaleInc="-10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19B203-BFD4-438A-B30D-D0EFC36F7CDB}" type="pres">
      <dgm:prSet presAssocID="{0D7DECAB-5E95-47F1-BE23-3940D3ECE8FB}" presName="spNode" presStyleCnt="0"/>
      <dgm:spPr/>
    </dgm:pt>
    <dgm:pt modelId="{2D23D70F-51E0-4434-BF86-1FF66C41FE67}" type="pres">
      <dgm:prSet presAssocID="{B6DC595C-6BB0-42B8-991B-D482F8EA2E2F}" presName="sibTrans" presStyleLbl="sibTrans1D1" presStyleIdx="1" presStyleCnt="4"/>
      <dgm:spPr/>
      <dgm:t>
        <a:bodyPr/>
        <a:lstStyle/>
        <a:p>
          <a:endParaRPr lang="en-US"/>
        </a:p>
      </dgm:t>
    </dgm:pt>
    <dgm:pt modelId="{491C85DE-717F-47D7-AB10-D462D1898D6E}" type="pres">
      <dgm:prSet presAssocID="{917DF0EA-4F68-4F31-80FF-1F1DA891868D}" presName="node" presStyleLbl="node1" presStyleIdx="2" presStyleCnt="4" custScaleX="147348" custScaleY="1278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9546C1-A5A4-4776-822E-87F3A21BB38B}" type="pres">
      <dgm:prSet presAssocID="{917DF0EA-4F68-4F31-80FF-1F1DA891868D}" presName="spNode" presStyleCnt="0"/>
      <dgm:spPr/>
    </dgm:pt>
    <dgm:pt modelId="{7453A2DB-B60F-49C8-867C-266733B8169D}" type="pres">
      <dgm:prSet presAssocID="{3CFAFDD1-C797-4736-9449-7604340E0198}" presName="sibTrans" presStyleLbl="sibTrans1D1" presStyleIdx="2" presStyleCnt="4"/>
      <dgm:spPr/>
      <dgm:t>
        <a:bodyPr/>
        <a:lstStyle/>
        <a:p>
          <a:endParaRPr lang="en-US"/>
        </a:p>
      </dgm:t>
    </dgm:pt>
    <dgm:pt modelId="{5D177814-DB16-4920-BB5E-7FD965274451}" type="pres">
      <dgm:prSet presAssocID="{4C4AAB54-DC9E-4412-90E3-ABE58E1E1BF1}" presName="node" presStyleLbl="node1" presStyleIdx="3" presStyleCnt="4" custScaleX="134983" custScaleY="1193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4B38F3-DB04-4394-ADB2-29F76DA4A2A4}" type="pres">
      <dgm:prSet presAssocID="{4C4AAB54-DC9E-4412-90E3-ABE58E1E1BF1}" presName="spNode" presStyleCnt="0"/>
      <dgm:spPr/>
    </dgm:pt>
    <dgm:pt modelId="{88D3BFFE-2F6F-4A61-AD2D-250773C26C3E}" type="pres">
      <dgm:prSet presAssocID="{2B4D45BD-4793-4489-A116-227307C9ADE9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DC5F7B2C-E0EF-43C3-B901-0904A499464C}" type="presOf" srcId="{4359A70D-550E-48D6-8304-F478A232934A}" destId="{5399F3D6-6AA1-40DE-A5DC-73EDCAED3834}" srcOrd="0" destOrd="0" presId="urn:microsoft.com/office/officeart/2005/8/layout/cycle5"/>
    <dgm:cxn modelId="{CEFB02EB-4CDD-41CA-A18B-E73A8037DB58}" srcId="{4359A70D-550E-48D6-8304-F478A232934A}" destId="{4C4AAB54-DC9E-4412-90E3-ABE58E1E1BF1}" srcOrd="3" destOrd="0" parTransId="{684B076F-6108-4AD8-B497-64FEC0C448F2}" sibTransId="{2B4D45BD-4793-4489-A116-227307C9ADE9}"/>
    <dgm:cxn modelId="{AA35E9DD-4BD5-4067-BBC8-8A089A040FC6}" type="presOf" srcId="{3CFAFDD1-C797-4736-9449-7604340E0198}" destId="{7453A2DB-B60F-49C8-867C-266733B8169D}" srcOrd="0" destOrd="0" presId="urn:microsoft.com/office/officeart/2005/8/layout/cycle5"/>
    <dgm:cxn modelId="{72EAA73B-8B94-440C-97AD-D420F03A4D7E}" type="presOf" srcId="{0D7DECAB-5E95-47F1-BE23-3940D3ECE8FB}" destId="{615A69DC-5F3F-402F-A871-9231601C2F40}" srcOrd="0" destOrd="0" presId="urn:microsoft.com/office/officeart/2005/8/layout/cycle5"/>
    <dgm:cxn modelId="{8A2B9F95-008E-4FD3-AF58-241E216B8225}" srcId="{4359A70D-550E-48D6-8304-F478A232934A}" destId="{917DF0EA-4F68-4F31-80FF-1F1DA891868D}" srcOrd="2" destOrd="0" parTransId="{1CFCC9A8-122C-4FC0-A630-B396084B4147}" sibTransId="{3CFAFDD1-C797-4736-9449-7604340E0198}"/>
    <dgm:cxn modelId="{56EA6E49-EEC9-486F-B6A7-3949222590A7}" type="presOf" srcId="{DAF3990B-46FC-4365-80E7-BD1CEA22A58C}" destId="{BF1F2656-6F3F-4A7E-8E2E-BC0DCF95E4E7}" srcOrd="0" destOrd="0" presId="urn:microsoft.com/office/officeart/2005/8/layout/cycle5"/>
    <dgm:cxn modelId="{4FE3ED4C-2FB3-441F-ADB5-CF4A9DC3EA2A}" type="presOf" srcId="{93CBFEF8-9A6D-4A9D-BCE9-5F4956ED1426}" destId="{D111ABC8-32BE-4A37-AB47-BA2F111637FD}" srcOrd="0" destOrd="0" presId="urn:microsoft.com/office/officeart/2005/8/layout/cycle5"/>
    <dgm:cxn modelId="{EF529282-A0D1-42EB-BED7-1C5E7F89FB27}" type="presOf" srcId="{917DF0EA-4F68-4F31-80FF-1F1DA891868D}" destId="{491C85DE-717F-47D7-AB10-D462D1898D6E}" srcOrd="0" destOrd="0" presId="urn:microsoft.com/office/officeart/2005/8/layout/cycle5"/>
    <dgm:cxn modelId="{06E21FA7-82BA-489A-BE39-97E5BCE2E17D}" type="presOf" srcId="{4C4AAB54-DC9E-4412-90E3-ABE58E1E1BF1}" destId="{5D177814-DB16-4920-BB5E-7FD965274451}" srcOrd="0" destOrd="0" presId="urn:microsoft.com/office/officeart/2005/8/layout/cycle5"/>
    <dgm:cxn modelId="{2A7B2489-3CD8-4CB0-A1B1-F08E09DCF60A}" type="presOf" srcId="{2B4D45BD-4793-4489-A116-227307C9ADE9}" destId="{88D3BFFE-2F6F-4A61-AD2D-250773C26C3E}" srcOrd="0" destOrd="0" presId="urn:microsoft.com/office/officeart/2005/8/layout/cycle5"/>
    <dgm:cxn modelId="{36DBB05B-1BF3-42C3-802A-50CC0C096142}" type="presOf" srcId="{B6DC595C-6BB0-42B8-991B-D482F8EA2E2F}" destId="{2D23D70F-51E0-4434-BF86-1FF66C41FE67}" srcOrd="0" destOrd="0" presId="urn:microsoft.com/office/officeart/2005/8/layout/cycle5"/>
    <dgm:cxn modelId="{C03FEA09-6CDB-4278-AF88-9634646AA0D8}" srcId="{4359A70D-550E-48D6-8304-F478A232934A}" destId="{93CBFEF8-9A6D-4A9D-BCE9-5F4956ED1426}" srcOrd="0" destOrd="0" parTransId="{375BB689-24A9-40CD-9C62-83534409EF7A}" sibTransId="{DAF3990B-46FC-4365-80E7-BD1CEA22A58C}"/>
    <dgm:cxn modelId="{89E3A93D-2857-4C88-906F-EEFA7C2333FD}" srcId="{4359A70D-550E-48D6-8304-F478A232934A}" destId="{0D7DECAB-5E95-47F1-BE23-3940D3ECE8FB}" srcOrd="1" destOrd="0" parTransId="{56645E91-5BC7-43C6-BC73-475C1BC1723E}" sibTransId="{B6DC595C-6BB0-42B8-991B-D482F8EA2E2F}"/>
    <dgm:cxn modelId="{17579E43-BF80-4F5A-92DA-BE5F8371B219}" type="presParOf" srcId="{5399F3D6-6AA1-40DE-A5DC-73EDCAED3834}" destId="{D111ABC8-32BE-4A37-AB47-BA2F111637FD}" srcOrd="0" destOrd="0" presId="urn:microsoft.com/office/officeart/2005/8/layout/cycle5"/>
    <dgm:cxn modelId="{B860FD4D-1F13-46B5-A467-75CB587AAF60}" type="presParOf" srcId="{5399F3D6-6AA1-40DE-A5DC-73EDCAED3834}" destId="{12FCA9F7-7C67-4CB1-AA0B-8399016558AA}" srcOrd="1" destOrd="0" presId="urn:microsoft.com/office/officeart/2005/8/layout/cycle5"/>
    <dgm:cxn modelId="{5834385A-B783-4EFA-914D-992757DD087A}" type="presParOf" srcId="{5399F3D6-6AA1-40DE-A5DC-73EDCAED3834}" destId="{BF1F2656-6F3F-4A7E-8E2E-BC0DCF95E4E7}" srcOrd="2" destOrd="0" presId="urn:microsoft.com/office/officeart/2005/8/layout/cycle5"/>
    <dgm:cxn modelId="{CBB0DD40-239B-4E99-B2BB-1106D0B9836D}" type="presParOf" srcId="{5399F3D6-6AA1-40DE-A5DC-73EDCAED3834}" destId="{615A69DC-5F3F-402F-A871-9231601C2F40}" srcOrd="3" destOrd="0" presId="urn:microsoft.com/office/officeart/2005/8/layout/cycle5"/>
    <dgm:cxn modelId="{6641203E-25BA-4C9B-B879-5743E398EDC5}" type="presParOf" srcId="{5399F3D6-6AA1-40DE-A5DC-73EDCAED3834}" destId="{7519B203-BFD4-438A-B30D-D0EFC36F7CDB}" srcOrd="4" destOrd="0" presId="urn:microsoft.com/office/officeart/2005/8/layout/cycle5"/>
    <dgm:cxn modelId="{A5D22F5E-C8E0-40B4-9523-0FB8BBC051CE}" type="presParOf" srcId="{5399F3D6-6AA1-40DE-A5DC-73EDCAED3834}" destId="{2D23D70F-51E0-4434-BF86-1FF66C41FE67}" srcOrd="5" destOrd="0" presId="urn:microsoft.com/office/officeart/2005/8/layout/cycle5"/>
    <dgm:cxn modelId="{81F6B802-3815-4050-9FDC-82AA2FF75FBA}" type="presParOf" srcId="{5399F3D6-6AA1-40DE-A5DC-73EDCAED3834}" destId="{491C85DE-717F-47D7-AB10-D462D1898D6E}" srcOrd="6" destOrd="0" presId="urn:microsoft.com/office/officeart/2005/8/layout/cycle5"/>
    <dgm:cxn modelId="{69690BB7-EEF9-4148-889F-5F66B3E334EF}" type="presParOf" srcId="{5399F3D6-6AA1-40DE-A5DC-73EDCAED3834}" destId="{389546C1-A5A4-4776-822E-87F3A21BB38B}" srcOrd="7" destOrd="0" presId="urn:microsoft.com/office/officeart/2005/8/layout/cycle5"/>
    <dgm:cxn modelId="{1A34BBA9-6914-4CE6-A782-482406B2937E}" type="presParOf" srcId="{5399F3D6-6AA1-40DE-A5DC-73EDCAED3834}" destId="{7453A2DB-B60F-49C8-867C-266733B8169D}" srcOrd="8" destOrd="0" presId="urn:microsoft.com/office/officeart/2005/8/layout/cycle5"/>
    <dgm:cxn modelId="{0DA2E9E7-3522-4818-BEB6-ADC9D71A72F0}" type="presParOf" srcId="{5399F3D6-6AA1-40DE-A5DC-73EDCAED3834}" destId="{5D177814-DB16-4920-BB5E-7FD965274451}" srcOrd="9" destOrd="0" presId="urn:microsoft.com/office/officeart/2005/8/layout/cycle5"/>
    <dgm:cxn modelId="{C48C67CA-65BD-4F97-A444-C5CBAE4FE8D5}" type="presParOf" srcId="{5399F3D6-6AA1-40DE-A5DC-73EDCAED3834}" destId="{624B38F3-DB04-4394-ADB2-29F76DA4A2A4}" srcOrd="10" destOrd="0" presId="urn:microsoft.com/office/officeart/2005/8/layout/cycle5"/>
    <dgm:cxn modelId="{50B9900D-422D-4591-8A89-60944C41862B}" type="presParOf" srcId="{5399F3D6-6AA1-40DE-A5DC-73EDCAED3834}" destId="{88D3BFFE-2F6F-4A61-AD2D-250773C26C3E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08B71-0B7E-4824-9AAD-8AB152148965}">
      <dsp:nvSpPr>
        <dsp:cNvPr id="0" name=""/>
        <dsp:cNvSpPr/>
      </dsp:nvSpPr>
      <dsp:spPr>
        <a:xfrm rot="16200000">
          <a:off x="-379864" y="379864"/>
          <a:ext cx="4008915" cy="3249185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/>
            <a:t>Από τα αρχαία χρόνια, ο αθλητισμός αποτελούσε σημαντικό κομμάτι της ζωής των ανθρώπων, όχι μόνο για τη σωματική αλλά και για την πνευματική τους </a:t>
          </a:r>
          <a:r>
            <a:rPr lang="el-GR" sz="2400" kern="1200" dirty="0" err="1"/>
            <a:t>υγίεια</a:t>
          </a:r>
          <a:r>
            <a:rPr lang="el-GR" sz="2400" kern="1200" dirty="0"/>
            <a:t>.</a:t>
          </a:r>
          <a:endParaRPr lang="el-GR" sz="2000" kern="1200" dirty="0"/>
        </a:p>
      </dsp:txBody>
      <dsp:txXfrm rot="5400000">
        <a:off x="1" y="801782"/>
        <a:ext cx="3249185" cy="2405349"/>
      </dsp:txXfrm>
    </dsp:sp>
    <dsp:sp modelId="{4D521CF9-CF59-482C-A864-AC45364EDC81}">
      <dsp:nvSpPr>
        <dsp:cNvPr id="0" name=""/>
        <dsp:cNvSpPr/>
      </dsp:nvSpPr>
      <dsp:spPr>
        <a:xfrm rot="16200000">
          <a:off x="3114258" y="379864"/>
          <a:ext cx="4008915" cy="3249185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3789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/>
            <a:t>Μέχρι και σήμερα, οι άνθρωποι συνεχίζουν να ασχολούνται ενεργά με τον αθλητισμό τόσο για την ευεξία τους όσο και για την προσωπική τους ευχαρίστηση. </a:t>
          </a:r>
        </a:p>
      </dsp:txBody>
      <dsp:txXfrm rot="5400000">
        <a:off x="3494123" y="801782"/>
        <a:ext cx="3249185" cy="2405349"/>
      </dsp:txXfrm>
    </dsp:sp>
    <dsp:sp modelId="{0C596F6D-74E1-4BD9-A2EA-B3F4EC294255}">
      <dsp:nvSpPr>
        <dsp:cNvPr id="0" name=""/>
        <dsp:cNvSpPr/>
      </dsp:nvSpPr>
      <dsp:spPr>
        <a:xfrm rot="16200000">
          <a:off x="6607133" y="379864"/>
          <a:ext cx="4008915" cy="3249185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3789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/>
            <a:t>Βέβαια, τα τελευταία χρόνια έχουν σημειωθεί αρκετά γεγονότα που έχουν διαβρώσει την έννοια του αθλητικού ιδεώδους.</a:t>
          </a:r>
        </a:p>
      </dsp:txBody>
      <dsp:txXfrm rot="5400000">
        <a:off x="6986998" y="801782"/>
        <a:ext cx="3249185" cy="24053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68FA1-E92C-41B6-87A4-BCFD7E5E858D}">
      <dsp:nvSpPr>
        <dsp:cNvPr id="0" name=""/>
        <dsp:cNvSpPr/>
      </dsp:nvSpPr>
      <dsp:spPr>
        <a:xfrm>
          <a:off x="18787" y="1360515"/>
          <a:ext cx="8090484" cy="416722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39510-005E-41A4-ADF8-1499B906769B}">
      <dsp:nvSpPr>
        <dsp:cNvPr id="0" name=""/>
        <dsp:cNvSpPr/>
      </dsp:nvSpPr>
      <dsp:spPr>
        <a:xfrm>
          <a:off x="993369" y="1588801"/>
          <a:ext cx="3283712" cy="312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/>
            <a:t>Προάγει το ομαδικό πνεύμα και μέσω αυτού οι αθλητές μαθαίνουν αξίες όπως η πειθαρχία και ο σεβασμός.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/>
            <a:t>Συντελεί στη διαμόρφωση ενός υγιεινού τρόπου ζωής.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/>
            <a:t>Επίσης καλλιεργεί την ευγενή άμιλλα (ευ αγωνίζεσθαι).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500" kern="1200" dirty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500" kern="1200" dirty="0"/>
        </a:p>
      </dsp:txBody>
      <dsp:txXfrm>
        <a:off x="993369" y="1588801"/>
        <a:ext cx="3283712" cy="3126325"/>
      </dsp:txXfrm>
    </dsp:sp>
    <dsp:sp modelId="{E30DE25F-2F86-4D05-B1F7-84278703AB69}">
      <dsp:nvSpPr>
        <dsp:cNvPr id="0" name=""/>
        <dsp:cNvSpPr/>
      </dsp:nvSpPr>
      <dsp:spPr>
        <a:xfrm>
          <a:off x="4216356" y="1552739"/>
          <a:ext cx="3283712" cy="3139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/>
            <a:t>Είναι αφορμή για την δημιουργία έντονων ανταγωνισμών μεταξύ των οπαδών αλλά και των αθλητών.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/>
            <a:t>Το αθλητικό ιδεώδες έχει θυσιαστεί στον βωμό της εμπορευματοποίησης.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/>
            <a:t>Οι φίλαθλοι εξαφανίζονται και αντικαθίστανται από φανατικούς οπαδούς.</a:t>
          </a:r>
        </a:p>
      </dsp:txBody>
      <dsp:txXfrm>
        <a:off x="4216356" y="1552739"/>
        <a:ext cx="3283712" cy="3139799"/>
      </dsp:txXfrm>
    </dsp:sp>
    <dsp:sp modelId="{FC4073FE-6290-4F34-ABC1-1982E8F98F86}">
      <dsp:nvSpPr>
        <dsp:cNvPr id="0" name=""/>
        <dsp:cNvSpPr/>
      </dsp:nvSpPr>
      <dsp:spPr>
        <a:xfrm>
          <a:off x="-92221" y="4451458"/>
          <a:ext cx="1381760" cy="1381760"/>
        </a:xfrm>
        <a:prstGeom prst="plus">
          <a:avLst>
            <a:gd name="adj" fmla="val 328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1FA559-54C4-402E-81F7-5D6A1DE4E424}">
      <dsp:nvSpPr>
        <dsp:cNvPr id="0" name=""/>
        <dsp:cNvSpPr/>
      </dsp:nvSpPr>
      <dsp:spPr>
        <a:xfrm>
          <a:off x="6827519" y="1232388"/>
          <a:ext cx="1300480" cy="4456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95F365-C987-40F5-8436-D19237144DA6}">
      <dsp:nvSpPr>
        <dsp:cNvPr id="0" name=""/>
        <dsp:cNvSpPr/>
      </dsp:nvSpPr>
      <dsp:spPr>
        <a:xfrm>
          <a:off x="4174978" y="1854596"/>
          <a:ext cx="812" cy="2985941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1ABC8-32BE-4A37-AB47-BA2F111637FD}">
      <dsp:nvSpPr>
        <dsp:cNvPr id="0" name=""/>
        <dsp:cNvSpPr/>
      </dsp:nvSpPr>
      <dsp:spPr>
        <a:xfrm>
          <a:off x="4071790" y="-137066"/>
          <a:ext cx="2225816" cy="128070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/>
            <a:t>Μεγαλύτερη ενασχόληση με τον αθλητισμό(όλες οι κοινωνικές ομάδες)</a:t>
          </a:r>
        </a:p>
      </dsp:txBody>
      <dsp:txXfrm>
        <a:off x="4134309" y="-74547"/>
        <a:ext cx="2100778" cy="1155669"/>
      </dsp:txXfrm>
    </dsp:sp>
    <dsp:sp modelId="{BF1F2656-6F3F-4A7E-8E2E-BC0DCF95E4E7}">
      <dsp:nvSpPr>
        <dsp:cNvPr id="0" name=""/>
        <dsp:cNvSpPr/>
      </dsp:nvSpPr>
      <dsp:spPr>
        <a:xfrm>
          <a:off x="3493413" y="468893"/>
          <a:ext cx="3331352" cy="3331352"/>
        </a:xfrm>
        <a:custGeom>
          <a:avLst/>
          <a:gdLst/>
          <a:ahLst/>
          <a:cxnLst/>
          <a:rect l="0" t="0" r="0" b="0"/>
          <a:pathLst>
            <a:path>
              <a:moveTo>
                <a:pt x="2910400" y="558816"/>
              </a:moveTo>
              <a:arcTo wR="1665676" hR="1665676" stAng="19101311" swAng="95650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5A69DC-5F3F-402F-A871-9231601C2F40}">
      <dsp:nvSpPr>
        <dsp:cNvPr id="0" name=""/>
        <dsp:cNvSpPr/>
      </dsp:nvSpPr>
      <dsp:spPr>
        <a:xfrm>
          <a:off x="5783977" y="1552135"/>
          <a:ext cx="2111609" cy="12151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/>
            <a:t>Διεξαγωγή περισσότερων αγώνων και αθλητικών οργανώσεων</a:t>
          </a:r>
        </a:p>
      </dsp:txBody>
      <dsp:txXfrm>
        <a:off x="5843295" y="1611453"/>
        <a:ext cx="1992973" cy="1096508"/>
      </dsp:txXfrm>
    </dsp:sp>
    <dsp:sp modelId="{2D23D70F-51E0-4434-BF86-1FF66C41FE67}">
      <dsp:nvSpPr>
        <dsp:cNvPr id="0" name=""/>
        <dsp:cNvSpPr/>
      </dsp:nvSpPr>
      <dsp:spPr>
        <a:xfrm>
          <a:off x="3493017" y="540412"/>
          <a:ext cx="3331352" cy="3331352"/>
        </a:xfrm>
        <a:custGeom>
          <a:avLst/>
          <a:gdLst/>
          <a:ahLst/>
          <a:cxnLst/>
          <a:rect l="0" t="0" r="0" b="0"/>
          <a:pathLst>
            <a:path>
              <a:moveTo>
                <a:pt x="3179053" y="2361497"/>
              </a:moveTo>
              <a:arcTo wR="1665676" hR="1665676" stAng="1481522" swAng="91272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1C85DE-717F-47D7-AB10-D462D1898D6E}">
      <dsp:nvSpPr>
        <dsp:cNvPr id="0" name=""/>
        <dsp:cNvSpPr/>
      </dsp:nvSpPr>
      <dsp:spPr>
        <a:xfrm>
          <a:off x="4055391" y="3191032"/>
          <a:ext cx="2283020" cy="128721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/>
            <a:t>Στόχος η απόκτηση φήμης και οικονομικού οφέλους μέσω της νίκης</a:t>
          </a:r>
        </a:p>
      </dsp:txBody>
      <dsp:txXfrm>
        <a:off x="4118228" y="3253869"/>
        <a:ext cx="2157346" cy="1161539"/>
      </dsp:txXfrm>
    </dsp:sp>
    <dsp:sp modelId="{7453A2DB-B60F-49C8-867C-266733B8169D}">
      <dsp:nvSpPr>
        <dsp:cNvPr id="0" name=""/>
        <dsp:cNvSpPr/>
      </dsp:nvSpPr>
      <dsp:spPr>
        <a:xfrm>
          <a:off x="3531225" y="503287"/>
          <a:ext cx="3331352" cy="3331352"/>
        </a:xfrm>
        <a:custGeom>
          <a:avLst/>
          <a:gdLst/>
          <a:ahLst/>
          <a:cxnLst/>
          <a:rect l="0" t="0" r="0" b="0"/>
          <a:pathLst>
            <a:path>
              <a:moveTo>
                <a:pt x="421309" y="2772938"/>
              </a:moveTo>
              <a:arcTo wR="1665676" hR="1665676" stAng="8300201" swAng="92649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177814-DB16-4920-BB5E-7FD965274451}">
      <dsp:nvSpPr>
        <dsp:cNvPr id="0" name=""/>
        <dsp:cNvSpPr/>
      </dsp:nvSpPr>
      <dsp:spPr>
        <a:xfrm>
          <a:off x="2485507" y="1568093"/>
          <a:ext cx="2091436" cy="12017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/>
            <a:t>Προσπάθεια για νίκη με αθέμιτα μέσα (</a:t>
          </a:r>
          <a:r>
            <a:rPr lang="el-GR" sz="1800" kern="1200" dirty="0" err="1"/>
            <a:t>ντόμπινγκ</a:t>
          </a:r>
          <a:r>
            <a:rPr lang="el-GR" sz="1800" kern="1200" dirty="0"/>
            <a:t> κ.α.) </a:t>
          </a:r>
        </a:p>
      </dsp:txBody>
      <dsp:txXfrm>
        <a:off x="2544171" y="1626757"/>
        <a:ext cx="1974108" cy="1084411"/>
      </dsp:txXfrm>
    </dsp:sp>
    <dsp:sp modelId="{88D3BFFE-2F6F-4A61-AD2D-250773C26C3E}">
      <dsp:nvSpPr>
        <dsp:cNvPr id="0" name=""/>
        <dsp:cNvSpPr/>
      </dsp:nvSpPr>
      <dsp:spPr>
        <a:xfrm>
          <a:off x="3531261" y="503193"/>
          <a:ext cx="3331352" cy="3331352"/>
        </a:xfrm>
        <a:custGeom>
          <a:avLst/>
          <a:gdLst/>
          <a:ahLst/>
          <a:cxnLst/>
          <a:rect l="0" t="0" r="0" b="0"/>
          <a:pathLst>
            <a:path>
              <a:moveTo>
                <a:pt x="173306" y="925872"/>
              </a:moveTo>
              <a:arcTo wR="1665676" hR="1665676" stAng="12382123" swAng="95473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D53A-BEBB-4228-84D2-900F5850FF0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76639-0A0D-44F4-BC3C-43FD1C6BE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74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D53A-BEBB-4228-84D2-900F5850FF0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76639-0A0D-44F4-BC3C-43FD1C6BE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21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D53A-BEBB-4228-84D2-900F5850FF0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76639-0A0D-44F4-BC3C-43FD1C6BE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0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D53A-BEBB-4228-84D2-900F5850FF0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76639-0A0D-44F4-BC3C-43FD1C6BE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23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D53A-BEBB-4228-84D2-900F5850FF0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76639-0A0D-44F4-BC3C-43FD1C6BE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6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D53A-BEBB-4228-84D2-900F5850FF0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76639-0A0D-44F4-BC3C-43FD1C6BE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02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D53A-BEBB-4228-84D2-900F5850FF0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76639-0A0D-44F4-BC3C-43FD1C6BE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73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D53A-BEBB-4228-84D2-900F5850FF0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76639-0A0D-44F4-BC3C-43FD1C6BE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3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D53A-BEBB-4228-84D2-900F5850FF0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76639-0A0D-44F4-BC3C-43FD1C6BE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11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D53A-BEBB-4228-84D2-900F5850FF0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76639-0A0D-44F4-BC3C-43FD1C6BE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1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D53A-BEBB-4228-84D2-900F5850FF0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76639-0A0D-44F4-BC3C-43FD1C6BE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0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AD53A-BEBB-4228-84D2-900F5850FF04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76639-0A0D-44F4-BC3C-43FD1C6BE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4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NUL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8.sv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3.sv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56F7F177-4AE8-4934-A7F6-B3910259F2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1DAC2350-FA6C-4B24-9A17-926C160E8C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2A637C44-0146-4C54-A1A1-57BC8E6C3C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D054E902-D2C6-40E6-9C90-6C546EEE5B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170" y="3755360"/>
            <a:ext cx="9732773" cy="1465112"/>
          </a:xfrm>
        </p:spPr>
        <p:txBody>
          <a:bodyPr>
            <a:normAutofit fontScale="90000"/>
          </a:bodyPr>
          <a:lstStyle/>
          <a:p>
            <a:r>
              <a:rPr lang="el-GR" sz="5100"/>
              <a:t>ΓΕΓΟΝΟΤΑ ΠΟΥ ΑΜΑΒΡΩΝΟΥΝ ΤΟ ΑΘΛΗΤΙΚΟ ΙΔΕΩΔΕΣ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="" xmlns:a16="http://schemas.microsoft.com/office/drawing/2014/main" id="{C1B6D7F4-9265-4A18-BDB5-19FDA2EE9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220472"/>
            <a:ext cx="9517450" cy="638904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l-GR" sz="900"/>
              <a:t>ΤΆΞΗ : Γ1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l-GR" sz="900"/>
              <a:t>ΥΠΕΥΘΥΝΟΣ ΚΑΘΗΓΗΤΗΣ: Κ. ΑΘΑΝΑΣΟΠΟΥΛΟΣ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l-GR" sz="900"/>
              <a:t>ΣΧΟΛΙΚΟ ΕΤΟΣ:2019-2020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6AB310E7-DE5C-4964-8CBB-E87A22B5BD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BC6D0BA2-2FCA-496D-A55A-C56A7B3E09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EA158404-99A1-4EB0-B63C-8744C273AC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B1848EA8-FE52-4762-AE9B-5D1DD4C336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Εικόνα 3" descr="Εικόνα που περιέχει σχεδίαση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BF7B0327-82BA-4883-A449-40BB36EF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644" y="1402674"/>
            <a:ext cx="4431362" cy="2481563"/>
          </a:xfrm>
          <a:prstGeom prst="rect">
            <a:avLst/>
          </a:prstGeom>
        </p:spPr>
      </p:pic>
      <p:pic>
        <p:nvPicPr>
          <p:cNvPr id="8" name="Γραφικό 7" descr="Τένις">
            <a:extLst>
              <a:ext uri="{FF2B5EF4-FFF2-40B4-BE49-F238E27FC236}">
                <a16:creationId xmlns="" xmlns:a16="http://schemas.microsoft.com/office/drawing/2014/main" id="{D05F691D-E86E-4F78-95A7-B7095A0F2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60451" y="5271140"/>
            <a:ext cx="914400" cy="914400"/>
          </a:xfrm>
          <a:prstGeom prst="rect">
            <a:avLst/>
          </a:prstGeom>
        </p:spPr>
      </p:pic>
      <p:pic>
        <p:nvPicPr>
          <p:cNvPr id="5" name="Yann Tiersen Rue des Cascades (full version) + piano shee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4250" y="782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2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29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04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87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9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5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88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45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21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3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3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024A5A8-EE3C-4072-AC59-99DB2D76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ΕΙΣΑΓΩΓΗ-ΘΕΜΑ</a:t>
            </a:r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F2D7513B-2159-4546-9DF7-E5E583DD396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87767" y="1944210"/>
          <a:ext cx="10237433" cy="4008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Γραφικό 5" descr="Κολύμβηση">
            <a:extLst>
              <a:ext uri="{FF2B5EF4-FFF2-40B4-BE49-F238E27FC236}">
                <a16:creationId xmlns:a16="http://schemas.microsoft.com/office/drawing/2014/main" xmlns="" id="{BAD8DD21-0967-457F-B2DB-B9A956D94F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53725" y="5619750"/>
            <a:ext cx="914400" cy="9144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77800"/>
            <a:ext cx="12192000" cy="703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7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30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97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0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6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74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00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76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86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16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3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B4560A8-416C-47DA-A4B5-9047430D8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ΟΙ ΑΝΤΙΦΑΣΕΙΣ ΤΟΥ ΑΘΛΗΤΙΣΜΟΥ</a:t>
            </a:r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6EBCA326-65D1-47CE-A38A-2E403CFA25D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066800" y="2103438"/>
          <a:ext cx="10058400" cy="384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Διάγραμμα 4">
            <a:extLst>
              <a:ext uri="{FF2B5EF4-FFF2-40B4-BE49-F238E27FC236}">
                <a16:creationId xmlns:a16="http://schemas.microsoft.com/office/drawing/2014/main" xmlns="" id="{EC206BAA-0166-4F3D-8765-D84D0BC650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0299291"/>
              </p:ext>
            </p:extLst>
          </p:nvPr>
        </p:nvGraphicFramePr>
        <p:xfrm>
          <a:off x="2032000" y="532660"/>
          <a:ext cx="8128000" cy="6020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Γραφικό 7" descr="Κρίκετ">
            <a:extLst>
              <a:ext uri="{FF2B5EF4-FFF2-40B4-BE49-F238E27FC236}">
                <a16:creationId xmlns:a16="http://schemas.microsoft.com/office/drawing/2014/main" xmlns="" id="{AC260D23-6140-4693-99CC-02AB74F126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668000" y="5424256"/>
            <a:ext cx="914400" cy="9144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88900" y="-50006"/>
            <a:ext cx="12280900" cy="690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3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01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0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9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12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60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5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88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47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1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24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0739EAF-9945-4D91-BECD-69B8ABA09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310" y="473031"/>
            <a:ext cx="10749379" cy="1630089"/>
          </a:xfrm>
        </p:spPr>
        <p:txBody>
          <a:bodyPr>
            <a:normAutofit/>
          </a:bodyPr>
          <a:lstStyle/>
          <a:p>
            <a:r>
              <a:rPr lang="el-GR" sz="3600" dirty="0"/>
              <a:t>ΠΟΙΑ ΕΙΝΑΙ ΤΑ ΑΙΤΙΑ ΤΗΣ ΑΡΝΗΤΙΚΗΣ ΟΨΗΣ ΤΟΥ ΑΘΛΗΤΙΣΜΟΥ</a:t>
            </a:r>
          </a:p>
        </p:txBody>
      </p:sp>
      <p:graphicFrame>
        <p:nvGraphicFramePr>
          <p:cNvPr id="7" name="Θέση περιεχομένου 6">
            <a:extLst>
              <a:ext uri="{FF2B5EF4-FFF2-40B4-BE49-F238E27FC236}">
                <a16:creationId xmlns:a16="http://schemas.microsoft.com/office/drawing/2014/main" xmlns="" id="{9F3B56C9-6BD9-4FE0-9E1A-5A3BAE5AE52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774576" y="1917577"/>
          <a:ext cx="10403890" cy="4341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Γραφικό 8" descr="Μπόντι μπίλντερ">
            <a:extLst>
              <a:ext uri="{FF2B5EF4-FFF2-40B4-BE49-F238E27FC236}">
                <a16:creationId xmlns:a16="http://schemas.microsoft.com/office/drawing/2014/main" xmlns="" id="{FB29C215-05B8-4D55-A0F9-2916A3A688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74532" y="5470569"/>
            <a:ext cx="914400" cy="9144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70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25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84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25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95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04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86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11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5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336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70DBD025-CBC8-4EC6-BB18-609F825A4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6474" y="838199"/>
            <a:ext cx="3819525" cy="5066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112A451F-8F19-4F70-AF5A-CBC7F793B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97898" y="1862092"/>
            <a:ext cx="2674398" cy="4081508"/>
          </a:xfrm>
        </p:spPr>
        <p:txBody>
          <a:bodyPr>
            <a:normAutofit/>
          </a:bodyPr>
          <a:lstStyle/>
          <a:p>
            <a:pPr algn="ctr"/>
            <a:r>
              <a:rPr lang="el-GR" sz="2400" b="1" dirty="0"/>
              <a:t>Στις επόμενες διαφάνειες ακολουθούν κάποια γεγονότα και συμπεριφορές που διαφθείρουν τον αθλητισμό στις μέρες μας.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96524E-114B-41CA-9250-F3AF822DC335}"/>
              </a:ext>
            </a:extLst>
          </p:cNvPr>
          <p:cNvSpPr txBox="1"/>
          <p:nvPr/>
        </p:nvSpPr>
        <p:spPr>
          <a:xfrm>
            <a:off x="196790" y="3358337"/>
            <a:ext cx="20329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αρυώτη</a:t>
            </a:r>
            <a:r>
              <a:rPr lang="el-GR" dirty="0" smtClean="0"/>
              <a:t> </a:t>
            </a:r>
            <a:r>
              <a:rPr lang="el-GR" dirty="0"/>
              <a:t>Ελβίρα </a:t>
            </a:r>
          </a:p>
          <a:p>
            <a:r>
              <a:rPr lang="el-GR" dirty="0"/>
              <a:t>Γιαννέα Άννα </a:t>
            </a:r>
          </a:p>
          <a:p>
            <a:r>
              <a:rPr lang="el-GR" dirty="0"/>
              <a:t>Καλέση Ανδριανή</a:t>
            </a:r>
          </a:p>
          <a:p>
            <a:r>
              <a:rPr lang="el-GR" dirty="0"/>
              <a:t>Κριτάκη Βασιλεία</a:t>
            </a:r>
          </a:p>
          <a:p>
            <a:r>
              <a:rPr lang="el-GR" dirty="0"/>
              <a:t>Δημοπούλου Ηλιάνα  </a:t>
            </a:r>
          </a:p>
        </p:txBody>
      </p:sp>
      <p:pic>
        <p:nvPicPr>
          <p:cNvPr id="8" name="Γραφικό 7" descr="Πρόγραμμα γυμναστικής δαπέδου">
            <a:extLst>
              <a:ext uri="{FF2B5EF4-FFF2-40B4-BE49-F238E27FC236}">
                <a16:creationId xmlns:a16="http://schemas.microsoft.com/office/drawing/2014/main" xmlns="" id="{60372CB9-D3EC-4209-BEDD-3A0CF02794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15096" y="5562601"/>
            <a:ext cx="914400" cy="91440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4294"/>
            <a:ext cx="12192000" cy="679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9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28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358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247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548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811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623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353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474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39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9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91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06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5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41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15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97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75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5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53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98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5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55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89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233</Words>
  <Application>Microsoft Office PowerPoint</Application>
  <PresentationFormat>Ευρεία οθόνη</PresentationFormat>
  <Paragraphs>26</Paragraphs>
  <Slides>71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71</vt:i4>
      </vt:variant>
    </vt:vector>
  </HeadingPairs>
  <TitlesOfParts>
    <vt:vector size="75" baseType="lpstr">
      <vt:lpstr>Arial</vt:lpstr>
      <vt:lpstr>Calibri</vt:lpstr>
      <vt:lpstr>Calibri Light</vt:lpstr>
      <vt:lpstr>Θέμα του Office</vt:lpstr>
      <vt:lpstr>ΓΕΓΟΝΟΤΑ ΠΟΥ ΑΜΑΒΡΩΝΟΥΝ ΤΟ ΑΘΛΗΤΙΚΟ ΙΔΕΩΔΕΣ</vt:lpstr>
      <vt:lpstr>ΕΙΣΑΓΩΓΗ-ΘΕΜΑ</vt:lpstr>
      <vt:lpstr>ΟΙ ΑΝΤΙΦΑΣΕΙΣ ΤΟΥ ΑΘΛΗΤΙΣΜΟΥ</vt:lpstr>
      <vt:lpstr>ΠΟΙΑ ΕΙΝΑΙ ΤΑ ΑΙΤΙΑ ΤΗΣ ΑΡΝΗΤΙΚΗΣ ΟΨΗΣ ΤΟΥ ΑΘΛΗΤΙΣΜΟΥ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ΓΕΓΟΝΟΤΑ ΠΟΥ ΑΜΑΒΡΩΝΟΥΝ ΤΟ ΑΘΛΗΤΙΚΟ ΙΔΕΩΔΕΣ</dc:title>
  <dc:creator>user</dc:creator>
  <cp:lastModifiedBy>user</cp:lastModifiedBy>
  <cp:revision>11</cp:revision>
  <dcterms:created xsi:type="dcterms:W3CDTF">2020-02-26T15:53:30Z</dcterms:created>
  <dcterms:modified xsi:type="dcterms:W3CDTF">2020-02-26T18:07:40Z</dcterms:modified>
</cp:coreProperties>
</file>