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544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301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328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135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106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254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324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77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551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313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62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30CA-F0D6-4C43-B835-0AFC0D5020C2}" type="datetimeFigureOut">
              <a:rPr lang="el-GR" smtClean="0"/>
              <a:t>8/12/2018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DF44-B44E-462E-9CE4-EBB12BA6D225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602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561745"/>
          </a:xfrm>
        </p:spPr>
        <p:txBody>
          <a:bodyPr>
            <a:normAutofit fontScale="90000"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  <a:latin typeface="+mn-lt"/>
              </a:rPr>
              <a:t>Διαμελισμός</a:t>
            </a:r>
            <a:br>
              <a:rPr lang="en-US" sz="4000" b="1" dirty="0"/>
            </a:br>
            <a:br>
              <a:rPr lang="el-GR" sz="2800" b="1" dirty="0"/>
            </a:br>
            <a:r>
              <a:rPr lang="el-GR" sz="2800" dirty="0"/>
              <a:t>Στη Γεωγραφία και ειδικότερα στη Γεωμορφολογία με τον όρο</a:t>
            </a:r>
            <a:r>
              <a:rPr lang="el-GR" sz="2800" b="1" dirty="0"/>
              <a:t> χέρσος διαμελισμός </a:t>
            </a:r>
            <a:r>
              <a:rPr lang="el-GR" sz="2800" dirty="0"/>
              <a:t>, ή </a:t>
            </a:r>
            <a:r>
              <a:rPr lang="el-GR" sz="2800" b="1" dirty="0"/>
              <a:t>διαμελισμός της χέρσου </a:t>
            </a:r>
            <a:r>
              <a:rPr lang="el-GR" sz="2800" dirty="0"/>
              <a:t>, χαρακτηρίζεται η παρατηρούμενη διείσδυση της λιθόσφαιρας στις δύο άλλες γήινες ζώνες, δηλαδή στην υδρόσφαιρα και στην ατμόσφαιρα, ή απλούστερα η διείσδυση της ξηράς στη θάλασσα και τον αέρα. Εξ αυτού διακρίνονται δύο τέτοιες διεισδύσεις που ονομάζονται αντίστοιχα "</a:t>
            </a:r>
            <a:r>
              <a:rPr lang="el-GR" sz="2800" b="1" dirty="0"/>
              <a:t>οριζόντιος διαμελισμός</a:t>
            </a:r>
            <a:r>
              <a:rPr lang="el-GR" sz="2800" dirty="0"/>
              <a:t>" και "</a:t>
            </a:r>
            <a:r>
              <a:rPr lang="el-GR" sz="2800" b="1" dirty="0"/>
              <a:t>κατακόρυφος διαμελισμός</a:t>
            </a:r>
            <a:r>
              <a:rPr lang="el-GR" sz="2800" dirty="0"/>
              <a:t>“</a:t>
            </a:r>
            <a:r>
              <a:rPr lang="en-US" sz="2800" dirty="0"/>
              <a:t> </a:t>
            </a:r>
            <a:r>
              <a:rPr lang="el-GR" sz="2800" dirty="0"/>
              <a:t>αντίστοιχα.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idx="1"/>
          </p:nvPr>
        </p:nvSpPr>
        <p:spPr>
          <a:xfrm>
            <a:off x="788772" y="113364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l-GR" sz="6400" b="1" dirty="0">
                <a:solidFill>
                  <a:srgbClr val="FF0000"/>
                </a:solidFill>
              </a:rPr>
              <a:t>Οριζόντιος διαμελισμός </a:t>
            </a:r>
            <a:endParaRPr lang="en-US" sz="6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sz="6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900" dirty="0"/>
              <a:t>    </a:t>
            </a:r>
            <a:r>
              <a:rPr lang="el-GR" sz="2900" dirty="0"/>
              <a:t>Οριζόντιος διαμελισμός λέγεται το σύνολο των</a:t>
            </a:r>
            <a:r>
              <a:rPr lang="el-GR" sz="2900" b="1" dirty="0"/>
              <a:t> ακτογραφικών στοιχείων</a:t>
            </a:r>
            <a:r>
              <a:rPr lang="el-GR" sz="2900" dirty="0"/>
              <a:t> , δηλαδή των μορφών που σχηματίζονται από την </a:t>
            </a:r>
            <a:r>
              <a:rPr lang="el-GR" sz="2900" b="1" dirty="0"/>
              <a:t>οριζόντια εναλλαγή θάλασσας και ξηράς</a:t>
            </a:r>
            <a:r>
              <a:rPr lang="el-GR" sz="2900" dirty="0"/>
              <a:t> .</a:t>
            </a:r>
          </a:p>
          <a:p>
            <a:pPr marL="0" indent="0" algn="just">
              <a:buNone/>
            </a:pPr>
            <a:r>
              <a:rPr lang="en-US" sz="2900" dirty="0"/>
              <a:t>    </a:t>
            </a:r>
            <a:r>
              <a:rPr lang="el-GR" sz="2900" dirty="0"/>
              <a:t>Τα στοιχεία του οριζόντιου διαμελισμού είναι τα εξής: οι χερσόνησοι, οι κόλποι, τα νησιά, τα ακρωτήρια, οι πορθμοί , οι ήπειροι , οι ισθμοί κ.λπ. Όσο πλουσιότερος ή εντονότερος παρατηρείται ο οριζόντιος διαμελισμός μιας χώρας τόσο περισσότερο είναι ανεπτυγμένος ο πολιτισμός της. Οι λαοί παράκτιων περιοχών με την ανάπτυξη ναυτιλίας και εξ αυτής εμπορίου και συναλλαγών εκπολιτίστηκαν πολύ νωρίτερα από λαούς ενδοχώριων περιοχών.</a:t>
            </a:r>
          </a:p>
          <a:p>
            <a:pPr marL="0" indent="0" algn="just">
              <a:buNone/>
            </a:pPr>
            <a:r>
              <a:rPr lang="en-US" sz="2900" dirty="0"/>
              <a:t>    </a:t>
            </a:r>
            <a:r>
              <a:rPr lang="el-GR" sz="2900" dirty="0"/>
              <a:t>Η Ευρώπη έχει έντονο οριζόντιο διαμελισμό , δηλαδή χαρακτηρίζεται από πολλές </a:t>
            </a:r>
            <a:r>
              <a:rPr lang="el-GR" sz="2900" b="1" dirty="0"/>
              <a:t>χερσονήσους</a:t>
            </a:r>
            <a:r>
              <a:rPr lang="el-GR" sz="2900" dirty="0"/>
              <a:t> που εισχωρούν βαθιά στην θάλασσα , από πλήθος</a:t>
            </a:r>
            <a:r>
              <a:rPr lang="el-GR" sz="2900" b="1" dirty="0"/>
              <a:t> κόλπων</a:t>
            </a:r>
            <a:r>
              <a:rPr lang="el-GR" sz="2900" dirty="0"/>
              <a:t> και από πολλά μικρά και μεγάλα</a:t>
            </a:r>
            <a:r>
              <a:rPr lang="el-GR" sz="2900" b="1" dirty="0"/>
              <a:t> νησιά</a:t>
            </a:r>
            <a:r>
              <a:rPr lang="el-GR" sz="2900" dirty="0"/>
              <a:t> 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794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rgbClr val="FF0000"/>
                </a:solidFill>
              </a:rPr>
            </a:br>
            <a:r>
              <a:rPr lang="el-GR" sz="5600" b="1" dirty="0">
                <a:solidFill>
                  <a:srgbClr val="FF0000"/>
                </a:solidFill>
                <a:latin typeface="+mn-lt"/>
              </a:rPr>
              <a:t>Κατακόρυφος διαμελισμός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    Κατά τον γεωμορφολογικό </a:t>
            </a:r>
            <a:r>
              <a:rPr lang="el-GR" b="1" dirty="0"/>
              <a:t>κατακόρυφο διαμελισμό</a:t>
            </a:r>
            <a:r>
              <a:rPr lang="el-GR" dirty="0"/>
              <a:t> της ξηράς αυτή διακρίνεται κατά πρώτον σε υψίπεδα και βαθύπεδα . Στα μεν υψίπεδα περιλαμβάνονται τα όρη και οι οροσειρές, τα οροπέδια και οι λόφοι. Στα δε βαθύπεδα που διακρίνονται επιμέρους σε παράκτια και </a:t>
            </a:r>
            <a:r>
              <a:rPr lang="el-GR" dirty="0" err="1"/>
              <a:t>ενδοχωρικά</a:t>
            </a:r>
            <a:r>
              <a:rPr lang="el-GR" dirty="0"/>
              <a:t> περιλαμβάνονται οι λιμνοθάλασσες, οι πεδιάδες, οι εσωτερικές θάλασσες και λίμνες (π.χ. Νεκρά θ. Κασπία θ. κ.λπ.) . Στην έννοια των </a:t>
            </a:r>
            <a:r>
              <a:rPr lang="el-GR" dirty="0" err="1"/>
              <a:t>βαθυπέδων</a:t>
            </a:r>
            <a:r>
              <a:rPr lang="el-GR" dirty="0"/>
              <a:t> περιλαμβάνονται και οι μεγάλες ωκεάνιες και θαλάσσιες λεκάνες, που ο βυθός τους θεωρείται ξηρά που καταβυθίστηκε ή κατακλύστηκε από νερό από διάφορες γεωλογικές αιτίες.</a:t>
            </a:r>
          </a:p>
        </p:txBody>
      </p:sp>
    </p:spTree>
    <p:extLst>
      <p:ext uri="{BB962C8B-B14F-4D97-AF65-F5344CB8AC3E}">
        <p14:creationId xmlns:p14="http://schemas.microsoft.com/office/powerpoint/2010/main" val="7206307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56d1c4a24b7298012ca9f7ab6a25ddf7f16c5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231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Διαμελισμός  Στη Γεωγραφία και ειδικότερα στη Γεωμορφολογία με τον όρο χέρσος διαμελισμός , ή διαμελισμός της χέρσου , χαρακτηρίζεται η παρατηρούμενη διείσδυση της λιθόσφαιρας στις δύο άλλες γήινες ζώνες, δηλαδή στην υδρόσφαιρα και στην ατμόσφαιρα, ή απλούστερα η διείσδυση της ξηράς στη θάλασσα και τον αέρα. Εξ αυτού διακρίνονται δύο τέτοιες διεισδύσεις που ονομάζονται αντίστοιχα "οριζόντιος διαμελισμός" και "κατακόρυφος διαμελισμός“ αντίστοιχα. </vt:lpstr>
      <vt:lpstr>Παρουσίαση του PowerPoint</vt:lpstr>
      <vt:lpstr> Κατακόρυφος διαμελισμός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Διαμελισμός  Στη Γεωγραφία και ειδικότερα στη Γεωμορφολογία με τον όρο χέρσος διαμελισμός, ή διαμελισμός της χέρσου, χαρακτη- ρίζεται η παρατηρούμενη διείσδυση της λιθόσφαιρας στις δύο άλλες γήινες ζώνες, δηλαδή στην υδρόσφαιρα και στην ατμόσφαιρα, ή απλούστερα η διείσδυση της ξηράς στη θάλασσα και τον αέρα. Εξ αυτού διακρίνονται δύο τέτοιες διεισδύσεις που ονομάζονται αντίστοιχα "οριζόντιος διαμελισμός" και "κατακόρυφος διαμελισμός“ αντίστοιχα. </dc:title>
  <dc:creator>JIM</dc:creator>
  <cp:lastModifiedBy>JIM</cp:lastModifiedBy>
  <cp:revision>7</cp:revision>
  <dcterms:created xsi:type="dcterms:W3CDTF">2018-10-31T20:31:53Z</dcterms:created>
  <dcterms:modified xsi:type="dcterms:W3CDTF">2018-12-08T13:57:46Z</dcterms:modified>
</cp:coreProperties>
</file>