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notesSlides/notesSlide1.xml" ContentType="application/vnd.openxmlformats-officedocument.presentationml.notesSlide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notesSlides/notesSlide2.xml" ContentType="application/vnd.openxmlformats-officedocument.presentationml.notesSlide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ppt/ink/ink8904.xml" ContentType="application/inkml+xml"/>
  <Override PartName="/ppt/ink/ink8905.xml" ContentType="application/inkml+xml"/>
  <Override PartName="/ppt/ink/ink8906.xml" ContentType="application/inkml+xml"/>
  <Override PartName="/ppt/ink/ink8907.xml" ContentType="application/inkml+xml"/>
  <Override PartName="/ppt/ink/ink8908.xml" ContentType="application/inkml+xml"/>
  <Override PartName="/ppt/ink/ink8909.xml" ContentType="application/inkml+xml"/>
  <Override PartName="/ppt/ink/ink8910.xml" ContentType="application/inkml+xml"/>
  <Override PartName="/ppt/ink/ink8911.xml" ContentType="application/inkml+xml"/>
  <Override PartName="/ppt/ink/ink8912.xml" ContentType="application/inkml+xml"/>
  <Override PartName="/ppt/ink/ink8913.xml" ContentType="application/inkml+xml"/>
  <Override PartName="/ppt/ink/ink8914.xml" ContentType="application/inkml+xml"/>
  <Override PartName="/ppt/ink/ink8915.xml" ContentType="application/inkml+xml"/>
  <Override PartName="/ppt/ink/ink8916.xml" ContentType="application/inkml+xml"/>
  <Override PartName="/ppt/ink/ink8917.xml" ContentType="application/inkml+xml"/>
  <Override PartName="/ppt/ink/ink8918.xml" ContentType="application/inkml+xml"/>
  <Override PartName="/ppt/ink/ink8919.xml" ContentType="application/inkml+xml"/>
  <Override PartName="/ppt/ink/ink8920.xml" ContentType="application/inkml+xml"/>
  <Override PartName="/ppt/ink/ink8921.xml" ContentType="application/inkml+xml"/>
  <Override PartName="/ppt/ink/ink8922.xml" ContentType="application/inkml+xml"/>
  <Override PartName="/ppt/ink/ink8923.xml" ContentType="application/inkml+xml"/>
  <Override PartName="/ppt/ink/ink8924.xml" ContentType="application/inkml+xml"/>
  <Override PartName="/ppt/ink/ink8925.xml" ContentType="application/inkml+xml"/>
  <Override PartName="/ppt/ink/ink8926.xml" ContentType="application/inkml+xml"/>
  <Override PartName="/ppt/ink/ink8927.xml" ContentType="application/inkml+xml"/>
  <Override PartName="/ppt/ink/ink8928.xml" ContentType="application/inkml+xml"/>
  <Override PartName="/ppt/ink/ink8929.xml" ContentType="application/inkml+xml"/>
  <Override PartName="/ppt/ink/ink8930.xml" ContentType="application/inkml+xml"/>
  <Override PartName="/ppt/ink/ink8931.xml" ContentType="application/inkml+xml"/>
  <Override PartName="/ppt/ink/ink8932.xml" ContentType="application/inkml+xml"/>
  <Override PartName="/ppt/ink/ink8933.xml" ContentType="application/inkml+xml"/>
  <Override PartName="/ppt/ink/ink8934.xml" ContentType="application/inkml+xml"/>
  <Override PartName="/ppt/ink/ink8935.xml" ContentType="application/inkml+xml"/>
  <Override PartName="/ppt/ink/ink8936.xml" ContentType="application/inkml+xml"/>
  <Override PartName="/ppt/ink/ink8937.xml" ContentType="application/inkml+xml"/>
  <Override PartName="/ppt/ink/ink8938.xml" ContentType="application/inkml+xml"/>
  <Override PartName="/ppt/ink/ink8939.xml" ContentType="application/inkml+xml"/>
  <Override PartName="/ppt/ink/ink8940.xml" ContentType="application/inkml+xml"/>
  <Override PartName="/ppt/ink/ink8941.xml" ContentType="application/inkml+xml"/>
  <Override PartName="/ppt/ink/ink8942.xml" ContentType="application/inkml+xml"/>
  <Override PartName="/ppt/ink/ink8943.xml" ContentType="application/inkml+xml"/>
  <Override PartName="/ppt/ink/ink8944.xml" ContentType="application/inkml+xml"/>
  <Override PartName="/ppt/ink/ink8945.xml" ContentType="application/inkml+xml"/>
  <Override PartName="/ppt/ink/ink8946.xml" ContentType="application/inkml+xml"/>
  <Override PartName="/ppt/ink/ink8947.xml" ContentType="application/inkml+xml"/>
  <Override PartName="/ppt/ink/ink8948.xml" ContentType="application/inkml+xml"/>
  <Override PartName="/ppt/ink/ink8949.xml" ContentType="application/inkml+xml"/>
  <Override PartName="/ppt/ink/ink8950.xml" ContentType="application/inkml+xml"/>
  <Override PartName="/ppt/ink/ink8951.xml" ContentType="application/inkml+xml"/>
  <Override PartName="/ppt/ink/ink8952.xml" ContentType="application/inkml+xml"/>
  <Override PartName="/ppt/ink/ink8953.xml" ContentType="application/inkml+xml"/>
  <Override PartName="/ppt/ink/ink8954.xml" ContentType="application/inkml+xml"/>
  <Override PartName="/ppt/ink/ink8955.xml" ContentType="application/inkml+xml"/>
  <Override PartName="/ppt/ink/ink8956.xml" ContentType="application/inkml+xml"/>
  <Override PartName="/ppt/ink/ink8957.xml" ContentType="application/inkml+xml"/>
  <Override PartName="/ppt/ink/ink8958.xml" ContentType="application/inkml+xml"/>
  <Override PartName="/ppt/ink/ink8959.xml" ContentType="application/inkml+xml"/>
  <Override PartName="/ppt/ink/ink8960.xml" ContentType="application/inkml+xml"/>
  <Override PartName="/ppt/ink/ink8961.xml" ContentType="application/inkml+xml"/>
  <Override PartName="/ppt/ink/ink8962.xml" ContentType="application/inkml+xml"/>
  <Override PartName="/ppt/ink/ink8963.xml" ContentType="application/inkml+xml"/>
  <Override PartName="/ppt/ink/ink8964.xml" ContentType="application/inkml+xml"/>
  <Override PartName="/ppt/ink/ink8965.xml" ContentType="application/inkml+xml"/>
  <Override PartName="/ppt/ink/ink8966.xml" ContentType="application/inkml+xml"/>
  <Override PartName="/ppt/ink/ink8967.xml" ContentType="application/inkml+xml"/>
  <Override PartName="/ppt/ink/ink8968.xml" ContentType="application/inkml+xml"/>
  <Override PartName="/ppt/ink/ink8969.xml" ContentType="application/inkml+xml"/>
  <Override PartName="/ppt/ink/ink8970.xml" ContentType="application/inkml+xml"/>
  <Override PartName="/ppt/ink/ink8971.xml" ContentType="application/inkml+xml"/>
  <Override PartName="/ppt/ink/ink8972.xml" ContentType="application/inkml+xml"/>
  <Override PartName="/ppt/ink/ink8973.xml" ContentType="application/inkml+xml"/>
  <Override PartName="/ppt/ink/ink8974.xml" ContentType="application/inkml+xml"/>
  <Override PartName="/ppt/ink/ink8975.xml" ContentType="application/inkml+xml"/>
  <Override PartName="/ppt/ink/ink8976.xml" ContentType="application/inkml+xml"/>
  <Override PartName="/ppt/ink/ink8977.xml" ContentType="application/inkml+xml"/>
  <Override PartName="/ppt/ink/ink8978.xml" ContentType="application/inkml+xml"/>
  <Override PartName="/ppt/ink/ink8979.xml" ContentType="application/inkml+xml"/>
  <Override PartName="/ppt/ink/ink8980.xml" ContentType="application/inkml+xml"/>
  <Override PartName="/ppt/ink/ink8981.xml" ContentType="application/inkml+xml"/>
  <Override PartName="/ppt/ink/ink8982.xml" ContentType="application/inkml+xml"/>
  <Override PartName="/ppt/ink/ink8983.xml" ContentType="application/inkml+xml"/>
  <Override PartName="/ppt/ink/ink8984.xml" ContentType="application/inkml+xml"/>
  <Override PartName="/ppt/ink/ink8985.xml" ContentType="application/inkml+xml"/>
  <Override PartName="/ppt/ink/ink8986.xml" ContentType="application/inkml+xml"/>
  <Override PartName="/ppt/ink/ink8987.xml" ContentType="application/inkml+xml"/>
  <Override PartName="/ppt/ink/ink8988.xml" ContentType="application/inkml+xml"/>
  <Override PartName="/ppt/ink/ink8989.xml" ContentType="application/inkml+xml"/>
  <Override PartName="/ppt/ink/ink8990.xml" ContentType="application/inkml+xml"/>
  <Override PartName="/ppt/ink/ink8991.xml" ContentType="application/inkml+xml"/>
  <Override PartName="/ppt/ink/ink8992.xml" ContentType="application/inkml+xml"/>
  <Override PartName="/ppt/ink/ink8993.xml" ContentType="application/inkml+xml"/>
  <Override PartName="/ppt/ink/ink8994.xml" ContentType="application/inkml+xml"/>
  <Override PartName="/ppt/ink/ink8995.xml" ContentType="application/inkml+xml"/>
  <Override PartName="/ppt/ink/ink8996.xml" ContentType="application/inkml+xml"/>
  <Override PartName="/ppt/ink/ink8997.xml" ContentType="application/inkml+xml"/>
  <Override PartName="/ppt/ink/ink8998.xml" ContentType="application/inkml+xml"/>
  <Override PartName="/ppt/ink/ink8999.xml" ContentType="application/inkml+xml"/>
  <Override PartName="/ppt/ink/ink9000.xml" ContentType="application/inkml+xml"/>
  <Override PartName="/ppt/ink/ink9001.xml" ContentType="application/inkml+xml"/>
  <Override PartName="/ppt/ink/ink9002.xml" ContentType="application/inkml+xml"/>
  <Override PartName="/ppt/ink/ink9003.xml" ContentType="application/inkml+xml"/>
  <Override PartName="/ppt/ink/ink9004.xml" ContentType="application/inkml+xml"/>
  <Override PartName="/ppt/ink/ink9005.xml" ContentType="application/inkml+xml"/>
  <Override PartName="/ppt/ink/ink9006.xml" ContentType="application/inkml+xml"/>
  <Override PartName="/ppt/ink/ink9007.xml" ContentType="application/inkml+xml"/>
  <Override PartName="/ppt/ink/ink9008.xml" ContentType="application/inkml+xml"/>
  <Override PartName="/ppt/ink/ink9009.xml" ContentType="application/inkml+xml"/>
  <Override PartName="/ppt/ink/ink9010.xml" ContentType="application/inkml+xml"/>
  <Override PartName="/ppt/ink/ink9011.xml" ContentType="application/inkml+xml"/>
  <Override PartName="/ppt/ink/ink9012.xml" ContentType="application/inkml+xml"/>
  <Override PartName="/ppt/ink/ink9013.xml" ContentType="application/inkml+xml"/>
  <Override PartName="/ppt/ink/ink9014.xml" ContentType="application/inkml+xml"/>
  <Override PartName="/ppt/ink/ink9015.xml" ContentType="application/inkml+xml"/>
  <Override PartName="/ppt/ink/ink9016.xml" ContentType="application/inkml+xml"/>
  <Override PartName="/ppt/ink/ink9017.xml" ContentType="application/inkml+xml"/>
  <Override PartName="/ppt/ink/ink9018.xml" ContentType="application/inkml+xml"/>
  <Override PartName="/ppt/ink/ink9019.xml" ContentType="application/inkml+xml"/>
  <Override PartName="/ppt/ink/ink9020.xml" ContentType="application/inkml+xml"/>
  <Override PartName="/ppt/ink/ink9021.xml" ContentType="application/inkml+xml"/>
  <Override PartName="/ppt/ink/ink9022.xml" ContentType="application/inkml+xml"/>
  <Override PartName="/ppt/ink/ink9023.xml" ContentType="application/inkml+xml"/>
  <Override PartName="/ppt/ink/ink9024.xml" ContentType="application/inkml+xml"/>
  <Override PartName="/ppt/ink/ink9025.xml" ContentType="application/inkml+xml"/>
  <Override PartName="/ppt/ink/ink9026.xml" ContentType="application/inkml+xml"/>
  <Override PartName="/ppt/ink/ink9027.xml" ContentType="application/inkml+xml"/>
  <Override PartName="/ppt/ink/ink9028.xml" ContentType="application/inkml+xml"/>
  <Override PartName="/ppt/ink/ink9029.xml" ContentType="application/inkml+xml"/>
  <Override PartName="/ppt/ink/ink9030.xml" ContentType="application/inkml+xml"/>
  <Override PartName="/ppt/ink/ink9031.xml" ContentType="application/inkml+xml"/>
  <Override PartName="/ppt/ink/ink9032.xml" ContentType="application/inkml+xml"/>
  <Override PartName="/ppt/ink/ink9033.xml" ContentType="application/inkml+xml"/>
  <Override PartName="/ppt/ink/ink9034.xml" ContentType="application/inkml+xml"/>
  <Override PartName="/ppt/ink/ink9035.xml" ContentType="application/inkml+xml"/>
  <Override PartName="/ppt/ink/ink9036.xml" ContentType="application/inkml+xml"/>
  <Override PartName="/ppt/ink/ink9037.xml" ContentType="application/inkml+xml"/>
  <Override PartName="/ppt/ink/ink9038.xml" ContentType="application/inkml+xml"/>
  <Override PartName="/ppt/ink/ink9039.xml" ContentType="application/inkml+xml"/>
  <Override PartName="/ppt/ink/ink9040.xml" ContentType="application/inkml+xml"/>
  <Override PartName="/ppt/ink/ink9041.xml" ContentType="application/inkml+xml"/>
  <Override PartName="/ppt/ink/ink9042.xml" ContentType="application/inkml+xml"/>
  <Override PartName="/ppt/ink/ink9043.xml" ContentType="application/inkml+xml"/>
  <Override PartName="/ppt/ink/ink9044.xml" ContentType="application/inkml+xml"/>
  <Override PartName="/ppt/ink/ink9045.xml" ContentType="application/inkml+xml"/>
  <Override PartName="/ppt/ink/ink9046.xml" ContentType="application/inkml+xml"/>
  <Override PartName="/ppt/ink/ink9047.xml" ContentType="application/inkml+xml"/>
  <Override PartName="/ppt/ink/ink9048.xml" ContentType="application/inkml+xml"/>
  <Override PartName="/ppt/ink/ink9049.xml" ContentType="application/inkml+xml"/>
  <Override PartName="/ppt/ink/ink9050.xml" ContentType="application/inkml+xml"/>
  <Override PartName="/ppt/ink/ink9051.xml" ContentType="application/inkml+xml"/>
  <Override PartName="/ppt/ink/ink9052.xml" ContentType="application/inkml+xml"/>
  <Override PartName="/ppt/ink/ink9053.xml" ContentType="application/inkml+xml"/>
  <Override PartName="/ppt/ink/ink9054.xml" ContentType="application/inkml+xml"/>
  <Override PartName="/ppt/ink/ink9055.xml" ContentType="application/inkml+xml"/>
  <Override PartName="/ppt/ink/ink9056.xml" ContentType="application/inkml+xml"/>
  <Override PartName="/ppt/ink/ink9057.xml" ContentType="application/inkml+xml"/>
  <Override PartName="/ppt/ink/ink9058.xml" ContentType="application/inkml+xml"/>
  <Override PartName="/ppt/ink/ink9059.xml" ContentType="application/inkml+xml"/>
  <Override PartName="/ppt/ink/ink9060.xml" ContentType="application/inkml+xml"/>
  <Override PartName="/ppt/ink/ink9061.xml" ContentType="application/inkml+xml"/>
  <Override PartName="/ppt/ink/ink9062.xml" ContentType="application/inkml+xml"/>
  <Override PartName="/ppt/ink/ink9063.xml" ContentType="application/inkml+xml"/>
  <Override PartName="/ppt/ink/ink9064.xml" ContentType="application/inkml+xml"/>
  <Override PartName="/ppt/ink/ink9065.xml" ContentType="application/inkml+xml"/>
  <Override PartName="/ppt/ink/ink9066.xml" ContentType="application/inkml+xml"/>
  <Override PartName="/ppt/ink/ink9067.xml" ContentType="application/inkml+xml"/>
  <Override PartName="/ppt/ink/ink9068.xml" ContentType="application/inkml+xml"/>
  <Override PartName="/ppt/ink/ink9069.xml" ContentType="application/inkml+xml"/>
  <Override PartName="/ppt/ink/ink9070.xml" ContentType="application/inkml+xml"/>
  <Override PartName="/ppt/ink/ink9071.xml" ContentType="application/inkml+xml"/>
  <Override PartName="/ppt/ink/ink9072.xml" ContentType="application/inkml+xml"/>
  <Override PartName="/ppt/ink/ink9073.xml" ContentType="application/inkml+xml"/>
  <Override PartName="/ppt/ink/ink9074.xml" ContentType="application/inkml+xml"/>
  <Override PartName="/ppt/ink/ink9075.xml" ContentType="application/inkml+xml"/>
  <Override PartName="/ppt/ink/ink9076.xml" ContentType="application/inkml+xml"/>
  <Override PartName="/ppt/ink/ink9077.xml" ContentType="application/inkml+xml"/>
  <Override PartName="/ppt/ink/ink9078.xml" ContentType="application/inkml+xml"/>
  <Override PartName="/ppt/ink/ink9079.xml" ContentType="application/inkml+xml"/>
  <Override PartName="/ppt/ink/ink9080.xml" ContentType="application/inkml+xml"/>
  <Override PartName="/ppt/ink/ink9081.xml" ContentType="application/inkml+xml"/>
  <Override PartName="/ppt/ink/ink9082.xml" ContentType="application/inkml+xml"/>
  <Override PartName="/ppt/ink/ink9083.xml" ContentType="application/inkml+xml"/>
  <Override PartName="/ppt/ink/ink9084.xml" ContentType="application/inkml+xml"/>
  <Override PartName="/ppt/ink/ink9085.xml" ContentType="application/inkml+xml"/>
  <Override PartName="/ppt/ink/ink9086.xml" ContentType="application/inkml+xml"/>
  <Override PartName="/ppt/ink/ink9087.xml" ContentType="application/inkml+xml"/>
  <Override PartName="/ppt/ink/ink9088.xml" ContentType="application/inkml+xml"/>
  <Override PartName="/ppt/ink/ink9089.xml" ContentType="application/inkml+xml"/>
  <Override PartName="/ppt/ink/ink9090.xml" ContentType="application/inkml+xml"/>
  <Override PartName="/ppt/ink/ink9091.xml" ContentType="application/inkml+xml"/>
  <Override PartName="/ppt/ink/ink9092.xml" ContentType="application/inkml+xml"/>
  <Override PartName="/ppt/ink/ink9093.xml" ContentType="application/inkml+xml"/>
  <Override PartName="/ppt/ink/ink9094.xml" ContentType="application/inkml+xml"/>
  <Override PartName="/ppt/ink/ink9095.xml" ContentType="application/inkml+xml"/>
  <Override PartName="/ppt/ink/ink9096.xml" ContentType="application/inkml+xml"/>
  <Override PartName="/ppt/ink/ink9097.xml" ContentType="application/inkml+xml"/>
  <Override PartName="/ppt/ink/ink9098.xml" ContentType="application/inkml+xml"/>
  <Override PartName="/ppt/ink/ink9099.xml" ContentType="application/inkml+xml"/>
  <Override PartName="/ppt/ink/ink9100.xml" ContentType="application/inkml+xml"/>
  <Override PartName="/ppt/ink/ink9101.xml" ContentType="application/inkml+xml"/>
  <Override PartName="/ppt/ink/ink9102.xml" ContentType="application/inkml+xml"/>
  <Override PartName="/ppt/ink/ink9103.xml" ContentType="application/inkml+xml"/>
  <Override PartName="/ppt/ink/ink9104.xml" ContentType="application/inkml+xml"/>
  <Override PartName="/ppt/ink/ink9105.xml" ContentType="application/inkml+xml"/>
  <Override PartName="/ppt/ink/ink9106.xml" ContentType="application/inkml+xml"/>
  <Override PartName="/ppt/ink/ink9107.xml" ContentType="application/inkml+xml"/>
  <Override PartName="/ppt/ink/ink9108.xml" ContentType="application/inkml+xml"/>
  <Override PartName="/ppt/ink/ink9109.xml" ContentType="application/inkml+xml"/>
  <Override PartName="/ppt/ink/ink9110.xml" ContentType="application/inkml+xml"/>
  <Override PartName="/ppt/ink/ink9111.xml" ContentType="application/inkml+xml"/>
  <Override PartName="/ppt/ink/ink9112.xml" ContentType="application/inkml+xml"/>
  <Override PartName="/ppt/ink/ink9113.xml" ContentType="application/inkml+xml"/>
  <Override PartName="/ppt/ink/ink9114.xml" ContentType="application/inkml+xml"/>
  <Override PartName="/ppt/ink/ink9115.xml" ContentType="application/inkml+xml"/>
  <Override PartName="/ppt/ink/ink9116.xml" ContentType="application/inkml+xml"/>
  <Override PartName="/ppt/ink/ink9117.xml" ContentType="application/inkml+xml"/>
  <Override PartName="/ppt/ink/ink9118.xml" ContentType="application/inkml+xml"/>
  <Override PartName="/ppt/ink/ink9119.xml" ContentType="application/inkml+xml"/>
  <Override PartName="/ppt/ink/ink9120.xml" ContentType="application/inkml+xml"/>
  <Override PartName="/ppt/ink/ink9121.xml" ContentType="application/inkml+xml"/>
  <Override PartName="/ppt/ink/ink9122.xml" ContentType="application/inkml+xml"/>
  <Override PartName="/ppt/ink/ink9123.xml" ContentType="application/inkml+xml"/>
  <Override PartName="/ppt/ink/ink9124.xml" ContentType="application/inkml+xml"/>
  <Override PartName="/ppt/ink/ink9125.xml" ContentType="application/inkml+xml"/>
  <Override PartName="/ppt/ink/ink9126.xml" ContentType="application/inkml+xml"/>
  <Override PartName="/ppt/ink/ink9127.xml" ContentType="application/inkml+xml"/>
  <Override PartName="/ppt/ink/ink9128.xml" ContentType="application/inkml+xml"/>
  <Override PartName="/ppt/ink/ink9129.xml" ContentType="application/inkml+xml"/>
  <Override PartName="/ppt/ink/ink9130.xml" ContentType="application/inkml+xml"/>
  <Override PartName="/ppt/ink/ink9131.xml" ContentType="application/inkml+xml"/>
  <Override PartName="/ppt/ink/ink9132.xml" ContentType="application/inkml+xml"/>
  <Override PartName="/ppt/ink/ink9133.xml" ContentType="application/inkml+xml"/>
  <Override PartName="/ppt/ink/ink9134.xml" ContentType="application/inkml+xml"/>
  <Override PartName="/ppt/ink/ink9135.xml" ContentType="application/inkml+xml"/>
  <Override PartName="/ppt/ink/ink9136.xml" ContentType="application/inkml+xml"/>
  <Override PartName="/ppt/ink/ink9137.xml" ContentType="application/inkml+xml"/>
  <Override PartName="/ppt/ink/ink9138.xml" ContentType="application/inkml+xml"/>
  <Override PartName="/ppt/ink/ink9139.xml" ContentType="application/inkml+xml"/>
  <Override PartName="/ppt/ink/ink9140.xml" ContentType="application/inkml+xml"/>
  <Override PartName="/ppt/ink/ink9141.xml" ContentType="application/inkml+xml"/>
  <Override PartName="/ppt/ink/ink9142.xml" ContentType="application/inkml+xml"/>
  <Override PartName="/ppt/ink/ink9143.xml" ContentType="application/inkml+xml"/>
  <Override PartName="/ppt/ink/ink9144.xml" ContentType="application/inkml+xml"/>
  <Override PartName="/ppt/ink/ink9145.xml" ContentType="application/inkml+xml"/>
  <Override PartName="/ppt/ink/ink9146.xml" ContentType="application/inkml+xml"/>
  <Override PartName="/ppt/ink/ink9147.xml" ContentType="application/inkml+xml"/>
  <Override PartName="/ppt/ink/ink9148.xml" ContentType="application/inkml+xml"/>
  <Override PartName="/ppt/ink/ink9149.xml" ContentType="application/inkml+xml"/>
  <Override PartName="/ppt/ink/ink9150.xml" ContentType="application/inkml+xml"/>
  <Override PartName="/ppt/ink/ink9151.xml" ContentType="application/inkml+xml"/>
  <Override PartName="/ppt/ink/ink9152.xml" ContentType="application/inkml+xml"/>
  <Override PartName="/ppt/ink/ink9153.xml" ContentType="application/inkml+xml"/>
  <Override PartName="/ppt/ink/ink9154.xml" ContentType="application/inkml+xml"/>
  <Override PartName="/ppt/ink/ink9155.xml" ContentType="application/inkml+xml"/>
  <Override PartName="/ppt/ink/ink9156.xml" ContentType="application/inkml+xml"/>
  <Override PartName="/ppt/ink/ink9157.xml" ContentType="application/inkml+xml"/>
  <Override PartName="/ppt/ink/ink9158.xml" ContentType="application/inkml+xml"/>
  <Override PartName="/ppt/ink/ink9159.xml" ContentType="application/inkml+xml"/>
  <Override PartName="/ppt/ink/ink9160.xml" ContentType="application/inkml+xml"/>
  <Override PartName="/ppt/ink/ink9161.xml" ContentType="application/inkml+xml"/>
  <Override PartName="/ppt/ink/ink9162.xml" ContentType="application/inkml+xml"/>
  <Override PartName="/ppt/ink/ink9163.xml" ContentType="application/inkml+xml"/>
  <Override PartName="/ppt/ink/ink9164.xml" ContentType="application/inkml+xml"/>
  <Override PartName="/ppt/ink/ink9165.xml" ContentType="application/inkml+xml"/>
  <Override PartName="/ppt/ink/ink9166.xml" ContentType="application/inkml+xml"/>
  <Override PartName="/ppt/ink/ink9167.xml" ContentType="application/inkml+xml"/>
  <Override PartName="/ppt/ink/ink9168.xml" ContentType="application/inkml+xml"/>
  <Override PartName="/ppt/ink/ink9169.xml" ContentType="application/inkml+xml"/>
  <Override PartName="/ppt/ink/ink9170.xml" ContentType="application/inkml+xml"/>
  <Override PartName="/ppt/ink/ink9171.xml" ContentType="application/inkml+xml"/>
  <Override PartName="/ppt/ink/ink9172.xml" ContentType="application/inkml+xml"/>
  <Override PartName="/ppt/ink/ink9173.xml" ContentType="application/inkml+xml"/>
  <Override PartName="/ppt/ink/ink9174.xml" ContentType="application/inkml+xml"/>
  <Override PartName="/ppt/ink/ink9175.xml" ContentType="application/inkml+xml"/>
  <Override PartName="/ppt/ink/ink9176.xml" ContentType="application/inkml+xml"/>
  <Override PartName="/ppt/ink/ink9177.xml" ContentType="application/inkml+xml"/>
  <Override PartName="/ppt/ink/ink9178.xml" ContentType="application/inkml+xml"/>
  <Override PartName="/ppt/ink/ink9179.xml" ContentType="application/inkml+xml"/>
  <Override PartName="/ppt/ink/ink9180.xml" ContentType="application/inkml+xml"/>
  <Override PartName="/ppt/ink/ink9181.xml" ContentType="application/inkml+xml"/>
  <Override PartName="/ppt/ink/ink9182.xml" ContentType="application/inkml+xml"/>
  <Override PartName="/ppt/ink/ink9183.xml" ContentType="application/inkml+xml"/>
  <Override PartName="/ppt/ink/ink9184.xml" ContentType="application/inkml+xml"/>
  <Override PartName="/ppt/ink/ink9185.xml" ContentType="application/inkml+xml"/>
  <Override PartName="/ppt/ink/ink9186.xml" ContentType="application/inkml+xml"/>
  <Override PartName="/ppt/ink/ink9187.xml" ContentType="application/inkml+xml"/>
  <Override PartName="/ppt/ink/ink9188.xml" ContentType="application/inkml+xml"/>
  <Override PartName="/ppt/ink/ink9189.xml" ContentType="application/inkml+xml"/>
  <Override PartName="/ppt/ink/ink9190.xml" ContentType="application/inkml+xml"/>
  <Override PartName="/ppt/ink/ink9191.xml" ContentType="application/inkml+xml"/>
  <Override PartName="/ppt/ink/ink9192.xml" ContentType="application/inkml+xml"/>
  <Override PartName="/ppt/ink/ink9193.xml" ContentType="application/inkml+xml"/>
  <Override PartName="/ppt/ink/ink9194.xml" ContentType="application/inkml+xml"/>
  <Override PartName="/ppt/ink/ink9195.xml" ContentType="application/inkml+xml"/>
  <Override PartName="/ppt/ink/ink9196.xml" ContentType="application/inkml+xml"/>
  <Override PartName="/ppt/ink/ink9197.xml" ContentType="application/inkml+xml"/>
  <Override PartName="/ppt/ink/ink9198.xml" ContentType="application/inkml+xml"/>
  <Override PartName="/ppt/ink/ink9199.xml" ContentType="application/inkml+xml"/>
  <Override PartName="/ppt/ink/ink9200.xml" ContentType="application/inkml+xml"/>
  <Override PartName="/ppt/ink/ink9201.xml" ContentType="application/inkml+xml"/>
  <Override PartName="/ppt/ink/ink9202.xml" ContentType="application/inkml+xml"/>
  <Override PartName="/ppt/ink/ink9203.xml" ContentType="application/inkml+xml"/>
  <Override PartName="/ppt/ink/ink9204.xml" ContentType="application/inkml+xml"/>
  <Override PartName="/ppt/ink/ink9205.xml" ContentType="application/inkml+xml"/>
  <Override PartName="/ppt/ink/ink9206.xml" ContentType="application/inkml+xml"/>
  <Override PartName="/ppt/ink/ink9207.xml" ContentType="application/inkml+xml"/>
  <Override PartName="/ppt/ink/ink9208.xml" ContentType="application/inkml+xml"/>
  <Override PartName="/ppt/ink/ink9209.xml" ContentType="application/inkml+xml"/>
  <Override PartName="/ppt/ink/ink9210.xml" ContentType="application/inkml+xml"/>
  <Override PartName="/ppt/ink/ink9211.xml" ContentType="application/inkml+xml"/>
  <Override PartName="/ppt/ink/ink9212.xml" ContentType="application/inkml+xml"/>
  <Override PartName="/ppt/ink/ink9213.xml" ContentType="application/inkml+xml"/>
  <Override PartName="/ppt/ink/ink9214.xml" ContentType="application/inkml+xml"/>
  <Override PartName="/ppt/ink/ink9215.xml" ContentType="application/inkml+xml"/>
  <Override PartName="/ppt/ink/ink9216.xml" ContentType="application/inkml+xml"/>
  <Override PartName="/ppt/ink/ink9217.xml" ContentType="application/inkml+xml"/>
  <Override PartName="/ppt/ink/ink9218.xml" ContentType="application/inkml+xml"/>
  <Override PartName="/ppt/ink/ink9219.xml" ContentType="application/inkml+xml"/>
  <Override PartName="/ppt/ink/ink9220.xml" ContentType="application/inkml+xml"/>
  <Override PartName="/ppt/ink/ink9221.xml" ContentType="application/inkml+xml"/>
  <Override PartName="/ppt/ink/ink9222.xml" ContentType="application/inkml+xml"/>
  <Override PartName="/ppt/ink/ink9223.xml" ContentType="application/inkml+xml"/>
  <Override PartName="/ppt/ink/ink9224.xml" ContentType="application/inkml+xml"/>
  <Override PartName="/ppt/ink/ink9225.xml" ContentType="application/inkml+xml"/>
  <Override PartName="/ppt/ink/ink9226.xml" ContentType="application/inkml+xml"/>
  <Override PartName="/ppt/ink/ink9227.xml" ContentType="application/inkml+xml"/>
  <Override PartName="/ppt/ink/ink9228.xml" ContentType="application/inkml+xml"/>
  <Override PartName="/ppt/ink/ink9229.xml" ContentType="application/inkml+xml"/>
  <Override PartName="/ppt/ink/ink9230.xml" ContentType="application/inkml+xml"/>
  <Override PartName="/ppt/ink/ink9231.xml" ContentType="application/inkml+xml"/>
  <Override PartName="/ppt/ink/ink9232.xml" ContentType="application/inkml+xml"/>
  <Override PartName="/ppt/ink/ink9233.xml" ContentType="application/inkml+xml"/>
  <Override PartName="/ppt/ink/ink9234.xml" ContentType="application/inkml+xml"/>
  <Override PartName="/ppt/ink/ink9235.xml" ContentType="application/inkml+xml"/>
  <Override PartName="/ppt/ink/ink9236.xml" ContentType="application/inkml+xml"/>
  <Override PartName="/ppt/ink/ink9237.xml" ContentType="application/inkml+xml"/>
  <Override PartName="/ppt/ink/ink9238.xml" ContentType="application/inkml+xml"/>
  <Override PartName="/ppt/ink/ink9239.xml" ContentType="application/inkml+xml"/>
  <Override PartName="/ppt/ink/ink9240.xml" ContentType="application/inkml+xml"/>
  <Override PartName="/ppt/ink/ink9241.xml" ContentType="application/inkml+xml"/>
  <Override PartName="/ppt/ink/ink9242.xml" ContentType="application/inkml+xml"/>
  <Override PartName="/ppt/ink/ink9243.xml" ContentType="application/inkml+xml"/>
  <Override PartName="/ppt/ink/ink9244.xml" ContentType="application/inkml+xml"/>
  <Override PartName="/ppt/ink/ink9245.xml" ContentType="application/inkml+xml"/>
  <Override PartName="/ppt/ink/ink9246.xml" ContentType="application/inkml+xml"/>
  <Override PartName="/ppt/ink/ink9247.xml" ContentType="application/inkml+xml"/>
  <Override PartName="/ppt/ink/ink9248.xml" ContentType="application/inkml+xml"/>
  <Override PartName="/ppt/ink/ink9249.xml" ContentType="application/inkml+xml"/>
  <Override PartName="/ppt/ink/ink9250.xml" ContentType="application/inkml+xml"/>
  <Override PartName="/ppt/ink/ink9251.xml" ContentType="application/inkml+xml"/>
  <Override PartName="/ppt/ink/ink9252.xml" ContentType="application/inkml+xml"/>
  <Override PartName="/ppt/ink/ink9253.xml" ContentType="application/inkml+xml"/>
  <Override PartName="/ppt/ink/ink9254.xml" ContentType="application/inkml+xml"/>
  <Override PartName="/ppt/ink/ink9255.xml" ContentType="application/inkml+xml"/>
  <Override PartName="/ppt/ink/ink9256.xml" ContentType="application/inkml+xml"/>
  <Override PartName="/ppt/ink/ink9257.xml" ContentType="application/inkml+xml"/>
  <Override PartName="/ppt/ink/ink9258.xml" ContentType="application/inkml+xml"/>
  <Override PartName="/ppt/ink/ink9259.xml" ContentType="application/inkml+xml"/>
  <Override PartName="/ppt/ink/ink9260.xml" ContentType="application/inkml+xml"/>
  <Override PartName="/ppt/ink/ink9261.xml" ContentType="application/inkml+xml"/>
  <Override PartName="/ppt/ink/ink9262.xml" ContentType="application/inkml+xml"/>
  <Override PartName="/ppt/ink/ink9263.xml" ContentType="application/inkml+xml"/>
  <Override PartName="/ppt/ink/ink9264.xml" ContentType="application/inkml+xml"/>
  <Override PartName="/ppt/ink/ink9265.xml" ContentType="application/inkml+xml"/>
  <Override PartName="/ppt/ink/ink9266.xml" ContentType="application/inkml+xml"/>
  <Override PartName="/ppt/ink/ink9267.xml" ContentType="application/inkml+xml"/>
  <Override PartName="/ppt/ink/ink9268.xml" ContentType="application/inkml+xml"/>
  <Override PartName="/ppt/ink/ink9269.xml" ContentType="application/inkml+xml"/>
  <Override PartName="/ppt/ink/ink9270.xml" ContentType="application/inkml+xml"/>
  <Override PartName="/ppt/ink/ink9271.xml" ContentType="application/inkml+xml"/>
  <Override PartName="/ppt/ink/ink9272.xml" ContentType="application/inkml+xml"/>
  <Override PartName="/ppt/ink/ink9273.xml" ContentType="application/inkml+xml"/>
  <Override PartName="/ppt/ink/ink9274.xml" ContentType="application/inkml+xml"/>
  <Override PartName="/ppt/ink/ink9275.xml" ContentType="application/inkml+xml"/>
  <Override PartName="/ppt/ink/ink9276.xml" ContentType="application/inkml+xml"/>
  <Override PartName="/ppt/ink/ink9277.xml" ContentType="application/inkml+xml"/>
  <Override PartName="/ppt/ink/ink9278.xml" ContentType="application/inkml+xml"/>
  <Override PartName="/ppt/ink/ink9279.xml" ContentType="application/inkml+xml"/>
  <Override PartName="/ppt/ink/ink9280.xml" ContentType="application/inkml+xml"/>
  <Override PartName="/ppt/ink/ink9281.xml" ContentType="application/inkml+xml"/>
  <Override PartName="/ppt/ink/ink9282.xml" ContentType="application/inkml+xml"/>
  <Override PartName="/ppt/ink/ink9283.xml" ContentType="application/inkml+xml"/>
  <Override PartName="/ppt/ink/ink9284.xml" ContentType="application/inkml+xml"/>
  <Override PartName="/ppt/ink/ink9285.xml" ContentType="application/inkml+xml"/>
  <Override PartName="/ppt/ink/ink9286.xml" ContentType="application/inkml+xml"/>
  <Override PartName="/ppt/ink/ink9287.xml" ContentType="application/inkml+xml"/>
  <Override PartName="/ppt/ink/ink9288.xml" ContentType="application/inkml+xml"/>
  <Override PartName="/ppt/ink/ink9289.xml" ContentType="application/inkml+xml"/>
  <Override PartName="/ppt/ink/ink9290.xml" ContentType="application/inkml+xml"/>
  <Override PartName="/ppt/ink/ink9291.xml" ContentType="application/inkml+xml"/>
  <Override PartName="/ppt/ink/ink9292.xml" ContentType="application/inkml+xml"/>
  <Override PartName="/ppt/ink/ink9293.xml" ContentType="application/inkml+xml"/>
  <Override PartName="/ppt/ink/ink9294.xml" ContentType="application/inkml+xml"/>
  <Override PartName="/ppt/ink/ink9295.xml" ContentType="application/inkml+xml"/>
  <Override PartName="/ppt/ink/ink9296.xml" ContentType="application/inkml+xml"/>
  <Override PartName="/ppt/ink/ink9297.xml" ContentType="application/inkml+xml"/>
  <Override PartName="/ppt/ink/ink9298.xml" ContentType="application/inkml+xml"/>
  <Override PartName="/ppt/ink/ink9299.xml" ContentType="application/inkml+xml"/>
  <Override PartName="/ppt/ink/ink9300.xml" ContentType="application/inkml+xml"/>
  <Override PartName="/ppt/ink/ink9301.xml" ContentType="application/inkml+xml"/>
  <Override PartName="/ppt/ink/ink9302.xml" ContentType="application/inkml+xml"/>
  <Override PartName="/ppt/ink/ink9303.xml" ContentType="application/inkml+xml"/>
  <Override PartName="/ppt/ink/ink9304.xml" ContentType="application/inkml+xml"/>
  <Override PartName="/ppt/ink/ink9305.xml" ContentType="application/inkml+xml"/>
  <Override PartName="/ppt/ink/ink9306.xml" ContentType="application/inkml+xml"/>
  <Override PartName="/ppt/ink/ink9307.xml" ContentType="application/inkml+xml"/>
  <Override PartName="/ppt/ink/ink9308.xml" ContentType="application/inkml+xml"/>
  <Override PartName="/ppt/ink/ink9309.xml" ContentType="application/inkml+xml"/>
  <Override PartName="/ppt/ink/ink9310.xml" ContentType="application/inkml+xml"/>
  <Override PartName="/ppt/ink/ink9311.xml" ContentType="application/inkml+xml"/>
  <Override PartName="/ppt/ink/ink9312.xml" ContentType="application/inkml+xml"/>
  <Override PartName="/ppt/ink/ink9313.xml" ContentType="application/inkml+xml"/>
  <Override PartName="/ppt/ink/ink9314.xml" ContentType="application/inkml+xml"/>
  <Override PartName="/ppt/ink/ink9315.xml" ContentType="application/inkml+xml"/>
  <Override PartName="/ppt/ink/ink9316.xml" ContentType="application/inkml+xml"/>
  <Override PartName="/ppt/ink/ink9317.xml" ContentType="application/inkml+xml"/>
  <Override PartName="/ppt/ink/ink9318.xml" ContentType="application/inkml+xml"/>
  <Override PartName="/ppt/ink/ink9319.xml" ContentType="application/inkml+xml"/>
  <Override PartName="/ppt/ink/ink9320.xml" ContentType="application/inkml+xml"/>
  <Override PartName="/ppt/ink/ink9321.xml" ContentType="application/inkml+xml"/>
  <Override PartName="/ppt/ink/ink9322.xml" ContentType="application/inkml+xml"/>
  <Override PartName="/ppt/ink/ink9323.xml" ContentType="application/inkml+xml"/>
  <Override PartName="/ppt/ink/ink9324.xml" ContentType="application/inkml+xml"/>
  <Override PartName="/ppt/ink/ink9325.xml" ContentType="application/inkml+xml"/>
  <Override PartName="/ppt/ink/ink9326.xml" ContentType="application/inkml+xml"/>
  <Override PartName="/ppt/ink/ink9327.xml" ContentType="application/inkml+xml"/>
  <Override PartName="/ppt/ink/ink9328.xml" ContentType="application/inkml+xml"/>
  <Override PartName="/ppt/ink/ink9329.xml" ContentType="application/inkml+xml"/>
  <Override PartName="/ppt/ink/ink9330.xml" ContentType="application/inkml+xml"/>
  <Override PartName="/ppt/ink/ink9331.xml" ContentType="application/inkml+xml"/>
  <Override PartName="/ppt/ink/ink9332.xml" ContentType="application/inkml+xml"/>
  <Override PartName="/ppt/ink/ink9333.xml" ContentType="application/inkml+xml"/>
  <Override PartName="/ppt/ink/ink9334.xml" ContentType="application/inkml+xml"/>
  <Override PartName="/ppt/ink/ink9335.xml" ContentType="application/inkml+xml"/>
  <Override PartName="/ppt/ink/ink9336.xml" ContentType="application/inkml+xml"/>
  <Override PartName="/ppt/ink/ink9337.xml" ContentType="application/inkml+xml"/>
  <Override PartName="/ppt/ink/ink9338.xml" ContentType="application/inkml+xml"/>
  <Override PartName="/ppt/ink/ink9339.xml" ContentType="application/inkml+xml"/>
  <Override PartName="/ppt/ink/ink9340.xml" ContentType="application/inkml+xml"/>
  <Override PartName="/ppt/ink/ink9341.xml" ContentType="application/inkml+xml"/>
  <Override PartName="/ppt/ink/ink9342.xml" ContentType="application/inkml+xml"/>
  <Override PartName="/ppt/ink/ink9343.xml" ContentType="application/inkml+xml"/>
  <Override PartName="/ppt/ink/ink9344.xml" ContentType="application/inkml+xml"/>
  <Override PartName="/ppt/ink/ink9345.xml" ContentType="application/inkml+xml"/>
  <Override PartName="/ppt/ink/ink9346.xml" ContentType="application/inkml+xml"/>
  <Override PartName="/ppt/ink/ink9347.xml" ContentType="application/inkml+xml"/>
  <Override PartName="/ppt/ink/ink9348.xml" ContentType="application/inkml+xml"/>
  <Override PartName="/ppt/ink/ink9349.xml" ContentType="application/inkml+xml"/>
  <Override PartName="/ppt/ink/ink9350.xml" ContentType="application/inkml+xml"/>
  <Override PartName="/ppt/ink/ink9351.xml" ContentType="application/inkml+xml"/>
  <Override PartName="/ppt/ink/ink9352.xml" ContentType="application/inkml+xml"/>
  <Override PartName="/ppt/ink/ink9353.xml" ContentType="application/inkml+xml"/>
  <Override PartName="/ppt/ink/ink9354.xml" ContentType="application/inkml+xml"/>
  <Override PartName="/ppt/ink/ink9355.xml" ContentType="application/inkml+xml"/>
  <Override PartName="/ppt/ink/ink9356.xml" ContentType="application/inkml+xml"/>
  <Override PartName="/ppt/ink/ink9357.xml" ContentType="application/inkml+xml"/>
  <Override PartName="/ppt/ink/ink9358.xml" ContentType="application/inkml+xml"/>
  <Override PartName="/ppt/ink/ink9359.xml" ContentType="application/inkml+xml"/>
  <Override PartName="/ppt/ink/ink9360.xml" ContentType="application/inkml+xml"/>
  <Override PartName="/ppt/ink/ink9361.xml" ContentType="application/inkml+xml"/>
  <Override PartName="/ppt/ink/ink9362.xml" ContentType="application/inkml+xml"/>
  <Override PartName="/ppt/ink/ink9363.xml" ContentType="application/inkml+xml"/>
  <Override PartName="/ppt/ink/ink9364.xml" ContentType="application/inkml+xml"/>
  <Override PartName="/ppt/ink/ink9365.xml" ContentType="application/inkml+xml"/>
  <Override PartName="/ppt/ink/ink9366.xml" ContentType="application/inkml+xml"/>
  <Override PartName="/ppt/ink/ink9367.xml" ContentType="application/inkml+xml"/>
  <Override PartName="/ppt/ink/ink9368.xml" ContentType="application/inkml+xml"/>
  <Override PartName="/ppt/ink/ink9369.xml" ContentType="application/inkml+xml"/>
  <Override PartName="/ppt/ink/ink9370.xml" ContentType="application/inkml+xml"/>
  <Override PartName="/ppt/ink/ink9371.xml" ContentType="application/inkml+xml"/>
  <Override PartName="/ppt/ink/ink9372.xml" ContentType="application/inkml+xml"/>
  <Override PartName="/ppt/ink/ink9373.xml" ContentType="application/inkml+xml"/>
  <Override PartName="/ppt/ink/ink9374.xml" ContentType="application/inkml+xml"/>
  <Override PartName="/ppt/ink/ink9375.xml" ContentType="application/inkml+xml"/>
  <Override PartName="/ppt/ink/ink9376.xml" ContentType="application/inkml+xml"/>
  <Override PartName="/ppt/ink/ink9377.xml" ContentType="application/inkml+xml"/>
  <Override PartName="/ppt/ink/ink9378.xml" ContentType="application/inkml+xml"/>
  <Override PartName="/ppt/ink/ink9379.xml" ContentType="application/inkml+xml"/>
  <Override PartName="/ppt/ink/ink9380.xml" ContentType="application/inkml+xml"/>
  <Override PartName="/ppt/ink/ink9381.xml" ContentType="application/inkml+xml"/>
  <Override PartName="/ppt/ink/ink9382.xml" ContentType="application/inkml+xml"/>
  <Override PartName="/ppt/ink/ink9383.xml" ContentType="application/inkml+xml"/>
  <Override PartName="/ppt/ink/ink9384.xml" ContentType="application/inkml+xml"/>
  <Override PartName="/ppt/ink/ink9385.xml" ContentType="application/inkml+xml"/>
  <Override PartName="/ppt/ink/ink9386.xml" ContentType="application/inkml+xml"/>
  <Override PartName="/ppt/ink/ink9387.xml" ContentType="application/inkml+xml"/>
  <Override PartName="/ppt/ink/ink9388.xml" ContentType="application/inkml+xml"/>
  <Override PartName="/ppt/ink/ink9389.xml" ContentType="application/inkml+xml"/>
  <Override PartName="/ppt/ink/ink9390.xml" ContentType="application/inkml+xml"/>
  <Override PartName="/ppt/ink/ink9391.xml" ContentType="application/inkml+xml"/>
  <Override PartName="/ppt/ink/ink9392.xml" ContentType="application/inkml+xml"/>
  <Override PartName="/ppt/ink/ink9393.xml" ContentType="application/inkml+xml"/>
  <Override PartName="/ppt/ink/ink9394.xml" ContentType="application/inkml+xml"/>
  <Override PartName="/ppt/ink/ink9395.xml" ContentType="application/inkml+xml"/>
  <Override PartName="/ppt/ink/ink9396.xml" ContentType="application/inkml+xml"/>
  <Override PartName="/ppt/ink/ink9397.xml" ContentType="application/inkml+xml"/>
  <Override PartName="/ppt/ink/ink9398.xml" ContentType="application/inkml+xml"/>
  <Override PartName="/ppt/ink/ink9399.xml" ContentType="application/inkml+xml"/>
  <Override PartName="/ppt/ink/ink9400.xml" ContentType="application/inkml+xml"/>
  <Override PartName="/ppt/ink/ink9401.xml" ContentType="application/inkml+xml"/>
  <Override PartName="/ppt/ink/ink9402.xml" ContentType="application/inkml+xml"/>
  <Override PartName="/ppt/ink/ink9403.xml" ContentType="application/inkml+xml"/>
  <Override PartName="/ppt/ink/ink9404.xml" ContentType="application/inkml+xml"/>
  <Override PartName="/ppt/ink/ink9405.xml" ContentType="application/inkml+xml"/>
  <Override PartName="/ppt/ink/ink9406.xml" ContentType="application/inkml+xml"/>
  <Override PartName="/ppt/ink/ink9407.xml" ContentType="application/inkml+xml"/>
  <Override PartName="/ppt/ink/ink9408.xml" ContentType="application/inkml+xml"/>
  <Override PartName="/ppt/ink/ink9409.xml" ContentType="application/inkml+xml"/>
  <Override PartName="/ppt/ink/ink9410.xml" ContentType="application/inkml+xml"/>
  <Override PartName="/ppt/ink/ink9411.xml" ContentType="application/inkml+xml"/>
  <Override PartName="/ppt/ink/ink9412.xml" ContentType="application/inkml+xml"/>
  <Override PartName="/ppt/ink/ink9413.xml" ContentType="application/inkml+xml"/>
  <Override PartName="/ppt/ink/ink9414.xml" ContentType="application/inkml+xml"/>
  <Override PartName="/ppt/ink/ink9415.xml" ContentType="application/inkml+xml"/>
  <Override PartName="/ppt/ink/ink9416.xml" ContentType="application/inkml+xml"/>
  <Override PartName="/ppt/ink/ink9417.xml" ContentType="application/inkml+xml"/>
  <Override PartName="/ppt/ink/ink9418.xml" ContentType="application/inkml+xml"/>
  <Override PartName="/ppt/ink/ink9419.xml" ContentType="application/inkml+xml"/>
  <Override PartName="/ppt/ink/ink9420.xml" ContentType="application/inkml+xml"/>
  <Override PartName="/ppt/ink/ink9421.xml" ContentType="application/inkml+xml"/>
  <Override PartName="/ppt/ink/ink9422.xml" ContentType="application/inkml+xml"/>
  <Override PartName="/ppt/ink/ink9423.xml" ContentType="application/inkml+xml"/>
  <Override PartName="/ppt/ink/ink9424.xml" ContentType="application/inkml+xml"/>
  <Override PartName="/ppt/ink/ink9425.xml" ContentType="application/inkml+xml"/>
  <Override PartName="/ppt/ink/ink9426.xml" ContentType="application/inkml+xml"/>
  <Override PartName="/ppt/ink/ink9427.xml" ContentType="application/inkml+xml"/>
  <Override PartName="/ppt/ink/ink9428.xml" ContentType="application/inkml+xml"/>
  <Override PartName="/ppt/ink/ink9429.xml" ContentType="application/inkml+xml"/>
  <Override PartName="/ppt/ink/ink9430.xml" ContentType="application/inkml+xml"/>
  <Override PartName="/ppt/ink/ink9431.xml" ContentType="application/inkml+xml"/>
  <Override PartName="/ppt/ink/ink9432.xml" ContentType="application/inkml+xml"/>
  <Override PartName="/ppt/ink/ink9433.xml" ContentType="application/inkml+xml"/>
  <Override PartName="/ppt/ink/ink9434.xml" ContentType="application/inkml+xml"/>
  <Override PartName="/ppt/ink/ink9435.xml" ContentType="application/inkml+xml"/>
  <Override PartName="/ppt/ink/ink9436.xml" ContentType="application/inkml+xml"/>
  <Override PartName="/ppt/ink/ink9437.xml" ContentType="application/inkml+xml"/>
  <Override PartName="/ppt/ink/ink9438.xml" ContentType="application/inkml+xml"/>
  <Override PartName="/ppt/ink/ink9439.xml" ContentType="application/inkml+xml"/>
  <Override PartName="/ppt/ink/ink9440.xml" ContentType="application/inkml+xml"/>
  <Override PartName="/ppt/ink/ink9441.xml" ContentType="application/inkml+xml"/>
  <Override PartName="/ppt/ink/ink9442.xml" ContentType="application/inkml+xml"/>
  <Override PartName="/ppt/ink/ink9443.xml" ContentType="application/inkml+xml"/>
  <Override PartName="/ppt/ink/ink9444.xml" ContentType="application/inkml+xml"/>
  <Override PartName="/ppt/ink/ink9445.xml" ContentType="application/inkml+xml"/>
  <Override PartName="/ppt/ink/ink9446.xml" ContentType="application/inkml+xml"/>
  <Override PartName="/ppt/ink/ink9447.xml" ContentType="application/inkml+xml"/>
  <Override PartName="/ppt/ink/ink9448.xml" ContentType="application/inkml+xml"/>
  <Override PartName="/ppt/ink/ink9449.xml" ContentType="application/inkml+xml"/>
  <Override PartName="/ppt/ink/ink9450.xml" ContentType="application/inkml+xml"/>
  <Override PartName="/ppt/ink/ink9451.xml" ContentType="application/inkml+xml"/>
  <Override PartName="/ppt/ink/ink9452.xml" ContentType="application/inkml+xml"/>
  <Override PartName="/ppt/ink/ink9453.xml" ContentType="application/inkml+xml"/>
  <Override PartName="/ppt/ink/ink9454.xml" ContentType="application/inkml+xml"/>
  <Override PartName="/ppt/ink/ink9455.xml" ContentType="application/inkml+xml"/>
  <Override PartName="/ppt/ink/ink9456.xml" ContentType="application/inkml+xml"/>
  <Override PartName="/ppt/ink/ink9457.xml" ContentType="application/inkml+xml"/>
  <Override PartName="/ppt/ink/ink9458.xml" ContentType="application/inkml+xml"/>
  <Override PartName="/ppt/ink/ink9459.xml" ContentType="application/inkml+xml"/>
  <Override PartName="/ppt/ink/ink9460.xml" ContentType="application/inkml+xml"/>
  <Override PartName="/ppt/ink/ink9461.xml" ContentType="application/inkml+xml"/>
  <Override PartName="/ppt/ink/ink9462.xml" ContentType="application/inkml+xml"/>
  <Override PartName="/ppt/ink/ink9463.xml" ContentType="application/inkml+xml"/>
  <Override PartName="/ppt/ink/ink9464.xml" ContentType="application/inkml+xml"/>
  <Override PartName="/ppt/ink/ink9465.xml" ContentType="application/inkml+xml"/>
  <Override PartName="/ppt/ink/ink9466.xml" ContentType="application/inkml+xml"/>
  <Override PartName="/ppt/ink/ink9467.xml" ContentType="application/inkml+xml"/>
  <Override PartName="/ppt/ink/ink9468.xml" ContentType="application/inkml+xml"/>
  <Override PartName="/ppt/ink/ink9469.xml" ContentType="application/inkml+xml"/>
  <Override PartName="/ppt/ink/ink9470.xml" ContentType="application/inkml+xml"/>
  <Override PartName="/ppt/ink/ink9471.xml" ContentType="application/inkml+xml"/>
  <Override PartName="/ppt/ink/ink9472.xml" ContentType="application/inkml+xml"/>
  <Override PartName="/ppt/ink/ink9473.xml" ContentType="application/inkml+xml"/>
  <Override PartName="/ppt/ink/ink9474.xml" ContentType="application/inkml+xml"/>
  <Override PartName="/ppt/ink/ink9475.xml" ContentType="application/inkml+xml"/>
  <Override PartName="/ppt/ink/ink9476.xml" ContentType="application/inkml+xml"/>
  <Override PartName="/ppt/ink/ink9477.xml" ContentType="application/inkml+xml"/>
  <Override PartName="/ppt/ink/ink9478.xml" ContentType="application/inkml+xml"/>
  <Override PartName="/ppt/ink/ink9479.xml" ContentType="application/inkml+xml"/>
  <Override PartName="/ppt/ink/ink9480.xml" ContentType="application/inkml+xml"/>
  <Override PartName="/ppt/ink/ink9481.xml" ContentType="application/inkml+xml"/>
  <Override PartName="/ppt/ink/ink9482.xml" ContentType="application/inkml+xml"/>
  <Override PartName="/ppt/ink/ink9483.xml" ContentType="application/inkml+xml"/>
  <Override PartName="/ppt/ink/ink9484.xml" ContentType="application/inkml+xml"/>
  <Override PartName="/ppt/ink/ink9485.xml" ContentType="application/inkml+xml"/>
  <Override PartName="/ppt/ink/ink9486.xml" ContentType="application/inkml+xml"/>
  <Override PartName="/ppt/ink/ink9487.xml" ContentType="application/inkml+xml"/>
  <Override PartName="/ppt/ink/ink9488.xml" ContentType="application/inkml+xml"/>
  <Override PartName="/ppt/ink/ink9489.xml" ContentType="application/inkml+xml"/>
  <Override PartName="/ppt/ink/ink9490.xml" ContentType="application/inkml+xml"/>
  <Override PartName="/ppt/ink/ink9491.xml" ContentType="application/inkml+xml"/>
  <Override PartName="/ppt/ink/ink9492.xml" ContentType="application/inkml+xml"/>
  <Override PartName="/ppt/ink/ink9493.xml" ContentType="application/inkml+xml"/>
  <Override PartName="/ppt/ink/ink9494.xml" ContentType="application/inkml+xml"/>
  <Override PartName="/ppt/ink/ink9495.xml" ContentType="application/inkml+xml"/>
  <Override PartName="/ppt/ink/ink9496.xml" ContentType="application/inkml+xml"/>
  <Override PartName="/ppt/ink/ink9497.xml" ContentType="application/inkml+xml"/>
  <Override PartName="/ppt/ink/ink9498.xml" ContentType="application/inkml+xml"/>
  <Override PartName="/ppt/ink/ink9499.xml" ContentType="application/inkml+xml"/>
  <Override PartName="/ppt/ink/ink9500.xml" ContentType="application/inkml+xml"/>
  <Override PartName="/ppt/ink/ink9501.xml" ContentType="application/inkml+xml"/>
  <Override PartName="/ppt/ink/ink9502.xml" ContentType="application/inkml+xml"/>
  <Override PartName="/ppt/ink/ink9503.xml" ContentType="application/inkml+xml"/>
  <Override PartName="/ppt/ink/ink9504.xml" ContentType="application/inkml+xml"/>
  <Override PartName="/ppt/ink/ink9505.xml" ContentType="application/inkml+xml"/>
  <Override PartName="/ppt/ink/ink9506.xml" ContentType="application/inkml+xml"/>
  <Override PartName="/ppt/ink/ink9507.xml" ContentType="application/inkml+xml"/>
  <Override PartName="/ppt/ink/ink9508.xml" ContentType="application/inkml+xml"/>
  <Override PartName="/ppt/ink/ink9509.xml" ContentType="application/inkml+xml"/>
  <Override PartName="/ppt/ink/ink9510.xml" ContentType="application/inkml+xml"/>
  <Override PartName="/ppt/ink/ink9511.xml" ContentType="application/inkml+xml"/>
  <Override PartName="/ppt/ink/ink9512.xml" ContentType="application/inkml+xml"/>
  <Override PartName="/ppt/ink/ink9513.xml" ContentType="application/inkml+xml"/>
  <Override PartName="/ppt/ink/ink9514.xml" ContentType="application/inkml+xml"/>
  <Override PartName="/ppt/ink/ink9515.xml" ContentType="application/inkml+xml"/>
  <Override PartName="/ppt/ink/ink9516.xml" ContentType="application/inkml+xml"/>
  <Override PartName="/ppt/ink/ink9517.xml" ContentType="application/inkml+xml"/>
  <Override PartName="/ppt/ink/ink9518.xml" ContentType="application/inkml+xml"/>
  <Override PartName="/ppt/ink/ink9519.xml" ContentType="application/inkml+xml"/>
  <Override PartName="/ppt/ink/ink9520.xml" ContentType="application/inkml+xml"/>
  <Override PartName="/ppt/ink/ink9521.xml" ContentType="application/inkml+xml"/>
  <Override PartName="/ppt/ink/ink9522.xml" ContentType="application/inkml+xml"/>
  <Override PartName="/ppt/ink/ink9523.xml" ContentType="application/inkml+xml"/>
  <Override PartName="/ppt/ink/ink9524.xml" ContentType="application/inkml+xml"/>
  <Override PartName="/ppt/ink/ink9525.xml" ContentType="application/inkml+xml"/>
  <Override PartName="/ppt/ink/ink9526.xml" ContentType="application/inkml+xml"/>
  <Override PartName="/ppt/ink/ink9527.xml" ContentType="application/inkml+xml"/>
  <Override PartName="/ppt/ink/ink9528.xml" ContentType="application/inkml+xml"/>
  <Override PartName="/ppt/ink/ink9529.xml" ContentType="application/inkml+xml"/>
  <Override PartName="/ppt/ink/ink9530.xml" ContentType="application/inkml+xml"/>
  <Override PartName="/ppt/ink/ink9531.xml" ContentType="application/inkml+xml"/>
  <Override PartName="/ppt/ink/ink9532.xml" ContentType="application/inkml+xml"/>
  <Override PartName="/ppt/ink/ink9533.xml" ContentType="application/inkml+xml"/>
  <Override PartName="/ppt/ink/ink9534.xml" ContentType="application/inkml+xml"/>
  <Override PartName="/ppt/ink/ink9535.xml" ContentType="application/inkml+xml"/>
  <Override PartName="/ppt/ink/ink9536.xml" ContentType="application/inkml+xml"/>
  <Override PartName="/ppt/ink/ink9537.xml" ContentType="application/inkml+xml"/>
  <Override PartName="/ppt/ink/ink9538.xml" ContentType="application/inkml+xml"/>
  <Override PartName="/ppt/ink/ink9539.xml" ContentType="application/inkml+xml"/>
  <Override PartName="/ppt/ink/ink9540.xml" ContentType="application/inkml+xml"/>
  <Override PartName="/ppt/ink/ink9541.xml" ContentType="application/inkml+xml"/>
  <Override PartName="/ppt/ink/ink9542.xml" ContentType="application/inkml+xml"/>
  <Override PartName="/ppt/ink/ink9543.xml" ContentType="application/inkml+xml"/>
  <Override PartName="/ppt/ink/ink9544.xml" ContentType="application/inkml+xml"/>
  <Override PartName="/ppt/ink/ink9545.xml" ContentType="application/inkml+xml"/>
  <Override PartName="/ppt/ink/ink9546.xml" ContentType="application/inkml+xml"/>
  <Override PartName="/ppt/ink/ink9547.xml" ContentType="application/inkml+xml"/>
  <Override PartName="/ppt/ink/ink9548.xml" ContentType="application/inkml+xml"/>
  <Override PartName="/ppt/ink/ink9549.xml" ContentType="application/inkml+xml"/>
  <Override PartName="/ppt/ink/ink9550.xml" ContentType="application/inkml+xml"/>
  <Override PartName="/ppt/ink/ink9551.xml" ContentType="application/inkml+xml"/>
  <Override PartName="/ppt/ink/ink9552.xml" ContentType="application/inkml+xml"/>
  <Override PartName="/ppt/ink/ink9553.xml" ContentType="application/inkml+xml"/>
  <Override PartName="/ppt/ink/ink9554.xml" ContentType="application/inkml+xml"/>
  <Override PartName="/ppt/ink/ink9555.xml" ContentType="application/inkml+xml"/>
  <Override PartName="/ppt/ink/ink9556.xml" ContentType="application/inkml+xml"/>
  <Override PartName="/ppt/ink/ink9557.xml" ContentType="application/inkml+xml"/>
  <Override PartName="/ppt/ink/ink9558.xml" ContentType="application/inkml+xml"/>
  <Override PartName="/ppt/ink/ink9559.xml" ContentType="application/inkml+xml"/>
  <Override PartName="/ppt/ink/ink9560.xml" ContentType="application/inkml+xml"/>
  <Override PartName="/ppt/ink/ink9561.xml" ContentType="application/inkml+xml"/>
  <Override PartName="/ppt/ink/ink9562.xml" ContentType="application/inkml+xml"/>
  <Override PartName="/ppt/ink/ink9563.xml" ContentType="application/inkml+xml"/>
  <Override PartName="/ppt/ink/ink9564.xml" ContentType="application/inkml+xml"/>
  <Override PartName="/ppt/ink/ink9565.xml" ContentType="application/inkml+xml"/>
  <Override PartName="/ppt/ink/ink9566.xml" ContentType="application/inkml+xml"/>
  <Override PartName="/ppt/ink/ink9567.xml" ContentType="application/inkml+xml"/>
  <Override PartName="/ppt/ink/ink9568.xml" ContentType="application/inkml+xml"/>
  <Override PartName="/ppt/ink/ink9569.xml" ContentType="application/inkml+xml"/>
  <Override PartName="/ppt/ink/ink9570.xml" ContentType="application/inkml+xml"/>
  <Override PartName="/ppt/ink/ink9571.xml" ContentType="application/inkml+xml"/>
  <Override PartName="/ppt/ink/ink9572.xml" ContentType="application/inkml+xml"/>
  <Override PartName="/ppt/ink/ink9573.xml" ContentType="application/inkml+xml"/>
  <Override PartName="/ppt/ink/ink9574.xml" ContentType="application/inkml+xml"/>
  <Override PartName="/ppt/ink/ink9575.xml" ContentType="application/inkml+xml"/>
  <Override PartName="/ppt/ink/ink9576.xml" ContentType="application/inkml+xml"/>
  <Override PartName="/ppt/ink/ink9577.xml" ContentType="application/inkml+xml"/>
  <Override PartName="/ppt/ink/ink9578.xml" ContentType="application/inkml+xml"/>
  <Override PartName="/ppt/ink/ink9579.xml" ContentType="application/inkml+xml"/>
  <Override PartName="/ppt/ink/ink9580.xml" ContentType="application/inkml+xml"/>
  <Override PartName="/ppt/ink/ink9581.xml" ContentType="application/inkml+xml"/>
  <Override PartName="/ppt/ink/ink9582.xml" ContentType="application/inkml+xml"/>
  <Override PartName="/ppt/ink/ink9583.xml" ContentType="application/inkml+xml"/>
  <Override PartName="/ppt/ink/ink9584.xml" ContentType="application/inkml+xml"/>
  <Override PartName="/ppt/ink/ink9585.xml" ContentType="application/inkml+xml"/>
  <Override PartName="/ppt/ink/ink9586.xml" ContentType="application/inkml+xml"/>
  <Override PartName="/ppt/ink/ink9587.xml" ContentType="application/inkml+xml"/>
  <Override PartName="/ppt/ink/ink9588.xml" ContentType="application/inkml+xml"/>
  <Override PartName="/ppt/ink/ink9589.xml" ContentType="application/inkml+xml"/>
  <Override PartName="/ppt/ink/ink9590.xml" ContentType="application/inkml+xml"/>
  <Override PartName="/ppt/ink/ink9591.xml" ContentType="application/inkml+xml"/>
  <Override PartName="/ppt/ink/ink9592.xml" ContentType="application/inkml+xml"/>
  <Override PartName="/ppt/ink/ink9593.xml" ContentType="application/inkml+xml"/>
  <Override PartName="/ppt/ink/ink9594.xml" ContentType="application/inkml+xml"/>
  <Override PartName="/ppt/ink/ink9595.xml" ContentType="application/inkml+xml"/>
  <Override PartName="/ppt/ink/ink9596.xml" ContentType="application/inkml+xml"/>
  <Override PartName="/ppt/ink/ink9597.xml" ContentType="application/inkml+xml"/>
  <Override PartName="/ppt/ink/ink9598.xml" ContentType="application/inkml+xml"/>
  <Override PartName="/ppt/ink/ink9599.xml" ContentType="application/inkml+xml"/>
  <Override PartName="/ppt/ink/ink9600.xml" ContentType="application/inkml+xml"/>
  <Override PartName="/ppt/ink/ink9601.xml" ContentType="application/inkml+xml"/>
  <Override PartName="/ppt/ink/ink9602.xml" ContentType="application/inkml+xml"/>
  <Override PartName="/ppt/ink/ink9603.xml" ContentType="application/inkml+xml"/>
  <Override PartName="/ppt/ink/ink9604.xml" ContentType="application/inkml+xml"/>
  <Override PartName="/ppt/ink/ink9605.xml" ContentType="application/inkml+xml"/>
  <Override PartName="/ppt/ink/ink9606.xml" ContentType="application/inkml+xml"/>
  <Override PartName="/ppt/ink/ink9607.xml" ContentType="application/inkml+xml"/>
  <Override PartName="/ppt/ink/ink9608.xml" ContentType="application/inkml+xml"/>
  <Override PartName="/ppt/ink/ink9609.xml" ContentType="application/inkml+xml"/>
  <Override PartName="/ppt/ink/ink9610.xml" ContentType="application/inkml+xml"/>
  <Override PartName="/ppt/ink/ink9611.xml" ContentType="application/inkml+xml"/>
  <Override PartName="/ppt/ink/ink9612.xml" ContentType="application/inkml+xml"/>
  <Override PartName="/ppt/ink/ink9613.xml" ContentType="application/inkml+xml"/>
  <Override PartName="/ppt/ink/ink9614.xml" ContentType="application/inkml+xml"/>
  <Override PartName="/ppt/ink/ink9615.xml" ContentType="application/inkml+xml"/>
  <Override PartName="/ppt/ink/ink9616.xml" ContentType="application/inkml+xml"/>
  <Override PartName="/ppt/ink/ink9617.xml" ContentType="application/inkml+xml"/>
  <Override PartName="/ppt/ink/ink9618.xml" ContentType="application/inkml+xml"/>
  <Override PartName="/ppt/ink/ink9619.xml" ContentType="application/inkml+xml"/>
  <Override PartName="/ppt/ink/ink9620.xml" ContentType="application/inkml+xml"/>
  <Override PartName="/ppt/ink/ink9621.xml" ContentType="application/inkml+xml"/>
  <Override PartName="/ppt/ink/ink9622.xml" ContentType="application/inkml+xml"/>
  <Override PartName="/ppt/ink/ink9623.xml" ContentType="application/inkml+xml"/>
  <Override PartName="/ppt/ink/ink9624.xml" ContentType="application/inkml+xml"/>
  <Override PartName="/ppt/ink/ink9625.xml" ContentType="application/inkml+xml"/>
  <Override PartName="/ppt/ink/ink9626.xml" ContentType="application/inkml+xml"/>
  <Override PartName="/ppt/ink/ink9627.xml" ContentType="application/inkml+xml"/>
  <Override PartName="/ppt/ink/ink9628.xml" ContentType="application/inkml+xml"/>
  <Override PartName="/ppt/ink/ink9629.xml" ContentType="application/inkml+xml"/>
  <Override PartName="/ppt/ink/ink9630.xml" ContentType="application/inkml+xml"/>
  <Override PartName="/ppt/ink/ink9631.xml" ContentType="application/inkml+xml"/>
  <Override PartName="/ppt/ink/ink9632.xml" ContentType="application/inkml+xml"/>
  <Override PartName="/ppt/ink/ink9633.xml" ContentType="application/inkml+xml"/>
  <Override PartName="/ppt/ink/ink9634.xml" ContentType="application/inkml+xml"/>
  <Override PartName="/ppt/ink/ink9635.xml" ContentType="application/inkml+xml"/>
  <Override PartName="/ppt/ink/ink9636.xml" ContentType="application/inkml+xml"/>
  <Override PartName="/ppt/ink/ink9637.xml" ContentType="application/inkml+xml"/>
  <Override PartName="/ppt/ink/ink9638.xml" ContentType="application/inkml+xml"/>
  <Override PartName="/ppt/ink/ink9639.xml" ContentType="application/inkml+xml"/>
  <Override PartName="/ppt/ink/ink9640.xml" ContentType="application/inkml+xml"/>
  <Override PartName="/ppt/ink/ink9641.xml" ContentType="application/inkml+xml"/>
  <Override PartName="/ppt/ink/ink9642.xml" ContentType="application/inkml+xml"/>
  <Override PartName="/ppt/ink/ink9643.xml" ContentType="application/inkml+xml"/>
  <Override PartName="/ppt/ink/ink9644.xml" ContentType="application/inkml+xml"/>
  <Override PartName="/ppt/ink/ink9645.xml" ContentType="application/inkml+xml"/>
  <Override PartName="/ppt/ink/ink9646.xml" ContentType="application/inkml+xml"/>
  <Override PartName="/ppt/ink/ink9647.xml" ContentType="application/inkml+xml"/>
  <Override PartName="/ppt/ink/ink9648.xml" ContentType="application/inkml+xml"/>
  <Override PartName="/ppt/ink/ink9649.xml" ContentType="application/inkml+xml"/>
  <Override PartName="/ppt/ink/ink9650.xml" ContentType="application/inkml+xml"/>
  <Override PartName="/ppt/ink/ink9651.xml" ContentType="application/inkml+xml"/>
  <Override PartName="/ppt/ink/ink9652.xml" ContentType="application/inkml+xml"/>
  <Override PartName="/ppt/ink/ink9653.xml" ContentType="application/inkml+xml"/>
  <Override PartName="/ppt/ink/ink9654.xml" ContentType="application/inkml+xml"/>
  <Override PartName="/ppt/ink/ink9655.xml" ContentType="application/inkml+xml"/>
  <Override PartName="/ppt/ink/ink9656.xml" ContentType="application/inkml+xml"/>
  <Override PartName="/ppt/ink/ink9657.xml" ContentType="application/inkml+xml"/>
  <Override PartName="/ppt/ink/ink9658.xml" ContentType="application/inkml+xml"/>
  <Override PartName="/ppt/ink/ink9659.xml" ContentType="application/inkml+xml"/>
  <Override PartName="/ppt/ink/ink9660.xml" ContentType="application/inkml+xml"/>
  <Override PartName="/ppt/ink/ink9661.xml" ContentType="application/inkml+xml"/>
  <Override PartName="/ppt/ink/ink9662.xml" ContentType="application/inkml+xml"/>
  <Override PartName="/ppt/ink/ink9663.xml" ContentType="application/inkml+xml"/>
  <Override PartName="/ppt/ink/ink9664.xml" ContentType="application/inkml+xml"/>
  <Override PartName="/ppt/ink/ink9665.xml" ContentType="application/inkml+xml"/>
  <Override PartName="/ppt/ink/ink9666.xml" ContentType="application/inkml+xml"/>
  <Override PartName="/ppt/ink/ink9667.xml" ContentType="application/inkml+xml"/>
  <Override PartName="/ppt/ink/ink9668.xml" ContentType="application/inkml+xml"/>
  <Override PartName="/ppt/ink/ink9669.xml" ContentType="application/inkml+xml"/>
  <Override PartName="/ppt/ink/ink9670.xml" ContentType="application/inkml+xml"/>
  <Override PartName="/ppt/ink/ink9671.xml" ContentType="application/inkml+xml"/>
  <Override PartName="/ppt/ink/ink9672.xml" ContentType="application/inkml+xml"/>
  <Override PartName="/ppt/ink/ink9673.xml" ContentType="application/inkml+xml"/>
  <Override PartName="/ppt/ink/ink9674.xml" ContentType="application/inkml+xml"/>
  <Override PartName="/ppt/ink/ink9675.xml" ContentType="application/inkml+xml"/>
  <Override PartName="/ppt/ink/ink9676.xml" ContentType="application/inkml+xml"/>
  <Override PartName="/ppt/ink/ink9677.xml" ContentType="application/inkml+xml"/>
  <Override PartName="/ppt/ink/ink9678.xml" ContentType="application/inkml+xml"/>
  <Override PartName="/ppt/ink/ink9679.xml" ContentType="application/inkml+xml"/>
  <Override PartName="/ppt/ink/ink9680.xml" ContentType="application/inkml+xml"/>
  <Override PartName="/ppt/ink/ink9681.xml" ContentType="application/inkml+xml"/>
  <Override PartName="/ppt/ink/ink9682.xml" ContentType="application/inkml+xml"/>
  <Override PartName="/ppt/ink/ink9683.xml" ContentType="application/inkml+xml"/>
  <Override PartName="/ppt/ink/ink9684.xml" ContentType="application/inkml+xml"/>
  <Override PartName="/ppt/ink/ink9685.xml" ContentType="application/inkml+xml"/>
  <Override PartName="/ppt/ink/ink9686.xml" ContentType="application/inkml+xml"/>
  <Override PartName="/ppt/ink/ink9687.xml" ContentType="application/inkml+xml"/>
  <Override PartName="/ppt/ink/ink9688.xml" ContentType="application/inkml+xml"/>
  <Override PartName="/ppt/ink/ink9689.xml" ContentType="application/inkml+xml"/>
  <Override PartName="/ppt/ink/ink9690.xml" ContentType="application/inkml+xml"/>
  <Override PartName="/ppt/ink/ink9691.xml" ContentType="application/inkml+xml"/>
  <Override PartName="/ppt/ink/ink9692.xml" ContentType="application/inkml+xml"/>
  <Override PartName="/ppt/ink/ink9693.xml" ContentType="application/inkml+xml"/>
  <Override PartName="/ppt/ink/ink9694.xml" ContentType="application/inkml+xml"/>
  <Override PartName="/ppt/ink/ink9695.xml" ContentType="application/inkml+xml"/>
  <Override PartName="/ppt/ink/ink9696.xml" ContentType="application/inkml+xml"/>
  <Override PartName="/ppt/ink/ink9697.xml" ContentType="application/inkml+xml"/>
  <Override PartName="/ppt/ink/ink9698.xml" ContentType="application/inkml+xml"/>
  <Override PartName="/ppt/ink/ink9699.xml" ContentType="application/inkml+xml"/>
  <Override PartName="/ppt/ink/ink9700.xml" ContentType="application/inkml+xml"/>
  <Override PartName="/ppt/ink/ink9701.xml" ContentType="application/inkml+xml"/>
  <Override PartName="/ppt/ink/ink9702.xml" ContentType="application/inkml+xml"/>
  <Override PartName="/ppt/ink/ink9703.xml" ContentType="application/inkml+xml"/>
  <Override PartName="/ppt/ink/ink9704.xml" ContentType="application/inkml+xml"/>
  <Override PartName="/ppt/ink/ink9705.xml" ContentType="application/inkml+xml"/>
  <Override PartName="/ppt/ink/ink9706.xml" ContentType="application/inkml+xml"/>
  <Override PartName="/ppt/ink/ink9707.xml" ContentType="application/inkml+xml"/>
  <Override PartName="/ppt/ink/ink9708.xml" ContentType="application/inkml+xml"/>
  <Override PartName="/ppt/ink/ink9709.xml" ContentType="application/inkml+xml"/>
  <Override PartName="/ppt/ink/ink9710.xml" ContentType="application/inkml+xml"/>
  <Override PartName="/ppt/ink/ink9711.xml" ContentType="application/inkml+xml"/>
  <Override PartName="/ppt/ink/ink9712.xml" ContentType="application/inkml+xml"/>
  <Override PartName="/ppt/ink/ink9713.xml" ContentType="application/inkml+xml"/>
  <Override PartName="/ppt/ink/ink9714.xml" ContentType="application/inkml+xml"/>
  <Override PartName="/ppt/ink/ink9715.xml" ContentType="application/inkml+xml"/>
  <Override PartName="/ppt/ink/ink9716.xml" ContentType="application/inkml+xml"/>
  <Override PartName="/ppt/ink/ink9717.xml" ContentType="application/inkml+xml"/>
  <Override PartName="/ppt/ink/ink9718.xml" ContentType="application/inkml+xml"/>
  <Override PartName="/ppt/ink/ink9719.xml" ContentType="application/inkml+xml"/>
  <Override PartName="/ppt/ink/ink9720.xml" ContentType="application/inkml+xml"/>
  <Override PartName="/ppt/ink/ink9721.xml" ContentType="application/inkml+xml"/>
  <Override PartName="/ppt/ink/ink9722.xml" ContentType="application/inkml+xml"/>
  <Override PartName="/ppt/ink/ink9723.xml" ContentType="application/inkml+xml"/>
  <Override PartName="/ppt/ink/ink9724.xml" ContentType="application/inkml+xml"/>
  <Override PartName="/ppt/ink/ink9725.xml" ContentType="application/inkml+xml"/>
  <Override PartName="/ppt/ink/ink9726.xml" ContentType="application/inkml+xml"/>
  <Override PartName="/ppt/ink/ink9727.xml" ContentType="application/inkml+xml"/>
  <Override PartName="/ppt/ink/ink9728.xml" ContentType="application/inkml+xml"/>
  <Override PartName="/ppt/ink/ink9729.xml" ContentType="application/inkml+xml"/>
  <Override PartName="/ppt/ink/ink9730.xml" ContentType="application/inkml+xml"/>
  <Override PartName="/ppt/ink/ink9731.xml" ContentType="application/inkml+xml"/>
  <Override PartName="/ppt/ink/ink9732.xml" ContentType="application/inkml+xml"/>
  <Override PartName="/ppt/ink/ink9733.xml" ContentType="application/inkml+xml"/>
  <Override PartName="/ppt/ink/ink9734.xml" ContentType="application/inkml+xml"/>
  <Override PartName="/ppt/ink/ink9735.xml" ContentType="application/inkml+xml"/>
  <Override PartName="/ppt/ink/ink9736.xml" ContentType="application/inkml+xml"/>
  <Override PartName="/ppt/ink/ink9737.xml" ContentType="application/inkml+xml"/>
  <Override PartName="/ppt/ink/ink9738.xml" ContentType="application/inkml+xml"/>
  <Override PartName="/ppt/ink/ink9739.xml" ContentType="application/inkml+xml"/>
  <Override PartName="/ppt/ink/ink9740.xml" ContentType="application/inkml+xml"/>
  <Override PartName="/ppt/ink/ink9741.xml" ContentType="application/inkml+xml"/>
  <Override PartName="/ppt/ink/ink9742.xml" ContentType="application/inkml+xml"/>
  <Override PartName="/ppt/ink/ink9743.xml" ContentType="application/inkml+xml"/>
  <Override PartName="/ppt/ink/ink9744.xml" ContentType="application/inkml+xml"/>
  <Override PartName="/ppt/ink/ink9745.xml" ContentType="application/inkml+xml"/>
  <Override PartName="/ppt/ink/ink9746.xml" ContentType="application/inkml+xml"/>
  <Override PartName="/ppt/ink/ink9747.xml" ContentType="application/inkml+xml"/>
  <Override PartName="/ppt/ink/ink9748.xml" ContentType="application/inkml+xml"/>
  <Override PartName="/ppt/ink/ink9749.xml" ContentType="application/inkml+xml"/>
  <Override PartName="/ppt/ink/ink9750.xml" ContentType="application/inkml+xml"/>
  <Override PartName="/ppt/ink/ink9751.xml" ContentType="application/inkml+xml"/>
  <Override PartName="/ppt/ink/ink9752.xml" ContentType="application/inkml+xml"/>
  <Override PartName="/ppt/ink/ink9753.xml" ContentType="application/inkml+xml"/>
  <Override PartName="/ppt/ink/ink9754.xml" ContentType="application/inkml+xml"/>
  <Override PartName="/ppt/ink/ink9755.xml" ContentType="application/inkml+xml"/>
  <Override PartName="/ppt/ink/ink9756.xml" ContentType="application/inkml+xml"/>
  <Override PartName="/ppt/ink/ink9757.xml" ContentType="application/inkml+xml"/>
  <Override PartName="/ppt/ink/ink9758.xml" ContentType="application/inkml+xml"/>
  <Override PartName="/ppt/ink/ink9759.xml" ContentType="application/inkml+xml"/>
  <Override PartName="/ppt/ink/ink9760.xml" ContentType="application/inkml+xml"/>
  <Override PartName="/ppt/ink/ink9761.xml" ContentType="application/inkml+xml"/>
  <Override PartName="/ppt/ink/ink9762.xml" ContentType="application/inkml+xml"/>
  <Override PartName="/ppt/ink/ink9763.xml" ContentType="application/inkml+xml"/>
  <Override PartName="/ppt/ink/ink9764.xml" ContentType="application/inkml+xml"/>
  <Override PartName="/ppt/ink/ink9765.xml" ContentType="application/inkml+xml"/>
  <Override PartName="/ppt/ink/ink9766.xml" ContentType="application/inkml+xml"/>
  <Override PartName="/ppt/ink/ink9767.xml" ContentType="application/inkml+xml"/>
  <Override PartName="/ppt/ink/ink9768.xml" ContentType="application/inkml+xml"/>
  <Override PartName="/ppt/ink/ink9769.xml" ContentType="application/inkml+xml"/>
  <Override PartName="/ppt/ink/ink9770.xml" ContentType="application/inkml+xml"/>
  <Override PartName="/ppt/ink/ink9771.xml" ContentType="application/inkml+xml"/>
  <Override PartName="/ppt/ink/ink9772.xml" ContentType="application/inkml+xml"/>
  <Override PartName="/ppt/ink/ink9773.xml" ContentType="application/inkml+xml"/>
  <Override PartName="/ppt/ink/ink9774.xml" ContentType="application/inkml+xml"/>
  <Override PartName="/ppt/ink/ink9775.xml" ContentType="application/inkml+xml"/>
  <Override PartName="/ppt/ink/ink9776.xml" ContentType="application/inkml+xml"/>
  <Override PartName="/ppt/ink/ink9777.xml" ContentType="application/inkml+xml"/>
  <Override PartName="/ppt/ink/ink9778.xml" ContentType="application/inkml+xml"/>
  <Override PartName="/ppt/ink/ink9779.xml" ContentType="application/inkml+xml"/>
  <Override PartName="/ppt/ink/ink9780.xml" ContentType="application/inkml+xml"/>
  <Override PartName="/ppt/ink/ink9781.xml" ContentType="application/inkml+xml"/>
  <Override PartName="/ppt/ink/ink9782.xml" ContentType="application/inkml+xml"/>
  <Override PartName="/ppt/ink/ink9783.xml" ContentType="application/inkml+xml"/>
  <Override PartName="/ppt/ink/ink9784.xml" ContentType="application/inkml+xml"/>
  <Override PartName="/ppt/ink/ink9785.xml" ContentType="application/inkml+xml"/>
  <Override PartName="/ppt/ink/ink9786.xml" ContentType="application/inkml+xml"/>
  <Override PartName="/ppt/ink/ink9787.xml" ContentType="application/inkml+xml"/>
  <Override PartName="/ppt/ink/ink9788.xml" ContentType="application/inkml+xml"/>
  <Override PartName="/ppt/ink/ink9789.xml" ContentType="application/inkml+xml"/>
  <Override PartName="/ppt/ink/ink9790.xml" ContentType="application/inkml+xml"/>
  <Override PartName="/ppt/ink/ink9791.xml" ContentType="application/inkml+xml"/>
  <Override PartName="/ppt/ink/ink9792.xml" ContentType="application/inkml+xml"/>
  <Override PartName="/ppt/ink/ink9793.xml" ContentType="application/inkml+xml"/>
  <Override PartName="/ppt/ink/ink9794.xml" ContentType="application/inkml+xml"/>
  <Override PartName="/ppt/ink/ink9795.xml" ContentType="application/inkml+xml"/>
  <Override PartName="/ppt/ink/ink9796.xml" ContentType="application/inkml+xml"/>
  <Override PartName="/ppt/ink/ink9797.xml" ContentType="application/inkml+xml"/>
  <Override PartName="/ppt/ink/ink9798.xml" ContentType="application/inkml+xml"/>
  <Override PartName="/ppt/ink/ink9799.xml" ContentType="application/inkml+xml"/>
  <Override PartName="/ppt/ink/ink9800.xml" ContentType="application/inkml+xml"/>
  <Override PartName="/ppt/ink/ink9801.xml" ContentType="application/inkml+xml"/>
  <Override PartName="/ppt/ink/ink9802.xml" ContentType="application/inkml+xml"/>
  <Override PartName="/ppt/ink/ink9803.xml" ContentType="application/inkml+xml"/>
  <Override PartName="/ppt/ink/ink9804.xml" ContentType="application/inkml+xml"/>
  <Override PartName="/ppt/ink/ink9805.xml" ContentType="application/inkml+xml"/>
  <Override PartName="/ppt/ink/ink9806.xml" ContentType="application/inkml+xml"/>
  <Override PartName="/ppt/ink/ink9807.xml" ContentType="application/inkml+xml"/>
  <Override PartName="/ppt/ink/ink9808.xml" ContentType="application/inkml+xml"/>
  <Override PartName="/ppt/ink/ink9809.xml" ContentType="application/inkml+xml"/>
  <Override PartName="/ppt/ink/ink9810.xml" ContentType="application/inkml+xml"/>
  <Override PartName="/ppt/ink/ink9811.xml" ContentType="application/inkml+xml"/>
  <Override PartName="/ppt/ink/ink9812.xml" ContentType="application/inkml+xml"/>
  <Override PartName="/ppt/ink/ink9813.xml" ContentType="application/inkml+xml"/>
  <Override PartName="/ppt/ink/ink9814.xml" ContentType="application/inkml+xml"/>
  <Override PartName="/ppt/ink/ink9815.xml" ContentType="application/inkml+xml"/>
  <Override PartName="/ppt/ink/ink9816.xml" ContentType="application/inkml+xml"/>
  <Override PartName="/ppt/ink/ink9817.xml" ContentType="application/inkml+xml"/>
  <Override PartName="/ppt/ink/ink9818.xml" ContentType="application/inkml+xml"/>
  <Override PartName="/ppt/ink/ink9819.xml" ContentType="application/inkml+xml"/>
  <Override PartName="/ppt/ink/ink9820.xml" ContentType="application/inkml+xml"/>
  <Override PartName="/ppt/ink/ink9821.xml" ContentType="application/inkml+xml"/>
  <Override PartName="/ppt/ink/ink9822.xml" ContentType="application/inkml+xml"/>
  <Override PartName="/ppt/ink/ink9823.xml" ContentType="application/inkml+xml"/>
  <Override PartName="/ppt/ink/ink9824.xml" ContentType="application/inkml+xml"/>
  <Override PartName="/ppt/ink/ink9825.xml" ContentType="application/inkml+xml"/>
  <Override PartName="/ppt/ink/ink9826.xml" ContentType="application/inkml+xml"/>
  <Override PartName="/ppt/ink/ink9827.xml" ContentType="application/inkml+xml"/>
  <Override PartName="/ppt/ink/ink9828.xml" ContentType="application/inkml+xml"/>
  <Override PartName="/ppt/ink/ink9829.xml" ContentType="application/inkml+xml"/>
  <Override PartName="/ppt/ink/ink9830.xml" ContentType="application/inkml+xml"/>
  <Override PartName="/ppt/ink/ink9831.xml" ContentType="application/inkml+xml"/>
  <Override PartName="/ppt/ink/ink9832.xml" ContentType="application/inkml+xml"/>
  <Override PartName="/ppt/ink/ink9833.xml" ContentType="application/inkml+xml"/>
  <Override PartName="/ppt/ink/ink9834.xml" ContentType="application/inkml+xml"/>
  <Override PartName="/ppt/ink/ink9835.xml" ContentType="application/inkml+xml"/>
  <Override PartName="/ppt/ink/ink9836.xml" ContentType="application/inkml+xml"/>
  <Override PartName="/ppt/ink/ink9837.xml" ContentType="application/inkml+xml"/>
  <Override PartName="/ppt/ink/ink9838.xml" ContentType="application/inkml+xml"/>
  <Override PartName="/ppt/ink/ink9839.xml" ContentType="application/inkml+xml"/>
  <Override PartName="/ppt/ink/ink9840.xml" ContentType="application/inkml+xml"/>
  <Override PartName="/ppt/ink/ink9841.xml" ContentType="application/inkml+xml"/>
  <Override PartName="/ppt/ink/ink9842.xml" ContentType="application/inkml+xml"/>
  <Override PartName="/ppt/ink/ink9843.xml" ContentType="application/inkml+xml"/>
  <Override PartName="/ppt/ink/ink9844.xml" ContentType="application/inkml+xml"/>
  <Override PartName="/ppt/ink/ink9845.xml" ContentType="application/inkml+xml"/>
  <Override PartName="/ppt/ink/ink9846.xml" ContentType="application/inkml+xml"/>
  <Override PartName="/ppt/ink/ink9847.xml" ContentType="application/inkml+xml"/>
  <Override PartName="/ppt/ink/ink9848.xml" ContentType="application/inkml+xml"/>
  <Override PartName="/ppt/ink/ink9849.xml" ContentType="application/inkml+xml"/>
  <Override PartName="/ppt/ink/ink9850.xml" ContentType="application/inkml+xml"/>
  <Override PartName="/ppt/ink/ink9851.xml" ContentType="application/inkml+xml"/>
  <Override PartName="/ppt/ink/ink9852.xml" ContentType="application/inkml+xml"/>
  <Override PartName="/ppt/ink/ink9853.xml" ContentType="application/inkml+xml"/>
  <Override PartName="/ppt/ink/ink9854.xml" ContentType="application/inkml+xml"/>
  <Override PartName="/ppt/ink/ink9855.xml" ContentType="application/inkml+xml"/>
  <Override PartName="/ppt/ink/ink9856.xml" ContentType="application/inkml+xml"/>
  <Override PartName="/ppt/ink/ink9857.xml" ContentType="application/inkml+xml"/>
  <Override PartName="/ppt/ink/ink9858.xml" ContentType="application/inkml+xml"/>
  <Override PartName="/ppt/ink/ink9859.xml" ContentType="application/inkml+xml"/>
  <Override PartName="/ppt/ink/ink9860.xml" ContentType="application/inkml+xml"/>
  <Override PartName="/ppt/ink/ink9861.xml" ContentType="application/inkml+xml"/>
  <Override PartName="/ppt/ink/ink9862.xml" ContentType="application/inkml+xml"/>
  <Override PartName="/ppt/ink/ink9863.xml" ContentType="application/inkml+xml"/>
  <Override PartName="/ppt/ink/ink9864.xml" ContentType="application/inkml+xml"/>
  <Override PartName="/ppt/ink/ink9865.xml" ContentType="application/inkml+xml"/>
  <Override PartName="/ppt/ink/ink9866.xml" ContentType="application/inkml+xml"/>
  <Override PartName="/ppt/ink/ink9867.xml" ContentType="application/inkml+xml"/>
  <Override PartName="/ppt/ink/ink9868.xml" ContentType="application/inkml+xml"/>
  <Override PartName="/ppt/ink/ink9869.xml" ContentType="application/inkml+xml"/>
  <Override PartName="/ppt/ink/ink9870.xml" ContentType="application/inkml+xml"/>
  <Override PartName="/ppt/ink/ink9871.xml" ContentType="application/inkml+xml"/>
  <Override PartName="/ppt/ink/ink9872.xml" ContentType="application/inkml+xml"/>
  <Override PartName="/ppt/ink/ink9873.xml" ContentType="application/inkml+xml"/>
  <Override PartName="/ppt/ink/ink9874.xml" ContentType="application/inkml+xml"/>
  <Override PartName="/ppt/ink/ink9875.xml" ContentType="application/inkml+xml"/>
  <Override PartName="/ppt/ink/ink9876.xml" ContentType="application/inkml+xml"/>
  <Override PartName="/ppt/ink/ink9877.xml" ContentType="application/inkml+xml"/>
  <Override PartName="/ppt/ink/ink9878.xml" ContentType="application/inkml+xml"/>
  <Override PartName="/ppt/ink/ink9879.xml" ContentType="application/inkml+xml"/>
  <Override PartName="/ppt/ink/ink9880.xml" ContentType="application/inkml+xml"/>
  <Override PartName="/ppt/ink/ink9881.xml" ContentType="application/inkml+xml"/>
  <Override PartName="/ppt/ink/ink9882.xml" ContentType="application/inkml+xml"/>
  <Override PartName="/ppt/ink/ink9883.xml" ContentType="application/inkml+xml"/>
  <Override PartName="/ppt/ink/ink9884.xml" ContentType="application/inkml+xml"/>
  <Override PartName="/ppt/ink/ink9885.xml" ContentType="application/inkml+xml"/>
  <Override PartName="/ppt/ink/ink9886.xml" ContentType="application/inkml+xml"/>
  <Override PartName="/ppt/ink/ink9887.xml" ContentType="application/inkml+xml"/>
  <Override PartName="/ppt/ink/ink9888.xml" ContentType="application/inkml+xml"/>
  <Override PartName="/ppt/ink/ink9889.xml" ContentType="application/inkml+xml"/>
  <Override PartName="/ppt/ink/ink9890.xml" ContentType="application/inkml+xml"/>
  <Override PartName="/ppt/ink/ink9891.xml" ContentType="application/inkml+xml"/>
  <Override PartName="/ppt/ink/ink9892.xml" ContentType="application/inkml+xml"/>
  <Override PartName="/ppt/ink/ink9893.xml" ContentType="application/inkml+xml"/>
  <Override PartName="/ppt/ink/ink9894.xml" ContentType="application/inkml+xml"/>
  <Override PartName="/ppt/ink/ink9895.xml" ContentType="application/inkml+xml"/>
  <Override PartName="/ppt/ink/ink9896.xml" ContentType="application/inkml+xml"/>
  <Override PartName="/ppt/ink/ink9897.xml" ContentType="application/inkml+xml"/>
  <Override PartName="/ppt/ink/ink9898.xml" ContentType="application/inkml+xml"/>
  <Override PartName="/ppt/ink/ink9899.xml" ContentType="application/inkml+xml"/>
  <Override PartName="/ppt/ink/ink9900.xml" ContentType="application/inkml+xml"/>
  <Override PartName="/ppt/ink/ink9901.xml" ContentType="application/inkml+xml"/>
  <Override PartName="/ppt/ink/ink9902.xml" ContentType="application/inkml+xml"/>
  <Override PartName="/ppt/ink/ink9903.xml" ContentType="application/inkml+xml"/>
  <Override PartName="/ppt/ink/ink9904.xml" ContentType="application/inkml+xml"/>
  <Override PartName="/ppt/ink/ink9905.xml" ContentType="application/inkml+xml"/>
  <Override PartName="/ppt/ink/ink9906.xml" ContentType="application/inkml+xml"/>
  <Override PartName="/ppt/ink/ink9907.xml" ContentType="application/inkml+xml"/>
  <Override PartName="/ppt/ink/ink9908.xml" ContentType="application/inkml+xml"/>
  <Override PartName="/ppt/ink/ink9909.xml" ContentType="application/inkml+xml"/>
  <Override PartName="/ppt/ink/ink9910.xml" ContentType="application/inkml+xml"/>
  <Override PartName="/ppt/ink/ink9911.xml" ContentType="application/inkml+xml"/>
  <Override PartName="/ppt/ink/ink9912.xml" ContentType="application/inkml+xml"/>
  <Override PartName="/ppt/ink/ink9913.xml" ContentType="application/inkml+xml"/>
  <Override PartName="/ppt/ink/ink9914.xml" ContentType="application/inkml+xml"/>
  <Override PartName="/ppt/ink/ink9915.xml" ContentType="application/inkml+xml"/>
  <Override PartName="/ppt/ink/ink9916.xml" ContentType="application/inkml+xml"/>
  <Override PartName="/ppt/ink/ink9917.xml" ContentType="application/inkml+xml"/>
  <Override PartName="/ppt/ink/ink9918.xml" ContentType="application/inkml+xml"/>
  <Override PartName="/ppt/ink/ink9919.xml" ContentType="application/inkml+xml"/>
  <Override PartName="/ppt/ink/ink9920.xml" ContentType="application/inkml+xml"/>
  <Override PartName="/ppt/ink/ink9921.xml" ContentType="application/inkml+xml"/>
  <Override PartName="/ppt/ink/ink9922.xml" ContentType="application/inkml+xml"/>
  <Override PartName="/ppt/ink/ink9923.xml" ContentType="application/inkml+xml"/>
  <Override PartName="/ppt/ink/ink9924.xml" ContentType="application/inkml+xml"/>
  <Override PartName="/ppt/ink/ink9925.xml" ContentType="application/inkml+xml"/>
  <Override PartName="/ppt/ink/ink9926.xml" ContentType="application/inkml+xml"/>
  <Override PartName="/ppt/ink/ink9927.xml" ContentType="application/inkml+xml"/>
  <Override PartName="/ppt/ink/ink9928.xml" ContentType="application/inkml+xml"/>
  <Override PartName="/ppt/ink/ink9929.xml" ContentType="application/inkml+xml"/>
  <Override PartName="/ppt/ink/ink9930.xml" ContentType="application/inkml+xml"/>
  <Override PartName="/ppt/ink/ink9931.xml" ContentType="application/inkml+xml"/>
  <Override PartName="/ppt/ink/ink9932.xml" ContentType="application/inkml+xml"/>
  <Override PartName="/ppt/ink/ink9933.xml" ContentType="application/inkml+xml"/>
  <Override PartName="/ppt/ink/ink9934.xml" ContentType="application/inkml+xml"/>
  <Override PartName="/ppt/ink/ink9935.xml" ContentType="application/inkml+xml"/>
  <Override PartName="/ppt/ink/ink9936.xml" ContentType="application/inkml+xml"/>
  <Override PartName="/ppt/ink/ink9937.xml" ContentType="application/inkml+xml"/>
  <Override PartName="/ppt/ink/ink9938.xml" ContentType="application/inkml+xml"/>
  <Override PartName="/ppt/ink/ink9939.xml" ContentType="application/inkml+xml"/>
  <Override PartName="/ppt/ink/ink9940.xml" ContentType="application/inkml+xml"/>
  <Override PartName="/ppt/ink/ink9941.xml" ContentType="application/inkml+xml"/>
  <Override PartName="/ppt/ink/ink9942.xml" ContentType="application/inkml+xml"/>
  <Override PartName="/ppt/ink/ink9943.xml" ContentType="application/inkml+xml"/>
  <Override PartName="/ppt/ink/ink9944.xml" ContentType="application/inkml+xml"/>
  <Override PartName="/ppt/ink/ink9945.xml" ContentType="application/inkml+xml"/>
  <Override PartName="/ppt/ink/ink9946.xml" ContentType="application/inkml+xml"/>
  <Override PartName="/ppt/ink/ink9947.xml" ContentType="application/inkml+xml"/>
  <Override PartName="/ppt/ink/ink9948.xml" ContentType="application/inkml+xml"/>
  <Override PartName="/ppt/ink/ink9949.xml" ContentType="application/inkml+xml"/>
  <Override PartName="/ppt/ink/ink9950.xml" ContentType="application/inkml+xml"/>
  <Override PartName="/ppt/ink/ink9951.xml" ContentType="application/inkml+xml"/>
  <Override PartName="/ppt/ink/ink9952.xml" ContentType="application/inkml+xml"/>
  <Override PartName="/ppt/ink/ink9953.xml" ContentType="application/inkml+xml"/>
  <Override PartName="/ppt/ink/ink9954.xml" ContentType="application/inkml+xml"/>
  <Override PartName="/ppt/ink/ink9955.xml" ContentType="application/inkml+xml"/>
  <Override PartName="/ppt/ink/ink9956.xml" ContentType="application/inkml+xml"/>
  <Override PartName="/ppt/ink/ink9957.xml" ContentType="application/inkml+xml"/>
  <Override PartName="/ppt/ink/ink9958.xml" ContentType="application/inkml+xml"/>
  <Override PartName="/ppt/ink/ink9959.xml" ContentType="application/inkml+xml"/>
  <Override PartName="/ppt/ink/ink9960.xml" ContentType="application/inkml+xml"/>
  <Override PartName="/ppt/ink/ink9961.xml" ContentType="application/inkml+xml"/>
  <Override PartName="/ppt/ink/ink9962.xml" ContentType="application/inkml+xml"/>
  <Override PartName="/ppt/ink/ink9963.xml" ContentType="application/inkml+xml"/>
  <Override PartName="/ppt/ink/ink9964.xml" ContentType="application/inkml+xml"/>
  <Override PartName="/ppt/ink/ink9965.xml" ContentType="application/inkml+xml"/>
  <Override PartName="/ppt/ink/ink9966.xml" ContentType="application/inkml+xml"/>
  <Override PartName="/ppt/ink/ink9967.xml" ContentType="application/inkml+xml"/>
  <Override PartName="/ppt/ink/ink9968.xml" ContentType="application/inkml+xml"/>
  <Override PartName="/ppt/ink/ink9969.xml" ContentType="application/inkml+xml"/>
  <Override PartName="/ppt/ink/ink9970.xml" ContentType="application/inkml+xml"/>
  <Override PartName="/ppt/ink/ink9971.xml" ContentType="application/inkml+xml"/>
  <Override PartName="/ppt/ink/ink9972.xml" ContentType="application/inkml+xml"/>
  <Override PartName="/ppt/ink/ink9973.xml" ContentType="application/inkml+xml"/>
  <Override PartName="/ppt/ink/ink9974.xml" ContentType="application/inkml+xml"/>
  <Override PartName="/ppt/ink/ink9975.xml" ContentType="application/inkml+xml"/>
  <Override PartName="/ppt/ink/ink9976.xml" ContentType="application/inkml+xml"/>
  <Override PartName="/ppt/ink/ink9977.xml" ContentType="application/inkml+xml"/>
  <Override PartName="/ppt/ink/ink9978.xml" ContentType="application/inkml+xml"/>
  <Override PartName="/ppt/ink/ink9979.xml" ContentType="application/inkml+xml"/>
  <Override PartName="/ppt/ink/ink9980.xml" ContentType="application/inkml+xml"/>
  <Override PartName="/ppt/ink/ink9981.xml" ContentType="application/inkml+xml"/>
  <Override PartName="/ppt/ink/ink9982.xml" ContentType="application/inkml+xml"/>
  <Override PartName="/ppt/ink/ink9983.xml" ContentType="application/inkml+xml"/>
  <Override PartName="/ppt/ink/ink9984.xml" ContentType="application/inkml+xml"/>
  <Override PartName="/ppt/ink/ink9985.xml" ContentType="application/inkml+xml"/>
  <Override PartName="/ppt/ink/ink9986.xml" ContentType="application/inkml+xml"/>
  <Override PartName="/ppt/ink/ink9987.xml" ContentType="application/inkml+xml"/>
  <Override PartName="/ppt/ink/ink9988.xml" ContentType="application/inkml+xml"/>
  <Override PartName="/ppt/ink/ink9989.xml" ContentType="application/inkml+xml"/>
  <Override PartName="/ppt/ink/ink9990.xml" ContentType="application/inkml+xml"/>
  <Override PartName="/ppt/ink/ink9991.xml" ContentType="application/inkml+xml"/>
  <Override PartName="/ppt/ink/ink9992.xml" ContentType="application/inkml+xml"/>
  <Override PartName="/ppt/ink/ink9993.xml" ContentType="application/inkml+xml"/>
  <Override PartName="/ppt/ink/ink9994.xml" ContentType="application/inkml+xml"/>
  <Override PartName="/ppt/ink/ink9995.xml" ContentType="application/inkml+xml"/>
  <Override PartName="/ppt/ink/ink9996.xml" ContentType="application/inkml+xml"/>
  <Override PartName="/ppt/ink/ink9997.xml" ContentType="application/inkml+xml"/>
  <Override PartName="/ppt/ink/ink9998.xml" ContentType="application/inkml+xml"/>
  <Override PartName="/ppt/ink/ink9999.xml" ContentType="application/inkml+xml"/>
  <Override PartName="/ppt/ink/ink10000.xml" ContentType="application/inkml+xml"/>
  <Override PartName="/ppt/ink/ink10001.xml" ContentType="application/inkml+xml"/>
  <Override PartName="/ppt/ink/ink10002.xml" ContentType="application/inkml+xml"/>
  <Override PartName="/ppt/ink/ink10003.xml" ContentType="application/inkml+xml"/>
  <Override PartName="/ppt/ink/ink10004.xml" ContentType="application/inkml+xml"/>
  <Override PartName="/ppt/ink/ink10005.xml" ContentType="application/inkml+xml"/>
  <Override PartName="/ppt/ink/ink10006.xml" ContentType="application/inkml+xml"/>
  <Override PartName="/ppt/ink/ink10007.xml" ContentType="application/inkml+xml"/>
  <Override PartName="/ppt/ink/ink10008.xml" ContentType="application/inkml+xml"/>
  <Override PartName="/ppt/ink/ink10009.xml" ContentType="application/inkml+xml"/>
  <Override PartName="/ppt/ink/ink10010.xml" ContentType="application/inkml+xml"/>
  <Override PartName="/ppt/ink/ink10011.xml" ContentType="application/inkml+xml"/>
  <Override PartName="/ppt/ink/ink10012.xml" ContentType="application/inkml+xml"/>
  <Override PartName="/ppt/ink/ink10013.xml" ContentType="application/inkml+xml"/>
  <Override PartName="/ppt/ink/ink10014.xml" ContentType="application/inkml+xml"/>
  <Override PartName="/ppt/ink/ink10015.xml" ContentType="application/inkml+xml"/>
  <Override PartName="/ppt/ink/ink10016.xml" ContentType="application/inkml+xml"/>
  <Override PartName="/ppt/ink/ink10017.xml" ContentType="application/inkml+xml"/>
  <Override PartName="/ppt/ink/ink10018.xml" ContentType="application/inkml+xml"/>
  <Override PartName="/ppt/ink/ink10019.xml" ContentType="application/inkml+xml"/>
  <Override PartName="/ppt/ink/ink10020.xml" ContentType="application/inkml+xml"/>
  <Override PartName="/ppt/ink/ink10021.xml" ContentType="application/inkml+xml"/>
  <Override PartName="/ppt/ink/ink10022.xml" ContentType="application/inkml+xml"/>
  <Override PartName="/ppt/ink/ink10023.xml" ContentType="application/inkml+xml"/>
  <Override PartName="/ppt/ink/ink10024.xml" ContentType="application/inkml+xml"/>
  <Override PartName="/ppt/ink/ink10025.xml" ContentType="application/inkml+xml"/>
  <Override PartName="/ppt/ink/ink10026.xml" ContentType="application/inkml+xml"/>
  <Override PartName="/ppt/ink/ink10027.xml" ContentType="application/inkml+xml"/>
  <Override PartName="/ppt/ink/ink10028.xml" ContentType="application/inkml+xml"/>
  <Override PartName="/ppt/ink/ink10029.xml" ContentType="application/inkml+xml"/>
  <Override PartName="/ppt/ink/ink10030.xml" ContentType="application/inkml+xml"/>
  <Override PartName="/ppt/ink/ink10031.xml" ContentType="application/inkml+xml"/>
  <Override PartName="/ppt/ink/ink10032.xml" ContentType="application/inkml+xml"/>
  <Override PartName="/ppt/ink/ink10033.xml" ContentType="application/inkml+xml"/>
  <Override PartName="/ppt/ink/ink10034.xml" ContentType="application/inkml+xml"/>
  <Override PartName="/ppt/ink/ink10035.xml" ContentType="application/inkml+xml"/>
  <Override PartName="/ppt/ink/ink10036.xml" ContentType="application/inkml+xml"/>
  <Override PartName="/ppt/ink/ink10037.xml" ContentType="application/inkml+xml"/>
  <Override PartName="/ppt/ink/ink10038.xml" ContentType="application/inkml+xml"/>
  <Override PartName="/ppt/ink/ink10039.xml" ContentType="application/inkml+xml"/>
  <Override PartName="/ppt/ink/ink10040.xml" ContentType="application/inkml+xml"/>
  <Override PartName="/ppt/ink/ink10041.xml" ContentType="application/inkml+xml"/>
  <Override PartName="/ppt/ink/ink10042.xml" ContentType="application/inkml+xml"/>
  <Override PartName="/ppt/ink/ink10043.xml" ContentType="application/inkml+xml"/>
  <Override PartName="/ppt/ink/ink10044.xml" ContentType="application/inkml+xml"/>
  <Override PartName="/ppt/ink/ink10045.xml" ContentType="application/inkml+xml"/>
  <Override PartName="/ppt/ink/ink10046.xml" ContentType="application/inkml+xml"/>
  <Override PartName="/ppt/ink/ink10047.xml" ContentType="application/inkml+xml"/>
  <Override PartName="/ppt/ink/ink10048.xml" ContentType="application/inkml+xml"/>
  <Override PartName="/ppt/ink/ink10049.xml" ContentType="application/inkml+xml"/>
  <Override PartName="/ppt/ink/ink10050.xml" ContentType="application/inkml+xml"/>
  <Override PartName="/ppt/ink/ink10051.xml" ContentType="application/inkml+xml"/>
  <Override PartName="/ppt/ink/ink10052.xml" ContentType="application/inkml+xml"/>
  <Override PartName="/ppt/ink/ink10053.xml" ContentType="application/inkml+xml"/>
  <Override PartName="/ppt/ink/ink10054.xml" ContentType="application/inkml+xml"/>
  <Override PartName="/ppt/ink/ink10055.xml" ContentType="application/inkml+xml"/>
  <Override PartName="/ppt/ink/ink10056.xml" ContentType="application/inkml+xml"/>
  <Override PartName="/ppt/ink/ink10057.xml" ContentType="application/inkml+xml"/>
  <Override PartName="/ppt/ink/ink10058.xml" ContentType="application/inkml+xml"/>
  <Override PartName="/ppt/ink/ink10059.xml" ContentType="application/inkml+xml"/>
  <Override PartName="/ppt/ink/ink10060.xml" ContentType="application/inkml+xml"/>
  <Override PartName="/ppt/ink/ink10061.xml" ContentType="application/inkml+xml"/>
  <Override PartName="/ppt/ink/ink10062.xml" ContentType="application/inkml+xml"/>
  <Override PartName="/ppt/ink/ink10063.xml" ContentType="application/inkml+xml"/>
  <Override PartName="/ppt/ink/ink10064.xml" ContentType="application/inkml+xml"/>
  <Override PartName="/ppt/ink/ink10065.xml" ContentType="application/inkml+xml"/>
  <Override PartName="/ppt/ink/ink10066.xml" ContentType="application/inkml+xml"/>
  <Override PartName="/ppt/ink/ink10067.xml" ContentType="application/inkml+xml"/>
  <Override PartName="/ppt/ink/ink10068.xml" ContentType="application/inkml+xml"/>
  <Override PartName="/ppt/ink/ink10069.xml" ContentType="application/inkml+xml"/>
  <Override PartName="/ppt/ink/ink10070.xml" ContentType="application/inkml+xml"/>
  <Override PartName="/ppt/ink/ink10071.xml" ContentType="application/inkml+xml"/>
  <Override PartName="/ppt/ink/ink10072.xml" ContentType="application/inkml+xml"/>
  <Override PartName="/ppt/ink/ink10073.xml" ContentType="application/inkml+xml"/>
  <Override PartName="/ppt/ink/ink10074.xml" ContentType="application/inkml+xml"/>
  <Override PartName="/ppt/ink/ink10075.xml" ContentType="application/inkml+xml"/>
  <Override PartName="/ppt/ink/ink10076.xml" ContentType="application/inkml+xml"/>
  <Override PartName="/ppt/ink/ink10077.xml" ContentType="application/inkml+xml"/>
  <Override PartName="/ppt/ink/ink10078.xml" ContentType="application/inkml+xml"/>
  <Override PartName="/ppt/ink/ink10079.xml" ContentType="application/inkml+xml"/>
  <Override PartName="/ppt/ink/ink10080.xml" ContentType="application/inkml+xml"/>
  <Override PartName="/ppt/ink/ink10081.xml" ContentType="application/inkml+xml"/>
  <Override PartName="/ppt/ink/ink10082.xml" ContentType="application/inkml+xml"/>
  <Override PartName="/ppt/ink/ink10083.xml" ContentType="application/inkml+xml"/>
  <Override PartName="/ppt/ink/ink10084.xml" ContentType="application/inkml+xml"/>
  <Override PartName="/ppt/ink/ink10085.xml" ContentType="application/inkml+xml"/>
  <Override PartName="/ppt/ink/ink10086.xml" ContentType="application/inkml+xml"/>
  <Override PartName="/ppt/ink/ink10087.xml" ContentType="application/inkml+xml"/>
  <Override PartName="/ppt/ink/ink10088.xml" ContentType="application/inkml+xml"/>
  <Override PartName="/ppt/ink/ink10089.xml" ContentType="application/inkml+xml"/>
  <Override PartName="/ppt/ink/ink10090.xml" ContentType="application/inkml+xml"/>
  <Override PartName="/ppt/ink/ink10091.xml" ContentType="application/inkml+xml"/>
  <Override PartName="/ppt/ink/ink10092.xml" ContentType="application/inkml+xml"/>
  <Override PartName="/ppt/ink/ink10093.xml" ContentType="application/inkml+xml"/>
  <Override PartName="/ppt/ink/ink10094.xml" ContentType="application/inkml+xml"/>
  <Override PartName="/ppt/ink/ink10095.xml" ContentType="application/inkml+xml"/>
  <Override PartName="/ppt/ink/ink10096.xml" ContentType="application/inkml+xml"/>
  <Override PartName="/ppt/ink/ink10097.xml" ContentType="application/inkml+xml"/>
  <Override PartName="/ppt/ink/ink10098.xml" ContentType="application/inkml+xml"/>
  <Override PartName="/ppt/ink/ink10099.xml" ContentType="application/inkml+xml"/>
  <Override PartName="/ppt/ink/ink10100.xml" ContentType="application/inkml+xml"/>
  <Override PartName="/ppt/ink/ink10101.xml" ContentType="application/inkml+xml"/>
  <Override PartName="/ppt/ink/ink10102.xml" ContentType="application/inkml+xml"/>
  <Override PartName="/ppt/ink/ink10103.xml" ContentType="application/inkml+xml"/>
  <Override PartName="/ppt/ink/ink10104.xml" ContentType="application/inkml+xml"/>
  <Override PartName="/ppt/ink/ink10105.xml" ContentType="application/inkml+xml"/>
  <Override PartName="/ppt/ink/ink10106.xml" ContentType="application/inkml+xml"/>
  <Override PartName="/ppt/ink/ink10107.xml" ContentType="application/inkml+xml"/>
  <Override PartName="/ppt/ink/ink10108.xml" ContentType="application/inkml+xml"/>
  <Override PartName="/ppt/ink/ink10109.xml" ContentType="application/inkml+xml"/>
  <Override PartName="/ppt/ink/ink10110.xml" ContentType="application/inkml+xml"/>
  <Override PartName="/ppt/ink/ink10111.xml" ContentType="application/inkml+xml"/>
  <Override PartName="/ppt/ink/ink10112.xml" ContentType="application/inkml+xml"/>
  <Override PartName="/ppt/ink/ink10113.xml" ContentType="application/inkml+xml"/>
  <Override PartName="/ppt/ink/ink10114.xml" ContentType="application/inkml+xml"/>
  <Override PartName="/ppt/ink/ink10115.xml" ContentType="application/inkml+xml"/>
  <Override PartName="/ppt/ink/ink10116.xml" ContentType="application/inkml+xml"/>
  <Override PartName="/ppt/ink/ink10117.xml" ContentType="application/inkml+xml"/>
  <Override PartName="/ppt/ink/ink10118.xml" ContentType="application/inkml+xml"/>
  <Override PartName="/ppt/ink/ink10119.xml" ContentType="application/inkml+xml"/>
  <Override PartName="/ppt/ink/ink10120.xml" ContentType="application/inkml+xml"/>
  <Override PartName="/ppt/ink/ink10121.xml" ContentType="application/inkml+xml"/>
  <Override PartName="/ppt/ink/ink10122.xml" ContentType="application/inkml+xml"/>
  <Override PartName="/ppt/ink/ink10123.xml" ContentType="application/inkml+xml"/>
  <Override PartName="/ppt/ink/ink10124.xml" ContentType="application/inkml+xml"/>
  <Override PartName="/ppt/ink/ink10125.xml" ContentType="application/inkml+xml"/>
  <Override PartName="/ppt/ink/ink10126.xml" ContentType="application/inkml+xml"/>
  <Override PartName="/ppt/ink/ink10127.xml" ContentType="application/inkml+xml"/>
  <Override PartName="/ppt/ink/ink10128.xml" ContentType="application/inkml+xml"/>
  <Override PartName="/ppt/ink/ink10129.xml" ContentType="application/inkml+xml"/>
  <Override PartName="/ppt/ink/ink10130.xml" ContentType="application/inkml+xml"/>
  <Override PartName="/ppt/ink/ink10131.xml" ContentType="application/inkml+xml"/>
  <Override PartName="/ppt/ink/ink10132.xml" ContentType="application/inkml+xml"/>
  <Override PartName="/ppt/ink/ink10133.xml" ContentType="application/inkml+xml"/>
  <Override PartName="/ppt/ink/ink10134.xml" ContentType="application/inkml+xml"/>
  <Override PartName="/ppt/ink/ink10135.xml" ContentType="application/inkml+xml"/>
  <Override PartName="/ppt/ink/ink10136.xml" ContentType="application/inkml+xml"/>
  <Override PartName="/ppt/ink/ink10137.xml" ContentType="application/inkml+xml"/>
  <Override PartName="/ppt/ink/ink10138.xml" ContentType="application/inkml+xml"/>
  <Override PartName="/ppt/ink/ink10139.xml" ContentType="application/inkml+xml"/>
  <Override PartName="/ppt/ink/ink10140.xml" ContentType="application/inkml+xml"/>
  <Override PartName="/ppt/ink/ink10141.xml" ContentType="application/inkml+xml"/>
  <Override PartName="/ppt/ink/ink10142.xml" ContentType="application/inkml+xml"/>
  <Override PartName="/ppt/ink/ink10143.xml" ContentType="application/inkml+xml"/>
  <Override PartName="/ppt/ink/ink10144.xml" ContentType="application/inkml+xml"/>
  <Override PartName="/ppt/ink/ink10145.xml" ContentType="application/inkml+xml"/>
  <Override PartName="/ppt/ink/ink10146.xml" ContentType="application/inkml+xml"/>
  <Override PartName="/ppt/ink/ink10147.xml" ContentType="application/inkml+xml"/>
  <Override PartName="/ppt/ink/ink10148.xml" ContentType="application/inkml+xml"/>
  <Override PartName="/ppt/ink/ink10149.xml" ContentType="application/inkml+xml"/>
  <Override PartName="/ppt/ink/ink10150.xml" ContentType="application/inkml+xml"/>
  <Override PartName="/ppt/ink/ink10151.xml" ContentType="application/inkml+xml"/>
  <Override PartName="/ppt/ink/ink10152.xml" ContentType="application/inkml+xml"/>
  <Override PartName="/ppt/ink/ink10153.xml" ContentType="application/inkml+xml"/>
  <Override PartName="/ppt/ink/ink10154.xml" ContentType="application/inkml+xml"/>
  <Override PartName="/ppt/ink/ink10155.xml" ContentType="application/inkml+xml"/>
  <Override PartName="/ppt/ink/ink10156.xml" ContentType="application/inkml+xml"/>
  <Override PartName="/ppt/ink/ink10157.xml" ContentType="application/inkml+xml"/>
  <Override PartName="/ppt/ink/ink10158.xml" ContentType="application/inkml+xml"/>
  <Override PartName="/ppt/ink/ink10159.xml" ContentType="application/inkml+xml"/>
  <Override PartName="/ppt/ink/ink10160.xml" ContentType="application/inkml+xml"/>
  <Override PartName="/ppt/ink/ink10161.xml" ContentType="application/inkml+xml"/>
  <Override PartName="/ppt/ink/ink10162.xml" ContentType="application/inkml+xml"/>
  <Override PartName="/ppt/ink/ink10163.xml" ContentType="application/inkml+xml"/>
  <Override PartName="/ppt/ink/ink10164.xml" ContentType="application/inkml+xml"/>
  <Override PartName="/ppt/ink/ink10165.xml" ContentType="application/inkml+xml"/>
  <Override PartName="/ppt/ink/ink10166.xml" ContentType="application/inkml+xml"/>
  <Override PartName="/ppt/ink/ink10167.xml" ContentType="application/inkml+xml"/>
  <Override PartName="/ppt/ink/ink10168.xml" ContentType="application/inkml+xml"/>
  <Override PartName="/ppt/ink/ink10169.xml" ContentType="application/inkml+xml"/>
  <Override PartName="/ppt/ink/ink10170.xml" ContentType="application/inkml+xml"/>
  <Override PartName="/ppt/ink/ink10171.xml" ContentType="application/inkml+xml"/>
  <Override PartName="/ppt/ink/ink10172.xml" ContentType="application/inkml+xml"/>
  <Override PartName="/ppt/ink/ink10173.xml" ContentType="application/inkml+xml"/>
  <Override PartName="/ppt/ink/ink10174.xml" ContentType="application/inkml+xml"/>
  <Override PartName="/ppt/ink/ink10175.xml" ContentType="application/inkml+xml"/>
  <Override PartName="/ppt/ink/ink10176.xml" ContentType="application/inkml+xml"/>
  <Override PartName="/ppt/ink/ink10177.xml" ContentType="application/inkml+xml"/>
  <Override PartName="/ppt/ink/ink10178.xml" ContentType="application/inkml+xml"/>
  <Override PartName="/ppt/ink/ink10179.xml" ContentType="application/inkml+xml"/>
  <Override PartName="/ppt/ink/ink10180.xml" ContentType="application/inkml+xml"/>
  <Override PartName="/ppt/ink/ink10181.xml" ContentType="application/inkml+xml"/>
  <Override PartName="/ppt/ink/ink10182.xml" ContentType="application/inkml+xml"/>
  <Override PartName="/ppt/ink/ink10183.xml" ContentType="application/inkml+xml"/>
  <Override PartName="/ppt/ink/ink10184.xml" ContentType="application/inkml+xml"/>
  <Override PartName="/ppt/ink/ink10185.xml" ContentType="application/inkml+xml"/>
  <Override PartName="/ppt/ink/ink10186.xml" ContentType="application/inkml+xml"/>
  <Override PartName="/ppt/ink/ink10187.xml" ContentType="application/inkml+xml"/>
  <Override PartName="/ppt/ink/ink10188.xml" ContentType="application/inkml+xml"/>
  <Override PartName="/ppt/ink/ink10189.xml" ContentType="application/inkml+xml"/>
  <Override PartName="/ppt/ink/ink10190.xml" ContentType="application/inkml+xml"/>
  <Override PartName="/ppt/ink/ink10191.xml" ContentType="application/inkml+xml"/>
  <Override PartName="/ppt/ink/ink10192.xml" ContentType="application/inkml+xml"/>
  <Override PartName="/ppt/ink/ink10193.xml" ContentType="application/inkml+xml"/>
  <Override PartName="/ppt/ink/ink10194.xml" ContentType="application/inkml+xml"/>
  <Override PartName="/ppt/ink/ink10195.xml" ContentType="application/inkml+xml"/>
  <Override PartName="/ppt/ink/ink10196.xml" ContentType="application/inkml+xml"/>
  <Override PartName="/ppt/ink/ink10197.xml" ContentType="application/inkml+xml"/>
  <Override PartName="/ppt/ink/ink10198.xml" ContentType="application/inkml+xml"/>
  <Override PartName="/ppt/ink/ink10199.xml" ContentType="application/inkml+xml"/>
  <Override PartName="/ppt/ink/ink10200.xml" ContentType="application/inkml+xml"/>
  <Override PartName="/ppt/ink/ink10201.xml" ContentType="application/inkml+xml"/>
  <Override PartName="/ppt/ink/ink10202.xml" ContentType="application/inkml+xml"/>
  <Override PartName="/ppt/ink/ink10203.xml" ContentType="application/inkml+xml"/>
  <Override PartName="/ppt/ink/ink10204.xml" ContentType="application/inkml+xml"/>
  <Override PartName="/ppt/ink/ink10205.xml" ContentType="application/inkml+xml"/>
  <Override PartName="/ppt/ink/ink10206.xml" ContentType="application/inkml+xml"/>
  <Override PartName="/ppt/ink/ink10207.xml" ContentType="application/inkml+xml"/>
  <Override PartName="/ppt/ink/ink10208.xml" ContentType="application/inkml+xml"/>
  <Override PartName="/ppt/ink/ink10209.xml" ContentType="application/inkml+xml"/>
  <Override PartName="/ppt/ink/ink10210.xml" ContentType="application/inkml+xml"/>
  <Override PartName="/ppt/ink/ink10211.xml" ContentType="application/inkml+xml"/>
  <Override PartName="/ppt/ink/ink10212.xml" ContentType="application/inkml+xml"/>
  <Override PartName="/ppt/ink/ink10213.xml" ContentType="application/inkml+xml"/>
  <Override PartName="/ppt/ink/ink10214.xml" ContentType="application/inkml+xml"/>
  <Override PartName="/ppt/ink/ink10215.xml" ContentType="application/inkml+xml"/>
  <Override PartName="/ppt/ink/ink10216.xml" ContentType="application/inkml+xml"/>
  <Override PartName="/ppt/ink/ink10217.xml" ContentType="application/inkml+xml"/>
  <Override PartName="/ppt/ink/ink10218.xml" ContentType="application/inkml+xml"/>
  <Override PartName="/ppt/ink/ink10219.xml" ContentType="application/inkml+xml"/>
  <Override PartName="/ppt/ink/ink10220.xml" ContentType="application/inkml+xml"/>
  <Override PartName="/ppt/ink/ink10221.xml" ContentType="application/inkml+xml"/>
  <Override PartName="/ppt/ink/ink10222.xml" ContentType="application/inkml+xml"/>
  <Override PartName="/ppt/ink/ink10223.xml" ContentType="application/inkml+xml"/>
  <Override PartName="/ppt/ink/ink10224.xml" ContentType="application/inkml+xml"/>
  <Override PartName="/ppt/ink/ink10225.xml" ContentType="application/inkml+xml"/>
  <Override PartName="/ppt/ink/ink10226.xml" ContentType="application/inkml+xml"/>
  <Override PartName="/ppt/ink/ink10227.xml" ContentType="application/inkml+xml"/>
  <Override PartName="/ppt/ink/ink10228.xml" ContentType="application/inkml+xml"/>
  <Override PartName="/ppt/ink/ink10229.xml" ContentType="application/inkml+xml"/>
  <Override PartName="/ppt/ink/ink10230.xml" ContentType="application/inkml+xml"/>
  <Override PartName="/ppt/ink/ink10231.xml" ContentType="application/inkml+xml"/>
  <Override PartName="/ppt/ink/ink10232.xml" ContentType="application/inkml+xml"/>
  <Override PartName="/ppt/ink/ink10233.xml" ContentType="application/inkml+xml"/>
  <Override PartName="/ppt/ink/ink10234.xml" ContentType="application/inkml+xml"/>
  <Override PartName="/ppt/ink/ink10235.xml" ContentType="application/inkml+xml"/>
  <Override PartName="/ppt/ink/ink10236.xml" ContentType="application/inkml+xml"/>
  <Override PartName="/ppt/ink/ink10237.xml" ContentType="application/inkml+xml"/>
  <Override PartName="/ppt/ink/ink10238.xml" ContentType="application/inkml+xml"/>
  <Override PartName="/ppt/ink/ink10239.xml" ContentType="application/inkml+xml"/>
  <Override PartName="/ppt/ink/ink10240.xml" ContentType="application/inkml+xml"/>
  <Override PartName="/ppt/ink/ink10241.xml" ContentType="application/inkml+xml"/>
  <Override PartName="/ppt/ink/ink10242.xml" ContentType="application/inkml+xml"/>
  <Override PartName="/ppt/ink/ink10243.xml" ContentType="application/inkml+xml"/>
  <Override PartName="/ppt/ink/ink10244.xml" ContentType="application/inkml+xml"/>
  <Override PartName="/ppt/ink/ink10245.xml" ContentType="application/inkml+xml"/>
  <Override PartName="/ppt/ink/ink10246.xml" ContentType="application/inkml+xml"/>
  <Override PartName="/ppt/ink/ink10247.xml" ContentType="application/inkml+xml"/>
  <Override PartName="/ppt/ink/ink10248.xml" ContentType="application/inkml+xml"/>
  <Override PartName="/ppt/ink/ink10249.xml" ContentType="application/inkml+xml"/>
  <Override PartName="/ppt/ink/ink10250.xml" ContentType="application/inkml+xml"/>
  <Override PartName="/ppt/ink/ink10251.xml" ContentType="application/inkml+xml"/>
  <Override PartName="/ppt/ink/ink10252.xml" ContentType="application/inkml+xml"/>
  <Override PartName="/ppt/ink/ink10253.xml" ContentType="application/inkml+xml"/>
  <Override PartName="/ppt/ink/ink10254.xml" ContentType="application/inkml+xml"/>
  <Override PartName="/ppt/ink/ink10255.xml" ContentType="application/inkml+xml"/>
  <Override PartName="/ppt/ink/ink10256.xml" ContentType="application/inkml+xml"/>
  <Override PartName="/ppt/ink/ink10257.xml" ContentType="application/inkml+xml"/>
  <Override PartName="/ppt/ink/ink10258.xml" ContentType="application/inkml+xml"/>
  <Override PartName="/ppt/ink/ink10259.xml" ContentType="application/inkml+xml"/>
  <Override PartName="/ppt/ink/ink10260.xml" ContentType="application/inkml+xml"/>
  <Override PartName="/ppt/ink/ink10261.xml" ContentType="application/inkml+xml"/>
  <Override PartName="/ppt/ink/ink10262.xml" ContentType="application/inkml+xml"/>
  <Override PartName="/ppt/ink/ink10263.xml" ContentType="application/inkml+xml"/>
  <Override PartName="/ppt/ink/ink10264.xml" ContentType="application/inkml+xml"/>
  <Override PartName="/ppt/ink/ink10265.xml" ContentType="application/inkml+xml"/>
  <Override PartName="/ppt/ink/ink10266.xml" ContentType="application/inkml+xml"/>
  <Override PartName="/ppt/ink/ink10267.xml" ContentType="application/inkml+xml"/>
  <Override PartName="/ppt/ink/ink10268.xml" ContentType="application/inkml+xml"/>
  <Override PartName="/ppt/ink/ink10269.xml" ContentType="application/inkml+xml"/>
  <Override PartName="/ppt/ink/ink10270.xml" ContentType="application/inkml+xml"/>
  <Override PartName="/ppt/ink/ink10271.xml" ContentType="application/inkml+xml"/>
  <Override PartName="/ppt/ink/ink10272.xml" ContentType="application/inkml+xml"/>
  <Override PartName="/ppt/ink/ink10273.xml" ContentType="application/inkml+xml"/>
  <Override PartName="/ppt/ink/ink10274.xml" ContentType="application/inkml+xml"/>
  <Override PartName="/ppt/ink/ink10275.xml" ContentType="application/inkml+xml"/>
  <Override PartName="/ppt/ink/ink10276.xml" ContentType="application/inkml+xml"/>
  <Override PartName="/ppt/ink/ink10277.xml" ContentType="application/inkml+xml"/>
  <Override PartName="/ppt/ink/ink10278.xml" ContentType="application/inkml+xml"/>
  <Override PartName="/ppt/ink/ink10279.xml" ContentType="application/inkml+xml"/>
  <Override PartName="/ppt/ink/ink10280.xml" ContentType="application/inkml+xml"/>
  <Override PartName="/ppt/ink/ink10281.xml" ContentType="application/inkml+xml"/>
  <Override PartName="/ppt/ink/ink10282.xml" ContentType="application/inkml+xml"/>
  <Override PartName="/ppt/ink/ink10283.xml" ContentType="application/inkml+xml"/>
  <Override PartName="/ppt/ink/ink10284.xml" ContentType="application/inkml+xml"/>
  <Override PartName="/ppt/ink/ink10285.xml" ContentType="application/inkml+xml"/>
  <Override PartName="/ppt/ink/ink10286.xml" ContentType="application/inkml+xml"/>
  <Override PartName="/ppt/ink/ink10287.xml" ContentType="application/inkml+xml"/>
  <Override PartName="/ppt/ink/ink10288.xml" ContentType="application/inkml+xml"/>
  <Override PartName="/ppt/ink/ink10289.xml" ContentType="application/inkml+xml"/>
  <Override PartName="/ppt/ink/ink10290.xml" ContentType="application/inkml+xml"/>
  <Override PartName="/ppt/ink/ink10291.xml" ContentType="application/inkml+xml"/>
  <Override PartName="/ppt/ink/ink10292.xml" ContentType="application/inkml+xml"/>
  <Override PartName="/ppt/ink/ink10293.xml" ContentType="application/inkml+xml"/>
  <Override PartName="/ppt/ink/ink10294.xml" ContentType="application/inkml+xml"/>
  <Override PartName="/ppt/ink/ink10295.xml" ContentType="application/inkml+xml"/>
  <Override PartName="/ppt/ink/ink10296.xml" ContentType="application/inkml+xml"/>
  <Override PartName="/ppt/ink/ink10297.xml" ContentType="application/inkml+xml"/>
  <Override PartName="/ppt/ink/ink10298.xml" ContentType="application/inkml+xml"/>
  <Override PartName="/ppt/ink/ink10299.xml" ContentType="application/inkml+xml"/>
  <Override PartName="/ppt/ink/ink10300.xml" ContentType="application/inkml+xml"/>
  <Override PartName="/ppt/ink/ink10301.xml" ContentType="application/inkml+xml"/>
  <Override PartName="/ppt/ink/ink10302.xml" ContentType="application/inkml+xml"/>
  <Override PartName="/ppt/ink/ink10303.xml" ContentType="application/inkml+xml"/>
  <Override PartName="/ppt/ink/ink10304.xml" ContentType="application/inkml+xml"/>
  <Override PartName="/ppt/ink/ink10305.xml" ContentType="application/inkml+xml"/>
  <Override PartName="/ppt/ink/ink10306.xml" ContentType="application/inkml+xml"/>
  <Override PartName="/ppt/ink/ink10307.xml" ContentType="application/inkml+xml"/>
  <Override PartName="/ppt/ink/ink10308.xml" ContentType="application/inkml+xml"/>
  <Override PartName="/ppt/ink/ink10309.xml" ContentType="application/inkml+xml"/>
  <Override PartName="/ppt/ink/ink10310.xml" ContentType="application/inkml+xml"/>
  <Override PartName="/ppt/ink/ink10311.xml" ContentType="application/inkml+xml"/>
  <Override PartName="/ppt/ink/ink10312.xml" ContentType="application/inkml+xml"/>
  <Override PartName="/ppt/ink/ink10313.xml" ContentType="application/inkml+xml"/>
  <Override PartName="/ppt/ink/ink10314.xml" ContentType="application/inkml+xml"/>
  <Override PartName="/ppt/ink/ink10315.xml" ContentType="application/inkml+xml"/>
  <Override PartName="/ppt/ink/ink10316.xml" ContentType="application/inkml+xml"/>
  <Override PartName="/ppt/ink/ink10317.xml" ContentType="application/inkml+xml"/>
  <Override PartName="/ppt/ink/ink10318.xml" ContentType="application/inkml+xml"/>
  <Override PartName="/ppt/ink/ink10319.xml" ContentType="application/inkml+xml"/>
  <Override PartName="/ppt/ink/ink10320.xml" ContentType="application/inkml+xml"/>
  <Override PartName="/ppt/ink/ink10321.xml" ContentType="application/inkml+xml"/>
  <Override PartName="/ppt/ink/ink10322.xml" ContentType="application/inkml+xml"/>
  <Override PartName="/ppt/ink/ink10323.xml" ContentType="application/inkml+xml"/>
  <Override PartName="/ppt/ink/ink10324.xml" ContentType="application/inkml+xml"/>
  <Override PartName="/ppt/ink/ink10325.xml" ContentType="application/inkml+xml"/>
  <Override PartName="/ppt/ink/ink10326.xml" ContentType="application/inkml+xml"/>
  <Override PartName="/ppt/ink/ink10327.xml" ContentType="application/inkml+xml"/>
  <Override PartName="/ppt/ink/ink10328.xml" ContentType="application/inkml+xml"/>
  <Override PartName="/ppt/ink/ink10329.xml" ContentType="application/inkml+xml"/>
  <Override PartName="/ppt/ink/ink10330.xml" ContentType="application/inkml+xml"/>
  <Override PartName="/ppt/ink/ink10331.xml" ContentType="application/inkml+xml"/>
  <Override PartName="/ppt/ink/ink10332.xml" ContentType="application/inkml+xml"/>
  <Override PartName="/ppt/ink/ink10333.xml" ContentType="application/inkml+xml"/>
  <Override PartName="/ppt/ink/ink10334.xml" ContentType="application/inkml+xml"/>
  <Override PartName="/ppt/ink/ink10335.xml" ContentType="application/inkml+xml"/>
  <Override PartName="/ppt/ink/ink10336.xml" ContentType="application/inkml+xml"/>
  <Override PartName="/ppt/ink/ink10337.xml" ContentType="application/inkml+xml"/>
  <Override PartName="/ppt/ink/ink10338.xml" ContentType="application/inkml+xml"/>
  <Override PartName="/ppt/ink/ink10339.xml" ContentType="application/inkml+xml"/>
  <Override PartName="/ppt/ink/ink10340.xml" ContentType="application/inkml+xml"/>
  <Override PartName="/ppt/ink/ink10341.xml" ContentType="application/inkml+xml"/>
  <Override PartName="/ppt/ink/ink10342.xml" ContentType="application/inkml+xml"/>
  <Override PartName="/ppt/ink/ink10343.xml" ContentType="application/inkml+xml"/>
  <Override PartName="/ppt/ink/ink10344.xml" ContentType="application/inkml+xml"/>
  <Override PartName="/ppt/ink/ink10345.xml" ContentType="application/inkml+xml"/>
  <Override PartName="/ppt/ink/ink10346.xml" ContentType="application/inkml+xml"/>
  <Override PartName="/ppt/ink/ink10347.xml" ContentType="application/inkml+xml"/>
  <Override PartName="/ppt/ink/ink10348.xml" ContentType="application/inkml+xml"/>
  <Override PartName="/ppt/ink/ink10349.xml" ContentType="application/inkml+xml"/>
  <Override PartName="/ppt/ink/ink10350.xml" ContentType="application/inkml+xml"/>
  <Override PartName="/ppt/ink/ink10351.xml" ContentType="application/inkml+xml"/>
  <Override PartName="/ppt/ink/ink10352.xml" ContentType="application/inkml+xml"/>
  <Override PartName="/ppt/ink/ink10353.xml" ContentType="application/inkml+xml"/>
  <Override PartName="/ppt/ink/ink10354.xml" ContentType="application/inkml+xml"/>
  <Override PartName="/ppt/ink/ink10355.xml" ContentType="application/inkml+xml"/>
  <Override PartName="/ppt/ink/ink10356.xml" ContentType="application/inkml+xml"/>
  <Override PartName="/ppt/ink/ink10357.xml" ContentType="application/inkml+xml"/>
  <Override PartName="/ppt/ink/ink10358.xml" ContentType="application/inkml+xml"/>
  <Override PartName="/ppt/ink/ink10359.xml" ContentType="application/inkml+xml"/>
  <Override PartName="/ppt/ink/ink10360.xml" ContentType="application/inkml+xml"/>
  <Override PartName="/ppt/ink/ink10361.xml" ContentType="application/inkml+xml"/>
  <Override PartName="/ppt/ink/ink10362.xml" ContentType="application/inkml+xml"/>
  <Override PartName="/ppt/ink/ink10363.xml" ContentType="application/inkml+xml"/>
  <Override PartName="/ppt/ink/ink10364.xml" ContentType="application/inkml+xml"/>
  <Override PartName="/ppt/ink/ink10365.xml" ContentType="application/inkml+xml"/>
  <Override PartName="/ppt/ink/ink10366.xml" ContentType="application/inkml+xml"/>
  <Override PartName="/ppt/ink/ink10367.xml" ContentType="application/inkml+xml"/>
  <Override PartName="/ppt/ink/ink10368.xml" ContentType="application/inkml+xml"/>
  <Override PartName="/ppt/ink/ink10369.xml" ContentType="application/inkml+xml"/>
  <Override PartName="/ppt/ink/ink10370.xml" ContentType="application/inkml+xml"/>
  <Override PartName="/ppt/ink/ink10371.xml" ContentType="application/inkml+xml"/>
  <Override PartName="/ppt/ink/ink10372.xml" ContentType="application/inkml+xml"/>
  <Override PartName="/ppt/ink/ink10373.xml" ContentType="application/inkml+xml"/>
  <Override PartName="/ppt/ink/ink10374.xml" ContentType="application/inkml+xml"/>
  <Override PartName="/ppt/ink/ink10375.xml" ContentType="application/inkml+xml"/>
  <Override PartName="/ppt/ink/ink10376.xml" ContentType="application/inkml+xml"/>
  <Override PartName="/ppt/ink/ink10377.xml" ContentType="application/inkml+xml"/>
  <Override PartName="/ppt/ink/ink10378.xml" ContentType="application/inkml+xml"/>
  <Override PartName="/ppt/ink/ink10379.xml" ContentType="application/inkml+xml"/>
  <Override PartName="/ppt/ink/ink10380.xml" ContentType="application/inkml+xml"/>
  <Override PartName="/ppt/ink/ink10381.xml" ContentType="application/inkml+xml"/>
  <Override PartName="/ppt/ink/ink10382.xml" ContentType="application/inkml+xml"/>
  <Override PartName="/ppt/ink/ink10383.xml" ContentType="application/inkml+xml"/>
  <Override PartName="/ppt/ink/ink10384.xml" ContentType="application/inkml+xml"/>
  <Override PartName="/ppt/ink/ink10385.xml" ContentType="application/inkml+xml"/>
  <Override PartName="/ppt/ink/ink10386.xml" ContentType="application/inkml+xml"/>
  <Override PartName="/ppt/ink/ink10387.xml" ContentType="application/inkml+xml"/>
  <Override PartName="/ppt/ink/ink10388.xml" ContentType="application/inkml+xml"/>
  <Override PartName="/ppt/ink/ink10389.xml" ContentType="application/inkml+xml"/>
  <Override PartName="/ppt/ink/ink10390.xml" ContentType="application/inkml+xml"/>
  <Override PartName="/ppt/ink/ink10391.xml" ContentType="application/inkml+xml"/>
  <Override PartName="/ppt/ink/ink10392.xml" ContentType="application/inkml+xml"/>
  <Override PartName="/ppt/ink/ink10393.xml" ContentType="application/inkml+xml"/>
  <Override PartName="/ppt/ink/ink10394.xml" ContentType="application/inkml+xml"/>
  <Override PartName="/ppt/ink/ink10395.xml" ContentType="application/inkml+xml"/>
  <Override PartName="/ppt/ink/ink10396.xml" ContentType="application/inkml+xml"/>
  <Override PartName="/ppt/ink/ink10397.xml" ContentType="application/inkml+xml"/>
  <Override PartName="/ppt/ink/ink10398.xml" ContentType="application/inkml+xml"/>
  <Override PartName="/ppt/ink/ink10399.xml" ContentType="application/inkml+xml"/>
  <Override PartName="/ppt/ink/ink10400.xml" ContentType="application/inkml+xml"/>
  <Override PartName="/ppt/ink/ink10401.xml" ContentType="application/inkml+xml"/>
  <Override PartName="/ppt/ink/ink10402.xml" ContentType="application/inkml+xml"/>
  <Override PartName="/ppt/ink/ink10403.xml" ContentType="application/inkml+xml"/>
  <Override PartName="/ppt/ink/ink10404.xml" ContentType="application/inkml+xml"/>
  <Override PartName="/ppt/ink/ink10405.xml" ContentType="application/inkml+xml"/>
  <Override PartName="/ppt/ink/ink10406.xml" ContentType="application/inkml+xml"/>
  <Override PartName="/ppt/ink/ink10407.xml" ContentType="application/inkml+xml"/>
  <Override PartName="/ppt/ink/ink10408.xml" ContentType="application/inkml+xml"/>
  <Override PartName="/ppt/ink/ink10409.xml" ContentType="application/inkml+xml"/>
  <Override PartName="/ppt/ink/ink10410.xml" ContentType="application/inkml+xml"/>
  <Override PartName="/ppt/ink/ink10411.xml" ContentType="application/inkml+xml"/>
  <Override PartName="/ppt/ink/ink10412.xml" ContentType="application/inkml+xml"/>
  <Override PartName="/ppt/ink/ink10413.xml" ContentType="application/inkml+xml"/>
  <Override PartName="/ppt/ink/ink10414.xml" ContentType="application/inkml+xml"/>
  <Override PartName="/ppt/ink/ink10415.xml" ContentType="application/inkml+xml"/>
  <Override PartName="/ppt/ink/ink10416.xml" ContentType="application/inkml+xml"/>
  <Override PartName="/ppt/ink/ink10417.xml" ContentType="application/inkml+xml"/>
  <Override PartName="/ppt/ink/ink10418.xml" ContentType="application/inkml+xml"/>
  <Override PartName="/ppt/ink/ink10419.xml" ContentType="application/inkml+xml"/>
  <Override PartName="/ppt/ink/ink10420.xml" ContentType="application/inkml+xml"/>
  <Override PartName="/ppt/ink/ink10421.xml" ContentType="application/inkml+xml"/>
  <Override PartName="/ppt/ink/ink10422.xml" ContentType="application/inkml+xml"/>
  <Override PartName="/ppt/ink/ink10423.xml" ContentType="application/inkml+xml"/>
  <Override PartName="/ppt/ink/ink10424.xml" ContentType="application/inkml+xml"/>
  <Override PartName="/ppt/ink/ink10425.xml" ContentType="application/inkml+xml"/>
  <Override PartName="/ppt/ink/ink10426.xml" ContentType="application/inkml+xml"/>
  <Override PartName="/ppt/ink/ink10427.xml" ContentType="application/inkml+xml"/>
  <Override PartName="/ppt/ink/ink10428.xml" ContentType="application/inkml+xml"/>
  <Override PartName="/ppt/ink/ink10429.xml" ContentType="application/inkml+xml"/>
  <Override PartName="/ppt/ink/ink10430.xml" ContentType="application/inkml+xml"/>
  <Override PartName="/ppt/ink/ink10431.xml" ContentType="application/inkml+xml"/>
  <Override PartName="/ppt/ink/ink10432.xml" ContentType="application/inkml+xml"/>
  <Override PartName="/ppt/ink/ink10433.xml" ContentType="application/inkml+xml"/>
  <Override PartName="/ppt/ink/ink10434.xml" ContentType="application/inkml+xml"/>
  <Override PartName="/ppt/ink/ink10435.xml" ContentType="application/inkml+xml"/>
  <Override PartName="/ppt/ink/ink10436.xml" ContentType="application/inkml+xml"/>
  <Override PartName="/ppt/ink/ink10437.xml" ContentType="application/inkml+xml"/>
  <Override PartName="/ppt/ink/ink10438.xml" ContentType="application/inkml+xml"/>
  <Override PartName="/ppt/ink/ink10439.xml" ContentType="application/inkml+xml"/>
  <Override PartName="/ppt/ink/ink10440.xml" ContentType="application/inkml+xml"/>
  <Override PartName="/ppt/ink/ink10441.xml" ContentType="application/inkml+xml"/>
  <Override PartName="/ppt/ink/ink10442.xml" ContentType="application/inkml+xml"/>
  <Override PartName="/ppt/ink/ink10443.xml" ContentType="application/inkml+xml"/>
  <Override PartName="/ppt/ink/ink10444.xml" ContentType="application/inkml+xml"/>
  <Override PartName="/ppt/ink/ink10445.xml" ContentType="application/inkml+xml"/>
  <Override PartName="/ppt/ink/ink10446.xml" ContentType="application/inkml+xml"/>
  <Override PartName="/ppt/ink/ink10447.xml" ContentType="application/inkml+xml"/>
  <Override PartName="/ppt/ink/ink10448.xml" ContentType="application/inkml+xml"/>
  <Override PartName="/ppt/ink/ink10449.xml" ContentType="application/inkml+xml"/>
  <Override PartName="/ppt/ink/ink10450.xml" ContentType="application/inkml+xml"/>
  <Override PartName="/ppt/ink/ink10451.xml" ContentType="application/inkml+xml"/>
  <Override PartName="/ppt/ink/ink10452.xml" ContentType="application/inkml+xml"/>
  <Override PartName="/ppt/ink/ink10453.xml" ContentType="application/inkml+xml"/>
  <Override PartName="/ppt/ink/ink10454.xml" ContentType="application/inkml+xml"/>
  <Override PartName="/ppt/ink/ink10455.xml" ContentType="application/inkml+xml"/>
  <Override PartName="/ppt/ink/ink10456.xml" ContentType="application/inkml+xml"/>
  <Override PartName="/ppt/ink/ink10457.xml" ContentType="application/inkml+xml"/>
  <Override PartName="/ppt/ink/ink10458.xml" ContentType="application/inkml+xml"/>
  <Override PartName="/ppt/ink/ink10459.xml" ContentType="application/inkml+xml"/>
  <Override PartName="/ppt/ink/ink10460.xml" ContentType="application/inkml+xml"/>
  <Override PartName="/ppt/ink/ink10461.xml" ContentType="application/inkml+xml"/>
  <Override PartName="/ppt/ink/ink10462.xml" ContentType="application/inkml+xml"/>
  <Override PartName="/ppt/ink/ink10463.xml" ContentType="application/inkml+xml"/>
  <Override PartName="/ppt/ink/ink10464.xml" ContentType="application/inkml+xml"/>
  <Override PartName="/ppt/ink/ink10465.xml" ContentType="application/inkml+xml"/>
  <Override PartName="/ppt/ink/ink10466.xml" ContentType="application/inkml+xml"/>
  <Override PartName="/ppt/ink/ink10467.xml" ContentType="application/inkml+xml"/>
  <Override PartName="/ppt/ink/ink10468.xml" ContentType="application/inkml+xml"/>
  <Override PartName="/ppt/ink/ink10469.xml" ContentType="application/inkml+xml"/>
  <Override PartName="/ppt/ink/ink10470.xml" ContentType="application/inkml+xml"/>
  <Override PartName="/ppt/ink/ink10471.xml" ContentType="application/inkml+xml"/>
  <Override PartName="/ppt/ink/ink10472.xml" ContentType="application/inkml+xml"/>
  <Override PartName="/ppt/ink/ink10473.xml" ContentType="application/inkml+xml"/>
  <Override PartName="/ppt/ink/ink10474.xml" ContentType="application/inkml+xml"/>
  <Override PartName="/ppt/ink/ink10475.xml" ContentType="application/inkml+xml"/>
  <Override PartName="/ppt/ink/ink10476.xml" ContentType="application/inkml+xml"/>
  <Override PartName="/ppt/ink/ink10477.xml" ContentType="application/inkml+xml"/>
  <Override PartName="/ppt/ink/ink10478.xml" ContentType="application/inkml+xml"/>
  <Override PartName="/ppt/ink/ink10479.xml" ContentType="application/inkml+xml"/>
  <Override PartName="/ppt/ink/ink10480.xml" ContentType="application/inkml+xml"/>
  <Override PartName="/ppt/ink/ink10481.xml" ContentType="application/inkml+xml"/>
  <Override PartName="/ppt/ink/ink10482.xml" ContentType="application/inkml+xml"/>
  <Override PartName="/ppt/ink/ink10483.xml" ContentType="application/inkml+xml"/>
  <Override PartName="/ppt/ink/ink10484.xml" ContentType="application/inkml+xml"/>
  <Override PartName="/ppt/ink/ink10485.xml" ContentType="application/inkml+xml"/>
  <Override PartName="/ppt/ink/ink10486.xml" ContentType="application/inkml+xml"/>
  <Override PartName="/ppt/ink/ink10487.xml" ContentType="application/inkml+xml"/>
  <Override PartName="/ppt/ink/ink10488.xml" ContentType="application/inkml+xml"/>
  <Override PartName="/ppt/ink/ink10489.xml" ContentType="application/inkml+xml"/>
  <Override PartName="/ppt/ink/ink10490.xml" ContentType="application/inkml+xml"/>
  <Override PartName="/ppt/ink/ink10491.xml" ContentType="application/inkml+xml"/>
  <Override PartName="/ppt/ink/ink10492.xml" ContentType="application/inkml+xml"/>
  <Override PartName="/ppt/ink/ink10493.xml" ContentType="application/inkml+xml"/>
  <Override PartName="/ppt/ink/ink10494.xml" ContentType="application/inkml+xml"/>
  <Override PartName="/ppt/ink/ink10495.xml" ContentType="application/inkml+xml"/>
  <Override PartName="/ppt/ink/ink10496.xml" ContentType="application/inkml+xml"/>
  <Override PartName="/ppt/ink/ink10497.xml" ContentType="application/inkml+xml"/>
  <Override PartName="/ppt/ink/ink10498.xml" ContentType="application/inkml+xml"/>
  <Override PartName="/ppt/ink/ink10499.xml" ContentType="application/inkml+xml"/>
  <Override PartName="/ppt/ink/ink10500.xml" ContentType="application/inkml+xml"/>
  <Override PartName="/ppt/ink/ink10501.xml" ContentType="application/inkml+xml"/>
  <Override PartName="/ppt/ink/ink10502.xml" ContentType="application/inkml+xml"/>
  <Override PartName="/ppt/ink/ink10503.xml" ContentType="application/inkml+xml"/>
  <Override PartName="/ppt/ink/ink10504.xml" ContentType="application/inkml+xml"/>
  <Override PartName="/ppt/ink/ink10505.xml" ContentType="application/inkml+xml"/>
  <Override PartName="/ppt/ink/ink10506.xml" ContentType="application/inkml+xml"/>
  <Override PartName="/ppt/ink/ink10507.xml" ContentType="application/inkml+xml"/>
  <Override PartName="/ppt/ink/ink10508.xml" ContentType="application/inkml+xml"/>
  <Override PartName="/ppt/ink/ink10509.xml" ContentType="application/inkml+xml"/>
  <Override PartName="/ppt/ink/ink10510.xml" ContentType="application/inkml+xml"/>
  <Override PartName="/ppt/ink/ink10511.xml" ContentType="application/inkml+xml"/>
  <Override PartName="/ppt/ink/ink10512.xml" ContentType="application/inkml+xml"/>
  <Override PartName="/ppt/ink/ink10513.xml" ContentType="application/inkml+xml"/>
  <Override PartName="/ppt/ink/ink10514.xml" ContentType="application/inkml+xml"/>
  <Override PartName="/ppt/ink/ink10515.xml" ContentType="application/inkml+xml"/>
  <Override PartName="/ppt/ink/ink10516.xml" ContentType="application/inkml+xml"/>
  <Override PartName="/ppt/ink/ink10517.xml" ContentType="application/inkml+xml"/>
  <Override PartName="/ppt/ink/ink10518.xml" ContentType="application/inkml+xml"/>
  <Override PartName="/ppt/ink/ink10519.xml" ContentType="application/inkml+xml"/>
  <Override PartName="/ppt/ink/ink10520.xml" ContentType="application/inkml+xml"/>
  <Override PartName="/ppt/ink/ink10521.xml" ContentType="application/inkml+xml"/>
  <Override PartName="/ppt/ink/ink10522.xml" ContentType="application/inkml+xml"/>
  <Override PartName="/ppt/ink/ink10523.xml" ContentType="application/inkml+xml"/>
  <Override PartName="/ppt/ink/ink10524.xml" ContentType="application/inkml+xml"/>
  <Override PartName="/ppt/ink/ink10525.xml" ContentType="application/inkml+xml"/>
  <Override PartName="/ppt/ink/ink10526.xml" ContentType="application/inkml+xml"/>
  <Override PartName="/ppt/ink/ink10527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65"/>
  </p:notesMasterIdLst>
  <p:sldIdLst>
    <p:sldId id="256" r:id="rId2"/>
    <p:sldId id="265" r:id="rId3"/>
    <p:sldId id="302" r:id="rId4"/>
    <p:sldId id="303" r:id="rId5"/>
    <p:sldId id="257" r:id="rId6"/>
    <p:sldId id="264" r:id="rId7"/>
    <p:sldId id="266" r:id="rId8"/>
    <p:sldId id="267" r:id="rId9"/>
    <p:sldId id="268" r:id="rId10"/>
    <p:sldId id="269" r:id="rId11"/>
    <p:sldId id="270" r:id="rId12"/>
    <p:sldId id="276" r:id="rId13"/>
    <p:sldId id="286" r:id="rId14"/>
    <p:sldId id="287" r:id="rId15"/>
    <p:sldId id="288" r:id="rId16"/>
    <p:sldId id="289" r:id="rId17"/>
    <p:sldId id="290" r:id="rId18"/>
    <p:sldId id="277" r:id="rId19"/>
    <p:sldId id="285" r:id="rId20"/>
    <p:sldId id="271" r:id="rId21"/>
    <p:sldId id="272" r:id="rId22"/>
    <p:sldId id="273" r:id="rId23"/>
    <p:sldId id="274" r:id="rId24"/>
    <p:sldId id="275" r:id="rId25"/>
    <p:sldId id="278" r:id="rId26"/>
    <p:sldId id="279" r:id="rId27"/>
    <p:sldId id="280" r:id="rId28"/>
    <p:sldId id="281" r:id="rId29"/>
    <p:sldId id="282" r:id="rId30"/>
    <p:sldId id="316" r:id="rId31"/>
    <p:sldId id="317" r:id="rId32"/>
    <p:sldId id="318" r:id="rId33"/>
    <p:sldId id="283" r:id="rId34"/>
    <p:sldId id="284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10" r:id="rId45"/>
    <p:sldId id="311" r:id="rId46"/>
    <p:sldId id="312" r:id="rId47"/>
    <p:sldId id="313" r:id="rId48"/>
    <p:sldId id="314" r:id="rId49"/>
    <p:sldId id="315" r:id="rId50"/>
    <p:sldId id="309" r:id="rId51"/>
    <p:sldId id="258" r:id="rId52"/>
    <p:sldId id="308" r:id="rId53"/>
    <p:sldId id="307" r:id="rId54"/>
    <p:sldId id="306" r:id="rId55"/>
    <p:sldId id="305" r:id="rId56"/>
    <p:sldId id="304" r:id="rId57"/>
    <p:sldId id="263" r:id="rId58"/>
    <p:sldId id="262" r:id="rId59"/>
    <p:sldId id="261" r:id="rId60"/>
    <p:sldId id="260" r:id="rId61"/>
    <p:sldId id="259" r:id="rId62"/>
    <p:sldId id="300" r:id="rId63"/>
    <p:sldId id="301" r:id="rId64"/>
  </p:sldIdLst>
  <p:sldSz cx="12192000" cy="6858000"/>
  <p:notesSz cx="6858000" cy="9144000"/>
  <p:defaultTextStyle>
    <a:defPPr>
      <a:defRPr lang="el-G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395"/>
    <p:restoredTop sz="94645"/>
  </p:normalViewPr>
  <p:slideViewPr>
    <p:cSldViewPr snapToGrid="0" snapToObjects="1">
      <p:cViewPr varScale="1">
        <p:scale>
          <a:sx n="128" d="100"/>
          <a:sy n="128" d="100"/>
        </p:scale>
        <p:origin x="752" y="1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07:47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 64 24575,'-1'-9'0,"-4"-3"0,1 1 0,-2 0 0,-2 2 0,2 4 0,-1 0 0,1 4 0,2 0 0,-1 1 0,1 2 0,0 2 0,0 4 0,0 0 0,2 4 0,1 0 0,1 0 0,3 3 0,2-4 0,4 1 0,0-5 0,1 0 0,-3-4 0,0 0 0,-4-2 0,1-1 0,-3-1 0,0-2 0,-1 0 0,1-2 0,-1-1 0,1 1 0,-1-1 0,0 3 0,0-1 0,-1 3 0,0 1 0,0 1 0,0 2 0,1-1 0,1-1 0,2 0 0,3-1 0,3 0 0,0-1 0,-2 0 0,-1-1 0,-3-2 0,-1 2 0,-1-3 0,-1 1 0,0 0 0,-1-2 0,-1 3 0,-2 0 0,1 0 0,-2 3 0,0-1 0,0 2 0,-1 1 0,3 2 0,0 1 0,2 1 0,1 0 0,0-1 0,1-2 0,-1 0 0,3-1 0,-1-1 0,1 2 0,2-3 0,-1 2 0,2-2 0,-3 1 0,1-2 0,-3 0 0,0-3 0,-1 0 0,0-2 0,-1-1 0,-1 1 0,-2 1 0,-1 3 0,2 1 0,-1 2 0,1 2 0,0 1 0,1 5 0,1-2 0,1 4 0,2-4 0,1-1 0,1-2 0,1-2 0,2 0 0,-2-2 0,2-1 0,-5 0 0,0-2 0,-2 1 0,0-1 0,-1-1 0,0 0 0,-1 0 0,-2 2 0,3 0 0,-1 2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10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10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10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10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10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10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10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10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10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10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10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10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10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10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10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10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10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10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10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10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10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10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10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10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10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10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10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10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10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10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10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10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10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10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10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10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10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10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10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10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10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10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10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10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10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10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10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10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10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10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10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10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10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10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10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10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10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10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10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10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10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10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10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10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10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10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10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10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10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10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10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10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10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10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10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10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10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10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10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10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10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10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10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10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10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10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10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10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10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10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10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10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10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10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10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10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10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10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10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10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10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10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10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10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10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10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10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10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10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10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10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10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10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10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10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10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10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10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10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10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10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10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10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10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10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10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10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10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10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10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10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10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10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10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10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10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10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10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10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10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10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10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10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10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10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10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10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10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10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10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10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10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10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10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10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10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10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10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10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10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10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10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10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10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10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10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10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10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10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10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10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10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10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10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10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10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10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10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10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10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10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10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10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10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10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10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10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10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10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10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10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10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10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10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10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10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10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10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10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10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10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10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10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10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10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10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10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10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10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10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10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10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10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10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10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10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10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10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10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10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10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10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10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10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10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10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10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10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10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10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10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10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10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10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10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10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10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10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10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10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10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10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10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10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10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10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10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10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10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10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1:06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37 24575,'-6'28'0,"4"-8"0,7-18 0,9-6 0,-2-2 0,3-2 0,-9 1 0,-3 0 0,-3 3 0,1-1 0,-1 1 0,-1-1 0,0 1 0,-1 0 0,1 4 0,-2 4 0,-9 11 0,4-3 0,-6 9 0,13-15 0,4-3 0,4-10 0,2-5 0,0-1 0,-1-1 0,-4 5 0,-1 0 0,-2 1 0,0 3 0,-2 0 0,-2 4 0,-5 2 0,-4 8 0,-5 5 0,5-2 0,3 1 0,7-9 0,7-3 0,9-6 0,2-1 0,3-9 0,-9 5 0,-6-1 0,-4 4 0,-5 2 0,-1 3 0,-8 6 0,3 1 0,-7 9 0,10-7 0,0 3 0,11-10 0,4-1 0,3-4 0,0-1 0,-2-3 0,-5 3 0,0 6 0,-3 1 0,0 5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10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6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29 24575,'-4'93'0,"-1"0"0,1-1 0,-1 1 0,2-16 0,0 2 0,0-2 0,-1 17 0,0 4 0,0-7 0,2-20 0,1-13 0,1-10 0,0 40 0,-1-32 0,0-26 0,-1 23 0,2-18 0,-2 20 0,2-14 0,-1-8 0,1 4 0,-1-22 0,1-1 0,-1-9 0,1-1 0,-1-2 0,1 0 0,0 0 0,0 0 0,0 2 0,0 0 0,-1 6 0,0-5 0,0 4 0,1 0 0,0-3 0,0 4 0,0-6 0,0-2 0,0 1 0,0 1 0,0-6 0,1-4 0,4-31 0,-1 5 0,1-40 0,-3 20 0,0-30 0,-2 28 0,0-21 0,-1 36 0,-2-22 0,1 28 0,1-15 0,1 22 0,0-17 0,-1 20 0,-1-16 0,1 14 0,0-3 0,1 2 0,0 0 0,0 6 0,0-6 0,0 9 0,0-17 0,1 12 0,-1-9 0,1 13 0,-1 0 0,0 0 0,0-8 0,0 1 0,0-2 0,0 7 0,0-11 0,0 5 0,0-24 0,0 19 0,0-29 0,0 30 0,3-13 0,-3 19 0,5-8 0,-3 6 0,0-14 0,0 18 0,-2-1 0,1 15 0,-1 0 0,1 4 0,-1-5 0,0 0 0,0-1 0,0 2 0,0 3 0,0 1 0,-1 2 0,1 1 0,-1 1 0</inkml:trace>
</inkml:ink>
</file>

<file path=ppt/ink/ink10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24575,'0'19'0,"0"3"0,0 6 0,0 9 0,-1 24 0,-1-6 0,0 7 0,1 9 0,1-26 0,0 13 0,0-20 0,0-10 0,0 5 0,0-3 0,0 21 0,1-3 0,-1 38 0,3-34 0,-3 17 0,2-35 0,-2-4 0,0-2 0,-2-8 0,2 15 0,-2-8 0,-3 41 0,2-31 0,-2 31 0,3-35 0,0 21 0,0-24 0,0 11 0,1-19 0,1 8 0,0 2 0,0 22 0,0-14 0,0 5 0,0-17 0,0-1 0,0 4 0,1-2 0,0-4 0,2 4 0,-2-12 0,0 9 0,0-12 0,1 0 0,-1 2 0,0-6 0,0 3 0,-1-9 0,1 0 0,-1-1 0,1-1 0,0-1 0,0 1 0,0-5 0,1-8 0,1-18 0,2-28 0,0-10 0,0-22 0,1-10 0,-3 21 0,2-4 0,-1 3 0,3 39 0,-3-46 0,2 53 0,-5-23 0,-1 19 0,1-18 0,-1 15 0,3-47 0,-3 46 0,0-32 0,-1 46 0,-2-4 0,1 15 0,1 0 0,-1 7 0,2-3 0,-1 0 0,0 3 0,0-4 0,0 4 0,-1-10 0,0 1 0,-1-28 0,2 20 0,-2-16 0,3 21 0,-2-11 0,0 10 0,1-10 0,0 11 0,0 1 0,-1-3 0,1-9 0,-1 7 0,0-15 0,1 22 0,-1-14 0,2 20 0,-2-8 0,2 11 0,0 0 0,0-5 0,1 3 0,0-9 0,0 4 0,-1 1 0,0 5 0,0 7 0,-2 4 0,-5 4 0,3-2 0,-2 2 0</inkml:trace>
</inkml:ink>
</file>

<file path=ppt/ink/ink10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1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78 24575,'2'8'0,"1"0"0,-1 1 0,0 1 0,0-3 0,-1 3 0,0-3 0,0 1 0,-1 7 0,1-1 0,-1 9 0,0-6 0,0 18 0,0-6 0,-1 15 0,0 5 0,-1-7 0,0 17 0,0 17 0,1-12 0,-1-10 0,1 1 0,0 19 0,-2-9 0,0 0 0,1 18 0,-2-22 0,-1-3 0,-1 0 0,-3 24 0,6-41 0,-1 47 0,2-41 0,0 22 0,1-32 0,0-10 0,1 5 0,-1-12 0,1 6 0,0-9 0,0 2 0,-2 15 0,2 9 0,-1 3 0,1-5 0,0 9 0,0-16 0,0 19 0,0-19 0,0 5 0,0-3 0,0 18 0,0-18 0,1 14 0,-1-29 0,3 9 0,-4-17 0,3 8 0,-3-12 0,2 0 0,-1-4 0,1-7 0,-1-9 0,3-15 0,-2-16 0,3-8 0,-3-22 0,1-11 0,-2-5 0,0 34 0,0 0 0,-2-41 0,2 38 0,0-4 0,-5-19 0,1-1 0,3 21 0,0 2 0,-3-11 0,1 5 0,1-8 0,2 20 0,-3-1 0,3-13 0,-2 24 0,2-14 0,0 26 0,0-16 0,-1 11 0,-1-29 0,0 36 0,-2-23 0,4 28 0,0-25 0,0 18 0,2-24 0,0 27 0,-2-23 0,4 20 0,1-28 0,2 17 0,0-10 0,-2 15 0,-3 1 0,0 6 0,-1-2 0,0 4 0,1-7 0,-1 15 0,1 1 0,-2 15 0,0 2 0</inkml:trace>
</inkml:ink>
</file>

<file path=ppt/ink/ink10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6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24 24575,'5'6'0,"2"-1"0,2 8 0,11 8 0,6 7 0,8 5 0,22 26 0,-3-10 0,3 13 0,-17-20 0,-10-6 0,2-2 0,-1-3 0,2 1 0,-10-6 0,-3-4 0,17 20 0,-17-20 0,10 8 0,0-2 0,-7-11 0,20 23 0,-14-15 0,6 9 0,-9-10 0,8 7 0,-15-14 0,10 6 0,-18-15 0,6 5 0,-9-8 0,2 5 0,0-1 0,-3 0 0,-1-1 0,0-2 0,-1 0 0,0-1 0,0-2 0,-3-2 0,0-4 0,-3-2 0,-3-6 0,-6-3 0,-5-7 0,-19-16 0,3-1 0,-28-24 0,18 22 0,-8-7 0,6 12 0,1 2 0,-30-31 0,24 25 0,-15-17 0,34 28 0,-16-18 0,12 10 0,-13-16 0,18 27 0,5 2 0,-7-5 0,8 4 0,-6-11 0,8 15 0,5 6 0,-2 0 0,-4-3 0,4 2 0,-4-5 0,9 9 0,0-1 0,5 4 0,2 2 0,10 8 0,4 4 0,16 16 0,1 0 0,19 22 0,30 21 0,-38-31 0,2 2 0,25 18 0,1 0 0,8 11 0,-14-16 0,-4-2 0,-9-7 0,-6-1 0,-2-1 0,-5-2 0,13 21 0,-18-27 0,0 5 0,3 5 0,-10-14 0,6 16 0,-15-28 0,2 8 0,-7-15 0,-6-7 0,-2-9 0,-10-10 0,3-3 0,-10-10 0,4 0 0,-20-30 0,6 14 0,-23-24 0,26 40 0,-22-17 0,17 15 0,-4-2 0,-1-5 0,8 16 0,4 3 0,-1 4 0,3 2 0,-1 2 0,1-4 0,-3 0 0,10 3 0,1 3 0,7 3 0,6 6 0,0-1 0,1-2 0,0 1 0,-1-1 0,0-1 0,-1 3 0,0-5 0,1 3 0,-1-3 0,0-1 0,0 4 0,-2-1 0,1 3 0,-2 1 0,-2-2 0,-1-1 0,-3-1 0,3 3 0,-1-1 0,4 3 0,2 0 0,-3-3 0,1 1 0,-6-3 0,4 2 0,-2 0 0,4 0 0,-1 2 0,3-2 0,-2 1 0,3-1 0,-4 0 0,2 1 0,-3-1 0,3 2 0,-2-1 0,2 0 0,-1-2 0,1 2 0,0-2 0,4 9 0,3 6 0,9 17 0,10 12 0,8 16 0,16 18 0,4 9 0,0-8 0,-1-4 0,-19-32 0,8 7 0,7 4 0,-1 0 0,15 12 0,-15-17 0,-8-11 0,-2-4 0,-19-16 0,5 4 0,-7-6 0,-2-1 0,1-1 0,-4-2 0,-1 0 0,-2-1 0,0-1 0,-2-2 0,-1 0 0,-1 0 0,1 0 0,-1-1 0,5-1 0,8-1 0,-6 0 0,4 0 0</inkml:trace>
</inkml:ink>
</file>

<file path=ppt/ink/ink10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5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0 24575,'-1'86'0,"-1"0"0,1 0 0,0 0 0,0 8 0,-1 0 0,0 14 0,1-56 0,1-101 0,0-13 0,1 25 0,-1 15 0,0-14 0,0 13 0,-1-14 0,-1 2 0,1 6 0,-1-6 0,0 15 0,2-2 0,-1 0 0,2 4 0,0-3 0,1 12 0,-1-1 0,-1 4 0,-1 1 0,0 1 0,0 0 0,0 2 0,1 0 0,-2-6 0,1 1 0,-2-10 0,0 8 0,1-3 0,1 6 0,0 1 0,1 1 0,-1 8 0,-1 15 0,1 7 0,-1 14 0,1-5 0,0 5 0,0 1 0,0-6 0,-2 14 0,0-19 0,0 12 0,1 4 0,2-12 0,-3 16 0,3-21 0,-1 1 0,-1-3 0,2-6 0,-2-1 0,1-3 0,-1-6 0,1 5 0,0-8 0,1 5 0,-1 3 0,1-4 0,0 3 0,0-10 0,0-3 0,0-7 0,0-9 0,0-10 0,2-13 0,-1-6 0,1-11 0,-1 8 0,-1-46 0,0 40 0,0-26 0,0 37 0,-1 1 0,0 1 0,-2-9 0,-1 19 0,3-2 0,-4 16 0,5 4 0,-3 1 0,3 5 0,-1-2 0,0 3 0,0 0 0,1-4 0,1 2 0,0-8 0,-1 7 0,0-2 0,0 6 0,0 2 0</inkml:trace>
</inkml:ink>
</file>

<file path=ppt/ink/ink10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6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24575,'24'0'0,"36"1"0,-12 0 0,38 3 0,-19 0 0,-3 0 0,-1-1 0,-18-3 0,-2 0 0,-13 0 0,-6 0 0,-8 0 0,-7 0 0,18 1 0,-12-1 0,15 2 0,-18-2 0,-2 0 0,-6 0 0,3-1 0,0-1 0,2 1 0,-3 0 0,-4 1 0,-15-1 0,-5-3 0,-21 2 0,-12-5 0,-8 2 0,-24-5 0,13 3 0,-2 0 0,21 5 0,12 0 0,12 2 0,10-1 0,3 2 0,6 0 0,-1 2 0,4-2 0,4 2 0,6-2 0,19 0 0,12 0 0,63 3 0,-26-1 0,-10 1 0,-3-1 0,-9-1 0,-4 1 0,-38-3 0</inkml:trace>
</inkml:ink>
</file>

<file path=ppt/ink/ink10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8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24575,'6'1'0,"11"0"0,8-1 0,29 1 0,19 1 0,16 4 0,-35-4 0,1 0 0,5 0 0,-3 0 0,27 0 0,-15-2 0,-48 0 0,-20 0 0,-6 1 0,-10-1 0,-15 3 0,-12-3 0,-14 1 0,-12-1 0,6-1 0,1 1 0,11 0 0,13 0 0,-8 1 0,19-1 0,-7 0 0,20 1 0,7-1 0,9 1 0,12 1 0,20-1 0,14 1 0,30 3 0,8-1 0,-28 1 0,-2-1 0,18 1 0,-6-2 0,-53-4 0,-11-1 0,-5 1 0,-1 0 0</inkml:trace>
</inkml:ink>
</file>

<file path=ppt/ink/ink10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0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24575,'-1'39'0,"0"-6"0,-1 10 0,1-10 0,2-5 0,0 0 0,1 1 0,-1-3 0,-1-2 0,0 4 0,0-4 0,0 9 0,0 10 0,0 1 0,0 0 0,0-6 0,1-6 0,1 14 0,1-11 0,-2 7 0,0-15 0,0-7 0,0-2 0,1-7 0,-2-1 0,1 0 0,-1-2 0,1 0 0,-1-3 0,0-1 0,0-16 0,-2-2 0,0-13 0,-2-32 0,2 13 0,-3-31 0,4 23 0,-1-7 0,0 11 0,2-2 0,0 4 0,-1 8 0,1-6 0,-2 11 0,2 1 0,0-2 0,0 1 0,0 10 0,0 2 0,0 16 0,0 0 0,0 2 0,1 4 0,0 3 0,0 7 0,-3 9 0,1 13 0,-2 36 0,0-4 0,0-12 0,1 0 0,0 11 0,-4 10 0,6-42 0,-3-5 0,3-19 0,1-4 0,7-2 0,-2-1 0,2 0 0,-5 0 0</inkml:trace>
</inkml:ink>
</file>

<file path=ppt/ink/ink10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1.9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24575,'23'4'0,"6"-1"0,30 0 0,16 2 0,6-3 0,18 2 0,-21 0 0,-7-3 0,-19 2 0,-27-3 0,-30-1 0,-14 1 0,-70-3 0,25 3 0,-3-2 0,1 1 0,1 0 0,-22-3 0,47 3 0,1-1 0,-5 2 0,13 0 0,-5 0 0,18 1 0,4-1 0,2 2 0,5-1 0,0 0 0,3 0 0,0-1 0,2 0 0,1 0 0,0 0 0</inkml:trace>
</inkml:ink>
</file>

<file path=ppt/ink/ink10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24575,'1'24'0,"0"1"0,1 11 0,-1 19 0,1-5 0,1 30 0,1-29 0,-1 19 0,-2-33 0,-1 6 0,-1-16 0,1-1 0,-2 2 0,2-4 0,0 7 0,0-2 0,0-3 0,0-3 0,0-5 0,0-7 0,-1 0 0,1-8 0,-1-15 0,1-8 0,0-13 0,0-12 0,-1 9 0,1-34 0,-2 35 0,2-40 0,0 45 0,-1-18 0,1 26 0,-1 1 0,1 9 0,0-1 0,1-3 0,-1-4 0,3 2 0,-1-1 0,1 8 0,3 1 0,-2 6 0,0 2 0,-2 1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10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5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24575,'1'16'0,"0"5"0,-1 11 0,0 12 0,0 1 0,1 12 0,2 15 0,3-16 0,1 17 0,-3-37 0,-1-2 0,-3-17 0,0-6 0,0 1 0,0-4 0,0 1 0,-1-6 0,-1 1 0,1-1 0,0 1 0,0 2 0,1-1 0,-6 15 0,2-2 0,-2 12 0,3-11 0,2-2 0,0-7 0,1-6 0,0-11 0,0-10 0,0-9 0,0-7 0,-1-1 0,1-5 0,-1 4 0,1-6 0,0-12 0,-2 3 0,1-28 0,-1 23 0,1-15 0,-1 27 0,2 6 0,-1 15 0,0 10 0,1 3 0,2 7 0,-2 2 0,3 1 0,-3 1 0</inkml:trace>
</inkml:ink>
</file>

<file path=ppt/ink/ink10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6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 24575,'28'-3'0,"17"1"0,5-2 0,31 0 0,9 1 0,-2-1 0,0 2 0,-29-1 0,-3 2 0,-12 0 0,-17 1 0,-4 0 0,-16 0 0,1 0 0,0 0 0,-2 0 0,0 0 0,-6 0 0,-7 1 0,-7-1 0,-18 2 0,-17-2 0,-9 0 0,-24 0 0,16 0 0,15 0 0,0 0 0,-4 0 0,-15 0 0,44 0 0,5 0 0,6 0 0,6 0 0,3 0 0,2 0 0,0 0 0,-1 0 0,1 0 0,3 0 0,5-1 0,0 0 0,0 0 0</inkml:trace>
</inkml:ink>
</file>

<file path=ppt/ink/ink10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8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24575,'7'0'0,"19"1"0,3-1 0,53 1 0,-12-1 0,-19 0 0,2 0 0,-2-1 0,-2-1 0,23 2 0,-1-3 0,-40 3 0,-12 0 0,-2 0 0,-9 0 0,14 0 0,-4 1 0,12-1 0,4 2 0,-10-1 0,-1 0 0,-16-2 0,-6 2 0,-6 0 0,-3 0 0,-26 1 0,0-2 0,-51 2 0,19-5 0,-16 4 0,20-4 0,10 3 0,-11-2 0,17 2 0,-3-1 0,12 1 0,9 0 0,-12 4 0,10-1 0,1 3 0,9-4 0,8 0 0,4-2 0,3 0 0,4 1 0,-2-3 0,3 2 0,-2-2 0</inkml:trace>
</inkml:ink>
</file>

<file path=ppt/ink/ink10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0.2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24575,'-3'14'0,"3"0"0,-3 8 0,3 4 0,-1-5 0,1 19 0,-1-10 0,0 33 0,0-21 0,1 34 0,0-30 0,2 8 0,-4-13 0,1 1 0,-2-3 0,1 1 0,0-4 0,0-5 0,1 4 0,-1 2 0,2-9 0,1 8 0,0-17 0,0-1 0,-1-12 0,0 0 0,0-3 0,0 10 0,-1-3 0,0 11 0,-1-12 0,2 0 0,-4-14 0,3 1 0,-3-2 0,3 2 0,2-1 0,0 2 0,1 0 0,-2 1 0,2 1 0,7-1 0,2 1 0,13-2 0,-1-2 0,9 1 0,-6-1 0,-6 2 0,-4 3 0,-10-1 0,2 1 0,-6 0 0,5-1 0,-6-14 0,2 10 0,-5-9 0</inkml:trace>
</inkml:ink>
</file>

<file path=ppt/ink/ink10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1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42 24575,'0'19'0,"0"-1"0,0 4 0,0-6 0,0 2 0,1-12 0,1-6 0,2-8 0,1-13 0,-3-1 0,2-9 0,-3 8 0,1 3 0,-1 8 0,-1 8 0,-1 6 0,1 3 0,-1 4 0,1-3 0,0 1 0,0-5 0,-2 2 0,2-3 0,-1 2 0,2-4 0</inkml:trace>
</inkml:ink>
</file>

<file path=ppt/ink/ink10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0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58 41 24575,'0'4'0,"0"1"0,0-2 0,1 0 0,0-1 0,2-1 0,0-1 0,4 0 0,0-2 0,0 0 0,-2 0 0,-2-2 0,-2 0 0,0 1 0,-3-7 0,-1 5 0,-2-5 0,-2 6 0,-2-2 0,-1 3 0,2 0 0,1 2 0,2 1 0,1 3 0,-3 0 0,1 8 0,-2-2 0,3 7 0,1-6 0,1 3 0,4-8 0,4 4 0,1-8 0,5 1 0,-3-2 0,0-2 0,-3 0 0,0-3 0,-4 2 0,0-1 0,0 1 0,-2 0 0,0 2 0,-2-1 0,-7-2 0,0 2 0,-2-1 0,4 3 0,4 2 0,1 2 0,0 4 0,2-2 0,1 3 0,2-4 0,2 0 0,0-2 0,7-1 0,-4-3 0,4-3 0,-6-1 0,-1-3 0,-2 0 0,-1-1 0,-2-7 0,0 5 0,-2-3 0,0 12 0,-4 0 0,1 3 0,-1 1 0,1 0 0,2 1 0,1 3 0,2-3 0,1 1 0,2-3 0,2-3 0,0 0 0,-1-1 0,0 1 0,-1 0 0,-1-1 0,0 2 0,-1-1 0,0 1 0,0 1 0</inkml:trace>
</inkml:ink>
</file>

<file path=ppt/ink/ink10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4.1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 5 24575,'-1'12'0,"1"3"0,-1 5 0,0 6 0,1 2 0,-2-3 0,1-1 0,-1-6 0,1-6 0,0-2 0,1-5 0,1-4 0,0-5 0,3-6 0,-1-6 0,2-5 0,-2 1 0,0-6 0,-1 4 0,-2-5 0,2 10 0,-2 0 0,1 11 0,0 0 0,-1 5 0,2 3 0,2 5 0,4 3 0,3 7 0,0 0 0,4 9 0,2 10 0,-2-4 0,4 4 0,-10-19 0,-1-5 0,-5-8 0,-2-3 0,3-11 0,0 1 0,5-20 0,-5 11 0,1-19 0,-3 21 0,1-13 0,-2 14 0,0-4 0,-1 9 0,1-1 0,0 7 0,0-5 0,0 6 0,0-2 0,-1 5 0</inkml:trace>
</inkml:ink>
</file>

<file path=ppt/ink/ink10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5.8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3 104 24575,'-1'33'0,"0"0"0,1 0 0,0-3 0,0-10 0,0-6 0,0-8 0,0-5 0,1-7 0,0 0 0,1-6 0,0-3 0,1-4 0,1-14 0,0 8 0,-1-7 0,-2 12 0,0 3 0,-1 3 0,1 4 0,-1 1 0,0 2 0,0 2 0,1 4 0,2 3 0,0 5 0,6 8 0,3 5 0,5 6 0,6 7 0,-5-4 0,5 4 0,-5-3 0,-5-11 0,-3-4 0,-7-12 0,0-6 0,0-2 0,1-5 0,0-2 0,1-3 0,0-4 0,1-1 0,-1 0 0,0-17 0,-1 11 0,1-16 0,-4 18 0,3 0 0,-4 13 0,1 5 0</inkml:trace>
</inkml:ink>
</file>

<file path=ppt/ink/ink10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6.5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24575,'1'19'0,"1"0"0,-2 16 0,1-12 0,-2 0 0,1-10 0,-1-5 0,1-3 0,3-2 0,0-5 0,0 2 0,-1-3 0</inkml:trace>
</inkml:ink>
</file>

<file path=ppt/ink/ink10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3.0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239 43 24575,'10'-1'0,"2"0"0,6 1 0,-2 0 0,5 0 0,12-1 0,-10 0 0,14-1 0,-18 1 0,3 0 0,-11 1 0,2 0 0,-7 1 0,7-1 0,-5 0 0,4 0 0,-5 0 0,0 0 0,3 0 0,-1-1 0,6 0 0,-8 1 0,4-1 0,-7 1 0,2 0 0,-1 0 0,1 0 0,2 0 0,0 0 0,1 0 0,0 0 0,-1 1 0,6-1 0,-6 1 0,4-1 0,-6 0 0,-2 0 0,1 0 0,-1 0 0,1-1 0,0 1 0,5-1 0,-3 1 0,7 0 0,-7 0 0,0 0 0,-3 0 0,-2 0 0,1 0 0,0 0 0,1 0 0,-1 0 0,3 0 0,-2 0 0,0 0 0,-1 0 0,0 0 0,0 0 0,0-1 0,2 1 0,-1-2 0,4 2 0,-5-1 0,1 0 0,-2 1 0,-1-1 0,3 1 0,0 0 0,0 0 0,1 0 0,-2 0 0,-1 0 0,2 0 0,0-1 0,2 1 0,0 0 0,2-1 0,-2 1 0,1-1 0,-3 0 0,-3 1 0,-3-1 0,-4 1 0,-2 0 0,-3-1 0,3 1 0,-6-1 0,4-1 0,-12 2 0,6-2 0,-5 2 0,2 0 0,-3 0 0,0 0 0,-25-2 0,20 2 0,-13-2 0,20 2 0,3 0 0,-3-1 0,-7 0 0,7 0 0,-8 1 0,13 0 0,-1 0 0,1 0 0,3-1 0,-9 1 0,7-1 0,-6 2 0,11-1 0,-5 2 0,7-2 0,-3 1 0,4 0 0,1-1 0,-6 1 0,4-1 0,-4 0 0,4 1 0,-4 0 0,2 0 0,-5 1 0,6-1 0,0-1 0,3 1 0,0-1 0,0 1 0,-5-1 0,2 1 0,-5 0 0,5-1 0,0 1 0,3-1 0,2 1 0,0-1 0,3 1 0,2-2 0,8 1 0,6-2 0,14 2 0,-1 0 0,34 0 0,-26 1 0,25-1 0,-20 1 0,-7-1 0,13 1 0,-22-1 0,14-1 0,-21 1 0,3-2 0,-13 2 0,-2-1 0,1 0 0,-2 1 0,7-1 0,-4 1 0,4 0 0,-5-1 0,1 0 0,0-1 0,-3 1 0,3 0 0,-6 0 0,3 1 0,-4 0 0,4-1 0,-2 1 0,4-1 0,-5 1 0,2 0 0,-3 0 0,1 0 0,0 0 0,-1-1 0,0 1 0,1-1 0,3 1 0,0 0 0,4 0 0,-2 0 0,0 0 0,-2 0 0,-1 0 0,2 0 0,-4 0 0,0 0 0,-9 0 0,-5 0 0,-5 1 0,-6 0 0,1 0 0,-25 0 0,16-1 0,-32 2 0,34-2 0,-15 3 0,22-3 0,-6 2 0,9-2 0,-13 2 0,11-2 0,-11 2 0,6 0 0,0 0 0,-1 0 0,3 0 0,5-1 0,-6-1 0,13 1 0,-4-2 0,8 0 0,-1 0 0,-3 1 0,-2 0 0,1 0 0,1 0 0,-1 0 0,-4 0 0,2 1 0,-8-1 0,7 1 0,-3-1 0,8 0 0,-7 0 0,9 0 0,-6 0 0,6 0 0,-1 2 0,3-2 0,-2 2 0,6-2 0,3 0 0,4 0 0,3-1 0,9 0 0,-2 0 0,14-2 0,-9 2 0,16 0 0,-10 1 0,14-1 0,-14 0 0,20 0 0,-20 1 0,31-2 0,-20 1 0,13-1 0,-16 1 0,-3 0 0,2-1 0,-9 0 0,13-1 0,-15 2 0,15 0 0,-11 1 0,13 0 0,-16 0 0,4-1 0,-11 1 0,-2-1 0,-5 0 0,0 1 0,-3-1 0,4 1 0,1 0 0,3 0 0,-3 0 0,-1-1 0,-4 1 0,-2-1 0,0 0 0,-1 0 0,-1 0 0,-1 1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10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5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122 82 24575,'-2'56'0,"1"-1"0,8-140 0,-7 170 0,4-141 0,0 0 0,-4 63 0,-1-5 0,1 0 0,-3 4 0,-6 10 0,2 3 0,-7 10 0,2 0 0,-3 4 0,1-2 0,-6 18 0,7-17 0,-2 11 0,8-26 0,4-6 0,2-11 0,1-10 0,0 0 0,3-18 0,1 4 0,7-21 0,-3 10 0,4-9 0,-6 12 0,0 0 0,-3 6 0,2 3 0,-2 7 0,-1 3 0,1 7 0,-3 0 0,1 9 0,3 6 0,5 9 0,1 7 0,5 10 0,2-3 0,6 10 0,-2-8 0,2-3 0,-6-2 0,-7-18 0,-2-2 0,-4-21 0,0-1 0,1-8 0,3-2 0,-2-2 0,6-19 0,-7 16 0,4-29 0,-6 30 0,3-14 0,-4 23 0,2 0 0,-2 11 0,-1 6 0,0 5 0,-2 6 0,1-5 0,-1 2 0</inkml:trace>
</inkml:ink>
</file>

<file path=ppt/ink/ink10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6.7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 24575,'11'-3'0,"-1"2"0,7 0 0,1 1 0,1 1 0,7 2 0,-12 3 0,6 4 0,-13-1 0,0 2 0,-5-3 0,-2 1 0,-6 4 0,0-4 0,-3 3 0,0-7 0,4-1 0,1-2 0,3-1 0,7 4 0,0 2 0,3 4 0,0 3 0,-4-3 0,-4 12 0,-3-10 0,-8 7 0,1-14 0,-3 0 0,3-5 0,3 1 0,0-3 0,2 2 0,1-2 0,2 0 0,0 0 0,0-1 0,1-1 0,-1 1 0,1 0 0</inkml:trace>
</inkml:ink>
</file>

<file path=ppt/ink/ink10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42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 25 24575,'-5'1'0,"1"1"0,1 1 0,1 1 0,1-2 0,-1 0 0,2-3 0,-1 0 0,-1-5 0,-1 4 0,-1-4 0,0 6 0,0-1 0,0 1 0,1 1 0,2 0 0,0 4 0,-1-2 0,2 2 0,0-3 0,0 0 0,2-2 0,3-2 0,-3 0 0,5-5 0,-6 2 0,1-3 0,-3 1 0,1 2 0,0 3 0,-2 1 0,0 2 0,-4 0 0,4 3 0,-1 0 0,3 0 0,0-3 0,5 0 0,-1-2 0,2-1 0,-2-1 0,-2-2 0,-2 2 0,1 0 0,-1 3 0,1 0 0,-1 1 0</inkml:trace>
</inkml:ink>
</file>

<file path=ppt/ink/ink10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55.4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6 24575,'-2'3'0,"0"1"0,2-2 0,0 0 0,1-1 0,2-1 0,-2-2 0,2-1 0,-3 0 0,1 1 0,-2 0 0,0 3 0,-5 3 0,1 1 0,0 2 0,3-1 0,1 0 0,1-1 0,5 1 0,0-2 0,26 2 0,-14-3 0,18-1 0,-23-3 0,-2-4 0,-6 0 0,-4-12 0,-3 8 0,-3-8 0,1 14 0,0 0 0,-1 3 0,-5 3 0,-2-1 0,-2 5 0,-2 1 0,8-2 0,0 0 0,9-6 0,0-1 0,2-2 0,0-1 0,-1 1 0,0-2 0,0 3 0,-2 0 0,0 3 0,-1 1 0,0 1 0,2 0 0,-1-1 0,-2 1 0,2-1 0,-2 0 0</inkml:trace>
</inkml:ink>
</file>

<file path=ppt/ink/ink10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21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 64 24575,'0'6'0,"1"3"0,0-1 0,1-1 0,1-3 0,-1-4 0,2-1 0,3-2 0,1-2 0,6-6 0,-5 2 0,0-3 0,-6 5 0,-2-1 0,-2 1 0,0-1 0,-4 2 0,-4 2 0,0 2 0,-9 0 0,9 3 0,-7 3 0,9 1 0,0 2 0,4 0 0,2-2 0,12 4 0,2-5 0,6 1 0,0-4 0,0-2 0,-5 0 0,-1-3 0,-7 0 0,-4-3 0,-1 1 0,-8-7 0,4 10 0,-15-9 0,6 11 0,-10-4 0,6 2 0,-6 8 0,10 4 0,-2 4 0,10 0 0,2 4 0,3-4 0,5 4 0,-2-9 0,8-3 0,-4-8 0,2-1 0,-3-3 0,0 1 0,-4 0 0,-1 1 0,-1 0 0,-1 1 0,1 2 0,-2 0 0,-2 4 0,-5 3 0,3-1 0,-3 3 0,8-4 0,-1-2 0,4-3 0,-2 0 0,2 0 0,-2 1 0,-1 0 0</inkml:trace>
</inkml:ink>
</file>

<file path=ppt/ink/ink10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6.4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17 24575,'1'6'0,"-1"-3"0,2 1 0,-1-3 0,1-2 0,0 0 0,1 0 0,-1-6 0,-1 2 0,-1-4 0,0 6 0,-2 0 0,1 2 0,-7 4 0,3 0 0,-6 6 0,6-3 0,4 6 0,4-6 0,11 3 0,-1-6 0,5 0 0,-7-3 0,-3-2 0,-3-1 0,0-5 0,-3 1 0,-1-5 0,-4 5 0,1 0 0,-7 5 0,3 4 0,-2 6 0,3-1 0,3 2 0,2-4 0,0-2 0,2-1 0,0-1 0,2-1 0,1 0 0,-1-3 0,0-1 0,-2-9 0,-2 8 0,-1 1 0,0 6 0,-1 2 0</inkml:trace>
</inkml:ink>
</file>

<file path=ppt/ink/ink10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8.0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59 24575,'-6'14'0,"-3"1"0,0 3 0,1-3 0,1 2 0,2-6 0,1 3 0,0-5 0,2-1 0,0-4 0,1-1 0,1-4 0,0-3 0,3-6 0,-1-3 0,2-5 0,-2 2 0,0-3 0,-1-1 0,0 3 0,1-7 0,-2 11 0,2 3 0,0 12 0,2 12 0,1 7 0,2 4 0,2 3 0,2 3 0,-2-12 0,-3 1 0,-2-19 0,1-7 0,-1-2 0,6-13 0,-5 9 0,7-19 0,-6 14 0,3-18 0,-5 16 0,-1-2 0,-1 14 0,-2 2 0,0 5 0,0-1 0,-1 1 0</inkml:trace>
</inkml:ink>
</file>

<file path=ppt/ink/ink10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9.3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 28 24575,'0'-4'0,"0"1"0,1 0 0,0 2 0,1-1 0,0 0 0,0-1 0,3 0 0,-1 1 0,1 0 0,0 0 0,-3 2 0,0 0 0,-1 3 0,0 2 0,0 6 0,-1 0 0,0 2 0,0-3 0,-2-3 0,2 0 0,-4 2 0,1-1 0,-4 5 0,0-6 0,0 2 0,0-2 0,4-1 0,0 2 0,1-2 0,0 3 0,1 0 0,1-2 0,0 2 0,3-3 0,0-1 0,10 0 0,-2-1 0,18 0 0,-11 0 0,9-2 0,-13-1 0,-3-1 0,-5 0 0,-4 1 0,6-2 0,-7 1 0,7-1 0</inkml:trace>
</inkml:ink>
</file>

<file path=ppt/ink/ink10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33.7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19 24575,'-8'8'0,"2"1"0,2-1 0,2-1 0,0-2 0,2-2 0,0-3 0,1-5 0,0 1 0,0-8 0,0 3 0,-3 0 0,-2-1 0,-4 5 0,-10 0 0,1 7 0,-5 3 0,8 1 0,3 2 0,5 2 0,3-1 0,4 3 0,1-6 0,5-2 0,0-1 0,4-3 0,6 1 0,-5-3 0,-1-2 0,-7-1 0,-3-3 0,0 1 0,-2-1 0,0 0 0,-2 1 0,1 1 0,0 5 0,0-1 0,-2 5 0,2-1 0,-1 2 0,2-1 0,1-1 0,3-5 0,4 1 0,7-4 0,4 5 0,-6-1 0,-2 2 0</inkml:trace>
</inkml:ink>
</file>

<file path=ppt/ink/ink10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43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43 24575,'1'-5'0,"-1"0"0,0-1 0,-1 0 0,-1 0 0,0 0 0,0 2 0,-4 0 0,2 3 0,-7 1 0,6 3 0,-2 0 0,5 1 0,1-2 0,1 0 0,0-2 0,0-2 0,-2 9 0,-1-3 0,-2 13 0,2-4 0,1-1 0,2-3 0,0-5 0,3-1 0,2-4 0,1-1 0,1-1 0,-2-2 0,-1-1 0,0-2 0,-1 7 0,-2-1 0,-1 5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10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 24575,'10'7'0,"-11"33"0,19-105 0,-17 63 0,0 1 0</inkml:trace>
</inkml:ink>
</file>

<file path=ppt/ink/ink10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8.1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18 24575,'1'4'0,"0"1"0,1-2 0,1 1 0,4-2 0,-2 0 0,1-1 0,-3-3 0,-1-1 0,0-2 0,0-2 0,-2 1 0,0-1 0,-1 3 0,-2 1 0,1 2 0,-1 0 0,-5 7 0,4-1 0,-4 12 0,6-7 0,2 2 0,1-9 0,1-2 0,0-4 0,1-1 0,-2-1 0,0-1 0,-4 4 0,3 1 0,-3 1 0</inkml:trace>
</inkml:ink>
</file>

<file path=ppt/ink/ink10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9.7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51 70 24575,'-6'21'0,"0"3"0,1 4 0,-1 0 0,3 1 0,-1-10 0,1 4 0,1-8 0,0 3 0,-1 8 0,-1-8 0,0 4 0,1-12 0,3-6 0,0-6 0,7-22 0,-1-1 0,14-31 0,-10 22 0,8-16 0,-9 21 0,-2 0 0,1 3 0,-4 9 0,0 3 0,-1 10 0,3 9 0,0 9 0,6 8 0,0 4 0,3 8 0,1 3 0,-1 1 0,4 2 0,2 8 0,-7-14 0,0-5 0,-12-23 0,0-18 0,1 0 0,6-31 0,-2 7 0,4-32 0,-6 25 0,1-20 0,-3 35 0,-1-4 0,-1 17 0,-1 5 0,1 1 0,-1 5 0,1 2 0,-2 19 0,2-12 0,-2 13 0</inkml:trace>
</inkml:ink>
</file>

<file path=ppt/ink/ink10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0.61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 24575,'0'19'0,"0"5"0,-1 7 0,-2-2 0,-1-1 0,0-12 0,0-1 0,3-11 0,0 0 0,4-3 0,7-1 0,5 0 0,23-3 0,-11 2 0,29-2 0,-35 3 0,6 0 0,-25 0 0,-2-3 0,-2 0 0,1-1 0,1 2 0</inkml:trace>
</inkml:ink>
</file>

<file path=ppt/ink/ink10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1.1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 24575,'1'33'0,"1"-1"0,-2 17 0,1-6 0,-1-9 0,0 1 0,1-8 0,-1-11 0,1-6 0,-5-19 0,4 5 0,-4-6 0</inkml:trace>
</inkml:ink>
</file>

<file path=ppt/ink/ink10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0.797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119 24 24575,'14'-2'0,"15"-1"0,-14 1 0,13 0 0,-10 1 0,-1 1 0,9 0 0,-7 0 0,3 0 0,-4 0 0,-3 0 0,-2 0 0,0 0 0,-1 0 0,0 0 0,2 0 0,-1 0 0,-1 0 0,-1 1 0,-1-1 0,4 2 0,-3-2 0,5 2 0,-6-2 0,3 1 0,7 0 0,0-1 0,8 1 0,-9-1 0,1 0 0,-3 0 0,-1 0 0,1 0 0,0 0 0,-2 1 0,3-1 0,-5 1 0,0-1 0,1 0 0,0 0 0,9 0 0,-1 0 0,13 0 0,-10 0 0,15 0 0,-15 0 0,13 0 0,-16 0 0,8 0 0,-11 0 0,10 0 0,-8 0 0,2-1 0,-1 0 0,-2-1 0,7 1 0,-6 1 0,15-1 0,-13 1 0,6-1 0,2 1 0,-8-1 0,16-2 0,-14 0 0,4-2 0,-9 4 0,0 0 0,8 0 0,1 1 0,2-1 0,-3 1 0,-7 0 0,4 0 0,-3 0 0,4 0 0,-1 0 0,1 1 0,10-1 0,-5 2 0,21 0 0,-18-1 0,22 0 0,-21-1 0,4 0 0,-10 0 0,-5 0 0,14 0 0,-7 0 0,17 1 0,-19-1 0,1 1 0,-7-1 0,-3 0 0,1 0 0,16 3 0,-11-3 0,22 3 0,-20-2 0,16 1 0,-15-1 0,15 0 0,-15 0 0,5-1 0,-7 1 0,12 1 0,-7-1 0,10 1 0,-2-2 0,-10 1 0,15 1 0,-17-2 0,10 1 0,-16-1 0,11 0 0,-12 0 0,3-1 0,-5 1 0,-3-1 0,0 1 0,1 0 0,-3 0 0,6 0 0,-6 0 0,7 1 0,-5-1 0,13 1 0,-7-1 0,3 0 0,10 0 0,-14 0 0,22 0 0,-21 0 0,13-1 0,-15 1 0,15-2 0,-10 2 0,17-1 0,-13 1 0,15 0 0,-17 0 0,1 0 0,-10 0 0,-6 0 0,0 0 0,1 0 0,0 0 0,6 0 0,-4 0 0,-1 0 0,-4 0 0,-1 1 0,4-1 0,-1 0 0,3 1 0,-6 0 0,-3-1 0,-2 0 0,-4 0 0,-11 0 0,-15 1 0,-4 0 0,-8 0 0,-9-1 0,7 0 0,-8 0 0,12 0 0,6 0 0,1 0 0,-3 0 0,5-1 0,-7 0 0,7-1 0,0 2 0,6-1 0,4 1 0,-6 1 0,-1 0 0,0 1 0,4-2 0,6 1 0,1 0 0,-1-1 0,-14 2 0,10-2 0,-29 1 0,23 0 0,-20 1 0,15-1 0,-5 0 0,-10-1 0,10 0 0,-18 0 0,8 0 0,1 0 0,2 0 0,2 2 0,7 0 0,-4 0 0,6 1 0,-2-2 0,1-1 0,-6 1 0,-10-1 0,-11 2 0,-15 3 0,9-2 0,11 2 0,14-3 0,1 0 0,2-2 0,-11 2 0,0-4 0,-21-1 0,10-2 0,0 0 0,0 0 0,25 2 0,-26 1 0,33 0 0,-17 0 0,15 2 0,1-2 0,-15 0 0,15 1 0,-27-1 0,-4 2 0,5-1 0,-2 1 0,21 0 0,6 1 0,1-1 0,-21 1 0,20-1 0,-38 0 0,35 0 0,-21 0 0,14 0 0,-21 0 0,2 0 0,1-1 0,12 1 0,18-1 0,-13 0 0,3 0 0,-7 0 0,8 1 0,-19 0 0,22 0 0,-22 0 0,24 0 0,-2 0 0,-14-1 0,12 1 0,-11-3 0,18 3 0,1-1 0,-10 1 0,14 0 0,-9 0 0,21 0 0,1 0 0,7 0 0,-2 0 0,-6 0 0,3 0 0,-3 0 0,6 0 0,1 0 0,2 0 0,0 0 0</inkml:trace>
</inkml:ink>
</file>

<file path=ppt/ink/ink10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3.09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 11 24575,'2'-3'0,"0"0"0,1 1 0,0 0 0,-1 1 0,-1 1 0,2 10 0,-1 4 0,0 8 0,-1 7 0,2-4 0,-1 6 0,0-1 0,0-1 0,-2 15 0,0-9 0,0 11 0,0-17 0,0 1 0,0-6 0,0-3 0,-1-1 0,0-6 0,-2 1 0,1 16 0,0-6 0,-2 46 0,1-31 0,0 42 0,2-49 0,1 14 0,0-25 0,-1 1 0,1-3 0,-2-5 0,0 4 0,0-2 0,0 5 0,4 18 0,-2-12 0,1 22 0,-1-28 0,0 18 0,0-20 0,0 13 0,1-2 0,0-5 0,1 5 0,-1-17 0,1 1 0,-1-9 0,-1 0 0,1-12 0,1-3 0,0-14 0,3-21 0,-2-1 0,2-36 0,-2 22 0,0-16 0,0 22 0,0-2 0,-2 7 0,1 3 0,-2-1 0,-2 2 0,2-3 0,-1-3 0,1-11 0,0 8 0,0-13 0,0 19 0,0-25 0,0 29 0,-1-18 0,0 24 0,0 8 0,1-1 0,0 16 0,0 1 0,0 6 0,0 0 0,0 2 0,0 1 0,0 2 0,0 0 0</inkml:trace>
</inkml:ink>
</file>

<file path=ppt/ink/ink10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6.93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36 26 24575,'21'9'0,"-4"-1"0,22 16 0,-15-7 0,16 12 0,-14-10 0,5 4 0,-6-7 0,4 3 0,-3-1 0,13 7 0,-13-5 0,5 1 0,-15-8 0,8 9 0,-8-7 0,17 15 0,-17-16 0,13 8 0,-18-13 0,4 3 0,-4-1 0,-1 0 0,4 5 0,-4-4 0,1 2 0,-1-3 0,3 8 0,-1-2 0,3 5 0,6 4 0,-7-10 0,7 6 0,-9-11 0,-2 0 0,1-1 0,-4-2 0,2 4 0,0-2 0,-1 1 0,2 1 0,-1 1 0,0 3 0,-3-4 0,0 0 0,-4-8 0,0 0 0,1 1 0,0 3 0,2-1 0,1 6 0,-2-8 0,1 4 0,-1-4 0,2 1 0,-1 1 0,0-3 0,-2 1 0,-2-3 0,-3-2 0,-3-3 0,-7-4 0,0-2 0,-8-6 0,-2-2 0,-1-2 0,-7-6 0,-9-7 0,4 2 0,-20-18 0,23 21 0,-9-7 0,21 16 0,-4-2 0,5 2 0,-5-2 0,-1-4 0,-10-3 0,9 2 0,-13-10 0,17 11 0,-3-7 0,8 8 0,-3-1 0,-5-6 0,3 5 0,-10-9 0,16 15 0,-7 0 0,13 10 0,-3 1 0,4 1 0,-3-2 0,1 2 0,-1-5 0,-8-6 0,-1-9 0,2 6 0,4 1 0,10 15 0,3 1 0,2 3 0,4 2 0,8 7 0,3 4 0,9 8 0,1 3 0,11 9 0,24 23 0,-8-8 0,-9-11 0,-1-1 0,4 6 0,9 3 0,-24-17 0,4-2 0,-4-2 0,1-1 0,-2-1 0,4 4 0,2 1 0,-6-1 0,-3 0 0,-10-6 0,6 9 0,-2-6 0,7 10 0,-12-15 0,0-1 0,-5-6 0,-4-4 0,4 7 0,-2-4 0,2 6 0,0-3 0,-2 1 0,0-3 0,-5-3 0,-11-3 0,-7 1 0,0-4 0,1 2 0</inkml:trace>
</inkml:ink>
</file>

<file path=ppt/ink/ink10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17.360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81 49 24575,'0'12'0,"-2"10"0,0-3 0,-2 12 0,0-9 0,1 1 0,-2 5 0,2 0 0,0 3 0,-3 13 0,2-3 0,-2 2 0,1-8 0,4-2 0,-1-10 0,3 9 0,-1-15 0,1 0 0,-1-3 0,0 0 0,-1 9 0,0-5 0,0 8 0,0-11 0,-1 0 0,1-5 0,0-4 0,1 2 0,0-1 0,0 1 0,-1 2 0,1 2 0,0-1 0,0 11 0,2-8 0,-2 6 0,0-5 0,0-1 0,-1 1 0,1 9 0,0-9 0,0 14 0,1-18 0,0 9 0,-1-11 0,0 6 0,1-3 0,-1 2 0,1 13 0,-1-8 0,-1 26 0,0-19 0,0 15 0,1-15 0,0 8 0,-1-10 0,0 4 0,0-9 0,-1-4 0,2 3 0,-1 1 0,1 4 0,0 3 0,1-1 0,-1 2 0,2-2 0,-2 0 0,2 2 0,-1-2 0,-1 2 0,1 11 0,-1-11 0,-1 21 0,1-22 0,-3 13 0,3-14 0,-1 1 0,1 2 0,0-1 0,-1 2 0,1 13 0,-1-17 0,0 18 0,0-25 0,1 20 0,3-3 0,-1-3 0,0 10 0,-1-24 0,-1 15 0,1-15 0,1 27 0,-1-17 0,0 15 0,-1-13 0,0-2 0,0 0 0,-1-5 0,1 2 0,0 19 0,0-14 0,1 18 0,0-19 0,0 2 0,0 7 0,-1-5 0,0 5 0,0-4 0,1-5 0,0 19 0,2 1 0,-2 3 0,2-5 0,-3-13 0,2 17 0,1-9 0,-2 8 0,1-20 0,-1-1 0,0-13 0,0 13 0,-1-16 0,0 15 0,0-14 0,0 9 0,0-6 0,1 1 0,-1 1 0,1-2 0,-1-2 0,0 1 0,0 0 0,1-1 0,-1 9 0,1-1 0,-1 5 0,-1-4 0,1-1 0,-1-2 0,1-1 0,0 10 0,0-13 0,0 10 0,0-11 0,0-2 0,0 1 0,0-5 0,-1 3 0,1-5 0,-1 1 0,1 0 0,0 4 0,0 2 0,0-1 0,-1 0 0,1-3 0,-1-3 0,0 4 0,1-5 0,-1 8 0,1-5 0,0 11 0,0-10 0,0 6 0,0-4 0,0-3 0,0 5 0,0-7 0,0 12 0,1-9 0,-1 9 0,1-7 0,-1 2 0,1 2 0,-1-7 0,1 1 0,-1-9 0,0 1 0,0-1 0,0 0 0,0-2 0,1-3 0,-1-4 0,3-6 0,-2-2 0,3-7 0,-2-7 0,2-10 0,0-26 0,6-23 0,-5 33 0,0 0 0,8-29 0,-4 5 0,-1 36 0,-3-2 0,1-7 0,4-24 0,-3 11 0,1-13 0,-4 33 0,-1 16 0,-2 8 0,0 4 0,-1 5 0,1-8 0,-1 9 0,1-5 0,-2 7 0,1-2 0,-2-3 0,2-1 0,-2-10 0,2 7 0,-2-5 0,2 11 0,-1 0 0,1 4 0,0-2 0,-1-7 0,0 5 0,0-19 0,0 10 0,1-20 0,-1 14 0,-1-14 0,0 18 0,0-4 0,2 11 0,-2 0 0,1 0 0,-1-6 0,-1-5 0,1 1 0,-2 0 0,3 3 0,0 6 0,0-15 0,1 12 0,0-24 0,0 12 0,0-8 0,-1 3 0,-1 5 0,-3-22 0,2 17 0,-3-22 0,4 29 0,-3-13 0,3 17 0,-2-5 0,3 6 0,-1-1 0,-1-10 0,1 4 0,-2-7 0,3 11 0,-1-1 0,0-12 0,0 1 0,-2-11 0,1 11 0,-1-4 0,2 4 0,2-43 0,1 32 0,-1-47 0,-2 61 0,0-14 0,0 27 0,-1-13 0,1 10 0,0-4 0,1 11 0,0-1 0,1-8 0,-1 7 0,1-10 0,0 13 0,1-16 0,-1 10 0,1-23 0,-1 13 0,0-10 0,-2-12 0,0 18 0,-1-19 0,2 25 0,1 3 0,-1-14 0,1 18 0,-2-13 0,0 16 0,0-8 0,1 7 0,0-1 0,1 9 0,0 2 0,0-5 0,-1 3 0,0-1 0,0 3 0,0 0 0,1-3 0,-1-13 0,1 14 0,0-8 0,0 17 0,1-3 0,0 1 0,2-3 0,-1 4 0,3-5 0,-3 3 0,2-3 0,-2 3 0,-1-1 0,0 2 0,0-1 0,-1 5 0,0 1 0,1 3 0,-1 2 0,1 15 0,-1-1 0,-2 31 0,0 2 0,0 6 0,1-2 0,1-9 0,0 1 0,0-3 0,1 19 0,-1-24 0,3 34 0,-3-38 0,1 17 0,0-20 0,-1 0 0,2 15 0,-2-17 0,0 23 0,0-29 0,0 20 0,0-23 0,-1 21 0,0-21 0,0 8 0,2-9 0,0 0 0,0-1 0,-1 1 0,0 2 0,0-1 0,0 8 0,0 1 0,0 17 0,0-9 0,-1 4 0,-2-3 0,1-13 0,-2 14 0,3-9 0,-1 4 0,0 6 0,1-5 0,-1 1 0,0 18 0,1-20 0,0 17 0,2-22 0,-1 16 0,1-15 0,-1 22 0,0-28 0,-1 11 0,1-7 0,-2 0 0,-1 22 0,1-21 0,-1 19 0,2-19 0,0 2 0,1 24 0,-3-17 0,3 20 0,-1-9 0,1-10 0,-2 23 0,1-22 0,-1 10 0,1-13 0,1 3 0,-1-4 0,1-1 0,0-2 0,-1 5 0,-1 6 0,1-4 0,1 5 0,3 1 0,-2-8 0,4 18 0,-4-27 0,2 18 0,-1-24 0,-2 11 0,2-11 0,-1 0 0,4 18 0,-3-12 0,3 36 0,-4-32 0,2 22 0,-2-10 0,0 9 0,-1-6 0,1 1 0,2 3 0,-2-6 0,4 27 0,-3-10 0,2 7 0,-2-15 0,1-10 0,-2-12 0,0-3 0,-1-3 0,1 5 0,0 3 0,2-5 0,-2 1 0,1-14 0,-2-3 0,1-1 0,0-4 0,-1 3 0,1-5 0,-1 2 0,0-2 0,0 2 0,0 0 0,0 4 0,0-2 0,0-2 0,0 0 0,0-4 0,0 0 0,0-1 0,2-7 0,1-9 0,2-11 0,1-16 0,3-34 0,-2 6 0,1-22 0,-3-5 0,-1 23 0,-2 21 0,-1 3 0,0-7 0,-1-10 0,2 29 0,-1-6 0,0 14 0,0-6 0,1 2 0,-3-44 0,2 30 0,-4-37 0,3 51 0,-1-16 0,0 19 0,-1-18 0,0 17 0,0-5 0,0 16 0,1 1 0,0 4 0,-1-2 0,1-10 0,-1 6 0,-1-5 0,1 13 0,-2 2 0,1 4 0,-1-4 0,1 3 0,-1-5 0,1-4 0,0 2 0,1-4 0,0 1 0,1 0 0,-2-3 0,0-2 0,-1-2 0,1-26 0,0 19 0,2-16 0,1 27 0,0-9 0,0 8 0,1-9 0,-1 12 0,2-4 0,-2 9 0,2-6 0,-2 7 0,2-2 0,-2 7 0,1 9 0,-3 16 0,0 6 0,-6 22 0,0-3 0,0 7 0,-1 6 0,0 30 0,1-7 0,3-25 0,0 0 0,-1 20 0,1 9 0,2-10 0,1 18 0,1-13 0,1-10 0,0-25 0,0-18 0,0-5 0,1-1 0,0 10 0,1-3 0,1 21 0,-2-18 0,0 8 0,0-13 0,0-1 0,1 15 0,0-3 0,-1 5 0,1-9 0,0-7 0,0 3 0,-1-8 0,2-1 0,-2-6 0,1-3 0,2 8 0,-2-9 0,1 5 0,-2-10 0,0 2 0,0 1 0,1 2 0,0 3 0,0 0 0,2 3 0,2 8 0,0-1 0,1 13 0,0-10 0,-1 4 0,0-7 0,1 8 0,-2-9 0,6 18 0,-7-20 0,3 9 0,-4-13 0,0-1 0,-1 3 0,1-5 0,-1 1 0,0-2 0,0-2 0,0 2 0,-1-2 0,0-1 0,-1-3 0,0 0 0,1-1 0,-1 0 0,1-1 0,0-6 0,-1 2 0,0-3 0,0 2 0,1-5 0,6-14 0,-4-2 0,3 3 0,-6 9 0</inkml:trace>
</inkml:ink>
</file>

<file path=ppt/ink/ink10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27.036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86 10 24575,'1'11'0,"0"1"0,1 6 0,-2 4 0,2 2 0,-2 3 0,2 1 0,-1-2 0,1-2 0,-1-1 0,0 1 0,2-3 0,-1 5 0,1 1 0,0-1 0,1 4 0,0-3 0,1-2 0,1 3 0,-2-3 0,2 0 0,-1 1 0,-2-1 0,2 2 0,0 5 0,0 0 0,1 0 0,0 2 0,-2-8 0,1 7 0,-1-10 0,-1 11 0,0-13 0,2 17 0,-1-14 0,-1 19 0,-2-17 0,0 13 0,1-15 0,-1 13 0,0-15 0,-1 10 0,0-11 0,-1 1 0,1-2 0,-1-1 0,1-1 0,0 3 0,-1-1 0,0 0 0,-1 7 0,2-12 0,-1 8 0,0-6 0,1 3 0,-1 5 0,0 10 0,0-7 0,0 10 0,1-7 0,-1-7 0,1 2 0,-1 2 0,1-11 0,-1 13 0,1-10 0,-2 2 0,0 2 0,1-4 0,-1 1 0,0 7 0,0-6 0,-2 13 0,4-14 0,-4 16 0,2-14 0,-2 20 0,0-15 0,1 6 0,0-8 0,2-3 0,-3 12 0,2-7 0,-1 4 0,2-8 0,0-3 0,0 2 0,-3 13 0,1 0 0,0 3 0,0-6 0,2 4 0,-1-12 0,0 12 0,2-12 0,-2 8 0,2-4 0,-2 4 0,0 9 0,1-12 0,-3 20 0,3-11 0,-2 20 0,1-9 0,1 6 0,-2 4 0,2-19 0,0 41 0,-1-42 0,2 37 0,-1-43 0,0 33 0,-3-36 0,2 17 0,-4-8 0,4-2 0,-1 9 0,3-15 0,-2 5 0,1 12 0,-2-1 0,0 11 0,2-17 0,0 17 0,1-25 0,0 16 0,0-22 0,-1 2 0,0 4 0,1 5 0,1-1 0,1 16 0,-1-7 0,1 3 0,0 1 0,1 11 0,-1-5 0,1 13 0,-1-26 0,-1 7 0,-1-12 0,0 2 0,0 3 0,0 18 0,0-10 0,0 47 0,2-47 0,-2 30 0,1-36 0,-1 1 0,0-2 0,0-6 0,0-1 0,-1 28 0,0-26 0,0 34 0,0-25 0,1 2 0,-2 29 0,1-30 0,1 34 0,-2-12 0,2-13 0,0 22 0,-1-39 0,1 6 0,-1-21 0,2 0 0,-1-5 0,1 0 0,-1 1 0,-1 2 0,1-1 0,-1 11 0,1-12 0,-2 18 0,2-15 0,-3 17 0,2-14 0,1 15 0,-1-17 0,1 10 0,0-16 0,0 9 0,0-13 0,0 3 0,0-8 0,1 1 0,0 2 0,0-2 0,1 2 0,-1-4 0,0-2 0,1-2 0,-2-1 0,2-6 0,-2-2 0,2-2 0,0-2 0,1 2 0,2-3 0,-1-1 0,1-2 0,-3-6 0,1-1 0,-1-12 0,0-3 0,-2-7 0,1-32 0,-1 27 0,0-23 0,0 36 0,0-12 0,0 8 0,0-7 0,-1-4 0,1 14 0,-1-19 0,1 16 0,1 2 0,-1 5 0,1 12 0,-1-2 0,1-5 0,-1 3 0,1-2 0,0 0 0,0 8 0,-1-8 0,0 6 0,0-14 0,0 7 0,0-7 0,0 1 0,0 6 0,0 0 0,-1 4 0,-1 5 0,3-9 0,-2 6 0,2-14 0,-1 11 0,-3-18 0,2 16 0,-3-15 0,2 18 0,2-5 0,-2 4 0,1-2 0,-4-23 0,1 9 0,-1-10 0,2 16 0,3 5 0,-2-4 0,1-6 0,0-5 0,0-25 0,-2 9 0,-1-12 0,-1 9 0,1 11 0,1-2 0,1 4 0,-1-10 0,1 8 0,-2-9 0,3-2 0,-1 13 0,2-9 0,0-7 0,0 21 0,0-48 0,1 45 0,1-46 0,-1 49 0,2-28 0,-3 24 0,3-4 0,-2-26 0,3 25 0,0-21 0,0 28 0,-2 7 0,0-3 0,0-8 0,-2 1 0,1-7 0,-1 10 0,2-14 0,-1 12 0,0-11 0,1 15 0,-2 5 0,1-14 0,-1 13 0,1-6 0,-1-11 0,0 17 0,0-49 0,0 36 0,0-33 0,0 20 0,0-1 0,0-5 0,1-14 0,0 13 0,0-8 0,-1 29 0,1-14 0,0 27 0,0-18 0,-1 26 0,0-1 0,0-17 0,0 15 0,0-19 0,-2 17 0,-1-2 0,-1-8 0,0 15 0,3-8 0,0 14 0,1 2 0,0-1 0,0-9 0,1-5 0,-1 1 0,1-3 0,-1 10 0,0-1 0,2-29 0,-2 17 0,1-34 0,-1 18 0,-1-8 0,-1-3 0,-1-12 0,0 8 0,1 5 0,0 21 0,1 10 0,1 8 0,0-6 0,0 12 0,-1-8 0,-2-12 0,2 0 0,-1-6 0,2 16 0,-2 4 0,2 0 0,-1 4 0,1-6 0,0 6 0,0-7 0,0-18 0,0 6 0,0-11 0,0 20 0,0 4 0,0 6 0,0 7 0,0 5 0,0 6 0,0 3 0,0 1 0,1-9 0,0 0 0,4-12 0,-1 6 0,4-9 0,-5 11 0,1 0 0,-3 10 0,-1 12 0,-1 5 0,0 16 0,-2 30 0,2 3 0,-1 29 0,2-32 0,-1 0 0,1 38 0,0-15 0,0 0 0,2 14 0,0-24 0,0-3 0,2 8 0,0 15 0,-1-39 0,1 16 0,-2-23 0,2 27 0,-2-26 0,4 30 0,-2-33 0,2 6 0,-4-21 0,2-8 0,-1 6 0,0-5 0,2 19 0,-1-8 0,2 8 0,-2-7 0,0-2 0,0 17 0,-1-1 0,0 10 0,3-2 0,-1 1 0,3 11 0,-4-14 0,1-3 0,-5-17 0,1-4 0,-1-2 0,0 1 0,0 1 0,0 2 0,0 6 0,-1-1 0,0 0 0,-1 24 0,1-22 0,-1 22 0,0-20 0,0-1 0,-1 9 0,1-7 0,0 2 0,-1 25 0,3-25 0,-2 6 0,-1 1 0,-1 0 0,-2 36 0,-1-25 0,0 2 0,0 3 0,-2 21 0,2-24 0,0-2 0,3 12 0,0-15 0,0-2 0,1 1 0,-2 15 0,2-14 0,1 3 0,-1 30 0,3-13 0,-3 2 0,1-34 0,-1 4 0,-1-17 0,3 4 0,-3 6 0,3-15 0,-4 36 0,2 6 0,-2-5 0,3 14 0,-5-31 0,4 21 0,-4-13 0,2 12 0,1 19 0,2-29 0,1 1 0,0-1 0,0-4 0,0 26 0,0-37 0,0-3 0,-1 18 0,2-22 0,-1 44 0,1-42 0,0 53 0,-2-46 0,1 43 0,-1-47 0,0 16 0,0-18 0,1-2 0,0 31 0,1-25 0,-1 21 0,-1-30 0,1-3 0,1-4 0,0-7 0,1-3 0,-2-4 0,1-3 0,-1-2 0,1 0 0,1 3 0,-1-3 0,1 2 0,-1-4 0,1-1 0,-1-2 0,1 6 0,-1-3 0,0 7 0,0-4 0,0 7 0,0-7 0,0 2 0,0 1 0,1 1 0,-1 1 0,1-2 0,-1-5 0,0-3 0,0-2 0,-1-2 0,1-2 0,-1-1 0,2-3 0,3-8 0,-11-15 0,9 12 0,-11-7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10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31.489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1042 85 24575,'0'18'0,"-3"-3"0,1 6 0,-2-6 0,-1 1 0,0-2 0,-2 3 0,-11 16 0,6-8 0,-16 23 0,2-1 0,1-3 0,-9 19 0,12-27 0,-2 10 0,7-17 0,-2 8 0,-8 9 0,6-9 0,-5 5 0,13-25 0,1 0 0,0 0 0,1 2 0,-4 7 0,2-3 0,-2 5 0,0-2 0,-6 11 0,5-10 0,-3 0 0,6-10 0,1-4 0,-1 1 0,-2 2 0,-6 10 0,0-2 0,-2 6 0,6-10 0,1 1 0,-6 9 0,2-4 0,-5 9 0,3-6 0,3-1 0,-3 5 0,-9 21 0,9-7 0,-13 23 0,19-29 0,-6 4 0,11-21 0,-4 7 0,8-12 0,-8 13 0,5-8 0,-8 9 0,8-14 0,-1-2 0,9-12 0,1-10 0,9-16 0,4-16 0,8-8 0,4-10 0,13-12 0,-6 13 0,5-9 0,-2 14 0,-10 8 0,17-21 0,-13 16 0,20-29 0,-16 24 0,17-24 0,-23 30 0,18-27 0,-20 24 0,23-36 0,-18 26 0,-6 11 0,0 0 0,3-12 0,13-23 0,-18 39 0,9-14 0,-13 27 0,6-11 0,-10 18 0,7-8 0,-11 12 0,5 0 0,-8 7 0,0 3 0,-1 3 0,0-2 0,-1 3 0,1-2 0,2-2 0,1-1 0,2-2 0,-2 2 0,-1 2 0,-2 2 0,0 0 0,0-2 0,-2 2 0,4 0 0,-2-5 0,2 4 0,4-12 0,-5 10 0,3-6 0,-6 7 0,5-5 0,-4 5 0,5-5 0,-5 6 0,1 0 0,-2 1 0,2 1 0,-4 0 0,4 2 0,-4 0 0,2 1 0,-3 8 0,-8 21 0,-2 0 0,-11 25 0,-6 6 0,-1 0 0,3-10 0,0 1 0,-11 20 0,12-24 0,-1-1 0,-13 24 0,5-11 0,-17 18 0,19-32 0,-12 16 0,20-31 0,1-1 0,4-2 0,0-1 0,-1 4 0,-17 24 0,12-15 0,-28 38 0,29-41 0,-15 16 0,20-24 0,-3 1 0,-7 16 0,5-11 0,-22 37 0,22-34 0,-8 19 0,16-28 0,2 4 0,-2-4 0,2 0 0,-1 1 0,0 2 0,2-4 0,0 1 0,6-14 0,3-2 0,0-6 0,-6-1 0,-20-4 0,14 1 0,-10-1 0</inkml:trace>
</inkml:ink>
</file>

<file path=ppt/ink/ink10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2.9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24575,'32'22'0,"2"1"0,-21-14 0,7 2 0,-6-2 0,-2-2 0,-1-1 0,-6-2 0,-2-2 0,-1 1 0,0-2 0,1 2 0,3 3 0,0-3 0,1 4 0,-1-4 0,0-1 0,0 2 0,0-2 0,5 6 0,-6-5 0,4 3 0,-3-4 0,-2 0 0,6 1 0,-3-1 0,3 2 0,-1-1 0,0 0 0,0 2 0,-2-3 0,-1 2 0,-3-3 0,-2 0 0,1 0 0,0 1 0,2 1 0,0 0 0,1 0 0,-1 0 0,-1-2 0,0 2 0,1-1 0,0 2 0,1-1 0,2 2 0,0-2 0,-3 0 0,-10-3 0,2 0 0,-4-1 0</inkml:trace>
</inkml:ink>
</file>

<file path=ppt/ink/ink10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4.2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21 24575,'-1'8'0,"1"-3"0,1-2 0,1-2 0,1-1 0,1-1 0,1-2 0,0-3 0,-2-1 0,-3 0 0,-5 1 0,-1 1 0,-3 3 0,2 1 0,-1 2 0,0 4 0,2 1 0,1 3 0,4-3 0,3-1 0,3-2 0,0-2 0,3 0 0,-2-5 0,-2 3 0,-1-5 0,-2 2 0,0 0 0,-7 8 0,3 1 0,-5 4 0,6-3 0,3-6 0,2-5 0,3-4 0,1 0 0,0 3 0,-4 3 0,-1 2 0</inkml:trace>
</inkml:ink>
</file>

<file path=ppt/ink/ink10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2.72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1 24575,'-8'12'0,"2"4"0,1 0 0,4 1 0,1-5 0,5-6 0,1-4 0,8-4 0,-5 0 0,5-3 0,-11 0 0,-2-5 0,-4 2 0,-6-4 0,2 5 0,-3 2 0,4 4 0,0 1 0,1 1 0,2 2 0,-3 5 0,3-1 0,0 1 0,3-3 0,2-4 0,0-2 0,2-3 0,0 0 0,-1-2 0,-1 2 0,-2 0 0,0 1 0,0 2 0,0 0 0</inkml:trace>
</inkml:ink>
</file>

<file path=ppt/ink/ink10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0.66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 1 24575,'-2'16'0,"0"-3"0,2 2 0,0-6 0,2-4 0,1-2 0,2-2 0,1-5 0,-2 0 0,0-4 0,-3 2 0,-3 4 0,0 3 0,-1 3 0,1 0 0,1-1 0,1-3 0,-1-3 0,-3-4 0,-2-1 0,-1 2 0,1 4 0,0 5 0,4-1 0,-1 5 0,2-3 0,0 0 0,2-2 0,0-2 0,4 0 0,-1 0 0,0-2 0,-1 1 0,-3-1 0,0 2 0</inkml:trace>
</inkml:ink>
</file>

<file path=ppt/ink/ink10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6.45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24575,'2'5'0,"-2"1"0,0 0 0,0 3 0,0 9 0,0-3 0,0 7 0,1 2 0,1-2 0,-1 2 0,1-1 0,-2-1 0,1-2 0,-1 3 0,0-10 0,0 1 0,1 1 0,-1-8 0,1 3 0,-1-6 0,0 0 0,0 2 0,1 0 0,-1 5 0,1-3 0,-1 2 0,0-5 0,0-1 0,0 0 0,0-1 0,1 1 0,-1 0 0,1 0 0,-1 6 0,0-4 0,0 3 0,-1-2 0,1 1 0,-2-1 0,2 0 0,-1-3 0,1 0 0,0-1 0,0-1 0,-1 3 0,1-1 0,-2 2 0,2 1 0,-2-3 0,2 1 0,-1-3 0,1 1 0,0 0 0,1 0 0,-1 1 0,2-3 0,-2 2 0,2-3 0,-2 2 0,2-2 0,-1 1 0,17 5 0,10 4 0,2 0 0,-2 0 0,-16-5 0,-4-1 0,0 0 0,3 2 0,-2-3 0,2 3 0,0-2 0,-3-1 0,2 0 0,-2 2 0,-2-3 0,6 4 0,-4-3 0,4 1 0,-2 0 0,-2-1 0,0-1 0,0 1 0,0-1 0,8 4 0,-4-2 0,8 3 0,-11-4 0,1 1 0,-4-2 0,-1 0 0,1 1 0,0-1 0,1 1 0,5 2 0,-1 0 0,1-1 0,-5-2 0,-5-1 0,0-1 0,0 1 0,0 0 0,1-1 0,-1 2 0,1-1 0,1 1 0,0 0 0,3-1 0,-3 1 0,0-3 0,-3-2 0,-1 1 0,0-3 0</inkml:trace>
</inkml:ink>
</file>

<file path=ppt/ink/ink10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7.82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24575,'-1'4'0,"0"0"0,0-3 0,1 0 0,-1 2 0,0 2 0,1 3 0,-2 1 0,2 2 0,-1-2 0,1 2 0,0-1 0,0 2 0,0 1 0,0-1 0,0 7 0,0-6 0,0 15 0,0-9 0,0 8 0,0-6 0,0-4 0,0 2 0,0-7 0,0 3 0,0 9 0,0-6 0,0 13 0,0-12 0,0 3 0,0-6 0,0-3 0,0-3 0,0-5 0,0 2 0,0-2 0,0 1 0,0-2 0,0-2 0,0-1 0,0 0 0</inkml:trace>
</inkml:ink>
</file>

<file path=ppt/ink/ink10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5.6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10 11 24575,'4'2'0,"4"-1"0,-3-2 0,3 0 0,-5 0 0,1-1 0,-2 0 0,0 0 0,-2 1 0,-1-1 0,-3 2 0,2-1 0,-2 1 0,2 1 0,-1 0 0,-1 3 0,0 1 0,1 2 0,1-1 0,1-2 0,2-2 0,1-1 0,3-1 0,-1-1 0,2 0 0,-4-4 0,-1 3 0,-3-3 0,-1 5 0,-12 7 0,10-4 0,-7 5 0</inkml:trace>
</inkml:ink>
</file>

<file path=ppt/ink/ink10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7.67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38 1 24575,'-4'7'0,"1"-1"0,5-2 0,2-3 0,4 0 0,-1-2 0,-1 0 0,-4-1 0,-1 0 0,0-1 0,-4-1 0,1 1 0,-1 0 0,-1 3 0,-2 1 0,-6 8 0,1-2 0,-1 4 0,7-4 0,2-3 0,4-2 0,2-3 0,2-1 0,-1-3 0,-1 1 0,-1-1 0,-4 3 0,0 1 0,-2 1 0,1 0 0,0 1 0,1 1 0,1-1 0,1 0 0</inkml:trace>
</inkml:ink>
</file>

<file path=ppt/ink/ink10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1.59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24575,'6'16'0,"-1"-1"0,-3 3 0,1 3 0,-3-5 0,1 10 0,-1-12 0,0 6 0,1-5 0,1 3 0,-1 3 0,1 4 0,-2 1 0,3 8 0,0 3 0,2 0 0,-2-1 0,2-4 0,-4-12 0,2 3 0,-2-12 0,0 0 0,-1 2 0,0 2 0,0 1 0,-1 13 0,-1-9 0,0 15 0,0-18 0,0 3 0,1-10 0,0-3 0,-1 5 0,2-5 0,-3 3 0,2-4 0,-1 0 0,0 3 0,0-2 0,1 1 0,0-4 0,0 0 0,-1-2 0,1 1 0,-1-2 0,1 1 0,-2 1 0,1-1 0,-3 1 0,3-2 0,-2 0 0,1-1 0,1 0 0,-1-1 0,-1-7 0,1-2 0,-2-17 0,2 9 0,-2-14 0,3 15 0,-1-4 0,2 9 0,1-2 0,0 2 0,0-4 0,0 1 0,0-2 0,0-2 0,1-2 0,0 2 0,0-3 0,1 8 0,-2-3 0,2-2 0,-2 1 0,3-2 0,-1 2 0,0 3 0,0 1 0,0 2 0,1-3 0,0-2 0,-1 2 0,0-4 0,-1 11 0,1-6 0,-2 5 0,1-1 0,-1 1 0,0 2 0,0 0 0,1-2 0,-1 1 0,1-7 0,-1 5 0,-1-3 0,1 5 0,-1-2 0,2-4 0,0 2 0,1-5 0,0 10 0,0 0 0,-1 5 0,0-1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10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3.29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31 0 24575,'1'8'0,"-1"0"0,1 0 0,-1 4 0,0-2 0,0 4 0,-1-1 0,-1 3 0,0-3 0,-1 6 0,2-9 0,-1 8 0,1-4 0,0 3 0,0 3 0,0 5 0,-2-3 0,1 11 0,-1-13 0,1 4 0,1-7 0,0 3 0,0 0 0,1 1 0,0 1 0,-1 4 0,1-3 0,-1 10 0,2-12 0,-1 12 0,0-10 0,0 11 0,-1-16 0,1 0 0,0-10 0,0 0 0,0-1 0,0-1 0,0 0 0,0 0 0,0 0 0,0-1 0,0-1 0,0-1 0,0 3 0,0-2 0,0 3 0,0-2 0,0-2 0,-1 0 0,1-1 0,-1 1 0,1 1 0,0 2 0,0 1 0,0-1 0,0-3 0,8-9 0,-5 1 0,6-3 0,-8 7 0</inkml:trace>
</inkml:ink>
</file>

<file path=ppt/ink/ink10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4.5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24575,'8'0'0,"2"0"0,4 1 0,3-1 0,2 2 0,-1-2 0,3 1 0,-7 0 0,1 1 0,-1 0 0,-1 0 0,3 0 0,-4-2 0,3 2 0,9-1 0,-2 0 0,7 0 0,-12 0 0,-4 0 0,-1 0 0,0 1 0,-2-1 0,-2 0 0,-3 0 0,0 0 0,2 0 0,-1 0 0,2 0 0,-3 0 0,3 0 0,-6 0 0,-6 3 0,3-4 0,-7 3 0</inkml:trace>
</inkml:ink>
</file>

<file path=ppt/ink/ink10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6.85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 0 24575,'0'11'0,"0"10"0,0-6 0,0 9 0,0-5 0,0 1 0,0 3 0,0-1 0,0-3 0,-1-1 0,1-4 0,-1 2 0,1 5 0,0-1 0,0 11 0,0-13 0,0 5 0,0-13 0,0 1 0,0-4 0,-1 4 0,1-3 0,-1 4 0,1-5 0,0 3 0,-1-4 0,1 1 0,-1 1 0,1 0 0,0 2 0,-1 7 0,1-5 0,-1 4 0,0-3 0,1-1 0,-1 2 0,0 2 0,1-7 0,-1 2 0,0-5 0,0 1 0,-1 7 0,0-1 0,1 15 0,-1-13 0,2 5 0,-2-11 0,2-4 0,4-4 0,-1-2 0,2-3 0,-2 2 0</inkml:trace>
</inkml:ink>
</file>

<file path=ppt/ink/ink10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8.40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24575,'1'18'0,"-2"1"0,2 4 0,-2 0 0,0 6 0,0-5 0,-1 9 0,1-12 0,1 5 0,-1-7 0,1 13 0,-1-14 0,1 9 0,0-11 0,0-2 0,1 13 0,0-11 0,1 11 0,-2-11 0,0-3 0,1-1 0,0-4 0,-1-1 0,0 1 0,0-1 0,0 0 0,0 2 0,-1 2 0,0 2 0,1 0 0,-1-1 0,0 1 0,0-5 0,0 2 0,0-1 0,1-2 0,0 2 0,0-3 0,0-2 0,-1 0 0,1 0 0,-1 5 0,1-4 0,-2 1 0,-8-5 0,6-1 0,-5 0 0</inkml:trace>
</inkml:ink>
</file>

<file path=ppt/ink/ink10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9.85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0 134 24575,'23'-8'0,"3"-1"0,2-1 0,2 1 0,-3 0 0,-3 2 0,-2 2 0,2 0 0,-7 2 0,4-2 0,-9 3 0,3-3 0,0 2 0,6-4 0,0 1 0,6-4 0,-3 3 0,0 2 0,-8 2 0,-7 1 0,-1 0 0,-3 2 0,0-1 0,-1 0 0,1 0 0,0 0 0,0 0 0,1 0 0,-2 0 0,0-1 0,-1 1 0,0 0 0,-1 0 0,0 1 0,-9 1 0,6-1 0,-7 1 0</inkml:trace>
</inkml:ink>
</file>

<file path=ppt/ink/ink10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2.20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66 1 24575,'-6'25'0,"0"3"0,-3 5 0,2 3 0,-1 9 0,2-1 0,2 1 0,-1-2 0,4-5 0,-2 9 0,0-16 0,2 3 0,0-12 0,1-9 0,-1 3 0,1-8 0,-1 0 0,1 0 0,0-2 0,-1 3 0,1 1 0,-1-1 0,1 2 0,0-2 0,0-2 0,0 1 0,0-1 0,0 1 0,-1 5 0,1-1 0,-1 6 0,1-9 0,1 2 0,-1-8 0,1 1 0,-1-2 0,1-1 0,-1 1 0,1 0 0,-1 1 0,0 0 0,0-1 0,1-1 0,10-6 0,-8 3 0,8-4 0</inkml:trace>
</inkml:ink>
</file>

<file path=ppt/ink/ink10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4.09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 0 24575,'0'23'0,"0"15"0,0-4 0,0 6 0,-1-6 0,0-8 0,0 1 0,1-4 0,0-3 0,0-1 0,0 2 0,0-3 0,0-2 0,-1 4 0,1-10 0,-1 5 0,1-9 0,-1 0 0,0-1 0,1-1 0,0-1 0,0-1 0,0-1 0,0 1 0,0 1 0,-1-1 0,1 3 0,-1 4 0,0 0 0,0 9 0,1-8 0,-2 4 0,2-7 0,-1-1 0,1-2 0,0-1 0,0-1 0,-1 1 0,1 0 0,-2-1 0,2-1 0,-1-1 0</inkml:trace>
</inkml:ink>
</file>

<file path=ppt/ink/ink10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5.21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0 277 24575,'80'-41'0,"-10"4"0,-45 22 0,0-3 0,0 1 0,-3 0 0,1 1 0,-5 3 0,-2 3 0,-4 1 0,1 1 0,-2-2 0,3 0 0,-1 0 0,0 0 0,1 3 0,-4 0 0,-1 2 0,0-1 0,-4 2 0,0 0 0,-4 2 0,0 1 0</inkml:trace>
</inkml:ink>
</file>

<file path=ppt/ink/ink10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8.0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22 0 24575,'1'11'0,"-1"3"0,-1 1 0,-1 7 0,-2-1 0,0 7 0,-1-3 0,3 2 0,-1 9 0,3-12 0,0 10 0,-1-14 0,1 6 0,-1-4 0,1 0 0,1-3 0,0-6 0,1 2 0,-1-6 0,1-1 0,-2-5 0,2 0 0,-2 0 0,2 2 0,-2 1 0,1 1 0,0 1 0,0 4 0,0-4 0,1 3 0,0-5 0,0 2 0,2 3 0,1 0 0,1 7 0,-1-5 0,0 1 0,-3-2 0,0-2 0,1 3 0,-1-4 0,0 1 0,0-5 0,0 2 0,1 1 0,-1 1 0,0 1 0,0-4 0,-1 0 0,0-3 0,0-1 0,-2-1 0,3-6 0,-3 3 0,3-5 0</inkml:trace>
</inkml:ink>
</file>

<file path=ppt/ink/ink10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9.71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 0 24575,'0'9'0,"0"2"0,0 6 0,0-2 0,-1 9 0,0-7 0,0 9 0,1-5 0,0 8 0,0-3 0,0 2 0,0-2 0,1 10 0,1-6 0,-1 17 0,2-20 0,-2 0 0,1-13 0,-2-7 0,0 2 0,1-2 0,-1 1 0,1-2 0,-1 2 0,0 0 0,0 0 0,0 0 0,0 0 0,0-1 0,0-1 0,0 1 0,1 10 0,-1-6 0,1 6 0,-1-9 0,-1 2 0,1-2 0,-2 6 0,2-4 0,-2 4 0,2-7 0,-1 1 0,1-4 0,0-1 0,-3-1 0,3-1 0,-3-1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10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1.35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1 217 24575,'22'-9'0,"-4"1"0,21-7 0,-16 5 0,12-3 0,-15 3 0,1-1 0,-4 1 0,-5 1 0,-2 2 0,-4 3 0,-1 1 0,1 0 0,4-2 0,0 0 0,3-3 0,-3 3 0,-2-1 0,0 3 0,-2 0 0,0 0 0,2 0 0,0-1 0,3-1 0,0-1 0,1 1 0,0 1 0,1-1 0,-1 2 0,0-1 0,5-2 0,-6 3 0,2-3 0,-6 4 0,-3-1 0,-1 1 0,-1-1 0,-3 2 0,-1 0 0,-2 1 0,2 0 0</inkml:trace>
</inkml:ink>
</file>

<file path=ppt/ink/ink10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3.62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24575,'4'19'0,"-2"4"0,4 17 0,-6-2 0,4 12 0,-3 5 0,0-10 0,1 15 0,0-25 0,-2 3 0,1-22 0,0 2 0,-1-11 0,0 2 0,0-1 0,-1-1 0,0 10 0,0-8 0,0 7 0,0-8 0,1 2 0,-1-2 0,0 2 0,0 0 0,0 3 0,0-4 0,0 7 0,0-6 0,0 6 0,-1 1 0,0 11 0,0-4 0,1-1 0,0-8 0,0-8 0,1 1 0,-2-3 0,2-1 0,-2-3 0,1-2 0,-1-5 0,1 3 0,0-2 0</inkml:trace>
</inkml:ink>
</file>

<file path=ppt/ink/ink10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5.0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 0 24575,'0'9'0,"-1"6"0,0 5 0,0 5 0,1 6 0,-1 2 0,1 6 0,-1-5 0,1 0 0,0-10 0,0-1 0,0 1 0,1-8 0,-1 1 0,1-7 0,-1 0 0,0-1 0,0 0 0,0 1 0,0-2 0,0 3 0,0-5 0,0 2 0,0-4 0,0-2 0,0 3 0,-1 6 0,1-3 0,-1 4 0,0-9 0,1 1 0,0-10 0,0 5 0,1-5 0</inkml:trace>
</inkml:ink>
</file>

<file path=ppt/ink/ink10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8.27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65 453 24575,'17'-16'0,"-3"3"0,12-7 0,-4 3 0,2-1 0,14-11 0,-13 9 0,12-8 0,-10 5 0,-8 6 0,2-3 0,-10 7 0,0-1 0,-1 0 0,0-1 0,-2 3 0,6-4 0,-3 0 0,2 2 0,-3 2 0,-5 7 0,-1 1 0,1 0 0,-3 2 0,2 0 0,-1-1 0,0 1 0,0-2 0,0 1 0,-2 0 0,3 0 0,-4 1 0,4-3 0,-2 0 0,0 0 0,0 1 0,-1 3 0,-1-1 0,0-2 0,0 2 0,-1-6 0,1 5 0,0-5 0,0 5 0,0-2 0,0 2 0,1 1 0,-1 0 0,0 1 0,-8 9 0,0-1 0,-13 13 0,6-6 0,-5 4 0,8-7 0,-2 2 0,3 2 0,-1-2 0,0 3 0,3-5 0,2-1 0,-4 1 0,6 0 0,-5-2 0,4 1 0,-2-1 0,1 2 0,-10 12 0,0 5 0,-3 1 0,1-1 0,5-9 0,2-9 0,0 2 0,6-8 0,-1 0 0,1 2 0,0 0 0,1 1 0,-3 3 0,2-3 0,-6 6 0,2-4 0,-9 6 0,5-6 0,-2 2 0,5-3 0,3-1 0,-1 1 0,2 1 0,-2-1 0,3 1 0,0-4 0,3-1 0,10-13 0,2-3 0,21-22 0,-8 6 0,23-24 0,-21 24 0,14-16 0,-18 22 0,10-14 0,-9 12 0,3-4 0,-4 4 0,-4 2 0,1 0 0,-1 1 0,-1 3 0,-4 3 0,1 1 0,-4 5 0,1-4 0,-2 6 0,0-3 0,-2 4 0,-1-1 0,2 0 0,-2 3 0,0-1 0,0 4 0,-3-1 0,3 0 0,-4 0 0,2 1 0,-2 0 0</inkml:trace>
</inkml:ink>
</file>

<file path=ppt/ink/ink10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49.60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33 24575,'-5'10'0,"1"-1"0,5-18 0,-1 4 0,-3 0 0,0 1 0,-1 2 0,0 0 0,2 5 0,-1 9 0,1 0 0,2 3 0,3-8 0,0-3 0,2-4 0,2-3 0,2-4 0,1-13 0,-4 6 0,-2-9 0,-5 17 0,-3 2 0,3 4 0,-3 2 0</inkml:trace>
</inkml:ink>
</file>

<file path=ppt/ink/ink10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1.04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 1 24575,'-1'11'0,"1"-1"0,0-2 0,1-4 0,3-4 0,-2-4 0,2-2 0,-2-1 0,-1-1 0,-1 4 0,-1 0 0,-4 6 0,2 0 0,-2 3 0,2-2 0,2 1 0,1-3 0,2-1 0,0-1 0,1 0 0,-2 0 0,0 1 0</inkml:trace>
</inkml:ink>
</file>

<file path=ppt/ink/ink10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2.80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47 17 24575,'-5'9'0,"2"0"0,0 1 0,3-4 0,-1-1 0,4-6 0,-1-1 0,2-14 0,-3 6 0,-2-7 0,-3 11 0,-1 3 0,0 2 0,-2 4 0,2 3 0,-4 12 0,5-8 0,0 5 0,7-14 0,2-4 0,5-3 0,-2-4 0,0 3 0,-4 1 0,-8 4 0,3 1 0,-3 1 0</inkml:trace>
</inkml:ink>
</file>

<file path=ppt/ink/ink10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4.58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9 24575,'-7'13'0,"2"-1"0,4-3 0,1-2 0,1-2 0,1-4 0,3-1 0,-2-3 0,1 0 0,-3-1 0,0-2 0,-2 1 0,-1-1 0,-1 2 0,1 2 0,-3 3 0,3 1 0,-1 4 0,1 0 0,2-2 0,3 0 0,2-3 0,7-3 0,-3-1 0,4-11 0,-7 4 0,-1-4 0,-4 10 0,-2 5 0,-5 0 0,4 1 0,-3-2 0</inkml:trace>
</inkml:ink>
</file>

<file path=ppt/ink/ink10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7.50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40 43 24575,'1'-10'0,"-2"1"0,-1-1 0,-3 3 0,1 3 0,0 2 0,2 1 0,-2 3 0,0 2 0,-2 5 0,2 2 0,0 0 0,4-2 0,0-4 0,4-1 0,0-3 0,3 0 0,1 0 0,-4-3 0,0 0 0,-4 1 0,-1-1 0</inkml:trace>
</inkml:ink>
</file>

<file path=ppt/ink/ink10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9.29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21 24575,'0'8'0,"0"-2"0,1-2 0,1-3 0,2-1 0,-1-2 0,1-2 0,0-6 0,-3 3 0,0-4 0,-2 7 0,-5 3 0,0 5 0,-4 8 0,2 7 0,4-5 0,3-2 0,3-11 0,2-3 0,1-2 0,-1 0 0,-2 1 0,0 1 0,-4 1 0,2 0 0,-3 0 0,3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10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11.39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713 104 16383,'8'1'0,"1"0"0,7 0 0,2 1 0,6-1 0,67 8 0,-17-2 0,-18-1 0,-1-1 0,5-1 0,-24 0 0,-14-3 0,1 1 0,-9 0 0,6-2 0,-9 0 0,16-1 0,-9 1 0,10-1 0,-11 1 0,-1 0 0,-3 0 0,-3 0 0,5 0 0,-5 0 0,2 0 0,-7 0 0,-2 0 0,0 0 0,-1 0 0,-2 1 0,-7-1 0,-7 2 0,-8 0 0,-26 4 0,1-1 0,-48 0 0,25-2 0,-22-3 0,32 0 0,-28 2 0,43-2 0,-18 4 0,44-3 0,4 1 0,3 0 0,3-1 0,2 0 0,-2-3 0,-3 0 0,-3-2 0,1-1 0,1 3 0,4-1 0,5 3 0,2-1 0,4 0 0,7 1 0,25-1 0,9 1 0,18 0 0,35 2 0,-28-2 0,-2 1 0,-1-1 0,1-1 0,-13 1 0,-5 0 0,-11-2 0,7 1 0,-33 0 0,3 1 0,-8 0 0,-2 2 0,-4 3 0,-1-2 0,2 1 0,4-5 0,4-1 0,2-1 0,-1 1 0,-3 0 0,0 1 0,-1 0 0,-1 1 0,-1-1 0,2 1 0,-1-1 0,1 1 0,-1 0 0,-1 0 0,-3-1 0,2 1 0,-2-1 0,2 1 0,-2 1 0,0 6 0,-6 15 0,-1 2 0,-4 11 0,1-9 0,0 3 0,-3 4 0,2-6 0,-5 13 0,7-16 0,-2 3 0,3-5 0,1-4 0,1-2 0,0-1 0,0-3 0,-1-1 0,2 1 0,1-4 0,-2 3 0,2-1 0,-2 3 0,1-1 0,-1 3 0,0-2 0,1 1 0,-1 0 0,0-1 0,1-1 0,-1 4 0,0-2 0,-5 14 0,2-5 0,-3 9 0,3-6 0,-3 9 0,2-5 0,-2 2 0,-3 8 0,3-11 0,-4 19 0,5-16 0,0 5 0,-2 3 0,4-8 0,-3 9 0,6-17 0,-3 4 0,2-7 0,0 4 0,-2-5 0,1 7 0,-3-4 0,0 12 0,2-9 0,0 4 0,2-6 0,-2 0 0,1 3 0,-2 5 0,0 0 0,-1 6 0,0-1 0,3-3 0,1-4 0,2-6 0,1-8 0,2-3 0,0-8 0,2-7 0,6-6 0,3-8 0,12-14 0,5-13 0,-1-1 0,2-4 0,12-26 0,-6 2 0,0-8 0,-5 7 0,-2 0 0,-3 9 0,-2 1 0,2-2 0,-3 3 0,0-16 0,-1 13 0,1-8 0,-3 18 0,2-1 0,1-3 0,-1 8 0,-3 4 0,-5 16 0,-2 1 0,-2-2 0,3-6 0,-1-5 0,0 3 0,-2 5 0,-4 14 0,-1 3 0,-1 8 0,-1-2 0,-1 7 0,2-8 0,-1 4 0,0-6 0,1 9 0,-1 0 0,0 3 0,0-1 0,0 0 0,1-1 0,-1 0 0,-2 7 0,-12 15 0,0 8 0,-13 18 0,3-2 0,0 1 0,-1 5 0,-10 24 0,3-3 0,3-8 0,-1 3 0,5-15 0,1-1 0,-5 8 0,1 0 0,-20 32 0,6-11 0,6 0 0,5-13 0,5 3 0,-1 8 0,8-15 0,4-9 0,0-1 0,2-2 0,-9 25 0,14-40 0,-3-4 0,5-8 0,1-11 0,0 6 0,1-7 0,0 2 0,1-4 0,-2 5 0,3-4 0,-1 2 0,3-6 0,3-13 0,4-8 0,8-24 0,5-6 0,14-34 0,-14 32 0,-1-1 0,4-5 0,2-7 0,4-13 0,3-9 0,-4 6 0,-2 5 0,-1 1 0,0-2 0,2-7 0,-3 7 0,-3-2 0,-3 5 0,-4 15 0,-1 0 0,4-12 0,0 5 0,2-4 0,0 5 0,-6 13 0,-3 16 0,-2 3 0,-6 19 0,-1 6 0,-1 4 0,-2 14 0,-2 15 0,-1 15 0,-7 23 0,0-4 0,-5 13 0,1-9 0,1-1 0,-1 2 0,-11 28 0,4-6 0,2-19 0,-2 0 0,-5 25 0,10-44 0,1-1 0,-10 27 0,3-11 0,-1-2 0,0 1 0,4-13 0,0-2 0,-7 13 0,11-24 0,-13 26 0,16-33 0,-12 17 0,10-22 0,-6 10 0,8-13 0,0 3 0,5-6 0,0 0 0,3-4 0,-1 0 0,2-5 0,1 1 0,1-6 0,0 0 0,-6-5 0,-2-2 0,-13-1 0,-23-1 0,-3 0 0,-11 0 0,-6 0 0,26 3 0,-14-1 0,13 2 0,-14 2 0,12-2 0,-7 2 0,28-2 0,-3 0 0,-3 1 0,7 0 0,-9-1 0,13-1 0,-12 0 0,7 0 0,-8-1 0,11 0 0,-4-1 0,12 1 0,-3-1 0,7 1 0,1 1 0,2 0 0,6-1 0,10 1 0,14-4 0,25 4 0,30-4 0,14 0 0,-35 1 0,5 0 0,14-1 0,2 1 0,-17-1 0,-1 0 0,16 0 0,-7-1 0,-10 0 0,-18-1 0,-44 6 0,-10 0 0,-17-2 0,-12 2 0,-18-3 0,-20 0 0,8 1 0,-19-1 0,18 3 0,1 0 0,2-2 0,10 0 0,3 1 0,-1-2 0,15 2 0,-2-2 0,11 1 0,3 0 0,-1 1 0,6 1 0,-7 3 0,15-1 0,0 2 0,34-2 0,13 1 0,-4-3 0,-3 1 0</inkml:trace>
</inkml:ink>
</file>

<file path=ppt/ink/ink10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18.130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358 21 16383,'-2'10'0,"0"7"0,-4 7 0,1 10 0,-7 25 0,3-5 0,-11 35 0,6-32 0,-3 8 0,-1 4 0,1-4 0,-2 9 0,2 7 0,6-30 0,-2 19 0,0-17 0,3-2 0,-1 6 0,3-11 0,-1-3 0,0-5 0,2-5 0,0-2 0,-1 10 0,0 16 0,-1 15 0,2-4 0,0-3 0,2-28 0,-1 2 0,-1-1 0,2-2 0,-3 5 0,4-13 0,-1 2 0,3-13 0,0-4 0,1-5 0,-1-1 0,2 1 0,-2 2 0,1-4 0,0 1 0,1-9 0,3-21 0,3-3 0,13-46 0,4 7 0,-1 0 0,1-5 0,-3 12 0,-1 0 0,3-15 0,-1 0 0,-4 10 0,0 0 0,-4 3 0,-1-4 0,4-30 0,-2 1 0,-5 32 0,0 0 0,1-26 0,-1 8 0,-2 24 0,-1-8 0,-1 32 0,1-8 0,1-7 0,0 6 0,1-3 0,-2 16 0,-3 5 0,0 3 0,-2 5 0,0 6 0,-1 5 0,-1 4 0,-3 8 0,-4 12 0,-6 20 0,-2 7 0,-7 19 0,4-7 0,2-7 0,5-11 0,7-22 0,1-11 0,6-16 0,2-15 0,8-17 0,2-8 0,11-21 0,-6 7 0,1 2 0,-4 0 0,-8 25 0,2-4 0,-7 22 0,0 5 0,3 7 0,1 3 0,7 4 0,4-1 0,5 0 0,11-1 0,1-1 0,16 0 0,-3 0 0,3-1 0,-3 0 0,-9-2 0,1 2 0,-3-1 0,-2 2 0,-5 0 0,2 0 0,-6 0 0,3 0 0,-4-1 0,-1 1 0,0-1 0,-1 1 0,0 0 0,-4-1 0,-8 1 0,-3-1 0,-5 1 0,-6 1 0,-8 0 0,-16 1 0,-12 0 0,-19 2 0,-18-2 0,-2 4 0,26-4 0,-1 0 0,-30 3 0,19 0 0,0-1 0,-4 1 0,-23 3 0,67-6 0,0-1 0,17 0 0,0-1 0,-3 0 0,5 0 0,3 0 0,9 0 0,11 0 0,6-1 0,17 1 0,10-1 0,7 1 0,9 0 0,-4 0 0,0 0 0,-11 0 0,0 0 0,15 0 0,-10 0 0,-2 1 0,-8-1 0,6 1 0,-37-1 0,-2 1 0,-1-3 0,2 3 0,24-5 0,-10 4 0,7-2 0,-10 0 0,-12-1 0,-1 5 0,-10 5 0,-7 22 0,0 2 0,-1 12 0,0 1 0,3-1 0,-2 2 0,1 33 0,-1 14 0,0 1 0,2-43 0,0 0 0,0 38 0,1-11 0,-2 21 0,2-32 0,0 4 0,0-1 0,0-9 0,0-1 0,0-15 0,1 12 0,-1-13 0,1 9 0,-2-14 0,2-8 0,-1 11 0,1-19 0,0 5 0,0-11 0,0-2 0,0 2 0,0-7 0,-1-4 0,1-4 0,-1-12 0,1-18 0,-1-4 0,1-15 0,-2 22 0,1-2 0,1 9 0,1-1 0,1-41 0,-1 5 0,1-13 0,2-9 0,-4 4 0,1 1 0,1-1 0,1 1 0,-3 0 0,0 5 0,1-13 0,-1 5 0,2 0 0,-1 12 0,0 3 0,3 3 0,-4 11 0,3 5 0,-3 5 0,0 9 0,0 5 0,0 5 0,0 4 0,0 8 0,0 14 0,-2 46 0,2-5 0,-4 38 0,2-24 0,-3 4 0,4 5 0,-2-11 0,1 15 0,-4 24 0,4-7 0,-2-33 0,0 1 0,3 0 0,0-1 0,-3 34 0,4-34 0,-1-4 0,0-2 0,1 6 0,-1-42 0,1 6 0,0-15 0,-1 7 0,1-6 0,-1 6 0,0-4 0,1 8 0,-1 12 0,1-6 0,0 0 0,0-15 0,0-7 0,-3-2 0,0 0 0,-4 1 0,0-1 0,-1 2 0,-3-1 0,-1-1 0,-13 1 0,2-3 0,-12 0 0,7-1 0,-10-1 0,-3 2 0,-13 0 0,0 0 0,-36 6 0,31-4 0,-23 2 0,30-1 0,9-1 0,-23 4 0,22-2 0,-35 2 0,32-4 0,-13 0 0,-3-1 0,19-1 0,-20 1 0,37 1 0,-4 1 0,23-1 0,-1 0 0,15-1 0,7 0 0,20-1 0,15 1 0,10-1 0,25 0 0,-13 1 0,7 0 0,9-2 0,3-1 0,12 0 0,-3-1 0,-26 1 0,-8-1 0,19-4 0,-52 6 0,-7 1 0,11 0 0,-7 0 0,1-1 0,-13 1 0,-11-1 0,-5 1 0,0 0 0,-1 0 0</inkml:trace>
</inkml:ink>
</file>

<file path=ppt/ink/ink10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25.78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2 64 16383,'-1'1'0,"0"3"0,1-1 0,0 7 0,0 1 0,0 7 0,1 7 0,0 24 0,1 0 0,-3 40 0,2-27 0,-2 12 0,3-13 0,2 3 0,5-10 0,2 2 0,2 25 0,2-10 0,-1-1 0,0-3 0,-2 31 0,-5-39 0,-4 0 0,0 1 0,1-11 0,-3-4 0,2-4 0,-1-6 0,2 1 0,-1-2 0,1-8 0,0 1 0,-1-6 0,-1-4 0,-1-2 0,-1-7 0,0-3 0,0-2 0,1 3 0,0 0 0,-1 10 0,0-7 0,0 2 0,0-10 0,-2-11 0,2-9 0,-1-8 0,3-20 0,0-9 0,0-9 0,-1-3 0,1-6 0,1 0 0,-2-4 0,-1 6 0,0-3 0,0-4 0,0 18 0,1-26 0,0 15 0,-1 15 0,1 0 0,-1-16 0,0 20 0,0 2 0,0-4 0,0-13 0,0 29 0,0 4 0,-2 6 0,-1 8 0,0 2 0,1 2 0,-1 6 0,2 1 0,-1 4 0,-2-3 0,3 3 0,-3-3 0,3 3 0,-1-2 0,0-2 0,0 1 0,0-2 0,1 9 0,-1 18 0,-3 16 0,2 17 0,-6 18 0,7-12 0,0 3 0,-6 39 0,6-36 0,0 0 0,-1 34 0,1-3 0,6-20 0,0 2 0,-1-17 0,0 0 0,4 18 0,0-4 0,-2 4 0,3 1 0,-2-31 0,1-1 0,1-5 0,2 8 0,-2-10 0,4 19 0,-4-23 0,2 12 0,-5-18 0,1 0 0,-4-16 0,0-1 0,-4-26 0,1 1 0,-2-14 0,2-1 0,-4-2 0,0-9 0,-3-10 0,-1-11 0,-4-8 0,3 3 0,1-3 0,2 20 0,1 0 0,-2-32 0,0 0 0,1-14 0,2 38 0,0 1 0,-3-32 0,-2 9 0,4 6 0,-1 25 0,0 3 0,-2 10 0,3 8 0,-2-1 0,4 11 0,0 5 0,3 7 0,1 3 0,0-1 0,-1 0 0,0-2 0,-1 1 0,0-1 0,0-2 0,1 3 0,0-2 0,1 3 0,0 1 0,0 1 0,0-1 0,1-3 0,-1-1 0,2-3 0,-1-3 0,2-1 0,-2-3 0,4-2 0,-4 1 0,2 1 0,0 0 0,0 4 0,0 2 0,-2 2 0,0 4 0,0 3 0,11 4 0,-1 1 0,27 2 0,-11-3 0,56-3 0,-32 0 0,39-2 0,-4-4 0,-13 1 0,11-2 0,-33 4 0,-3 0 0,-19 3 0,5-1 0,-23 2 0,-1 0 0,-7 0 0,-1 0 0,5-1 0,-4 1 0,-8 0 0,-9 4 0,-17-1 0,-16 1 0,-13-2 0,-36 1 0,15-3 0,-2 1 0,29-1 0,18 0 0,-12-2 0,14 0 0,-10-4 0,10 1 0,-8 1 0,13 2 0,3 1 0,18 1 0,8 0 0,4 1 0,3 0 0,3 1 0,4 0 0,24 2 0,9 1 0,15 0 0,9 1 0,-6-4 0,6 3 0,-11-4 0,-7 1 0,-15-1 0,19-1 0,-26 0 0,21-1 0,-35 1 0,1-1 0,-8 1 0,0 0 0,0 1 0,0-1 0,-4 1 0,-2-1 0,0 1 0,-2 0 0,0 1 0,0 0 0,0 4 0,1 0 0,0 2 0,0 3 0,0-2 0,2 11 0,-2-6 0,1 10 0,-2-2 0,0 1 0,0 20 0,-2-14 0,3 33 0,-1-21 0,1 15 0,-1-15 0,2 6 0,1-8 0,1 0 0,1-7 0,-1 5 0,0-4 0,3 21 0,-1-16 0,4 23 0,-3-19 0,6 24 0,-4-20 0,0 8 0,-1-10 0,-3-3 0,5 9 0,0 1 0,0-2 0,0 4 0,-5-7 0,0 2 0,0 0 0,1 12 0,-2-15 0,2 12 0,-4-29 0,1 4 0,-2-18 0,-2-2 0,0-11 0,-2-15 0,-6-16 0,-8-29 0,-4-9 0,-3-5 0,4 18 0,0-2 0,-6-28 0,0 2 0,-4-12 0,15 43 0,2-1 0,-8-36 0,6-5 0,5 43 0,0-1 0,2-10 0,0 2 0,-5-33 0,7 39 0,1 5 0,1 7 0,1 5 0,1-4 0,0 15 0,-1-16 0,0 27 0,0 2 0,0 11 0,1 0 0,0 0 0,0-1 0,0 3 0,2 10 0,2 9 0,3 21 0,1 6 0,3 20 0,2 5 0,1 4 0,3 5 0,-7-33 0,2 4 0,5 15 0,-1 2 0,-4-14 0,-1 0 0,4 13 0,-1-5 0,-3 3 0,0 9 0,-2-11 0,0-7 0,-3-3 0,4 2 0,-3-10 0,2 3 0,-3-22 0,-2-8 0,-1-7 0,-1-5 0,-1 1 0,0-3 0,-1 5 0,0 2 0,0 1 0,0 0 0,0 4 0,0-6 0,0 1 0,-1-8 0,-4 0 0,-3-2 0,-18 2 0,3 0 0,-16-1 0,-12-1 0,7 0 0,-28 0 0,22 0 0,-33-2 0,22-2 0,-38 1 0,37-1 0,-15 3 0,30 1 0,0 1 0,-16 2 0,23-2 0,-19 1 0,32-1 0,1-1 0,10 0 0,8-1 0,5 1 0,8 1 0,21 1 0,11-1 0,61 0 0,-7-2 0,-32 0 0,1 0 0,-1 1 0,0-2 0,-3 1 0,-1-1 0,-1 1 0,0-1 0,-2 0 0,-2 1 0,19 1 0,2 1 0,-7-1 0,-20 1 0,-6-2 0,-27 0 0,-7 0 0,-2-1 0,1 1 0,1-1 0,0 0 0,0 1 0,-3-1 0,0 1 0</inkml:trace>
</inkml:ink>
</file>

<file path=ppt/ink/ink10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31.36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101 147 16383,'10'0'0,"5"0"0,21 1 0,4 0 0,18 0 0,4 0 0,10 3 0,5-1 0,6 1 0,-12-8 0,6-5 0,-23-2 0,8-1 0,-30 5 0,6 2 0,-17 2 0,-4 2 0,-9 1 0,-8 0 0,-7 0 0,-9 0 0,-3 0 0,-10-1 0,-16-1 0,-12 0 0,-7-2 0,-5 1 0,16 1 0,0 0 0,-19-1 0,1 0 0,-24 0 0,11 1 0,25 0 0,14 0 0,34 1 0,25 1 0,14 0 0,23 0 0,18 0 0,-16 0 0,1 0 0,36 0 0,9 0 0,-41 0 0,-20 0 0,-6 0 0,1 1 0,-14-1 0,17 4 0,-20-4 0,5 2 0,-12-1 0,-7-1 0,-4 1 0,-3 0 0,-12-1 0,-2 2 0,-19-2 0,6 1 0,-31-1 0,13 0 0,-43 0 0,31 0 0,-30 2 0,28-2 0,-2 3 0,-1 1 0,30-2 0,2 1 0,28-3 0,5 2 0,4 4 0,2 3 0,4 6 0,-1 0 0,7 5 0,2 7 0,13 23 0,-7-6 0,6 15 0,-8 4 0,-5-17 0,4 23 0,-8-16 0,6 32 0,-7-17 0,5 27 0,-7-45 0,-1 8 0,0-16 0,0-5 0,2 24 0,-3-26 0,1 22 0,4-12 0,-1-4 0,4 0 0,0-6 0,7 9 0,-3-5 0,7 12 0,-9-18 0,2 6 0,-5-7 0,5 21 0,-5-15 0,10 25 0,-13-37 0,4 6 0,-12-26 0,0-4 0,-2-9 0,-1-6 0,1-7 0,-4-7 0,-11-32 0,-13-20 0,1 9 0,-2-3 0,4 15 0,1 1 0,-4-7 0,2 1 0,6 13 0,1 1 0,-19-43 0,22 44 0,-1-2 0,-3 0 0,1-2 0,0-12 0,0 0 0,3 14 0,0 1 0,0-8 0,1 3 0,0-10 0,-1-5 0,1 11 0,-9-26 0,7 32 0,-1-7 0,8 25 0,3 7 0,4 11 0,-1 7 0,4 12 0,3 12 0,2 8 0,5 15 0,3 5 0,5 11 0,1-4 0,1 3 0,9 21 0,3 8 0,3 2 0,-13-34 0,0 0 0,10 22 0,1 0 0,-9-22 0,0-2 0,0 3 0,0 2 0,2 12 0,-1 0 0,-7-14 0,0-2 0,2 8 0,-3-2 0,-1 17 0,0-18 0,-6 4 0,2-10 0,-1 17 0,3-2 0,-3-7 0,-2-16 0,-7-29 0,-1-3 0,0-6 0,3-1 0,9 0 0,15-1 0,38 1 0,-8-1 0,-2 0 0,-1 0 0,1 0 0,20 0 0,-38 0 0,-4 0 0,18 2 0,-18 0 0,35 1 0,-36-1 0,13 0 0,-26-2 0,2-1 0,-13 0 0,2 0 0,-9 0 0,1 0 0,2 0 0,2-1 0,0 1 0,2 0 0,1 1 0,9-2 0,7 0 0,3-2 0,4 2 0,-1-2 0,-6 2 0,8-2 0,-15 3 0,0 0 0,-15 0 0,-9 1 0,-12-1 0,-21 1 0,-24-1 0,-17-1 0,29 1 0,-1 0 0,-48-2 0,9 2 0,9 0 0,31 1 0,4 2 0,13 0 0,1 1 0,0-1 0,-9 0 0,8-1 0,-17 2 0,25-1 0,-1-1 0,17 1 0,3-2 0,3 1 0,-1-1 0,0 2 0,-4-2 0,5 2 0,6-2 0,9-1 0,11 0 0,12-1 0,5 0 0,16 0 0,9 1 0,12-4 0,-24 3 0,5 0 0,19-1 0,1 0 0,-12 0 0,0 1 0,10 1 0,-8 0 0,-15-1 0,-20 1 0,-33 1 0,-4-2 0,-3 2 0,3-1 0,1 1 0</inkml:trace>
</inkml:ink>
</file>

<file path=ppt/ink/ink10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3.84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0 733 16383,'3'-7'0,"1"-2"0,1-1 0,5-8 0,2-2 0,4-3 0,2-3 0,-2 3 0,2 1 0,-2 0 0,-1 2 0,1-1 0,-1 3 0,9-6 0,-5 4 0,15-9 0,-16 11 0,17-13 0,-18 13 0,11-8 0,-10 8 0,-1 2 0,3-3 0,-4 1 0,0-1 0,7-8 0,-7 6 0,7-5 0,-11 10 0,3-1 0,4-1 0,-1 1 0,4 0 0,-4 3 0,-1-1 0,3 0 0,-3 1 0,-3 3 0,-5 6 0,5 2 0,-10 3 0,8-1 0</inkml:trace>
</inkml:ink>
</file>

<file path=ppt/ink/ink10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40.95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495 33 16383,'-16'0'0,"-5"-1"0,-5 0 0,-13-1 0,-3 1 0,-51 4 0,35-1 0,5 1 0,3-1 0,15 0 0,-8 1 0,37-3 0,8 0 0,17-2 0,14 0 0,17-4 0,10-2 0,3 0 0,4 2 0,-16 3 0,-6 2 0,-14 0 0,-10 0 0,-1-1 0,-4 2 0,-2-1 0,-1 1 0,1-1 0,-4 1 0,-1-1 0,-7 1 0,-10 0 0,-8 1 0,-9 2 0,-17 0 0,-6 1 0,-9-1 0,-8 1 0,9-2 0,-10 3 0,25-3 0,-12 2 0,31-2 0,-8 1 0,18-2 0,3 0 0,6 0 0,11-1 0,9 0 0,13-1 0,17-2 0,36-1 0,-9 1 0,-18 2 0,-3 0 0,1-1 0,0 0 0,-25-1 0,-14 1 0,0-1 0,-12 3 0,-3-1 0</inkml:trace>
</inkml:ink>
</file>

<file path=ppt/ink/ink10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43.80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528 72 16383,'-6'1'0,"1"-1"0,-1 1 0,3-1 0,0 0 0,-4 1 0,0-1 0,-9 2 0,-4-2 0,-6 1 0,-5-1 0,0 1 0,-9-1 0,10 2 0,1-2 0,10 1 0,8-1 0,-9 1 0,6 0 0,-10-1 0,4 1 0,-3-1 0,3 1 0,6-1 0,10 1 0,13-4 0,41-4 0,13-3 0,-2 3 0,4 1 0,32 0 0,-24 1 0,-4 1 0,-6 2 0,9-2 0,-58 3 0,-6 0 0,-17 1 0,-6 2 0,-15 0 0,-3 4 0,-17-3 0,-5 1 0,1-1 0,-8-2 0,10 1 0,1-1 0,-17-3 0,23 1 0,-16-1 0,26 2 0,-1 0 0,9 0 0,2 0 0,7 0 0,7-1 0,6 1 0,9-1 0,12 2 0,20 1 0,50-4 0,-10 1 0,-23-1 0,-1-2 0,19-2 0,-11 1 0,7-5 0,-28 6 0,2-3 0,-24 4 0,-6 0 0,-3 2 0,-2 0 0,-5 0 0,-9 0 0,-5 2 0,-45 2 0,13 0 0,-40 4 0,21-1 0,-1 1 0,-19 4 0,37-4 0,-13 5 0,46-9 0,1 1 0,12-3 0,1-1 0,9 1 0,33-5 0,0 0 0,37-5 0,-12 1 0,0 0 0,7 0 0,-35 3 0,4 0 0,-28 4 0,-1-1 0,-1 2 0,-4-1 0,2 0 0,1 1 0,2-1 0,1 1 0,-5 0 0,-3-1 0,-2 1 0,-4-1 0,1 1 0</inkml:trace>
</inkml:ink>
</file>

<file path=ppt/ink/ink10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05.22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1 16383,'2'8'0,"0"5"0,1 7 0,-1 6 0,-1 4 0,2 2 0,-3 2 0,1-1 0,-1-2 0,0 13 0,0 17 0,0-13 0,0 10 0,-1-29 0,-1-3 0,0 13 0,0-15 0,-1 19 0,1-20 0,1 14 0,0-10 0,1 2 0,0-3 0,0-8 0,0 1 0,0-7 0,0 0 0,0 3 0,0-5 0,2 14 0,-2-9 0,2 14 0,-2-10 0,0 7 0,0 0 0,0-4 0,1 14 0,-1-15 0,1 9 0,-1-10 0,0 2 0,0 14 0,2 0 0,1 5 0,2-10 0,0-6 0,-1-6 0,3 4 0,-4-4 0,2 0 0,-2-3 0,4 8 0,-4-4 0,3 13 0,-4-7 0,0 2 0,0-7 0,0-1 0,-1-2 0,-1 1 0,0-2 0,-1 10 0,0-7 0,-1 9 0,0-9 0,2-2 0,-2 8 0,0-11 0,-2 8 0,0-8 0,0 0 0,1 7 0,0-5 0,0 6 0,2-4 0,-1 3 0,0-5 0,1 1 0,0 1 0,2-2 0,-1-1 0,2-4 0,-2-6 0,1 0 0,-1 4 0,0-2 0,0 3 0,0-6 0,0 0 0,-4-4 0,-7-8 0,5 5 0,-4-6 0</inkml:trace>
</inkml:ink>
</file>

<file path=ppt/ink/ink10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06.85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0 16383,'6'27'0,"-1"0"0,1 11 0,-4 3 0,2 4 0,-2 9 0,-1-5 0,1 7 0,-1-3 0,0 11 0,2-17 0,-1 21 0,0-26 0,1 26 0,1-30 0,1 14 0,1-18 0,-1-2 0,4 17 0,-5-21 0,2 21 0,-4-25 0,1 8 0,-2-8 0,5 22 0,-1-9 0,2 9 0,0-18 0,-1-5 0,1-3 0,2 9 0,4-5 0,-1 1 0,2-1 0,-1-5 0,-3 1 0,-2-3 0,-4-2 0,-2-2 0,0 12 0,-2-5 0,2 16 0,-2-6 0,1 2 0,0-2 0,0 10 0,2-1 0,-1 10 0,5-3 0,-3-8 0,5 8 0,-4-15 0,1-1 0,-1-14 0,-3-3 0,2-3 0,-2-3 0,-1-2 0,0-3 0,-1-8 0,-25-22 0,19 14 0,-19-12 0</inkml:trace>
</inkml:ink>
</file>

<file path=ppt/ink/ink10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6.89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0 433 16383,'9'-4'0,"4"-3"0,-1-2 0,6-5 0,7-11 0,7-4 0,-1 0 0,-1 2 0,-7 4 0,-6 4 0,3 0 0,-5 0 0,-4 8 0,5-6 0,-6 3 0,2 1 0,-3-2 0,-2 4 0,2-1 0,-4 3 0,9-6 0,-5 6 0,3-4 0,-3 4 0,0-1 0,0 2 0,-2 1 0,3 2 0,0-1 0,1 0 0,3 0 0,4 2 0,0 1 0,2 1 0,1 2 0,-4 0 0,15 0 0,-8 0 0,15 0 0,-16 0 0,0 0 0,-7 0 0,-8 0 0,0 0 0,-3 0 0,-2 0 0,1 0 0,1 0 0,1 0 0,2 0 0,-2-1 0,1 0 0,-4 0 0,-3 0 0,-5 1 0,2 0 0,-3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10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8.41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1086 608 16383,'2'-11'0,"1"0"0,0 4 0,0 0 0,0-10 0,-2 6 0,-2-10 0,-2 5 0,-3-2 0,-15-20 0,-3 3 0,-39-31 0,16 22 0,4 12 0,-1 2 0,-6-2 0,-20-5 0,33 19 0,-1 0 0,9 7 0,2-1 0,-5 3 0,1-3 0,-34-10 0,14 2 0,-14-3 0,24 11 0,14 8 0,1 2 0,-1 1 0,8 1 0,-2 0 0,6 0 0,2 1 0,1-1 0,4 2 0,-1-2 0,1 2 0,-3-2 0,2 1 0,-2-1 0,-4-2 0,4 2 0,-11-4 0,9 2 0,-8-2 0,13 2 0,2 0 0,5 2 0,2 0 0</inkml:trace>
</inkml:ink>
</file>

<file path=ppt/ink/ink10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9.80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796 283 16383,'-22'-13'0,"1"3"0,-26-10 0,10 9 0,-23-8 0,16 6 0,-1-2 0,7 1 0,10 2 0,-7-3 0,7 2 0,-22-12 0,22 10 0,-30-13 0,31 17 0,-22-3 0,22 10 0,-4 0 0,19 4 0,3-1 0,4 0 0,1 1 0,-1-2 0,1 2 0,-3-3 0,1 2 0,0-3 0,0 2 0,0-1 0,-1 2 0,0-1 0,0 1 0,1 0 0,2 0 0,0 0 0,1 1 0,0 0 0,-1 0 0,2-1 0,0 1 0,1-1 0</inkml:trace>
</inkml:ink>
</file>

<file path=ppt/ink/ink10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1.109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1 431 16383,'13'-1'0,"-3"-2"0,9-2 0,-8-1 0,5-2 0,-8 2 0,4-3 0,-3 1 0,2-3 0,2-3 0,10-13 0,-2-3 0,11-22 0,-13 14 0,3-16 0,-11 23 0,-1-2 0,-1 11 0,-2 7 0,3-6 0,-3 11 0,2-3 0,-3 9 0,0 0 0,0 2 0,-2 0 0,0 1 0,-2 0 0,0 1 0,-2 6 0,1 6 0,-2-4 0,1 2 0</inkml:trace>
</inkml:ink>
</file>

<file path=ppt/ink/ink10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1.66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183 0 16383,'-5'9'0,"-2"8"0,-9 11 0,1 6 0,-7 10 0,2-1 0,0-1 0,-1 1 0,7-12 0,0 1 0,3-9 0,4-6 0,1-5 0,3-5 0,1-2 0,2-5 0,12-10 0,-3-7 0,3 3 0,-6 1 0</inkml:trace>
</inkml:ink>
</file>

<file path=ppt/ink/ink10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4.72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292 821 16383,'-20'-1'0,"-2"-1"0,-6-5 0,-9 0 0,-8-6 0,7 4 0,5-4 0,15 3 0,6-1 0,1-4 0,3 3 0,1-11 0,3 7 0,0-18 0,1 15 0,1-12 0,3 10 0,1 0 0,8-18 0,0 11 0,14-32 0,-6 25 0,1-5 0,-7 23 0,-4 12 0,3 3 0,2 6 0,-3-2 0,9 7 0,-11-5 0,3 2 0,-10-11 0,-3-4 0,-7-20 0,-3 5 0,-8-9 0,-8 0 0,8 1 0,1 0 0,11 10 0,9 2 0,1 9 0,2-5 0,3 8 0,2 0 0,17-4 0,-5 4 0,42-9 0,-25 10 0,21-4 0,-26 7 0,-3 2 0,-6 1 0,-1 2 0,-5-1 0,3 2 0,1-2 0,0 2 0,9 1 0,3 0 0,24 2 0,-11-3 0,6 0 0,-15-3 0,-11-1 0,4-2 0,-4 0 0,2-1 0,13 1 0,6 0 0,3 1 0,4 0 0,11 4 0,7 10 0,-6 0 0,8 13 0,-31-6 0,8 4 0,-16-6 0,-1-1 0,-7-1 0,7 5 0,-16-7 0,3 1 0,-14 0 0,-2 2 0,-2 6 0,-2 5 0,-5 11 0,-1-5 0,-3 17 0,0-16 0,-1 18 0,3-22 0,-2-1 0,2-17 0,-2-4 0,-6 4 0,0-1 0,-13 8 0,8-6 0,-14 7 0,16-9 0,-8 4 0,9-1 0,4 0 0,2 13 0,7-9 0,13 11 0,2-17 0,17 2 0,-11-8 0,2-1 0,-12-1 0,-5 0 0,2 7 0,1 0 0,2 13 0,1-1 0,-1 5 0,0 14 0,-8-13 0,-2 11 0,-6-18 0,-5 1 0,-4-6 0,-5-1 0,-4-3 0,-18-5 0,8-3 0,-11-2 0,17-5 0,6-2 0,5-4 0,-3-9 0,5 3 0,-11-11 0,-2 6 0,-31-8 0,11 10 0,-20 0 0,29 12 0,7 4 0,12-1 0,12 1 0,3 0 0,3-2 0,0-1 0,-6-2 0,-11-4 0,0 4 0,-18-1 0,14 6 0,-10 7 0,15 4 0,-7 9 0,2 5 0,0 0 0,-2 3 0,3-6 0,4-6 0,-7-2 0,10-7 0,-12 0 0,7-3 0,-6-1 0,1-2 0,2-1 0,2-2 0,6-1 0,-1-1 0,1-2 0,-6-1 0,1-1 0,-4-1 0,10 5 0,1-1 0,7 2 0,1-1 0,1-1 0,0 0 0,0 2 0,1 0 0,2 4 0,1 0 0</inkml:trace>
</inkml:ink>
</file>

<file path=ppt/ink/ink10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7.268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1514 431 16383,'0'-5'0,"-2"-1"0,1-1 0,-4-2 0,-1-4 0,-4 1 0,-3-6 0,-2 2 0,-13-15 0,1 4 0,-8-6 0,3 5 0,7 3 0,-8-8 0,1 2 0,2 0 0,-8-1 0,11 10 0,-3 2 0,0 5 0,9 7 0,-1 1 0,8 5 0,0 2 0,-2 0 0,-6 2 0,-10 2 0,-8 3 0,-3 3 0,-11 7 0,11 0 0,-28 22 0,33-14 0,-19 12 0,32-21 0,2-1 0,4-4 0,5-3 0,0 0 0,-4 1 0,5-2 0,-3-1 0,5-4 0,-4 0 0,-12-1 0,3 2 0,-7 0 0,-1 9 0,11-3 0,-8 11 0,12 0 0,-1 3 0,-3 23 0,7-2 0,2 6 0,8-19 0,4-15 0,-1-9 0,-2-2 0,-2 1 0,-4 1 0,-3 2 0,-6 3 0,-16 15 0,-4 17 0,-2 16 0,16-4 0,19 11 0,7-35 0,10 7 0,-5-26 0,2-2 0,-2-4 0,-1 1 0,-1-3 0,-1 4 0,-1-1 0,1 11 0,3-1 0,11 20 0,1-8 0,19 0 0,12-4 0,-2-12 0,2-3 0,8 5 0,1-3 0,1-13 0,-5-5 0,-5-3 0,6-19 0,-37 4 0,1-10 0,-14 7 0,1 3 0,0 1 0,0 3 0,0 3 0,3-1 0,7 3 0,0 1 0,7 2 0,2 2 0,20-3 0,-5 0 0,9-2 0,-18 6 0,-7 1 0,-7 4 0,-3-1 0,-4 1 0,-3-1 0,-1 0 0,-2 0 0,0 1 0,0-3 0,2 0 0,4-7 0,-1 5 0,5 0 0,-3 6 0,6 3 0,-1 2 0,7 10 0,-4-1 0,8 5 0,-3-2 0,2-2 0,6-1 0,1-4 0,0-1 0,3-1 0,-9-4 0,9 1 0,-17-5 0,5-2 0,-15-4 0,-1-1 0,2-9 0,-4 7 0,7-13 0,-5 12 0,3-6 0,-4 9 0,-1 2 0,-4 4 0,-1 1 0,-1 1 0,-1 0 0</inkml:trace>
</inkml:ink>
</file>

<file path=ppt/ink/ink10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8.28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 1 16383,'-2'5'0,"0"-2"0,0 3 0,2-5 0,3-5 0,0 1 0,12-4 0,2 7 0,-2-1 0,-2 1 0</inkml:trace>
</inkml:ink>
</file>

<file path=ppt/ink/ink10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9.33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3 112 16383,'-1'-9'0,"1"1"0,-1 2 0,1 0 0,0-1 0,0 0 0,1 0 0,0-2 0,1-1 0,0 1 0,1-3 0,3 3 0,-1 2 0,1 1 0,-5 6 0,1 6 0,-3 4 0,0 3 0,0 1 0,0-3 0,1-1 0,6 3 0,-5-7 0,5 2 0</inkml:trace>
</inkml:ink>
</file>

<file path=ppt/ink/ink10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9.82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3 16383,'5'-2'0,"1"2"0,0 0 0,0 4 0,-3-2 0,0 1 0</inkml:trace>
</inkml:ink>
</file>

<file path=ppt/ink/ink10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24.03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1133 42 16383,'-11'8'0,"-2"3"0,-5 7 0,-2 4 0,-9 9 0,2-1 0,-1 7 0,5-5 0,4 0 0,8-13 0,4-6 0,5-9 0,2-4 0,7-7 0,0-2 0,24-38 0,-11 13 0,15-32 0,-11 13 0,-11 15 0,-2 4 0,-10 26 0,-3 6 0,-1 4 0,-6 6 0,0 5 0,-6 10 0,-14 23 0,6-3 0,-10 31 0,17-30 0,5 2 0,4-22 0,5-9 0,0-3 0,2-4 0,0-2 0,0-1 0,0-1 0,1 0 0,0-1 0,3 2 0,1 0 0,11 4 0,-2-2 0,15 3 0,-10-6 0,10 0 0,-4-7 0,-2-3 0,3-2 0,-6-3 0,1-1 0,1-3 0,9-7 0,-7 8 0,0-2 0,-15 12 0,-5 1 0,-3 4 0,-5 5 0,-4 10 0,-3 8 0,1-3 0,2-3 0,3-12 0,7-4 0,1-2 0,7-1 0,6-5 0,17-14 0,-3-5 0,6-7 0,2-15 0,-15 14 0,6-13 0,-9 8 0,-11 17 0,4-1 0,-10 19 0,1 0 0,2 2 0,3-3 0,5-2 0,3 0 0,4-3 0,-3 2 0,7-8 0,-7 3 0,3-3 0,-11 6 0,-4 3 0,-6 6 0,-5 4 0,-21 27 0,-29 24 0,-9 15 0,29-34 0,-1-1 0,-20 21 0,17-16 0,3-8 0,11-7 0,6-10 0,6-1 0,-7 4 0,3-3 0,-19 12 0,10-6 0,-22 18 0,16-12 0,-13 15 0,20-18 0,1 1 0,15-18 0,2-11 0,4-12 0,0-5 0,-2-8 0,-1 4 0,-1-4 0,-3 3 0,-1 1 0,-4-1 0,-3 2 0,1 4 0,0 4 0,5 8 0,4 5 0,1 0 0,0 7 0,-3 12 0,1 4 0,0 17 0,8-14 0,4 1 0,3-16 0,2-4 0,9-5 0,-3-3 0,8-6 0,-8-6 0,2-5 0,-9-15 0,-3 5 0,-12-11 0,-5 16 0,-4 3 0,1 11 0,-2 5 0,7 8 0,-5 8 0,8 8 0,-2 14 0,6-9 0,2 2 0,2-18 0,0-5 0,-8-8 0,-10-8 0,-11-4 0,-16-8 0,0 2 0,-18-2 0,11 4 0,4 4 0,8 4 0,17 7 0,1 2 0,7 4 0,5 0 0,1 2 0,5-1 0,-4 0 0,2-1 0,-7-3 0,3 0 0,-28-9 0,8-1 0,-8-1 0,13 2 0,13 8 0,-2 0 0,5 4 0,-2-2 0,1 1 0,-9-2 0,3 1 0,-17-2 0,15 2 0,-2 0 0,18 5 0,4 1 0,9 2 0,2 3 0,8-1 0,5 6 0,5 4 0,12 5 0,26 20 0,-11-9 0,14 14 0,-6-2 0,-18-10 0,17 11 0,-22-15 0,1 4 0,-16-7 0,-4-1 0,-10-5 0,-1 5 0,5 2 0,6 13 0,10 15 0,-9-11 0,2 3 0,-15-22 0,4 9 0,-2-4 0,4 9 0,-7-13 0,-3-9 0,-4-7 0,0-11 0,-2-4 0,11-20 0,-4-6 0,4-20 0,-5 1 0,-4-14 0,-2 6 0,-1 2 0,0 15 0,0 15 0,-1 15 0,0 11 0,0 15 0,-3 17 0,0 21 0,-3 8 0,0 1 0,2 1 0,-1 18 0,4-9 0,0-2 0,3-14 0,5 12 0,-6-44 0,4-4 0,-3-11 0,2-3 0,5-16 0,-1-7 0,12-24 0,-1-9 0,11-29 0,-11 19 0,2-13 0,-16 27 0,-1 5 0,-2 6 0,-2 16 0,-3 11 0,-2 14 0,-2 8 0,-4 11 0,1 3 0,-2 4 0,-3 9 0,-5 28 0,4-5 0,6-9 0,1 1 0,1 16 0,3-14 0,0 1 0,1 13 0,2-14 0,0 1 0,2 7 0,1-13 0,1-2 0,1-5 0,1 12 0,-1-31 0,0-2 0,2 4 0,-2 0 0,2-2 0,1 7 0,-3-19 0,1 1 0,-3-18 0,2-14 0,2-8 0,5-22 0,0-6 0,1-9 0,-3-7 0,-5 4 0,-2-23 0,-1 20 0,0-5 0,-1 30 0,1 20 0,0 8 0,2 20 0,1 36 0,0 8 0,0 24 0,0-4 0,-1 2 0,-1-3 0,-1 9 0,-1-4 0,0 0 0,0 9 0,1-15 0,0 18 0,0-14 0,0 1 0,3-5 0,-1-15 0,1-9 0,-1-16 0,-2-15 0,1-7 0,0-5 0,0-2 0,3-2 0,3-7 0,2-6 0,7-20 0,-2-6 0,10-30 0,-2-9 0,-1-4 0,-8 21 0,-2 2 0,-1-13 0,-4 14 0,-3 5 0,-3 17 0,-5-1 0,3 44 0,1 10 0,-1 31 0,3-5 0,-2 13 0,2-9 0,0-5 0,1 22 0,1-12 0,-1 12 0,1-12 0,1-7 0,-2-1 0,0-15 0,-2-9 0,0-13 0,-5-2 0,-2-3 0,-9 1 0,-6-1 0,-6-1 0,-8-1 0,-2-1 0,2 2 0,6 0 0,4 1 0,12 1 0,0 0 0,10 1 0,4-2 0,6-2 0,6-7 0,5-5 0,3-7 0,2-24 0,-7 3 0,0-17 0,-11 6 0,-1-2 0,-3-24 0,-2 27 0,-5-8 0,3 44 0,-1 7 0,4 13 0,1 4 0,0-1 0,2-5 0,2-7 0,0-5 0,-16-6 0,9 7 0,-13-1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10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55.77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1742 1 16383,'-6'2'0,"0"1"0,3-2 0,-2 2 0,-1 0 0,-1 0 0,-1 2 0,1 0 0,-2 0 0,1 0 0,-3 0 0,4-2 0,-1 0 0,3 0 0,0-1 0,-6 2 0,2-1 0,-5 2 0,2 0 0,1 2 0,-5-1 0,4 1 0,-3-2 0,2-1 0,-11 4 0,2 2 0,-7 4 0,-1 4 0,-2 1 0,-2 2 0,-6 0 0,9-3 0,-16 6 0,15-10 0,-25 13 0,27-13 0,-33 19 0,19-8 0,-40 18 0,27-15 0,-15 5 0,28-14 0,-1 0 0,-6 0 0,12-4 0,-4 2 0,17-6 0,2 0 0,2-1 0,-3 1 0,2-3 0,-10 5 0,7-4 0,-17 7 0,18-6 0,-26 7 0,24-8 0,-14 5 0,8 1 0,3-3 0,-11 6 0,15-9 0,-9 7 0,17-10 0,0 4 0,11-9 0,4 1 0,2-2 0</inkml:trace>
</inkml:ink>
</file>

<file path=ppt/ink/ink10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42.69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1288 1 16383,'0'8'0,"-1"2"0,0 1 0,-1 0 0,-1 4 0,0-2 0,-1 2 0,2-3 0,-4 6 0,3-5 0,-6 6 0,4-7 0,-1 4 0,-1 3 0,2-2 0,-4 10 0,4-12 0,-1 2 0,2-6 0,-2 6 0,1-1 0,-4 4 0,4-5 0,-3 1 0,1 4 0,1-3 0,-2 3 0,-1 3 0,1-6 0,-6 13 0,5-10 0,-2 2 0,3-8 0,1 1 0,-1-2 0,1 1 0,-1 0 0,-4 9 0,2-7 0,-3 9 0,2-5 0,1-4 0,-1 3 0,1-4 0,-4 5 0,2-3 0,-2 2 0,4-3 0,0-1 0,2 4 0,-2-1 0,1 1 0,-2 1 0,-2 0 0,1 0 0,-1-1 0,4-5 0,-2 4 0,1-1 0,-8 13 0,-1-2 0,0 3 0,4-8 0,-1 1 0,6-11 0,-13 20 0,11-17 0,-10 15 0,10-12 0,-3 1 0,3-1 0,0-3 0,0-1 0,-1 4 0,-1-1 0,-10 16 0,0 0 0,0 2 0,2-6 0,7-10 0,1-2 0,-2 0 0,4-2 0,-4 2 0,3-4 0,-7 8 0,6-7 0,-14 19 0,9-12 0,-10 16 0,-3-2 0,7-6 0,-10 9 0,17-22 0,-3 5 0,10-13 0,-3 3 0,4-3 0,2-1 0,-6 5 0,6-4 0,-4 2 0,2-1 0,-1 0 0,-4 7 0,3-4 0,1 1 0,4-4 0,5-6 0,-3-6 0,4 1 0,-3-5 0</inkml:trace>
</inkml:ink>
</file>

<file path=ppt/ink/ink10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45.60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1928 0 16383,'-9'7'0,"-4"4"0,-4 5 0,-4 4 0,-3 2 0,-3 4 0,0 1 0,-21 21 0,14-12 0,-14 13 0,7-3 0,2-2 0,0-1 0,5-8 0,9-9 0,2-4 0,-1 4 0,-3 3 0,-7 7 0,-4 1 0,4-1 0,-6 4 0,15-13 0,-8 9 0,8-9 0,-6 15 0,10-15 0,-7 12 0,13-20 0,-4 7 0,0-2 0,-8 10 0,4-8 0,-9 5 0,8-10 0,0-1 0,4-4 0,3 0 0,1-2 0,-2 2 0,-2 2 0,3-3 0,-3 3 0,-10 6 0,7-5 0,-11 6 0,14-8 0,-4 0 0,6-1 0,-1-2 0,1 2 0,-7 5 0,4-3 0,-12 10 0,14-10 0,-4 3 0,0 0 0,7-6 0,-5 4 0,7-8 0,0 0 0,-6 2 0,1-1 0,-10 7 0,11-5 0,-1 1 0,7-4 0,3-1 0,0-2 0,1 0 0,1-2 0,-6 6 0,5-6 0,-6 7 0,9-8 0,-2 2 0,3-1 0,-5 1 0,4 0 0,-4 0 0,3-1 0,1 1 0,-1 0 0,3-2 0,-1 0 0,1-3 0,1 1 0,-1 0 0,-2 2 0,-2 2 0,0 1 0,-2 2 0,1 2 0,0-4 0,-3 5 0,4-6 0,-5 5 0,5-5 0,-7 6 0,5-3 0,-2 2 0,4-6 0,4-6 0,-3-13 0,4 7 0,-2-6 0</inkml:trace>
</inkml:ink>
</file>

<file path=ppt/ink/ink10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59.43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6 16383,'19'-1'0,"4"1"0,32-2 0,-7 1 0,4 0 0,3 1 0,6 0 0,31 0 0,-30 0 0,-7 0 0,11 0 0,-10 1 0,3 0 0,24 1 0,15 1 0,-34-2 0,1 0 0,-7 2 0,-1 0 0,-4-2 0,-3-1 0,29 1 0,-11-1 0,7-3 0,-8 3 0,-11-2 0,-5 1 0,-19 1 0,-4-1 0,6 2 0,-9 0 0,9 1 0,-11 1 0,5-1 0,-3-1 0,6 1 0,9-2 0,6 1 0,6 0 0,1 1 0,8 1 0,-9-2 0,10 2 0,-7-1 0,22-1 0,-9 0 0,10-1 0,14 3 0,-27-1 0,-7-1 0,0 0 0,6 0 0,18-1 0,-33 0 0,36 1 0,-28 1 0,37 1 0,-30 2 0,12 0 0,-5-1 0,-15 0 0,1 0 0,35 0 0,-33-1 0,1-1 0,-5-1 0,0 0 0,-2-1 0,2 0 0,24-1 0,1 0 0,-16 0 0,-2 0 0,6 0 0,-1 0 0,-14 0 0,-3 0 0,29 1 0,20 2 0,-13-2 0,-1 0 0,5 0 0,-13-1 0,3 2 0,4 1 0,16 1 0,-17 0 0,7-1 0,-29 1 0,-8-3 0,18 4 0,-20-1 0,13 0 0,-23 1 0,-4-4 0,10 1 0,-20-1 0,20 1 0,-7 0 0,4 0 0,19-1 0,22 3 0,-5-3 0,14 3 0,-19-3 0,-5 0 0,-1 0 0,-2 0 0,4 0 0,-15 0 0,1 0 0,-12 0 0,-5 0 0,16 0 0,-12 0 0,9 0 0,4 2 0,-10-1 0,8 2 0,-24-2 0,7 1 0,-18-2 0,9 2 0,-18-2 0,3 1 0,4-1 0,0 0 0,6 0 0,-2 0 0,-6 0 0,10-1 0,-16 1 0,4-2 0,-9 2 0,4-2 0,-4 2 0,1-1 0</inkml:trace>
</inkml:ink>
</file>

<file path=ppt/ink/ink10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00.95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17 16383,'15'-2'0,"3"0"0,5 0 0,30 0 0,-3 1 0,23 3 0,0 0 0,-5 2 0,-3-2 0,-11 0 0,-4-2 0,-16 0 0,9-1 0,-19-2 0,-2 2 0,3-2 0,-4 3 0,1 0 0,11 0 0,-7 0 0,20-1 0,-17 1 0,9-1 0,-14 1 0,-3 0 0,-3-2 0,-6 2 0,-1-2 0,6 2 0,6 0 0,17 0 0,-5 0 0,0 1 0,-10-1 0,-1 1 0,1-1 0,2 0 0,1 0 0,-6-1 0,6 0 0,-11 0 0,0 0 0,0 1 0,-3 1 0,11-2 0,-11 2 0,11-2 0,-14 0 0,4 1 0,-4-1 0,0 1 0,2 0 0,0 0 0,-1 0 0,-3 0 0,-1 0 0,-3 0 0,0 0 0,0 0 0,2-1 0,-1 1 0,-1-1 0,-1 1 0,-3 1 0,0-1 0,-1 1 0</inkml:trace>
</inkml:ink>
</file>

<file path=ppt/ink/ink10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49.29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2751 1 16383,'-12'9'0,"0"1"0,-1 3 0,-1 1 0,-22 23 0,7-9 0,-10 9 0,-2 1 0,-7 4 0,-4 0 0,-2-2 0,4-4 0,-34 16 0,39-23 0,-16 8 0,-22 17 0,13-8 0,18-10 0,0 0 0,-31 17 0,7 2 0,7-11 0,27-13 0,-2 0 0,10-3 0,-13 9 0,16-10 0,-7 4 0,14-12 0,0-1 0,1-2 0,3 0 0,1-2 0,-8 9 0,10-8 0,-11 8 0,11-10 0,-4 4 0,-10 5 0,6-4 0,-10 6 0,4-2 0,1-3 0,-1 1 0,4-2 0,-10 9 0,4-2 0,-5 6 0,5-6 0,8-4 0,-7 4 0,-3 0 0,8-4 0,-15 5 0,20-12 0,-13 9 0,13-9 0,-4 3 0,8-4 0,-10 2 0,10-4 0,-9 4 0,16-8 0,-6 4 0,3-1 0,-3 3 0,1-2 0,0-1 0,-3 1 0,-1-1 0,-1 1 0,-3 4 0,-9 5 0,2 3 0,-4-1 0,6-2 0,7-7 0,0-1 0,7-3 0,-10 3 0,9-3 0,-2 1 0,9-6 0,0-5 0,-22-18 0,18 12 0,-16-12 0</inkml:trace>
</inkml:ink>
</file>

<file path=ppt/ink/ink10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51.54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3172 1 16383,'-41'29'0,"-27"16"0,19-15 0,-6 1 0,-4 2 0,-27 14 0,22-16 0,1-1 0,-29 8 0,40-20 0,2 0 0,-33 10 0,5-2 0,3-2 0,20-5 0,-8 2 0,9 1 0,2 0 0,1 3 0,10-4 0,2 1 0,0-3 0,9-4 0,-11 4 0,7 0 0,-3 2 0,-23 15 0,23-14 0,-46 28 0,46-29 0,-21 17 0,15-11 0,-6 2 0,1-1 0,-2-3 0,1-3 0,11-2 0,-11 3 0,18-6 0,-3 1 0,-21 12 0,21-8 0,-51 23 0,46-23 0,-21 8 0,23-15 0,-13 7 0,4-2 0,-6 4 0,17-8 0,7 0 0,2 0 0,-2 2 0,-2 1 0,-14 9 0,7-5 0,-4 3 0,5-6 0,9-5 0,-8 3 0,12-5 0,-10 2 0,13-5 0,-9 2 0,15-7 0,-4 2 0,3 0 0,4-2 0,-1 2 0,6-4 0,-2 0 0,1-1 0,-3 3 0,2-3 0,-1 0 0,5-1 0,1-2 0</inkml:trace>
</inkml:ink>
</file>

<file path=ppt/ink/ink10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03.80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90 16383,'16'0'0,"3"-1"0,16-2 0,9 0 0,9-1 0,13 1 0,5-2 0,-12 1 0,3 0 0,35-4 0,-12 3 0,5 0 0,-8 1 0,-3 0 0,-10 2 0,0 0 0,19-2 0,-7-1 0,-16 2 0,35-2 0,-44 1 0,13 3 0,1 0 0,-17 0 0,2-1 0,34 2 0,-38-2 0,-1 1 0,27 1 0,-15 0 0,-5 0 0,0 0 0,11 0 0,-14-1 0,-1 0 0,8 1 0,23-1 0,-16 1 0,24 0 0,-16 0 0,1 0 0,-27 0 0,3 0 0,8 0 0,2 0 0,-4 0 0,1 1 0,5-1 0,-2 1 0,25 3 0,-12-2 0,17 4 0,-19-2 0,6 1 0,-22-3 0,-2 2 0,21-1 0,-14 1 0,21 0 0,-19 0 0,-1 0 0,12 3 0,-23 0 0,1 1 0,33 6 0,-35-5 0,0-1 0,4 1 0,-1-1 0,-3-1 0,1-2 0,0 1 0,0-1 0,41-4 0,-55-2 0,14-3 0,-25 3 0,18-1 0,-23 1 0,28-1 0,-22 2 0,8-3 0,-17 2 0,-1-1 0,-8 1 0,4 0 0,-6 0 0,2 1 0,3-1 0,7-1 0,-3 1 0,12-1 0,-8 1 0,8 1 0,-10 0 0,11 0 0,-15-1 0,11 1 0,-4-1 0,-2 1 0,3 0 0,-4 0 0,0 0 0,11 0 0,-6 0 0,12 0 0,-17 0 0,1 0 0,-7-1 0,-4 0 0,2 1 0,-6 0 0,1 0 0,0 0 0,0 0 0,2 0 0,-1 0 0,-2 0 0,0 0 0,-3 0 0,1 0 0,-4 0 0</inkml:trace>
</inkml:ink>
</file>

<file path=ppt/ink/ink10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05.95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4 16383,'17'0'0,"4"0"0,18 0 0,13 0 0,8-2 0,21 2 0,-1-1 0,7 1 0,11 4 0,-14 1 0,-32-2 0,1 1 0,43 1 0,-31-3 0,0 1 0,31 0 0,-44-1 0,-2 0 0,21-1 0,-11-1 0,14 0 0,-3-1 0,-20 0 0,1 1 0,28-1 0,12 1 0,2 0 0,-33 1 0,-6 0 0,-1 0 0,2 0 0,19 1 0,-32-4 0,-5 1 0,7-1 0,-5 0 0,9 2 0,-4 0 0,0 2 0,10-5 0,-13 3 0,-1-2 0,-14 1 0,-3 0 0,3 0 0,0 0 0,0 1 0,16-1 0,-18 1 0,17 0 0,-14-1 0,-7 1 0,1-1 0,-13 1 0,-3 0 0,-1 0 0,-1 0 0,0 0 0,3 0 0,6 0 0,-3 0 0,8 1 0,-12-1 0,5 0 0,-5 0 0,5 0 0,-1-1 0,0 0 0,1 1 0,1 0 0,0 0 0,5 1 0,-4 0 0,1 0 0,-4-2 0,-3 1 0,-3-2 0,1 2 0,6-1 0,-5 1 0,5 0 0</inkml:trace>
</inkml:ink>
</file>

<file path=ppt/ink/ink10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4.44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25 1 16383,'-7'12'0,"0"-1"0,3 1 0,0-3 0,2-5 0,2-2 0,-1-2 0,2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10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4.85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16383,'1'15'0,"0"-2"0,-1 7 0,0-3 0,0-1 0,0-4 0,0-5 0,0-2 0,0-3 0,0-2 0</inkml:trace>
</inkml:ink>
</file>

<file path=ppt/ink/ink10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5.22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16383,'1'14'0,"-1"1"0,2 3 0,-2-2 0,2-3 0,-2-2 0,1-3 0,0-2 0,-1-2 0,1-2 0,-1-2 0</inkml:trace>
</inkml:ink>
</file>

<file path=ppt/ink/ink10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5.59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16383,'4'19'0,"3"9"0,0-4 0,1 4 0,-2-16 0,-4-4 0,1-4 0,-3-2 0,0-1 0,0 0 0</inkml:trace>
</inkml:ink>
</file>

<file path=ppt/ink/ink10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6.01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16383,'8'17'0,"-3"0"0,0 3 0,-2 2 0,-1-2 0,-1 5 0,-1-11 0,0-1 0,0-9 0,0-3 0</inkml:trace>
</inkml:ink>
</file>

<file path=ppt/ink/ink10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6.41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16383,'9'14'0,"1"-2"0,-5 2 0,1-5 0,-2 2 0,-2-3 0,0-1 0,0-1 0,0-3 0,0-2 0,-1-1 0</inkml:trace>
</inkml:ink>
</file>

<file path=ppt/ink/ink10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6.78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16383,'3'34'0,"-1"-8"0,0 9 0,-1-12 0,-1-4 0,2-5 0,-1-2 0,1-5 0,-1-1 0,2-4 0,-2-1 0,1-1 0,-1 0 0</inkml:trace>
</inkml:ink>
</file>

<file path=ppt/ink/ink10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7.14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 1 16383,'0'12'0,"0"6"0,0-1 0,-1 23 0,1-14 0,-1 11 0,1-20 0,1-5 0,-1-4 0,1-4 0,3-3 0,0-3 0,0 0 0,-1 0 0</inkml:trace>
</inkml:ink>
</file>

<file path=ppt/ink/ink10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7.46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16383,'1'21'0,"0"12"0,1-6 0,1 8 0,-1-19 0,-1-4 0,0-7 0,-3-6 0,0-3 0</inkml:trace>
</inkml:ink>
</file>

<file path=ppt/ink/ink10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7.82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16383,'4'24'0,"0"1"0,4 20 0,-2-14 0,1 8 0,-4-21 0,-1-7 0,-1-5 0,4-9 0,-4 3 0,2-5 0</inkml:trace>
</inkml:ink>
</file>

<file path=ppt/ink/ink10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8.19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16383,'7'18'0,"-1"-5"0,-2 3 0,-1-7 0,0 2 0,1-5 0,0-2 0,-1-2 0,1-1 0,3-2 0,-3 1 0,2-1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10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8.50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16383,'0'36'0,"0"-6"0,0-12 0,0-8 0,0-1 0,2-7 0,-2-1 0,2-1 0</inkml:trace>
</inkml:ink>
</file>

<file path=ppt/ink/ink10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8.79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26 0 16383,'-2'19'0,"-2"1"0,2-3 0,-3 2 0,-1 8 0,3-14 0,-1 5 0,4-17 0,0 0 0</inkml:trace>
</inkml:ink>
</file>

<file path=ppt/ink/ink10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9.14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16383,'1'14'0,"-1"10"0,1-9 0,-1 7 0,0-13 0,1-4 0,5-9 0,-4 3 0,4-5 0</inkml:trace>
</inkml:ink>
</file>

<file path=ppt/ink/ink10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9.56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16383,'2'28'0,"0"-1"0,0-4 0,2 3 0,-4-2 0,3 0 0,-1-1 0,-1-3 0,0-6 0,-1 0 0,-1-10 0,1 0 0,-1-4 0</inkml:trace>
</inkml:ink>
</file>

<file path=ppt/ink/ink10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9.93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16383,'4'23'0,"0"2"0,-1 1 0,0-2 0,-1-1 0,-1-5 0,0-4 0,-2-5 0,-1-5 0,-2-5 0,2 1 0,0-2 0</inkml:trace>
</inkml:ink>
</file>

<file path=ppt/ink/ink10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0.23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42 1 16383,'2'48'0,"0"-13"0,-5-25 0,-2-11 0,-11-9 0,8 6 0,-6-5 0</inkml:trace>
</inkml:ink>
</file>

<file path=ppt/ink/ink10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0.52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29 0 16383,'-1'15'0,"-2"2"0,1 0 0,-3 8 0,4-14 0,-3 4 0,-1-22 0,3 4 0,-3-5 0</inkml:trace>
</inkml:ink>
</file>

<file path=ppt/ink/ink10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0.85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21 0 16383,'-1'10'0,"-1"2"0,0 2 0,0 2 0,1-2 0,-1-2 0,1-3 0,0-4 0,-1-3 0,0-2 0,0 0 0,0-1 0</inkml:trace>
</inkml:ink>
</file>

<file path=ppt/ink/ink10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1.16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20 1 16383,'0'30'0,"0"-6"0,-1-13 0,0-6 0,-1-2 0,-5-7 0,5 3 0,-4-4 0</inkml:trace>
</inkml:ink>
</file>

<file path=ppt/ink/ink10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1.48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23 0 16383,'-2'20'0,"-1"7"0,1-4 0,-1-1 0,2-12 0,0-5 0,-1-1 0,-1-4 0,0 1 0,1-2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10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1.76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16383,'0'46'0,"1"-9"0,0-29 0,0-3 0,1-1 0,-2-3 0,1-1 0</inkml:trace>
</inkml:ink>
</file>

<file path=ppt/ink/ink10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2.09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16383,'10'32'0,"-3"-4"0,0-5 0,-1-6 0,0-1 0,0-10 0,-2-2 0,-2-5 0</inkml:trace>
</inkml:ink>
</file>

<file path=ppt/ink/ink10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2.40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16383,'12'54'0,"-3"-9"0,-4-19 0,-3-14 0,1 1 0,-2-12 0,3-2 0,-2 0 0,0-1 0</inkml:trace>
</inkml:ink>
</file>

<file path=ppt/ink/ink10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2.68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16383,'5'48'0,"-1"-8"0,-1-18 0,0-5 0,0-9 0,1-6 0,-1-3 0,-1-3 0</inkml:trace>
</inkml:ink>
</file>

<file path=ppt/ink/ink10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00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16383,'4'30'0,"0"-4"0,1-6 0,0-3 0,-2-6 0,2-2 0,1-10 0,1-8 0,-1 4 0,-2-3 0</inkml:trace>
</inkml:ink>
</file>

<file path=ppt/ink/ink10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31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16383,'6'38'0,"-1"-4"0,-2-20 0,-1-1 0,-1-7 0,0-2 0,1-2 0,2-7 0,-2 4 0,2-3 0</inkml:trace>
</inkml:ink>
</file>

<file path=ppt/ink/ink10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59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16383,'12'62'0,"-3"-13"0,-3-46 0,3-8 0,-2 2 0,0-4 0</inkml:trace>
</inkml:ink>
</file>

<file path=ppt/ink/ink10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88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16383,'2'53'0,"1"-9"0,1-37 0,3-5 0,5-13 0,-4 5 0,-1-3 0</inkml:trace>
</inkml:ink>
</file>

<file path=ppt/ink/ink10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4.16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16383,'5'67'0,"0"-14"0,-3-48 0,6-10 0,-7 4 0,6-6 0</inkml:trace>
</inkml:ink>
</file>

<file path=ppt/ink/ink10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6.85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1 806 16383,'8'-7'0,"5"-2"0,0-1 0,11-5 0,-2 2 0,3-3 0,2 2 0,-2-1 0,10 1 0,-14 4 0,5 3 0,-18 6 0,4 1 0,-5 0 0,9 1 0,-5 1 0,7 1 0,-7 0 0,4 0 0,-2 3 0,4-1 0,4 5 0,-2-2 0,6 8 0,-9-5 0,4 4 0,-7-2 0,2 3 0,3 2 0,-1 1 0,-1-1 0,4 0 0,-2-2 0,-1-3 0,-3-3 0,-3-7 0,2-1 0,7 0 0,1 2 0,22-1 0,-11 0 0,10-2 0,-14-2 0,-7-1 0,-4-2 0,-5 0 0,-1-7 0,-7 4 0,3-4 0,-6 2 0,0 2 0,0-2 0,0-2 0,-1 1 0,1 0 0,0-2 0,-1 0 0,1 0 0,-1-3 0,1 2 0,-1 0 0,0-1 0,0 4 0,0 0 0,-1 0 0,1 1 0,-3-3 0,-3-3 0,1 0 0,-1 0 0,1-1 0,0 0 0,-7-10 0,2 6 0,-3-1 0,2 11 0,3 5 0,-1 2 0,1 0 0,0 2 0,-1-1 0,2 0 0,0-2 0,6-5 0,3-2 0,3-6 0,4 2 0,1 0 0,2 0 0,0 4 0,0 1 0,-3 3 0,0 2 0,10-7 0,-1 3 0,3-4 0,-7 6 0,-5 1 0,-4 2 0,1-1 0,1-4 0,-1-1 0,3-6 0,-1-5 0,-1 4 0,-1-6 0,-1 8 0,-2-2 0,-1 0 0,-1-1 0,-1 1 0,-2-9 0,1 9 0,-4-14 0,1 14 0,-6-8 0,4 13 0,-2 1 0,4 6 0,-1 0 0,-6 2 0,-2 1 0,-8 4 0,-6 4 0,11-1 0,0 1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10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4.11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959 151 16383,'-15'11'0,"-4"3"0,3 9 0,0-2 0,7-2 0,4-8 0,3-6 0,6-16 0,-1-3 0,3-11 0,-4 4 0,-1 0 0,-1 9 0,0 4 0,-1 29 0,-1 1 0,0 19 0,0-11 0,2-7 0,1-5 0,0-12 0,3-2 0,8-19 0,0 0 0,9-17 0,-4-2 0,-5 8 0,-3 4 0,-7 17 0,-2 14 0,0 12 0,3 38 0,0-14 0,4 24 0,-5-46 0,2-3 0,-1-21 0,3-8 0,10-17 0,5-8 0,-2 0 0,-4 9 0,-11 25 0,-3 16 0,-1 16 0,2 33 0,1-25 0,2 13 0,-2-42 0,3-11 0,12-30 0,-3 7 0,11-23 0,-6 18 0,-8 9 0,-2 9 0,-8 21 0,-2 7 0,3 23 0,-3-1 0,1 2 0,-1-9 0,0-14 0,0-7 0,11-14 0,1-8 0,31-30 0,-20 16 0,13-12 0,-28 35 0,-5 18 0,-3 21 0,-1 4 0,-1 9 0,0 0 0,0-18 0,1-3 0,3-26 0,15-20 0,-4 3 0,14-17 0,-13 12 0,-6 10 0,-11 22 0,-4 4 0,-6 9 0,6-31 0,-1-21 0,4-19 0,-3-24 0,1-7 0,-1-8 0,-1-2 0,-2 23 0,-2 9 0,-10 49 0,2 11 0,-13 40 0,7-6 0,-6 11 0,13-18 0,2-7 0,9-16 0,5-9 0,1-23 0,-1-1 0,-9-46 0,2 31 0,-5-18 0,9 39 0,1 7 0,2 8 0,-2 9 0,-5 10 0,-11 32 0,4-11 0,-2 12 0,12-37 0,6-21 0,2-19 0,5-24 0,-3-15 0,2 2 0,-4 4 0,-1 29 0,0 15 0,-4 23 0,-5 18 0,-6 18 0,0 1 0,1 2 0,6-19 0,4-10 0,2-17 0,2-11 0,-2-19 0,-1-9 0,-10-18 0,8 20 0,-5 4 0,7 30 0,-2 8 0,-18 35 0,4-7 0,-14 31 0,13-26 0,5-9 0,6-13 0,5-32 0,0-6 0,-6-29 0,-4-4 0,-3-2 0,-1 7 0,8 22 0,1 19 0,1 24 0,-4 25 0,-4 18 0,4 6 0,0 8 0,9-40 0,-2-13 0,4-35 0,-14-50 0,3 23 0,-10-22 0,11 44 0,2 10 0,5 21 0,-1 13 0,-2 13 0,-1 22 0,2-21 0,2 3 0,2-33 0,-4-22 0,-1-5 0,-6-18 0,0 10 0,2 26 0,3 17 0,-1 45 0,3-21 0,0 4 0,2-41 0,-1-13 0,-1-11 0,-2-10 0,0 8 0,2 5 0,3 13 0,0 20 0,2 12 0,-1 11 0,2 13 0,0-22 0,-1-5 0,-4-30 0,-5-14 0,-12-9 0,-9-5 0,10 14 0,0 7 0,16 24 0,1 6 0,1 17 0,0 3 0,3 0 0,-1-5 0,-2-20 0,-3-7 0,-7-12 0,-4-1 0,5 4 0,-1 8 0,11 9 0,1 15 0,5-7 0,-1 1 0,0-21 0,-17-27 0,-2-1 0,-11-12 0,8 19 0,9 11 0,4 9 0,3 11 0,1 6 0,-1 24 0,2 2 0,2 17 0,0-23 0,0-7 0,-9-31 0,-4-8 0,-17-7 0,10 7 0,-8 17 0,17 14 0,-2 16 0,7-14 0,2-6 0,5-30 0,-1 3 0,2-7 0,-1 9 0,-1 5 0,0 2 0</inkml:trace>
</inkml:ink>
</file>

<file path=ppt/ink/ink10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4.68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 0 16383,'0'25'0,"0"0"0,-1 11 0,1-5 0,-1-6 0,2-5 0,0-11 0,4-4 0,8-5 0,-6 0 0,3-1 0</inkml:trace>
</inkml:ink>
</file>

<file path=ppt/ink/ink10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4.98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16383,'1'33'0,"0"-9"0,-1 0 0,0-7 0,0-3 0,1 6 0,1-8 0,8 6 0,-1-12 0,1 1 0,-5-6 0</inkml:trace>
</inkml:ink>
</file>

<file path=ppt/ink/ink10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5.25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16383,'0'25'0,"0"2"0,2-7 0,-2-1 0,2-2 0,-2-6 0,1-3 0,4-1 0,5-5 0,-4 0 0,2-2 0</inkml:trace>
</inkml:ink>
</file>

<file path=ppt/ink/ink10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5.53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16383,'0'11'0,"0"-1"0,0 3 0,0-2 0,0 5 0,1-2 0,0 0 0,4 3 0,-2-8 0,1 1 0,-3-7 0</inkml:trace>
</inkml:ink>
</file>

<file path=ppt/ink/ink10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5.75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75 0 16383,'-2'9'0,"-2"-1"0,-6-5 0,-16 2 0,13-3 0,-6 0 0</inkml:trace>
</inkml:ink>
</file>

<file path=ppt/ink/ink10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6.29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276 92 16383,'-7'52'0,"3"-15"0,-1-19 0,3-15 0,-7-16 0,-3-9 0,-6-11 0,-5-9 0,2 6 0,2 4 0,7 14 0,4 13 0,3 13 0,-3 7 0,-3 13 0,2-2 0,0 2 0,5-9 0,0-8 0,0-12 0,-7-12 0,-2-13 0,-14-5 0,14 13 0,-5 4 0</inkml:trace>
</inkml:ink>
</file>

<file path=ppt/ink/ink10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6.82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39 14 16383,'0'-14'0,"0"18"0,0 24 0,0 10 0,1-11 0,-1-6 0,1-9 0,-1-12 0,-1-15 0,-1-7 0,-2-9 0,1 12 0,0 5 0,2 20 0,-3 16 0,0 8 0,-3 16 0,2-10 0,0-11 0,3-10 0</inkml:trace>
</inkml:ink>
</file>

<file path=ppt/ink/ink10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7.32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64 164 16383,'0'-15'0,"-1"1"0,-1-11 0,-3-1 0,-4-4 0,-3 2 0,0 12 0,0 7 0,6 9 0,2 0 0</inkml:trace>
</inkml:ink>
</file>

<file path=ppt/ink/ink10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7.73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16383,'3'15'0,"4"4"0,4 2 0,1-2 0,4 0 0,-4-7 0,1-3 0,11 3 0,-9-6 0,5 3 0,-13-6 0,-6-2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10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7.95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36 16383,'13'-3'0,"5"-4"0,8-3 0,-11 2 0,3 1 0</inkml:trace>
</inkml:ink>
</file>

<file path=ppt/ink/ink10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19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0 205 16383,'11'-14'0,"7"-6"0,1 0 0,8-9 0,0-1 0,-4 4 0,3-1 0,-8 9 0,-4 5 0,-7 5 0</inkml:trace>
</inkml:ink>
</file>

<file path=ppt/ink/ink10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38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16383,'24'1'0,"12"2"0,-15 0 0,4-1 0</inkml:trace>
</inkml:ink>
</file>

<file path=ppt/ink/ink10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56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16383,'43'62'0,"2"-8"0,-5-24 0,0-9 0,-12-10 0,-12-8 0</inkml:trace>
</inkml:ink>
</file>

<file path=ppt/ink/ink10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71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16383,'0'0'0</inkml:trace>
</inkml:ink>
</file>

<file path=ppt/ink/ink10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89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16383,'1'51'0,"3"-10"0,-3-14 0,3-14 0</inkml:trace>
</inkml:ink>
</file>

<file path=ppt/ink/ink10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9.24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106 0 16383,'-50'22'0,"28"-11"0,-11-1 0</inkml:trace>
</inkml:ink>
</file>

<file path=ppt/ink/ink10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21.56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1 230 16383,'20'0'0,"12"0"0,8-4 0,16-4 0,-1-5 0,-3-5 0,-7-6 0,-22 6 0,-5-3 0,-16 9 0,0-2 0,-1 3 0,0 1 0,-6 32 0,0-1 0,-8 23 0,1-17 0,-1-7 0,0-10 0,-1-5 0,-10-8 0,2-3 0,-8 1 0,14 2 0,3 7 0,12 3 0,6 5 0,2-2 0,10-2 0,31-8 0,-5-13 0,25-9 0,-27-8 0,-2-8 0,-17 9 0,-6-2 0,-9 15 0,-6 12 0,-7 12 0,-5 10 0,-15 5 0,-8-2 0,-8-4 0,-12-4 0,1-7 0,-3-3 0,22-1 0,12-2 0,23 1 0,21-2 0,2-4 0,33-14 0,-20-4 0,14-17 0,-28 10 0,-1 1 0,-12 13 0,-4 7 0,-2 5 0,-2 3 0,0 0 0,7 3 0,0 0 0,10 3 0,1 3 0,4 5 0,8 8 0,9 5 0,1 6 0,9 1 0,-13-6 0,7-2 0,-10-11 0,7-5 0,-14-10 0,1-8 0,-19-2 0,-4-3 0,-13-1 0,-7-1 0,-16-8 0,-7 2 0,1 4 0,0 6 0,21 9 0,2 8 0,14 8 0,6 2 0,5 1 0,6-10 0,9-2 0,2-4 0,13-4 0,-4-3 0,-3-2 0,-6-4 0,-13 3 0,-5 1 0,-4-2 0,-3-2 0,-1 1 0,-2 3 0,-8 15 0,-4 10 0,-13 14 0,-4 3 0,-5 2 0,13-14 0,9-10 0,22-15 0,11-9 0,8-3 0,26-21 0,-24 14 0,11-12 0,-37 31 0,-5 8 0,-5 13 0,0 0 0,5-9 0,7-13 0,3-9 0,10-13 0,-7 10 0,0-2 0,-15 19 0,1-1 0,-4 3 0</inkml:trace>
</inkml:ink>
</file>

<file path=ppt/ink/ink10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24.39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783 975 16383,'-1'13'0,"-1"3"0,-3 5 0,-2 0 0,-2-1 0,-4-3 0,0-4 0,-3-3 0,-9-2 0,3-5 0,-30-2 0,13-3 0,-33-7 0,25 1 0,-8-2 0,-5 1 0,21 4 0,-20-1 0,31 4 0,1 0 0,1-6 0,9-1 0,-9-8 0,10 3 0,-10-10 0,10 10 0,-3-6 0,10 9 0,0 0 0,3-2 0,-1-5 0,3 0 0,-1-7 0,2 5 0,0-6 0,3 6 0,5-12 0,3 2 0,3-1 0,1 5 0,-2 9 0,3-2 0,-1 3 0,4-3 0,-3 3 0,4-2 0,0-1 0,-3 3 0,5-7 0,-9 9 0,3-4 0,-5 5 0,5-6 0,-3 1 0,7-8 0,-7 6 0,4-4 0,-3 4 0,0 2 0,0 3 0,-4 7 0,10-5 0,-6 5 0,13-9 0,-5 5 0,4-2 0,2-2 0,-4 3 0,3-5 0,2 1 0,-3 2 0,5-2 0,0 5 0,-6 5 0,3 1 0,-7 5 0,-1-1 0,31-2 0,-18 0 0,21-1 0,-21 1 0,6 3 0,-5 1 0,16 6 0,-16-2 0,3 5 0,-5-4 0,-2 1 0,1-2 0,13 0 0,-6 1 0,-2-1 0,-9 1 0,-8 1 0,-1-2 0,14 5 0,-12-3 0,14 7 0,-15-1 0,7 10 0,-3-2 0,1 3 0,-3-2 0,-5-7 0,-4-3 0,-5-7 0,-2-1 0,1 1 0,-1 0 0,11 12 0,1 0 0,8 3 0,-4-5 0,2-7 0,-5-1 0,5-3 0,-2-1 0,7-3 0,9-6 0,-1-2 0,12-18 0,-21 6 0,3-7 0,-13 7 0,-1-4 0,0 1 0,-2-5 0,-3 8 0,-4 3 0,-1 6 0,-3 1 0,0 4 0,0 0 0,-1-3 0,-1 2 0,-1-4 0,-1 1 0,0-3 0,1 3 0,1-1 0,0 3 0,2-3 0,-1 0 0,3-1 0,1 4 0,1 5 0,6 2 0,5 2 0,6 2 0,32 1 0,2 1 0,41 5 0,-28-4 0,12 2 0,-42-4 0,-5-2 0,-23-1 0,-2 0 0,-6 0 0,0 0 0</inkml:trace>
</inkml:ink>
</file>

<file path=ppt/ink/ink10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40.83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416 181 16383,'-6'12'0,"-2"6"0,-7 15 0,2 0 0,-7 5 0,2-2 0,0-9 0,2-2 0,5-8 0,3-5 0,3-2 0,2-4 0,2-4 0,10-8 0,0-5 0,16-13 0,-2-7 0,5-4 0,2-7 0,-8 7 0,4-6 0,-9 11 0,5-5 0,-11 14 0,-1 1 0,-6 10 0,-3 4 0,1-1 0,-2 2 0,0 0 0,-17 25 0,-10 14 0,-8 13 0,-14 16 0,25-28 0,-16 14 0,25-28 0,-8 8 0,9-12 0,-2 1 0,-5 9 0,7-7 0,-4 6 0,13-13 0,1-14 0,5-14 0,0-27 0,1 3 0,-2-7 0,-1 16 0,-2 8 0,0 1 0,2 10 0,-1 1 0,1 15 0,-1 5 0,-4 12 0,-4 14 0,3-10 0,0 2 0,6-24 0,6-16 0,2-9 0,8-20 0,-2-8 0,0-3 0,0-35 0,-7 40 0,-1-22 0,-6 55 0,-2 7 0,-3 19 0,-4 8 0,0 7 0,-3 1 0,5-2 0,0 3 0,2-2 0,2 1 0,0 3 0,3-3 0,1 8 0,0-11 0,1 0 0,1-12 0,0-6 0,0-3 0,1-12 0,-2-4 0,4-9 0,-3 3 0,0 5 0,-1 18 0,-2 14 0,-4 38 0,0-20 0,-1 13 0,2-41 0,1-12 0,-2-9 0,-5-9 0,-2-1 0,-5-2 0,-4 1 0,3 7 0,-2 1 0,7 6 0,3 2 0,3 2 0,2 1 0,1-2 0,0 0 0,2 0 0,0 4 0,5 14 0,14 22 0,3 1 0,6 8 0,-12-25 0,-4 17 0,-7-14 0,4 47 0,-4-34 0,2 21 0,-2-35 0,-1 3 0,-1-10 0,0-3 0,2-13 0,0-13 0,4-7 0,-2-5 0,-2 10 0,-1 14 0,0 42 0,-2 9 0,1 28 0,-1-21 0,-1-6 0,1-16 0,-1-12 0,2-10 0,1-18 0,8-33 0,-4 1 0,10-32 0,-8 10 0,0 2 0,-2-13 0,-4 40 0,0-2 0,-3 42 0,-1 9 0,-1 11 0,-3 10 0,2 34 0,0-6 0,3 21 0,1 12 0,1-40 0,1 22 0,-1-50 0,0-7 0,-1-12 0,0-3 0,0-4 0,-1-6 0,3-8 0,0-15 0,10-37 0,-6-3 0,5-23 0,-8 18 0,1 3 0,-2 13 0,1 4 0,-1 25 0,-1 8 0,-2 15 0,0 14 0,-2 15 0,0 21 0,0 15 0,0 18 0,1-22 0,-1 2 0,1 37 0,0-42 0,0-2 0,1 18 0,0-24 0,1-4 0,0-16 0,0-15 0,0-18 0,1-8 0,2-20 0,4-5 0,0-7 0,5-11 0,-2-19 0,-3 17 0,-1-4 0,-6 32 0,1 17 0,-1 10 0,2 51 0,-2-11 0,3 60 0,-2-54 0,0 13 0,0-42 0,-1-4 0,3-19 0,0-7 0,5-13 0,-2-1 0,2 3 0,-5 10 0,-1 11 0,-3 40 0,-4 0 0,1 28 0,-2-22 0,3-10 0,0-12 0,2-12 0,0-2 0,-5-4 0,-1 1 0,-4-1 0,1 2 0,3-1 0,3 1 0,2 0 0,1 0 0,1 0 0,1 0 0,1-10 0,-1 7 0,1-8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10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16.84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342 0 16383,'-35'19'0,"3"1"0,-12 14 0,10-6 0,-3 5 0,6-7 0,-25 26 0,27-25 0,-11 13 0,37-35 0,8-11 0,31-23 0,2-4 0,20-13 0,-16 11 0,0-3 0,-13 11 0,-7 1 0,-9 13 0,-8 6 0,-8 8 0,-5 4 0,-3 2 0,-8 9 0,3-3 0,-6 5 0,8-6 0,-1-1 0,9-5 0,0-1 0</inkml:trace>
</inkml:ink>
</file>

<file path=ppt/ink/ink10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18.95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33 909 16383,'-1'-12'0,"0"1"0,1-5 0,0-10 0,0 3 0,1-9 0,-1 10 0,1-3 0,-1 4 0,-1-15 0,1 15 0,-3-14 0,2 24 0,-2-9 0,1 14 0,1-3 0,0 5 0,1 1 0,-1 0 0,1 1 0,-1-1 0,1 0 0,1-2 0,-1 1 0,2-6 0,-1 2 0,1-9 0,-1 1 0,-1-1 0,-1-1 0,0 7 0,0 0 0,-1 1 0,0-1 0,0-2 0,0 0 0,0-1 0,1 0 0,-2-1 0,2-3 0,-1 2 0,1-2 0,0 2 0,0 0 0,0-7 0,-1 5 0,2-1 0,2 3 0,0 3 0,1-13 0,-1 9 0,0-10 0,0 11 0,-1 2 0,2-2 0,-2 9 0,1-2 0,-2 5 0,0-1 0,1 0 0,-1 1 0,1-1 0,0 1 0,0-1 0,0 0 0,0 0 0,0 0 0,-1 2 0,1 0 0</inkml:trace>
</inkml:ink>
</file>

<file path=ppt/ink/ink10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28.10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241 1177 16383,'4'-6'0,"-1"0"0,1-2 0,0-1 0,0-1 0,0-5 0,-2 1 0,1-18 0,-2 6 0,3-10 0,-3 4 0,1 1 0,-3 3 0,-2-7 0,-1 9 0,-2-16 0,4 16 0,0-5 0,1-3 0,-1 11 0,1-9 0,0 16 0,2-3 0,-1 4 0,2-2 0,-2 1 0,1-2 0,-4-16 0,1 8 0,-1-11 0,2 19 0,1 1 0,0 7 0,1 0 0,2-6 0,-1 1 0,5-12 0,-4 7 0,1-2 0,-2 3 0,-1 1 0,-1 4 0,0-1 0,-2 8 0,2 2 0,-1-2 0,0 1 0,0 0 0,-1 0 0,0 0 0,0 0 0,-2 0 0,-1 0 0,-2 1 0,1 2 0,-2 1 0,0-1 0,-2 2 0,-1-3 0,2 2 0,-2-2 0,4-1 0,-3-2 0,2-1 0,-1 1 0,0-4 0,1 2 0,0-3 0,1 1 0,0 1 0,-4-5 0,2 4 0,-3-3 0,-2 4 0,2 0 0,-4 0 0,6 3 0,0 2 0,4 2 0,1 1 0,3 1 0,0-1 0,4 2 0</inkml:trace>
</inkml:ink>
</file>

<file path=ppt/ink/ink10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29.19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0 178 16383,'15'13'0,"1"0"0,2 5 0,0 1 0,0 0 0,1 2 0,0-2 0,-2-3 0,0-4 0,-5-4 0,-3-5 0,-2-1 0,-5-2 0,0 0 0,1-1 0,-1-3 0,2-2 0,-2-3 0,1 1 0,-1-2 0,-1-2 0,0-7 0,-1 0 0,0-1 0,0 1 0,0 5 0,0-4 0,1 4 0,0-1 0,2 5 0,0 0 0,1 1 0,1 0 0,1 0 0,1-1 0,5-6 0,-1 2 0,1-3 0,-4 5 0,-3 2 0,-1-1 0,-1 4 0,-2 0 0,1 6 0,-2 0 0,1 1 0</inkml:trace>
</inkml:ink>
</file>

<file path=ppt/ink/ink10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0.40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57 73 16383,'2'23'0,"-1"-2"0,-1-3 0,0 1 0,-1 2 0,-2 4 0,-1 2 0,-7 6 0,3-8 0,-2 0 0,5-13 0,1-4 0,1-2 0,3-3 0,-4 7 0,3-1 0,-2 5 0,2 4 0,0-4 0,1 2 0,0-3 0,1-2 0,2-3 0,0-3 0,8-4 0,4-10 0,4 0 0,9-16 0,-13 9 0,6-7 0,-10 7 0,-3 0 0,3-7 0,-7 3 0,3-6 0,-4 7 0,1-2 0,1-1 0,0 2 0,1-3 0,0 5 0,5-12 0,-2 10 0,4-8 0,-4 13 0,5-2 0,-3 8 0,1 0 0,-2 5 0,-3 0 0,9-1 0,-9 2 0,6-1 0,-9 2 0,-2 1 0,0 0 0</inkml:trace>
</inkml:ink>
</file>

<file path=ppt/ink/ink10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1.90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279 0 16383,'0'12'0,"0"2"0,-1 6 0,-1-2 0,-2 5 0,-1-2 0,-2 3 0,-1 1 0,-2 2 0,-2 1 0,1 2 0,0-4 0,2 1 0,-1-4 0,3 0 0,-1 3 0,4 0 0,-1-2 0,0 12 0,1-15 0,-3 10 0,-1-10 0,3-7 0,-8 5 0,6-10 0,-4 1 0,3-1 0,0-3 0,0 4 0,-2-1 0,2-1 0,-2 1 0,5-3 0,-2 1 0,2 2 0,0 4 0,1-1 0,0 2 0,3 2 0,0-2 0,1 3 0,0-1 0,0-4 0,1 5 0,0-6 0,0 3 0,1-5 0,-1 2 0,0-3 0,1 4 0,-2-4 0,1 3 0,-1-1 0,0 0 0,1 7 0,-1-5 0,1 8 0,0-8 0,-1 10 0,2-5 0,-2 4 0,1 1 0,-1-1 0,0 0 0,0 16 0,0-3 0,0 5 0,0 3 0,0-21 0,1 8 0,0-13 0,0-1 0,0-1 0,-1-4 0,2-3 0,-2-2 0,1-4 0,-5-10 0,-12-27 0,8 18 0,-7-14 0</inkml:trace>
</inkml:ink>
</file>

<file path=ppt/ink/ink10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6.06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1232 640 16383,'6'8'0,"2"-1"0,6 4 0,5 0 0,28-3 0,-2-1 0,15-4 0,-11-4 0,-13-3 0,2-2 0,-12-1 0,4 0 0,-12-1 0,-2-1 0,-11-3 0,-3 4 0,-2-4 0,-1 6 0,1 2 0,9 4 0,18 9 0,13-1 0,12 3 0,7-8 0,-3-2 0,-6-4 0,-3-2 0,-25-2 0,0-13 0,-16 6 0,-4-15 0,-9 4 0,-3-3 0,-9-4 0,1 5 0,-33-19 0,-1-2 0,-14-4 0,7 7 0,13 17 0,3 6 0,-6 2 0,15 12 0,-8 3 0,26 8 0,-3 7 0,15-4 0,0 1 0,6-4 0,4-2 0,3-4 0,6-3 0,-3-1 0,-1-2 0,-5-2 0,-4 2 0,-10-13 0,-5 7 0,-39-22 0,-29 8 0,-4 0 0,34 17 0,0 3 0,-19 1 0,6 5 0,6 7 0,7 11 0,11 11 0,3 11 0,20-14 0,8-6 0,10-21 0,0-4 0,0-2 0,-2 2 0,-2 1 0,-2 3 0,-17 3 0,2 6 0,-40 20 0,18 1 0,-21 20 0,20 4 0,16-10 0,9 2 0,15-18 0,3-5 0,1-6 0,-1-4 0,-2-7 0,-8-6 0,-4-5 0,-19-8 0,-4 1 0,-8 1 0,-16 7 0,24 5 0,-6 7 0,25 4 0,6 6 0,2 3 0,3 1 0,1 11 0,4-10 0,0 2 0,3-13 0,-4-6 0,-14-2 0,-2-1 0,-34 5 0,20 2 0,-15 8 0,24 7 0,7 0 0,3 10 0,8-7 0,3 2 0,6-2 0,1-9 0,3-2 0,-2-8 0,-2-3 0,-2 0 0,-1 1 0,-2 7 0,-1 2 0,-2 7 0,2 2 0,4 11 0,5-5 0,7 3 0,10-8 0,0-7 0,11-1 0,-9-7 0,-2-3 0,-12-3 0,-7 3 0,-3 5 0,0 7 0,6 11 0,4-1 0,8 2 0,5-7 0,0-10 0,5-4 0,9-5 0,4-4 0,47-14 0,-32 2 0,27-14 0,-48-3 0,-14 6 0,-9-3 0,-12 15 0,-1 5 0,0 1 0,3 1 0,5-3 0,0 3 0,1 0 0,7-1 0,3-2 0,2-2 0,2-2 0,8-1 0,2 2 0,10-2 0,-10 7 0,0 2 0,-6 6 0,-5 4 0,-3 1 0,-8 0 0,-4-2 0,-2-2 0,0-1 0,-2-1 0,10 0 0,-4 0 0,7 1 0,-8-1 0,-1 2 0,-3-2 0,0 1 0,2-2 0,4-3 0,1-1 0,3-4 0,-3 4 0,1 0 0,0 4 0,8 7 0,0 0 0,7 2 0,-4-3 0,-4-3 0,-1-3 0,-5-1 0,-2 1 0,1-2 0,-3 3 0,1-1 0,0 4 0,-1-2 0,7 4 0,-5-2 0,4 0 0,-5-1 0,2-3 0,-2-1 0,23-9 0,-11 0 0,19-8 0,-18 4 0,-1-1 0,-5 3 0,-7-2 0,-7 4 0,-7 2 0,-4 6 0,3 2 0,1 1 0</inkml:trace>
</inkml:ink>
</file>

<file path=ppt/ink/ink10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6.92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 1 16383,'-2'10'0,"1"-3"0,1-3 0</inkml:trace>
</inkml:ink>
</file>

<file path=ppt/ink/ink10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7.36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16383,'3'9'0,"0"1"0,0 5 0,0 3 0,4 2 0,-1-4 0,-2-6 0,-1-6 0</inkml:trace>
</inkml:ink>
</file>

<file path=ppt/ink/ink10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7.70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16383,'5'4'0,"1"1"0,-3 1 0,0 0 0,-1 0 0,-1-1 0,-2 4 0,-6-1 0,3-2 0,-2-1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10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7.97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40 8 16383,'-19'-3'0,"11"2"0,-4-2 0</inkml:trace>
</inkml:ink>
</file>

<file path=ppt/ink/ink10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20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15 16383,'21'-6'0,"-12"3"0,3-2 0</inkml:trace>
</inkml:ink>
</file>

<file path=ppt/ink/ink10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43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29 16383,'3'-5'0,"1"0"0,-1 4 0,2-1 0,-1 2 0,7-3 0,7-2 0,-6 2 0,2-1 0</inkml:trace>
</inkml:ink>
</file>

<file path=ppt/ink/ink10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63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16383,'12'1'0,"-2"4"0,-5-2 0,-3 2 0</inkml:trace>
</inkml:ink>
</file>

<file path=ppt/ink/ink10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81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16383,'10'9'0,"1"5"0,-8 12 0,1-11 0,-6 3 0</inkml:trace>
</inkml:ink>
</file>

<file path=ppt/ink/ink10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04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16383,'4'4'0,"2"7"0,-4 1 0,1-2 0,-3-4 0</inkml:trace>
</inkml:ink>
</file>

<file path=ppt/ink/ink10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19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10 16383,'5'-5'0,"-2"3"0,0-1 0</inkml:trace>
</inkml:ink>
</file>

<file path=ppt/ink/ink10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38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14 0 16383,'-7'0'0,"1"0"0</inkml:trace>
</inkml:ink>
</file>

<file path=ppt/ink/ink10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88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16383,'0'0'0</inkml:trace>
</inkml:ink>
</file>

<file path=ppt/ink/ink10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07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16383,'0'0'0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10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25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9 16383,'17'-4'0,"-7"2"0,-5 0 0</inkml:trace>
</inkml:ink>
</file>

<file path=ppt/ink/ink10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45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16383,'10'0'0,"-1"0"0,3 2 0,-7-2 0,1 2 0</inkml:trace>
</inkml:ink>
</file>

<file path=ppt/ink/ink10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81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9 0 16383,'-5'6'0,"2"-2"0</inkml:trace>
</inkml:ink>
</file>

<file path=ppt/ink/ink10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1.00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16383,'0'0'0</inkml:trace>
</inkml:ink>
</file>

<file path=ppt/ink/ink10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46.66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466 310 16383,'-34'31'0,"-10"17"0,6-9 0,3 4 0,21-24 0,7-9 0,5-12 0,1-14 0,0-12 0,-5-15 0,-1-1 0,-5 6 0,-1 6 0,0 18 0,-1 7 0,-1 10 0,-6 10 0,-4 9 0,-5 5 0,-1 9 0,7 1 0,9-2 0,7 0 0,8-10 0,6 1 0,6-4 0,5-5 0,13-4 0,-11-10 0,4-9 0,-16-4 0,-6-13 0,-7 9 0,-12 1 0,3 16 0,-14 35 0,10 6 0,4 45 0,14-35 0,20 3 0,7-44 0,34-20 0,-20-10 0,20-29 0,-40 17 0,-7-20 0,-30 11 0,-14-7 0,-28-9 0,4 16 0,-8 0 0,22 23 0,15 4 0,12 7 0,22 2 0,40 2 0,-1-1 0,40 1 0,-19 3 0,-9 1 0,-10 4 0,-27 0 0,-5 3 0,-3 7 0,4-3 0,33 3 0,-1-12 0,25-9 0,-16-9 0,0-8 0,-9-16 0,-16 7 0,-14-24 0,-26 6 0,-17-12 0,-27-22 0,-15 12 0,-3 3 0,17 32 0,20 24 0,10 24 0,2 18 0,-1 13 0,12 35 0,7-34 0,11 7 0,-1-42 0,5-7 0,-2-6 0,7-4 0,0-6 0,6-6 0,7-12 0,-9 9 0,0-3 0,-18 27 0,-3 15 0,-1 18 0,3 2 0,2-3 0,3-15 0,-1-11 0,19-26 0,-4-10 0,16-20 0,-5-9 0,-13 20 0,-3 5 0,-6 28 0,16 14 0,2 1 0,21 2 0,-10-2 0,-4-5 0,-10 1 0,-12-2 0,-4 2 0,-1 7 0,-1 16 0,-5-4 0,-1 3 0,-8-15 0,-1-8 0,-2-2 0,-7-6 0,-2-7 0,-8-6 0,-1-11 0,4 0 0,2-21 0,13 17 0,9-21 0,5 31 0,17-6 0,7 20 0,1 5 0,10 9 0,-10 10 0,0 3 0,-5 6 0,-11-5 0,-8-4 0,-13-7 0,-4-9 0,-6-2 0,-7-7 0,7-1 0,-1-6 0,11 3 0,6 0 0,4 3 0,16 0 0,-2 4 0,14 4 0,0 12 0,9 10 0,1 23 0,-16-11 0,-11 8 0,-27-19 0,2-9 0,-11-5 0,-1-12 0,-1-3 0,-6-7 0,9 0 0,5 1 0,9-2 0,10 3 0,22-10 0,-1 7 0,24-2 0,-19 10 0,10 1 0,-20 4 0,3-2 0,-13-1 0,0-1 0,-6-3 0,-1-5 0,-2-1 0,-2-6 0,0 5 0,0-1 0,0 6 0,1 4 0,5 10 0,11 13 0,7 13 0,4 4 0,-5 0 0,-9-9 0,-7-4 0,-9-8 0,-2 0 0,-4-5 0,-3 0 0,3-2 0,0-3 0,2-4 0,2 0 0,-4 0 0,3 1 0,-2 5 0,2 11 0,-1-1 0,3 6 0,2-10 0,0-5 0,10-4 0,-2-2 0,24-11 0,-15 2 0,14-18 0,-22 10 0,0-6 0,-7 13 0,0 4 0,3 12 0,1 1 0,3 4 0,-5-4 0,5-9 0,-3-4 0,9-10 0,-6 6 0,4-1 0,-7 7 0,5 2 0,13 5 0,2 4 0,6 5 0,-7 3 0,-13 1 0,-1 9 0,-9-7 0,-1 1 0,-5-12 0,-1-3 0,-10-4 0,-19-3 0,-15-12 0,-32-13 0,3-9 0,-7 0 0,33 11 0,3 1 0,-11 2 0,-17-8 0,49 33 0,-14 19 0,12 4 0,-12 12 0,8 5 0,10-12 0,3 9 0,14-16 0,4 0 0,3-7 0,-3-7 0,-10-8 0,-18 2 0,6-3 0,-2 4 0,20-4 0,3 0 0,2-2 0,-2-9 0,-2-5 0,-13-14 0,-9-5 0,-4 2 0,-18 6 0,19 15 0,-22 23 0,32 5 0,-7 14 0,23-13 0,1-3 0,1-13 0,-10-8 0,-16-5 0,-6 1 0,-16 3 0,10 8 0,1 3 0,-2 13 0,20-5 0,-6 7 0,20-12 0,-7 0 0,4-6 0,-6-9 0,9-24 0,13-9 0,11-16 0,12 8 0,-2 19 0,4 9 0,-4 18 0,3 7 0,12 7 0,4 5 0,4 0 0,0-2 0,-7-5 0,-2-5 0,-1-4 0,5-6 0,-6 0 0,2-7 0,-10 3 0,-1-4 0,-4 1 0,12-4 0,-4-2 0,-2 2 0,-1-3 0,-9 1 0,12-8 0,-10 6 0,2 0 0,-16 13 0,-3 4 0,-2 0 0,5 3 0,17 7 0,18 8 0,2 8 0,2 2 0,25 13 0,8 8 0,-46-28 0,-19-13 0,-8-3 0,1-2 0,-5 1 0,2-1 0</inkml:trace>
</inkml:ink>
</file>

<file path=ppt/ink/ink10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6:12.380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85 17 16383,'66'-2'0,"-6"0"0,-35 1 0,2 1 0,4-1 0,-3 1 0,2 0 0,2 0 0,-4 1 0,23 1 0,-19 1 0,17 1 0,-14-3 0,-7 0 0,15-2 0,-16 1 0,16-2 0,-18 2 0,5-1 0,-8 0 0,-1-1 0,14-2 0,-4 1 0,21-2 0,-15 3 0,18 0 0,-19 2 0,4 0 0,-14 3 0,-1-3 0,16 2 0,-9-2 0,15 1 0,-8-1 0,-2-1 0,5 1 0,-1-1 0,-4 1 0,18 0 0,-23 0 0,16 0 0,-23 0 0,4 0 0,-5 0 0,1 1 0,-3-1 0,0 1 0,-2-1 0,5 2 0,-7-1 0,5 2 0,0-2 0,-3 0 0,4 0 0,0 0 0,-6 0 0,6 0 0,-6 1 0,2-2 0,2 2 0,0-1 0,0 1 0,1-2 0,-5 1 0,3-1 0,-1 0 0,2-1 0,-1 1 0,2-1 0,-5 2 0,5 0 0,-4 1 0,6 1 0,-5-2 0,3 3 0,-15 19 0,-1-7 0,-9 18 0,-1-2 0,0-8 0,2 8 0,-1-9 0,0 8 0,1-4 0,0 3 0,0-4 0,0-3 0,-1 1 0,0-5 0,1 4 0,-1-6 0,-1 6 0,-1-4 0,0 1 0,-9 0 0,-4-8 0,-2-2 0,-11-8 0,9 0 0,-9 0 0,6 0 0,-8 0 0,4-2 0,-28 0 0,18 0 0,-49 3 0,43-2 0,-25 3 0,28-2 0,5-1 0,-19 0 0,17 0 0,-18 1 0,20-1 0,-4 1 0,-6 0 0,8-2 0,-9 1 0,16-2 0,-5-1 0,6 1 0,-2-1 0,-7 0 0,12 2 0,-12-1 0,-1-2 0,6 2 0,-9-2 0,5 1 0,-2-1 0,-1 0 0,-8-1 0,2 1 0,-3 1 0,-1 1 0,0 1 0,5 0 0,-5-1 0,10 1 0,-5-3 0,-7 2 0,9-2 0,-12 1 0,23 0 0,-3 1 0,15 1 0,2 0 0,-2 1 0,2 0 0,-3 0 0,0 3 0,6 2 0,-5 4 0,4 0 0,-1 1 0,0 2 0,3 2 0,4 1 0,2 5 0,5-1 0,1 2 0,4-1 0,0 4 0,1-8 0,0 14 0,-2-16 0,1 22 0,-1-15 0,0 12 0,0-12 0,0 1 0,1-4 0,1 5 0,3-5 0,5 1 0,9-8 0,17-2 0,-1-4 0,20 1 0,-1-1 0,6 2 0,-8-2 0,0-1 0,16 1 0,4 0 0,0-1 0,2 0 0,-7-2 0,1 0 0,5 0 0,20-1 0,-33 1 0,6-3 0,18 3 0,-9-3 0,17 1 0,-32 1 0,4-1 0,-5 2 0,0 0 0,4-1 0,16 1 0,-10-2 0,3 2 0,-23-1 0,-17 0 0,-5-2 0,-4 2 0,1 0 0,-3 1 0,8 0 0,-6 0 0,0 0 0,-3-1 0,-1 0 0,-2 15 0,-2-8 0,2 15 0,-5-13 0,4 2 0,1 0 0,2 0 0,-3-2 0,3 1 0,-5 1 0,-1 4 0,-3 15 0,-6-10 0,-3 21 0,-1-22 0,-3 9 0,0-10 0,0-6 0,-3 20 0,3-15 0,-6 16 0,4-20 0,-3 1 0,-4 4 0,-7-1 0,-2 3 0,-17-1 0,15-10 0,-16 5 0,9-7 0,-7-1 0,-40-3 0,22-3 0,-5-1 0,0 0 0,0 0 0,4-1 0,-1 0 0,-7-3 0,12 1 0,0 0 0,-12-3 0,-34-1 0,46 1 0,-10-1 0,30 2 0,0 0 0,6 1 0,-1 1 0,-1-1 0,2 1 0,-32-3 0,14 4 0,-35-3 0,12 2 0,-7 0 0,15-1 0,8 2 0,22-1 0,-3 2 0,8 0 0,-2-1 0,0 0 0,4-1 0,-6-1 0,4 1 0,-2 1 0,2 0 0,3 2 0,2 0 0,-2 2 0,2-1 0,-3 1 0,0 6 0,5-3 0,-3 4 0,1-5 0,1-1 0,-5-2 0,4 1 0,-1-1 0,-1 6 0,8 8 0,1 3 0,10 3 0,1-2 0,2 9 0,1-4 0,-1 0 0,2-3 0,-3 7 0,1-6 0,1 24 0,-1-25 0,1 14 0,-1-15 0,0 3 0,1-2 0,-1 0 0,-1 0 0,0 2 0,0-2 0,0 0 0,0-2 0,0 1 0,2 0 0,11-3 0,22-2 0,27-9 0,-1-2 0,6-4 0,-13 1 0,-2 0 0,8 0 0,0-1 0,-3-1 0,-4 0 0,0 0 0,-15 0 0,9 0 0,-9-1 0,2 1 0,24-2 0,-21 3 0,25 2 0,-20 0 0,5 0 0,8-1 0,5-1 0,0 1 0,-16-1 0,1 1 0,22 0 0,23-1 0,-35-1 0,0 0 0,-4 0 0,28 0 0,-15-1 0,6 0 0,-21 0 0,-20 1 0,9 0 0,-18 0 0,6 1 0,-20-1 0,14 2 0,-9 6 0,2-3 0,0 15 0,-12-7 0,2 14 0,-10 4 0,-1-6 0,-4 5 0,1-17 0,0 7 0,-4 0 0,-1-1 0,-8 2 0,3-11 0,-8 0 0,2-3 0,-3-1 0,-6 0 0,-6-1 0,1 1 0,-10-1 0,-14-1 0,10-1 0,-35-2 0,34-1 0,-24 0 0,29 0 0,-29 0 0,27 0 0,-32 3 0,31-1 0,-26 2 0,29-3 0,-15 3 0,20-4 0,0 4 0,-9-1 0,14-2 0,-14 4 0,14-3 0,-2 0 0,-5 1 0,-9-2 0,12 1 0,-5-1 0,19-1 0,0 1 0,0-1 0,-7 1 0,2-1 0,-19 3 0,9-2 0,-6 2 0,14-2 0,6 0 0,-8 1 0,9 0 0,-7 0 0,11-2 0,1 0 0,-3 1 0,7 0 0,-12 0 0,12 0 0,-8 0 0,-3 0 0,9 1 0,-9 2 0,12 3 0,1 8 0,-5 18 0,8-4 0,-5 24 0,5-21 0,1 10 0,4-11 0,3-3 0,2 6 0,-1-11 0,4 2 0,3-8 0,0-1 0,2 8 0,-2-5 0,5 1 0,8-1 0,3-3 0,12 14 0,1 0 0,8 6 0,35 13 0,-9-17 0,24 3 0,3-21 0,-28-11 0,11-2 0,-34-1 0,-2 1 0,-7 0 0,5 0 0,3-2 0,18 0 0,-8-1 0,13-1 0,-20 1 0,-2-1 0,-8 3 0,-4-1 0,-6 1 0,14-2 0,-13 2 0,13-1 0,-14 2 0,-2 0 0,3 0 0,-1 0 0,2-1 0,6 0 0,-5 0 0,9-1 0,-9 0 0,-1-2 0,-3 2 0,-6-1 0,6 2 0,-6-2 0,4 1 0,-2-1 0,-2 2 0,15 0 0,-15 0 0,16 1 0,-22-1 0,11 0 0,-5 1 0,1-1 0,3 2 0,-3-1 0,1 0 0,3 2 0,-3-2 0,-2 2 0,4-1 0,-6-1 0,8 1 0,-4-1 0,-2 0 0,3 2 0,-2-2 0,0 2 0,3-1 0,-4 0 0,-5 19 0,-5-5 0,-8 12 0,-1-2 0,0-8 0,0 7 0,1-6 0,0 2 0,2 0 0,0-1 0,2 6 0,-2-10 0,-1 9 0,1-2 0,-2-1 0,0 5 0,-2-11 0,-12 1 0,-11-4 0,-3-6 0,-8-2 0,11-2 0,-9-1 0,-2 0 0,-5-2 0,-4 0 0,-4-1 0,-28 0 0,8 0 0,-12 1 0,21 0 0,12-1 0,3 0 0,2 0 0,3 0 0,0 1 0,-5-3 0,4 2 0,-11-1 0,2 0 0,-4 1 0,-4 0 0,0 0 0,-1-1 0,5-1 0,-2 0 0,-11 0 0,4-1 0,1 1 0,3 0 0,-21-5 0,35 3 0,-20-4 0,31 4 0,-13-1 0,25 3 0,3 1 0,-5 0 0,9 2 0,-15-1 0,6 1 0,-7 0 0,9 0 0,-1 0 0,5 1 0,-3-1 0,-6 1 0,3 0 0,4-1 0,-2 4 0,3-4 0,-3 3 0,0-2 0,2-1 0,-3 0 0,20 33 0,-5-21 0,18 28 0,-9-19 0,1-9 0,3 21 0,-2-18 0,3 13 0,-2-9 0,0-2 0,-1 6 0,1-4 0,-2 2 0,1-1 0,0 0 0,18-5 0,9-4 0,11-5 0,2-3 0,3 1 0,4-1 0,37 4 0,-22-5 0,-6 3 0,0 0 0,3-4 0,-2 3 0,-1 0 0,-3-3 0,41 4 0,-57-4 0,15 0 0,-26-1 0,0 0 0,8 0 0,-1 1 0,8 0 0,28-3 0,-19 0 0,18-1 0,-22 2 0,-13 1 0,9 0 0,7 1 0,-13 1 0,17-1 0,-30 1 0,-1-2 0,-7 1 0,15-1 0,-12 0 0,23 1 0,-26-1 0,14 2 0,-16-1 0,16 0 0,-11 0 0,19 1 0,-10 0 0,13 2 0,-21-3 0,4 2 0,-12-1 0,6 1 0,0 0 0,1-1 0,-2 2 0,-9 15 0,-3 2 0,-7 7 0,-4-7 0,-3 5 0,3-11 0,-5 12 0,2-6 0,1-4 0,-4 11 0,5-12 0,-4 8 0,2-5 0,0 0 0,1 3 0,1-3 0,2 2 0,-7-2 0,-11 10 0,-17 7 0,-4 3 0,-2-2 0,4-11 0,8-8 0,4-6 0,8-7 0,-5-4 0,2-2 0,-11-1 0,8 1 0,-13 0 0,5 1 0,-27-1 0,8-1 0,-43-10 0,26 1 0,14 0 0,-1-1 0,-10-1 0,-27-5 0,41 10 0,-13-2 0,28 5 0,-10-2 0,18 3 0,-16-2 0,18 5 0,-7-2 0,10 2 0,4 0 0,-3 1 0,3-1 0,-3 0 0,-2-1 0,7 0 0,-5 1 0,-2-2 0,3 3 0,-7-3 0,-1 2 0,6 0 0,-7-2 0,5 1 0,7 0 0,-12-3 0,11 3 0,-20-5 0,14 5 0,-22-6 0,18 3 0,-35-4 0,30 4 0,-16-2 0,29 6 0,6 0 0,-7-1 0,6 5 0,-6-1 0,2 7 0,6 0 0,0 9 0,7 2 0,3 2 0,5 5 0,1-10 0,0 7 0,0-1 0,0-2 0,0 2 0,4-4 0,0-1 0,7 5 0,-2-7 0,15 11 0,-8-10 0,17 18 0,15 18 0,3-3 0,-6-9 0,2-3 0,19 6 0,14-3 0,-18-22 0,-8-9 0,7-3 0,-25-6 0,0-1 0,-21 0 0,0-2 0,16-1 0,-15 2 0,17-3 0,-16 4 0,1-2 0,14 2 0,-7-1 0,35 2 0,-17 0 0,29 1 0,10-1 0,-11 0 0,-17-1 0,-1 1 0,10 0 0,29-1 0,-41 0 0,5 0 0,-15 0 0,-1 0 0,10 0 0,-13-1 0,13 1 0,-31-1 0,9 1 0,-12-1 0,8 0 0,-3 0 0,-1 0 0,0 1 0,-1 0 0,8 0 0,-7 0 0,4 0 0,-8 0 0,5 0 0,-3 0 0,1-1 0,3-1 0,-5 0 0,3-6 0,-6-7 0,-5-2 0,-5-8 0,-6 6 0,0-2 0,-2 1 0,-7 74 0,4-18 0,-6 47 0,9-39 0,1-19 0,2-1 0,-1-1 0,1-3 0,-1-1 0,-21-1 0,-3-5 0,-12-3 0,0-6 0,6-1 0,-10 0 0,-47-4 0,10 0 0,14-1 0,-10 0 0,7 0 0,7 1 0,1 0 0,-40-3 0,3 1 0,1 2 0,6-4 0,17 3 0,20 0 0,7 0 0,4 1 0,16 1 0,-12 0 0,12 0 0,-31 0 0,10 0 0,-41-3 0,26 1 0,-14-1 0,31 1 0,6 2 0,6-3 0,9 3 0,1-1 0,4 1 0,-1-1 0,-6 1 0,3-1 0,-1 0 0,6 1 0,-7-1 0,5 1 0,-13 1 0,10 0 0,-11 1 0,14 0 0,-2-2 0,-1 3 0,3-1 0,-4 2 0,3 1 0,2 1 0,0 3 0,6 11 0,6 1 0,9 1 0,12-3 0,-4-3 0,11 1 0,-8-2 0,11 5 0,-9-9 0,26 14 0,-17-12 0,31 12 0,-22-12 0,40 6 0,-20-10 0,19 0 0,-20-2 0,-3 0 0,-6-2 0,-10-2 0,-1-3 0,-14-2 0,6-1 0,-4 0 0,3 1 0,5-2 0,-1 3 0,8-3 0,-1 3 0,11-2 0,-3 3 0,6-1 0,33 5 0,-27-2 0,4 3 0,1 0 0,-3 2 0,28 2 0,-41-4 0,4 0 0,-3 0 0,-11 0 0,11 0 0,-21-1 0,17-1 0,-17 1 0,5-2 0,7 2 0,-12-2 0,13 2 0,-13-3 0,1 1 0,3 0 0,0 0 0,3 2 0,6-1 0,0 3 0,-3-2 0,4-1 0,-18-1 0,4-1 0,-4 0 0,-4 1 0,12-1 0,-11 0 0,3 1 0,4 2 0,-5-1 0,3 1 0,-9 15 0,-8-4 0,-3 12 0,-7-5 0,-1-7 0,-6 8 0,0-7 0,-6 2 0,1-5 0,0-5 0,-18 0 0,16-4 0,-33 2 0,18-4 0,-34 2 0,15 0 0,-15 6 0,16 8 0,-6 12 0,-15 19 0,12-9 0,-7 6 0,30-21 0,8-6 0,11-9 0,-1-1 0,1-4 0,1 0 0,-8-7 0,10-1 0,-10-7 0,11 2 0,-18-4 0,8 2 0,-24-6 0,16 3 0,-14-4 0,15 5 0,-2 0 0,7 3 0,-4-3 0,7 1 0,-3 0 0,2-2 0,1 2 0,1-1 0,0 1 0,1-2 0,-1 0 0,-2-2 0,3 4 0,-7-4 0,11 8 0,-6-3 0,6 5 0,-1 1 0,-6-2 0,0 4 0,0-2 0,-2 3 0,3 0 0,-3 1 0,-6 1 0,-3 0 0,0 2 0,-5 1 0,-1 2 0,6-1 0,-1 0 0,-1 0 0,16-3 0,-12 3 0,11 1 0,5 0 0,-6 7 0,10 0 0,-1 3 0,5 3 0,3 2 0,1 4 0,1-1 0,3-7 0,-2 5 0,2-3 0,1 5 0,0-3 0,3 2 0,1-3 0,0 0 0,1 2 0,-1-5 0,0 5 0,-1-1 0,-1-2 0,21 2 0,25-6 0,18 2 0,-12-10 0,3-1 0,27 0 0,-18-4 0,0-1 0,16-1 0,3-3 0,-34 2 0,-20-1 0,7-2 0,-13 1 0,11 0 0,-11 0 0,17 1 0,-14 0 0,28 0 0,-24 0 0,20 0 0,-5 1 0,-2 1 0,19 0 0,23 2 0,-33 0 0,0 0 0,42 2 0,-5 0 0,-21-1 0,-1 0 0,0 2 0,4 0 0,-26-3 0,5 1 0,-20-3 0,-3 1 0,7 0 0,-14 1 0,10-1 0,-12 2 0,-6-1 0,16 6 0,-15-4 0,8 6 0,-10 8 0,-5 0 0,-3 19 0,-3-12 0,0 3 0,-8-5 0,-1-10 0,-8 6 0,0-3 0,-11 18 0,-9 14 0,-14 16 0,18-24 0,-3 2 0,-1-1 0,-2-1 0,1-3 0,-1-1 0,-2-1 0,1-2 0,-27 9 0,8-9 0,-2-8 0,25-14 0,-16 1 0,26-8 0,-4 0 0,12-3 0,-6-2 0,5-2 0,-11-6 0,-9-8 0,-4-3 0,-32-14 0,18 10 0,9 7 0,-1 1 0,-14-2 0,9 7 0,0 0 0,-15-2 0,-7 0 0,18 2 0,10 1 0,-26-8 0,27 6 0,-19-11 0,45 12 0,-2-4 0,44-10 0,-8 11 0,37-14 0,-18 18 0,18-2 0,-11 4 0,0 1 0,-11 3 0,-10 1 0,-88 5 0,26 2 0,-17-1 0,-3 1 0,-8 1 0,-5 0 0,23-3 0,1 1 0,-7 0 0,-25 2 0,59-2 0,0 2 0,10-1 0,0 6 0,0 10 0,6 2 0,6 0 0,5 6 0,0-11 0,5 24 0,-2-18 0,6 19 0,-5-18 0,6 16 0,0 1 0,8 48 0,-1-5 0,-6-25 0,0 1 0,12 27 0,-9-40 0,2 0 0,7 1 0,1-2 0,23 23 0,16-4 0,-27-46 0,-2-8 0,-12-14 0,-1-4 0,8-5 0,-5 2 0,-2 0 0,-3 6 0,-3 1 0,3 1 0,4 0 0,-3 1 0,27 0 0,-12 1 0,25 0 0,5 2 0,-2-1 0,-16 0 0,3 0 0,39-1 0,0-2 0,-7 2 0,6-4 0,-20 3 0,16-2 0,-21 3 0,-10 1 0,-2 0 0,11 0 0,21 1 0,-62-1 0,-9-1 0,8-6 0,0 3 0,0-4 0,14 2 0,-19 4 0,19-6 0,-21 5 0,10-7 0,-1-6 0,-5 2 0,6-8 0,-17 2 0,-2 1 0,-5-9 0,-2 10 0,0-5 0,0 1 0,-2-6 0,0 0 0,-1-1 0,1 5 0,3 2 0,-3 0 0,2-4 0,0 8 0,2-11 0,0 11 0,0-4 0,6-1 0,2 9 0,5-7 0,0 4 0,-2-1 0,-1-5 0,-58 12 0,9 3 0,-21 10 0,-6 5 0,-20 4 0,32-5 0,-1 0 0,-34 5 0,-8 2 0,20-3 0,-2 0 0,12-2 0,1 1 0,-16-1 0,1 0 0,22-2 0,4-2 0,-43-1 0,40 0 0,2 0 0,-21 0 0,-15 1 0,50-2 0,-14 0 0,33 1 0,-24-1 0,24 2 0,-18 5 0,19-1 0,-18 14 0,15-7 0,-10 9 0,14-9 0,-2 2 0,0-1 0,1 2 0,-3-3 0,5-1 0,-6 4 0,5-1 0,-8 10 0,7-1 0,2-4 0,2-2 0,9-12 0,-10 4 0,0-3 0,-2 2 0,3 0 0,0 4 0,6-3 0,-3 7 0,4-2 0,3 1 0,-3 5 0,3 6 0,1-4 0,0 4 0,3-8 0,2-2 0,0 5 0,2-6 0,2 10 0,-1-15 0,5 17 0,-4-17 0,3 17 0,-2-16 0,2 12 0,-1-9 0,5 0 0,6-4 0,4-6 0,14 0 0,39 0 0,10 2 0,-4-5 0,3-1 0,-23 0 0,1-2 0,29 0 0,-3-1 0,6-1 0,-21 0 0,-2-1 0,-5-2 0,-4 1 0,-2-1 0,-7-1 0,23 0 0,-26-2 0,-10 2 0,4-3 0,-12 4 0,-2 0 0,19 2 0,-13-1 0,20 2 0,-14-1 0,-2 1 0,-6 0 0,-4 0 0,-8 0 0,4-1 0,-4 1 0,-3-2 0,9 0 0,-5 1 0,5 0 0,-5 1 0,-1 0 0,3 0 0,-6 0 0,10-2 0,-9 1 0,4-1 0,3 1 0,-8 0 0,11 1 0,-13 0 0,6 0 0,3 0 0,-6 0 0,8 0 0,-9 0 0,12 0 0,-9 0 0,4 0 0,-3 0 0,-5-2 0,1-17 0,-9-3 0,-3-7 0,-6 6 0,-1 5 0,-1-4 0,-3-12 0,2 11 0,-2-5 0,4 14 0,-1-5 0,1-3 0,-10 75 0,5 6 0,1-9 0,0 4 0,4 8 0,1-5 0,1-2 0,2 39 0,-2-57 0,1 6 0,-1-24 0,0-3 0,2 10 0,1-5 0,0 7 0,1-8 0,-2 4 0,1-3 0,-3 1 0,2 2 0,-2-10 0,2 15 0,-2-7 0,0 1 0,0 6 0,-1-12 0,1 7 0,1-5 0,-50-46 0,25 24 0,-57-43 0,42 38 0,-16-6 0,8 4 0,4 1 0,-33 2 0,19 1 0,-19 3 0,14 0 0,15 2 0,-33-1 0,34 1 0,-28-1 0,36 1 0,-18 0 0,11-1 0,-28 1 0,20 1 0,-30-1 0,28 1 0,-21-3 0,27 3 0,-17-2 0,24 0 0,-14 0 0,20 1 0,-3-1 0,9 1 0,3 1 0,-9-1 0,6 1 0,-2 0 0,0 1 0,8 0 0,-8 1 0,11-1 0,-2 0 0,-5-1 0,8 1 0,-10-2 0,14 1 0,-9 0 0,5 1 0,-3 2 0,0-1 0,0 2 0,4-3 0,-3 3 0,4-3 0,-1 2 0,-5 0 0,7-1 0,-5 2 0,3-2 0,2 12 0,4 2 0,7 5 0,2 6 0,4-11 0,1 11 0,2-11 0,17-1 0,7-7 0,9-6 0,2-2 0,-7 3 0,9-3 0,16 1 0,-11-1 0,19 2 0,-28 0 0,22 1 0,-18 0 0,16-1 0,-21 0 0,13 1 0,-20-1 0,13 1 0,-12-1 0,-1 0 0,1-1 0,2 2 0,-1-2 0,9 0 0,-11-1 0,9 3 0,9-2 0,-9 2 0,6-1 0,-7-1 0,-9 1 0,13 0 0,-14-2 0,2 1 0,-5-1 0,-2 0 0,16 1 0,-11 0 0,22 2 0,-25-2 0,21 0 0,-22-1 0,22 0 0,-19 0 0,19 0 0,-17 1 0,5 0 0,-10 2 0,1-1 0,-1 0 0,13 0 0,-8 0 0,13-1 0,-19 0 0,8 0 0,-14-1 0,11 0 0,-3 0 0,0 0 0,6 0 0,-13 1 0,11 1 0,-9-1 0,11 0 0,-9-1 0,5 0 0,-7 0 0,6-1 0,-4 0 0,5-1 0,-4 0 0,-99-2 0,23 1 0,-14 2 0,-3-1 0,-16 0 0,39 1 0,-2 0 0,-45-2 0,33 1 0,-1 1 0,-32-3 0,38 2 0,4 0 0,2 0 0,-23 2 0,43 1 0,-46 2 0,37-2 0,-57 3 0,46-3 0,0 1 0,2 0 0,5-2 0,-19 1 0,25 0 0,8 0 0,-11 0 0,16-1 0,3 0 0,3 1 0,1-1 0,-3 1 0,-6-1 0,8-1 0,1 1 0,-2-1 0,-10 0 0,8 0 0,-6 0 0,15 1 0,-18-2 0,7 2 0,-20-2 0,18 2 0,-6 0 0,10 0 0,-1 1 0,-4-1 0,7 1 0,-6-1 0,85-37 0,-49 28 0,58-28 0</inkml:trace>
</inkml:ink>
</file>

<file path=ppt/ink/ink10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6:47.850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98 53 16383,'75'11'0,"8"-2"0,-21-6 0,33-1 0,-25-1 0,2 0 0,-10-1 0,3 0 0,29 1 0,-2 1 0,-37-1 0,-4 0 0,9 2 0,-4 0 0,12 0 0,-5 3 0,-8-3 0,-6 3 0,2-2 0,-12 2 0,10-2 0,-8 1 0,0-2 0,6 1 0,-2-1 0,28 5 0,-17-3 0,6 3 0,-7 0 0,-20-5 0,11 3 0,-19-4 0,-1 0 0,1-1 0,-3-1 0,3 0 0,-6 0 0,0 0 0,1 0 0,-3 0 0,4 0 0,3 0 0,-5 0 0,7 0 0,-4 0 0,-1 0 0,3 0 0,0-1 0,-2-1 0,4 0 0,-5 0 0,10-2 0,-10 3 0,8-4 0,-13 3 0,3-1 0,4 0 0,5-1 0,-4 0 0,0-2 0,-14 2 0,8-5 0,0 0 0,-1 0 0,2-3 0,-9 3 0,-49-8 0,-14 4 0,-27 1 0,-9 1 0,25 4 0,-1 0 0,-33-2 0,3 2 0,40 4 0,2 0 0,-16 3 0,1 0 0,-10 2 0,-16 2 0,31-2 0,1 2 0,12-3 0,-3 1 0,10-1 0,-11 1 0,13-1 0,-16 2 0,16-1 0,-20 1 0,11-2 0,-3 2 0,-3 0 0,10 0 0,-7 0 0,10-2 0,11-1 0,-3 0 0,9 0 0,-3 0 0,-3 0 0,-14 1 0,7 1 0,-9-1 0,18 0 0,-13-2 0,10 1 0,-16-2 0,-1 4 0,9-2 0,-9 5 0,4-1 0,1 4 0,-28 3 0,14-2 0,-12 3 0,33-7 0,-1 3 0,20-6 0,-6 2 0,2 24 0,7 5 0,-1 14 0,10-6 0,1 1 0,2-9 0,0 8 0,2-1 0,0-6 0,0 12 0,0-5 0,0-5 0,0 2 0,0-12 0,0 0 0,0-3 0,0-3 0,0 10 0,-1-8 0,-2 15 0,1-16 0,-1 3 0,33-20 0,-6 0 0,19-9 0,-20 5 0,4-2 0,-11 2 0,11-1 0,-8 1 0,4 0 0,1-1 0,0-1 0,4 0 0,1-2 0,2 3 0,23-5 0,-16 5 0,22-4 0,-4 0 0,-11 0 0,21-3 0,-26 2 0,26-1 0,-25 1 0,11 0 0,-15 1 0,1-1 0,30-2 0,-14 2 0,27-1 0,-17 2 0,-1 4 0,35-8 0,-38 6 0,25-5 0,-25 4 0,-12 2 0,20-2 0,-28 3 0,11-2 0,-17 1 0,4 1 0,-7-2 0,12 3 0,-4-2 0,22 0 0,-20 0 0,4-1 0,-17 1 0,-4 1 0,2 0 0,-3 0 0,-1 0 0,2 0 0,0 1 0,1 0 0,-3 0 0,0 0 0,-4 0 0,8 0 0,-10 0 0,8 0 0,-2 0 0,-4 1 0,7-1 0,6 3 0,-11-2 0,10 1 0,-11-2 0,-3 0 0,10 0 0,-7 0 0,10 0 0,-9-1 0,0 1 0,2-1 0,-6 1 0,9-1 0,-4-1 0,-3 0 0,-4-21 0,-7 3 0,-4-14 0,-3 1 0,1 11 0,0-9 0,1 12 0,1-8 0,0 10 0,0-10 0,-1 4 0,-1 4 0,-23 61 0,9-7 0,-15 43 0,17-29 0,5-13 0,0 13 0,3-11 0,1 35 0,1-8 0,1 6 0,0-16 0,0-17 0,0-3 0,0-2 0,-1-1 0,1-5 0,-1-4 0,1 2 0,0-6 0,-1 13 0,0-14 0,0 9 0,0-10 0,-12-1 0,-17-4 0,-11-5 0,-13-6 0,-10-3 0,-6 0 0,17-2 0,-2-1 0,-36-1 0,42 0 0,-2 0 0,-2 2 0,2 0 0,-23-3 0,6 4 0,-1 0 0,-20 0 0,11 2 0,1 0 0,-15 0 0,33 0 0,3 2 0,-8-1 0,-2 0 0,-19 0 0,11 0 0,-11-2 0,22 2 0,10-3 0,4 2 0,3-1 0,8 0 0,-14 3 0,9-1 0,-1 2 0,10 0 0,6 0 0,-16 1 0,11 2 0,-25 1 0,30-2 0,-17 2 0,28-4 0,-6 2 0,3-1 0,1-1 0,-7 1 0,7-1 0,-4-2 0,3 0 0,-2 0 0,3 2 0,-2-1 0,0 1 0,5 12 0,2 28 0,9-1 0,3 36 0,2-34 0,0 15 0,0-29 0,1 5 0,-1-18 0,1 4 0,-3 17 0,1-14 0,-2 20 0,2-25 0,1 0 0,0 9 0,0-10 0,0 7 0,0-4 0,1-4 0,0 16 0,0-6 0,0-1 0,2 0 0,16-16 0,8 0 0,14-6 0,20-6 0,-7 0 0,18 0 0,-15 2 0,6 1 0,20 0 0,-11 0 0,17-2 0,9 2 0,-25-3 0,-19 2 0,0-1 0,16-2 0,-19 1 0,-1 0 0,18 1 0,4-2 0,-24 4 0,-7-1 0,-2 2 0,19 0 0,-21 2 0,23 0 0,-20-2 0,35 1 0,-24-2 0,30 0 0,-12-2 0,-8 1 0,10-2 0,-28 1 0,0 1 0,3 0 0,-9-1 0,2 1 0,-10 0 0,-4 1 0,3 0 0,1 0 0,-1 0 0,12-2 0,-9 0 0,5-1 0,-12 1 0,-5 0 0,1 2 0,1-2 0,-3 2 0,10-1 0,-11 1 0,6-1 0,5 0 0,-11 0 0,13-1 0,-3 2 0,-7-1 0,10 0 0,-15 0 0,0 18 0,-8 7 0,-2 6 0,-7 14 0,0-19 0,-4 15 0,2-10 0,-3 8 0,-1 19 0,0-11 0,-3 24 0,4-35 0,-3 13 0,4-25 0,0 1 0,1-6 0,0-2 0,-18 0 0,1-6 0,-20-4 0,4-6 0,-15 3 0,0-3 0,-8 1 0,-5-2 0,3 1 0,2-2 0,-4 2 0,15 0 0,-14 0 0,-19 0 0,6 0 0,-21 2 0,30-1 0,-11 1 0,10-1 0,-1 1 0,1-2 0,12 1 0,-25 1 0,25-1 0,4 0 0,0 0 0,-5 0 0,-3 0 0,0 0 0,-4-1 0,2 0 0,-1 1 0,-3 1 0,-17-1 0,39 3 0,7-2 0,7 2 0,-13-2 0,12 1 0,-5-1 0,20-1 0,-2 0 0,-1-1 0,0 1 0,-4-1 0,4 0 0,0 0 0,-5 1 0,5-1 0,-9 3 0,12-2 0,-7 1 0,4-2 0,2 1 0,-6 0 0,5-1 0,2 21 0,8 4 0,4 12 0,4 14 0,2-17 0,1 13 0,-1-9 0,0-3 0,2 17 0,-3-18 0,2 23 0,-2-31 0,0 23 0,0-25 0,0 20 0,0-20 0,0 20 0,0-21 0,0 15 0,0-23 0,0 7 0,34-16 0,-9-2 0,43-7 0,-6-3 0,8 1 0,-5 0 0,3-1 0,-16 2 0,1-1 0,32-3 0,0-2 0,-29 5 0,-3 0 0,7-2 0,-2 1 0,21 1 0,0 2 0,20-3 0,-21 2 0,-27 0 0,-2-1 0,10 0 0,4-3 0,5 4 0,-10-2 0,3 5 0,-19 0 0,-7-1 0,-4 2 0,-2-2 0,-7 2 0,-2-1 0,6 1 0,-5-2 0,3 1 0,6-1 0,-14 1 0,12 0 0,-3 0 0,-3 0 0,7 0 0,-7 1 0,-1-1 0,6 1 0,7 0 0,-4-1 0,2 1 0,-7-2 0,-7 1 0,10 0 0,-10 1 0,10 0 0,-3 0 0,-6 0 0,8 0 0,-11 0 0,8 0 0,0 1 0,-8 0 0,9 0 0,-5-1 0,2 0 0,-1 0 0,0 1 0,-3-1 0,5 0 0,-2 1 0,0 1 0,-1 1 0,-1 1 0,-4 15 0,-4-5 0,-8 20 0,-2-13 0,-2 4 0,1-4 0,-3-1 0,1 10 0,-3-3 0,1 5 0,1 2 0,-1-1 0,-2 30 0,1-21 0,-4 27 0,4-41 0,-1 5 0,3-18 0,-1 3 0,-5 4 0,-5-4 0,0 0 0,-7-9 0,-12-4 0,-4-3 0,-18-3 0,8-1 0,-12-7 0,5 3 0,-23-7 0,-12-4 0,40 9 0,-4-1 0,-13-5 0,-2 1 0,1 2 0,0 1 0,1-1 0,-2 1 0,-22 1 0,4 2 0,34 2 0,0 1 0,-39-1 0,4 3 0,14 3 0,10-1 0,3 1 0,9 3 0,-23-1 0,32 0 0,-29 0 0,16 1 0,-42-1 0,31 1 0,11-2 0,0 1 0,-16 1 0,20-1 0,1-1 0,-7 1 0,6-2 0,14 1 0,19-2 0,-5 2 0,3 2 0,6 2 0,-5 14 0,10 9 0,6 0 0,4 9 0,0-19 0,3 10 0,1-7 0,-1 6 0,2 0 0,-1-2 0,1 11 0,-1-9 0,0 6 0,-1-14 0,-1-1 0,0 3 0,-1-3 0,3 15 0,-4-11 0,3 5 0,-3-6 0,3 0 0,1 1 0,3 7 0,0-7 0,-3 0 0,15-12 0,23-16 0,4-2 0,1-4 0,3 0 0,17 1 0,-9 0 0,2 1 0,15 2 0,-20-1 0,-1-1 0,8 2 0,7-5 0,-31 7 0,-1 2 0,8 1 0,-7 2 0,8 1 0,-11 0 0,1-1 0,2 0 0,23 0 0,-21 0 0,18 0 0,-22 1 0,0-1 0,28 4 0,-23-4 0,41 5 0,-40-3 0,28 1 0,-31-2 0,15-1 0,-25 0 0,10 0 0,-13 0 0,10 0 0,-8 0 0,12 1 0,-12 0 0,8 0 0,-13-1 0,-1 0 0,0 1 0,-5-1 0,7 2 0,-4-1 0,2 1 0,-3-1 0,5-1 0,-4 0 0,3 1 0,1 0 0,-1 0 0,-6 0 0,5 0 0,-1 0 0,-3 0 0,5 0 0,-6 0 0,3 0 0,0 3 0,1-1 0,-1 1 0,-1-1 0,0 5 0,-9 10 0,-4 8 0,-7 3 0,-6 10 0,1-14 0,-6 25 0,3-22 0,-4 12 0,3-17 0,-2 1 0,1-1 0,-3-1 0,-1 0 0,-1-4 0,0-3 0,-3-3 0,-19-5 0,-10-4 0,-24-5 0,7 1 0,-12-4 0,24 8 0,-3 2 0,7 0 0,-4 0 0,-34 8 0,-1 2 0,28-6 0,2 1 0,-14 3 0,1-1 0,14-5 0,2-1 0,-44 6 0,8-2 0,9-1 0,33-2 0,1-3 0,20-1 0,5-2 0,2 0 0,0-1 0,-2 1 0,-4-1 0,-1 1 0,0 0 0,1 2 0,-9 0 0,7 1 0,-15 1 0,18-1 0,-4 0 0,5 0 0,-3-1 0,-12 2 0,7-4 0,-13 4 0,20-5 0,-7 3 0,10-3 0,0 1 0,-1-1 0,5 0 0,-5 0 0,3 0 0,-1 0 0,-6-3 0,8 1 0,-9-2 0,8 2 0,3 0 0,-14 0 0,12-1 0,-8 1 0,9 0 0,2 2 0,-7-1 0,2 1 0,0 0 0,82 2 0,12-3 0,0 2 0,16 0 0,-1 1 0,-11-2 0,-2 0 0,3 1 0,16 0 0,3 0 0,0 2 0,-4 0 0,0 0 0,-5 0 0,-18-1 0,-2 0 0,1 0 0,11 2 0,1 0 0,-3 0 0,14 0 0,-6-1 0,-9-1 0,-3 1 0,4-1 0,-6-1 0,7-1 0,-26 0 0,0-1 0,10 1 0,1-3 0,3 1 0,-15-1 0,-6 0 0,-9-1 0,-14 0 0,3 0 0,0 2 0,-6 0 0,2 1 0,-9-21 0,-8 5 0,0-11 0,-6 1 0,0 10 0,-1-17 0,1 10 0,0-9 0,1 11 0,-1-2 0,1-5 0,-2 3 0,1-4 0,0 12 0,1-1 0,1-7 0,0 3 0,1-6 0,-2 9 0,1 0 0,-3-5 0,1 6 0,-2-7 0,1 9 0,-27 96 0,14-39 0,-4 19 0,0 2 0,4-6 0,-2-1 0,2 4 0,3-2 0,0 7 0,6-13 0,-3 4 0,1-13 0,-3 12 0,2-6 0,-3 45 0,8-15 0,5 21 0,7-10 0,3-16 0,3 8 0,-6-20 0,-2-11 0,-3-19 0,-3-20 0,-31-49 0,-15 4 0,-10-22 0,-32 19 0,43 25 0,-11 1 0,-2 1 0,-3 1 0,-15-3 0,-4 1 0,-15-1 0,15 4 0,1 2 0,-13 4 0,-2 1 0,35 2 0,2 0 0,-14 2 0,13-2 0,-23 1 0,28-3 0,-20 0 0,20-4 0,-20 4 0,25-1 0,-2 2 0,11-1 0,8-1 0,-2 0 0,-1-1 0,8 0 0,-5 2 0,7-1 0,0 1 0,-3 0 0,0-1 0,-3 1 0,-2-2 0,3 1 0,0 0 0,-7 0 0,13 2 0,-4 0 0,9 1 0,1-2 0,-11 0 0,8-2 0,-9 0 0,14 2 0,-10 0 0,4 2 0,-1-2 0,-3 2 0,10-1 0,-10 2 0,3-1 0,3 1 0,-5-1 0,83 14 0,-48-9 0,59 14 0,-61-13 0,-3 9 0,2 15 0,-5-2 0,2 15 0,-3-10 0,-2-1 0,2 3 0,-2-4 0,-2-1 0,1-5 0,-1-3 0,1-4 0,-1 10 0,1-11 0,0 8 0,1-7 0,3 0 0,24-55 0,-20 25 0,15-46 0,-26 47 0,-7 1 0,-16 4 0,8 2 0,-13 5 0,18 6 0,-1 10 0,5 11 0,3-8 0,3 7 0,5-13 0,23-59 0,-20 32 0,14-47 0,-27 51 0,11 92 0,7-53 0,7 25 0,5-5 0,8-31 0,9 3 0,-18-14 0,-3-1 0,4 17 0,-8-9 0,10 21 0,-14-23 0,0 3 0,4 1 0,-3-3 0,3 9 0,-6 2 0,-4-8 0,2 12 0,7-99 0,-8 50 0,2-77 0,-10 59 0,-3 2 0,2-5 0,1 9 0,7-7 0,1 9 0,13-7 0,0 14 0,5-1 0,1 13 0,8 5 0,40 1 0,-1 5 0,1 3 0,3 1 0,-24-1 0,0 0 0,36 3 0,0 0 0,4-1 0,-30-2 0,-3 0 0,8 3 0,-6 1 0,-7 0 0,-14-4 0,-14 0 0,-8-3 0,-84-13 0,26 9 0,-21-4 0,-2 0 0,6 7 0,-36 2 0,53 0 0,-17 1 0,27-2 0,0 0 0,-8 0 0,14 1 0,-21 4 0,25-2 0,-12 3 0,22-4 0,79-10 0,12 5 0,-16-3 0,4 0 0,7 4 0,-4 2 0,18-1 0,-36 1 0,0 2 0,28 9 0,-38-3 0,22 9 0,-41-10 0,7 1 0,-12-5 0,3-1 0,4 1 0,-1 0 0,10 1 0,-13-1 0,5-1 0,-4 2 0,-2-2 0,2 2 0,-2 0 0,1-1 0,11 4 0,-7-4 0,7 3 0,-17-5 0,13 2 0,-6-1 0,2 1 0,1-2 0,-12 1 0,13 2 0,-9 0 0,7 3 0,-4 3 0,-3 4 0,1 2 0,-6 3 0,-1-1 0,2 10 0,-5-7 0,2 11 0,-7-18 0,0 7 0,-3 6 0,0-4 0,0 13 0,-1-16 0,0 4 0,-4 0 0,2-4 0,-1 1 0,-2-2 0,3-2 0,-3 8 0,3-8 0,-3 12 0,2-14 0,-7 14 0,5-15 0,-6 11 0,-5 2 0,-1-4 0,-4 1 0,9-12 0,-4-6 0,62 11 0,-23-11 0,44 9 0,-33-13 0,-9 0 0,1-2 0,-3 1 0,8-1 0,-7 0 0,8-5 0,-7-13 0,-8 2 0,0-15 0,-11 4 0,3-21 0,-1 7 0,0-6 0,3-8 0,-5 21 0,-3-47 0,-2 41 0,-7-38 0,4 43 0,0-15 0,1 25 0,1-2 0,1-9 0,0 5 0,1-14 0,1 17 0,2-13 0,1 14 0,4-24 0,-1 12 0,0-8 0,-1 7 0,-3 21 0,-7 78 0,-1-18 0,-1 24 0,0 7 0,0 23 0,2 2 0,0-3 0,2-43 0,0-2 0,1 29 0,0 18 0,3-31 0,-3-13 0,2 11 0,-2-18 0,-1 20 0,-1-29 0,1 29 0,0-32 0,0 28 0,-1-38 0,1 8 0,-1-18 0,-1 4 0,0 6 0,-1 4 0,0 14 0,0-4 0,1 45 0,0-19 0,2-5 0,0 0 0,2 6 0,1 22 0,0-59 0,-1-2 0,-19-96 0,10 39 0,-16-61 0,11 59 0,0 2 0,0 2 0,2 10 0,2 5 0,-7 3 0,-1 3 0,-5 1 0,-3 8 0,8 0 0,-14 2 0,16-3 0,-12-3 0,5-6 0,-1-5 0,-2-1 0,2-7 0,11 12 0,40 56 0,-18-27 0,37 49 0,-38-52 0,1-1 0,4 7 0,-5-9 0,5 10 0,-4-3 0,-3-1 0,-1 5 0,-4 14 0,-1-14 0,-6 21 0,1-26 0,-10 10 0,2-15 0,-13 5 0,4-6 0,-22 6 0,12-5 0,-23 8 0,18-8 0,-24 8 0,19-8 0,-7-2 0,5-7 0,5-3 0,-2-1 0,3 1 0,9 0 0,5 0 0,4-1 0,-1 0 0,1-1 0,-5 0 0,-2-3 0,9-1 0,-9-12 0,17 7 0,-8-9 0,-1 10 0,5 1 0,-15 12 0,12 13 0,-4 3 0,8 3 0,3-9 0,-4 3 0,-4-3 0,-7 9 0,-4 8 0,3 10 0,-7 20 0,6 0 0,-1-6 0,2-8 0,13-31 0,1-3 0,14-65 0,-2 30 0,2-33 0,-9 41 0,-5 6 0,-30-1 0,12 4 0,-17 6 0,23 5 0,1 7 0,3 1 0,-1 2 0,-8 4 0,11-6 0,-4 3 0,32 10 0,-15-13 0,9 19 0,-20-17 0,-3 5 0,6-5 0,0 3 0,47-8 0,-14-1 0,71-5 0,-40-5 0,29 0 0,-27-3 0,9 0 0,-2-3 0,2 3 0,35-2 0,-33 4 0,-1-1 0,-1 1 0,-2 0 0,29 0 0,-19 2 0,-14 0 0,31 2 0,-33 1 0,27 2 0,-34-1 0,16 0 0,-29-1 0,14-2 0,-17 1 0,10 0 0,0 0 0,-7 1 0,2-1 0,-21-1 0,3-2 0,-1-2 0,3 0 0,5-2 0,-9 3 0,-2-20 0,-6 1 0,-4-12 0,-4 2 0,0 5 0,-3-11 0,-5-4 0,-1 0 0,0 3 0,2 4 0,4 10 0,0-1 0,1 2 0,0 5 0,-2-16 0,1 11 0,-4-12 0,3 7 0,-1 0 0,1-18 0,2 16 0,-2-28 0,2 26 0,-3-20 0,2 18 0,-2-11 0,1 15 0,1-6 0,-1 11 0,0-20 0,-2 0 0,-5-46 0,4 18 0,1 14 0,0 1 0,3-8 0,0 8 0,0 1 0,2 1 0,0-29 0,3 35 0,0 7 0,2 3 0,-3 0 0,2-1 0,-3 6 0,0 1 0,-2 9 0,0 2 0,-1 0 0,1 2 0,-2-1 0,2-1 0,-3-5 0,3 5 0,-1 1 0,2-2 0,-1 6 0,2 114 0,-3-31 0,2 2 0,0 17 0,-1-8 0,-1-12 0,0-2 0,1 25 0,0-2 0,2-34 0,-1-2 0,0 4 0,1-1 0,4 40 0,-5-1 0,-2 5 0,-3-3 0,-4-4 0,3-38 0,1-1 0,-2 29 0,1-13 0,4-1 0,1-33 0,-1 4 0,2-8 0,-2-8 0,2 4 0,0-6 0,-1-2 0,-6 5 0,1-2 0,-8-2 0,0-2 0,-5-6 0,-5-1 0,2-6 0,-5-1 0,3-2 0,-23 3 0,9-2 0,-17 2 0,6 0 0,13 1 0,-10 0 0,23-2 0,-2-1 0,7-1 0,-1-1 0,-6 1 0,5-2 0,-2 1 0,2 1 0,3 0 0,71-29 0,-27 13 0,18-6 0,2-2 0,-5-6 0,13-30 0,-12 5 0,2-13 0,0-17 0,-17 31 0,14-28 0,-18 34 0,0 0 0,0-4 0,4-21 0,-5 11 0,-2-3 0,-8 9 0,-4 1 0,3-37 0,-7 38 0,0 4 0,-4 2 0,3-3 0,-1 24 0,4-11 0,-1 11 0,2-5 0,0 1 0,-2-4 0,0 0 0,-2-9 0,-3 7 0,1-18 0,-1 18 0,0-7 0,-1 17 0,0 4 0,3-11 0,-1 11 0,1-13 0,-1 9 0,-2-2 0,3-3 0,-3-5 0,1 7 0,-1-10 0,-1 17 0,0-2 0,0 6 0,0-8 0,2 0 0,-1-13 0,1 5 0,-2-6 0,-2 6 0,-2-21 0,2 22 0,-2-26 0,4 35 0,-1-16 0,0 24 0,0-13 0,2 15 0,-1-12 0,1 7 0,0-9 0,1 8 0,0-4 0</inkml:trace>
</inkml:ink>
</file>

<file path=ppt/ink/ink10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6:50.786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0 1 16383,'11'54'0,"-1"-8"0,-9-32 0,1-2 0,1 15 0,0-12 0,2 19 0,-2-16 0,0 2 0,1 4 0,0-8 0,11 3 0,7-11 0,5-3 0,17-3 0,-19-2 0,17 0 0,-27 0 0,3 0 0</inkml:trace>
</inkml:ink>
</file>

<file path=ppt/ink/ink10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00.761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106 79 16383,'49'-24'0,"-7"4"0,-34 18 0,11 1 0,6-1 0,27 1 0,1 0 0,10 0 0,15-1 0,-13 1 0,-10-1 0,0-1 0,20 1 0,-24 1 0,-1 0 0,1 1 0,21 2 0,-40-2 0,42 1 0,-31-2 0,48-3 0,-40 1 0,26-2 0,-6 3 0,-11 0 0,10 2 0,-18 0 0,-7 3 0,-2-3 0,-1 3 0,-7-3 0,0 1 0,5-1 0,-9 0 0,13 0 0,-7 0 0,3 0 0,2 1 0,-6 0 0,2 0 0,2-1 0,-4 0 0,-2 0 0,-3 1 0,-6-1 0,12 2 0,-12-1 0,9 0 0,-12-1 0,-2 0 0,6 0 0,6 0 0,-4 0 0,8 0 0,-11 0 0,3 1 0,6-1 0,-2 1 0,16-1 0,-18 0 0,17 1 0,-24 0 0,3 1 0,-7-1 0,-5 0 0,20 4 0,-11-3 0,12 4 0,-15-3 0,-6 3 0,-20 32 0,-3-12 0,-11 24 0,7-20 0,2-2 0,-1-1 0,0 0 0,-3-3 0,-1-1 0,-15 5 0,6-10 0,-12 2 0,10-11 0,-7-3 0,-30 0 0,4-2 0,-27 2 0,23-3 0,-17 2 0,14-4 0,-5 1 0,11 2 0,-2-1 0,-16 0 0,1 0 0,21-1 0,3 0 0,-34 3 0,9-4 0,5 3 0,9-1 0,-25 0 0,14 0 0,-5-2 0,18 1 0,15-2 0,-5 0 0,8 0 0,6 0 0,-1 0 0,5 0 0,-2 1 0,-6-1 0,-7 4 0,5-3 0,-20 4 0,11-1 0,1-1 0,7 0 0,2-2 0,12 0 0,-27 0 0,29-1 0,-22 2 0,28-1 0,-23 1 0,23-1 0,-19 0 0,10 2 0,4-1 0,4 1 0,6 1 0,5 3 0,-7 6 0,7 4 0,2 2 0,4 0 0,2 4 0,0-2 0,1 4 0,2-4 0,2 0 0,3 2 0,1-6 0,5 10 0,1-11 0,0 4 0,7 0 0,-9-8 0,14 7 0,10-14 0,4 4 0,30-6 0,-19 1 0,33 0 0,-24-3 0,37 2 0,-28-1 0,-12-1 0,1-1 0,20 2 0,-15-3 0,0 0 0,11 0 0,-6 0 0,-1 0 0,2 0 0,0 1 0,4 0 0,28-2 0,-43 2 0,-2-1 0,31-1 0,-2-1 0,-21 2 0,23-1 0,-25 1 0,-6 1 0,18 0 0,-14 1 0,18-1 0,0 7 0,-20-4 0,11 5 0,-29-3 0,-3-1 0,-10 0 0,-4-1 0,10 3 0,-5-1 0,9 2 0,1-1 0,-14-2 0,12 2 0,-19-3 0,10 2 0,0 0 0,-1-1 0,5 1 0,-8-3 0,4 3 0,-2-3 0,4 2 0,-2-1 0,0-1 0,5-2 0,-12 0 0,9 1 0,-8 6 0,-2 27 0,-3-4 0,-11 25 0,-2-30 0,1 0 0,-11-10 0,-4-5 0,-7 1 0,-5-5 0,1-3 0,-12 2 0,-2-2 0,-7 1 0,-7-1 0,8 0 0,-15-1 0,6-1 0,-3-1 0,-40-2 0,36 2 0,-37-1 0,35 1 0,10 0 0,-2 0 0,6-3 0,-5 2 0,-36-1 0,18 3 0,-11-1 0,26 2 0,11-1 0,-1 1 0,15 2 0,-13 1 0,24-2 0,-15 1 0,16-2 0,-2 1 0,-1-1 0,2 0 0,1 0 0,-8 0 0,14-2 0,-12 3 0,9-2 0,2 2 0,-11 1 0,15-2 0,-12 2 0,5-1 0,4-2 0,-18 1 0,16-2 0,-12 0 0,11 1 0,5 7 0,4 22 0,7-2 0,4 23 0,-1-16 0,1 25 0,-1-22 0,3 16 0,-2-23 0,0-2 0,2-4 0,-3-6 0,2 1 0,-3 2 0,1-3 0,-3 9 0,1-11 0,-1 11 0,3-10 0,-1 5 0,3-5 0,5 1 0,18-11 0,-2-4 0,15-12 0,-3-4 0,-1-1 0,32-13 0,-28 9 0,28-9 0,-30 12 0,23-13 0,-15 7 0,21-12 0,1 0 0,-6 6 0,29-12 0,-33 14 0,30-10 0,-22 7 0,1 1 0,-10 4 0,-10 6 0,-7 3 0,16 0 0,-21 7 0,17-3 0,-26 5 0,0-3 0,-7 6 0,1 1 0,6 3 0,-3 1 0,9 4 0,-12 0 0,14 3 0,-12-2 0,5 0 0,0-2 0,-4 0 0,2-2 0,-6 0 0,8 1 0,-7-1 0,4 1 0,0 1 0,-6-4 0,11 4 0,-11-4 0,6 3 0,-3-2 0,-75 22 0,-11-18 0,16 3 0,-2-1 0,-37-11 0,39-1 0,10 0 0,-24 1 0,24 0 0,-26 1 0,25 1 0,-13 1 0,7 0 0,1 0 0,6 1 0,12 0 0,1 1 0,4 1 0,-6 1 0,5 2 0,-3 1 0,12-2 0,96 4 0,-34-5 0,40-1 0,5 0 0,-15-3 0,0 1 0,0 0 0,-9-3 0,31 5 0,-39-4 0,-2 1 0,-1 1 0,-13-2 0,4 2 0,-4 0 0,7-2 0,-10 1 0,7-1 0,-21-1 0,3 1 0,-7 0 0,-5-1 0,5 1 0,-2-1 0,0-1 0,-1 0 0</inkml:trace>
</inkml:ink>
</file>

<file path=ppt/ink/ink10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12.769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1 4 16383,'56'1'0,"1"1"0,0-1 0,-2 1 0,33 0 0,-12 1 0,0 0 0,21-1 0,-32 0 0,9 1 0,-9 0 0,29-3 0,-17 2 0,-1 0 0,6-5 0,-32 2 0,1-1 0,2-1 0,-1-1 0,31-1 0,7-3 0,-42 5 0,2 0 0,1 5 0,3-1 0,11 2 0,-10-1 0,2 0 0,16 1 0,-17 1 0,14 1 0,-20-3 0,1 2 0,2-3 0,4 1 0,-2-1 0,1 1 0,4-1 0,-11 1 0,13 0 0,-3-1 0,-1 0 0,6-1 0,-12-1 0,-1-1 0,-4 0 0,-11-1 0,-2 1 0,-5 0 0,-6 2 0,3-1 0,-4 1 0,2-1 0,-1 1 0,-2-1 0,-1 1 0,9 0 0,-4 0 0,2 0 0,-3 0 0,4 4 0,-8-2 0,10 1 0,-15-1 0,3-1 0,8 2 0,-5 0 0,5-2 0,-7 2 0,-1-1 0,-7 31 0,-2-11 0,-10 34 0,0-24 0,-2 16 0,0-4 0,-4 23 0,0-14 0,-2 2 0,0-10 0,1-5 0,0 5 0,-5 16 0,3-26 0,-1 2 0,6-27 0,-32-2 0,10-5 0,-58 5 0,27-7 0,-4-2 0,-4-1 0,-32 0 0,15 0 0,-1-1 0,25 1 0,-1 0 0,-34-1 0,-10 1 0,12 0 0,-5 1 0,5-1 0,21 1 0,3 0 0,-5-1 0,-14 0 0,-10 1 0,3-1 0,15 0 0,10 0 0,4-1 0,-15-2 0,-8-2 0,10 1 0,24 2 0,3-1 0,-37-4 0,3-1 0,-4 1 0,18 1 0,2-1 0,-13-2 0,-12-2 0,43 5 0,10-1 0,1 0 0,13 1 0,-2 1 0,4-1 0,8 5 0,-7-4 0,5 3 0,3-4 0,-8-2 0,10-2 0,-7-3 0,3 0 0,4 2 0,-6-3 0,5 5 0,-4-2 0,-4 1 0,5 5 0,-5 1 0,5 4 0,82 16 0,-13-1 0,9-1 0,7 2 0,-9 1 0,-1 0 0,-4-3 0,2 1 0,18 4 0,7 3 0,-11-4 0,4 2 0,-2-1 0,21 5 0,4 2 0,-1 0 0,6 2 0,-9-2 0,-14-2 0,-4-2 0,14 4 0,-8-3 0,-9-3 0,-15-5 0,-19-5 0,-1 0 0,-5 0 0,-2-1 0,1 1 0,-4-2 0,-2 0 0,-1 0 0,-1 0 0,-5-2 0,6 2 0,-2-2 0,-4 1 0,12 1 0,-11-4 0,11 3 0,-8-2 0,1 0 0,0 0 0,-1-1 0,1 1 0,1 0 0,-2 1 0,5 1 0,5 0 0,-2 0 0,5 0 0,-10-2 0,3 2 0,-2 0 0,3 0 0,-2 0 0,-1-2 0,9 4 0,-13-4 0,17 6 0,-8-2 0,4 1 0,-3 0 0,4 1 0,-11 0 0,9 2 0,-12-3 0,5 2 0,7 1 0,-5-3 0,1 1 0,-12-4 0,13 2 0,-9-1 0,10 0 0,-13 0 0,-3-4 0,8 4 0,-4-2 0,2 1 0,1 7 0,-10-5 0,-2 28 0,-7-14 0,-5 20 0,4-5 0,-1 2 0,0 3 0,-3 29 0,-2-7 0,-1 11 0,-1 6 0,2-20 0,1 1 0,-2 21 0,1-1 0,2-26 0,1-3 0,1 42 0,-3-21 0,1-11 0,0-5 0,-1-16 0,0 9 0,0 4 0,1 4 0,1 23 0,-1 11 0,2-42 0,0 0 0,-1 3 0,0-1 0,1 23 0,0-16 0,0-22 0,0-16 0,0-5 0,37-83 0,-7 16 0,-3-3 0,1-2 0,6-24 0,-9 10 0,-8 5 0,-4 2 0,-3 12 0,1-16 0,0 13 0,-2-2 0,-2 7 0,-3 6 0,0-15 0,-2 2 0,-1 5 0,-4 0 0,-2 10 0,-1 2 0,0 5 0,4 12 0,-1 2 0,1 0 0,-1 0 0,-1-8 0,0 6 0,-1-2 0,2 5 0,1-7 0,1 4 0,1-3 0,-1-1 0,0 1 0,-1-4 0,2-28 0,-1 17 0,1-32 0,-2 25 0,2-14 0,1-5 0,1 19 0,2-7 0,-3 37 0,0 1 0,-30 96 0,4-13 0,2-1 0,-1 2 0,4-15 0,1-4 0,-11 29 0,8-26 0,1-2 0,0 3 0,-10 15 0,22-44 0,-1-4 0,1-1 0,2-3 0,0 7 0,2-1 0,4 1 0,-2-3 0,1 15 0,0-13 0,-1 26 0,3-27 0,-1 16 0,1-16 0,1 11 0,0 1 0,4 29 0,0 20 0,0 10 0,-4-41 0,0 1 0,-1 12 0,-1 1 0,0-15 0,0 2 0,0 24 0,0 2 0,1-19 0,0-2 0,1 0 0,0 2 0,0 23 0,0-4 0,1 12 0,-2-14 0,1-4 0,-1-21 0,3 15 0,-2-43 0,0 17 0,1-15 0,-1 13 0,1-5 0,-2-6 0,1 19 0,3-7 0,-1 8 0,5 1 0,-3-7 0,-1 8 0,-3-11 0,0 18 0,1-13 0,2 29 0,-1-29 0,1 8 0,-1-28 0,1-14 0,28-75 0,9-16 0,-14 21 0,1-3 0,2-4 0,-3 2 0,-10 17 0,-2 1 0,-1-3 0,-2 1 0,3-36 0,-9 21 0,1 3 0,-4 9 0,-2 15 0,-1-2 0,0 7 0,1 5 0,-1 3 0,1 4 0,-1 1 0,1-11 0,0 10 0,2-16 0,-1 18 0,-1-4 0,-10 110 0,1-18 0,0 1 0,-1 4 0,4-19 0,-1-2 0,-2 41 0,-2-3 0,6 3 0,-2-16 0,4 4 0,0 0 0,1-10 0,-1-9 0,1 1 0,0 18 0,-1-21 0,1-1 0,2 7 0,1-9 0,1-3 0,-2-12 0,2-5 0,-2 10 0,1-16 0,1 9 0,-1-6 0,0-9 0,-1 3 0,-1-12 0,-1 7 0,1-6 0,-1 18 0,1-17 0,-1 25 0,-1-19 0,-1 31 0,1-26 0,-2 8 0,3-24 0,-5 1 0,-32-18 0,14 6 0,-22-14 0,28 6 0,7-1 0,0-21 0,3 10 0,0-19 0,4 22 0,0-3 0,3-21 0,0 7 0,2-39 0,1 31 0,-1-19 0,0 20 0,-1-1 0,1 4 0,0 5 0,-1 3 0,-1-2 0,-2 11 0,1-21 0,-1 15 0,-1-33 0,-1 20 0,0-12 0,0 15 0,0 5 0,-1 11 0,-13 85 0,8-26 0,-3 23 0,2 2 0,3-7 0,0 11 0,4-32 0,3-1 0,-1 9 0,2-5 0,2 19 0,0-29 0,2 2 0,-2-20 0,2 4 0,2 8 0,-2-4 0,2 3 0,-4-2 0,0-8 0,-1 16 0,28-28 0,-16 9 0,21-36 0,-18 1 0,-9 1 0,5 2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10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14.659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0 1 16383,'0'0'0</inkml:trace>
</inkml:ink>
</file>

<file path=ppt/ink/ink10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41.162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61 38 16383,'82'2'0,"-12"-1"0,1-1 0,-21 0 0,2 0 0,33 1 0,12 0 0,-7-2 0,6 0 0,-1-1 0,-12 2 0,-1-1 0,4 1 0,-1-1 0,6 0 0,0 0 0,-7-1 0,-4 0 0,-5 0 0,5 0 0,-2 1 0,5 1 0,0 0 0,-4 0 0,3-2 0,-4 1 0,2-1 0,17 2 0,4 0 0,-8 0 0,1-1 0,-6 1 0,-4-1 0,-3 1 0,-14-2 0,-3 1 0,-3 0 0,-3 0 0,36-4 0,-36 2 0,27 0 0,-32 0 0,38 4 0,-46 0 0,30 4 0,-38 0 0,34 0 0,-37-1 0,41 0 0,-36-2 0,48 1 0,-31 0 0,39 0 0,-42-2 0,8 1 0,-38 0 0,5 0 0,-6-1 0,12 3 0,-1-4 0,9 5 0,-1-3 0,-9 1 0,8-2 0,-6-1 0,3 1 0,5 0 0,-8 1 0,21-2 0,-29 0 0,10 0 0,-23-1 0,-1 5 0,2 28 0,-5-8 0,-7 29 0,-4-21 0,-3 10 0,-7 6 0,-3-10 0,-3 0 0,-3-19 0,-2-6 0,-48-3 0,-9 0 0,21-7 0,-3 1 0,-3 0 0,-6 1 0,1-1 0,-7-1 0,1 1 0,4 0 0,1 0 0,-2-1 0,-11 1 0,-1-2 0,-4 1 0,10 0 0,-3-1 0,1 0 0,8 0 0,-15 0 0,0-1 0,12 0 0,-10 0 0,2 1 0,14-2 0,14 1 0,2-2 0,-12 0 0,-6-1 0,9-1 0,-22-3 0,19 2 0,-1-1 0,-18-5 0,33 7 0,-2 1 0,-8-4 0,2 1 0,-37 2 0,44-1 0,4 1 0,-4 2 0,4-3 0,3 4 0,4-2 0,-25 1 0,14 2 0,-24-1 0,-9 1 0,15-2 0,17 0 0,0 0 0,-14 0 0,-13-1 0,16 2 0,11 0 0,-11-1 0,6 1 0,2-3 0,-6 1 0,11-1 0,-1 1 0,9-1 0,0 3 0,11-1 0,-6 2 0,5 0 0,7 0 0,-2 2 0,10-1 0,-3-1 0,1 0 0,-5 0 0,2 0 0,4 1 0,-3 1 0,5 0 0,-1 6 0,1 6 0,6-1 0,-2 9 0,6-5 0,-2 3 0,4 0 0,2-2 0,-2 6 0,3-6 0,-4 9 0,5-14 0,-1 18 0,2-14 0,1 9 0,8-7 0,3-6 0,19 1 0,2-10 0,22-3 0,0-1 0,18-4 0,6 3 0,5-2 0,12 2 0,-9-3 0,-34 3 0,2-1 0,1-1 0,-1 0 0,-2 1 0,1 1 0,8-1 0,1-1 0,-4 2 0,3-1 0,31 0 0,5-1 0,-18 2 0,3 0 0,-5 0 0,4 0 0,-7 0 0,-5 0 0,-4 0 0,17 2 0,-3-1 0,-27 0 0,0-1 0,41 0 0,0 0 0,-37 1 0,0-1 0,37 0 0,0-1 0,-40 2 0,-3-1 0,4 1 0,2 0 0,4 0 0,-2 0 0,25 1 0,9 0 0,-7-4 0,-23 2 0,4-1 0,-33 1 0,-1 0 0,3 1 0,1-1 0,10 4 0,-8-1 0,36 4 0,-34-3 0,24 1 0,-39-4 0,-2 1 0,10 4 0,-7-2 0,24 6 0,-17-4 0,17 3 0,-18-4 0,7 1 0,-13 0 0,7 0 0,13 3 0,15 2 0,-9-3 0,-4-1 0,-22-3 0,1-2 0,13 3 0,-4-1 0,2 0 0,-13-1 0,-11-2 0,10 4 0,-6-2 0,12 3 0,-5-1 0,4 2 0,-2-2 0,-2 2 0,-4-2 0,-6-1 0,14 4 0,-11-3 0,9 2 0,-14 6 0,-3 4 0,-6 13 0,-3-3 0,-5 13 0,1-18 0,-8 14 0,-3-22 0,-10 4 0,-8-11 0,-17 1 0,-15 0 0,3 3 0,-9 1 0,-22 1 0,-6-1 0,29-4 0,-1 1 0,-7-3 0,-11-1 0,-10-3 0,-1-1 0,4-2 0,15-2 0,4-3 0,0 0 0,-3 0 0,-8 0 0,-2 1 0,-1-1 0,-1 0 0,-6-3 0,-3-2 0,4 1 0,10 2 0,-15 0 0,4 2 0,7 1 0,-4-1 0,11 2 0,21 3 0,7 0 0,-38 1 0,5 3 0,25-1 0,-19 6 0,5 1 0,-1-2 0,-7 1 0,4-5 0,3-1 0,-12 0 0,10-2 0,6 0 0,21 1 0,2 2 0,-17 3 0,-22 9 0,21 6 0,22-2 0,0 1 0,16-6 0,4-4 0,-14 3 0,13-6 0,-12 5 0,17-3 0,-4 3 0,1 0 0,0-2 0,1-1 0,2-2 0,4-2 0,-9 2 0,11-2 0,-12 1 0,10-1 0,-5-2 0,1 1 0,2 0 0,-4 1 0,7-1 0,-8 0 0,1 0 0,-12-1 0,7-1 0,-1-1 0,15-1 0,50 41 0,-1-17 0,41 33 0,-2-21 0,-15-14 0,5 0 0,-6-3 0,4-1 0,4-2 0,7-1 0,-3-1 0,8-1 0,-1-1 0,13 2 0,0 0 0,-11-4 0,-2 0 0,-3-1 0,-1 0 0,0 1 0,1-2 0,5 0 0,1-1 0,-6 0 0,-1 0 0,-1-2 0,2 0 0,5-1 0,1 1 0,-1 0 0,-2-1 0,-1-1 0,2-1 0,15 2 0,-1-1 0,-20-2 0,-1-1 0,20 1 0,0 0 0,-13 1 0,-3 0 0,1 1 0,-1-1 0,2 0 0,-2 0 0,-8-1 0,-3 0 0,-6-1 0,0 0 0,15-1 0,-3-1 0,4 0 0,-12 0 0,-4-2 0,-11 0 0,22-3 0,-36 2 0,9-2 0,-17 2 0,5 2 0,-1 1 0,1 2 0,2 0 0,-1 0 0,5-1 0,1 0 0,34-2 0,-8 0 0,20 0 0,2 1 0,-38 1 0,7 1 0,-42-1 0,0 1 0,21-1 0,5-1 0,11 0 0,-9-1 0,-18 0 0,2 2 0,-4 0 0,2 0 0,4 0 0,0-1 0,-8 0 0,-5 38 0,-11-17 0,-6 34 0,-2-17 0,-3-8 0,0 3 0,1-17 0,-18 0 0,4-8 0,-19 1 0,-4-5 0,-7 2 0,-9-2 0,-7 0 0,7-2 0,-12 2 0,3-2 0,3 3 0,19-1 0,0 0 0,-13 2 0,-33 2 0,35-2 0,-2 0 0,-4-1 0,9-2 0,-9-1 0,0 0 0,1 1 0,-11 0 0,7 0 0,-4 0 0,-4 1 0,7 1 0,3-1 0,-4 0 0,12-2 0,-12 0 0,11 1 0,2 1 0,-27 2 0,10-2 0,-14 0 0,24-4 0,-1 2 0,27-4 0,-31 3 0,26-1 0,-36 0 0,17 2 0,-18-2 0,23 2 0,-4 0 0,9-2 0,-13 0 0,0-4 0,-2 2 0,-8 0 0,7 2 0,2-1 0,17 3 0,0 0 0,-17-2 0,16 3 0,0 0 0,-11-1 0,-11 3 0,11 0 0,0 1 0,3 0 0,9-1 0,2-2 0,3 2 0,7-3 0,-8 1 0,3-1 0,-16 0 0,16 0 0,-3 0 0,15-1 0,-29-6 0,25 4 0,-27-3 0,45 6 0,-9 0 0,9 1 0,0 2 0,-5 7 0,9 2 0,-1 5 0,6 3 0,7 4 0,5 6 0,1-3 0,4 5 0,-2-11 0,1 11 0,-2-8 0,1 10 0,-1-10 0,0 0 0,-2-5 0,1 0 0,8-3 0,6-2 0,5-8 0,15-8 0,0 2 0,12-4 0,-5 3 0,7-1 0,2 1 0,31 2 0,-11 0 0,-16-2 0,1 0 0,12 1 0,29-5 0,-23 4 0,-4-1 0,-6 0 0,1 1 0,11-1 0,11 0 0,3 0 0,-1 1 0,-29 0 0,9-1 0,-5 1 0,0 1 0,-1 0 0,5 0 0,6 0 0,-6 0 0,3 1 0,-1 0 0,22-1 0,-1-1 0,-35 1 0,-1-1 0,26 0 0,0-1 0,-26 1 0,-3 0 0,8 1 0,-2 0 0,-7 0 0,-3 0 0,35 0 0,-2 1 0,-3 1 0,-15 3 0,-4-3 0,-3 2 0,-14-3 0,14 2 0,-20 0 0,21 1 0,-9 2 0,10 1 0,11 3 0,6 0 0,-4-2 0,5 0 0,-10-3 0,-11-2 0,0 0 0,-3-3 0,-16 1 0,3-1 0,-21 0 0,-5 0 0,6 0 0,2 1 0,-1 0 0,1 1 0,-7-2 0,5 0 0,1 0 0,-1 0 0,12 2 0,-6 0 0,5 0 0,-4 1 0,4-1 0,-4 2 0,3 1 0,-8 0 0,-11-1 0,-5 25 0,-7-11 0,-4 20 0,-1-9 0,0-5 0,-2 18 0,1-7 0,1 6 0,0 2 0,2-5 0,0 14 0,-3-5 0,2-2 0,-5-6 0,1-15 0,1-6 0,-24-1 0,9-10 0,-25 2 0,12-7 0,-15-3 0,-9-4 0,-17-5 0,19 1 0,-4-1 0,-13-3 0,-7-1 0,1 2 0,-6 2 0,3-1 0,-12-2 0,1 1 0,14 4 0,-3 1 0,7 1 0,8 2 0,4 1 0,-1-1 0,-2-1 0,-28-2 0,0-1 0,31 1 0,0 1 0,-31-4 0,-2 1 0,31 4 0,-1 0 0,-29 2 0,-2 0 0,26 2 0,-1 0 0,-25 2 0,-3 1 0,14 1 0,3 1 0,10-2 0,-2 0 0,-26 1 0,4 0 0,40-2 0,2-1 0,-21 0 0,3 0 0,-11 3 0,-5 1 0,18 0 0,9 1 0,-1-3 0,-2 2 0,11-1 0,0 2 0,4-3 0,10 1 0,-8-3 0,7 2 0,-3-1 0,2 0 0,3-1 0,5 0 0,1 0 0,9 0 0,6 0 0,-7 0 0,10-1 0,-20-1 0,11 0 0,-8-1 0,6 3 0,4-2 0,-4 1 0,10-2 0,-10-2 0,10 2 0,-12-6 0,8 4 0,-7-2 0,10 4 0,-6 1 0,18 68 0,0-24 0,7 20 0,3 4 0,1 2 0,-1 16 0,2-41 0,-5-12 0,2-14 0,3-2 0,15 4 0,-1-5 0,17 3 0,24-6 0,-12-5 0,32-1 0,1-5 0,-27-4 0,2-2 0,-5 3 0,0-1 0,6-5 0,-2-2 0,14-3 0,5-2 0,-10 4 0,1 3 0,5 2 0,-2 1 0,-18 4 0,1-1 0,30 0 0,-18 1 0,-1 1 0,10 0 0,-8 1 0,0-1 0,4 0 0,6 1 0,2 0 0,2 0 0,-16 0 0,1 0 0,17 2 0,-2-2 0,-24 1 0,1 1 0,29 0 0,-8 0 0,1 0 0,-23 1 0,0 0 0,31 0 0,1-1 0,-27 1 0,-2 0 0,12-1 0,-3-1 0,28 1 0,1 1 0,-23-2 0,-19 0 0,-1 1 0,4-2 0,-7 1 0,1 1 0,13-2 0,10 1 0,-7 0 0,-22 0 0,-13 0 0,-5-1 0,-8 0 0,-1 1 0,12 0 0,-7 0 0,11 1 0,-8-2 0,-4 0 0,1-2 0,-2 0 0,1 1 0,1-1 0,-1 2 0,1-1 0,17 1 0,-11-2 0,11 0 0,-16 1 0,-3 0 0,5 1 0,-11-1 0,10 1 0,-7-1 0,4 1 0,11 0 0,-14 0 0,6-1 0,-8 1 0,-4 12 0,1 16 0,-3 7 0,-6 7 0,1-5 0,-5-1 0,-2 14 0,-4-9 0,-7 11 0,3-24 0,-3-3 0,3-12 0,2 3 0,-4 8 0,4-5 0,-26 9 0,6-16 0,-22 4 0,-3-7 0,-9-3 0,3 0 0,-5-1 0,2-3 0,-2 0 0,-11 1 0,-2 0 0,4-3 0,1 0 0,8-1 0,-3 0 0,-31 1 0,-2 0 0,27-1 0,0 0 0,4-1 0,-4-1 0,5 0 0,-4 0 0,2-1 0,-2-3 0,-5 0 0,5 2 0,-4 1 0,4 1 0,3-1 0,-2 0 0,-9-1 0,-6 1 0,10 0 0,22 2 0,3 0 0,-20-3 0,5 1 0,1 1 0,-8 2 0,-14-1 0,11 2 0,16-2 0,0 0 0,-20 1 0,17 0 0,-1-1 0,-17 3 0,-12 1 0,36 0 0,2 0 0,-13 2 0,11-2 0,2 0 0,-8 0 0,0-3 0,-18 0 0,28-2 0,-18 1 0,28 1 0,-5 1 0,0-1 0,0 0 0,-3 0 0,7 1 0,3 2 0,5 0 0,6 1 0,6 1 0,4-3 0,-2 2 0,1-3 0,-6 1 0,5-3 0,-3-7 0,6 1 0,-10-9 0,13 11 0,-11-1 0,3 7 0,1 1 0,-3 0 0,-1 2 0,6-2 0,-8-1 0,8-1 0,2-2 0,-6 11 0,7 5 0,1 7 0,6 3 0,5-6 0,1 7 0,2-5 0,1 8 0,0-8 0,0 7 0,0-8 0,1 8 0,-1-5 0,1 4 0,-1-6 0,1 1 0,2 4 0,0-8 0,0 11 0,3-7 0,-2-3 0,9 9 0,-2-10 0,13 13 0,2-2 0,6 1 0,10 0 0,3-2 0,11-3 0,-3-7 0,4-4 0,-7-4 0,5-3 0,10 0 0,8-2 0,-3-2 0,3-5 0,0-3 0,3 0 0,5-2 0,-6-1 0,-1-3 0,1 0 0,5-1 0,7 0 0,-4 2 0,8 1 0,2 2 0,-20 1 0,6 0 0,1 0 0,-7 1 0,23 1 0,-3 1 0,-8 0 0,5 0 0,-11 2 0,-15 1 0,-4 2 0,18-2 0,-3 1 0,7 0 0,7 0 0,-25 2 0,-11 0 0,24 3 0,-32-4 0,41 3 0,-43-3 0,32 0 0,-17 0 0,6 0 0,2 0 0,18-3 0,-14 2 0,22-1 0,-39 3 0,16-1 0,-28 1 0,25 1 0,-24-2 0,17 1 0,-10-2 0,33-1 0,-15-1 0,10 2 0,1-1 0,-30 3 0,37 0 0,-49 0 0,11-1 0,-32 0 0,-2 0 0,12 0 0,-11 0 0,19 0 0,-16 0 0,2 0 0,4 0 0,-6 0 0,5 14 0,-12 2 0,-4 12 0,-5-2 0,-1-3 0,-2 5 0,-3 4 0,0-2 0,-3 8 0,3-8 0,-1 4 0,-1-5 0,1-4 0,-3 2 0,3-1 0,-1 0 0,0-1 0,0 0 0,-3-3 0,-4 4 0,-3-1 0,-1 3 0,-3 6 0,3-5 0,-11 8 0,-1-8 0,-4 0 0,-32-2 0,26-14 0,-35-1 0,29-14 0,1-2 0,-15-7 0,16-4 0,-47-14 0,18 5 0,13 5 0,-2 1 0,-28-4 0,21 5 0,-1 0 0,19 8 0,0 1 0,-31-4 0,-2 3 0,25 4 0,1 3 0,-7 0 0,1 1 0,-33 1 0,12 0 0,26 0 0,0 0 0,-31 0 0,31 0 0,-2 0 0,10 0 0,2 0 0,-48 0 0,39 0 0,-1 1 0,-40 0 0,5 0 0,-1-1 0,40-2 0,1-1 0,-35-3 0,20 1 0,2 0 0,-11 0 0,18 4 0,-1 1 0,-34 2 0,-5-1 0,8 1 0,9-5 0,27 1 0,-7-2 0,23 2 0,5-1 0,-17 1 0,23 1 0,-22 0 0,28 0 0,-24-1 0,22 0 0,-12 1 0,11 1 0,-2 0 0,-18-2 0,7 2 0,-27-4 0,24 4 0,-5-3 0,16 3 0,6 0 0,-11 0 0,10 3 0,-4-3 0,9 2 0,6-2 0,-16 3 0,12-2 0,-13 5 0,18-2 0,-5 2 0,0 4 0,8 19 0,1 2 0,11 28 0,2-21 0,1 12 0,-3-19 0,2 7 0,-3 1 0,0 11 0,0 33 0,0 4 0,2 3 0,2 2 0,-1-39 0,0 0 0,6 38 0,2-8 0,0-31 0,6 5 0,-1-47 0,-1-8 0,13-13 0,-8 3 0,3-6 0,-7 5 0,-1-4 0,3-1 0,-3 1 0,5 0 0,-4 8 0,15-5 0,-5 4 0,44-15 0,-19 6 0,-1 1 0,7-3 0,15-1 0,2 1 0,-3 0 0,5 0 0,4 3 0,9-1 0,-5 3 0,5-2 0,-1 4 0,-16 3 0,2 2 0,-3-1 0,22-4 0,-2 1 0,5 3 0,1-1 0,-1-4 0,3 0 0,-26 4 0,1 1 0,0 0 0,-5 0 0,-2 1 0,1 0 0,29-1 0,0 0 0,-31 2 0,0-1 0,2 1 0,4 1 0,1 0 0,-1 0 0,21 0 0,-1-1 0,2 1 0,0-1 0,-1 0 0,-8-1 0,12 1 0,-13-3 0,-5 1 0,-16 2 0,36-6 0,-40-1 0,-8 2 0,-4 1 0,-13 8 0,-3 0 0,7 2 0,-17-1 0,-3 1 0,3 0 0,1 2 0,3 1 0,-1 1 0,-8-3 0,8 4 0,-7-4 0,12 3 0,-12-3 0,2 1 0,7 2 0,-12-1 0,14 2 0,-11-1 0,1 2 0,4 1 0,-5-2 0,3 3 0,-1-2 0,-1-1 0,0-32 0,-7 16 0,-4-24 0,-20 103 0,0 0 0,5-12 0,-1 1 0,-2 25 0,5-26 0,1-4 0,2 10 0,1-18 0,1-1 0,-1-28 0,2-3 0,-2 10 0,1-8 0,-18 8 0,1-17 0,-21-8 0,0-3 0,-17-1 0,-6 1 0,-4 2 0,11 2 0,-1 0 0,-22 0 0,-7-1 0,-4-1 0,28 0 0,2 0 0,-23-3 0,1 0 0,21 1 0,2-1 0,-1-2 0,-3-2 0,-13-6 0,-2-1 0,7 2 0,-2-2 0,4 3 0,-4-1 0,5 2 0,2 1 0,2 3 0,-30-1 0,2 3 0,35 4 0,-1 2 0,-41-1 0,-3 0 0,34 1 0,-1-1 0,-7 0 0,-7 0 0,7-1 0,10 0 0,0 0 0,-10 0 0,-7 0 0,8 1 0,17-1 0,0 0 0,-18 0 0,-10-1 0,4 1 0,-3-2 0,0 0 0,9 0 0,-4 0 0,4 1 0,-12-1 0,5 0 0,13 1 0,4 0 0,9 0 0,2 0 0,-33-1 0,28 1 0,1 0 0,-18-2 0,-13-5 0,41 1 0,11-2 0,17 4 0,12-6 0,10-20 0,3-5 0,7-22 0,-2 15 0,0-12 0,-2 9 0,1-12 0,9 0 0,-2 16 0,17 0 0,-8 28 0,23 0 0,-9 9 0,42 0 0,-20 6 0,-5 1 0,1 1 0,18 4 0,-15 2 0,0 3 0,11 4 0,24 13 0,-31-8 0,2 3 0,21 1 0,-31-8 0,22 6 0,-26-8 0,-16-5 0,-6 1 0,-83 6 0,3-2 0,-22 8 0,-7 1 0,29-9 0,-4 2 0,-23 6 0,-12 4 0,7-2 0,9-4 0,0 1 0,-4 2 0,-7 2 0,8-3 0,7-2 0,6-1 0,6 0 0,4 0 0,-31 7 0,38-7 0,13-4 0,11 0 0,8-4 0,-2 18 0,8-11 0,-1 13 0,7-11 0,3-4 0,7 12 0,0-11 0,5 6 0,-2-6 0,-2 1 0,2 4 0,-1 1 0,-3-5 0,0 5 0,3-8 0,3 3 0,13-5 0,24-4 0,7-7 0,9-7 0,4-2 0,11-3 0,2 1 0,-1 0 0,-6 0 0,-4 3 0,1 0 0,1-2 0,-6-1 0,1 1 0,12 1 0,-26 0 0,2 2 0,4 3 0,-2 1 0,36-3 0,-39 3 0,-1 0 0,35 1 0,-23-2 0,4 1 0,-9 1 0,0 0 0,13-1 0,-1 0 0,-17 1 0,-2 1 0,43 0 0,-10 0 0,-3 1 0,-14 2 0,-9 1 0,21-1 0,-29-2 0,33-1 0,-37 0 0,25-1 0,-21 0 0,37-4 0,-23 0 0,13-2 0,-12-2 0,12 1 0,-12 1 0,10 3 0,-12 2 0,-14 1 0,22-4 0,-34 4 0,35-8 0,-37 4 0,34-5 0,-43 6 0,5-1 0,-26 4 0,-21-46 0,4 2 0,-18-20 0,19 30 0,-1 25 0</inkml:trace>
</inkml:ink>
</file>

<file path=ppt/ink/ink10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56.369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18 61 16383,'66'13'0,"-2"-1"0,-15-10 0,8-1 0,4 0 0,13 1 0,-9 1 0,15 0 0,-14-1 0,8-2 0,-9 0 0,-1-2 0,4 2 0,-1 0 0,6 2 0,-1-1 0,12 3 0,-14-1 0,29 2 0,-26-3 0,18 1 0,-14-3 0,-5 0 0,-1-2 0,-9 1 0,22-4 0,-21 4 0,34 0 0,-51 1 0,18 2 0,-26-1 0,-2-1 0,5-1 0,-1-1 0,-2 1 0,0-2 0,-11 0 0,0 0 0,-2-3 0,-1 3 0,3 0 0,-2 1 0,1 1 0,2-2 0,-2 2 0,2-1 0,5 1 0,-4-1 0,6 2 0,-4-1 0,-3 0 0,-2 1 0,-3-2 0,-2 0 0,2 1 0,-3 0 0,3 0 0,-5-1 0,5-2 0,-2 0 0,-2 0 0,11 1 0,-12 0 0,5 0 0,-2 0 0,-2-2 0,6 2 0,-5-2 0,1 4 0,0 0 0,-2 1 0,4 0 0,1-1 0,-8 1 0,-109-5 0,35 5 0,-25-2 0,-4 0 0,-1 2 0,-6 0 0,0 0 0,14-3 0,-6 1 0,1-3 0,18 3 0,-10 1 0,13 3 0,8 0 0,0 1 0,0 0 0,-9 0 0,-1-1 0,0-1 0,4 2 0,-12-3 0,19 1 0,0 1 0,-3-2 0,2 2 0,4-2 0,12 0 0,-1-2 0,14 2 0,-18-1 0,16 3 0,-31 3 0,24 0 0,-38 2 0,34-3 0,-30 0 0,37 0 0,-12-3 0,13 1 0,-7 0 0,3 3 0,-6-3 0,-6 3 0,2-4 0,4 2 0,5 0 0,8 0 0,8-1 0,0 2 0,-2-1 0,8-1 0,-17 3 0,16-2 0,-10 3 0,1 5 0,5-2 0,-4 6 0,10-6 0,-6 7 0,-7 9 0,-3 7 0,0 3 0,5 4 0,7-5 0,0-1 0,1 1 0,2-7 0,-4 11 0,6-12 0,-2 20 0,9-22 0,0 13 0,3-16 0,0-3 0,0 5 0,2-3 0,1 1 0,0 2 0,1-6 0,30-2 0,0-6 0,53-8 0,-16-3 0,21-1 0,-23 0 0,5 0 0,20-6 0,-2 5 0,-9-3 0,4 0 0,-21 4 0,2 1 0,33-3 0,0 0 0,-36 4 0,-4 0 0,2-1 0,-3 0 0,13 2 0,-22-1 0,24-2 0,-23 0 0,20 0 0,-23 2 0,0 1 0,2-1 0,-1 2 0,-3-2 0,26 1 0,-15 0 0,29-3 0,-22 3 0,5-2 0,-14 4 0,-4-2 0,0 1 0,-11 0 0,0 0 0,-3 0 0,-9-1 0,2-1 0,-3-1 0,-1 1 0,1 0 0,1 0 0,-3 1 0,17 0 0,-15 0 0,10 1 0,-17-1 0,-2 0 0,13 0 0,-6 0 0,11 0 0,-5-1 0,-3 1 0,0-1 0,-4 1 0,-3 0 0,1-1 0,4 0 0,-6 0 0,5 0 0,-2-1 0,-2 1 0,8-2 0,-10 1 0,4 0 0,-2 30 0,-9 0 0,-2 26 0,-7-1 0,1-3 0,-1 2 0,-1-5 0,0-10 0,-3 12 0,0-20 0,-1 10 0,-3-17 0,3-6 0,-13 5 0,-5-11 0,-7 4 0,-2-9 0,-7-1 0,-6 0 0,-25 0 0,15 0 0,-33-2 0,37-2 0,-25 0 0,14-1 0,-1 0 0,-7 0 0,-1 1 0,-1 1 0,19 1 0,-2 1 0,-25 1 0,-16 0 0,-4 1 0,39-3 0,0 0 0,-29 1 0,1-1 0,26-1 0,6 0 0,-26-1 0,-7-2 0,-4 0 0,39 2 0,0-1 0,-41 0 0,0 1 0,36 0 0,5 0 0,3 2 0,1-1 0,-44 1 0,21 3 0,-22-3 0,36 1 0,-20-3 0,33 0 0,3 0 0,0 0 0,17 0 0,-3 0 0,4 0 0,-12 0 0,6 0 0,-5 0 0,10 1 0,4 0 0,-2 1 0,4 0 0,-2 0 0,5 0 0,30 4 0,26 4 0,21 3 0,20 4 0,15 3 0,12 2 0,10 1 0,6 2 0,3 0 0,0 0 0,-4 0 0,-6-2 0,-10-1 0,-10-2 0,1 0 0,-1 0 0,1-1 0,-1 1 0,1 0 0,-1 0 0,1 0 0,-1 0 0,1 0 0,-1 0 0,1 0 0,0 0 0,-1 0 0,1 0 0,-1 0 0</inkml:trace>
</inkml:ink>
</file>

<file path=ppt/ink/ink10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8:00.519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3019 15 16383,'60'-10'0,"1"6"0,-22 6 0,16 5 0,24-2 0,-14 0 0,12-4 0,-46-2 0,-7 1 0,-11 3 0,1 18 0,-4 1 0,-2 9 0,-9-9 0,-1-3 0,-1 2 0,0-1 0,-1 2 0,0-2 0,-1 0 0,-4 7 0,3-9 0,-3 4 0,0-6 0,-10 11 0,0-6 0,-19 13 0,12-20 0,-39 10 0,20-17 0,-9-1 0,-2-1 0,-14-1 0,15-1 0,0-1 0,-15 1 0,-10 0 0,3-2 0,-6 0 0,7-1 0,-4 0 0,19 2 0,-11-2 0,12 0 0,-14-2 0,-6-1 0,-1 1 0,29 0 0,-1 1 0,-37 0 0,19 0 0,-2-1 0,16 2 0,0 0 0,-11-3 0,0 1 0,11 0 0,5 0 0,-33-3 0,-6-1 0,16 5 0,4-2 0,-3 3 0,9-2 0,-3 2 0,-4-1 0,-21-1 0,21-1 0,-22-1 0,44 0 0,-20 1 0,25 0 0,-30 2 0,26 0 0,-3-1 0,9-2 0,11 4 0,-16-4 0,19 3 0,-8 0 0,24 0 0,10-32 0,5 16 0,8-28 0,1 20 0,0-1 0,3-5 0,-2 1 0,-2-4 0,-1-1 0,-2 4 0,-2 3 0,-2 7 0,-2 4 0,47 14 0,6 2 0,22 11 0,9 4 0,-22-6 0,0-1 0,19 5 0,-1 0 0,-21-3 0,-5-2 0,30 4 0,-16-3 0,-18-1 0,-22-3 0,-1 1 0,-7-2 0,-4 1 0,9 0 0,-8-1 0,8 3 0,-9-2 0,1 0 0</inkml:trace>
</inkml:ink>
</file>

<file path=ppt/ink/ink10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8:14.756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98 123 16383,'60'-3'0,"0"0"0,5-1 0,-3 0 0,19 3 0,-27-1 0,4-1 0,16 1 0,2 1 0,-17-1 0,1 1 0,23-1 0,-3 1 0,2 0 0,-27-1 0,-4 1 0,-3-1 0,1-1 0,-23 1 0,-3 0 0,0 1 0,-1-2 0,0 2 0,-2-1 0,5-1 0,6 2 0,-3-1 0,5 1 0,-7-1 0,1-1 0,1 3 0,3-3 0,-3 3 0,0-1 0,1 1 0,-4-1 0,3 1 0,0-1 0,-3 1 0,4-1 0,0-1 0,-1 2 0,4-1 0,-7 0 0,6 1 0,-4-2 0,0 2 0,10 0 0,-10 0 0,26-1 0,-23 0 0,22-1 0,-22-1 0,6 1 0,-4-1 0,-7 1 0,13-2 0,-1 0 0,-2 1 0,-2-1 0,7 3 0,-9-1 0,25 0 0,-10 1 0,11 1 0,4 0 0,-5 0 0,11 0 0,-4 0 0,1 0 0,5 0 0,-6 0 0,-1 0 0,26-3 0,-39 2 0,21-3 0,-43 1 0,2 2 0,-4 0 0,11 2 0,-7 0 0,14 3 0,-19-3 0,6 1 0,-16-2 0,6 2 0,0-1 0,5 1 0,-3-1 0,0-1 0,-1 0 0,-3 0 0,-100-1 0,24 1 0,-23-1 0,-9 0 0,25 1 0,0 0 0,-11 0 0,-5 0 0,-13 1 0,-7-2 0,14 0 0,-4-2 0,2 1 0,13 2 0,1-1 0,-1 1 0,-14-1 0,-1 0 0,6 1 0,2 1 0,2 2 0,9 2 0,-3 1 0,2 0 0,-14 2 0,1-1 0,15-1 0,-2 1 0,5 0 0,-5 1 0,5-1 0,7-1 0,4-1 0,-33 3 0,37-3 0,2-1 0,-17 0 0,-27 9 0,57-8 0,-23 6 0,37-6 0,-12 1 0,12-1 0,-20 7 0,13-2 0,-17 5 0,24-5 0,-5 0 0,13-4 0,-3 1 0,1 2 0,-7 3 0,-1 5 0,-1 1 0,-1 5 0,3 0 0,-20 16 0,18-14 0,-11 5 0,20-13 0,4-1 0,4 0 0,2 8 0,3-6 0,-1 4 0,0 2 0,3-5 0,-2 8 0,3-3 0,-1 4 0,0 5 0,-2-1 0,-4 9 0,-3 1 0,-8 36 0,5-13 0,4-1 0,1 1 0,3 3 0,0 25 0,4-47 0,2-11 0,0 10 0,3-19 0,2 12 0,2-21 0,1 2 0,17-11 0,-2-7 0,13-3 0,30-29 0,-20 4 0,-1-3 0,0-4 0,6-13 0,12-23 0,-32 27 0,-3-2 0,18-30 0,-16 19 0,-1 1 0,3-10 0,2-2 0,-16 29 0,-4 10 0,-4 9 0,1 0 0,3 4 0,8 71 0,-10 7 0,-3-1 0,-2 9 0,-7 1 0,-3 6 0,1-6 0,1-1 0,0 0 0,-2 2 0,-1 5 0,1-9 0,2-14 0,0-7 0,-4 35 0,8-13 0,3-41 0,2-1 0,30-41 0,-11-12 0,23-15 0,-8-17 0,-4 6 0,10-21 0,-8 4 0,-5-3 0,-7-7 0,-11 9 0,-4-25 0,-4-1 0,-6 42 0,0 0 0,1-32 0,-1 4 0,-1 34 0,-1-2 0,0 20 0,1 2 0,1 8 0,14 73 0,-10-16 0,12 56 0,-12-33 0,0-9 0,2 9 0,-4-1 0,1 0 0,-2 9 0,0-3 0,-1 1 0,0 5 0,-1 20 0,0-12 0,-2 7 0,-1-30 0,0-14 0,-2-7 0,1-4 0,1-1 0,0 11 0,1-11 0,0 4 0,0-16 0,1-5 0,1 11 0,0 3 0,2 1 0,0 13 0,-1-21 0,-1 8 0,0-10 0,-2-3 0,0 8 0,6-90 0,-2 37 0,2-26 0,1-5 0,-1-3 0,-2 0 0,0-3 0,0-13 0,-2 18 0,0 2 0,2 1 0,0 6 0,1-17 0,-1 27 0,0-16 0,-3 30 0,0-3 0,0 6 0,-1-3 0,-3-11 0,1 12 0,-1-12 0,1 2 0,2 7 0,0-27 0,1 22 0,0-25 0,-1 24 0,0-2 0,0 12 0,2 14 0,-10 92 0,-4 11 0,3-7 0,-1 8 0,-1 3 0,0 1 0,4-30 0,0 1 0,1 0 0,0 0 0,1-1 0,0 1 0,-1 2 0,1 0 0,1-2 0,1 22 0,1-4 0,-1-21 0,2-4 0,2-6 0,0-6 0,-2 5 0,1-25 0,-1 8 0,2-23 0,-36-3 0,9-7 0,-31-5 0,10 2 0,2-6 0,-6 3 0,3-1 0,1 0 0,-28 1 0,28-2 0,-38-4 0,51 3 0,-14-3 0,25 5 0,3-1 0,6-12 0,6-3 0,5-7 0,5-14 0,14-39 0,-8 15 0,2 13 0,-1 0 0,-5-16 0,1 0 0,-2-22 0,0 31 0,-1-5 0,1 41 0,-8 14 0,-36 35 0,5-1 0,-31 20 0,23-13 0,-2-1 0,12-3 0,0-1 0,11-3 0,6-5 0,0 2 0,9-8 0,-1 8 0,5 3 0,2-1 0,2 20 0,2-17 0,3 8 0,-1-14 0,2 8 0,0-9 0,3 31 0,-2-15 0,3 29 0,-2-8 0,3 5 0,-3-8 0,-1 1 0,2 19 0,-3 1 0,0 3 0,0 13 0,-3-24 0,1-2 0,2-1 0,-3-12 0,-1-38 0,35-55 0,-13 15 0,34-53 0,-32 43 0,-3-8 0,-11 24 0,-6 6 0,4-7 0,-2 4 0,1-2 0,0-2 0,-16 92 0,7-38 0,-5 30 0,0 3 0,4-17 0,-1 16 0,2-40 0,0-1 0,1-3 0,0-2 0,-1 16 0,0-8 0,0 13 0,1-2 0,2 7 0,-1 13 0,1 7 0,1 5 0,2 21 0,4-4 0,-1-22 0,0 0 0,4 23 0,-5-34 0,0-1 0,-2 21 0,-1-14 0,-2 11 0,-2-26 0,1 5 0,0-7 0,1 5 0,-1-4 0,0 13 0,-1-14 0,2 25 0,-1-27 0,1 38 0,-3-36 0,-3 43 0,0-45 0,-3 37 0,3-46 0,1 25 0,1-33 0,-1 7 0,2-13 0,-1 6 0,-1 3 0,0 0 0,-1 0 0,1-9 0,-1 3 0,0 1 0,-1-1 0,-1 10 0,3-12 0,-1 9 0,1-8 0,0-1 0,0 7 0,-1 12 0,1-1 0,-3 28 0,1-18 0,0 10 0,0-17 0,1-3 0,0-9 0,0 0 0,1-10 0,-2 3 0,2 1 0,-2-2 0,1 5 0,0-5 0,-3 0 0,-2 0 0,-25-51 0,16 6 0,-19-59 0,22 15 0,-1-7 0,-4-7 0,5 6 0,1 4 0,7-2 0,3-22 0,3 14 0,-1-14 0,2 24 0,-1 18 0,-3-19 0,0 31 0,-2-16 0,4 35 0,-2-24 0,2 24 0,-1-18 0,0 14 0,-1 3 0,2 1 0,0 10 0,-1-10 0,-1 8 0,1-8 0,-1 4 0,0 3 0,2-5 0,1 2 0,1 1 0,2-8 0,-1 7 0,0-4 0,1 2 0,-1 3 0,0-7 0,-1-12 0,0 5 0,1-11 0,-1 16 0,1-1 0,0 3 0,-1-1 0,2-6 0,-2 5 0,0-12 0,1 7 0,0-20 0,1 11 0,-1-9 0,-3-1 0,-1-5 0,0 0 0,0-23 0,2 28 0,1-13 0,0 29 0,0-1 0,-2 5 0,2 5 0,-1-3 0,1 10 0,0-1 0,0-6 0,1 13 0,-1 82 0,-3 2 0,3-2 0,-2 12 0,-3-3 0,-1 5 0,1-4 0,1 4 0,2 3 0,-1-1 0,-1 12 0,2 2 0,0-9 0,2-9 0,1-7 0,1 7 0,1 13 0,1 9 0,1 1 0,-1-9 0,0-11 0,0-5 0,-1 1 0,3 21 0,-1 3 0,0-11 0,-2-20 0,-1-6 0,0 11 0,-1-7 0,2-4 0,-1-5 0,-1-29 0,0-12 0,-1 7 0,1-8 0,0 8 0,-1-7 0,0 5 0,0-3 0,-1 2 0,1 3 0,1 0 0,1 9 0,-1-4 0,0 17 0,0-14 0,2 7 0,0-9 0,0-3 0,0-3 0,-2 0 0,0-5 0,-1 6 0,1 0 0,0 2 0,1 16 0,0-19 0,-2 5 0,29-26 0,-11-3 0,22-5 0,-17 0 0,-3 2 0,3-2 0,-4 0 0,3 0 0,-1 2 0,4-1 0,-6 2 0,6-1 0,-9 1 0,6-4 0,2-4 0,-7 0 0,0-9 0,-11-3 0,-2-2 0,-3-4 0,0-2 0,-2 7 0,-1-14 0,-2 12 0,-1-8 0,1 7 0,-1-8 0,-3 1 0,2-5 0,-2-1 0,2 6 0,0-10 0,0-2 0,2 1 0,1-9 0,2 13 0,1 2 0,-1 8 0,1 11 0,-1-4 0,-1 0 0,1-4 0,-1-3 0</inkml:trace>
</inkml:ink>
</file>

<file path=ppt/ink/ink10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9:45.50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0 840 16383,'8'-10'0,"2"-1"0,-4 6 0,2-2 0,-3 2 0,2 0 0,4-3 0,-3 1 0,5-2 0,-6 2 0,4-1 0,-1-1 0,1 2 0,-2-1 0,3 1 0,-3 1 0,3-1 0,-5 2 0,1-1 0,1-1 0,0 0 0,0-1 0,-1 2 0,0 0 0,-1 1 0,3-2 0,-3 1 0,2 1 0,4-4 0,1-1 0,2-1 0,8-8 0,-11 8 0,7-5 0,-1 3 0,-3 2 0,9-5 0,-8 6 0,10-7 0,-10 8 0,8-9 0,-5 6 0,2-4 0,3 1 0,-1 0 0,1 1 0,-3 2 0,13-8 0,-10 9 0,6-7 0,-10 9 0,-3-1 0,0 1 0,10-10 0,-11 8 0,9-9 0,-14 10 0,5-1 0,-5 1 0,1 1 0,0-1 0,-5 4 0,6-3 0,-6 4 0,2-2 0,0 1 0,-3 2 0,6-3 0,-7 3 0,4-3 0,-3 3 0,1-1 0,4-3 0,-2 1 0,7-4 0,-8 3 0,2 1 0,-3 0 0,-1 2 0,6-6 0,-6 6 0,4-4 0,-6 5 0,0 0 0,0 0 0,-2 2 0,1-1 0,0 0 0,2-1 0,2-2 0,-2-1 0,4-1 0,-5 4 0,5-2 0,-5 3 0,0-2 0,-2 2 0,0 1 0,-2 0 0,0 1 0,-1-1 0</inkml:trace>
</inkml:ink>
</file>

<file path=ppt/ink/ink10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9:48.19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10 16383,'10'-3'0,"-2"1"0,5 0 0,-3 0 0,4 1 0,0 1 0,4 0 0,1 0 0,3 1 0,1 1 0,1 0 0,-2-1 0,4 2 0,-4-2 0,14 3 0,-11 0 0,13 2 0,5 0 0,-5 0 0,14 0 0,-19-1 0,1 0 0,-10 0 0,5 0 0,-5 0 0,2-1 0,-2 0 0,-1-1 0,15 1 0,-10-1 0,24 1 0,-26-2 0,22 1 0,-28-3 0,19 2 0,-23-1 0,9 0 0,-14-1 0,1 1 0,-1 1 0,-2-1 0,9 0 0,-7 1 0,9 1 0,-7-2 0,3 0 0,-3 0 0,0-1 0,1 2 0,-1-2 0,-1 2 0,-1-2 0,0 1 0,-1 0 0,-1-1 0,2 2 0,-1-2 0,1 1 0,0 0 0,3-1 0,3 1 0,-2 0 0,1-1 0,-2 2 0,-5-1 0,2 0 0,-7-1 0,-1 0 0,-7-6 0,3 4 0,-4-5 0</inkml:trace>
</inkml:ink>
</file>

<file path=ppt/ink/ink10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9:49.52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16383,'13'0'0,"4"1"0,3-1 0,5 2 0,-3-2 0,3 2 0,-1-2 0,9 0 0,-9 1 0,4 0 0,-9 1 0,-4-1 0,-1 0 0,2 1 0,-5-1 0,5 1 0,-4-2 0,6 1 0,-7-1 0,6 1 0,-8 0 0,3 0 0,-2-1 0,-1 1 0,-2-1 0,0 0 0,-1 0 0,0 0 0,1 0 0,1 0 0,2 0 0,-1 1 0,0 0 0,0-1 0,-2 0 0,7 0 0,-6 1 0,4-1 0,-6 1 0,-1-1 0,-3 1 0,-1-1 0,-2 1 0</inkml:trace>
</inkml:ink>
</file>

<file path=ppt/ink/ink10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53.36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265 1459 16383,'-4'15'0,"1"3"0,-2 3 0,3 1 0,-3 3 0,2-1 0,-4 9 0,0-2 0,0-1 0,1-8 0,3-4 0,1-4 0,0 0 0,0-2 0,1-5 0,-1-1 0,2-3 0,-1 0 0,1-1 0,0 0 0,6-12 0,-1-2 0,5-16 0,-2 3 0,-1-8 0,-1-13 0,-2 7 0,0-13 0,-2 18 0,0 0 0,-1-3 0,0 9 0,0-5 0,1 18 0,0 2 0,-1 7 0,2 5 0,4 19 0,0 5 0,6 33 0,-7-11 0,-1 20 0,-4-24 0,-1 9 0,1-26 0,0 0 0,1-18 0,2-3 0,5-11 0,0 1 0,5-14 0,-5 2 0,0-20 0,-2 5 0,-2-17 0,-1 13 0,-3-13 0,0-5 0,-1 9 0,0 2 0,1 27 0,-1 12 0,2 18 0,1 15 0,0 11 0,3 15 0,-2-5 0,1-1 0,-1 0 0,0-2 0,-1-11 0,3 0 0,-2-21 0,-1-4 0,1-6 0,-2-3 0,2 0 0,-1-4 0,3-5 0,3-16 0,0 2 0,0-15 0,-3 8 0,-2-6 0,-1 3 0,-2-9 0,-1 5 0,0 2 0,0 6 0,0 13 0,0 6 0,1 12 0,1 13 0,1 8 0,2 13 0,-1-4 0,3 13 0,3 1 0,0-2 0,3 3 0,-3-16 0,-1-4 0,-4-8 0,-1-10 0,-3-8 0,-3-10 0,-3-6 0,-5-12 0,-2 0 0,-5-14 0,-1 1 0,0 4 0,0 1 0,0 11 0,5 4 0,-3-3 0,9 9 0,0-4 0,5-3 0,1-1 0,0-8 0,1-6 0,-1 3 0,1-12 0,-1 0 0,1-1 0,0-5 0,0 5 0,0 6 0,2-7 0,0 19 0,4-16 0,-1 16 0,0-5 0,-3 10 0,0 2 0,-1 4 0,-1 8 0,-6 16 0,-6 23 0,-6 33 0,-4 17 0,8-20 0,2 3 0,1-9 0,2 2 0,0 30 0,1-2 0,0 13 0,6-37 0,2-7 0,3-15 0,1-14 0,0-11 0,1-10 0,2-5 0,2-10 0,2-9 0,4-14 0,-3-11 0,2-4 0,-3-13 0,-1 7 0,-1-33 0,-3 33 0,0-24 0,-5 36 0,2 2 0,-2 0 0,3 7 0,2-1 0,1 13 0,1 6 0,3 10 0,-2 2 0,14-1 0,-2 3 0,18-6 0,-7-1 0,1-1 0,-10 0 0,-6 3 0,0-1 0,2 1 0,-2 0 0,8-1 0,-2-2 0,3-2 0,-2-2 0,-5-2 0,-2-1 0,-1-7 0,-9 6 0,2-8 0,-7 10 0,0-3 0,-1 7 0,-2 0 0,2 4 0,-4-2 0,-1 5 0,0 1 0,-7 6 0,-4 8 0,-6 4 0,-40 33 0,8-6 0,5-2 0,-1 1 0,-7 4 0,-2 2 0,33-29 0,12-8 0,7-8 0,7-9 0,6-8 0,11-12 0,5-4 0,10-12 0,-1 2 0,-5 3 0,-4 7 0,-13 12 0,-2 8 0,-9 7 0,-4 9 0,-28 17 0,2 3 0,-17 11 0,20-11 0,9-6 0,12-12 0,1-8 0,4-4 0,-3-13 0,2-4 0,-5-25 0,2 12 0,-1-18 0,4 8 0,3 6 0,6-21 0,2 25 0,5-18 0,-4 25 0,3-14 0,-8 19 0,0-5 0,-4 17 0,-1 5 0,0 7 0,-4 1 0,-3 4 0,-22 23 0,7-1 0,-17 25 0,13 11 0,8-8 0,2 6 0,12-17 0,2 2 0,3-7 0,-1 14 0,2-21 0,0 4 0,0-10 0,0-2 0,-1-3 0,1 2 0,0-6 0,-1-3 0,0 1 0,-1-6 0,0 0 0,-1-7 0,-4-17 0,-4-4 0,-5-20 0,-3-4 0,-10-32 0,7 29 0,0 0 0,-10-26 0,-8 5 0,21 49 0,0 3 0,3 5 0,2 6 0,5 1 0,-1 3 0,4 0 0,-1 1 0,1 1 0,0 1 0,0 1 0,2 0 0,0-1 0,1-1 0,0 1 0,0 0 0,0 0 0,1 2 0,2 1 0,4 4 0,10 7 0,16 11 0,31 16 0,-7-3 0,19 7 0,-26-17 0,-10-7 0,-9-8 0,-12-4 0,-6-5 0,0 3 0,-7-5 0,2 6 0,-3 1 0,3 23 0,-3-3 0,0 3 0,-2-12 0,-1-17 0,-1 1 0,-1-5 0,1-1 0,-1 0 0</inkml:trace>
</inkml:ink>
</file>

<file path=ppt/ink/ink10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10.78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356 216 16383,'18'0'0,"16"0"0,-3 1 0,11-1 0,-11 1 0,10-4 0,-14 0 0,11-4 0,-17 3 0,4-1 0,-3 1 0,-4 1 0,-3 0 0,-2-5 0,-4 2 0,2-7 0,-4 3 0,2-11 0,-4 10 0,0-6 0,-4 12 0,1 1 0,0 1 0,1-3 0,-1-1 0,1-1 0,-1 1 0,-1 1 0,1 0 0,-1 2 0,1-1 0,-1 3 0,0-1 0,0 2 0,-9 11 0,-2 2 0,-22 19 0,-2-1 0,-23 15 0,-1-4 0,-20 7 0,24-21 0,-4-6 0,36-18 0,-18-3 0,16-4 0,-34-4 0,22-1 0,-17-5 0,30 8 0,3 0 0,19 3 0,11 3 0,8-1 0,8 2 0,26-2 0,-10-1 0,19 0 0,-24-3 0,0 1 0,-12-1 0,-2 0 0,-4-1 0,-3-1 0,8-13 0,2-1 0,1-4 0,2-6 0,-13 13 0,-1-4 0,-8 12 0,-4 13 0,-2 7 0,-3 14 0,-2 0 0,-4 4 0,-5-1 0,-3-2 0,-3-4 0,-1-5 0,1-6 0,0-4 0,0-4 0,-9-5 0,3-5 0,-4 0 0,2-7 0,8 5 0,-6-5 0,4 1 0,4 0 0,-1-2 0,9 8 0,5 4 0,20 11 0,4 1 0,13 2 0,7-3 0,-3-4 0,16-1 0,-24-3 0,3 0 0,-28 0 0,-6 6 0,-14 5 0,-9 5 0,-5 1 0,-14 0 0,4-6 0,-13-1 0,4-5 0,1-2 0,3-5 0,11-4 0,3-4 0,3-9 0,7-1 0,-2-8 0,2-1 0,7 2 0,-1-14 0,9 17 0,1-7 0,3 20 0,3 4 0,1 8 0,3 7 0,7 15 0,-3-1 0,16 24 0,-12-21 0,24 25 0,-14-27 0,14 8 0,-7-16 0,6-2 0,3-5 0,-5-1 0,0-4 0,2-2 0,-6-2 0,15-7 0,-16-1 0,5-6 0,-8 0 0,-2 1 0,5-11 0,-9 8 0,7-9 0,-15 16 0,11-5 0,-10 11 0,9-3 0,8-1 0,-4 1 0,9-1 0,-8 1 0,0 0 0,10-1 0,-9 2 0,8 1 0,-15 5 0,2 2 0,-6 2 0,-3 3 0,5 10 0,-8-4 0,5 11 0,-5-7 0,2 4 0,2-5 0,2-3 0,2-6 0,-2-4 0,1-4 0,-1-5 0,-1-2 0,4-10 0,-10 6 0,5-7 0,-9 9 0,2-3 0,-4 8 0,1 0 0,-3 4 0,0 1 0,1-1 0,5-1 0,0 1 0,0-1 0,-2 2 0,-5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10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43.51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321 1361 16383,'4'-9'0,"-1"-2"0,0 5 0,0-8 0,-2 6 0,3-11 0,-4 7 0,3-5 0,-2-2 0,1 5 0,0-5 0,0 5 0,-1 2 0,1-2 0,-1 2 0,3-6 0,-1 5 0,0-4 0,-1 6 0,-1 2 0,1-1 0,0 0 0,1 1 0,-1-1 0,0 2 0,0-2 0,0 2 0,2-4 0,-2 3 0,2-8 0,-2 8 0,0-9 0,-1 7 0,0-9 0,0 8 0,0-8 0,0 10 0,0-3 0,-1 3 0,-1-1 0,-1-2 0,0-3 0,0 3 0,0-3 0,1 4 0,-1-5 0,-1 5 0,2-3 0,0 7 0,1-1 0,1-3 0,-1 2 0,2-2 0,-2 1 0,2 1 0,-2-3 0,1 0 0,-1 0 0,1-6 0,-1 7 0,3-7 0,-2 3 0,1 3 0,-2-1 0,0 5 0,-2 1 0,0-3 0,-1 1 0,0-3 0,1 5 0,0-5 0,0 6 0,1-4 0,-1 4 0,2-1 0,-1-2 0,1 2 0,0 1 0,0-1 0,0 3 0,2-2 0,-1 2 0,0-2 0,0 0 0,0-3 0,0 2 0,0-4 0,-1 2 0,0 0 0,-1-1 0,-2 3 0,-3 0 0,-2 1 0,0 0 0,-8-2 0,4 1 0,-5-3 0,3 2 0,4 3 0,-9-5 0,4 5 0,-12-4 0,11 3 0,-3-1 0,7 1 0,-2-5 0,2 2 0,-4-4 0,7 6 0,-1-3 0,2 3 0,-2-3 0,2 1 0,-1-2 0,-1 1 0,0-3 0,-2 4 0,2-3 0,-2 3 0,4 1 0,-1 1 0,3 2 0,1 2 0,2 1 0,2 1 0</inkml:trace>
</inkml:ink>
</file>

<file path=ppt/ink/ink10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44.913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54 16383,'13'21'0,"-1"-2"0,2-4 0,0-2 0,-1-1 0,5 2 0,-3-4 0,11 4 0,-13-7 0,6 1 0,-8-3 0,-2-1 0,2 0 0,-3 1 0,0 0 0,7 6 0,-1-4 0,13 9 0,-2-5 0,0 1 0,-6-3 0,-4-3 0,-7-1 0,3-1 0,-6 0 0,1-2 0,-1 0 0,1 0 0,-1-1 0,1 0 0,3 0 0,-2-2 0,4 0 0,-4-2 0,0 0 0,-1-2 0,-2 0 0,1-1 0,3-6 0,-3 3 0,3-6 0,-5 5 0,-2-1 0,0 2 0,0-2 0,0 0 0,0-1 0,1-7 0,-1 8 0,2-7 0,-1 11 0,1 0 0,2-1 0,5-1 0,-1-2 0,12-3 0,-5 2 0,12-6 0,-12 5 0,5 1 0,-10 3 0,-2 4 0,-3 1 0,-4 2 0,-1 2 0,-1-1 0</inkml:trace>
</inkml:ink>
</file>

<file path=ppt/ink/ink10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46.083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55 0 16383,'-4'19'0,"-2"8"0,1-6 0,0 10 0,1-13 0,1 1 0,0-4 0,-1-4 0,0 2 0,1-2 0,0 2 0,2-4 0,-3 7 0,2 4 0,0-4 0,1 3 0,1-10 0,0-1 0,0-2 0,1 0 0,1 0 0,1-1 0,9 1 0,-4-2 0,10-2 0,3-6 0,5-6 0,1-2 0,-3-5 0,-10 8 0,-2-1 0,1 2 0,-4 1 0,4-2 0,-5 3 0,3-3 0,-3 2 0,1 1 0,-3 1 0,0 2 0,-2 0 0,1 1 0,-1 0 0,0 1 0,0-1 0,0 0 0,0-1 0,-1 1 0,4-1 0,-4 1 0,3 0 0,-5 1 0,0 2 0,-3 11 0,1-8 0,-1 9 0</inkml:trace>
</inkml:ink>
</file>

<file path=ppt/ink/ink10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47.81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317 0 16383,'-14'11'0,"3"-1"0,-7 1 0,5-1 0,1-4 0,1 1 0,2-3 0,0 0 0,0 0 0,0-2 0,-2 1 0,1 0 0,-2 0 0,2 1 0,0 1 0,2 1 0,-4 4 0,4-3 0,-6 8 0,6-5 0,0 7 0,0-4 0,0 5 0,1-4 0,0 5 0,3-4 0,-1 1 0,-3 8 0,3-10 0,-3 8 0,3-7 0,0-5 0,0 5 0,-1 3 0,3 6 0,-1-1 0,3 4 0,0-11 0,2 3 0,-1-6 0,1 0 0,-1-3 0,1 0 0,-1 0 0,1 4 0,0-3 0,0 4 0,2-1 0,0-1 0,4 9 0,-1 2 0,2 2 0,0 6 0,-2-12 0,0 6 0,-2-11 0,-1 5 0,0-8 0,-1 5 0,-1-8 0,1-2 0,-2-3 0,2 0 0,-2-2 0,2 3 0,-1 0 0,1 1 0,0 2 0,0-1 0,2 5 0,-2-5 0,1 4 0,-2-6 0,0-1 0,-1 0 0,1-1 0,0 0 0,-1 2 0,2 1 0,-1 2 0,1 2 0,-1 0 0,2 1 0,-1-2 0,0 1 0,3 9 0,-2-7 0,3 14 0,-3-17 0,0 4 0,-2-8 0,0-4 0,-1-5 0,-6-1 0,-17-10 0,11 10 0,-8-4 0</inkml:trace>
</inkml:ink>
</file>

<file path=ppt/ink/ink10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59.347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1703 1190 16383,'10'26'0,"4"-2"0,2-6 0,6-3 0,4-6 0,2-3 0,6-5 0,-2 0 0,12-7 0,-16 1 0,12-13 0,-24 7 0,1-8 0,-12 9 0,-3-4 0,-2 2 0,1-2 0,-4 4 0,0 3 0,-1-1 0,-1 2 0,1 0 0,1 2 0,0 1 0,1 0 0,2 1 0,0-1 0,1-1 0,3-7 0,0 2 0,3-6 0,4-1 0,-1 3 0,2 0 0,-4 7 0,-3 4 0,0 1 0,-2-1 0,1 0 0,0-2 0,1-1 0,1-4 0,0-2 0,0-3 0,-4-5 0,1 4 0,-10-11 0,0 10 0,-19-19 0,9 17 0,-9-10 0,11 16 0,6 2 0,1 6 0,5 2 0,1 1 0,3 0 0,8-7 0,1 0 0,19-14 0,-11 9 0,6-7 0,-14 7 0,-4 4 0,-2-6 0,-2 4 0,-3-11 0,-5 3 0,-11-12 0,-3 6 0,-8-1 0,1 10 0,-1 5 0,-10 5 0,11 3 0,-4 3 0,10 2 0,3 1 0,-3 3 0,1 1 0,2 1 0,0 4 0,1 7 0,2-4 0,-3 2 0,3-11 0,0-3 0,-3-2 0,-16-10 0,6 0 0,-13-10 0,16 2 0,5 1 0,3-1 0,7 3 0,3 1 0,2-2 0,1 2 0,-1 1 0,-2-8 0,0 6 0,-11-16 0,4 11 0,-13-12 0,8 13 0,-18-7 0,11 11 0,-6-1 0,-3 7 0,12 4 0,-10 1 0,6 6 0,6 3 0,1 2 0,9 0 0,8-2 0,1-2 0,3-4 0,3-3 0,3-7 0,5-17 0,-7 1 0,2-17 0,-12 11 0,-10-9 0,-5 10 0,-29-14 0,17 26 0,-54-7 0,42 25 0,-40 0 0,35 4 0,-11 2 0,-4 8 0,16 2 0,-1 9 0,29-3 0,4 12 0,10-4 0,1 11 0,3-5 0,2-5 0,2-3 0,1-14 0,-1-1 0,-2-6 0,-6 0 0,-7-2 0,-16 2 0,-17 2 0,-9 0 0,-16 3 0,-17 0 0,20-1 0,-2-2 0,40-3 0,14-2 0,8 8 0,5 1 0,2 16 0,4 7 0,1 2 0,4 13 0,0-23 0,1 8 0,-2-18 0,-1 2 0,2 8 0,0 0 0,8 22 0,-6-20 0,5 12 0,-9-23 0,0-1 0,-1-7 0,-2 0 0,4-2 0,-4-2 0,2-1 0,-1-3 0,2 2 0,6-1 0,6 4 0,5 0 0,5 3 0,-8-1 0,-1-3 0,-10 0 0,-2-5 0,-1 0 0,3-2 0,5-2 0,7-3 0,5-4 0,-2-1 0,1-6 0,-10 4 0,-3 0 0,-5 4 0,-2 4 0,3 3 0,-1 2 0,5 0 0,3 2 0,15 3 0,-5 1 0,2 2 0,-14-2 0,-2-1 0,0-1 0,5 1 0,5-3 0,-4 1 0,1-3 0,-7 2 0,-6-2 0,0 1 0,-3-1 0,-2 2 0,-3 2 0,1-2 0,-2 2 0</inkml:trace>
</inkml:ink>
</file>

<file path=ppt/ink/ink10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1.46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1313 662 16383,'-28'4'0,"6"-1"0,1 3 0,2-1 0,1 1 0,-4 1 0,4-2 0,2-1 0,-4-1 0,10-2 0,-7 1 0,5 0 0,-1-1 0,-1-1 0,0-3 0,-1-5 0,-1-1 0,-1-7 0,5 2 0,-1-3 0,-1-10 0,-3-5 0,-1-3 0,7 8 0,5 12 0,6 10 0,3 0 0,1 0 0,2-5 0,-3 1 0,-1-1 0,-2 3 0,-2-1 0,-16-7 0,5 6 0,-17-1 0,16 9 0,-6 3 0,11 1 0,-4 0 0,3 0 0,-15 2 0,5-4 0,-16 0 0,16-4 0,0-2 0,10-8 0,6 3 0,0-8 0,4 7 0,2-3 0,0 2 0,4-1 0,3-1 0,1-1 0,-1 0 0,0-12 0,-6 12 0,-1-14 0,-7 8 0,-6-6 0,-8-8 0,-7-4 0,0 5 0,-1 5 0,10 12 0,2 7 0,6 6 0,0 3 0,-5 5 0,-3 5 0,-4 4 0,-10 10 0,12-5 0,-8 9 0,16-15 0,-1 0 0,5-6 0,-1-4 0,-8 4 0,-1-3 0,-5 0 0,-1 1 0,1-2 0,-9 3 0,11-1 0,-5 1 0,12-3 0,0-1 0,-1-2 0,0-1 0,-1-2 0,-8-3 0,7 3 0,-7-2 0,8 4 0,4 1 0,-2 4 0,1 15 0,3-5 0,-1 7 0,8-16 0,0-4 0,3-5 0</inkml:trace>
</inkml:ink>
</file>

<file path=ppt/ink/ink10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1.957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16383,'0'12'0,"1"-3"0,-2-2 0,1-4 0,0 2 0,0-3 0,0 0 0,0 1 0,0-1 0,0-1 0</inkml:trace>
</inkml:ink>
</file>

<file path=ppt/ink/ink10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2.30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16383,'3'8'0,"-1"0"0,0 0 0,0 0 0,1-2 0,3 1 0,1-3 0,4 1 0,-6-4 0,1 0 0</inkml:trace>
</inkml:ink>
</file>

<file path=ppt/ink/ink10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2.66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16383,'4'12'0,"0"2"0,1 1 0,0 1 0,0-5 0,-1 0 0,-1-2 0,1-3 0,-2-2 0,1-3 0</inkml:trace>
</inkml:ink>
</file>

<file path=ppt/ink/ink10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2.936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16383,'1'10'0,"2"4"0,-1-2 0,3 8 0,-2-13 0,1 4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10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3.24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0 16383,'1'9'0,"-1"3"0,1-2 0,0 5 0,-1-2 0,2-1 0,1-3 0,-2-4 0,2-2 0</inkml:trace>
</inkml:ink>
</file>

<file path=ppt/ink/ink10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3.53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16383,'0'8'0,"1"3"0,0 1 0,3 2 0,-3-7 0,2-1 0</inkml:trace>
</inkml:ink>
</file>

<file path=ppt/ink/ink10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3.78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0 16383,'3'13'0,"-1"1"0,2-1 0,-3-6 0,1-1 0</inkml:trace>
</inkml:ink>
</file>

<file path=ppt/ink/ink10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4.046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16383,'5'9'0,"1"1"0,0 4 0,-1 0 0,4 3 0,0-2 0,0-4 0,-2-3 0,-4-6 0</inkml:trace>
</inkml:ink>
</file>

<file path=ppt/ink/ink10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4.290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0 16383,'3'12'0,"1"3"0,0 1 0,1 4 0,-1-3 0,1-2 0,-2-3 0,-1-6 0,3-2 0,-5-2 0,3-2 0</inkml:trace>
</inkml:ink>
</file>

<file path=ppt/ink/ink10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4.59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2 16383,'6'3'0,"2"-1"0,0-1 0,6-4 0,-7 2 0,1-2 0</inkml:trace>
</inkml:ink>
</file>

<file path=ppt/ink/ink10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4.87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16383,'5'20'0,"1"5"0,-4 2 0,1 13 0,-3-20 0,0 2 0</inkml:trace>
</inkml:ink>
</file>

<file path=ppt/ink/ink10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14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14 0 16383,'-7'3'0,"4"0"0,0-3 0</inkml:trace>
</inkml:ink>
</file>

<file path=ppt/ink/ink10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41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0 16383,'0'0'0</inkml:trace>
</inkml:ink>
</file>

<file path=ppt/ink/ink10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65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16383,'6'8'0,"3"1"0,1-1 0,3 1 0,20-3 0,-20-3 0,12-2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10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843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0 16383,'5'11'0,"0"3"0,3 0 0,0 1 0,8 6 0,-3-6 0,1-2 0,-8-7 0</inkml:trace>
</inkml:ink>
</file>

<file path=ppt/ink/ink10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98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0 16383,'5'14'0,"11"-4"0,-8 1 0,6-6 0</inkml:trace>
</inkml:ink>
</file>

<file path=ppt/ink/ink10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6.14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2 16383,'5'-1'0,"-1"0"0,-2 1 0,-2 0 0</inkml:trace>
</inkml:ink>
</file>

<file path=ppt/ink/ink10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6.740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74 0 16383,'-5'23'0,"-1"-5"0,-2-1 0,-1-8 0,-4 0 0,-2-7 0,6 0 0,1-2 0</inkml:trace>
</inkml:ink>
</file>

<file path=ppt/ink/ink10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7.15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7 1 16383,'-2'6'0,"2"-5"0,-5 7 0</inkml:trace>
</inkml:ink>
</file>

<file path=ppt/ink/ink10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14.61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89 99 16383,'11'25'0,"8"8"0,7 3 0,17 12 0,-18-20 0,2-3 0,-24-24 0,-10-11 0,-10-9 0,-17-18 0,-7-3 0,-3 1 0,3 6 0,12 14 0,9 7 0,10 9 0,13 22 0,5 5 0,11 16 0,11 7 0,5-8 0,12 5 0,4-12 0,-17-11 0,-4-8 0,-26-12 0,-6-9 0,-10-13 0,-12-16 0,-12-10 0,-12-8 0,0 9 0,4 9 0,21 22 0,16 18 0,25 27 0,16 15 0,15 9 0,4-13 0,4-2 0,17 2 0,-7-10 0,-4-6 0,-19-15 0,8-3 0,-43-8 0,-2-1 0,-6-1 0,0 1 0,-1-5 0,0 0 0,0-16 0,-1 3 0,0-8 0,-1 2 0,2 5 0,-1-9 0,1 2 0,0 1 0,0 0 0,0 10 0,0 3 0,-3 12 0,-4 15 0,-4 10 0,-1 15 0,3-5 0,4-6 0,11-32 0,6-12 0,9-18 0,1-5 0,-4 5 0,-3-7 0,-7 4 0,-7 16 0,-9 16 0,-8 28 0,-10 22 0,-2 2 0,6-3 0,5-14 0,11-17 0,7-16 0,4-10 0,7-23 0,1-7 0,-2-2 0,-1-4 0,-8 31 0,-11 25 0,-9 45 0,-1-3 0,1 3 0,-7 30 0,-2 6 0,23-59 0,4-25 0,6-27 0,3-11 0,4-19 0,0 1 0,3-17 0,-2 6 0,-5 23 0,-3 13 0,-13 68 0,3 11 0,-8 37 0,0 6 0,-1-9 0,1-6 0,6-25 0,3-18 0,3-20 0,0-6 0,3-6 0,4-6 0,7-6 0,8-11 0,5-4 0,7-10 0,2-3 0,9-13 0,-15 16 0,0 0 0,-21 26 0,-5 6 0,-8 10 0,-11 27 0,1-4 0,-6 13 0,12-26 0,4-7 0,15-17 0,6 0 0,8-4 0,2 2 0,-9 3 0,-6 3 0,-10 2 0,-4 1 0,-1 0 0,1 2 0,-2 1 0,-1 5 0,-3 4 0,2 5 0,-1 5 0,4-2 0,0 13 0,3-19 0,2 5 0,3-19 0,7-2 0,9-7 0,8-3 0,41-26 0,-23 9 0,25-23 0,-46 28 0,-5-2 0,-19 20 0,-9 10 0,-11 8 0,-11 10 0,-7 2 0,6-3 0,1-2 0,14-9 0,-18 22 0,-21 25 0,-2 1 0,-6 4 0,26-29 0,16-16 0,4-2 0,9-9 0,1-2 0,3-2 0,-6 9 0,2-4 0,-4 9 0,6-11 0,-1-1 0,5-4 0,-2 0 0,2 1 0,-1 1 0,0 3 0,-1 1 0,-1 5 0,1 3 0,2 3 0,0 3 0,1-3 0,1-1 0,0-8 0,0-2 0,1-2 0,-2-1 0,2 5 0,-2-4 0,1 3 0,-1-6 0,0-3 0</inkml:trace>
</inkml:ink>
</file>

<file path=ppt/ink/ink10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16.477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1 861 16383,'0'-10'0,"0"1"0,0 0 0,2-1 0,2-10 0,-1-1 0,2-9 0,-2-1 0,-1 5 0,-1-3 0,-1 4 0,1 2 0,-1-7 0,1 11 0,-1-7 0,0 15 0,0-6 0,0 8 0,0-6 0,0 4 0,1-1 0,-1-3 0,1 4 0,-1-4 0,-2 7 0,-1-6 0,-1 7 0,0-5 0,1 6 0,2-3 0,0-2 0,1-1 0,-1-4 0,2 4 0,1-7 0,2-2 0,0 2 0,0-5 0,-2 12 0,0-3 0,0 3 0,0 0 0,1-7 0,-1 5 0,1-13 0,-1 14 0,-1-7 0,-1 11 0,0-7 0,-1-1 0,0 2 0,1 0 0,0 8 0,0 2 0,0-1 0,0 3 0,0 17 0,0-1 0,0 18 0,1-3 0,-1-11 0,1-3 0</inkml:trace>
</inkml:ink>
</file>

<file path=ppt/ink/ink10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18.97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229 1 16383,'0'33'0,"0"-1"0,0 6 0,0 0 0,0 15 0,0 1 0,0-3 0,0 2 0,0-26 0,-1-2 0,1-19 0,-3 8 0,0-2 0,-2 14 0,0 0 0,1 3 0,1 5 0,2-6 0,4 12 0,-2-20 0,1 6 0,0-18 0,-2-1 0,3 7 0,-3 3 0,2 7 0,-1 4 0,-1-10 0,1 2 0,0-8 0,-1-1 0,1-1 0,-1-4 0,0-1 0,0-3 0,0 0 0,0-7 0,0-6 0,0-17 0,0-12 0,0-11 0,-1-13 0,-3-9 0,2-4 0,-7-19 0,3 25 0,0 18 0,-1 4 0,2 3 0,-1-13 0,6 42 0,-1 5 0,1 3 0,1 4 0,-1-1 0,1 2 0,-1 0 0,0 0 0,0 2 0,1 0 0,0-2 0,-1-2 0,0-1 0,0-6 0,0 4 0,0-1 0,-1 7 0,0 0 0,-2 2 0,-1 1 0,-4 2 0,-2 4 0,-1 2 0,-4 7 0,0 3 0,0 5 0,-8 24 0,7-5 0,-6 22 0,10-18 0,4 3 0,2-10 0,5-2 0,-1-1 0,0-10 0,1 13 0,0-12 0,1 10 0,1-12 0,-1-4 0,2-1 0,-1-5 0,0-1 0,-1 1 0,0-1 0,-1 15 0,0-9 0,-1 10 0,2-13 0,-1 0 0,1-5 0,0 2 0,0-7 0,0 2 0,0-6 0,0 1 0,0-2 0,0 0 0,0 0 0,2-2 0,0-3 0,4-3 0,0-7 0,18-26 0,-8 6 0,16-26 0,-14 13 0,0-11 0,-8 22 0,-4 6 0,-7 45 0,-1 6 0,-1 15 0,-2 2 0,3-3 0,0 0 0,1-4 0,0-11 0,-1-6 0,2-9 0,0-8 0,2-6 0,4-13 0,10-9 0,0-4 0,-1 11 0,-7 7 0</inkml:trace>
</inkml:ink>
</file>

<file path=ppt/ink/ink10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1.24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460 1079 16383,'9'-2'0,"0"-4"0,2 0 0,-1-6 0,0 3 0,-1-10 0,-3 1 0,2-8 0,-2-4 0,-4 3 0,1-2 0,-2 6 0,-1 3 0,1 1 0,-1 1 0,0 1 0,0-1 0,1 1 0,-1 2 0,1-2 0,-1 7 0,0 0 0,0 4 0,0 2 0,0 0 0,0 1 0,0-2 0,0 1 0,0-2 0,1 1 0,-1-1 0,2-1 0,-2 1 0,1 1 0,-1 2 0,0 0 0,0-1 0,-2 1 0,0-2 0,-2 2 0,-3-9 0,-1 1 0,-3-5 0,-3 1 0,0 2 0,-2-2 0,0 0 0,2 1 0,-3-2 0,2 1 0,-4 0 0,-1 0 0,2 5 0,-3-2 0,-2-2 0,3 1 0,-2-4 0,-2 4 0,11 3 0,-5 2 0,12 5 0,2 0 0,-7-3 0,-3-1 0,-1-3 0,-2 0 0,7 2 0,-3-4 0,-1 0 0,-9-10 0,-2-4 0,1 1 0,6 6 0,10 10 0,4 4 0,2 2 0,0-2 0,2 0 0,-2-6 0,2 2 0,-1-9 0,1 1 0,0-2 0,0-8 0,0 11 0,0-4 0,0 15 0,1 0 0,-1 4 0,1-1 0,-1-1 0,0 0 0,0-1 0,0 1 0,0 0 0,0 1 0,0 0 0</inkml:trace>
</inkml:ink>
</file>

<file path=ppt/ink/ink10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2.79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2 0 16383,'0'14'0,"1"0"0,-2 0 0,1 3 0,0-5 0,0 0 0,-1 2 0,1 8 0,0-7 0,3 14 0,-1-20 0,3 12 0,-3-11 0,4 12 0,-1-6 0,11 9 0,-2-7 0,17 10 0,-6-8 0,14 13 0,-10-11 0,-3 1 0,-4-7 0,8 2 0,-12-7 0,7 8 0,-16-11 0,-1 5 0,4-3 0,-2-1 0,6 4 0,-6-5 0,3 5 0,-1 0 0,-4-4 0,1 0 0,-7-6 0,0-2 0,1 1 0,0-2 0,2 1 0,-1-2 0,2-5 0,-2-1 0,-1-30 0,-4 8 0,-1-11 0,0 21 0,0 13 0,4 0 0,2 1 0,3-7 0,-1 0 0,2-8 0,-1 4 0,-3-6 0,1 5 0,-3-2 0,-1 2 0,1-2 0,1-4 0,0 2 0,1-17 0,-2 16 0,0-18 0,-2 24 0,2-10 0,-2 17 0,1-5 0,0 6 0,-1-1 0,2-1 0,-3 9 0,2-3 0,-2 8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10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4.59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65 0 16383,'2'22'0,"-1"2"0,-2 2 0,-1 0 0,0 4 0,0-7 0,-1 3 0,-1 3 0,-1-5 0,-4 15 0,4-14 0,-1 5 0,2-8 0,1-2 0,0-3 0,0 1 0,1-5 0,1 0 0,0-3 0,1-2 0,-1 7 0,0 12 0,-1-1 0,0 4 0,0-14 0,0 3 0,1-4 0,1 8 0,0-8 0,4 3 0,-2-3 0,4-2 0,-5-2 0,3-4 0,-2 4 0,-1-1 0,1 12 0,-2-10 0,-2 10 0,0-10 0,-2 8 0,0-6 0,0 10 0,2-10 0,1 7 0,1-12 0,0 5 0,0-7 0,0 3 0,1-5 0,0 0 0,0-2 0,-1-1 0,2 0 0,4-2 0,-1-1 0,7-7 0,-1-1 0,2-9 0,1-3 0,-3-2 0,1-5 0,-3 2 0,1-19 0,-3 11 0,-1-7 0,-5 14 0,1 5 0,0 6 0,2 1 0,4-2 0,-3 6 0,3-6 0,-5 10 0,4-1 0,0 1 0,2-2 0,5-5 0,-2 1 0,11-8 0,-4 4 0,10-8 0,-11 11 0,2-3 0,-3 3 0,-5 0 0,3-3 0,-6 5 0,0-5 0,-2 6 0,0-7 0,-1 6 0,-1-3 0,0 2 0,-3 5 0,-1 3 0,-1 8 0,1 4 0,-1-2 0,1 0 0</inkml:trace>
</inkml:ink>
</file>

<file path=ppt/ink/ink10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5.560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445 0 16383,'-3'17'0,"-2"-1"0,-1 2 0,-2-1 0,-1 0 0,0-1 0,0-3 0,-1 2 0,-1-2 0,0 2 0,-5 2 0,2-3 0,-10 7 0,11-9 0,-7 2 0,11-7 0,-3-1 0,-7 8 0,-3 8 0,-1 1 0,-1 7 0,8-8 0,0-1 0,1 2 0,-2 6 0,6-7 0,-5 10 0,8-16 0,1 0 0,1-4 0,4-2 0,-3 2 0,3-1 0,-3 3 0,1-3 0,-1 2 0,1-3 0,0 1 0,-2 1 0,2-1 0,-2 0 0,4-4 0,-1-2 0,1-2 0,1-1 0,2-16 0,1-2 0,0-1 0,-1 5 0</inkml:trace>
</inkml:ink>
</file>

<file path=ppt/ink/ink10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7.855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45 98 16383,'-6'18'0,"1"-3"0,0 7 0,4-11 0,-2 0 0,3-7 0,-1-3 0,-1-5 0,1-10 0,-3-8 0,0-3 0,-1 2 0,2 27 0,0 7 0,1 25 0,2-14 0,1-3 0,2-15 0,1-5 0,9-20 0,-4 2 0,9-24 0,-9 14 0,2-8 0,-5 15 0,-1 19 0,-1 10 0,-1 21 0,0-3 0,1 0 0,2-4 0,-3-6 0,1-6 0,-1-5 0,6-14 0,0-7 0,12-21 0,-9 12 0,2-2 0,-9 21 0,-4 9 0,0 14 0,0 5 0,2 15 0,2-4 0,0-3 0,1-8 0,-3-11 0,0-5 0,2-10 0,9-25 0,-1 0 0,7-22 0,-11 19 0,-1 4 0,-6 15 0,0 15 0,0 12 0,0 13 0,0 3 0,2 2 0,-1-6 0,0-7 0,-1-5 0,0-8 0,0-3 0,1-3 0,5-9 0,4-9 0,3-9 0,1-2 0,-4 2 0,-6 13 0,-2 32 0,-5 12 0,0 19 0,0-2 0,2-21 0,0-2 0,3-24 0,-1-7 0,4-12 0,-4 7 0,1-1 0,-4 12 0,0 2 0</inkml:trace>
</inkml:ink>
</file>

<file path=ppt/ink/ink10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35.35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808 183 16383,'-1'14'0,"-1"6"0,2 3 0,0 8 0,1-12 0,1-4 0,2-10 0,4-9 0,6-6 0,5-6 0,10-10 0,2-7 0,3-5 0,7-14 0,-22 26 0,2-5 0,-20 33 0,-7 34 0,3 1 0,-2 34 0,7-32 0,0-5 0,0-26 0,2-8 0,5-11 0,1-8 0,5-8 0,-3-10 0,-1 4 0,-4-3 0,-2 14 0,-4 13 0,0 21 0,-1 11 0,0 17 0,0 1 0,0 14 0,0-16 0,1-1 0,-1-25 0,1-4 0,-1 1 0,0-1 0,0 6 0,0-5 0,-2-14 0,-2-9 0,-8-18 0,-2-5 0,-8-8 0,1 6 0,3 9 0,6 13 0,7 15 0,0 28 0,3-1 0,1 22 0,3-20 0,2-4 0,-1-11 0,-1-5 0,0-3 0,-1-7 0,4-6 0,4-13 0,5-4 0,16-21 0,-10 20 0,7-4 0,-17 23 0,-4 6 0,-1 26 0,-1 11 0,5 50 0,-1-27 0,2 13 0,-5-52 0,4-8 0,3-24 0,5-5 0,10-18 0,0-6 0,0 0 0,-7 8 0,-10 20 0,-6 31 0,-4 5 0,1 21 0,2-16 0,-1-5 0,2-9 0,-3-8 0,1-4 0,0-1 0,6-3 0,2-3 0,16-10 0,-3 2 0,5-4 0,-12 10 0,-7 2 0,-8 19 0,-3 3 0,-7 23 0,0 0 0,0-2 0,1-2 0,7-22 0,5-7 0,8-20 0,11-9 0,1-6 0,4 1 0,-11 8 0,-5 9 0,-7 8 0,-5 13 0,2 7 0,-2 6 0,1 10 0,-1-18 0,2 0 0,2-21 0,5-9 0,5-11 0,-5 11 0,1 1 0,-9 19 0,-1 3 0,-2 7 0,0 0 0,-4 12 0,2-5 0,-3 1 0,5-11 0,0-12 0,2-13 0,0-6 0,-1-19 0,-2 2 0,-1-6 0,1 18 0,2 11 0,1 22 0,2 9 0,1 3 0,7 5 0,-5-16 0,2 2 0,-5-13 0,0 0 0,-1-1 0,3-3 0,-3 1 0,2-1 0,-2 5 0,3 1 0,-2 2 0,2 1 0,-2-2 0,0 3 0,-1 0 0,0 10 0,-1-1 0,0 7 0,1-11 0,1-5 0,1-8 0,2-11 0,0 4 0,2-4 0,-5 9 0,5-8 0,-4 1 0,5-18 0,2-3 0,3-26 0,-5 22 0,-1-4 0,-10 29 0,-1 8 0,-7 6 0,-2 6 0,-9 9 0,5 2 0,0-3 0,9-4 0,4-14 0,3-5 0,-3-12 0,-1 6 0,-4-2 0,0 12 0,-4 2 0,0 4 0,-2 1 0,4-1 0,4 0 0,4-10 0,6-5 0,0-13 0,0 1 0,0-4 0,-9 7 0,0 8 0,-10 5 0,-4 8 0,-4 5 0,4-1 0,1 3 0,11-5 0,4-10 0,4-6 0,3-9 0,-3-5 0,-2 5 0,-5 2 0,-6 10 0,-22 11 0,5 3 0,-8 6 0,18-2 0,10-5 0,4 1 0,4-7 0,4-3 0,0-8 0,4-3 0,-3-2 0,-5 11 0,-29 30 0,-8 13 0,-19 16 0,19-15 0,14-15 0,16-17 0,9-12 0,11-21 0,8-13 0,3-10 0,3-4 0,-13 14 0,-2 8 0,-11 20 0,-30 35 0,-29 44 0,7-9 0,-3 11 0,45-53 0,7-9 0,4-13 0,3-11 0,1-10 0,8-38 0,-6 25 0,6-23 0,-20 61 0,-6 8 0,-38 56 0,12-15 0,-13 15 0,28-33 0,11-12 0,8-13 0,1-6 0,3-9 0,0-8 0,0-26 0,1 8 0,0-6 0,1 24 0,0 15 0,-5 20 0,-2 6 0,-12 22 0,-4 4 0,4-11 0,4-17 0,13-30 0,3-23 0,3-8 0,-2-15 0,1 9 0,-7-2 0,1 23 0,-2 8 0,-8 25 0,1 13 0,-20 39 0,11-14 0,-5 18 0,16-39 0,2-16 0,1-17 0,-2-13 0,-7-7 0,1 4 0,-2 1 0,5 13 0,6 7 0,1 7 0,-1 12 0,-4 3 0,-3 17 0,2 0 0,0 4 0,5-7 0,1-7 0,3-10 0,1-8 0,-3-14 0,-2-8 0,-10-20 0,1-1 0,-4-4 0,7 15 0,4 14 0,2 22 0,2 20 0,-1 8 0,2 10 0,0-7 0,1-15 0,0-9 0,-4-26 0,-3-5 0,-3-7 0,0 6 0,5 7 0,-1 11 0,3 12 0,0 7 0,1 6 0,2-9 0,2-5 0,0-18 0,0-21 0,0-6 0,1-12 0,2 4 0,-1 12 0,2 3 0,-2 11 0,-1 8 0,-1 3 0,-4 2 0,-3 1 0,-11 5 0,2 3 0,-10 10 0,10 2 0,1 2 0,7-2 0,5-8 0,3-6 0,5-16 0,0-5 0,1-12 0,-3 2 0,-9-1 0,-1 11 0,-6 9 0,3 12 0,-10 23 0,8 0 0,-1 16 0,12-19 0,5-6 0,1-14 0,4-4 0,5-15 0,-3-5 0,1-10 0,-16-3 0,-1 16 0,-8 4 0,-6 35 0,0 25 0,2 14 0,14 14 0,9-27 0,32 3 0,-9-36 0,20-4 0,-16-31 0,-7-7 0,-4-11 0,-11 12 0,-5 2 0,-6 17 0,1 3 0,-1-1 0,2 3 0,0-1 0,3 5 0,4 1 0,1 2 0,1 0 0,-6-2 0,-6-1 0,-8-1 0,-8 5 0,-4-1 0,3 5 0,5-4 0,7-3 0,11-8 0,2-6 0,32-36 0,-7 4 0,19-25 0,-27 34 0,-6 11 0,-15 31 0,0 9 0,0-3 0,4-1 0,0-17 0,3-6 0,3-6 0,-2-1 0,-1-1 0,-5 6 0,-1 2 0,1 11 0,-2-1 0,3 4 0,-3-5 0,0-1 0,8-2 0,-8 1 0,6-1 0</inkml:trace>
</inkml:ink>
</file>

<file path=ppt/ink/ink10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37.215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100 471 16383,'7'-2'0,"-1"-1"0,-1 1 0,-1-2 0,-1 1 0,2-9 0,-2 1 0,0-15 0,-1-1 0,0-3 0,0-4 0,1 4 0,-2 4 0,0 5 0,-1 10 0,2 6 0,8 0 0,16-2 0,-5-4 0,4 4 0,-18-1 0,-6 6 0,-1-1 0,0 1 0,-1 0 0,-1-3 0,-2-2 0,-6-7 0,-3-10 0,-7-3 0,-7-10 0,3 12 0,-6 1 0,12 15 0,4 5 0,8 4 0,5 2 0,-1 2 0,2 0 0,2-2 0,0-2 0,1-3 0,-13 10 0,-9 19 0,-2 4 0,1 22 0,16-25 0,6 2 0,3-22 0,-1-4 0,1-9 0,-1-1 0,-1-4 0,-3 5 0,-4 9 0,-1 7 0,1 16 0,0-12 0,4 4 0,2-16 0,7-10 0,5-10 0,16-26 0,-10 3 0,0-8 0,-14 23 0,-4 19 0,12 32 0,-5-4 0,11 15 0,-10-27 0,0-5 0,-3-9 0,3-7 0,-1-10 0,-2-2 0,-7-7 0,-16 13 0,-3 3 0,-5 11 0,9 6 0,3 0 0,5 3 0,-4 6 0,6-3 0,-4 4 0,10-9 0,6-8 0,5-4 0,1-2 0,-2 1 0,-7 10 0,2 13 0,2 17 0,-4-10 0,4 4 0</inkml:trace>
</inkml:ink>
</file>

<file path=ppt/ink/ink10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42.237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574 675 16383,'-2'-11'0,"-2"-3"0,1-2 0,0-2 0,2 0 0,3-2 0,1-2 0,4-8 0,0-3 0,4-11 0,-1-18 0,-4 15 0,-4-1 0,-5 30 0,-6 10 0,-2 6 0,-5 6 0,-4 6 0,-11 15 0,7-2 0,-16 17 0,15-16 0,-16 14 0,24-26 0,-2 6 0,17-19 0,3-5 0,1-7 0,1-6 0,0-1 0,-1-2 0,0 6 0,-1 2 0,-1 4 0,0 5 0,2 1 0,1 2 0,10-3 0,14-7 0,-10 3 0,6-3 0,-21 9 0,-3-1 0,-4 1 0,3 0 0,-6 4 0,6 9 0,2 18 0,4-7 0,14 10 0,-5-23 0,8-4 0,-9-14 0,-2-4 0,-5-24 0,-10 10 0,-10-13 0,-6 20 0,-7 6 0,2 13 0,6 4 0,6 5 0,10-1 0,2-5 0,-4-14 0,-4-3 0,-7-4 0,-2 9 0,-1 9 0,-5 12 0,6 1 0,-5 10 0,13-7 0,1-1 0,4-4 0,2-3 0,0-3 0,3-12 0,3-2 0,2-14 0,5 1 0,2-2 0,2 0 0,-5 9 0,-1 4 0,-5 12 0,-3 21 0,-4 0 0,-4 16 0,0-16 0,0-5 0,3-8 0,2-6 0,-2 0 0,-2-4 0,-11-5 0,-10-8 0,-6-4 0,-6-2 0,14 7 0,7 6 0,15 8 0,5 6 0,3 2 0,1 3 0,2-1 0,-2-2 0,-4 1 0,-5-3 0,-7 9 0,3-4 0,-3 11 0,8-10 0,0 7 0,4-11 0,4 1 0,1-5 0,13-3 0,35-15 0,15-6 0,22-14 0,-3-4 0,-28 5 0,-14 5 0,-26 13 0,-15 11 0,-6 16 0,-1 7 0,-1 22 0,3-18 0,3 6 0,7-29 0,14-12 0,13-13 0,25-16 0,10-3 0,-3 6 0,-13 15 0,-26 22 0,-11 19 0,-11 13 0,-1 29 0,-5-21 0,-3 16 0,-2-39 0,-2 0 0,2-12 0,2-1 0,-4 1 0,0 1 0,-6 4 0,1 0 0,-2 5 0,-5 13 0,4-1 0,-4 7 0,10-15 0,5-6 0,6-10 0,5-3 0,-3-2 0,0-6 0,-4-1 0,-8-14 0,-4 11 0,1-2 0,0 20 0,10 1 0,13 6 0,0-10 0,22-11 0,-2-13 0,0-7 0,-7-17 0,-15 16 0,-7-2 0,-9 37 0,1 16 0,-1 22 0,7 5 0,0-15 0,2-8 0,-3-14 0,1-4 0,0 5 0,2-5 0,1 0 0,3-5 0,1-4 0,10-10 0,-7-1 0,1-5 0,-9 8 0,-4 6 0,1 8 0,1 11 0,-4 11 0,1 1 0,-12 9 0,-4-10 0,-23 0 0,5-12 0,-20-6 0,10-9 0,4-1 0,3-6 0,12-2 0,12 8 0,7 17 0,10-1 0,9 11 0,-4-17 0,7-3 0,-1-6 0,1 1 0,3-1 0,-5 2 0,1-2 0,-2-3 0,0-5 0,2-10 0,1-11 0,-5 10 0,0 4 0,-3 27 0,1 8 0,4 6 0,-4-4 0,1 3 0,-5-9 0,-2 3 0,-6-6 0,-10 4 0,-13 3 0,-10 1 0,8-5 0,7-4 0,17-4 0,5 0 0,5 0 0,7 0 0,11-4 0,51 0 0,-24-5 0,23 2 0,-52-2 0,-13 5 0,-8 6 0,0 2 0,-1 3 0,3-7 0,1-2 0,2-6 0,5-3 0,7-5 0,7-8 0,14-18 0,-17 11 0,3-8 0,-22 22 0,-4 1 0,-1 3 0,-1 1 0,0-1 0,0-2 0,0-1 0,-1-6 0,-4-10 0,3 0 0,-1-2 0,5 24 0,2 11 0,0 16 0,0 1 0,0-8 0,0-3 0,0-7 0,0 3 0,0 8 0,0 4 0,2 8 0,0-8 0,2 1 0,-2-12 0,-2 0 0,-1 2 0,0 7 0,2 0 0,2 3 0,5-9 0,-2-3 0,1-4 0,-2-4 0,-1-1 0,-1 0 0,-1-1 0,-2 0 0</inkml:trace>
</inkml:ink>
</file>

<file path=ppt/ink/ink10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54.49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1020 16383,'1'-12'0,"2"-3"0,-2-8 0,4-1 0,-4-10 0,2 7 0,-2-1 0,0 6 0,-1 3 0,-1 2 0,1 0 0,-1-2 0,1 3 0,0-4 0,0 9 0,-1-4 0,1 7 0,-1-2 0,1 4 0,1-1 0,0-3 0,0 0 0,0-4 0,-1-4 0,0 5 0,0-1 0,0 8 0,0 1 0,0 1 0,2-1 0,2-5 0,0 3 0,2-9 0,-1 7 0,10-12 0,-3 7 0,2-7 0,-8 6 0,-4-1 0,0-3 0,-3 2 0,1-2 0,-3 1 0,-2-9 0,2 2 0,-4-23 0,3 14 0,-3-8 0,2 11 0,0-5 0,1 9 0,2-5 0,-2 8 0,2 10 0,-1-2 0,3 12 0,1 1 0,0 2 0,1 0 0,0 1 0,1-1 0,-2-1 0,1 2 0</inkml:trace>
</inkml:ink>
</file>

<file path=ppt/ink/ink10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57.83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257 1300 16383,'7'-24'0,"-4"3"0,0-20 0,-3 6 0,0-4 0,0-11 0,-1 17 0,-3-20 0,-2 22 0,-2-3 0,0 12 0,0 6 0,1 0 0,3 3 0,0-2 0,3 0 0,1-1 0,2-9 0,-1 9 0,3-4 0,-7 29 0,0 3 0,-3 30 0,-3 29 0,2-9 0,-2 35 0,5-55 0,3 6 0,2-32 0,-1-6 0,1-1 0,-1-2 0,0 0 0,1 4 0,-1-4 0,2-1 0,-2-17 0,0-32 0,-1-14 0,0 4 0,0-2 0,-1-21 0,-1-9 0,1 57 0,0 25 0,2 41 0,-3 19 0,2 10 0,-1-15 0,0 0 0,3 11 0,-1 21 0,2-50 0,1-8 0,-1-17 0,1-8 0,1-8 0,7-18 0,-5 4 0,6-34 0,-8 23 0,0-33 0,-2 30 0,-1-33 0,0 24 0,-1-23 0,0 19 0,0-14 0,0-20 0,1 14 0,1-10 0,1 23 0,-1 9 0,0 1 0,-1 5 0,-1 13 0,0-9 0,0 19 0,0-7 0,1 17 0,0 0 0,3 2 0,-1-1 0,4-5 0,0-3 0,1-6 0,-2 1 0,-2-11 0,-3 9 0,-1-2 0,-3 14 0,0 4 0,-3 9 0,1 4 0,-14 33 0,6-1 0,-6 32 0,12-16 0,4 11 0,6-16 0,1-9 0,0-14 0,-1-16 0,-2-13 0,0-13 0,-4-16 0,-1-10 0,-5-11 0,-2 4 0,0 4 0,0 12 0,4 16 0,3 7 0,1 20 0,3 10 0,-4 19 0,5-13 0,-2-2 0,4-24 0,-2-10 0,7-23 0,-4 0 0,2-14 0,-3 21 0,-3 13 0,0 11 0,0 11 0,1-4 0,-1 0 0,-1-6 0,-1 0 0,-4 3 0,0 2 0,-2 7 0,0 3 0,2 1 0,2 2 0,3-9 0,0-3 0,-3-12 0,-2-4 0,-9-10 0,-6-4 0,-4-4 0,0 4 0,6 7 0,7 9 0,7 3 0,6-3 0,4-9 0,-2-1 0,1-5 0,-4 7 0,1 2 0,0-2 0,1 3 0,1-11 0,-1 9 0,-1-3 0,-1 12 0,-2 5 0,-1 1 0,0 2 0,1-3 0,1 1 0</inkml:trace>
</inkml:ink>
</file>

<file path=ppt/ink/ink10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04.87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271 1568 16383,'-4'2'0,"2"-9"0,1-5 0,-3-16 0,1-12 0,-2-7 0,2-16 0,1 0 0,1 1 0,2-9 0,4 11 0,1 1 0,12-16 0,-1 21 0,6-20 0,-9 22 0,-3-9 0,-7-15 0,-1 14 0,-3-1 0,1 15 0,1 18 0,3-16 0,0 11 0,2-16 0,-1-3 0,0-3 0,-2 1 0,-1-3 0,-2 18 0,1 0 0,-2 23 0,1 13 0,2 9 0,0 6 0,0 3 0,-1-4 0,0 2 0,0-3 0,0-1 0,0-3 0,-2 1 0,1-2 0,-2 5 0,-1 3 0,0 13 0,-4 10 0,0 6 0,-2 14 0,-1 0 0,1 2 0,-2 1 0,1 4 0,3-9 0,2 0 0,6-14 0,0-20 0,4-1 0,-2-14 0,3-4 0,1-4 0,3-12 0,3-11 0,-2-10 0,0-16 0,-5-33 0,-4 8 0,-2-13 0,-1 30 0,-1 19 0,1 11 0,-1 14 0,0 22 0,0 19 0,-3 39 0,3 25 0,-2 10 0,2-43 0,1-2 0,-1 22 0,0-3 0,2-27 0,0-9 0,1-12 0,1-11 0,-1-3 0,0-6 0,3-5 0,2-8 0,4-12 0,-1-15 0,6-36 0,-10 9 0,3-15 0,-7 3 0,-1 19 0,-1-35 0,-4 34 0,0-2 0,-1 27 0,2 19 0,2 3 0,0 13 0,-1 18 0,0 12 0,0 25 0,0 8 0,3 32 0,2-17 0,0 4 0,2-11 0,0-3 0,-1-10 0,0-1 0,-1 0 0,-1-2 0,-4 21 0,-2-18 0,1-10 0,0-7 0,1-22 0,2-9 0,0-12 0,5-27 0,0-2 0,8-64 0,-7 20 0,-2 13 0,-1 0 0,-1-26 0,-2 33 0,0 3 0,0-2 0,0 3 0,0 44 0,-3 41 0,1 19 0,2 22 0,2 8 0,0-25 0,1 4 0,1 8 0,1 8 0,-1-11 0,4 26 0,-4-32 0,-2-6 0,-4-20 0,-5-5 0,-8-2 0,3-12 0,-4 0 0,1-9 0,-3-4 0,-2-1 0,1 0 0,4-1 0,1 1 0,0-1 0,5-2 0,3-8 0,5-14 0,2-11 0,5-27 0,2-16 0,5-5 0,-6 29 0,0 2 0,5-28 0,-2 9 0,-6 27 0,-2 38 0,-5 53 0,-1 10 0,0 27 0,0-19 0,2-25 0,2 1 0,-1-26 0,9-24 0,1-33 0,13-38 0,-6-9 0,-2-13 0,-9 22 0,-5 17 0,-3 28 0,-1 22 0,-6 25 0,-3 12 0,-12 29 0,-6 9 0,9-15 0,-1 3 0,0 4 0,2 0 0,0 3 0,4-2 0,-5 27 0,14-38 0,9-40 0,2-17 0,2-12 0,2-24 0,3-13 0,-4 4 0,0-2 0,1-29 0,-2 14 0,-2 4 0,-3 15 0,0-10 0,0 59 0,0 18 0,-6 24 0,-1 9 0,-2 5 0,-1 0 0,-1 2 0,-4 20 0,0 0 0,4-22 0,1-3 0,-6 43 0,9-42 0,4-11 0,2-23 0,6-16 0,0-12 0,10-30 0,-3-17 0,1-18 0,-8 2 0,-1-3 0,-2-20 0,-3 25 0,0 4 0,-1 13 0,-2 16 0,4 24 0,-16 33 0,5 7 0,-25 56 0,20-34 0,-7 18 0,18-46 0,3-9 0,5-17 0,2-4 0,8-20 0,2-8 0,2-8 0,3-14 0,-3 9 0,3-14 0,-5 11 0,-1 5 0,-6 9 0,-3 19 0,-3 6 0,-1 10 0,-1 5 0,-7 13 0,-3 12 0,-6 10 0,-16 41 0,10-13 0,-13 31 0,13-26 0,-1 11 0,7-27 0,0 1 0,-8 29 0,-4 12 0,16-38 0,3-13 0,4-6 0,3-5 0,2-6 0,1-6 0,4 2 0,0-8 0,6 7 0,-1-7 0,4 4 0,-3-5 0,4 2 0,-4-5 0,2 0 0,-5-5 0,-1-1 0,1 0 0,-3 1 0,1 1 0,-2-2 0,1 0 0,-1-3 0,6-6 0,-1 0 0,6-7 0,-4 3 0,3-3 0,-3-1 0,-2 1 0,-3-1 0,-4-3 0,1-2 0,-2-9 0,-4-4 0,-4-11 0,2 18 0,-2 6 0,5 28 0,1 12 0,0 10 0,4 3 0,1-3 0,8-3 0,-3-13 0,0-6 0,-5-10 0,-4-5 0,0 0 0,0 3 0,1 24 0,3-3 0,5 16 0,7-11 0,3-5 0,8-5 0,-4-5 0,4-5 0,-3-3 0,-3-1 0,-3-4 0,-3-12 0,-7-2 0,-2-9 0,-5-1 0,-2-1 0,0 3 0,-3-5 0,-3-21 0,2 26 0,-3-13 0,1 43 0,-7 17 0,-7 17 0,-1 4 0,-2 11 0,9-10 0,5-13 0,5-6 0,5-21 0,-1-6 0,-3-6 0,-1-2 0,-2 2 0,0 5 0,3 5 0,-1 0 0,4 2 0,7-4 0,2-5 0,7-7 0,0-16 0,-2-20 0,-7-49 0,-15 12 0,2 36 0,-4 5 0,-16-4 0,8 29 0,2 13 0,7 17 0,1 11 0,-1 22 0,2 16 0,1 4 0,7 6 0,3-22 0,4 3 0,6-16 0,5 4 0,1-14 0,9-4 0,-11-12 0,3-6 0,-4-5 0,-3 0 0,16-15 0,-13 6 0,10-12 0,-13 9 0,1-7 0,1-12 0,-3 1 0,-1-14 0,-6 12 0,-4-14 0,-2 4 0,-2-7 0,0 11 0,2 13 0,-1 12 0,1 15 0,-4 9 0,1 14 0,-3 10 0,3 0 0,1-4 0,2-13 0,1-5 0,0-3 0,0-5 0,-2-12 0,-1-13 0,-4-9 0,-3-28 0,1 19 0,-2-14 0,7 28 0,2 12 0,2 14 0,0 17 0,1 17 0,1 9 0,1 0 0,-1-9 0,-1-16 0,0-6 0,-3-8 0,1-1 0,-1 0 0,2 0 0</inkml:trace>
</inkml:ink>
</file>

<file path=ppt/ink/ink10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48.08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22 16383,'8'-2'0,"-1"1"0,1 0 0,-3 0 0,2 0 0,-3 0 0,1 1 0,2-1 0,-2 0 0,3 0 0,-2 0 0,0 0 0,0 1 0,-2-1 0,2 1 0,-2 0 0,2-1 0,0 1 0,5-1 0,-1 1 0,1 0 0,-4 0 0,0 0 0,-1 0 0,6 0 0,-2 0 0,8 0 0,-5 0 0,4 0 0,4 0 0,-6-1 0,2 1 0,-7-1 0,5 2 0,-2-1 0,5 1 0,-1 0 0,-1-1 0,16 2 0,-3-3 0,3 1 0,-6-2 0,-4 1 0,-3 0 0,2 0 0,-4 1 0,0-1 0,1 1 0,3 0 0,0 0 0,5 0 0,-2-1 0,15 0 0,-18 0 0,11 1 0,-15 1 0,1 0 0,16 0 0,-5 1 0,7-1 0,-3 3 0,-9-1 0,3-1 0,-4-1 0,-2 0 0,0 1 0,3-1 0,-1 1 0,2-1 0,14 2 0,3-2 0,1 0 0,-10-1 0,-15-1 0,-8 1 0,-2-1 0,-2 0 0,0 1 0,0-2 0,1 2 0,-1-2 0,1 1 0,1 0 0,-3 0 0,1 0 0,-2 1 0,-1-1 0,0 1 0,0 0 0,1 0 0,-1 0 0,0 0 0,-2 0 0,0-1 0,1 0 0,-1 0 0,1 1 0,-12 6 0,8-5 0,-10 5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10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0.02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10 16383,'16'-1'0,"3"-1"0,3 2 0,5-1 0,27 0 0,-18 0 0,19 0 0,-20 1 0,-8 0 0,5 0 0,0 0 0,-3 0 0,5 0 0,-5 1 0,10-1 0,-2 2 0,16-3 0,-19-1 0,3 1 0,-10 0 0,-1 1 0,5 0 0,-4 0 0,-1 0 0,10 1 0,-14-1 0,13 1 0,-14-1 0,4 0 0,-1-1 0,2 1 0,-4-1 0,0 1 0,-3 0 0,-3 0 0,18 0 0,-13 0 0,15 0 0,-14 0 0,-3 0 0,17 1 0,-15-1 0,10 1 0,-14-1 0,-6 0 0,2 0 0,-2 0 0,2 1 0,-1-1 0,6 1 0,-4-1 0,1 0 0,-5 0 0,-2 0 0,-1 0 0,0 0 0,-2 0 0,1 0 0,-2 0 0,1-1 0,-3 1 0,3-1 0,-1 1 0,1 0 0,1 0 0,0 0 0,6-1 0,-3 1 0,2-1 0,-5 1 0,-2 0 0,0 0 0,-1 0 0,0 0 0,3 0 0,-4 0 0,2 0 0</inkml:trace>
</inkml:ink>
</file>

<file path=ppt/ink/ink10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2.33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63 16383,'24'-3'0,"1"0"0,18 2 0,7-4 0,10 3 0,7-2 0,-9 2 0,7-1 0,-4 0 0,-9 1 0,-5-1 0,-14 0 0,-7 2 0,-3-1 0,-4 2 0,5-2 0,-5 0 0,4 1 0,1 0 0,-5 1 0,7 0 0,-4 0 0,2 1 0,13 0 0,-8 0 0,15-1 0,-20-1 0,12-1 0,-18 1 0,6 0 0,-6 1 0,0 0 0,11 1 0,-9-1 0,6 1 0,-12-2 0,-4-1 0,2 2 0,-5-1 0,4 1 0,-1 0 0,-2-1 0,3 0 0,-4 0 0,0 0 0,-1 0 0,1 0 0,2 1 0,4-2 0,-3 2 0,2-2 0,-5 2 0,3-2 0,-3 2 0,1-2 0,-4 2 0,-4-1 0,0 1 0</inkml:trace>
</inkml:ink>
</file>

<file path=ppt/ink/ink10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5.39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29 16383,'11'-3'0,"4"2"0,14-3 0,1 2 0,16-1 0,-12 0 0,-1 2 0,-10-1 0,-6 2 0,6-1 0,-6 1 0,14 0 0,-13 0 0,18 0 0,-18 0 0,10 0 0,-10 0 0,0 0 0,1 0 0,-3 1 0,0-1 0,-2 2 0,7-2 0,-6 1 0,6-1 0,-6 0 0,6 0 0,-2 0 0,2 1 0,-3-1 0,-3 1 0,4-1 0,-2 0 0,1 1 0,0-1 0,3 1 0,-4-1 0,2 0 0,-5 1 0,3-1 0,-1 1 0,2-1 0,-3 0 0,-1 1 0,0 0 0,7 1 0,-8-2 0,17 1 0,-17 0 0,15-1 0,-15 0 0,9-2 0,-7 2 0,1-2 0,-4 2 0,-5-1 0,3 0 0,-5 1 0,4-2 0,-3 2 0,-1-1 0,-1 1 0,-2 0 0,3-1 0,-1 1 0,4-2 0,-2 1 0,1 0 0,5-1 0,-4 2 0,4-2 0,-3 2 0,2-1 0,-1 0 0,5 0 0,-6 0 0,4 0 0,-10 0 0,1 0 0</inkml:trace>
</inkml:ink>
</file>

<file path=ppt/ink/ink10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7.159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54 16383,'22'-1'0,"1"-1"0,17 2 0,5-2 0,6 1 0,8 0 0,9 1 0,-13 0 0,20 0 0,-42 0 0,8 0 0,-18-1 0,-3 1 0,0-3 0,-6 2 0,5-2 0,8 0 0,-2 1 0,6-2 0,-11 3 0,0-1 0,1 1 0,-3 0 0,1 1 0,-4-1 0,0 0 0,2 1 0,2-2 0,-1 2 0,3-1 0,-2 1 0,-2 0 0,-1 0 0,5 0 0,-2 0 0,14 0 0,-15 0 0,6-1 0,-16 1 0,0-1 0,-2 0 0,-1 1 0,-2-1 0,1 1 0,1 0 0,3 0 0,-1-1 0,4 0 0,-5 0 0,2 0 0,-2 1 0,2 0 0,0 0 0,3-1 0,-4 1 0,2-2 0,-6 2 0,0-2 0,1 2 0,1-2 0,-2 2 0,3-2 0,-4 2 0,2-2 0,-4 2 0,0-1 0</inkml:trace>
</inkml:ink>
</file>

<file path=ppt/ink/ink10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9.162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5 16383,'6'-1'0,"3"-1"0,3 2 0,6-1 0,4 1 0,11 0 0,1 0 0,0 0 0,4 0 0,0 2 0,0 0 0,-1 0 0,4 0 0,-16-2 0,9 2 0,-6-1 0,1-2 0,-1 2 0,-4-3 0,-8 1 0,-4 1 0,7 0 0,-4 0 0,14 0 0,-10 0 0,5 0 0,-7 1 0,0-1 0,-3 1 0,2-1 0,-6 0 0,5 0 0,-2 0 0,-1 0 0,3 0 0,0 1 0,-2-1 0,10 2 0,-12-2 0,5 1 0,-7-1 0,0 0 0,1-1 0,-1 1 0,0-1 0,0 1 0,0 0 0,-1 0 0,-1 0 0,-1 0 0,-1 0 0,0-1 0,-1 1 0,1-1 0,-2 1 0,0 0 0,0 0 0,-1 0 0,2 0 0,0 0 0,0-1 0,-1 1 0,2-1 0,-3 1 0,5 0 0,-1 0 0,1 0 0,5 0 0,-2-1 0,2 0 0,-5 0 0,-3 0 0,-4 1 0</inkml:trace>
</inkml:ink>
</file>

<file path=ppt/ink/ink10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1.502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13 16383,'15'0'0,"5"0"0,1-1 0,5 0 0,0 0 0,10 0 0,-5 0 0,21-1 0,-15 0 0,4 0 0,-7 2 0,-7-1 0,8 1 0,-12 0 0,6 1 0,-10-1 0,3 2 0,1-1 0,18 3 0,-11-2 0,10 2 0,-14-3 0,-3 2 0,-2-2 0,-1 0 0,1 1 0,-3 0 0,2 1 0,-5-1 0,1 0 0,7-2 0,-5 1 0,4-1 0,0 0 0,-8 0 0,3 0 0,-10 0 0,-2 0 0,-3 0 0,1 0 0,0 0 0,-1 0 0,1 0 0,-1 0 0,1 0 0,-1 0 0,0-1 0,-1 0 0,-1-3 0,0 3 0,0-2 0</inkml:trace>
</inkml:ink>
</file>

<file path=ppt/ink/ink10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3.235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16383,'18'0'0,"17"0"0,-9 0 0,14 0 0,-13 0 0,-2 1 0,3 1 0,-5 0 0,2-1 0,-2 1 0,1-2 0,-3 0 0,-3 0 0,-5-1 0,2 0 0,0 1 0,0 2 0,8 0 0,-9 0 0,5 0 0,-9 0 0,1-1 0,-1 1 0,7-2 0,-3 2 0,9-1 0,-10 1 0,12-1 0,-12 0 0,4-1 0,-10 0 0,0 0 0,2 1 0,-1 0 0,4 1 0,-2 0 0,1 0 0,8 1 0,-6-2 0,7 2 0,-9-3 0,0 2 0,-4-2 0,-1 2 0,-3-2 0,0 1 0,0-1 0,3 0 0,0 0 0,3 0 0,-2 0 0,-1 0 0,-1 0 0,-1 0 0,-1 0 0,1 0 0,-2 0 0,2 0 0,-1-1 0,1 1 0,0-1 0,-1 1 0,-1 0 0,0-1 0,0 0 0,0 0 0,-1 0 0,0 1 0</inkml:trace>
</inkml:ink>
</file>

<file path=ppt/ink/ink10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5.758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23 16383,'14'-3'0,"-3"1"0,8 1 0,0 2 0,31-1 0,-14 1 0,35-1 0,-39 0 0,12-1 0,-21 1 0,3-2 0,-4 1 0,2-2 0,-2 2 0,-4 0 0,-3 1 0,-7 0 0,-1 0 0,-4 0 0,2 0 0,-1 0 0,1 0 0,4 0 0,-2 1 0,2-1 0,-3 1 0,0 0 0,-1-1 0,-1 1 0,2-1 0,-1 1 0,5-1 0,-2 1 0,2-1 0,-2 0 0,0 0 0,3 0 0,-4 0 0,0 0 0,-2 1 0,-2-1 0,1 1 0,-2-1 0,3 0 0,-1 0 0,1 0 0,0 0 0,-1 0 0,3 0 0,2-1 0,-1 0 0,2 0 0,-4-1 0,0 1 0,6-2 0,-5 1 0,7 0 0,-8 0 0,2 2 0,-5-1 0,2 1 0,-2 0 0,1-1 0,0 1 0,-2-1 0,3 1 0,-2 0 0,0 1 0,-3-2 0,-1 1 0</inkml:trace>
</inkml:ink>
</file>

<file path=ppt/ink/ink10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7.759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0 16383,'27'3'0,"-4"-2"0,17 5 0,-11-3 0,12 2 0,-1-2 0,5-2 0,3 1 0,-7-2 0,0 0 0,-2 1 0,-6-1 0,0 2 0,-6-1 0,4 1 0,-7-1 0,-1 0 0,-7 1 0,-4-1 0,2 0 0,-2 1 0,1-2 0,-1 2 0,-1-2 0,-1 2 0,0-1 0,-3 0 0,3 0 0,-6-1 0,1 0 0,0 0 0,0 0 0,6 0 0,-5 0 0,5-1 0,-5 1 0,7-1 0,-2 0 0,11 0 0,-11-1 0,3 1 0,-17-1 0,2 2 0,-4-1 0</inkml:trace>
</inkml:ink>
</file>

<file path=ppt/ink/ink10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8.892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16383,'14'2'0,"13"-1"0,-8 2 0,11-1 0,-13-1 0,1-1 0,4 0 0,0 0 0,8 1 0,-1-1 0,2 2 0,-1-1 0,-4 0 0,-1-1 0,-2 0 0,-2 0 0,-2 0 0,1-1 0,-6 0 0,0 0 0,-4 1 0,0-1 0,-1 1 0,-1 0 0,0 0 0,0 0 0,-3 0 0,-1 0 0,-2 0 0,1 0 0,0 0 0,4 0 0,-2 0 0,1 0 0,-1 1 0,-1-1 0,2 0 0,3 1 0,1 0 0,5-1 0,-3 0 0,2 0 0,-2 0 0,-4 0 0,0 0 0,-8 0 0,1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10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0.70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4 16383,'7'-1'0,"-1"0"0,6 1 0,1-1 0,7 0 0,2 1 0,4 2 0,3 0 0,16 1 0,-10-2 0,14 0 0,-26-1 0,-3 0 0,-11 0 0,-3 0 0,-1 0 0,0 0 0,-3 0 0,5 1 0,-2-1 0,5 1 0,-1-1 0,0 2 0,4-2 0,-4 2 0,2-2 0,-3 0 0,-2 0 0,-1 0 0,0 0 0,5-1 0,1 0 0,1 0 0,0 0 0,0 1 0,-3-1 0,2 1 0,-6-1 0,0 1 0,0 0 0,-2-1 0,1 1 0,-3-2 0,0 2 0,-1-1 0</inkml:trace>
</inkml:ink>
</file>

<file path=ppt/ink/ink10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1.93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4 16383,'10'-1'0,"-2"0"0,7 0 0,-3 1 0,2 0 0,6 0 0,0 0 0,4 0 0,-2 0 0,-4 1 0,0-1 0,1 2 0,-2-2 0,17 4 0,-13-2 0,19 3 0,-18-4 0,7-1 0,-15 0 0,-2-2 0,-5 2 0,1-1 0,1 0 0,3 1 0,-2-2 0,0 2 0,-5-1 0,-2 1 0,-4 0 0</inkml:trace>
</inkml:ink>
</file>

<file path=ppt/ink/ink10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3.06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6 16383,'7'-2'0,"3"-1"0,-3 3 0,11 1 0,-7 1 0,9 2 0,-5 2 0,6 0 0,2 1 0,16 1 0,-1-1 0,-5-1 0,-7-2 0,-17-2 0,-3-1 0,-3 1 0,-2 2 0,1-1 0,-2 7 0,1-7 0,-1 2 0</inkml:trace>
</inkml:ink>
</file>

<file path=ppt/ink/ink10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4.73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9 16383,'28'2'0,"-1"1"0,-16-3 0,3 0 0,-1 0 0,0 0 0,4-1 0,-1 0 0,-1 0 0,7 1 0,-6 0 0,4 1 0,-5-1 0,6 2 0,-5-1 0,4-1 0,-11 0 0,-2 0 0,-3 1 0,1 0 0,2-1 0,0 0 0,8 0 0,-4 0 0,6 0 0,-9 0 0,4 0 0,-6 0 0,0-2 0,-7-4 0,0 3 0,-3-2 0</inkml:trace>
</inkml:ink>
</file>

<file path=ppt/ink/ink10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5.654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16 16383,'15'-1'0,"4"0"0,3-2 0,3 2 0,11-1 0,-9 2 0,4-1 0,-10 0 0,-6 1 0,1-1 0,-2 1 0,-1 0 0,-1 0 0,-4 0 0,-1 0 0,-1 0 0,0-1 0,-2 1 0,-1-2 0,0 2 0,-2-1 0,-1 1 0</inkml:trace>
</inkml:ink>
</file>

<file path=ppt/ink/ink10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6.568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23 16383,'18'0'0,"0"-1"0,-1 1 0,1-1 0,-1 1 0,-2 0 0,0-1 0,1 0 0,0-1 0,3-1 0,-2 1 0,-1 1 0,1 0 0,-2 1 0,3 0 0,-3-1 0,-2 1 0,2-1 0,-7 0 0,5 1 0,-6-2 0,-2 2 0,0-1 0,-3 0 0,2 1 0,0-1 0,-1 1 0,2-1 0,-1 1 0,-2-1 0,-1 1 0</inkml:trace>
</inkml:ink>
</file>

<file path=ppt/ink/ink10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7.40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27 16383,'15'-1'0,"4"1"0,6-2 0,3 1 0,-5-1 0,3 2 0,-7-1 0,-2 0 0,-4 1 0,-1-1 0,-1 1 0,1 0 0,-1 0 0,0-1 0,-2 0 0,0-1 0,-2 1 0,1-1 0,-1 1 0,-1-1 0,-1 0 0,0 0 0,-1 1 0,-1 0 0,0 0 0,-2 1 0,0 0 0</inkml:trace>
</inkml:ink>
</file>

<file path=ppt/ink/ink10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8.28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35 16383,'12'-1'0,"0"-2"0,5 3 0,-1-3 0,5 2 0,-1-2 0,0 2 0,3-2 0,-1 1 0,-3-1 0,-3 0 0,-10 1 0,0 1 0,-2-1 0,1 2 0,0-1 0,5 0 0,-5 0 0,3-1 0,-2 2 0,0 0 0,0-1 0,-1 0 0,-3 1 0,-1 0 0</inkml:trace>
</inkml:ink>
</file>

<file path=ppt/ink/ink10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9.795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9 16383,'7'0'0,"5"0"0,3-1 0,5 0 0,2 0 0,9 0 0,-10 0 0,6 0 0,-20-1 0,-1 2 0,-6-1 0</inkml:trace>
</inkml:ink>
</file>

<file path=ppt/ink/ink10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22.89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308 0 16383,'-21'3'0,"6"0"0,-8 2 0,10-3 0,1 2 0,0-1 0,2-1 0,-5 2 0,1 0 0,-1 0 0,-2 1 0,2-4 0,0 2 0,-4-2 0,7 0 0,-5 1 0,7-1 0,2 0 0,0 0 0,4-1 0,1 0 0,0 0 0,0 0 0,0 0 0,-1 1 0,2-1 0,-1 1 0,1-1 0,0 0 0,0 0 0,0 0 0,0 0 0,1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10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45.648"/>
    </inkml:context>
    <inkml:brush xml:id="br0">
      <inkml:brushProperty name="width" value="0.2" units="cm"/>
      <inkml:brushProperty name="height" value="0.4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90 6717 16383,'6'-37'0,"1"-1"0,6 16 0,-3-3 0,-3 9 0,-2 0 0,2-1 0,-2 3 0,1-2 0,1 2 0,-2-1 0,3-1 0,-2 0 0,1 2 0,1-2 0,-2 2 0,0-2 0,2 0 0,-2 0 0,1 0 0,-3 1 0,2 1 0,-1 0 0,1 3 0,2-1 0,-2-1 0,2 1 0,1-2 0,4-5 0,1 1 0,9-12 0,-7 10 0,1-2 0,-7 5 0,0 6 0,1-3 0,0 4 0,-1-1 0,1 1 0,-4 0 0,0 0 0,3-9 0,-2 6 0,1-9 0,-1 9 0,-1-5 0,2 3 0,0-4 0,1-5 0,-1-10 0,0 8 0,-2-2 0,-2 12 0,-3 3 0,1 2 0,-30 57 0,6-11 0,-10 21 0,-3 3 0,-2 5 0,2-5 0,2 0 0,4-2 0,-14 27 0,24-45 0,-1-2 0,3-9 0,2-6 0,0-1 0,2-2 0,-1 3 0,3-4 0,0 3 0,-2-2 0,2 0 0,-5 4 0,1 2 0,-8 7 0,8-9 0,-5 1 0,11-6 0,2-5 0,-2 5 0,5-7 0,-1-1 0,30-29 0,-13 10 0,32-33 0,-28 26 0,9-12 0,-10 8 0,-2 1 0,2-4 0,1-7 0,-3 3 0,3-5 0,-6 13 0,-1 1 0,-3 4 0,3-4 0,0-4 0,0 1 0,-2-2 0,0 6 0,-1 1 0,3 0 0,0-5 0,0 3 0,-1-8 0,-2 1 0,0-1 0,-1 2 0,0 3 0,-2 5 0,2-2 0,-1 4 0,2-5 0,1-3 0,1-1 0,0-7 0,1 1 0,-1 1 0,0-1 0,-1 7 0,2-2 0,4-12 0,1-9 0,1-1 0,-5-1 0,-3 19 0,0-4 0,1-7 0,-2 5 0,0-3 0,-2 12 0,-2 6 0,4-6 0,-3 7 0,3-2 0,1-4 0,-1 6 0,7-17 0,-3 14 0,3-8 0,-3 11 0,0-6 0,6-11 0,-3 6 0,7-21 0,-8 22 0,8-15 0,-8 21 0,6-11 0,-7 9 0,0-4 0,-1 0 0,-2 4 0,1 4 0,-2 5 0,-1 2 0,-1 1 0,5-14 0,-3 6 0,6-17 0,-7 16 0,4-4 0,-3 7 0,1 0 0,-1-3 0,9-18 0,-5 14 0,9-12 0,-8 18 0,5-1 0,-2-1 0,-1 2 0,8-9 0,-12 14 0,6-5 0,-14 52 0,-2-9 0,-3 27 0,-3-11 0,-1-7 0,-1 5 0,-3 3 0,-3-2 0,-4 11 0,-4 2 0,2 0 0,-1-2 0,1-1 0,-1 6 0,-17 38 0,23-62 0,-1 2 0,5-12 0,1-2 0,0 1 0,-4 1 0,3-3 0,-3 2 0,-3 12 0,1-4 0,-6 14 0,7-11 0,-7 18 0,6-17 0,-1 6 0,4-18 0,5-7 0,-1-1 0,2-1 0,1-2 0,-2 4 0,0 2 0,-2 3 0,-4 5 0,1 0 0,-2 2 0,3 0 0,0-5 0,0 5 0,-1-6 0,3-1 0,-1-3 0,4-6 0,1-1 0,10-48 0,4 11 0,5-24 0,3-5 0,4-1 0,-4 9 0,0 0 0,6-16 0,-1-4 0,4-12 0,-4 8 0,7-15 0,-7 13 0,-1 4 0,-3 8 0,0-1 0,0 12 0,-1-1 0,1 3 0,-7 20 0,8-25 0,-8 28 0,10-23 0,-8 19 0,11-18 0,-8 18 0,5-6 0,-7 12 0,1-1 0,-4 6 0,1-4 0,2 0 0,7-13 0,-5 11 0,13-16 0,-14 20 0,12-22 0,-14 21 0,15-27 0,-14 26 0,12-24 0,-13 23 0,6-10 0,-8 16 0,-1-1 0,0 5 0,-1 1 0,1-1 0,1-5 0,-2 2 0,2-3 0,7-8 0,-5 6 0,14-17 0,-11 15 0,4-4 0,-7 6 0,-1 0 0,-2 1 0,1 0 0,-2 3 0,2-5 0,-3 8 0,0-10 0,-4 16 0,1-5 0,-2 10 0,-9 38 0,-8 28 0,-8 21 0,-1 1 0,-5-7 0,11-33 0,-18 35 0,18-41 0,-12 23 0,12-23 0,-4 6 0,1-2 0,3-1 0,-16 36 0,14-26 0,-14 30 0,17-39 0,0 2 0,4-12 0,0-1 0,2-3 0,-8 13 0,4-7 0,-4 9 0,1-4 0,8-17 0,-3 6 0,7-19 0,-1 2 0,10-40 0,5 6 0,16-66 0,2 21 0,5-19 0,2 2 0,-2 4 0,0-9 0,-17 43 0,-2 1 0,7-30 0,-2-9 0,1 14 0,-2 4 0,1 8 0,2 3 0,-4 14 0,7-16 0,-10 24 0,0-6 0,-3 13 0,-5 5 0,2 0 0,-2 2 0,5-8 0,0 6 0,1-6 0,4-7 0,-3 6 0,6-10 0,-4 15 0,0 1 0,5-6 0,-2 5 0,2-7 0,-1 9 0,-1 0 0,9-10 0,-8 9 0,18-13 0,-19 19 0,12-8 0,-14 7 0,2 2 0,-1-4 0,-5 5 0,2-2 0,-5 2 0,1-2 0,-1-2 0,0-1 0,1 1 0,0 1 0,-3 5 0,4-10 0,-2-2 0,2-5 0,-1 4 0,3-12 0,-2 14 0,7-23 0,-5 22 0,6-12 0,-5 15 0,5-11 0,-7 15 0,2-3 0,-5 11 0,0 0 0,1-2 0,-3 4 0,6-6 0,-6 8 0,7-7 0,-6 8 0,6-6 0,-7 7 0,0-2 0,-13 32 0,-1 3 0,-7 23 0,-9 20 0,8-22 0,-14 17 0,13-28 0,-9 4 0,6-2 0,-6 6 0,1 6 0,0-3 0,2 0 0,-1-2 0,6-10 0,-1 1 0,2 0 0,4-7 0,-3 5 0,5-6 0,-3 0 0,2 2 0,-3-5 0,-6 16 0,4-14 0,-8 18 0,8-11 0,-1 4 0,-7 21 0,8-13 0,-7 12 0,10-21 0,1-5 0,1-2 0,4-7 0,-1 4 0,4-8 0,-1 0 0,1-1 0,0 1 0,0-4 0,2-3 0,2-2 0,21-45 0,1-5 0,18-36 0,-1-6 0,2 4 0,-4-1 0,4-1 0,-13 16 0,6-16 0,-8 5 0,-2 0 0,-2-23 0,-9 39 0,3-24 0,-9 49 0,5-14 0,-5 23 0,4-8 0,-2 8 0,0 1 0,3-5 0,-1 7 0,-1-1 0,-1 6 0,-2 3 0,0 1 0,2-2 0,-1 1 0,10-11 0,-5 7 0,7-8 0,-7 10 0,1-3 0,1-2 0,1-5 0,0-1 0,0-9 0,-1 4 0,3-6 0,-3 9 0,2-1 0,-2 7 0,-3 2 0,2-1 0,-2 4 0,0-3 0,1-3 0,-3 2 0,3-6 0,4-12 0,-5 4 0,3-4 0,-6 14 0,0 7 0,0 4 0,0-1 0,-1 4 0,2-9 0,-3 8 0,1-4 0,-1 7 0,4-6 0,-2 3 0,3-7 0,-1 3 0,0-2 0,1 1 0,0-5 0,-2 2 0,1-4 0,4-10 0,0 8 0,1-5 0,-3 12 0,-4 0 0,0 5 0,0 0 0,0 3 0,-1 0 0,0 0 0,1-4 0,0-7 0,0 5 0,1-6 0,0 3 0,-2 4 0,4-12 0,-6 12 0,4-9 0,-3 9 0,3-8 0,-2 8 0,0-5 0,-3 9 0,0 0 0,-2 3 0,1 0 0,2-5 0,-1 4 0,2-7 0,0 4 0,2-9 0,-1-1 0,2-1 0,-3 5 0,1 2 0,-3 3 0,0 1 0,-1 2 0,1 4 0,1-4 0,-1-1 0,4-8 0,-3-1 0,12-28 0,-6 16 0,10-20 0,-4 17 0,-3 8 0,6-8 0,-9 17 0,1-6 0,-7 14 0,-1-1 0,0 4 0,1 0 0,4-5 0,-3 4 0,6-17 0,-6 11 0,4-14 0,-4 12 0,0 0 0,-2 2 0,-1 6 0,-1 0 0,3-3 0,-1 2 0,2-5 0,-3 5 0,0-1 0,1 3 0,0-3 0,0 0 0,0-1 0</inkml:trace>
</inkml:ink>
</file>

<file path=ppt/ink/ink10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50.069"/>
    </inkml:context>
    <inkml:brush xml:id="br0">
      <inkml:brushProperty name="width" value="0.2" units="cm"/>
      <inkml:brushProperty name="height" value="0.4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0 3664 16383,'16'-22'0,"-2"2"0,-4 6 0,-1 2 0,6-8 0,-6 8 0,3-2 0,-3 0 0,0 0 0,3-5 0,1-1 0,0 1 0,2-3 0,-1 4 0,2-2 0,0 1 0,-4 3 0,0-2 0,-2 3 0,-3 0 0,3 1 0,-3 0 0,1 1 0,-1 0 0,-3 3 0,4-2 0,-4 0 0,3 2 0,-4-4 0,2 2 0,3-7 0,-3 4 0,2-3 0,-3 5 0,0 1 0,0-8 0,0 9 0,1-7 0,-1 7 0,0-1 0,0-1 0,-1 0 0,1-1 0,-2 2 0,1-2 0,1 1 0,-3 0 0,2-3 0,-3 2 0,2-1 0,0 3 0,-1-2 0,4 0 0,-4-1 0,4 0 0,-3 3 0,3 1 0,-2-1 0,4-1 0,-1 0 0,1-4 0,0 2 0,0-7 0,-1 3 0,4-14 0,-4 10 0,2-4 0,-3 9 0,-2 5 0,3 0 0,-2 3 0,1 0 0,4-6 0,-3 6 0,3-10 0,0-1 0,-3 1 0,8-13 0,-7 13 0,4-4 0,-1 6 0,1-7 0,2 4 0,0-2 0,4-4 0,-4 10 0,4-10 0,-4 9 0,-2-2 0,1 2 0,-2 0 0,2 0 0,-3 2 0,2-1 0,-1-1 0,-1 3 0,2-1 0,-3 1 0,1 2 0,-1-4 0,-1 3 0,0-1 0,0-1 0,-3 3 0,4-2 0,-4 4 0,3-2 0,0 0 0,-1-1 0,0 0 0,3-6 0,-1 5 0,1-4 0,-1 7 0,-3-1 0,4-5 0,-3 6 0,1-6 0,-1 6 0,0-2 0,-1 1 0,1-1 0,-2 2 0,1-2 0,1 0 0,-2 1 0,2-1 0,-4 2 0,4 0 0,-2 0 0,2 0 0,-1-1 0,3-7 0,-2 4 0,3-4 0,-4 6 0,1-1 0,0 2 0,0-3 0,1 1 0,-1-2 0,0 0 0,0 1 0,3-11 0,-1 9 0,2-11 0,-4 13 0,1-9 0,0 6 0,3-10 0,-3 8 0,0-1 0,0 4 0,0 3 0,-1-4 0,2 0 0,-2 1 0,2-1 0,-1 2 0,-1 1 0,4-6 0,-3 5 0,1-5 0,0 2 0,-2 1 0,2-2 0,-2 7 0,-1-1 0,0 4 0,2-5 0,-2 3 0,2-7 0,0 3 0,0-3 0,4-5 0,-4 9 0,6-14 0,-4 12 0,3-6 0,-4 7 0,0-2 0,-1 3 0,1-3 0,0 1 0,2-6 0,-4 5 0,5-5 0,-8 12 0,4-1 0,-3 5 0,3-3 0,-1 1 0,1-3 0,-1 0 0,-1 0 0,2-3 0,-1-1 0,-1 3 0,1-2 0,-1 2 0,0 1 0,-1-1 0,0 5 0,-2-2 0,1 0 0,-1 1 0,1-6 0,2 0 0,1-11 0,-1 8 0,1-6 0,-4 13 0,-1 2 0,1-2 0,0 4 0,0-7 0,0 3 0,2-6 0,2-8 0,0 1 0,2-3 0,-4 13 0,-2 7 0</inkml:trace>
</inkml:ink>
</file>

<file path=ppt/ink/ink10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01.499"/>
    </inkml:context>
    <inkml:brush xml:id="br0">
      <inkml:brushProperty name="width" value="0.1" units="cm"/>
      <inkml:brushProperty name="height" value="0.2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0 1151 16383,'3'-17'0,"0"2"0,1 4 0,0 4 0,1-6 0,0 6 0,1-6 0,1 3 0,-2-3 0,9-6 0,-7 7 0,9-8 0,-7 7 0,0 0 0,-2-2 0,-4 8 0,1-1 0,-2 0 0,0 2 0,0-2 0,-1 2 0,0-1 0,1 2 0,-1 1 0,1-3 0,0 0 0,2-4 0,-2 4 0,4-4 0,-2 4 0,3-2 0,0-3 0,0 3 0,-1-2 0,-1 3 0,0-2 0,-1 1 0,1-4 0,-2 4 0,0 0 0,2-2 0,-2 3 0,1-1 0,1 0 0,-3 1 0,2-4 0,-3 3 0,2-2 0,1 3 0,-1-1 0,2 1 0,-4 2 0,2-2 0,-1 2 0,0 1 0,1 1 0,-1-2 0,1 1 0,1-3 0,-1 0 0,4-6 0,-5 6 0,6-6 0,-6 8 0,2-1 0,-1 3 0,-1-2 0,0 1 0,0 0 0,0-1 0,1 1 0,-1-2 0,1 2 0,0-2 0,1 1 0,0-1 0,-1 2 0,0 0 0,2-2 0,-2 1 0,4-3 0,-3 2 0,1-3 0,0 2 0,1-1 0,-1-1 0,3-5 0,1-1 0,1 0 0,-2 4 0,0 2 0,-2 0 0,-1-1 0,-1-1 0,-2 3 0,1 0 0,-1 3 0,1 1 0,0-1 0,-1 1 0,1 0 0,0-2 0,-1-2 0,1 1 0,0-2 0,-1 4 0,1 1 0,-1 2 0,2-4 0,-2 4 0,2-9 0,-1 6 0,0-4 0,0 3 0,-1 2 0,3-5 0,-3 3 0,3-5 0,-1-1 0,-2 5 0,1-2 0,-2 4 0,1 0 0,-1 0 0,1 0 0,0-1 0,0 0 0,1 1 0,1-1 0,-2 3 0,3-2 0,-3 2 0,2-1 0,-1 1 0,0-1 0,-1 0 0,-1 1 0,0-2 0</inkml:trace>
</inkml:ink>
</file>

<file path=ppt/ink/ink10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24.493"/>
    </inkml:context>
    <inkml:brush xml:id="br0">
      <inkml:brushProperty name="width" value="0.1" units="cm"/>
      <inkml:brushProperty name="height" value="0.2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1 1 16383,'6'16'0,"-1"0"0,-4-10 0,2 2 0,-3-2 0,3 2 0,-2-2 0,1 1 0,0 1 0,1 0 0,-2-1 0,2 0 0,-2-1 0,1-1 0,-1 0 0,1 1 0,1 2 0,-1-2 0,1 1 0,0 4 0,-1-3 0,2 4 0,0 2 0,-1-4 0,0 6 0,1-3 0,0 0 0,3 10 0,1-7 0,1 4 0,-3-9 0,-1-1 0,0 3 0,-2-3 0,1 1 0,-2-2 0,1-3 0,0 2 0,1 1 0,0 0 0,1-1 0,-2 0 0,0-1 0,0-2 0,-1 0 0,0 2 0,1 0 0,0 2 0,0 0 0,2 5 0,0-3 0,1 5 0,-2-5 0,0 1 0,0 0 0,0 4 0,2-4 0,-1 0 0,-1-1 0,-1-4 0,1 8 0,-1-6 0,3 8 0,-2-7 0,1 2 0,-1-3 0,-1-1 0,2 5 0,-2-3 0,3 3 0,-2-3 0,0-1 0,-1 1 0,0-1 0,0-1 0,-1 2 0,1-3 0,0 5 0,4 3 0,-2-2 0,2 5 0,-1-3 0,-2-3 0,3 1 0,-2-2 0,0-3 0,1 3 0,-1-4 0,0 3 0,2 1 0,2 5 0,0-2 0,5 6 0,-6-7 0,1 1 0,-3-2 0,-1-1 0,4 4 0,-2 0 0,0-1 0,-1 0 0,0-2 0,0-2 0,2 7 0,0-2 0,6 12 0,-2-8 0,1 4 0,-3-9 0,-2-2 0,-1-2 0,-2-1 0,-1 1 0,-1-2 0,1 2 0,0 0 0,1-1 0,1 1 0,-1-1 0,1 6 0,0-2 0,1 2 0,2 0 0,-3-1 0,3 1 0,-1 1 0,0-3 0,0 5 0,0-2 0,-3 0 0,1 3 0,0 1 0,-1-2 0,3 5 0,-2-6 0,3 4 0,-3-2 0,1-2 0,-1 3 0,0-3 0,1 1 0,1 3 0,-2-5 0,6 9 0,-6-8 0,10 12 0,-7-11 0,2 6 0,-2-7 0,-1 0 0,2 1 0,-1 2 0,2-1 0,-2 1 0,2 4 0,-1 0 0,3 2 0,-2-2 0,-1-2 0,5 12 0,-7-13 0,6 10 0,-7-17 0,1 3 0,0-3 0,0 3 0,-2-3 0,-1 0 0,1-4 0,-3 0 0,3-1 0,-1 0 0,-1-1 0,0 1 0,0-2 0,0 2 0,1 0 0,-1-1 0,3 4 0,2 8 0,0-3 0,0 8 0,-1-8 0,-1 2 0,4 4 0,-4-5 0,2 0 0,-4-7 0,1-2 0,1 5 0,-1-3 0,1 3 0,-2-5 0,-1 0 0,0 0 0,1-1 0,0 0 0,4 7 0,0-3 0,1 5 0,-1-4 0,-2-2 0,-1 3 0,0-3 0,3 4 0,-4-1 0,4 1 0,-4 1 0,2-1 0,7 9 0,-6-7 0,11 17 0,-10-18 0,3 10 0,-2-9 0,-2 0 0,2 0 0,-3-3 0,1 2 0,0 3 0,0-3 0,1 7 0,-3-10 0,0 5 0,0-3 0,-1-1 0,5 13 0,-3-9 0,5 13 0,-6-10 0,3 8 0,-1-3 0,2 1 0,1-4 0,-1-4 0,0-1 0,-2-5 0,0 2 0,0-4 0,-1 2 0,0-4 0,-2-2 0,0 3 0,1-3 0,-1 3 0,1 1 0,3 8 0,-3-3 0,7 12 0,-6-9 0,6 12 0,-5-13 0,2 7 0,-5-12 0,3 6 0,-5-8 0,3 7 0,-4-8 0,4 10 0,-4-9 0,5 7 0,-5-4 0,4 5 0,-1 2 0,5 14 0,-4-7 0,3 13 0,-4-18 0,2 8 0,0-2 0,1 1 0,1 6 0,-1-3 0,-2-4 0,4 4 0,-5-8 0,6 5 0,-3-3 0,1-3 0,3 2 0,-4-6 0,2 3 0,4 8 0,-5-8 0,6 8 0,-5-11 0,1 5 0,4-2 0,-5 2 0,4-1 0,-8-7 0,2 2 0,-2-6 0,-2 0 0,2 1 0,-3-8 0,0 2 0,-4-24 0,-2 1 0,0-10 0,-5-2 0,2 2 0,-4-4 0,0-22 0,0 16 0,-3-24 0,3 30 0,1-8 0,3 19 0,2-4 0,1 9 0,0-4 0,-1 2 0,0-5 0,-1 3 0,0 0 0,0 3 0,1 2 0,0-3 0,-1-2 0,0-1 0,-1-1 0,-1-7 0,2 7 0,-5-17 0,3 15 0,-4-3 0,3 7 0,-1 4 0,5-1 0,-7-4 0,5 5 0,-6-6 0,5 9 0,-3-2 0,0 0 0,-2 1 0,0-5 0,0 3 0,0-1 0,-6-6 0,5 5 0,-6-6 0,7 8 0,-1-3 0,5 3 0,-5 0 0,5-3 0,-3 2 0,0-5 0,0 1 0,-3-4 0,4 3 0,1-1 0,0 1 0,3 0 0,-5-1 0,1-3 0,1 7 0,3-3 0,3 8 0,0-1 0,0 0 0,-1-3 0,2 1 0,-1-1 0,0 0 0,-1 1 0,-1-7 0,2 5 0,-3-7 0,2 6 0,-2 1 0,1 1 0,0 3 0,3 0 0,-2 1 0,1-3 0,0 2 0,-1-4 0,1 1 0,2 2 0,-2 1 0,3 5 0,-2 3 0,3 18 0,5 15 0,4 17 0,15 30 0,-6-28 0,2 3 0,1 5 0,1 2 0,5 8 0,1-1 0,-5-12 0,1-2 0,0 2 0,1-2 0,19 27 0,-18-30 0,1-2 0,14 21 0,-11-20 0,-1-2 0,4 5 0,9 12 0,-15-24 0,-6-2 0,3-3 0,-6-5 0,-1-3 0,1 0 0,-4 2 0,1-4 0,-4 1 0,1-3 0,-1 2 0,6 15 0,-4-7 0,11 34 0,-12-32 0,8 25 0,-9-26 0,0 1 0,-2 3 0,-3-9 0,3 5 0,-2-7 0,1 1 0,-1 1 0,-4-4 0,1 1 0,-1 0 0,-1-1 0,2 4 0,-1 0 0,0 1 0,3 4 0,-2-1 0,4 10 0,-3-12 0,1 2 0,-3-9 0,-1-5 0,4 13 0,-2-14 0,1 8 0,-3-13 0,1 2 0,-1 0 0,3 6 0,-3-5 0,1 0 0,-3-8 0,0-5 0,-5-16 0,1 3 0,-4-13 0,2 8 0,-2-2 0,-3-4 0,-4-5 0,-1 2 0,-6-7 0,3 8 0,-4-5 0,4 7 0,2 3 0,1-1 0,4 4 0,-2-2 0,-1-1 0,3 6 0,-3-3 0,3 1 0,2 1 0,-2-6 0,6 6 0,-3-7 0,4 6 0,0-1 0,-1 1 0,1 1 0,1-1 0,-2-1 0,3-1 0,0-5 0,0 2 0,-2-28 0,-1 18 0,-2-21 0,1 29 0,1-4 0,2-1 0,0 6 0,0-2 0,2 15 0,0 3 0,10 33 0,2 3 0,9 26 0,-1-8 0,9 30 0,-5-25 0,-3 0 0,1 1 0,6 5 0,-3-7 0,0 0 0,6 10 0,15 23 0,-22-39 0,5 14 0,-13-25 0,-1 5 0,-3-9 0,0-4 0,2 10 0,-1-11 0,1 15 0,-6-22 0,2 7 0,-4-10 0,2 0 0,-1 4 0,0 2 0,-2 1 0,3 5 0,-1-1 0,7 6 0,0-1 0,2-1 0,-2-2 0,-4-9 0,0-1 0,-4-2 0,3 3 0,-1 2 0,4 6 0,1-2 0,4 8 0,0-4 0,5 18 0,2-1 0,0 9 0,5 10 0,-9-19 0,0 2 0,15 32 0,-7-21 0,-1-3 0,6 6 0,5 4 0,-21-39 0,-5-9 0,-9-17 0,-4-24 0,-4-5 0,1-7 0,-7-5 0,8 17 0,-9-12 0,7 11 0,-10-19 0,7 13 0,-13-31 0,9 11 0,-16-39 0,15 27 0,-18-28 0,20 45 0,-13-22 0,15 37 0,-4-12 0,6 20 0,1 3 0,2 1 0,-1 4 0,0-3 0,0 2 0,0-1 0,1 1 0,-1-7 0,-1 2 0,-1-4 0,0 2 0,3 4 0,-2-1 0,1-5 0,-1 7 0,-2-10 0,1 7 0,-4-9 0,3 10 0,0-3 0,2 9 0,2 1 0,-2 1 0,2 1 0,1 3 0,0-2 0,0 1 0,-2-2 0,2 1 0,-2-1 0,-4-11 0,2 6 0,-4-9 0,5 9 0,3 4 0,2 2 0,6 47 0,6 27 0,1 22 0,1 6 0,-3-24 0,-1-9 0,4 3 0,1-8 0,10 23 0,-5-25 0,7 19 0,-9-27 0,3 5 0,-1 6 0,1-1 0,-1 2 0,3-2 0,-1-9 0,-2-2 0,2-2 0,-5-6 0,4 4 0,-4-7 0,-3-2 0,-2-2 0,-2 0 0,1-2 0,6 16 0,-4-11 0,8 14 0,-8-15 0,16 32 0,-11-27 0,9 21 0,-10-29 0,-3-3 0,1 0 0,0 0 0,-2 0 0,3 0 0,4 6 0,-2-8 0,10 13 0,-12-17 0,6 7 0,-9-12 0,-1-2 0,0 1 0,-2-5 0,1 5 0,-1-3 0,2 4 0,0 2 0,2 3 0,-1-1 0,0 2 0,-4-8 0,0-2 0,-5-6 0,-1-22 0,-5-14 0,0-11 0,-11-20 0,1 22 0,-12-20 0,8 24 0,-1-5 0,5 11 0,3 6 0,-1-7 0,2 6 0,-1-5 0,0 1 0,0 0 0,-2 0 0,-4-13 0,2 9 0,-2-9 0,6 14 0,0 3 0,2 1 0,1 3 0,-1-1 0,2 5 0,-2-3 0,1 3 0,0 0 0,2 2 0,1 5 0,2 0 0,0 3 0,1-1 0,-1-1 0,0 2 0,1 1 0,-1 1 0,1 1 0,0-1 0,0 1 0,-2-5 0,2 3 0,-2-3 0,3 5 0,-1-2 0,1 3 0,-1-4 0,1 1 0,-1 0 0,2 1 0,9 23 0,12 16 0,4 10 0,12 16 0,-12-23 0,8 11 0,-10-10 0,-1-5 0,-3-1 0,-6-6 0,1 0 0,0 3 0,2 4 0,-1-1 0,8 17 0,-8-15 0,10 12 0,-10-19 0,9 15 0,-12-18 0,8 29 0,-10-26 0,5 21 0,-2-8 0,-3-7 0,3 5 0,-6-15 0,-1-4 0,-1-3 0,-1 8 0,1-7 0,2 12 0,-3-13 0,3 8 0,0-2 0,0 0 0,3 3 0,-3-6 0,1 1 0,4 12 0,-3-5 0,7 14 0,3 8 0,0-5 0,7 15 0,1-1 0,-3 0 0,11 26 0,-17-36 0,4 12 0,-16-39 0,-2-5 0,-1-5 0,-1-6 0,-8-21 0,1 7 0,-6-14 0,-1 9 0,3 6 0,-19-19 0,13 12 0,-14-15 0,14 13 0,1 0 0,-4-4 0,7 6 0,-7-6 0,7 5 0,-2 0 0,2-4 0,3 6 0,-2-6 0,7 10 0,-3-1 0,3 3 0,-1-1 0,1 0 0,0-3 0,-1 1 0,0 0 0,0-2 0,0 4 0,-1-5 0,0 3 0,-2-5 0,2 6 0,-2-2 0,4 5 0,-1 0 0,3 4 0,-1-2 0,0 1 0,-2-7 0,1 3 0,0-3 0,1 4 0,0 1 0,1 1 0,2 25 0,3-2 0,3 25 0,0-9 0,10 26 0,-1-12 0,1 0 0,2 2 0,10 20 0,11 20 0,-11-30 0,-2-6 0,-5-18 0,-3-2 0,-7-16 0,-3-6 0,-4-5 0,-17-43 0,6 8 0,-14-37 0,7 11 0,-5-4 0,-15-32 0,7 20 0,3 10 0,1 1 0,-3-10 0,8 20 0,2 1 0,1 2 0,2 0 0,5 18 0,1 2 0,-5-11 0,3 4 0,-2-6 0,1 8 0,1 5 0,-5-8 0,6 16 0,-3-7 0,5 13 0,2 2 0,-1 2 0,3 4 0,-2-2 0,-2 0 0,0 2 0,-2-2 0,4 4 0,-3 14 0,2 11 0,-1 18 0,2 7 0,0 2 0,4-5 0,-1-3 0,5-5 0,1-4 0,10 6 0,-4-12 0,3 4 0,-3-6 0,-3-5 0,6 12 0,-5-14 0,1 7 0,-3-9 0,1 1 0,-3 1 0,0-3 0,-1-1 0,4 11 0,-2-9 0,4 12 0,-5-10 0,3 5 0,3 16 0,2 2 0,4 9 0,2-1 0,1-3 0,-4-7 0,2 5 0,-4-8 0,5 14 0,2 0 0,1-3 0,-6-10 0,0-5 0,-5-5 0,1 4 0,4 7 0,0-1 0,7 14 0,4 6 0,20 26 0,-10-18 0,-11-19 0,-1-2 0,4 4 0,0 14 0,-8-22 0,-8-4 0,2 2 0,-10-19 0,3 11 0,-7-21 0,0 2 0,-10-33 0,2 3 0,-8-30 0,2 5 0,-5-17 0,-3 4 0,-3-5 0,0 4 0,-2 2 0,-1-2 0,-2-3 0,3 5 0,8 8 0,-1-1 0,-3-14 0,5 15 0,0 1 0,-3-9 0,-6-9 0,2 7 0,-8-14 0,8 18 0,0 0 0,10 22 0,3 4 0,4 11 0,1-1 0,4 7 0,0 3 0,1-5 0,1 7 0,0 2 0,5 17 0,3 4 0,6 17 0,4 1 0,0 2 0,7 6 0,-6-10 0,7 13 0,-1-6 0,-1 6 0,2 1 0,1 0 0,-2-2 0,4 3 0,-11-12 0,3 5 0,-7-3 0,0 0 0,0 4 0,-3-5 0,0 1 0,-1-1 0,0-7 0,10 23 0,-7-21 0,20 37 0,-15-38 0,11 20 0,-14-24 0,2 2 0,-7-4 0,-3-5 0,0 0 0,-4-1 0,1-5 0,2 4 0,-4-9 0,3 7 0,-1 0 0,-1 0 0,3-1 0,-2-2 0,6 2 0,-2-2 0,0 1 0,-2-7 0,-5-4 0,0-15 0,-5-4 0,-7-25 0,-9-5 0,-4-9 0,-11-6 0,-9-6 0,0 2 0,-12-11 0,12 23 0,-1-6 0,7 14 0,2 0 0,3-5 0,-3-12 0,6 7 0,0-3 0,5 12 0,2 8 0,-9-19 0,2 10 0,-8-16 0,15 29 0,-3-4 0,11 16 0,1 2 0,-1-2 0,-3-14 0,2 4 0,-5-13 0,4 5 0,-1-2 0,-14-33 0,6 17 0,-7-14 0,13 27 0,6 11 0,6 9 0,3 10 0,7 10 0,5 9 0,0 0 0,8 12 0,-7-2 0,5 10 0,1 3 0,3 5 0,4 2 0,4 3 0,-3-8 0,3 3 0,-7-9 0,0 2 0,5 10 0,-6-9 0,11 17 0,-7-15 0,3 13 0,8 6 0,-7-5 0,6 6 0,-7-4 0,-4-10 0,4 12 0,-7-14 0,0 4 0,3 2 0,-1 1 0,0 0 0,-3 0 0,-3-8 0,-1 2 0,0-7 0,0 1 0,3-4 0,-2-1 0,0-4 0,-1 2 0,-4-4 0,2 5 0,-3 3 0,1 2 0,0 6 0,0 3 0,6 18 0,-5-11 0,9 19 0,-4-3 0,7 10 0,-1 7 0,1 3 0,-5-24 0,1 0 0,3 11 0,3 6 0,-3-9 0,14 31 0,-11-34 0,-2-5 0,-8-14 0,-1-8 0,-12-26 0,-1-3 0,-17-31 0,-1 0 0,-23-35 0,1 3 0,-9-11 0,17 30 0,-2-2 0,1 1 0,-1 0 0,-2 0 0,0 2 0,2 0 0,1 3 0,-12-11 0,8 6 0,19 21 0,7 10 0,8 8 0,2 2 0,4 19 0,3 5 0,9 35 0,-2-8 0,13 34 0,-6-25 0,6 16 0,3-14 0,1 1 0,3-5 0,4-1 0,-6-16 0,1-3 0,0-4 0,1 0 0,-7-5 0,-1 0 0,-12-11 0,-1 0 0,-3-3 0,5 11 0,-5-7 0,6 10 0,-5-9 0,7 10 0,-8-14 0,3 5 0,-4-9 0,0-2 0,3 5 0,-3-3 0,3 1 0,-6-5 0,4-1 0,-3-1 0,1 1 0,1 3 0,-1 2 0,2-2 0,-1 1 0,-2-5 0,-2-2 0,0-1 0,1-16 0,0 5 0,1-17 0,-1 5 0,2-6 0,-1-8 0,-2 3 0,-1-17 0,-6 5 0,1-10 0,-2 8 0,-1-13 0,-1 20 0,-1-6 0,-2 12 0,-2 4 0,-6-17 0,2 11 0,-2-14 0,7 25 0,-3-7 0,5 17 0,-1-4 0,4 5 0,0-4 0,-1-3 0,-2-1 0,1-5 0,-2 3 0,1 1 0,1-1 0,0-6 0,4 4 0,-4-3 0,6 8 0,-2 7 0,0 0 0,2 7 0,-1-1 0,6 25 0,6 7 0,14 46 0,0-14 0,-5-9 0,1 1 0,5 12 0,-3-14 0,0-2 0,3 13 0,0-8 0,1 0 0,3 7 0,-3-3 0,1-1 0,0-7 0,12 35 0,-19-46 0,2 20 0,-7-27 0,-3 1 0,-4-14 0,-2-3 0,-1-3 0,0 1 0,-2-6 0,0 0 0,0 0 0,-2 0 0,-1 3 0,-4-2 0,0-2 0,-3-1 0,2-2 0,-7-4 0,-3-4 0,-11-10 0,-3-2 0,-23-24 0,16 14 0,-29-31 0,35 30 0,-25-26 0,28 28 0,-12-12 0,21 21 0,-1 0 0,14 12 0,1 1 0,16 24 0,2 5 0,6 9 0,-2-6 0,2 3 0,-2-5 0,4 8 0,-5-9 0,-8-10 0,-4-3 0,0-6 0,-3-2 0,-20-7 0,4 1 0,-9-3 0,12 4 0</inkml:trace>
</inkml:ink>
</file>

<file path=ppt/ink/ink10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54.004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0 326 16383,'41'-61'0,"-4"10"0,-12 27 0,12-2 0,-8 9 0,12-5 0,-8 9 0,0 3 0,1 2 0,9 3 0,-15 4 0,15 6 0,-23 2 0,4 8 0,-5 5 0,0 4 0,-1-3 0,1-3 0,8-15 0,-4-6 0,10-9 0,5-20 0,-8 4 0,10-12 0,-15 13 0,-3 4 0,-4 7 0,9 2 0,-2 8 0,1 7 0,3 19 0,-8 2 0,6 9 0,1-5 0,-4-9 0,9-1 0,0-10 0,2-2 0,3-5 0,1-3 0,-4-2 0,7-8 0,-22 8 0,-2-3 0</inkml:trace>
</inkml:ink>
</file>

<file path=ppt/ink/ink10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58.549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2187 211 16383,'-50'11'0,"0"-1"0,-46 7 0,32-17 0,-3-2 0,13-5 0,-11-8 0,-1-6 0,2-6 0,12 6 0,0 0 0,-17-7 0,14 8 0,-1 1 0,-10 3 0,-18 2 0,13 13 0,4 5 0,-4 13 0,4 15 0,0 5 0,-14 15 0,18-11 0,-8 5 0,16-12 0,9-6 0,5-8 0,10-8 0,2-1 0,-7 2 0,14-1 0,-6 7 0,14 1 0,-1 12 0,2 24 0,5-3 0,6 20 0,7-37 0,2-6 0,11-11 0,5-8 0,26 8 0,16-12 0,7-10 0,7-4 0,-15-2 0,2-3 0,22-3 0,0-6 0,-15-8 0,-9-3 0,17-11 0,-34 13 0,-5 3 0,-15 7 0,6 6 0,-5 33 0,4 8 0,11 14 0,9 1 0,-1-8 0,6-3 0,8-2 0,10-5 0,1-2 0,-25-10 0,2-1 0,2 1 0,-1-2 0,38 8 0,-8-3 0,-40-8 0,-5-3 0,8-2 0,-15-4 0,6-8 0,-20-3 0,1-5 0,12-6 0,-3 6 0,17-4 0,-7 10 0,2-1 0,-2 3 0,-4 2 0,2 6 0,16 16 0,-3 4 0,14 13 0,-9-5 0,0-1 0,2-7 0,10-1 0,-11-9 0,-4-4 0,-22-11 0,-14-5 0,-21-42 0,-3 12 0,-9-37 0,10 34 0,4-2 0,9 18 0,27 2 0,11 16 0,22 13 0,7 8 0,-18 2 0,0 3 0,33 11 0,-1 4 0,-31-9 0,-5 0 0,38 19 0,-27-13 0,-33-16 0,-2-1 0,4-12 0,0 0 0,30-5 0,34-19 0,-16-4 0,9-11 0,-51-14 0,-29 18 0,-19-19 0,-10 18 0,-10-5 0,-4-2 0,5 8 0,-3-2 0,2 7 0,3-1 0,-7-1 0,12 6 0,6 5 0,12 1 0,18-3 0,5 4 0,31-10 0,21 9 0,7 12 0,6 3 0,-14 4 0,3 3 0,-4 2 0,4 2 0,-4 2 0,8 6 0,-5 2 0,-4-2 0,-3 2 0,-3 3 0,-6 1 0,0 3 0,-4 8 0,-34-16 0,18 1 0,3-9 0,16-1 0,8-6 0,-3 2 0,36-7 0,-17 1 0,14-4 0,6 2 0,-27 7 0,-15 8 0,3 7 0,1 13 0,-2 5 0,-8-7 0,-1 3 0,12 11 0,-3-1 0,4 6 0,-19-15 0,-18-6 0,-96 6 0,-13 11 0,13-8 0,-8 5 0,-6 7 0,-3 2 0,24-14 0,-1 0 0,0-1 0,4 1 0,0-1 0,-3-1 0,-22 4 0,-4-2 0,9-4 0,16-4 0,2-3 0,-37 4 0,9-4 0,32-8 0,-30 8 0,46 1 0,-9 12 0,26-4 0,6 10 0,16 6 0,7-7 0,4-2 0,5-21 0,24-21 0,-10 0 0,30-13 0,-14 5 0,10 0 0,8 1 0,36-6 0,-23 6 0,10 0 0,-53 6 0,-27 9 0,-39 17 0,-27 7 0,5-1 0,-5 1 0,2-1 0,-6 2 0,-3-2 0,-22 2 0,-7-3 0,8-4 0,-3-1 0,2-4 0,6-3 0,-5-2 0,5-6 0,-12-13 0,9-6 0,18 1 0,3-2 0,-4-5 0,5-3 0,22-2 0,5-1 0,-35-21 0,19 10 0,-2 0 0,14 8 0,1 2 0,-2-2 0,2 4 0,-9 2 0,22 16 0,0 7 0,2 5 0,-4-2 0,-11 2 0,-9-4 0,-4-5 0,-38-9 0,21-2 0,-17-3 0,39 9 0,10 5 0,10 7 0,-13 12 0,-6 2 0,-9 1 0,1-8 0,-36-9 0,14-3 0,17 1 0,0 1 0,-15-1 0,-19 2 0,49 0 0,-28-1 0,31-1 0,-46-4 0,29-4 0,-15-5 0,24-8 0,-15-24 0,-3 0 0,-5-4 0,15 22 0,22 21 0,-5 14 0,-33 20 0,9-1 0,14-6 0,0 1 0,-3 0 0,-10-2 0,19-8 0,-1-6 0,-44 2 0,30-8 0,-31-7 0,41-7 0,-11-20 0,26 10 0,-1-15 0,27 19 0,4-2 0,6-5 0,2 0 0</inkml:trace>
</inkml:ink>
</file>

<file path=ppt/ink/ink10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59.598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686 29 16383,'-77'-17'0,"18"6"0,20 14 0,15 3 0,-6 3 0,-19 1 0,8-1 0,-23-1 0,30-3 0,1-1 0,14 1 0,-2 12 0,0-3 0,-4 5 0,-9-12 0,9-5 0,-13-2 0,13 0 0,3 10 0,16 29 0,12 9 0,14 17 0,14-12 0,23-1 0,-26-25 0,9-3 0</inkml:trace>
</inkml:ink>
</file>

<file path=ppt/ink/ink10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00.979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0 0 16383,'77'9'0,"-11"-3"0,-24 2 0,-8-4 0,-3 1 0,1-3 0,-5-1 0,16-5 0,-17 3 0,10-5 0,-13 20 0,-6-2 0,1 19 0,-10 11 0,-1-10 0,-4 4 0,12-19 0,8-10 0,28-3 0,0-6 0,25-3 0,-11-1 0,15-1 0,-13 1 0,-13 0 0,-1 2 0,-27 1 0,13-3 0,-17 4 0,5-4 0,-2 4 0,4 0 0,-6 2 0,0 1 0</inkml:trace>
</inkml:ink>
</file>

<file path=ppt/ink/ink10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03.083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1 647 16383,'55'-78'0,"1"0"0,-25 36 0,13-9 0,-5 9 0,4 2 0,12-2 0,-11 16 0,2 1 0,-1 4 0,2-1 0,29-9 0,1 3 0,-24 11 0,0 1 0,22-6 0,-3 2 0,16-1 0,-6 1 0,-33 16 0,-19 8 0,-1 11 0,-1 11 0,-4 7 0,2 9 0,-7-6 0,-1-3 0,-4-11 0,4-3 0,3-8 0,6 2 0,1-6 0,6 1 0,7-3 0,5 1 0,29 0 0,-30-2 0,13 1 0,-38-5 0,-2 0 0,18-3 0,26 1 0,-15 0 0,8 6 0,-42 6 0,10 20 0,-1-2 0,37 23 0,-10-21 0,14-5 0,5-4 0,18-7 0,-12-4 0,0-2 0,19-8 0,-39-1 0,0-1 0,1-3 0,-3-1 0,33-8 0,-1-6 0,-17 5 0,-19 7 0,13 2 0,-9 6 0,2 0 0,13 0 0,1 2 0,8 0 0,8 2 0,-5 0 0,-2-1 0,0-1 0,-14 1 0,7 0 0,-8 9 0,-7 0 0,2 7 0,-5 3 0,-8-3 0,7 5 0,-31-13 0,0 1 0,-18-7 0</inkml:trace>
</inkml:ink>
</file>

<file path=ppt/ink/ink10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12.06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0 254 16383,'18'-4'0,"2"0"0,-6 2 0,13 3 0,-12 1 0,11 4 0,-2 4 0,-1-1 0,4 5 0,13 4 0,-10-3 0,17 3 0,-21-9 0,7-2 0,-19-5 0,3 1 0,-11-3 0,-2 2 0,3-1 0,1 1 0,2-1 0,1 0 0,6-2 0,-1-1 0,5 0 0,-4-4 0,7-1 0,8-12 0,-2 2 0,0-4 0,-9 0 0,-9 6 0,1-16 0,-7 10 0,2-7 0,-2 2 0,1 1 0,0-7 0,-2 7 0,1 0 0,-4 12 0,3 3 0,-1 5 0,-1 1 0,1 2 0,0 0 0,4 1 0,0 0 0,8 0 0,-9 1 0,2-1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10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12.545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49 16383,'42'-7'0,"-9"2"0,28-5 0,-28 7 0,21-3 0,-24 5 0,13-1 0,-10-1 0,1 0 0,-13-1 0,-13 2 0,-3 0 0,-4 2 0</inkml:trace>
</inkml:ink>
</file>

<file path=ppt/ink/ink10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15.095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16383,'62'1'0,"-6"1"0,-8 5 0,-10 0 0,-4 1 0,-11 1 0,-7 2 0,3 7 0,6 11 0,21 28 0,-9-13 0,3 10 0,-19-28 0,-4-1 0,0-3 0,4 0 0,3 1 0,3-4 0,23 8 0,-6-5 0,27 7 0,-8-5 0,6 1 0,5 3 0,-8-7 0,-8-3 0,-1-11 0,-23-7 0,3-18 0,-17-1 0,7-16 0,-10 12 0,6 0 0,-12 14 0,-1 4 0,-5 4 0,-1 2 0,9 5 0,0 1 0,12 7 0,9 4 0,2 1 0,15 4 0,-8-7 0,5-2 0,-4-6 0,-4-2 0,-2-3 0,2-2 0,-11-1 0,10-4 0,-21 3 0,10-1 0,-9 3 0,7-1 0,8 1 0,-2-3 0,-3 0 0,-6-2 0,-14-2 0,-2 2 0,7-2 0,1 3 0,5 0 0,4 2 0,-2 0 0,0 2 0,0 0 0,-9 1 0,0 0 0,-5 0 0,2 1 0,0 1 0,-1-1 0,-2 1 0,-3-2 0,1 1 0,-4 0 0,3 10 0,-5 15 0,1 5 0,-1 8 0,0-10 0,3-7 0,0-6 0,2-5 0,3-4 0,0-1 0,3 0 0,8 1 0,5-2 0,9 0 0,11-5 0,-11-7 0,5-8 0,-8-12 0,-5-10 0,-4 2 0,-4-11 0,-10 22 0,1-6 0,-5 14 0,1 2 0,1 2 0,2 3 0,4-2 0,11 0 0,3 3 0,22 0 0,-7 6 0,9 2 0,-5 7 0,-5 0 0,-5 5 0,-4 4 0,-9 2 0,6 16 0,-7 4 0,-3-4 0,-13 3 0,-6-22 0,-6 6 0,0 0 0,1 0 0,2 13 0,5-14 0,6 7 0,9-4 0,31 13 0,-1-8 0,20 1 0,3-21 0,-21-9 0,14-11 0,-30 0 0,0-7 0,-10 4 0,0 2 0,-4 0 0,1 7 0,-1-2 0,14 7 0,-3 4 0,12 4 0,0 12 0,1-2 0,5 4 0,12-2 0,-21-8 0,10-2 0,-31-8 0,-3-1 0,-9-2 0,-2 0 0</inkml:trace>
</inkml:ink>
</file>

<file path=ppt/ink/ink10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18.986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50 870 16383,'-12'-49'0,"0"-10"0,5 23 0,0-11 0,1-3 0,2 5 0,2-8 0,4 1 0,5-29 0,5 15 0,6-16 0,7 32 0,4 8 0,3 8 0,6 4 0,1 10 0,12 0 0,4 2 0,3 4 0,9 2 0,-4 6 0,1 3 0,25 5 0,-27 2 0,16 2 0,-11-2 0,-20-4 0,13 1 0,-30-2 0,14 8 0,-15 3 0,20 8 0,0 0 0,5-6 0,20-3 0,-13-13 0,11-7 0,-28 1 0,-6 1 0,-12 8 0,8 2 0,9 2 0,41 2 0,-25-1 0,27-1 0,-39 0 0,-2-3 0,2 3 0,-1-3 0,-1 3 0,10-2 0,16 13 0,1 1 0,-19 1 0,2 2 0,-7 0 0,0-1 0,38 12 0,-17-7 0,-2-14 0,-21-4 0,28-1 0,-19-2 0,-8-1 0,13 0 0,-22 0 0,16-1 0,-14 0 0,44-21 0,-32 7 0,30-15 0,-30 8 0,-1 2 0,19-1 0,-19 10 0,5 9 0,-13 17 0,-5 3 0,9 10 0,-15-8 0,14 3 0,6-9 0,1 0 0,-1-7 0,-6-4 0,-5-2 0,2-1 0,-2 2 0,-11 1 0,2 4 0,-4 1 0,14 8 0,-6-1 0,12 6 0,7 4 0,-20-8 0,3 1 0,-32-12 0,-5-3 0,-4 2 0,2 1 0,-3 1 0,1-1 0,-7 5 0,-1-2 0,-10 3 0,8-5 0,-5 4 0,13-6 0,-4 9 0,3-4 0,-8 7 0,1-5 0,-14-2 0,4-5 0,-13-3 0,5-2 0,-7 3 0,2-1 0,6 2 0,0 2 0,10 3 0,0 1 0,-4 4 0,3-4 0,-6-2 0,3-5 0,-22-10 0,15 1 0,-33-11 0,36 9 0,-10-2 0,21 12 0,-2 2 0,-11 8 0,8-2 0,-4 1 0,16-5 0,3-3 0,-2 0 0,0-1 0,-16 3 0,5 4 0,-15 8 0,11 5 0,-4 4 0,10 6 0,4-8 0,5-1 0,6-8 0,-1-1 0,1 0 0,-3 4 0,-1-3 0,-5 5 0,-3 0 0,-2-1 0,-18 17 0,7-12 0,-24 15 0,17-20 0,-8 3 0,-4 3 0,4-2 0,-26 27 0,25-15 0,-19 26 0,39-35 0,-14 13 0,24-25 0,-8 5 0,6-6 0,-4-1 0,-31 2 0,-23-6 0,10-5 0,-11-2 0,3 0 0,-4 0 0,0 1 0,5-2 0,-5 1 0,9 1 0,14 2 0,7 2 0,-22 4 0,28 2 0,18-3 0,15 3 0,4 0 0,0 4 0,3 3 0,-3 20 0,0-13 0,-4 19 0,-2-26 0,-8 2 0,-11-11 0,-13 0 0,-17 4 0,3-5 0,-3-1 0,-29 4 0,20-5 0,1-3 0,-18-7 0,7-3 0,9-8 0,16-1 0,-25-9 0,21 5 0,-25-11 0,29 5 0,1-2 0,6-4 0,-12-9 0,12 6 0,-18-13 0,31 24 0,-6-7 0,19 16 0,-26-7 0,21 11 0,-24-10 0,29 9 0,-10-20 0,15 13 0,-7-12 0,6 17 0,-5 2 0,9 8 0,1 2 0,7 1 0</inkml:trace>
</inkml:ink>
</file>

<file path=ppt/ink/ink10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22.153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0 947 16383,'62'-2'0,"0"-1"0,-26-4 0,11 2 0,-4 1 0,8 1 0,9 3 0,26 1 0,-13-3 0,19-3 0,-45-1 0,-6-2 0,-22 5 0,2-1 0,-9 2 0,13-2 0,-11 1 0,9-1 0,-6-1 0,-1-3 0,9-12 0,-8 1 0,8-19 0,-13 12 0,-1-11 0,-5 13 0,-1 2 0,0 5 0,-1 2 0,-2-10 0,-2 2 0,-3-6 0,-9-4 0,3 7 0,-3-11 0,8 14 0,1-9 0,3 10 0,2-7 0,1 10 0,6-10 0,-2 10 0,1-8 0,-4 8 0,-3 1 0,0-1 0,0 2 0,-1-1 0,1 2 0,-1 2 0,0 1 0,-10-5 0,-3 5 0,-27-12 0,8 10 0,-13-1 0,6 4 0,1 1 0,0 2 0,-5-1 0,14 4 0,-9 1 0,14 2 0,-1 1 0,3 4 0,1 4 0,2 0 0,1 6 0,11-8 0,1 1 0</inkml:trace>
</inkml:ink>
</file>

<file path=ppt/ink/ink10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25.49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1053 0 16383,'-36'6'0,"-1"-1"0,3-4 0,0 0 0,11-1 0,1 2 0,4 3 0,1 3 0,-4 7 0,-3 6 0,-1 4 0,-4 5 0,7-6 0,-2 5 0,6-6 0,-9 13 0,5-11 0,-24 18 0,18-19 0,-14 7 0,9-10 0,9-4 0,-2-3 0,10-7 0,-10-2 0,3-2 0,-10-1 0,-3-3 0,7 0 0,-22-7 0,22 4 0,-16-2 0,27 3 0,-3 2 0,13 1 0,-4 5 0,-1 3 0,-9 14 0,7 5 0,-1 7 0,11 7 0,3-1 0,2 3 0,3 35 0,1-26 0,1 2 0,3 5 0,4-4 0,2 0 0,-4-3 0,1 2 0,8 16 0,1-1 0,5 18 0,6 2 0,-11-36 0,-9-26 0,-5-10 0,-5-5 0,0 18 0,0-11 0,4 27 0,1-24 0,4 15 0,-2-17 0,5 6 0,27 3 0,10-4 0,6-7 0,5-1 0,36 4 0,-26-10 0,1-1 0,17 5 0,-36-9 0,-2 0 0,9 0 0,-6-3 0,-23-7 0,-14-6 0,-3-6 0,-7-3 0,-1-1 0,5-8 0,-4 12 0,6-3 0,-4 12 0,4 4 0,13 1 0,39-1 0,-15 5 0,17 0 0,-37 5 0,-9-1 0,-1 4 0,-4-2 0,5 8 0,-7-6 0,2 5 0,-9-3 0,-3-4 0,0 9 0,3-5 0,20 18 0,3-7 0,15 8 0,10-9 0,-5-6 0,5-9 0,4-2 0,13 0 0,-12-4 0,-1-1 0,6-3 0,7-3 0,11-3 0,-19 1 0,17-3 0,-41 8 0,0 0 0,-24 3 0,-4 1 0,-13-9 0,-21-10 0,-52-19 0,35 14 0,-25-2 0</inkml:trace>
</inkml:ink>
</file>

<file path=ppt/ink/ink10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27.81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237 1 16383,'-41'39'0,"8"-7"0,-19 35 0,27-24 0,5 20 0,19-30 0,6 8 0,-3-25 0,1 5 0,-5-10 0,-4 15 0,-2 0 0,-3 8 0,-1-5 0,3-5 0,-2 1 0,2-3 0,4 10 0,3-2 0,5 2 0,6 2 0,24 17 0,6-3 0,21 7 0,4-11 0,3-11 0,-12-15 0,2-2 0,18 5 0,-23-13 0,-1-3 0,7-8 0,-12-7 0,-11-6 0,-19-9 0,-6-1 0,2-15 0,-4 12 0,2-15 0,-11 4 0,-6-4 0,-8-3 0,-6 5 0,1 2 0,2 5 0,-6-12 0,10 23 0,-2-9 0,11 26 0,3 1 0,1 5 0,3-11 0,-1 0 0,-2-15 0,-3 6 0,-4-6 0,-5 3 0,5 9 0,0-1 0,6 12 0,1 1 0,13-6 0,1 3 0,45-10 0,-12 11 0,22-4 0,-28 9 0,-13-1 0,-10 1 0,-7 1 0,-2 2 0,-3 2 0,0 1 0,1 4 0,-2-1 0,2 4 0,-1-1 0,0 15 0,-2-6 0,-9 34 0,-1-18 0,-3 20 0,3-20 0,4 10 0,7-10 0,1 3 0,13 1 0,21 12 0,8-5 0,16 5 0,28-16 0,-34-19 0,33-3 0,-60-16 0,7-5 0,-24 1 0,5-5 0,3-4 0,3 0 0,7-5 0,-12 9 0,-4 3 0,-11 5 0,-4 2 0</inkml:trace>
</inkml:ink>
</file>

<file path=ppt/ink/ink10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41.28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2296 16383,'9'-2'0,"1"1"0,6-1 0,-2 0 0,1 0 0,0 1 0,-3 0 0,20-4 0,-7 0 0,13-3 0,-7 2 0,-3 1 0,14-2 0,-9 2 0,18-2 0,-18 0 0,5 0 0,-11-1 0,-3-3 0,5-2 0,-1 0 0,-1 2 0,-4 4 0,-3-2 0,7-4 0,-4 3 0,6-5 0,-4 7 0,-1-3 0,4 0 0,4-1 0,-3-1 0,18-2 0,-16 3 0,34-6 0,-33 6 0,42-12 0,-38 9 0,21-7 0,-26 9 0,4 0 0,6-2 0,-6 3 0,5-3 0,-11 7 0,2-2 0,-5 4 0,4-3 0,-2 2 0,-1 0 0,9-1 0,-7 1 0,5-1 0,1-1 0,-4 2 0,25-3 0,-18 3 0,20-3 0,2-6 0,-6 1 0,8-3 0,-14 4 0,-10 4 0,5-1 0,-2 1 0,-3 1 0,7 1 0,-3-1 0,22-4 0,-15 4 0,9-3 0,1 1 0,-13 4 0,18-4 0,-20 5 0,7-3 0,11-1 0,-6-1 0,33-6 0,-30 5 0,-10 2 0,0 0 0,13-4 0,11-2 0,-15 2 0,-16 4 0,32-5 0,-35 7 0,39-9 0,-41 8 0,22-7 0,-14 6 0,13-4 0,6 4 0,21-7 0,-16 4 0,2-6 0,-9-4 0,-6-1 0,-7 3 0,11-5 0,-23 12 0,18-10 0,-14 6 0,2-5 0,-2 2 0,-7 2 0,1 0 0,7-2 0,-8 6 0,25-5 0,-21 11 0,9-4 0,-6 4 0,-1-2 0,32-8 0,-25 6 0,27-10 0,-30 10 0,3-1 0,1-2 0,-12 4 0,3-4 0,-5 3 0,-6 2 0,6 0 0,16-4 0,-5-3 0,45-14 0,-24 1 0,-14 7 0,7-1 0,16-5 0,0 0 0,-19 8 0,2 0 0,37-11 0,-4 3 0,-6 4 0,-31 8 0,-2-1 0,11-4 0,0-1 0,0-2 0,2 1 0,0-1 0,11-6 0,-15 8 0,27-14 0,-34 17 0,5-4 0,0 2 0,-24 6 0,18-7 0,-26 8 0,14-3 0,1 4 0,-1 2 0,7 3 0,21 1 0,-7 3 0,11 0 0,-15 5 0,-21 1 0,3 0 0,-10 0 0,-6 1 0,4 1 0,-2 0 0,-3 0 0,1 0 0,-5 0 0,0-1 0,-2 2 0,-1 0 0,3 1 0,2-2 0,1 3 0,6-1 0,3 4 0,-6-1 0,1 2 0,-7-3 0,2 2 0,0 0 0,9 2 0,-7-3 0,15 4 0,-13-4 0,8 4 0,-10-6 0,3 4 0,10 1 0,-5 1 0,3 0 0,4 2 0,-13-7 0,12 3 0,-15-3 0,2 0 0,3 1 0,-1 2 0,6-2 0,8 7 0,6 3 0,0 0 0,0 3 0,8 4 0,-12-3 0,9 3 0,-17-7 0,-10-3 0,5-1 0,-7-2 0,-2-2 0,-1 1 0,-3-3 0,12 13 0,-9-9 0,13 11 0,2 0 0,-5-3 0,9 7 0,-14-11 0,5 2 0,-11-9 0,7 5 0,-8-5 0,6 3 0,-4-2 0,9 4 0,-3-2 0,-4-2 0,-2-4 0,-10-2 0,-2-2 0,0 1 0,3-1 0,-2 1 0,-1-1 0,-1 0 0,1 2 0,16 13 0,-14-10 0,11 9 0</inkml:trace>
</inkml:ink>
</file>

<file path=ppt/ink/ink10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43.94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16383,'22'6'0,"55"17"0,-11-4 0,-4-1 0,2 1 0,17 4 0,-33-9 0,0 1 0,46 10 0,-19-2 0,14 1 0,-42-9 0,18 6 0,-21-6 0,5 2 0,-4 3 0,-5-3 0,0 1 0,7 1 0,-8-5 0,1 2 0,-4-1 0,-7-3 0,23 9 0,-10-4 0,24 7 0,-25-8 0,1 1 0,-19-9 0,10 6 0,10 1 0,-1 0 0,16 4 0,-17-1 0,22 6 0,-21-8 0,13 1 0,-14-12 0,-10-3 0,6-1 0,-16-1 0,3 0 0,14-1 0,-2 1 0,29-1 0,7 6 0,4 2 0,0 4 0,-11 4 0,0 0 0,0-1 0,30 4 0,-30-6 0,16 1 0,-29-4 0,-22-6 0,-6 0 0,-11-2 0,-1 0 0,7 3 0,1-1 0,4 2 0,-2-1 0,1-1 0,6 0 0,-8 1 0,8-1 0,-13 0 0,2 0 0,-4-2 0,-1 0 0,-3-1 0,3 0 0,6 0 0,-5 0 0,5 0 0,-17 0 0,1 0 0,-6 0 0</inkml:trace>
</inkml:ink>
</file>

<file path=ppt/ink/ink10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46.00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0 16383,'13'1'0,"6"2"0,21 1 0,15 2 0,7 0 0,22 4 0,-33-5 0,1 1 0,35 5 0,3-2 0,-43-5 0,-17-3 0,-7 1 0,-6-2 0,-5 0 0,-1 0 0,-4 0 0,-1-1 0,-3 0 0,-1 1 0,1 0 0,-1-1 0,1 1 0,-2-2 0,-12-2 0,8 3 0,-8-2 0</inkml:trace>
</inkml:ink>
</file>

<file path=ppt/ink/ink10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49.65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1952 16383,'46'-19'0,"30"-18"0,-4 0 0,-17 8 0,3-1 0,-6 2 0,1-3 0,16-8 0,4-5 0,-15 8 0,2-2 0,-1 1 0,24-14 0,-1 2 0,3-2 0,-1 3 0,-20 14 0,-1 3 0,11-5 0,1 0 0,-11 6 0,-1 1 0,2-2 0,0 0 0,1-2 0,-5 3 0,8-2 0,-4-2 0,-1 1 0,2 4 0,18-11 0,-30 17 0,-7 2 0,4-1 0,-13 2 0,6-1 0,-8 3 0,1-1 0,-1-1 0,7-5 0,-9-2 0,5 0 0,2-3 0,-7 9 0,42-25 0,-32 19 0,29-19 0,-38 21 0,8-3 0,-8 5 0,17-1 0,-10 2 0,14-4 0,-17 7 0,1 0 0,-14 11 0,0-2 0,2 2 0,-2-2 0,2 0 0,18-4 0,-12 1 0,27-11 0,-27 9 0,19-16 0,-10 9 0,2-2 0,-1 9 0,-8 3 0,-6 7 0,14-3 0,-15 7 0,17-4 0,-6 1 0,2 0 0,7-1 0,-11 2 0,9-1 0,18 0 0,-13 4 0,1 2 0,19-2 0,23 10 0,-70-4 0,10 4 0,-12-2 0,6 0 0,-2 3 0,3-1 0,27 16 0,-16-7 0,33 17 0,6-1 0,-11-7 0,-15-10 0,0-1 0,6-4 0,-11-3 0,1-1 0,14 2 0,-12-4 0,0 0 0,11 2 0,-7 0 0,0 0 0,0-1 0,42 8 0,-53-13 0,10-1 0,-2 0 0,-7 0 0,13 3 0,-1 0 0,25 10 0,-24-3 0,6 2 0,13 4 0,1 1 0,-13-3 0,-2-1 0,3 1 0,-5-2 0,9 0 0,13 7 0,-2-2 0,1 3 0,5 0 0,-14-6 0,0-3 0,1-1 0,-5 1 0,6 1 0,-11-1 0,1 1 0,12 2 0,-1 0 0,-18-3 0,-5-1 0,24 4 0,-1 1 0,-11-3 0,-1 1 0,21 7 0,5-1 0,3 0 0,-36-8 0,-2 0 0,24 6 0,0-3 0,-24-7 0,3-3 0,33 5 0,6-1 0,-4-5 0,1-1 0,4 2 0,0 0 0,-1-3 0,-6-1 0,-33-1 0,-3-2 0,2 1 0,1-2 0,-2 1 0,-1-1 0,-5 0 0,2 0 0,19 0 0,0-1 0,-18 2 0,1 0 0,39-3 0,-1 0 0,-39 2 0,-1 1 0,31-3 0,3-1 0,-25 3 0,-3 0 0,3-1 0,0 0 0,1 2 0,-1 0 0,-11-1 0,0 1 0,4 0 0,1 0 0,4-1 0,-1 0 0,-3 1 0,1 0 0,6 0 0,-1 0 0,37 1 0,-23-1 0,-1 1 0,14-2 0,-8 1 0,-3 0 0,-11-1 0,30 4 0,-39-1 0,11 3 0,-1 0 0,8 3 0,15-2 0,-23 1 0,2-1 0,-14-1 0,0 0 0,9 1 0,-3 1 0,14 2 0,-20-1 0,-3-1 0,-9 2 0,-2-2 0,-7 0 0,3-1 0,-3 0 0,34 13 0,-14-6 0,-4 2 0,2 0 0,33 9 0,-37-12 0,1 1 0,6 2 0,-1 0 0,31 3 0,-29-4 0,0-1 0,35 8 0,2 3 0,-42-11 0,-1 1 0,29 7 0,-31-8 0,1-1 0,29 4 0,-8-2 0,-7-5 0,-23-5 0,-2 1 0,-8-2 0,28 9 0,-10-6 0,1 4 0,-28-7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10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51.470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0 16383,'10'1'0,"8"2"0,7 2 0,15 0 0,17 4 0,0-2 0,10 3 0,-20-4 0,-1 0 0,-11 0 0,7-2 0,-10 0 0,1-2 0,-7 0 0,-6-2 0,16 3 0,-17-1 0,8 1 0,-19-2 0,-2 1 0,1-2 0,1 2 0,1-2 0,2 2 0,-4-2 0,2 2 0,-1-2 0,3 3 0,6-1 0,0 3 0,10-1 0,-7 0 0,8 0 0,-1 0 0,6 3 0,3-1 0,3 3 0,-5-4 0,-4 1 0,-9-1 0,-10-3 0,-3 0 0,-2-2 0,1 0 0,4 0 0,-5 0 0,3 1 0,-7 0 0,1 0 0,-3 0 0</inkml:trace>
</inkml:ink>
</file>

<file path=ppt/ink/ink10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6:39.329"/>
    </inkml:context>
    <inkml:brush xml:id="br0">
      <inkml:brushProperty name="width" value="0.35" units="cm"/>
      <inkml:brushProperty name="height" value="2.1" units="cm"/>
      <inkml:brushProperty name="color" value="#849398"/>
      <inkml:brushProperty name="inkEffects" value="pencil"/>
    </inkml:brush>
  </inkml:definitions>
  <inkml:trace contextRef="#ctx0" brushRef="#br0">382 2314 16383,'62'-20'0,"-17"4"0,3 7 0,-31 6 0,-2 0 0,-11 3 0,-39 7 0,12-3 0,-36 6 0,-1-5 0,11-2 0,-9 1 0,22 0 0,8 1 0,3 2 0,0 1 0,6 2 0,4-2 0,3 1 0,9-6 0,25-9 0,3-3 0,18-5 0,-9 0 0,-4 4 0,18-5 0,-15 6 0,18-6 0,-29 10 0,3-2 0,-13 6 0,4 0 0,8-1 0,-2 2 0,7-1 0,-7 0 0,5 0 0,-6-1 0,6 1 0,-10 0 0,2 1 0,-11-1 0,-28 14 0,0-8 0,-45 13 0,22-12 0,-22-1 0,20-2 0,-5-4 0,12-1 0,-13-3 0,23 2 0,-10 0 0,23 2 0,3 1 0,1 2 0,2 0 0,-5 5 0,3 0 0,-10 9 0,8-4 0,-4 10 0,12-8 0,1 3 0,5-6 0,0-3 0,8 1 0,23 0 0,2-3 0,57 5 0,-17-8 0,-22-1 0,0 0 0,21-4 0,-3-2 0,-20-2 0,2-3 0,-21 4 0,-4 1 0,-18 3 0,-1 1 0,4-1 0,-5 1 0,5 0 0,-37 7 0,-9-1 0,-33 5 0,6-7 0,-3-2 0,10 1 0,-1-1 0,-11-1 0,0 0 0,-31 1 0,32 1 0,-7 5 0,34 3 0,5-1 0,26-4 0,8-4 0,20 1 0,0-2 0,25 3 0,-5-2 0,4 2 0,3 1 0,-10-1 0,18 2 0,-4-2 0,-1 1 0,6-1 0,-7-4 0,10-3 0,19-1 0,5-2 0,12 3 0,-37-1 0,1 0 0,-7 2 0,3 0 0,35-3 0,3-1 0,-24 3 0,-3 0 0,8 0 0,-5-1 0,0 0 0,-39 2 0,-14 0 0,-2 0 0,-2 2 0,5 0 0,7 0 0,8 0 0,9 1 0,-7-1 0,3 3 0,-17-3 0,-6 2 0,-11-1 0,-34 4 0,-35 1 0,-24 0 0,11-3 0,-3-2 0,25-1 0,-2-2 0,-40 1 0,2-1 0,44 0 0,4 0 0,-22-1 0,3 1 0,-10-1 0,4 0 0,-4 1 0,17 0 0,-11 5 0,-18 1 0,21 0 0,-19 0 0,54-2 0,4-1 0,26-3 0,35-15 0,38-6 0,24-8 0,-10 14 0,4 1 0,-23 5 0,0-1 0,17-1 0,1-1 0,-15 1 0,-3-1 0,-2-2 0,-2-1 0,-6 2 0,-3 0 0,-1-1 0,-3-1 0,17-8 0,-8-2 0,-22 8 0,-14 0 0,-15 9 0,-4-1 0,-9 4 0,-33 4 0,-26 7 0,13-1 0,-3 0 0,-2 4 0,-2 1 0,-12-3 0,-3 1 0,-4 3 0,3 2 0,16-4 0,3 1 0,-41 10 0,67-9 0,16-2 0,4-4 0,5 0 0,34-20 0,46-14 0,-23 8 0,7-2 0,31-10 0,0 1 0,-33 12 0,-1 1 0,19-8 0,-10 2 0,-23 9 0,0-4 0,-39 19 0,-8 1 0,-9 2 0,-8 1 0,-15-1 0,-10 1 0,-6 0 0,-20 1 0,15 0 0,-18 2 0,7 3 0,6 2 0,-31 14 0,41-5 0,-27 8 0,42-11 0,-28 0 0,26-6 0,-19 1 0,31-5 0,-1 4 0,3 1 0,1 2 0,-8 10 0,0 5 0,-1 2 0,-1 3 0,6-11 0,3-2 0,3-7 0,9-6 0,-2-4 0,5 1 0,-5 1 0,5 1 0,2 0 0,4-1 0,-2 0 0,33-13 0,11 2 0,55-18 0,-41 15 0,3 1 0,13-2 0,3-1 0,-8 3 0,0-1 0,13-3 0,1 0 0,-9 1 0,-2 0 0,-3 0 0,-1 0 0,-4 0 0,-2 1 0,26-6 0,-11 0 0,-13 1 0,-13 2 0,10-6 0,-17 8 0,13-8 0,-21 12 0,5-5 0,12-2 0,-7 1 0,25-5 0,-18 7 0,33-7 0,-23 6 0,10-3 0,-17 6 0,-7 2 0,1 0 0,8 2 0,-6 0 0,12 0 0,11-4 0,8-10 0,-10 5 0,-5-6 0,-30 10 0,4-2 0,13-7 0,-1 3 0,27-4 0,-18 8 0,12 4 0,-9 4 0,3 0 0,24-7 0,-30 3 0,7-4 0,-44 8 0,-10 1 0,-53 1 0,2 1 0,-33 5 0,-8 1 0,-13 3 0,12 1 0,-2 0 0,29-1 0,3 0 0,1-1 0,-2 2 0,-14 3 0,2 0 0,-19 7 0,33-7 0,2 1 0,-3 4 0,-2 3 0,-12 7 0,8-5 0,-6 4 0,16-8 0,7 0 0,2-2 0,-22 9 0,23-10 0,-21 6 0,27-9 0,-7 4 0,-13 9 0,0 0 0,-9 2 0,7-1 0,5-3 0,8 1 0,0 1 0,14-4 0,-7 8 0,16-10 0,4 6 0,12-8 0,5-1 0,10 3 0,3-7 0,50 2 0,21-13 0,12-5 0,-8 1 0,8-1 0,-18 0 0,9-1 0,3-1 0,-4 1 0,-8 0 0,-2 0 0,-1 0 0,2 0 0,4 0 0,1 0 0,1-1 0,-1 1 0,3-1 0,0 1 0,0-1 0,1-1 0,1 0 0,0 0 0,0-1 0,-5 1 0,7-2 0,-3-1 0,-2 0 0,3 0 0,0-2 0,-6 0 0,13-5 0,-7 1 0,-12 3 0,-2 1 0,-5 1 0,-1 2 0,-10 4 0,-5 4 0,4 6 0,-5 2 0,-2 6 0,-17 1 0,4 2 0,-16 1 0,-5-3 0,-8 2 0,-4-3 0,-10 5 0,-4-3 0,-26 6 0,-24-1 0,-29 1 0,26-11 0,-11-1 0,0-2 0,8-1 0,1-1 0,-9-1 0,-17-2 0,-11 0 0,-3 0 0,8-1 0,0-1 0,5 0 0,-4 1 0,1-2 0,-6 1 0,1 1 0,9 1 0,10 3 0,7 2 0,0-1 0,-2 1 0,1-1 0,4 2 0,-16 5 0,4 1 0,7-4 0,2-1 0,1 1 0,0 0 0,-5 1 0,3 0 0,14 1 0,2-1 0,6 1 0,1-1 0,-36 9 0,40-8 0,1 0 0,28-6 0,3 0 0,14-3 0,29 13 0,-5-7 0,35 14 0,0-8 0,6-1 0,30 3 0,2-6 0,-44-4 0,3-1 0,33-1 0,3-1 0,-22-1 0,1 0 0,28 0 0,0-1 0,-28-1 0,-2-1 0,1-1 0,1 0 0,10-1 0,0 0 0,-16 1 0,2-2 0,20 0 0,-2-1 0,11 2 0,3-4 0,-28 6 0,-13-1 0,1 0 0,2 1 0,18 1 0,-10-2 0,2 2 0,23 7 0,0-4 0,6 5 0,-43-3 0,-1 0 0,42 2 0,3 5 0,-24-6 0,11-1 0,-19-2 0,15-2 0,-25-1 0,0 2 0,0-1 0,4 2 0,0 2 0,2-2 0,25 3 0,-30-4 0,14 1 0,-34-6 0,3-2 0,-13-1 0,2 0 0,-13 3 0,-1 2 0,9 3 0,-1-1 0,6 1 0,12-2 0,-16 0 0,16-1 0,-26 1 0,-4-1 0,-49 1 0,-17 0 0,3-1 0,-8 0 0,-28 1 0,-9 0 0,19-2 0,-2 0 0,-1 0 0,4 1 0,1-1 0,-3 1 0,-11-2 0,-3 1 0,9-1 0,11 0 0,2 0 0,2 1 0,-5 1 0,6 0 0,6 0 0,-3 0 0,-3-1 0,-12-1 0,-2-1 0,8 0 0,5 0 0,6 0 0,-7-1 0,-15-1 0,-10-1 0,0 1 0,8-1 0,8 2 0,6-1 0,-2 0 0,-15-2 0,-3 0 0,6 0 0,-6 1 0,6 0 0,8-2 0,9 0 0,-9 0 0,48 5 0,20 1 0,54-9 0,27-3 0,23-7 0,-19 5 0,13-3 0,0 1 0,-3 2 0,1 1 0,1 0 0,9 0 0,2 0 0,4-1 0,-10 0 0,4 0 0,-1 0 0,-4 0 0,8-1 0,-3 1 0,1-3 0,-14 2 0,2-1 0,1-2 0,-3 1 0,-5-1 0,0-1 0,-2 1 0,-5 1 0,1 0 0,-4 2 0,0 0 0,12-4 0,0 0 0,-13 4 0,6 1 0,3-1 0,-30 6 0,-25 6 0,-1-2 0,-91 5 0,15 2 0,-8 0 0,-4 1 0,-8 0 0,-1 1 0,3 0 0,0 2 0,-7 0 0,5-1 0,-7 2 0,-4-1 0,1 1 0,7 1 0,-21 2 0,6 1 0,-7 1 0,21-3 0,-7 0 0,-2 0 0,4 1 0,7 0 0,-9 2 0,8 1 0,-1 1 0,-2 0 0,0 0 0,6 0 0,-10 2 0,4 1 0,-7 3 0,5-1 0,23-4 0,5-2 0,-39 13 0,29-10 0,31-5 0,15-3 0,12-5 0,40-21 0,32-12 0,-3 6 0,9 0 0,7-1 0,6 1 0,-6 6 0,5 0 0,-1 2 0,-8 4 0,-2 1 0,5-1 0,19-2 0,5-1 0,-2 1 0,-15 4 0,-2 1 0,4-2 0,-4-1 0,4 0 0,-1-1 0,-4 0 0,0-2 0,-5 1 0,1-1 0,4 0 0,0-1 0,-2-1 0,19-10 0,-7 1 0,-24 8 0,-2 0 0,15-6 0,-5 0 0,10-6 0,-25 7 0,-24 12 0,-10 4 0,-10 5 0,-8 5 0,-42 10 0,-19 9 0,10-5 0,-6 3 0,-10 5 0,-2 1 0,-5 6 0,-2 1 0,-10 2 0,-3 3 0,23-9 0,-1 1 0,-2 0 0,-8 2 0,-2-2 0,4 0 0,-6 3 0,4-1 0,-3-2 0,14-5 0,30-10 0,29-11 0,61-35 0,-18 12 0,6-2 0,14-11 0,9-4 0,14-2 0,11-2 0,-7 4 0,-5 2 0,3 1 0,-10 5 0,11-4 0,-1 2 0,-14 6 0,-7 5 0,-5 2 0,30-11 0,-10 3 0,-29 11 0,-5 1 0,-40 15 0,-56 17 0,-15-1 0,5-2 0,-4 1 0,6-4 0,-2 0 0,-11-1 0,-5 0 0,-22 7 0,-2 0 0,13-5 0,2 0 0,-8 5 0,5-1 0,27-4 0,5 0 0,-26 10 0,10 3 0,9-3 0,12 1 0,7-6 0,6 0 0,16-9 0,1 2 0,12-1 0,0 19 0,7-8 0,0 15 0,2-14 0,0-3 0,2-4 0,1-3 0,1-3 0,8 4 0,11-5 0,12 2 0,27-7 0,13-2 0,-16-4 0,5-1 0,5-3 0,3-3 0,8-2 0,7-3 0,5-3 0,7-4 0,-6 0 0,-1 1 0,2-3 0,-17 4 0,9-3 0,-1 1 0,-11 2 0,3-2 0,-5 2 0,23-7 0,-3 2 0,-39 15 0,-3 3 0,10 1 0,-2 2 0,27 1 0,-35 4 0,-2 1 0,28-1 0,-15 2 0,-8 1 0,-19-1 0,-10 2 0,-13 0 0,-7 5 0,-14 5 0,-9 8 0,-30 14 0,8-9 0,-5 2 0,-6 3 0,-6 1 0,1-3 0,-6 2 0,-6 1 0,-3 0 0,-5 2 0,-3 0 0,1-1 0,5-3 0,1-1 0,-1-1 0,-2 1 0,-9 4 0,-3 0 0,0-1 0,4-3 0,-11 3 0,3-4 0,3-2 0,13-7 0,2-1 0,-6-1 0,-6 1 0,-8-1 0,0 0 0,6-1 0,5-2 0,5-2 0,-6 1 0,-13 1 0,-9 2 0,2-1 0,13-2 0,-1 1 0,4-1 0,-4 1 0,-5 2 0,12-4 0,24-3 0,5-2 0,-13 1 0,3-1 0,-3-3 0,6-3 0,13 0 0,8 0 0,10 2 0,13 3 0,7-1 0,7 3 0,34 9 0,57 6 0,-40-12 0,8-2 0,12-2 0,16-2 0,4-1 0,-5 0 0,5-2 0,-3 0 0,6-1 0,1 1 0,6-1 0,2 1 0,-1-2 0,-3-1 0,-1-1 0,0-1 0,-3 0 0,-11 0 0,-3 0 0,1-1 0,3-1 0,1-1 0,4-1 0,1-1 0,-1 0 0,-6 0 0,-2 0 0,-5-1 0,0 0 0,2 0 0,13-1 0,3-1 0,-1 0 0,-5 0 0,1-4 0,-5 1 0,3-1 0,-8 2 0,4 1 0,-2 0 0,-5 0 0,27-5 0,-5 0 0,5 0 0,-10 4 0,-4 7 0,-19 4 0,-11 5 0,-18 2 0,-12-1 0,-12 2 0,-9-4 0,-41 13 0,-56 8 0,31-9 0,-3-1 0,-11 2 0,-1-2 0,0-5 0,1-2 0,4-1 0,-2-2 0,6-2 0,-4-1 0,4-1 0,-5-2 0,-2-1 0,-10 0 0,-9 1 0,11-1 0,21 1 0,2 0 0,-37-1 0,0 5 0,32 8 0,7 3 0,-36 17 0,18 4 0,48 2 0,33-17 0,34 5 0,33-13 0,-24-3 0,9 0 0,27-4 0,14-1 0,-4-1 0,0 2 0,5-1 0,-24-1 0,12 0 0,3-1 0,-2 0 0,-10 0 0,2 0 0,-8-1 0,3 0 0,23-1 0,3 0 0,-8-1 0,-5 1 0,-8 0 0,-4-1 0,-4 1 0,-18 0 0,-2 1 0,36 1 0,-20-2 0,-27 3 0,-2 1 0,-16 0 0,-6-1 0,-12 2 0,-49 13 0,2-5 0,-55 15 0,12-14 0,25-6 0,-3-1 0,-3-2 0,-4-1 0,4 0 0,-5-1 0,4 0 0,-10-1 0,2 0 0,-19 2 0,6 0 0,-10-1 0,21 4 0,26-1 0,26 0 0,12-2 0,46 3 0,42 1 0,-26-2 0,6 1 0,36 2 0,2-1 0,-33-3 0,0 0 0,33 2 0,-4 0 0,2-5 0,4 2 0,-40-2 0,-19-1 0,-3-1 0,-7-1 0,-2-1 0,15-1 0,-14 1 0,10 1 0,-19 2 0,0 0 0,0 1 0,-3 0 0,1 0 0,-1 1 0,-5-1 0,8 1 0,-5-1 0,2 1 0,11 1 0,-8 0 0,8 0 0,-12-1 0,0 0 0,0 0 0,-2-1 0,4 0 0,-6 0 0,6 0 0,-2-3 0,10-3 0,-4 0 0,7-7 0,-12 4 0,1-3 0,-4 1 0,-3 2 0,6-9 0,-5 8 0,8-11 0,-8 7 0,1-9 0,-4 6 0,-2-7 0,1 2 0,-3 0 0,3-18 0,-2 12 0,-1-17 0,1-3 0,-1 2 0,2-10 0,-1 15 0,1 3 0,-2 10 0,2 3 0,-2 10 0,-1 5 0,-1 48 0,-2 24 0,0-12 0,0 3 0,1 5 0,0 1 0,1-7 0,0-2 0,0 34 0,2-17 0,-1-29 0,-1-6 0,1-10 0,-1-10 0,1-4 0,13-24 0,-2-7 0,11-22 0,-8-3 0,-3-11 0,-1-5 0,-5-1 0,-3-7 0,-2 19 0,1-2 0,-1 19 0,1 4 0,2 5 0,1 1 0,-1 8 0,-1 11 0,-6 50 0,-2 12 0,0-3 0,0 4 0,-3 37 0,0-20 0,2-1 0,-2 15 0,2-33 0,1-3 0,2-3 0,1-22 0,1-6 0,1-18 0,0-37 0,0 4 0,-2-67 0,0 26 0,0 18 0,0-1 0,-1-27 0,0-11 0,3 40 0,0 1 0,1-24 0,1-3 0,1 40 0,-2 9 0,1 7 0,-2 8 0,1 8 0,0 0 0,-1-3 0,1 2 0,-2-6 0,-3 8 0,-26-3 0,-5 4 0,-26 6 0,-10 3 0,21 0 0,-4 1 0,-19 3 0,-10 2 0,4 0 0,-15 5 0,5 0 0,4-1 0,5 0 0,18-4 0,13 1 0,24-1 0,13-5 0,7-1 0,47-3 0,5 0 0,49-1 0,-42-2 0,2-1 0,24 1 0,1 0 0,-18-2 0,-2 0 0,8 2 0,-6 1 0,-6-1 0,-24 1 0,-17 6 0,-10 6 0,-13 7 0,-13 7 0,-17 0 0,-17 2 0,-14-7 0,-8-1 0,7-5 0,-7-3 0,-8-1 0,-10 0 0,5-2 0,-9-1 0,2-2 0,17-2 0,-3-2 0,9 2 0,14 1 0,5 1 0,-39 3 0,64 1 0,13 4 0,8 11 0,7-4 0,13 5 0,23-11 0,8-3 0,43-7 0,-30-3 0,3-2 0,10-1 0,4-2 0,20-1 0,1-3 0,-14 1 0,-1-1 0,9-4 0,-2-1 0,-19 0 0,-5-1 0,24-6 0,-24-3 0,-46 16 0,-4 0 0,-4 5 0,0 1 0,2 0 0,4 2 0,1 0 0,4 0 0,-1 0 0,1-1 0,-5 1 0,-5-2 0,3-4 0,-6-2 0,9-18 0,-9 10 0,2-8 0,-9 16 0,-39 40 0,-14 27 0,12-13 0,-1 3 0,2 4 0,4-1 0,-13 29 0,18-21 0,24-35 0,7-15 0,8-9 0,7-6 0,11-8 0,8-12 0,-2-6 0,12-32 0,-20 24 0,6-32 0,-20 43 0,-3-4 0,-6 23 0,-20 24 0,2 13 0,-12 17 0,12 6 0,10-13 0,11 3 0,6-23 0,12-2 0,20-21 0,7-12 0,-2-5 0,-10-13 0,-25-2 0,-3 8 0,-7 0 0,-5 18 0,-3 5 0,-24 21 0,5 8 0,-25 36 0,18-2 0,5 7 0,17-13 0,15-26 0,18-11 0,3-26 0,11-10 0,-9-11 0,-1-13 0,-10 0 0,-13-36 0,-20 28 0,-39-27 0,-11 45 0,-10 8 0,1 28 0,32 18 0,0 38 0,32-9 0,12 16 0,14-31 0,10-11 0,27-15 0,-5-13 0,34-26 0,-22-32 0,-9-8 0,-22-8 0,-22 8 0,-11 19 0,-2 7 0,-8 16 0,3 18 0,-6 3 0,-3 10 0,-2 7 0,-15 14 0,7 9 0,1 4 0,13 2 0,14-13 0,12-3 0,10-12 0,12-6 0,17-18 0,1-7 0,4-18 0,-15-15 0,-17 12 0,-28-8 0,-30 30 0,-10 6 0,-7 20 0,-4 9 0,9 4 0,0 4 0,-5 1 0,2 3 0,-15 22 0,44-19 0,16-14 0,3-4 0,-2-2 0,-33 23 0,-1-4 0,-36 23 0,-5-18 0,11-12 0,-4-8 0,16-14 0,3 1 0,5-2 0,3 6 0,21-1 0,8 4 0,24 6 0,24 3 0,32 6 0,9-12 0,5-2 0,-14-2 0,1-1 0,30-3 0,-2-3 0,-36-2 0,-4-2 0,37-7 0,-35-4 0,-25 4 0,-11 2 0,-6 5 0,-57 16 0,-34 3 0,7-1 0,-9 2 0,17-4 0,-4-1 0,2 1 0,-29 2 0,-1 2 0,27 1 0,-1 2 0,8-2 0,11-5 0,6 0 0,-30 21 0,127-17 0,29-6 0,-17-6 0,12 1 0,-1-2 0,18-1 0,3-1 0,-6-3 0,5-2 0,-9 0 0,-9 3 0,-5-1 0,14-4 0,-10 2 0,-23 4 0,-1 0 0,-42 4 0,-6 2 0,-8 16 0,0-5 0,-8 10 0,-5-9 0,-4-4 0,-19 0 0,-5-6 0,-41-3 0,35-5 0,-1-2 0,3 2 0,-1-1 0,-4-1 0,6-1 0,8 3 0,15 0 0,39 3 0,45 3 0,42-4 0,-39 2 0,4-2 0,27-4 0,0-2 0,-28 4 0,-3 0 0,10-3 0,-7 0 0,-9 3 0,-16-1 0,-30 1 0,0-1 0,2 2 0,-1 1 0,5 0 0,-4 1 0,-2 0 0,0 0 0,-38-6 0,8 2 0,-55-7 0,37 4 0,-11-2 0,35-1 0,7 0 0,6-9 0,3-2 0,1-13 0,6-17 0,-1-2 0,3-20 0,1-21 0,-3 17 0,0 14 0,0 1 0,1-18 0,0-13 0,2 12 0,-3 15 0,5-13 0,-1 13 0,0 10 0,2-1 0,-7 16 0,-2 3 0,-10 12 0,-1 14 0,-11 15 0,8 14 0,-4 15 0,11-11 0,5-3 0,12-19 0,15-5 0,37-12 0,-18 3 0,5-1 0,13-8 0,5-1 0,20-1 0,7 0 0,-16 1 0,5-1 0,-4 2 0,-16 6 0,-2 2 0,2-1 0,11-1 0,2 0 0,-13 3 0,18-3 0,-16 9 0,-51 4 0,-11 2 0,-57 5 0,-44 3 0,4 0 0,-8 0 0,32-1 0,-1 1 0,-5 0 0,-1 1 0,-5 1 0,0 0 0,8 0 0,-15 5 0,6 1 0,-17 1 0,18-2 0,46-3 0,25-7 0,65 1 0,13-3 0,-9 1 0,6-1 0,11-2 0,2-2 0,-12 0 0,2 0 0,-2 0 0,4 0 0,-8-1 0,31-2 0,-34 3 0,-18 0 0,-40 2 0,-57 6 0,-33 11 0,18-4 0,-12 3 0,4-1 0,-6 4 0,-2 2 0,-2-1 0,-6 2 0,14-4 0,-11 6 0,1-1 0,85-22 0,20-2 0,16 0 0,48-2 0,-19 3 0,6 0 0,15 1 0,5 0 0,-12 0 0,3-1 0,-4 0 0,13 1 0,-3-1 0,10-2 0,-8-2 0,1-3 0,-27 0 0,-52 5 0,-57 8 0,-30 5 0,26-3 0,-6 0 0,-22 3 0,-11 3 0,4-2 0,-5 2 0,1-1 0,19-3 0,-3 1 0,6-1 0,-6 1 0,8 0 0,-28 3 0,56-6 0,33-7 0,5-2 0,23-7 0,14-4 0,30 0 0,13 0 0,0 4 0,4 0 0,-13 2 0,4-1 0,1 1 0,11 0 0,2 0 0,-7 1 0,-1-2 0,-3 0 0,10-3 0,-10 0 0,-19 0 0,-33 1 0,-16 5 0,-47 6 0,-26 3 0,7 2 0,-4 0 0,-7 0 0,-7 0 0,0 0 0,-3 2 0,-1 0 0,2-1 0,6-2 0,3 0 0,1-1 0,-23 2 0,7 0 0,22-2 0,13-2 0,25-4 0,86-12 0,-3 6 0,10 0 0,23-3 0,7-1 0,-24 3 0,2 0 0,2 0 0,3 1 0,2-1 0,-3 0 0,-6 0 0,-3 0 0,1 1 0,4-1 0,0 1 0,-3 0 0,18 2 0,-4 0 0,-9 1 0,-3 0 0,-14 2 0,-2 1 0,35-2 0,-30 2 0,-13 1 0,-1 0 0,0 1 0,16-2 0,-57 1 0,-7-2 0,-28-9 0,-15-3 0,-13-3 0,-10 0 0,1 0 0,-6 2 0,-8 2 0,-10 0 0,1 0 0,7 1 0,-1 0 0,-4 1 0,-4 1 0,-6 1 0,-1 1 0,5 0 0,-5-2 0,4 1 0,0 1 0,-10-1 0,0 2 0,10 1 0,10 2 0,11 1 0,-21 1 0,61 4 0,28-1 0,31 2 0,2-1 0,54-9 0,-29 0 0,4-3 0,12-4 0,5-2 0,-6 0 0,5 0 0,1-1 0,3 0 0,1 0 0,0-1 0,-2-1 0,0 0 0,3-2 0,-8 1 0,4 0 0,-2-1 0,-10 1 0,5-3 0,-7-1 0,24-5 0,-20 2 0,-50 13 0,-11 7 0,-61 3 0,-17 4 0,-27 3 0,-9 1 0,7 0 0,19-1 0,3-1 0,-3 1 0,-7 0 0,-2 2 0,-10-1 0,-4 2 0,-1 0 0,5 0 0,7 1 0,-5 2 0,7 0 0,3 2 0,-2 0 0,-6 2 0,-1 2 0,1 0 0,7 1 0,-4 3 0,6 0 0,5 0 0,-15 3 0,13-2 0,2 7 0,92-23 0,25-3 0,13-4 0,8-3 0,10-2 0,4-2 0,17-1 0,4-1 0,-21 1 0,1 0 0,-2-1 0,26-3 0,-3-2 0,-3-1 0,-5-2 0,-18 2 0,-9-3 0,2-20 0,-29 0 0,-23 9 0,-20-2 0,-2 22 0,-47 4 0,-17 25 0,16 0 0,-2 4 0,9 0 0,2 2 0,-9 12 0,8 0 0,10 0 0,5 3 0,49-31 0,21-7 0,20-12 0,9-5 0,4-1 0,4-5 0,9-9 0,7-7 0,-8 2 0,-3 0 0,-7-1 0,7-11 0,-14 2 0,-34 7 0,-28 16 0,-28 11 0,-37 13 0,-15 12 0,3 6 0,-9 11 0,18-2 0,-11 7 0,-5 4 0,3 1 0,7 1 0,6 1 0,5 1 0,2 2 0,-2 2 0,-11 8 0,-4 2 0,4 1 0,11-2 0,-9 21 0,19-7 0,11 11 0,26-20 0,30-31 0,10-13 0,27-14 0,11-7 0,-11-2 0,7-4 0,15-5 0,14-4 0,4-3 0,-5 0 0,3-3 0,-5-3 0,6-1 0,3-1 0,6-3 0,-1 0 0,-9 1 0,-7 0 0,-6 1 0,-4-1 0,-7 1 0,-3 0 0,-8-2 0,-1-7 0,-9 0 0,12-17 0,-28 14 0,-24 33 0,-17 16 0,-26 18 0,-25 24 0,-8 11 0,15-7 0,-1 3 0,8-7 0,-3 3 0,8-4 0,9-2 0,9-5 0,7 12 0,33-30 0,34-7 0,18-15 0,9-5 0,-5-3 0,2-2 0,21-2 0,0-4 0,-9-7 0,-6-4 0,-19 6 0,-1-3 0,14-12 0,-4-1 0,1-3 0,-3 0 0,-45 35 0,-6 5 0,-2 8 0,3 4 0,6 13 0,-1 0 0,0 4 0,-2-2 0,-4-6 0,-1-2 0,-5-10 0,-2-3 0,-19 1 0,-25-4 0,-35 3 0,12-2 0,-4 0 0,1 1 0,-2 1 0,-16 3 0,1 3 0,14 2 0,6 1 0,-23 4 0,36 1 0,53-15 0,7 2 0,15 6 0,19 3 0,45 5 0,-15-5 0,-16-7 0,-2-2 0,9 0 0,-7-3 0,-30-2 0,-22-2 0,-45 1 0,-24 0 0,9 0 0,-4 1 0,4 1 0,0 0 0,-1 2 0,3 2 0,-16 4 0,24 1 0,27-3 0,19-2 0,9 3 0,19 0 0,14 0 0,3-6 0,6-1 0,13-2 0,1 1 0,-4-1 0,0-1 0,-2-1 0,-5 0 0,4 1 0,-32-1 0,-8 3 0,-24-1 0,-22 2 0,-24-2 0,-27 5 0,22-4 0,-5 2 0,-21 5 0,0 2 0,19-5 0,1 1 0,-8 2 0,11 0 0,25-3 0,32-2 0,47 0 0,42 3 0,-35-3 0,4 1 0,20 0 0,2 0 0,-18-1 0,-2-1 0,6 0 0,-2-1 0,20-3 0,-22-1 0,-16-4 0,-20 3 0,1-2 0,-10 3 0,-3 0 0,-6 3 0,-39 1 0,-25 0 0,-33-2 0,-13 0 0,16 0 0,-2 1 0,14-2 0,-3 1 0,6 0 0,-7 1 0,10 0 0,-14 1 0,31-1 0,34 2 0,25-2 0,20 2 0,36-1 0,-10 0 0,6 0 0,5 0 0,3-2 0,15-1 0,3-1 0,-1 0 0,-3 0 0,-21-1 0,-4 0 0,43-2 0,-62 3 0,-5 2 0,1 0 0,13 1 0,25-2 0,-13 2 0,13-1 0,-30 0 0,-8 0 0,4 0 0,-9 1 0,2 0 0,-8 0 0,-5 0 0,-3-1 0,-1 1 0,-2-2 0,7 2 0,8-2 0,4 2 0,-4-1 0,-4 2 0,-13-1 0,3 1 0,7 0 0,-3-1 0,14 2 0,-9 0 0,4 1 0,-6 1 0,-9-3 0,-2 1 0,-54 0 0,-12 0 0,-1 0 0,-6 1 0,5 3 0,-2 1 0,-13-1 0,0 0 0,19 1 0,3 0 0,-5-1 0,2-1 0,-20 3 0,23-1 0,12-2 0,29-3 0,7-1 0,43 0 0,-2 1 0,48 1 0,-8-1 0,-4-1 0,0-3 0,-31 0 0,-5-2 0,-19 2 0,15 1 0,1 1 0,-1 0 0,-7 0 0,-19 0 0,-3 0 0,12-2 0,-6 2 0,9-2 0,-10 2 0,0 0 0,6-2 0,7-2 0,-3-1 0,9-2 0,-8-1 0,2-3 0,-3-3 0,-7-2 0,-5 0 0,-6-17 0,-8 4 0,-23-37 0,-5 15 0,-24-14 0,18 39 0,-5 5 0,-17 7 0,-2 6 0,12 1 0,1 4 0,-12 7 0,4 5 0,7 5 0,-4 2 0,13-2 0,15-5 0,5 0 0,20-5 0,3 2 0,25 14 0,40 5 0,6 3 0,21-7 0,-26-14 0,-17-7 0,-6-4 0,-11-6 0,-2-1 0,1-5 0,-5 1 0,-3-4 0,-8-6 0,-11 0 0,-15-12 0,-55-19 0,-13 7 0,31 21 0,-1 2 0,1 9 0,3 5 0,-13 1 0,-3 10 0,19 12 0,10 9 0,12 7 0,11-1 0,23 11 0,11-15 0,22 3 0,5-15 0,23-8 0,10-2 0,-1-4 0,1-2 0,-31-2 0,-13-1 0,-19 2 0,-11-3 0,-4 1 0,-1-1 0,-1-14 0,-8 5 0,-24-35 0,-17 10 0,-18-4 0,-11-1 0,9 14 0,-8 3 0,-12-3 0,-10-1 0,7 5 0,5 8 0,2 5 0,-21-4 0,11 5 0,32 16 0,21 6 0,36 12 0,11 13 0,15 23 0,23 13 0,12-6 0,3-21 0,3-6 0,16-1 0,-19-12 0,2-5 0,16-16 0,-17-5 0,-5-8 0,-30-2 0,-14-2 0,-6-13 0,-10 3 0,-41-47 0,5 28 0,-15-4 0,-9-2 0,16 16 0,-6 0 0,-16-6 0,-10-4 0,2 3 0,15 9 0,2 2 0,-4 1 0,-17-8 0,-3-1 0,5 6 0,-2 2 0,6 5 0,7 6 0,6 5 0,-13 8 0,26 13 0,28 17 0,24 17 0,45 37 0,14-10 0,-15-25 0,6-3 0,3-11 0,2-6 0,1-4 0,1-4 0,3-1 0,1-2 0,11 0 0,-3-3 0,18-4 0,-6 1 0,-59-5 0,-15 0 0,-3-2 0,2-4 0,-2 1 0,1-3 0,-4-2 0,-6 1 0,-9-8 0,-21-8 0,-9-1 0,-48-15 0,29 18 0,-29-5 0,40 19 0,-13 5 0,13 5 0,-12 7 0,11 9 0,-7 18 0,23-6 0,5 6 0,24-22 0,3-4 0,9-35 0,-5 9 0,6-25 0,-8 8 0,1 10 0,0-2 0,3 16 0,2 6 0,4 0 0,-3 4 0,17-1 0,-6 3 0,18-1 0,8 4 0,-4 0 0,6 3 0,-10-2 0,-4 1 0,18 4 0,-14-2 0,17 5 0,-27-6 0,7 2 0,-12-1 0,1 0 0,13 7 0,-5-4 0,10 5 0,-10-4 0,1 0 0,-1 1 0,17 7 0,-15-3 0,18 2 0,-1 3 0,1-6 0,9 5 0,-11-7 0,-9-2 0,-7-3 0,2 0 0,-15-3 0,8 1 0,-10 0 0,4 0 0,-2-2 0,-2 2 0,-3-4 0,-5 2 0,1-1 0,0 1 0,-3-1 0,8 4 0,-2 2 0,1 0 0,-2 0 0,-4-2 0,0-1 0,3 3 0,7 4 0,-1-2 0,10 7 0,-8-6 0,10 7 0,-9-7 0,3 3 0,-7-4 0,-3-4 0,-2-1 0,-4-3 0,3 2 0,-2 0 0,11 4 0,-7-4 0,6 3 0,-7-3 0,0-1 0,-4 1 0,-1-2 0,-27-2 0,-5-2 0,-39-6 0,8-2 0,-19-3 0,15-2 0,8-2 0,-1-1 0,-22-12 0,9 2 0,-13-5 0,8 2 0,11 6 0,1 0 0,-10-3 0,-6-3 0,9 5 0,-22-7 0,8 8 0,39 11 0,17 8 0,9 9 0,11 4 0,-3 8 0,6 0 0,-1 7 0,61 43 0,-13-25 0,12-1 0,12-1 0,17-7 0,4-5 0,-6-1 0,3-2 0,-12-3 0,3-1 0,-5-1 0,1 1 0,-4-2 0,-2-3 0,-5 0 0,15 5 0,-14-4 0,-29-7 0,-16-3 0,-7-1 0,-10 0 0,1 4 0,1 1 0,-1-1 0,-6 2 0,-5 0 0,-8 5 0,-7 9 0,-2 5 0,-4 19 0,3 7 0,1 25 0,11-28 0,3 0 0,10-39 0,4-9 0,11-6 0,8-5 0,21-5 0,-3-6 0,1-1 0,-11-5 0,-11 4 0,-3-9 0,-1-4 0,3-25 0,-5 7 0,0-9 0,-9 8 0,-1 23 0,-3 0 0,0 26 0,0 53 0,0 1 0,-3-2 0,1 4 0,-3 36 0,-2-9 0,2 11 0,4-51 0,0 4 0,3-39 0,0-4 0,10-15 0,-5-2 0,11-21 0,-10 6 0,6-21 0,-5-10 0,-3 5 0,-1-9 0,-5 28 0,2-6 0,-3 14 0,-1-5 0,0 13 0,1 3 0,0 6 0,2 2 0,1 3 0,1 30 0,-2 11 0,1 35 0,0-3 0,1 11 0,-1-11 0,-5 15 0,-2-33 0,-1-4 0,1-28 0,3-6 0,-1-2 0,0 1 0,0-2 0,-1-39 0,2 12 0,0-44 0,2 31 0,0-23 0,2 18 0,-2-11 0,2 9 0,0-10 0,-1 8 0,0-3 0,0 17 0,1 9 0,-1 3 0,1 6 0,-2 2 0,0-2 0,-7 2 0,-3-2 0,-9 0 0,-3 3 0,-12-4 0,-4 0 0,-5-5 0,-10-3 0,0-2 0,-20-8 0,8 3 0,4 1 0,-15-10 0,32 15 0,-39-19 0,37 19 0,-12-8 0,19 9 0,-3-4 0,1 3 0,0-2 0,4 2 0,-2-2 0,8 2 0,-2 0 0,-17-8 0,-9 2 0,-18-4 0,-2 3 0,26 13 0,-8-1 0,28 8 0,-7-2 0,14 2 0,2 1 0,2 1 0,-1 0 0,3 2 0,-22-14 0,14 7 0,-42-19 0,31 14 0,-16-3 0,25 8 0,6 4 0,3 0 0,5 3 0,2 0 0,-4-2 0,-3 0 0,-3-1 0,2 2 0,1 1 0,4 3 0,-5-1 0,5 1 0,1 0 0,1 1 0,-3-1 0,-7 3 0,4-2 0,-14 1 0,9-2 0,-2 1 0,4 1 0,-1 2 0,-1 2 0,-10 1 0,-2 2 0,-3-2 0,-27 4 0,20-5 0,-29 8 0,10-1 0,11 1 0,-7 2 0,10 5 0,7-3 0,-5 4 0,12-3 0,9-5 0,-6 4 0,6-3 0,-1-2 0,4-1 0,2 0 0,3 2 0,-4 1 0,6-1 0,-6 2 0,4 0 0,-2 0 0,2-1 0,-6 1 0,-16 9 0,7-4 0,-7 3 0,15-8 0,-2-2 0,-4 3 0,-4 1 0,3 1 0,-5 1 0,7-1 0,1 0 0,-2-1 0,5 0 0,-29 16 0,-3 2 0,0 0 0,-10 1 0,31-21 0,-22 6 0,27-12 0,-23 7 0,22-5 0,-20 7 0,16-3 0,-7 0 0,8 0 0,2-4 0,-2 3 0,7-3 0,-5-1 0,-8 4 0,-21 9 0,13-4 0,-23 11 0,36-13 0,-26 18 0,2 2 0,-7 10 0,28-21 0,0 1 0,-36 23 0,23-14 0,-2 2 0,2-5 0,1 0 0,3-1 0,1-1 0,-5-3 0,4-4 0,3 1 0,-7 2 0,42-17 0,9-4 0,29-21 0,12-6 0,45-26 0,-6 4 0,8-4 0,-2 2 0,7-2 0,-20 8 0,8-3 0,0-1 0,-4 4 0,0 1 0,-3 2 0,0 0 0,6-4 0,1 0 0,1 0 0,1 2 0,-1 1 0,-2 1 0,-11 5 0,-2 0 0,0 0 0,2-1 0,1 1 0,-1 1 0,30-13 0,-10 5 0,-7 6 0,-20 12 0,-1 0 0,12-1 0,7 2 0,17-4 0,-2 1 0,-40 10 0,2-1 0,12-4 0,-2-1 0,24-6 0,-23 6 0,-2 1 0,6-2 0,-12 7 0,1 1 0,20-3 0,12-1 0,-2-1 0,-32 3 0,32-10 0,-40 10 0,12-4 0,-20 6 0,0-5 0,10-10 0,-16 9 0,1-4 0,-28 18 0,-32 42 0,-25 19 0,14-12 0,-5 4 0,-14 6 0,-4-1 0,5-6 0,-4-3 0,-12 4 0,-2-4 0,7-11 0,0-5 0,7-5 0,1-3 0,2-3 0,0-3 0,-5-2 0,1-1 0,7-2 0,-2 2 0,-7 0 0,-5 1 0,3-1 0,-12 2 0,2 0 0,-13 1 0,-4 0 0,-6-5 0,6-3 0,38-4 0,1-1 0,-21 1 0,5-1 0,6-1 0,-10 0 0,10 2 0,-3 0 0,-31 7 0,35-3 0,12-2 0,0 0 0,-6 1 0,-19 6 0,-18 3 0,12 2 0,-10 5 0,37-8 0,3 0 0,-12 6 0,-7 4 0,1 1 0,3 0 0,-2 1 0,-1 1 0,-1 2 0,19-10 0,4-1 0,9 0 0,11-3 0,20-11 0,6 0 0,41-5 0,25-5 0,11-8 0,20-5 0,0-2 0,-8 0 0,0-2 0,6-2 0,-14 4 0,7-1 0,2-1 0,-2 0 0,-5 0 0,0-1 0,-5-1 0,-1 1 0,2-2 0,5-3 0,2 0 0,-1-2 0,-3 0 0,11-7 0,-4-1 0,-1 0 0,-1-2 0,-2 0 0,2-2 0,-15 6 0,1-2 0,1 0 0,0 2 0,4 2 0,1 1 0,-1 2 0,-3 0 0,6-5 0,-4 2 0,1 3 0,6 0 0,1 3 0,-12 4 0,16-3 0,1-3 0,-27 7 0,11-1 0,-33 12 0,7-3 0,-29 10 0,0-2 0,-48 33 0,-1-8 0,-13 7 0,-6 3 0,1-5 0,-3-1 0,-7 2 0,-4 1 0,-19 7 0,-5 2 0,25-12 0,-2-1 0,0 1 0,-3 1 0,-1 1 0,-2 2 0,-16 6 0,-2 2 0,2 0 0,9-3 0,3 0 0,-4 4 0,4 1 0,-3 3 0,-2 2 0,-3 2 0,2-1 0,-4 3 0,-1 2 0,1-1 0,2-1 0,12-6 0,2-1 0,0 0 0,0 0 0,-3 1 0,-12 6 0,-5 2 0,0-1 0,4-2 0,10-6 0,0-2 0,9-5 0,2-3 0,-19 8 0,9-6 0,-3-1 0,50-17 0,6-2 0,18-5 0,26 0 0,17-3 0,60-1 0,-43-5 0,5-2 0,3 0 0,5 0 0,-1-2 0,23-3 0,7-5 0,-27 1 0,9-4 0,5-1 0,-2-1 0,-9 2 0,10-4 0,-7 1 0,5-4 0,-10 1 0,6-2 0,2-3 0,-1-4 0,-3-2 0,-2-6 0,-1-5 0,-2-3 0,-3 2 0,-4 3 0,13-6 0,-5 3 0,3-4 0,4-4 0,6-6 0,-3 1 0,-12 11 0,-6 7 0,-6 5 0,10-7 0,-2 4 0,-19 13 0,-3 4 0,33-17 0,-28 38 0,-19 11 0,5 12 0,-9 0 0,-3 3 0,-16 13 0,-25 6 0,-36 11 0,-31 11 0,-8-2 0,21-24 0,-5-3 0,-5 0 0,-2 0 0,1 2 0,9 1 0,-1 3 0,-1 0 0,0 1 0,-1-2 0,-1-4 0,-1-2 0,-2-4 0,-1 0 0,1-2 0,2-1 0,5 0 0,-12 7 0,4-1 0,4-2 0,2-1 0,-6 1 0,5-2 0,-2 1 0,-4 4 0,-1 1 0,5-2 0,-11 7 0,7-3 0,12-5 0,5-1 0,10-4 0,5-3 0,-7 7 0,18-12 0,21-7 0,12-9 0,37 6 0,22-7 0,44 4 0,-21-11 0,4-3 0,1-4 0,5-3 0,-6 0 0,7-3 0,0-1 0,-3-4 0,0-2 0,0 0 0,-4 2 0,-1 0 0,0-2 0,2-3 0,0-4 0,-4 1 0,16-10 0,-5-2 0,-3-2 0,2-5 0,-14 2 0,4-4 0,-2 2 0,-12 10 0,-1 1 0,0 0 0,2-3 0,1 1 0,-3 3 0,10-1 0,-8 8 0,0 10 0,-22 8 0,-17 10 0,-11 0 0,-7 7 0,-17 9 0,-23 12 0,-33 10 0,-2-6 0,-16 4 0,3-2 0,-8 1 0,-7 0 0,21-8 0,-12 4 0,-3 2 0,1-2 0,11-2 0,-3 2 0,8-2 0,-6 2 0,-7 0 0,-7 3 0,1 0 0,12-3 0,-6 8 0,9-3 0,-6-1 0,9-4 0,14-8 0,27-13 0,16-5 0,6-2 0,48-25 0,12 0 0,9-6 0,13-6 0,4 0 0,10-3 0,-3 0 0,-12 3 0,-2 1 0,4-4 0,1-1 0,5-4 0,-2 1 0,-9 2 0,5-11 0,-10 3 0,-6 6 0,-14 5 0,-24 8 0,-50 49 0,-22 18 0,-19 8 0,-8 5 0,10-5 0,-5 2 0,-1 1 0,-6 3 0,-3-1 0,6-3 0,-7 5 0,8-5 0,14-11 0,11-5 0,16-7 0,33-20 0,59-22 0,37-16 0,-19 7 0,7-3 0,-10 1 0,4-1 0,2-2 0,4-1 0,2-1 0,1-2 0,3-2 0,2-1 0,-1-2 0,4-5 0,0-1 0,-6 0 0,-17 9 0,-4 1 0,1-1 0,5-7 0,1-2 0,-3 2 0,15-10 0,-3 3 0,-5 6 0,-2 3 0,-4 6 0,-4 3 0,-14 10 0,-3 4 0,33-11 0,-10 8 0,-26 13 0,-1 4 0,-10 6 0,46 15 0,9 2 0,6-2 0,4 1 0,-37-7 0,-2-2 0,24 2 0,-7-2 0,-20-4 0,-18-1 0,-24 0 0,-11 0 0,-46 7 0,-9 1 0,-21-1 0,-15-1 0,19-2 0,-4 0 0,-2 0 0,-7 3 0,-2-1 0,-1 2 0,-6-1 0,-2 1 0,7 1 0,-8 5 0,10-1 0,21-4 0,10 0 0,3 1 0,42-10 0,69-27 0,38-14 0,-47 20 0,6-3 0,21-9 0,19-9 0,1 0 0,-13 5 0,2 0 0,-4 2 0,-5 0 0,3-2 0,-14 5 0,1-6 0,-37 10 0,-27 14 0,-14-2 0,-15 1 0,-19-2 0,-39-3 0,-12 0 0,32 7 0,-3 0 0,-5 1 0,-7-1 0,11 3 0,-18-1 0,40 8 0,50-2 0,42-10 0,-11 1 0,14-9 0,-30 10 0,-9 0 0,-10 7 0,-41 16 0,9 2 0,-31 19 0,35-10 0,7-1 0,17-13 0,61-19 0,-20 0 0,47-22 0,-51 4 0,-12-3 0,-23 5 0,-56 4 0,8 15 0,-8 4 0,-19 2 0,-7 7 0,10 2 0,-4 5 0,3 1 0,-15 8 0,-2 8 0,20-2 0,-5 7 0,0 1 0,10-3 0,-8 8 0,3 1 0,2 1 0,-4 4 0,9-5 0,18-9 0,4-3 0,-9 3 0,-1-1 0,7-5 0,0-1 0,-1-1 0,0-2 0,-31 15 0,1 0 0,-14-5 0,12 2 0,-2 3 0,18-11 0,-4 3 0,-16 9 0,-9 6 0,8-4 0,15-5 0,-1 0 0,0 0 0,-11 5 0,1 0 0,9-4 0,-4 2 0,0 0 0,3-2 0,-10 5 0,-1 1 0,7-6 0,10-8 0,5-3 0,-3 1 0,-15 7 0,-3 2 0,7-6 0,4-4 0,9-6 0,-14 3 0,52-15 0,40-13 0,49-9 0,25-4 0,-14 2 0,8-1 0,5-3 0,-19 4 0,3-2 0,3 0 0,4-2 0,2 0 0,5-1 0,4 0 0,4-1 0,1-1 0,-2 0 0,-4 0 0,4-2 0,-6 0 0,1 0 0,2-3 0,8-3 0,-20 5 0,6-3 0,5-2 0,3-1 0,-1-1 0,-1 1 0,-4 0 0,-5 1 0,-9 2 0,25-10 0,-11 2 0,-4 0 0,5-4 0,-11 6 0,8-5 0,1-1 0,-6 1 0,-11 4 0,-20 6 0,9-23 0,-107 59 0,1 19 0,-8 8 0,0-1 0,-7 2 0,-2 2 0,-18 8 0,-3 3 0,-2-2 0,3 0 0,0-1 0,-7-1 0,18-12 0,-5 0 0,-3-1 0,0 0 0,2-2 0,-11 3 0,0-2 0,2-2 0,-1-1 0,1-2 0,1-2 0,0-1 0,4-2 0,-16 2 0,4-1 0,10-3 0,9-2 0,10-2 0,-24 4 0,62-11 0,23-8 0,-2-11 0,-7 7 0,-29-3 0,-21 19 0,-25 8 0,28-3 0,-3 1 0,6 3 0,-1 0 0,-11 4 0,0-1 0,16-4 0,4 0 0,-26 9 0,33-15 0,56-25 0,27-14 0,2 2 0,6-1 0,2-1 0,4-1 0,10-3 0,-1-1 0,-17 7 0,-3 1 0,18-9 0,-58 16 0,-68 34 0,13-2 0,-12 2 0,-7 3 0,-13 4 0,-4 1 0,5-2 0,-9 2 0,3 0 0,-6-1 0,15-4 0,-8 0 0,-1 0 0,3-1 0,7-2 0,-8 1 0,7-2 0,3-3 0,-24 2 0,12-3 0,-6 1 0,62-9 0,23-5 0,8 0 0,20-7 0,-17 6 0,-82 2 0,3 7 0,0-1 0,-2 2 0,-6 1 0,23 0 0,33-6 0,23-2 0,52-10 0,18-2 0,21-3 0,1 0 0,-4-1 0,1-1 0,8 0 0,-9 3 0,8 0 0,4-1 0,0 0 0,-6 0 0,4-1 0,-4 0 0,-1 0 0,-1 1 0,2 1 0,1 0 0,-3 1 0,-9 1 0,23-7 0,-13 2 0,-16 5 0,-32 3 0,-71 4 0,-23 8 0,-21 5 0,-8 0 0,-6-3 0,-9-1 0,-4 0 0,-1 1 0,17 0 0,-2 0 0,-1 0 0,0 0 0,0-1 0,-1 0 0,-3-1 0,2 0 0,4 0 0,9-1 0,-4-1 0,9 0 0,8 0 0,2 1 0,13 0 0,17 2 0,24 0 0,6-4 0,-22 6 0,4 0 0,-15 6 0,8 3 0,9-2 0,-1 1 0,-30 1 0,1-8 0,-15 0 0,-2-1 0,-2-1 0,-22 1 0,75-5 0,34-12 0,24-8 0,8-4 0,14-5 0,18-1 0,14-2 0,0 0 0,-3-2 0,-1 0 0,5 0 0,-11 5 0,3 0 0,1 0 0,-2 1 0,-6 2 0,0-1 0,-3 2 0,-3 2 0,0 2 0,-4 3 0,0 0 0,0 0 0,-1 0 0,-6 3 0,-4 6 0,-7 3 0,20 4 0,-42 0 0,0 1 0,-42 1 0,-17 4 0,-44 7 0,19-3 0,-8 1 0,-5 2 0,-7 0 0,-3 2 0,-11 3 0,-4 2 0,-6 2 0,18-4 0,-6 2 0,-2 0 0,1 1 0,6-2 0,2 0 0,4-1 0,1 0 0,-4 1 0,-4 2 0,-6 2 0,-1 0 0,6-1 0,12-4 0,-11 3 0,8-2 0,2 1 0,-2 2 0,10-2 0,-19 15 0,4 9 0,0 1 0,20-9 0,-4 0 0,13-5 0,12-7 0,-4 2 0,18-9 0,-1-3 0,11 0 0,5-5 0,5-2 0,36 0 0,5-3 0,32 3 0,4-1 0,4-1 0,-25-1 0,3 0 0,12 1 0,7 0 0,-5-1 0,0-2 0,-1 0 0,26 3 0,3 0 0,-17-2 0,-2-1 0,0 4 0,0 0 0,-6-1 0,-3-1 0,-18 2 0,-2 0 0,46 0 0,-18 1 0,-12-3 0,-3-1 0,2 5 0,-13-2 0,11 0 0,-2 0 0,-1-4 0,11 0 0,-12-2 0,11 0 0,-3-2 0,-4-3 0,-1-4 0,-15 1 0,0 0 0,-11 4 0,8 1 0,-10 2 0,7 1 0,-4 0 0,3 0 0,13 0 0,5-1 0,2 0 0,31 3 0,-22 0 0,-12 0 0,1-1 0,15-1 0,9-2 0,-16-1 0,-14 1 0,-2-1 0,-10 2 0,-4-2 0,3 3 0,1-1 0,-1 1 0,-9-1 0,-2 1 0,6-2 0,-5 1 0,27 2 0,-22-2 0,25 4 0,-29-3 0,12 1 0,-20-1 0,6-1 0,-7 1 0,-3-1 0,2 1 0,-6 0 0,-3-1 0,-2 1 0,-4-1 0</inkml:trace>
</inkml:ink>
</file>

<file path=ppt/ink/ink10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6:51.120"/>
    </inkml:context>
    <inkml:brush xml:id="br0">
      <inkml:brushProperty name="width" value="0.35" units="cm"/>
      <inkml:brushProperty name="height" value="2.1" units="cm"/>
      <inkml:brushProperty name="color" value="#849398"/>
      <inkml:brushProperty name="inkEffects" value="pencil"/>
    </inkml:brush>
  </inkml:definitions>
  <inkml:trace contextRef="#ctx0" brushRef="#br0">122 1 16383,'34'12'0,"-1"0"0,-6-2 0,6 3 0,3 3 0,9 7 0,5 3 0,-1 4 0,13 9 0,-15-8 0,-1-4 0,0-1 0,6 2 0,26 13 0,-45-23 0,-2 1 0,-2-5 0,-2-2 0,14 1 0,-16-6 0,23 9 0,-2 5 0,11 1 0,-5 0 0,-4-8 0,-21-8 0,-7-1 0,-12-4 0,-37-21 0,6 8 0,-32-22 0,15 13 0,-13-8 0,-7-2 0,3 6 0,-8-3 0,22 11 0,7 3 0,15 3 0,10 4 0,-5-8 0,0 4 0,-24-12 0,14 12 0,-18-10 0,21 11 0,-13-13 0,8 6 0,0-6 0,-2 2 0,14 7 0,-6-1 0,6 6 0,-3 0 0,-13-4 0,-13-3 0,9 4 0,12 2 0,60 20 0,24 6 0,25 7 0,-23-6 0,-1 0 0,13 1 0,-20-3 0,-2-2 0,0-1 0,1 1 0,-3 0 0,-2-2 0,11 5 0,-5-3 0,24 9 0,-24-8 0,14 9 0,-32-8 0,1 0 0,-5-1 0,-3-4 0,-4 1 0,6 1 0,-12-2 0,14 8 0,-7-3 0,35 12 0,-11-4 0,13 2 0,-20-3 0,-12-7 0,-5 0 0,-9-6 0,-8-5 0,-5-1 0,-50-2 0,9-2 0,-53-2 0,11-6 0,2 2 0,-7-1 0,22-1 0,-7-2 0,-1-5 0,0-3 0,-16-4 0,21 6 0,-17-6 0,12 6 0,3-3 0,-2-3 0,14 2 0,4 0 0,-2 1 0,8 1 0,9 6 0,4 0 0,17 9 0,0-1 0,0 3 0,2 0 0,-2 1 0,6 1 0,-1 1 0,2 10 0,2 1 0,-1 12 0,7 7 0,8 4 0,18 17 0,22 4 0,17 0 0,0-17 0,11-4 0,8-3 0,2-4 0,-6 1 0,0-2 0,2-5 0,-7-3 0,-4-3 0,9 4 0,-10-6 0,-4 4 0,-14-7 0,-19-3 0,-13-2 0,-7-3 0,-7 1 0,2 1 0,-4 3 0,-23 6 0,-4-5 0,-43 3 0,4-11 0,13-1 0,-2-2 0,-1-3 0,1-1 0,1 0 0,0 0 0,-3-3 0,-1-1 0,4-1 0,1 0 0,-36-7 0,4-4 0,28 6 0,8 2 0,-6-3 0,16 7 0,5 1 0,19 6 0,3 2 0,-3 5 0,3 1 0,-4 5 0,7-1 0,4 10 0,6-2 0,12 11 0,9-6 0,18 3 0,18 3 0,-2-10 0,5-1 0,-5-1 0,2-2 0,17 2 0,-1-3 0,-22-6 0,-2-2 0,4 0 0,-1-1 0,22-2 0,-24-2 0,-2 0 0,-2 0 0,9-1 0,-45 0 0,-12 2 0,-44-1 0,-19 3 0,6-1 0,-3-1 0,3 0 0,0 0 0,-8 2 0,-1 0 0,10-3 0,1 0 0,-6 2 0,2 0 0,-28-2 0,8 0 0,18-3 0,15 2 0,4-3 0,2 0 0,7 2 0,-5-1 0,7 1 0,2 0 0,3-1 0,4 1 0,-1-1 0,-16-4 0,8 1 0,-9-1 0,17 4 0,-4 1 0,-23-1 0,7 2 0,-9 1 0,23 0 0,14 2 0,6-3 0,27-26 0,0-5 0,29-52 0,-21 22 0,1-16 0,-19 33 0,-5 4 0,-3 12 0,-1-1 0,-2 3 0,-2 2 0,-1-7 0,-1 5 0,-1-12 0,-2 1 0,1-2 0,-1-6 0,3 24 0,1 0 0,1 24 0,-4 29 0,1-5 0,-5 27 0,5-18 0,-2 8 0,2 0 0,2-4 0,0-2 0,4-3 0,1-12 0,-1-3 0,2-12 0,6-31 0,-4 0 0,8-24 0,-10-5 0,1-5 0,-7-40 0,0 35 0,-1-11 0,0 52 0,1 16 0,-1 30 0,0 4 0,-1 38 0,4-17 0,1 15 0,3-3 0,2 1 0,2 2 0,4 9 0,3-6 0,-1-18 0,4-2 0,33 22 0,-9-11 0,14-44 0,-19-29 0,5-7 0,20-21 0,-22 12 0,7-9 0,-28 15 0,-6 0 0,-5 2 0,0-2 0,-5 12 0,2 3 0,49 45 0,10-4 0,4 3 0,7 1 0,-7-10 0,5-4 0,-7-2 0,5-2 0,5-1 0,-2-4 0,7-2 0,0-1 0,-3-1 0,9 2 0,-3-2 0,2-1 0,-7-3 0,5-1 0,-3 0 0,-13-2 0,-7-2 0,-8-1 0,25-7 0,-73 2 0,-33-8 0,-4-1 0,-43-20 0,31 18 0,-5-1 0,-8-5 0,-8-1 0,3 1 0,-6-1 0,0 2 0,5 1 0,-3 0 0,6 5 0,9 5 0,4 4 0,-38-3 0,20 7 0,25 14 0,10 2 0,8 13 0,8-3 0,8 8 0,25-6 0,15-5 0,20-7 0,35-9 0,-7-1 0,-22-2 0,3-2 0,7-4 0,-3-1 0,20-3 0,9-13 0,-78 4 0,-9-4 0,-31-8 0,-18 0 0,-38-12 0,3 16 0,26 14 0,-2 3 0,-43 6 0,8 11 0,3 6 0,33 4 0,17 0 0,18 1 0,13-3 0,29 19 0,5-10 0,47 17 0,-30-25 0,4-3 0,5 0 0,4-1 0,18 1 0,1-2 0,-19-5 0,-1-2 0,6 0 0,-4-1 0,10-7 0,-25-2 0,-24-4 0,-16 4 0,-4 0 0,-17-6 0,-18 1 0,-33-11 0,-5 12 0,-20-1 0,21 18 0,21-1 0,23 10 0,42 1 0,28-2 0,10-1 0,-8-4 0,7-2 0,15-2 0,17-2 0,3-1 0,-11 0 0,12-2 0,1-2 0,-8-2 0,11-2 0,-3-1 0,-17 2 0,-17 0 0,-7 0 0,18-1 0,-22-5 0,-48 3 0,-44-12 0,-9 1 0,-9-1 0,-11-2 0,-6-1 0,6 4 0,-6-1 0,2 1 0,9 3 0,1 1 0,2 1 0,-28-3 0,6 2 0,23 4 0,10 3 0,6 5 0,28 7 0,25 6 0,10 7 0,27 9 0,12-6 0,12-2 0,14-1 0,7-3 0,-17-2 0,3 0 0,3-3 0,11-3 0,4-3 0,-2 0 0,-8 1 0,-2-1 0,0 0 0,-1-2 0,0-1 0,0 2 0,0 0 0,1 2 0,-8-1 0,-2 0 0,-5 0 0,-4 0 0,-6 1 0,-3 2 0,-45-5 0,-39-2 0,-42-6 0,16 3 0,-3 0 0,-3 0 0,-1 1 0,-7 0 0,1 2 0,16 1 0,-1 3 0,-20 4 0,4 4 0,-1 6 0,-8 9 0,63-12 0,13-7 0,10-2 0,39 4 0,6-2 0,14 2 0,16 2 0,-4-1 0,1 0 0,3-2 0,6 0 0,9 1 0,-8-3 0,-2-2 0,-9-2 0,-13-4 0,-5-1 0,26-5 0,-48 0 0,-12 1 0,-13 2 0,-58 3 0,-24-5 0,6 3 0,-7 1 0,-12-2 0,-5 0 0,15 2 0,-5 2 0,4-1 0,-23 1 0,4 0 0,0 2 0,10 2 0,-3 3 0,49-1 0,18 0 0,12-3 0,6 0 0,39-2 0,2 1 0,13-2 0,6 0 0,-3 0 0,2 0 0,8 0 0,2 0 0,6 0 0,2 0 0,3 0 0,0 0 0,-10-1 0,-1 0 0,-3 1 0,-3-1 0,15-3 0,-13 0 0,-3 1 0,10-2 0,-8 4 0,15-2 0,11 0 0,-24 1 0,3-3 0,-43 3 0,0 0 0,-6 0 0,5 2 0,-4-1 0,2 1 0,-8 0 0,0 0 0,-1 2 0,17 0 0,-6 1 0,8-1 0,-21-1 0,-56 6 0,4 1 0,-51 5 0,-2-5 0,43-4 0,-4-1 0,-36 2 0,-2 1 0,27-4 0,0 1 0,-27 5 0,-2-1 0,7-4 0,3 0 0,9 2 0,-2 0 0,15-2 0,-2 0 0,4-1 0,1 2 0,2 0 0,-5 2 0,-1-1 0,-6-1 0,0-1 0,11 2 0,1-1 0,-5-3 0,3 0 0,-33-1 0,31-1 0,11 2 0,-1 1 0,-10 0 0,0 3 0,0 1 0,2-2 0,10-1 0,1 0 0,6-1 0,-10-2 0,30 1 0,1-2 0,10 0 0,-9-3 0,-21-8 0,4 0 0,-7-1 0,26 5 0,18 2 0,30-9 0,16 0 0,20-6 0,18 3 0,1 3 0,-25 7 0,7 1 0,30-2 0,4 2 0,-12 2 0,3 2 0,-12 0 0,5-1 0,-7 2 0,-2 2 0,-4 0 0,7 0 0,0 0 0,-5 2 0,-3 0 0,-10-1 0,-1 0 0,2 2 0,-3-1 0,24-1 0,-6 0 0,-17 0 0,1 0 0,24-1 0,-27 1 0,0-1 0,13 3 0,-2-1 0,0 1 0,-15-1 0,8-2 0,-7 0 0,32 0 0,-14 1 0,-11-1 0,0 0 0,3 0 0,14-1 0,-43-1 0,-5 0 0,-6-1 0,-1 2 0,-4-4 0,14-7 0,-12 4 0,2-3 0,-14 8 0</inkml:trace>
</inkml:ink>
</file>

<file path=ppt/ink/ink10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7:06.813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1585 40 16383,'-81'6'0,"2"3"0,28-1 0,-2 3 0,1 3 0,-3 3 0,-18 7 0,0 2 0,16-5 0,0-1 0,-15 4 0,7-2 0,12-6 0,19-8 0,33-10 0,90-30 0,-29 10 0,27-12 0,3-3 0,-17 2 0,-21 9 0,-6 0 0,-19 1 0,-14 7 0,-7 9 0,-29 15 0,-3 0 0,-39 12 0,14-8 0,-3-1 0,5 0 0,-1 1 0,-9 0 0,0 1 0,-29 9 0,12 4 0,-11 20 0,16 1 0,10 6 0,21-11 0,18-14 0,3-6 0,11-11 0,5-4 0,51-13 0,9-2 0,8-2 0,11-1 0,4-1 0,9-3 0,-1 0 0,-12 0 0,-7 0 0,15-8 0,-10-11 0,-47 20 0,-20-4 0,-23 18 0,-71 33 0,8 1 0,15-3 0,-12 5 0,5-2 0,-2 1 0,3 0 0,-21 6 0,5-3 0,31-13 0,6-3 0,-16 3 0,17 1 0,21-12 0,15-2 0,57-23 0,-5 2 0,35-8 0,-9 5 0,-10 3 0,10-2 0,-16 4 0,-12-2 0,-22 7 0,-53 3 0,-10 7 0,-49 4 0,11 6 0,35-9 0,0 2 0,-48 11 0,20-3 0,7 5 0,32-6 0,15-6 0,15-4 0,37-6 0,16 0 0,35 3 0,2 0 0,6 0 0,-13-1 0,2 0 0,-6 1 0,3 0 0,-4 0 0,4 0 0,-4 1 0,0 1 0,1 2 0,4 5 0,0 0 0,-12-2 0,0 1 0,22 3 0,-4 1 0,16 2 0,-7-2 0,-40-9 0,-33-4 0,-15-2 0,-36-4 0,-21-6 0,-12-2 0,-3 1 0,-9-2 0,-10-4 0,-9-2 0,6 1 0,-1 1 0,5 2 0,-11-4 0,12 2 0,22 7 0,38 8 0,17 1 0,7 4 0,6 19 0,4-4 0,40 31 0,-4-24 0,18 0 0,8-3 0,-15-10 0,4-3 0,9 1 0,8 0 0,-4-2 0,-1-2 0,-1-2 0,20 1 0,-8-3 0,-16 0 0,-17-3 0,-37 1 0,-16-7 0,-19-5 0,-7-3 0,-18-1 0,12 9 0,0 5 0,21 4 0,5 2 0,16 8 0,7 0 0,11 8 0,25 0 0,24 0 0,13 0 0,-2-10 0,1-3 0,13 1 0,-26-7 0,-5-3 0,-25-4 0,-16-6 0,-16 0 0,-17-12 0,-14 4 0,-20 2 0,-9 3 0,-32 1 0,0 11 0,1 4 0,9 5 0,-13 15 0,75-10 0,41 13 0,21-7 0,1-6 0,5-2 0,-2-4 0,3-2 0,25 0 0,8-2 0,-16-3 0,3-1 0,-3 0 0,16 0 0,-1-2 0,9-2 0,-13-1 0,-30-1 0,-33 1 0,-37 3 0,-27 3 0,-29 0 0,-26 7 0,4 3 0,-5 3 0,29 1 0,0 1 0,-23 2 0,8 2 0,10 5 0,36-9 0,28-9 0,16-2 0,77 2 0,6-4 0,-27 2 0,9 0 0,-2 0 0,16-2 0,1 0 0,-11 1 0,4-1 0,-3 0 0,19-3 0,-4-1 0,-1 0 0,-6-2 0,-29 0 0,-6 0 0,12-6 0,-45 6 0,-10 1 0,-85 14 0,-8 1 0,17-2 0,-12 0 0,7-1 0,10 0 0,1-1 0,-23 1 0,10-2 0,36-4 0,16-1 0,71-5 0,13 2 0,10 0 0,15-1 0,-15 2 0,8 0 0,3 1 0,-2-1 0,18 0 0,-1 1 0,2-1 0,-15 0 0,3 0 0,0 0 0,-6-1 0,8-1 0,-4 0 0,-10-1 0,-10-1 0,-6 0 0,6-2 0,-8-1 0,-12-4 0,-38-1 0,-29-4 0,-36-5 0,-4 5 0,-3 1 0,17 5 0,0 0 0,-28-6 0,-5 0 0,2-1 0,-5 2 0,10 5 0,-6 1 0,2 0 0,9 0 0,2-1 0,-4 3 0,-21 4 0,-4 3 0,15 2 0,26 2 0,6 1 0,-17 2 0,9 1 0,27 1 0,44 0 0,38-6 0,26-2 0,-16-4 0,2-2 0,-4-1 0,3-2 0,23-5 0,4-2 0,-6 0 0,-1-1 0,-6 0 0,-3-1 0,-8 1 0,-6-2 0,4-14 0,-20 8 0,-26 3 0,-16 12 0,-14 3 0,-38 3 0,-24 11 0,1 2 0,-8 5 0,-12 11 0,-1 3 0,30-10 0,1 1 0,-1 2 0,-1 2 0,0 1 0,6 0 0,1 2 0,8-3 0,-19 9 0,44-14 0,40-16 0,24-1 0,16-6 0,26-5 0,9-4 0,-19 0 0,5-4 0,14-1 0,9-3 0,-8-2 0,-4-7 0,-8-3 0,-1 3 0,-17-4 0,-33-15 0,-90 18 0,4 24 0,-15 6 0,1 2 0,10 0 0,0 2 0,-9 2 0,-9 3 0,-12 3 0,-4 2 0,3 0 0,11 0 0,4 2 0,9 0 0,-5 3 0,-4-1 0,-7 2 0,5 1 0,16-2 0,-18 14 0,29-7 0,40-11 0,24-4 0,40-1 0,26-5 0,11-11 0,10-6 0,-5-7 0,-1-4 0,-2 0 0,-6-3 0,-22 2 0,-14-1 0,-26-2 0,-26 10 0,-21 9 0,-43 15 0,-16 9 0,19 2 0,-5 6 0,8-2 0,-9 4 0,-2 4 0,3 4 0,3 8 0,1 4 0,2 3 0,4-5 0,0-1 0,4-3 0,1 1 0,-6 7 0,1 1 0,28-11 0,35-20 0,26-22 0,32-15 0,17-22 0,2-8 0,-33 17 0,-1-3 0,-5-2 0,-3 0 0,13-16 0,-14 8 0,-32 40 0,0 7 0,0 1 0</inkml:trace>
</inkml:ink>
</file>

<file path=ppt/ink/ink10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7:29.674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1953 1526 16383,'66'-54'0,"0"0"0,2-2 0,2-4 0,-12 4 0,1-4 0,-3 3 0,5-5 0,-2 2 0,5-9 0,-8 6 0,-16 11 0,-25 30 0,-13 11 0,-18 9 0,-23 5 0,-33 6 0,12 3 0,-11 5 0,2-1 0,-16 4 0,-3 3 0,-1 4 0,-7 4 0,5 0 0,21-5 0,5 0 0,0 1 0,2 0 0,1 2 0,1 0 0,-2 2 0,1 1 0,1 0 0,-24 19 0,3-1 0,17-11 0,3-1 0,8-3 0,10-6 0,19-9 0,36-24 0,26-10 0,45-23 0,-25 9 0,3-3 0,8-2 0,5-4 0,1-5 0,6-6 0,-7 4 0,-9 3 0,-3 0 0,25-20 0,-16 1 0,-42 13 0,-18 7 0,-21 23 0,-15 7 0,-32 16 0,-13 13 0,-11 7 0,19-6 0,-3 1 0,-2 2 0,-13 6 0,-4 2 0,-1 2 0,15-5 0,-1 2 0,0 0 0,1 0 0,-15 5 0,2-1 0,2 1 0,4 1 0,3 0 0,2-1 0,7-3 0,2 0 0,8-2 0,3 0 0,7-1 0,-18 17 0,38-17 0,25-11 0,19 2 0,26 1 0,22-1 0,21-12 0,14-6 0,-9-5 0,10-5 0,-26 1 0,10-3 0,4-2 0,0-2 0,-6-1 0,0-3 0,-3-3 0,-2-2 0,3 0 0,11-1 0,4 0 0,-1-3 0,-8-3 0,6-11 0,-7-4 0,-11 3 0,-8 2 0,-10 0 0,-2-5 0,-18 1 0,-37 10 0,-42 11 0,-17 23 0,-16 13 0,-9 7 0,-9 7 0,-3 2 0,21-8 0,0 1 0,-3 1 0,-5 4 0,7-2 0,-7 4 0,-2 2 0,0 0 0,3-1 0,6-1 0,-5 2 0,6-2 0,1 1 0,-3 2 0,-14 7 0,-5 3 0,5 0 0,13-1 0,0 10 0,13 0 0,7-3 0,15 0 0,30 11 0,36-25 0,29-18 0,26-7 0,-17-13 0,7-6 0,15-5 0,4-4 0,-26 3 0,1-2 0,6-4 0,11-4 0,8-3 0,0-2 0,-8 1 0,-7 2 0,-7 1 0,7-3 0,13-7 0,10-4 0,-3-1 0,-16 4 0,-10-1 0,-8 2 0,15-7 0,-14 3 0,-36 10 0,-27 22 0,-72 15 0,-16 23 0,17-3 0,-19 8 0,-6 4 0,10-3 0,7 1 0,6-1 0,-8 5 0,4-3 0,-9 4 0,-3 1 0,3 1 0,9-4 0,-8 6 0,8-1 0,5-3 0,-17 8 0,11-4 0,22-11 0,27-9 0,54-19 0,40-10 0,28-6 0,-17-2 0,14-5 0,-5 2 0,6-2 0,5-3 0,-9 0 0,11-5 0,0 0 0,-14 2 0,-1 0 0,-7-1 0,15-8 0,-15 3 0,-40 11 0,-32 7 0,-46 13 0,-19 12 0,-11 4 0,-10 0 0,-5 1 0,19-3 0,-2 2 0,1 0 0,4-2 0,1 0 0,4-2 0,-6-1 0,6-2 0,9 0 0,6-1 0,0-3 0,40-4 0,13-2 0,-41 6 0,-2-2 0,-43 7 0,17-6 0,-5 7 0,36-6 0,1 1 0,30-3 0,27 7 0,4-2 0,51 9 0,10-13 0,-18-2 0,8-1 0,13-2 0,6-2 0,-22 1 0,3 0 0,0 0 0,-2-2 0,-1 0 0,2 0 0,9 0 0,1 0 0,-5 0 0,14-2 0,-3 1 0,-23 0 0,1-1 0,-6 2 0,0 2 0,-4-1 0,-1-1 0,-4 0 0,19 2 0,-19 0 0,-16-1 0,-24 1 0,-9-1 0,-49 1 0,-29-2 0,14 0 0,-9-1 0,1-2 0,-5-1 0,-3 0 0,-6-3 0,-2 0 0,-3 0 0,-5-1 0,-3 0 0,-7 1 0,15 2 0,-8 1 0,-2 0 0,4 0 0,8 1 0,-4-1 0,8 1 0,-4 1 0,-3 0 0,-7 1 0,4 1 0,15 1 0,15-1 0,9 2 0,-30 1 0,47-1 0,15 1 0,67-1 0,15-2 0,11 2 0,12 0 0,-19-2 0,3-1 0,3 1 0,12 0 0,3 0 0,5 0 0,-8-1 0,3-1 0,4-1 0,4-1 0,-18 1 0,4-1 0,2 0 0,1-1 0,0 0 0,-1-1 0,-1 1 0,1-2 0,-1 0 0,-1 0 0,1 0 0,-2-1 0,13-1 0,0-1 0,-1 1 0,-4-2 0,-5 1 0,-3-2 0,-3-1 0,-8 1 0,-10-1 0,-4-2 0,-12-1 0,10-14 0,-38 8 0,-13-1 0,-16-3 0,-11 2 0,-26-1 0,-31 7 0,23 12 0,-8 4 0,-4 3 0,-8 3 0,-2 0 0,0 2 0,-1 0 0,-4 3 0,1 2 0,-5 2 0,-1 2 0,2 0 0,3 1 0,-1 1 0,3 1 0,3 0 0,-3 4 0,5 0 0,4-1 0,-30 5 0,38 0 0,68-7 0,57-19 0,-3-3 0,7-3 0,8-3 0,6-4 0,-11 0 0,4-2 0,6-5 0,0-2 0,7-5 0,1-1 0,-2 0 0,-8 3 0,-2 0 0,0 0 0,1-2 0,8-3 0,3-1 0,-2-2 0,-8-1 0,1-7 0,-7-2 0,-9 4 0,-9 6 0,-10-3 0,-2-13 0,-23 3 0,-53 10 0,-48 13 0,-22 11 0,33 9 0,-4 5 0,-8 4 0,-2 4 0,-11 5 0,-4 3 0,1 1 0,8 0 0,7 1 0,4 0 0,2 2 0,-2 3 0,-13 6 0,-3 4 0,4 0 0,16-3 0,9-1 0,15-1 0,9 11 0,83-39 0,8-2 0,12-5 0,23-12 0,12-7 0,-1 0 0,-16 6 0,-2 0 0,6-4 0,-8 1 0,7-3 0,1-2 0,-1 0 0,-8 2 0,8-4 0,-7 1 0,3-4 0,-2-1 0,5-4 0,-3 0 0,-10 2 0,10-9 0,-9-1 0,7-15 0,-20 2 0,-45 10 0,-40 8 0,-19 27 0,1 11 0,-12 5 0,-15 8 0,-12 5 0,0 2 0,-1 1 0,0 0 0,-4 3 0,11-2 0,-3 2 0,1 1 0,4 0 0,-9 4 0,5 2 0,7-2 0,-3 2 0,10-2 0,11-4 0,18 0 0,36-3 0,46-14 0,17-10 0,10-6 0,5-5 0,6-4 0,1 3 0,6-3 0,2-1 0,0-6 0,1-2 0,5-2 0,-7 2 0,6-2 0,-1-1 0,-8 0 0,-6 0 0,-5-1 0,-3-2 0,5-3 0,-2-2 0,-31 2 0,-46-15 0,-36 20 0,-26 29 0,-22 15 0,4 1 0,-2 1 0,-6 4 0,18-2 0,-11 2 0,-5 3 0,3 0 0,9-1 0,-2 2 0,7 1 0,-3 1 0,2-1 0,-4 2 0,3-1 0,10-2 0,-1 5 0,9-2 0,-18 13 0,51-22 0,17-5 0,15-5 0,15 0 0,37-5 0,-14-4 0,5-4 0,8 0 0,7-5 0,16-5 0,12-7 0,0-3 0,-24 2 0,0-3 0,-1-1 0,0 2 0,20-4 0,0 1 0,-6-4 0,-10-2 0,-3-2 0,-19 3 0,-14-6 0,-21 6 0,-21 9 0,-8 10 0,-22 0 0,-63 10 0,34 9 0,-6 4 0,-2 1 0,-7 3 0,2 2 0,7 1 0,1 1 0,-2 2 0,-15 4 0,-4 2 0,7-1 0,-8 2 0,4 0 0,19-5 0,0 0 0,5 0 0,-1 3 0,5 0 0,4-5 0,4 4 0,-26 34 0,40-19 0,13 21 0,25-28 0,12 0 0,8-18 0,11-6 0,8-4 0,20-7 0,21-9 0,-17-2 0,2-5 0,-10 2 0,-1-2 0,5-2 0,-4 0 0,13-16 0,-29 15 0,0-10 0,-23 13 0,-3 0 0,-16 14 0,-49 29 0,3-1 0,-40 17 0,0-2 0,-4 3 0,0 5 0,41-18 0,-1 2 0,3 1 0,0 0 0,0 0 0,-4 4 0,-5 4 0,-5 5 0,2-1 0,-4 4 0,-1 2 0,-1 0 0,-3 4 0,6-6 0,13-8 0,4-2 0,-1 0 0,7-6 0,13-10 0,12-8 0,53-39 0,8-10 0,-2 4 0,3-3 0,-4 3 0,0 0 0,9-5 0,0-1 0,-6 4 0,-2 1 0,-4 2 0,-2 0 0,21-30 0,-25 20 0,-12 7 0,-10 17 0,-58 58 0,-9 6 0,3 1 0,-4 4 0,-4-4 0,3-2 0,-17 14 0,4-8 0,56-37 0,12-10 0,28-16 0,3-9 0,35-29 0,-15 10 0,3-1 0,-7 5 0,1 1 0,9-5 0,-3 3 0,10-2 0,-26 17 0,-10 8 0,-15 7 0,0 2 0,-6 0 0,-1 3 0,7 0 0,5 0 0,14-3 0,5-4 0,17-6 0,6-1 0,6 0 0,12-7 0,-4 5 0,-2-3 0,-19 6 0,1 2 0,19-6 0,24-8 0,-18 9 0,-24 7 0,10-5 0,-28 8 0,0 1 0,7-4 0,-10 3 0,16-6 0,-16 3 0,5-2 0,1 2 0,-6 3 0,0 3 0,-7 2 0,-3-1 0,2 0 0,2-1 0,-1 3 0,11-3 0,-10 3 0,8 0 0,4 1 0,-3 4 0,34 1 0,8 15 0,4 4 0,6 10 0,-22-2 0,0-1 0,-15-4 0,14 13 0,-24-12 0,11 11 0,-22-14 0,-5-5 0,5 5 0,-6-6 0,18 11 0,-6-7 0,22 8 0,-17-8 0,8-1 0,-12-10 0,-1-3 0,26 2 0,-16-5 0,4 3 0,2 0 0,10 3 0,37 6 0,-38-4 0,-2-2 0,-1-2 0,-9-5 0,15-1 0,-15 0 0,-2-1 0,-12 1 0,-12 1 0,-7-1 0,-8 2 0,-43 5 0,-15 0 0,-26 2 0,-14-2 0,-1-2 0,-12-1 0,26-3 0,-11-1 0,-5 0 0,0 0 0,4-1 0,-6-1 0,3 0 0,0 0 0,-3 0 0,6 0 0,-3 0 0,-2 0 0,3 0 0,4 0 0,-2 1 0,4-1 0,2 1 0,5 2 0,-5 1 0,6 2 0,2 1 0,-22 2 0,7 3 0,26 0 0,9 3 0,2 6 0,23 1 0,24-9 0,5-2 0,49 7 0,15 0 0,3-1 0,9 1 0,-1-2 0,6 1 0,-2-2 0,7 0 0,1 0 0,4 0 0,1-1 0,3 0 0,-18-2 0,2-1 0,2 0 0,0 0 0,6-1 0,1-1 0,1 0 0,0-1 0,5-1 0,2-1 0,-2-1 0,-4 0 0,6 1 0,-4 0 0,-2-1 0,-1-1 0,-2-1 0,-12 1 0,22 1 0,-50-3 0,-14 2 0,-24-1 0,-5 1 0,-44 1 0,-35-7 0,-5-3 0,-21-2 0,-3 1 0,24 2 0,-1 2 0,-3-1 0,-4-1 0,9 1 0,-4-1 0,-3 0 0,-1 0 0,-1 0 0,0 2 0,-2 1 0,-2 1 0,-1 1 0,2 0 0,2 1 0,4-1 0,-16 1 0,5 0 0,3 1 0,-1 1 0,-2 1 0,-2 0 0,5 2 0,13 2 0,-5 6 0,13 3 0,13-3 0,4 4 0,7 6 0,7 2 0,1 7 0,6 6 0,31-20 0,17-5 0,9-5 0,35 3 0,25-1 0,-13 0 0,6 2 0,4-4 0,7 1 0,5 1 0,10 2 0,-1-2 0,-11-3 0,0-1 0,7-1 0,-14 0 0,7 0 0,3-1 0,-1 0 0,-5 0 0,4-1 0,-3-1 0,-1 0 0,4 0 0,-4-1 0,5 1 0,0-1 0,-2 0 0,-6-1 0,17 0 0,-6 0 0,0-2 0,6 1 0,1-1 0,-10 1 0,-6 0 0,-9-1 0,-10-2 0,-8 1 0,-4 3 0,-37-3 0,-81 19 0,-9-9 0,-15 4 0,-12-1 0,33-8 0,-2-2 0,-6 0 0,0-1 0,-6-1 0,-4 0 0,-5-1 0,8 0 0,-5-1 0,-4 0 0,-2 0 0,2-1 0,4 1 0,-5 0 0,4 0 0,-1 1 0,-1-1 0,-5 1 0,8 0 0,-5 1 0,-4-1 0,0 1 0,3 1 0,4 0 0,8 2 0,-12 0 0,8 3 0,4 0 0,-1 1 0,0 0 0,-1 1 0,3 2 0,5 4 0,-4 8 0,5 6 0,10-1 0,12-2 0,6 3 0,-16 12 0,12 1 0,32-9 0,20 2 0,23-17 0,49 2 0,20-3 0,-14-6 0,10-1 0,-20-1 0,11 0 0,4 1 0,2-1 0,-5-1 0,8-1 0,-2-1 0,1-1 0,7 0 0,-11 0 0,5-1 0,4 0 0,1 0 0,-1 0 0,-1 1 0,-3-1 0,-2 0 0,0 1 0,1-1 0,2 1 0,5-1 0,-8 1 0,5-1 0,2 0 0,1 1 0,1-1 0,0 0 0,-2 0 0,-3-1 0,4-1 0,-2 0 0,-1 0 0,-1-1 0,0 1 0,-1 0 0,1 0 0,-3 1 0,1 1 0,1 0 0,-2 0 0,-2-1 0,-4 0 0,-5 0 0,19-3 0,-6-2 0,-6 1 0,-11 1 0,9 1 0,-19 2 0,-24 0 0,-51 3 0,-26 6 0,-38-2 0,-22-1 0,16-2 0,-6-2 0,-6 1 0,4 0 0,-5 0 0,-4-1 0,-3-1 0,21-1 0,-3-1 0,-2-1 0,-1 0 0,-1-1 0,2 2 0,2-1 0,2 0 0,-1 1 0,-1-1 0,-2 1 0,-3 0 0,-6 0 0,-5 1 0,-3 0 0,-1 0 0,2 0 0,2 0 0,5 1 0,5-1 0,3 0 0,2 0 0,2 1 0,0 0 0,-1 1 0,-16 1 0,-3 1 0,2 0 0,5 1 0,8 0 0,-10 2 0,9 0 0,8 1 0,1 0 0,6 1 0,2 1 0,3 0 0,12 0 0,4 0 0,-17 9 0,6 3 0,41-4 0,11-4 0,7-4 0,27 7 0,24-5 0,18-4 0,6 0 0,14-2 0,6 0 0,0 1 0,-12-1 0,1 0 0,1 0 0,2 0 0,3-1 0,-5-2 0,0 0 0,2 0 0,3-2 0,3 1 0,3-1 0,-8 0 0,4 0 0,5-1 0,2 1 0,0-1 0,0-1 0,-3 1 0,-4-1 0,-5-1 0,22 0 0,-9-1 0,-3-1 0,5-1 0,11-1 0,-21 2 0,8-1 0,6-1 0,4 0 0,3 0 0,-1-1 0,-2 1 0,-5-1 0,-6 1 0,-8-1 0,18-1 0,-10-1 0,-6 1 0,0-1 0,6 0 0,-3 0 0,6 0 0,1-1 0,-3 1 0,-6 0 0,-10 2 0,11-1 0,-12 2 0,-6 1 0,4 0 0,-12 1 0,-6 3 0,-28-1 0,-24 3 0,-22 15 0,-7 0 0,-25 14 0,-23-7 0,-11-3 0,17-7 0,-5-2 0,-22 0 0,-12 0 0,1-4 0,17-3 0,2-4 0,-5 0 0,2-2 0,-5 0 0,-3-1 0,2 1 0,0 1 0,0 0 0,1 0 0,-1 0 0,4-2 0,1 1 0,-1 0 0,0 0 0,-2 3 0,-2 0 0,2 1 0,3 0 0,-11-2 0,4-1 0,-3 3 0,7 1 0,-5 2 0,2 0 0,6-1 0,5 0 0,5-1 0,-2 1 0,-18 2 0,-3 2 0,10 0 0,8 1 0,6 1 0,4-2 0,-3 2 0,-23 6 0,3 0 0,37-6 0,0 1 0,-39 10 0,6 1 0,19-1 0,-7 9 0,60-14 0,12-5 0,15-1 0,10-1 0,24 2 0,30 6 0,-23-11 0,6-1 0,28 5 0,5-2 0,-4-5 0,5-1 0,-4 0 0,7 0 0,6 0 0,-4 0 0,4-1 0,4 0 0,0 0 0,-15 0 0,1-1 0,1 0 0,-1 0 0,-3 1 0,12 0 0,-1 2 0,-3-1 0,-1-1 0,-2-2 0,0-1 0,-6 0 0,-11-1 0,-6-1 0,-5 0 0,22-4 0,-2-1 0,13-8 0,-41 9 0,-2 0 0,31-9 0,-29 9 0,1-1 0,-2 1 0,-2 1 0,1 0 0,0 1 0,43-3 0,-22 4 0,3 3 0,-28 3 0,1 0 0,-22 0 0,-9-1 0,-2 0 0,-10 0 0,-42 0 0,-23 0 0,14 0 0,-10 1 0,-10 0 0,-13-1 0,-4 1 0,8 0 0,4 0 0,5 0 0,-11 1 0,0-1 0,-11 1 0,-8-1 0,1 1 0,5 0 0,12-1 0,-5 2 0,9-1 0,-4 1 0,-8 0 0,-9 0 0,4 1 0,16-1 0,12 2 0,8 0 0,-2-1 0,2 1 0,-32 5 0,31-2 0,1-1 0,45-2 0,17-3 0,21 0 0,14-2 0,33 3 0,-24-2 0,3-1 0,8 1 0,4-1 0,25-2 0,5 0 0,-30 1 0,1 0 0,1 0 0,1-1 0,2-1 0,3 1 0,23-1 0,7-1 0,-7 0 0,-27 1 0,-4 0 0,3-1 0,19-1 0,4-1 0,-9 0 0,-3 0 0,-6 0 0,1-4 0,-3 0 0,-19 4 0,-1 0 0,21-3 0,-3 1 0,12-1 0,-8 3 0,0-1 0,-4-1 0,0 3 0,2-1 0,9-3 0,-26 4 0,-1 0 0,4-3 0,-5 2 0,-3 4 0,-6 2 0,31 5 0,-20 0 0,38 5 0,-39-6 0,37 2 0,-54-4 0,19 2 0,-29 4 0,-9-3 0,-3 4 0,-21 0 0,-15 2 0,-29 7 0,-12-4 0,15-7 0,-7-1 0,-33-2 0,-5-1 0,12 1 0,-2-1 0,16-1 0,-3 0 0,3 0 0,-16 3 0,4 1 0,16-2 0,1 1 0,-17 2 0,-5 1 0,-12 0 0,-1 0 0,9 0 0,-1 1 0,18-4 0,-1 0 0,4-1 0,-7 2 0,5-1 0,2-3 0,-1 0 0,-4 0 0,2 0 0,14-1 0,2 1 0,-2 0 0,4 1 0,-9 2 0,30-1 0,14 0 0,60 3 0,16-1 0,-7-2 0,6-1 0,10-1 0,2-1 0,6 1 0,3-2 0,3-1 0,1-2 0,7 1 0,-3-2 0,-19 0 0,0-1 0,8 0 0,-1 0 0,-19 2 0,-3-1 0,-1-1 0,-1 0 0,33-5 0,-10-1 0,-11 6 0,0 1 0,21-1 0,-19 3 0,1 1 0,15 1 0,0-3 0,1 3 0,-22-2 0,0 0 0,-9-2 0,-16-2 0,-4 3 0,-15 0 0,0 3 0,2-1 0,4 1 0,4 0 0,0 0 0,13 0 0,-9 0 0,17 0 0,-14 1 0,23 0 0,-9 1 0,21 0 0,-23-1 0,0 1 0,-30 1 0,-9-2 0,-64 11 0,-11-1 0,8-2 0,-5 0 0,8-2 0,-1-1 0,-13 1 0,-3-1 0,-2 0 0,1-1 0,2 1 0,-1-1 0,-7-1 0,3-1 0,22-1 0,1 0 0,-12 0 0,1 1 0,16-1 0,1 1 0,-13 0 0,-3-1 0,-8-2 0,1-2 0,18 2 0,2-1 0,-13-1 0,6 1 0,4 0 0,-4 5 0,7-3 0,13 1 0,21-3 0,64-2 0,10-1 0,8 0 0,0 1 0,6 0 0,5 0 0,6-1 0,-5 1 0,-2 1 0,-1 0 0,22-2 0,-3 0 0,-34 1 0,-4 0 0,44-8 0,-18-3 0,-3-3 0,2-4 0,-18 3 0,-1-2 0,-22 6 0,-13 4 0,-16 4 0,-26-3 0,-2 4 0,-25-5 0,-7 6 0,-15-2 0,15 2 0,-3 0 0,0 1 0,-5-1 0,-30-2 0,-7-1 0,29 1 0,-1-1 0,-10 0 0,0 1 0,-9 0 0,-5 0 0,-1-1 0,4-1 0,9 1 0,4-1 0,-1 0 0,-4-1 0,-7 2 0,7 0 0,-6 1 0,-5 0 0,-2 1 0,-2-1 0,1 1 0,1 0 0,5 0 0,-1 0 0,1 0 0,2 1 0,1 0 0,-1 0 0,1 0 0,-1 0 0,-3 1 0,-1 0 0,0 0 0,0 0 0,2 1 0,2 0 0,3 0 0,-12 0 0,2 0 0,4 1 0,2 0 0,4 2 0,-3 2 0,3 1 0,6 1 0,6-1 0,-16 1 0,8 1 0,-9 5 0,11 0 0,17-2 0,26-2 0,11-4 0,13-1 0,2-1 0,60-14 0,-2 3 0,10-2 0,10-4 0,11-3 0,2 0 0,-11 3 0,1 0 0,3-1 0,5-1 0,6-1 0,6-1 0,4 0 0,-1-1 0,-3 1 0,-9 2 0,-3 0 0,0 1 0,4-2 0,6 0 0,-7 2 0,6-2 0,6 0 0,2-1 0,-1 1 0,-2 0 0,-5 1 0,-8 1 0,24-4 0,-12 2 0,0 1 0,5-2 0,-9 3 0,8-3 0,3 1 0,-4 0 0,-9 2 0,-15 3 0,11-1 0,-13 3 0,-1 1 0,-10 3 0,-22 3 0,-24 3 0,-46-3 0,-57 2 0,17-1 0,-19 1 0,13 3 0,-16 1 0,-11 2 0,-4 0 0,4 0 0,9 0 0,11 1 0,7-1 0,1 0 0,-4 1 0,-10 1 0,6-1 0,-10 0 0,-7 1 0,-3 0 0,-2 0 0,1 1 0,5-1 0,7 1 0,10-1 0,-4 1 0,8 1 0,6-1 0,1 1 0,-4-1 0,-8 1 0,-3-1 0,0 1 0,8-2 0,13 0 0,-22 3 0,43-5 0,54-6 0,41 0 0,17-2 0,10-1 0,12 0 0,5 0 0,-23 1 0,3-1 0,7 0 0,-3-1 0,7-1 0,4 0 0,-1 0 0,-4 1 0,1 0 0,-5 1 0,2 0 0,5 0 0,8-1 0,8-1 0,2 0 0,-5 1 0,-11 1 0,-1 1 0,-10 1 0,-2 0 0,33 0 0,-22 0 0,-48 3 0,-37-1 0,-30 4 0,14 0 0,-9 1 0,22-2 0,-1 0 0,1 0 0</inkml:trace>
</inkml:ink>
</file>

<file path=ppt/ink/ink10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8:00.139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4222 807 16383,'-78'39'0,"-1"0"0,1 0 0,0 0 0,-17 8 0,4-1 0,23-5 0,23 6 0,22-15 0,66-20 0,49-15 0,-22-4 0,10-4 0,7-5 0,9-3 0,-5-1 0,-22 3 0,-4 0 0,2-1 0,12-3 0,0-2 0,-9 1 0,-13 0 0,-11-3 0,4-23 0,-34 7 0,-24-2 0,-27 13 0,-31-2 0,-26 5 0,29 16 0,-14 1 0,-6 2 0,3 2 0,-16 1 0,0 3 0,-9 5 0,24 2 0,-9 2 0,-4 2 0,0 1 0,4 1 0,8 0 0,-3 2 0,6 1 0,4 2 0,-1 4 0,-2 4 0,-2 5 0,7 1 0,14-3 0,-20 26 0,61-5 0,68-27 0,23-8 0,-14-4 0,6-3 0,17 2 0,11-1 0,-4-4 0,-19-4 0,-3-3 0,5-3 0,9 0 0,6-3 0,2-1 0,-5-1 0,5-3 0,-4-2 0,2 0 0,11-1 0,2 0 0,-7-3 0,9-9 0,-14-1 0,-37 15 0,-7-3 0,23-29 0,-54 23 0,-5-1 0,-11 11 0,-4 4 0,-23 1 0,-42 3 0,18 4 0,-9 2 0,-6 4 0,-9 3 0,-1 1 0,-3 0 0,-1 1 0,-11 1 0,16-1 0,-9 1 0,-4 0 0,-3 1 0,1 1 0,4-1 0,-5 1 0,1 2 0,1-1 0,1 0 0,0 0 0,-2-1 0,-2 0 0,1 0 0,4 1 0,6 0 0,-20 4 0,8 2 0,22-1 0,12 8 0,30 6 0,35-7 0,68 26 0,-19-29 0,13-4 0,8-2 0,15 0 0,7-3 0,-4-2 0,-8-3 0,-1-3 0,3-2 0,8-1 0,-15-1 0,7-1 0,5-1 0,1-1 0,-1 0 0,-4-1 0,-6 0 0,22-3 0,-8-1 0,-2-1 0,1-1 0,5-2 0,2 0 0,-5-1 0,-12-1 0,5-4 0,-17-2 0,-4-12 0,-34 10 0,-21 7 0,-13 9 0,-42 7 0,-24 10 0,6 4 0,-17 8 0,-4 2 0,8-1 0,10-3 0,4 0 0,-5 3 0,-16 6 0,-9 4 0,2 2 0,13-3 0,1 8 0,11-1 0,11-6 0,7-1 0,0 12 0,40-24 0,31-5 0,51-2 0,-22-9 0,8-2 0,0 0 0,7-1 0,5-2 0,2-2 0,7-1 0,1-1 0,-2 1 0,17 1 0,-1 0 0,0-1 0,-20-1 0,2 0 0,-3-1 0,-6 1 0,24-3 0,-15-1 0,-11-1 0,-36-7 0,-63 10 0,-32-1 0,-14 9 0,-11 12 0,-5 5 0,30-4 0,0 2 0,-8 3 0,-6 3 0,9 0 0,7 3 0,7-1 0,-2-1 0,7-1 0,0 14 0,37-13 0,33-12 0,66-7 0,-20-9 0,6-3 0,20 0 0,4-2 0,-6-5 0,-6-1 0,-26 8 0,-9-1 0,7-8 0,-57 11 0,-20-2 0,3 5 0,-7-2 0,11 5 0,5 0 0,-15-7 0,-5-3 0,-33-10 0,-25-5 0,32 12 0,-5 0 0,-31-2 0,-8 1 0,26 4 0,-2 0 0,-1 2 0,-4 0 0,0 2 0,-3 0 0,-11-1 0,-4-1 0,5 3 0,17 3 0,4 2 0,-3 0 0,-20-1 0,-3 1 0,3 2 0,15 3 0,4 2 0,-1 0 0,1 0 0,-1 0 0,2 2 0,3 3 0,2 2 0,3 0 0,-7 0 0,1 2 0,-17 7 0,7-1 0,4-5 0,-1 5 0,60-22 0,1 0 0,-36-15 0,-10-4 0,-1 4 0,-13-3 0,3 2 0,-7 3 0,-1 3 0,8 0 0,-4 1 0,8 4 0,7 6 0,6 3 0,-33 12 0,11 0 0,4-2 0,-7 4 0,20-3 0,-3-3 0,8-2 0,28-8 0,3-1 0,53-20 0,4-4 0,30-17 0,7-13 0,-27 18 0,-2-2 0,14-17 0,-7 1 0,-45 37 0,-4 11 0,-16 3 0,-1 2 0,-58 0 0,15 4 0,0-1 0,-2 2 0,-14 5 0,-17 4 0,48-6 0,10-3 0,14-2 0,4-3 0,-19 2 0,-24-9 0,-6 1 0,-10-6 0,15 6 0,11 1 0,11 4 0,12 2 0,16 2 0,5 4 0,10 1 0,7 0 0,32 1 0,8-6 0,33 0 0,-16-4 0,-1 0 0,10 0 0,22 0 0,-83-1 0,-14 0 0,-36-2 0,-2 3 0,-32 1 0,5 7 0,-2 11 0,20-4 0,15 3 0,33-9 0,15 1 0,28-2 0,13-1 0,26-5 0,5-1 0,8 0 0,-16-4 0,-9 1 0,-39 1 0,-44-8 0,-53 5 0,-30-5 0,22 6 0,-1 2 0,-20 0 0,7 4 0,76 5 0,21-2 0,25 5 0,4-4 0,5 0 0,-5-4 0,-9-2 0,-13-1 0,-13 1 0,-41-2 0,-2 0 0,-40-4 0,18 3 0,-10-1 0,28 4 0,13 0 0,20 2 0,75 19 0,-12-10 0,1 2 0,4-1 0,34-1 0,-37-5 0,-7-2 0,-41-3 0,-45 1 0,-8 0 0,-35 1 0,17 0 0,11 1 0,20 3 0,18 3 0,13-2 0,17 1 0,8-7 0,18 0 0,3-2 0,12-4 0,-14 2 0,-9-2 0,-22 3 0,-79-3 0,14 0 0,-2 2 0,1 0 0,13-2 0,14 3 0,77 4 0,-24-3 0,32 3 0,-46-4 0,-7 1 0,-22-12 0,-4 4 0,-17-8 0,7 7 0,-4 1 0,2 2 0,8 0 0,6 2 0,18-3 0,28-10 0,12-5 0,21-7 0,12 0 0,16-3 0,-1 2 0,-28 13 0,2-1 0,-8 3 0,2-1 0,25-5 0,0-1 0,-22 4 0,3-2 0,16-2 0,9-4 0,-8 2 0,-13 1 0,0-2 0,24-10 0,11-5 0,-14 3 0,-27 8 0,-6 0 0,27-13 0,-9 2 0,-26 8 0,-10 7 0,-17 4 0,-7 9 0,-6 1 0,-43 7 0,-18 6 0,-10 2 0,5-1 0,-5 0 0,-5 3 0,-7 1 0,5 1 0,-2 0 0,1 3 0,-19 6 0,-3 4 0,30-3 0,-1 1 0,4 1 0,-13 7 0,4 1 0,-5 3 0,9-2 0,15 2 0,27-13 0,18-11 0,8-5 0,20-6 0,30-5 0,35-12 0,-13 5 0,7-4 0,5-3 0,5-2 0,-12 3 0,4-1 0,0-2 0,-5-1 0,0-1 0,-2 0 0,-7 3 0,-3 1 0,-2-2 0,20-17 0,-11 0 0,-12 1 0,-21-5 0,-38 32 0,-12 7 0,-9 15 0,-19 6 0,-42 23 0,29-13 0,-3 2 0,-6 1 0,-3 1 0,-7 7 0,0 0 0,12-4 0,3 0 0,5-3 0,3 0 0,-32 24 0,34-13 0,9-1 0,19 2 0,12-4 0,29 19 0,15-20 0,38 8 0,21-23 0,-19-13 0,9-4 0,-12-3 0,3-2 0,2-2 0,1-1 0,2-1 0,4-3 0,-4-3 0,4-1 0,1-3 0,-4-1 0,7-6 0,-3-4 0,4-3 0,-2-1 0,4-3 0,0-3 0,-4-2 0,-12 0 0,-4-2 0,-1-1 0,-2-1 0,-3 4 0,-1 0 0,-1-1 0,-4-5 0,19-23 0,-5-6 0,-11 7 0,-16 14 0,-5 1 0,-1-5 0,1-4 0,-5 9 0,17-15 0,-3 12 0,4 2 0,18-2 0,-14 17 0,1 5 0,12 0 0,-11 17 0,2 3 0,20 4 0,-4 6 0,1 3 0,13 3 0,-23-1 0,-3 1 0,14 4 0,0 0 0,-5 3 0,1 2 0,-8 3 0,-19-2 0,0 1 0,23 10 0,15 10 0,-31-11 0,-6 1 0,-13-7 0,-3 0 0,-2-2 0,3 1 0,15 1 0,16 0 0,9-3 0,-24-8 0,3 0 0,-6-1 0,5 0 0,17 3 0,10 0 0,-6-1 0,-1-1 0,1-1 0,-1 3 0,5-1 0,-8-1 0,-5-6 0,-9-1 0,15 1 0,-20-4 0,-62-10 0,-51-19 0,7 11 0,-7 0 0,-16-4 0,-6 3 0,16 7 0,-4 1 0,3 2 0,-13-1 0,-2 2 0,11 5 0,-5 1 0,11 0 0,-27-2 0,32 5 0,15 2 0,37 1 0,11 1 0,19 4 0,5 2 0,30 9 0,23 4 0,14 4 0,-20-6 0,6 2 0,8 1 0,3 0 0,-24-4 0,1 0 0,2 0 0,13 2 0,2 0 0,-2-1 0,-13-1 0,-1-1 0,2 0 0,11 2 0,3 1 0,-1-1 0,0 0 0,1-1 0,-6-1 0,13 4 0,-6-2 0,1-2 0,-12-2 0,-24-2 0,-18-7 0,-7 6 0,-2-4 0,4 5 0,5-3 0,-3 0 0,9 2 0,-2-1 0,-7 1 0,-8-3 0,-18-6 0,-61-16 0,-42-11 0,32 13 0,-5 0 0,-9 0 0,-1-2 0,-9-1 0,-6-2 0,-1 2 0,2 1 0,3 3 0,1 1 0,0 1 0,-3 0 0,-5 0 0,10 0 0,-4-1 0,-3 0 0,-1 0 0,0 1 0,2 0 0,4 1 0,0 1 0,3 0 0,1 1 0,1 0 0,0 1 0,-3-1 0,-5-1 0,-1 0 0,-1 0 0,0 0 0,1 0 0,2 2 0,7 1 0,1 0 0,0 1 0,2 0 0,1 1 0,4-1 0,-19 1 0,6 0 0,0 0 0,-2 1 0,11-1 0,-3 1 0,0 0 0,5 0 0,6 0 0,-6 1 0,8 1 0,3 1 0,-26 1 0,11 1 0,9 5 0,24 10 0,30 16 0,16-7 0,41 5 0,19-3 0,-2-13 0,8-5 0,23 5 0,14 1 0,3-3 0,-22-8 0,1-2 0,3-2 0,7 1 0,-3 1 0,7-1 0,5 1 0,1 0 0,0-1 0,-3-1 0,-8-2 0,-1 0 0,-1 0 0,2-1 0,2 0 0,5 0 0,-4 1 0,6 0 0,4 0 0,1 0 0,0-1 0,-1 1 0,-4 0 0,-4-1 0,4 1 0,-4-1 0,-3 0 0,0 0 0,0 0 0,4-1 0,-1 1 0,4 0 0,1-1 0,0 0 0,-2 1 0,-5 0 0,-6 0 0,14 1 0,-7 0 0,-5 0 0,0 0 0,-3 0 0,0-1 0,-5 1 0,-11-1 0,-1 0 0,-10 0 0,18 3 0,-50-2 0,-13 2 0,-10-4 0,-21-6 0,-25-7 0,-9-4 0,-17-4 0,4 3 0,-14-2 0,-7-2 0,-3 1 0,2 0 0,0 1 0,0 2 0,-1-1 0,-6 0 0,-7-1 0,17 2 0,-6 0 0,-5-1 0,-4-1 0,-1 0 0,-1 0 0,3 2 0,3 0 0,6 2 0,-1 1 0,5 1 0,2 1 0,2 1 0,-1 1 0,-2-2 0,-4 1 0,-4-1 0,-5-2 0,-3 1 0,-1 0 0,1 0 0,5 1 0,5 1 0,9 2 0,-18 0 0,11 1 0,5 2 0,-1 0 0,-3 1 0,-1-1 0,6 2 0,16 3 0,-22 7 0,55 7 0,42 14 0,11 4 0,28 5 0,20 5 0,-1-3 0,4 0 0,8-2 0,-1-4 0,13 3 0,4-1 0,-2-4 0,-8-7 0,-1-3 0,2-1 0,1-1 0,-10-1 0,2 0 0,1-1 0,2 0 0,3-1 0,2 1 0,4-1 0,2 0 0,2-1 0,-3 1 0,-2-2 0,3 1 0,-4-1 0,0 0 0,4 0 0,6 1 0,-8-2 0,8 2 0,4 0 0,3 0 0,-1-1 0,-2 0 0,-7-1 0,-8-1 0,20 0 0,-12-1 0,-1-2 0,5 2 0,-10 0 0,8 1 0,2 0 0,-5-1 0,-12-1 0,-17-4 0,32-3 0,-36-7 0,-78-7 0,-43-15 0,0 3 0,-7-2 0,-6 0 0,-4 1 0,14 6 0,-3 0 0,-9-2 0,-2-1 0,-8-2 0,-6-1 0,-3-1 0,-2 2 0,17 5 0,-2 1 0,-2 0 0,-2 1 0,0-1 0,-1 0 0,0 0 0,-5-1 0,-2-1 0,0 0 0,-1 0 0,1 1 0,1 1 0,2 1 0,-6 0 0,0 0 0,0 1 0,4 2 0,4 1 0,7 4 0,-3 2 0,5 2 0,7 3 0,8 2 0,-6 1 0,10 3 0,-34 11 0,73 27 0,26 2 0,34 11 0,16 0 0,-8-18 0,8-3 0,18 5 0,13-1 0,4-4 0,-17-14 0,4-3 0,3-3 0,1 1 0,9 2 0,3 0 0,3 0 0,5-1 0,-14-4 0,6 0 0,3 0 0,0-1 0,-1 0 0,-3-1 0,6 1 0,-3 0 0,-2-1 0,2 0 0,4 0 0,-6-1 0,4 0 0,2 0 0,-1-1 0,-2-1 0,-3 0 0,1-1 0,-2-2 0,-3 1 0,-2-2 0,-4 1 0,4-1 0,-4 0 0,-4-1 0,-4-1 0,5-1 0,-4 0 0,-15-3 0,5-9 0,-65-9 0,-79-26 0,33 27 0,-8 2 0,-29-3 0,-16 1 0,2 4 0,17 7 0,2 4 0,-8 2 0,5 0 0,-7 1 0,-4 1 0,-1 1 0,3 2 0,4 3 0,0 2 0,1 0 0,-1 2 0,1-1 0,1-1 0,-1-1 0,1 1 0,-1 1 0,-2 2 0,-11 4 0,-5 3 0,0 0 0,7 1 0,10-3 0,5-2 0,10-1 0,0 2 0,-15 5 0,0 1 0,32 2 0,41-2 0,46 8 0,20-10 0,19-1 0,-1 0 0,19 8 0,9-1 0,-12-5 0,11 1 0,4-1 0,-2-1 0,-9-1 0,-2-1 0,3-1 0,8 0 0,-16-3 0,8-1 0,3 1 0,4 0 0,-1-1 0,-1 0 0,-4-1 0,3 1 0,-3-1 0,-1 0 0,0-1 0,1 0 0,2 0 0,-5-2 0,2 1 0,1 0 0,0-1 0,-1-1 0,-5-1 0,-4-1 0,26 0 0,-5-3 0,-7-1 0,-8-1 0,-12-1 0,-7-1 0,-5-1 0,14-2 0,-19-4 0,-37-6 0,-72-12 0,-11 7 0,-12-1 0,12 3 0,-4 0 0,-5 0 0,-5 3 0,-6 0 0,-5 2 0,-5 1 0,9 3 0,-6 1 0,-3 1 0,-2 0 0,0 1 0,1 0 0,1 1 0,-1 0 0,1 1 0,-1 0 0,-2 1 0,-1 0 0,5 1 0,-2 0 0,-1 0 0,-1 1 0,0 0 0,1 0 0,2 1 0,-10 0 0,-1 0 0,2 2 0,1-1 0,3 1 0,3 1 0,6 0 0,4 0 0,2 1 0,0 1 0,-1 0 0,-10 1 0,-2 1 0,0 1 0,5 0 0,8 2 0,-3 1 0,8 2 0,3 2 0,-32 8 0,15 1 0,20 5 0,28 1 0,41-9 0,13 4 0,28 8 0,27-5 0,1-8 0,13-2 0,-3-5 0,7-1 0,4 0 0,-11-2 0,2 0 0,3 0 0,2-2 0,-5-1 0,2 0 0,2-1 0,5-1 0,5 0 0,-11 0 0,7-1 0,3 0 0,3 0 0,1-1 0,0 1 0,-3-1 0,-4-1 0,-2 1 0,-2-1 0,-2 0 0,0-1 0,0 0 0,1 0 0,4 0 0,-1 0 0,4 0 0,3 0 0,0 0 0,-1-1 0,-3 0 0,-3 0 0,-5-1 0,14-1 0,-3-1 0,-4 0 0,-7 0 0,-5-2 0,6-2 0,-9-2 0,-4 0 0,19-4 0,-16-1 0,-21-2 0,-40 8 0,-14 6 0,-45 2 0,-1 3 0,-9 0 0,-28 0 0,-12-1 0,17-1 0,-8-1 0,-3 0 0,2 1 0,6 1 0,1 1 0,-2 0 0,-7 2 0,-2 0 0,-9 1 0,-5 1 0,0 0 0,6 0 0,11 1 0,-17 2 0,11 1 0,-3 2 0,2 0 0,-6 2 0,8 0 0,25 0 0,11 9 0,36-5 0,35-4 0,16-1 0,56 7 0,-27-10 0,6-1 0,16 2 0,7-1 0,-11-3 0,5 0 0,-1-1 0,-2 0 0,-1 0 0,6 0 0,-3-2 0,5 1 0,1-1 0,-1 1 0,-3 0 0,-2 0 0,1 1 0,4-2 0,-4 0 0,2-1 0,2 0 0,1 0 0,1-2 0,8 0 0,3-1 0,0-1 0,-2 0 0,-6 0 0,-4 0 0,-5 1 0,-2 0 0,0-2 0,8-3 0,3 0 0,-7-1 0,-16 0 0,24-5 0,-25 0 0,-38 6 0,-24 4 0,-104 1 0,29 0 0,-15 0 0,-8 0 0,2-1 0,-2 1 0,0 0 0,-2-1 0,-5 1 0,17 0 0,-3 0 0,-3 0 0,-1 0 0,2 0 0,2 0 0,-8 1 0,0 0 0,2 0 0,3 0 0,4 0 0,4 1 0,4-1 0,1 1 0,-2 0 0,-17 2 0,-4 0 0,4 1 0,13 0 0,-2-1 0,10 2 0,-7 2 0,14 5 0,35 12 0,20-5 0,9 10 0,14-17 0,77 6 0,3-10 0,-30-3 0,10-1 0,4-1 0,1-3 0,6-1 0,2-1 0,3 0 0,-9 0 0,3 0 0,2 0 0,0 0 0,-1-1 0,0 0 0,2 0 0,-2-1 0,0 0 0,-3 0 0,9-1 0,-2 0 0,-3-1 0,-8 1 0,23-4 0,-11 0 0,-25 1 0,-5 0 0,27-3 0,-28 2 0,-24 6 0,-4 1 0,-10 3 0,5-1 0,-13 1 0,-62-1 0,-15-1 0,-6 3 0,-18 2 0,4-1 0,-5 0 0,-3 0 0,23 1 0,-7 0 0,0 1 0,6 0 0,-27 2 0,7 1 0,5-1 0,3 3 0,6 3 0,8 1 0,-2 1 0,-4 6 0,61-15 0,1 0 0,12-3 0,-5 2 0,49 7 0,-11-3 0,54 5 0,-11-7 0,-1-3 0,14 1 0,-17-3 0,19 1 0,-1-4 0,-4-2 0,16-3 0,-39-1 0,-1 0 0,-6 2 0,0 1 0,3-3 0,-2 0 0,24 1 0,-16 1 0,-8 1 0,-6 2 0,-29 1 0,-12 3 0,-31 2 0,-27 7 0,-16-4 0,-7 0 0,7-1 0,-1 1 0,-24-1 0,-1-1 0,11-1 0,4 0 0,14-2 0,-1 2 0,-29 2 0,1 2 0,36-3 0,2 0 0,-20 3 0,3 0 0,-7-1 0,6-1 0,-23-4 0,40 0 0,-14-1 0,54-2 0,14-4 0,44-6 0,26-2 0,-22 5 0,8 0 0,24-3 0,13 1 0,-5 0 0,8-1 0,2 1 0,-21 3 0,6-1 0,4 0 0,-4 2 0,17-1 0,-2 1 0,-5 1 0,-16 2 0,-4 1 0,0-1 0,9 0 0,1 0 0,-8 1 0,-7 1 0,-6 0 0,34 0 0,-17-1 0,-14-2 0,-21 1 0,0-1 0,-21 2 0,-5 1 0,-13 0 0,-2 0 0</inkml:trace>
</inkml:ink>
</file>

<file path=ppt/ink/ink10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8:22.133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5975 637 16383,'-65'4'0,"-1"0"0,-19 5 0,-10 3 0,6 1 0,2 0 0,-1 3 0,-2 2 0,-8 3 0,15 2 0,22-1 0,9 3 0,-22 25 0,46-11 0,29-3 0,24-3 0,66 2 0,-41-23 0,3-3 0,16 2 0,5-4 0,25-14 0,1-6 0,-23 5 0,2-2 0,-6-2 0,4-3 0,-6 1 0,4 0 0,-5-1 0,4-4 0,-4-1 0,-19 6 0,-4-1 0,37-26 0,-41 16 0,-19-2 0,-30 10 0,-15-2 0,-41-18 0,8 15 0,-6 0 0,-12-7 0,-7 2 0,10 6 0,-5 2 0,0 2 0,6 2 0,1 1 0,-4 1 0,-18-1 0,-5 2 0,2 3 0,9 2 0,2 2 0,0 2 0,6 0 0,1 0 0,2 4 0,-19 6 0,10 3 0,2 8 0,26 17 0,51 8 0,21-7 0,42 10 0,12-23 0,-15-12 0,8-2 0,0-4 0,7-3 0,-1-1 0,-5 0 0,0-2 0,1-1 0,10-1 0,1 0 0,-5-3 0,7-2 0,-11-3 0,10-10 0,-28 5 0,-36 4 0,-14 4 0,-16-3 0,-26-10 0,-18-2 0,1 6 0,-14-4 0,0 2 0,5 3 0,-1 0 0,-4 0 0,-5-1 0,-7 0 0,0-1 0,4 3 0,-7 1 0,4 1 0,1 2 0,4 1 0,0 2 0,4 3 0,-17 9 0,9 3 0,-18 6 0,29 13 0,61-6 0,14 2 0,29 15 0,24-17 0,11-4 0,-15 1 0,4-3 0,38-3 0,1-5 0,-31-7 0,-4-2 0,-6 3 0,-3-2 0,25-6 0,-47 5 0,-20-2 0,-47-12 0,-12-7 0,-40-12 0,29 14 0,-5 0 0,-17-1 0,-8 0 0,3 6 0,-6 1 0,4 0 0,-9-1 0,2 2 0,24 6 0,-1 2 0,15 2 0,4 4 0,25 5 0,37 13 0,22 3 0,35 13 0,10-9 0,-24-12 0,2-4 0,43 0 0,-45-7 0,-1-3 0,46-4 0,-28-3 0,-12-2 0,-31 3 0,-14-5 0,-16 0 0,-11-4 0,-20-7 0,-11 2 0,-27-6 0,-17 3 0,-3 1 0,41 13 0,-1 3 0,-2 2 0,2 3 0,-29 4 0,1 10 0,51 0 0,14-2 0,14-4 0,38 3 0,-3-4 0,53 6 0,-33-6 0,2-2 0,5 0 0,5 0 0,4 0 0,6 1 0,-6-2 0,-4-1 0,-3-1 0,15 1 0,-12 0 0,-28-3 0,-54-11 0,-19-1 0,-40-12 0,-15 2 0,24 9 0,-8 0 0,1 2 0,-6 1 0,3 1 0,-13-2 0,-2 1 0,10 3 0,-5 0 0,15 3 0,-5 3 0,7 5 0,67 4 0,6 2 0,9 3 0,-1-3 0,8 1 0,-10-6 0,1-1 0,2 3 0,31 6 0,8-1 0,26 8 0,-28-7 0,4 0 0,4 1 0,5 2 0,1 1 0,7 2 0,-3-1 0,17 4 0,2-1 0,1 1 0,5 0 0,-7-1 0,-9-1 0,0-1 0,12-3 0,8-2 0,-10-1 0,-19-1 0,0-2 0,15-1 0,9-1 0,-13-1 0,-26-1 0,-4-1 0,26 0 0,-7 1 0,-17-2 0,10-1 0,0 3 0,17 0 0,-23-2 0,6 0 0,35 1 0,5 0 0,-11-4 0,1 0 0,-20 1 0,1 1 0,-4-2 0,11-3 0,-7-1 0,20-3 0,-17-2 0,-45 3 0,-21 5 0,-77 14 0,-9-1 0,11 0 0,-7-1 0,-16-3 0,-4-2 0,25-2 0,-2-1 0,-1 0 0,-4-2 0,-1 1 0,-2-1 0,-11 0 0,-2 0 0,5-1 0,-10-1 0,1 0 0,4 1 0,-4 1 0,9-1 0,16 0 0,2 0 0,-2 1 0,-5 1 0,13-1 0,-8 0 0,-19 2 0,54 1 0,11 1 0,16-1 0,57 0 0,2-2 0,13 1 0,11 0 0,6-1 0,5 0 0,-15-2 0,5 0 0,4 1 0,-6 0 0,4 1 0,3 0 0,0 0 0,6-1 0,3 1 0,0-1 0,0 1 0,2 0 0,0 0 0,0 0 0,2 1 0,-13 0 0,0 0 0,1 1 0,3-1 0,2-1 0,4-1 0,6 0 0,2-1 0,0-1 0,-5 1 0,-8 0 0,2 1 0,-8 0 0,-2 0 0,5-1 0,4-1 0,8 0 0,-1-1 0,-10 1 0,-20-2 0,13-4 0,-29 3 0,-32 2 0,-15 1 0,-44-2 0,5 2 0,-11 0 0,-8 4 0,-13 5 0,-5 4 0,-16 3 0,-10 3 0,32-5 0,-6 1 0,-2 1 0,-1 1 0,-7 4 0,-2 2 0,-1 1 0,-1-2 0,-3 1 0,-1-1 0,-2 0 0,-7 2 0,24-5 0,-5 2 0,-4 0 0,0 1 0,0-1 0,4 0 0,4-2 0,-5 1 0,4-1 0,3-1 0,-1 0 0,-4 1 0,0-1 0,-5 2 0,-2-1 0,3 0 0,4-1 0,9-2 0,-15 0 0,10-2 0,5 1 0,-15 3 0,12-1 0,2-5 0,41 0 0,36-4 0,48 0 0,1-2 0,9-1 0,15 1 0,9-2 0,2-4 0,9-2 0,1-1 0,-25 2 0,-1 0 0,5-1 0,9-2 0,-9 0 0,8-3 0,7 0 0,4-2 0,0 0 0,-1 0 0,-4 1 0,-7 0 0,12-1 0,-7 1 0,-3-1 0,4 0 0,9-1 0,-16 2 0,8-2 0,6 0 0,3-1 0,0 0 0,-3 0 0,-5 1 0,-8 1 0,-11 0 0,27-5 0,-16 1 0,2 1 0,21-3 0,2 1 0,-28 3 0,-36 4 0,-30 7 0,-18 5 0,-33 6 0,-36 3 0,11-3 0,-8-2 0,-19-1 0,-6-2 0,27-3 0,-1-1 0,-4 0 0,-18-1 0,-5-1 0,-3 1 0,18-1 0,-1 0 0,-3 1 0,-2-1 0,8 2 0,-3 0 0,-1 0 0,1 0 0,3 1 0,-9 1 0,3 0 0,1 1 0,1 3 0,-2 1 0,-1 3 0,4 1 0,13 0 0,1 5 0,10 2 0,1 3 0,16 4 0,39 5 0,20-6 0,18 1 0,41-5 0,-18-11 0,11-4 0,3-4 0,13-2 0,3-2 0,-3 0 0,9-2 0,-2 0 0,12-4 0,-23 0 0,10-2 0,6-2 0,3-1 0,-2-1 0,-7 1 0,-9 1 0,4-1 0,-11 0 0,-1-1 0,6-2 0,9-3 0,8-2 0,0-1 0,-8 1 0,-18 2 0,-3-2 0,-15 0 0,25-16 0,-62 25 0,-58 4 0,-32 7 0,14 1 0,-10 1 0,1 4 0,-6 1 0,0 2 0,-2 3 0,0 2 0,-5 0 0,1 0 0,-6 0 0,-1 0 0,2 2 0,11 0 0,2 1 0,-1 1 0,-5 2 0,-5 3 0,-7 3 0,-1 1 0,3 0 0,7-1 0,-12 5 0,8 0 0,0 1 0,-13 5 0,-1 3 0,18-3 0,29-5 0,14-4 0,13-1 0,53 6 0,32-12 0,27-5 0,16-5 0,-29-6 0,2-3 0,6-1 0,1 0 0,5-1 0,4-1 0,5-4 0,-10-2 0,5-3 0,4-2 0,1 0 0,-3-1 0,-6 3 0,-4 0 0,-5 2 0,-1 0 0,1-2 0,3-1 0,5-3 0,5-2 0,2-1 0,-2 0 0,-7 0 0,-10 2 0,6-3 0,-10 0 0,-5 0 0,20-9 0,-13 1 0,-15-1 0,-45 14 0,-59 10 0,-25 3 0,-1 8 0,-18 6 0,-1 1 0,5 1 0,-1 3 0,-5 2 0,2-1 0,-4 2 0,-3 2 0,2 1 0,18-3 0,-1 1 0,0 1 0,1 0 0,2 0 0,-10 2 0,2-1 0,1 1 0,-1 3 0,-5 3 0,-3 3 0,4 0 0,8-3 0,10-3 0,5-2 0,6 1 0,-13 9 0,20-1 0,38-8 0,25-11 0,77 12 0,2-9 0,-22-6 0,12 0 0,2-2 0,1-4 0,2-3 0,4 0 0,-11-1 0,3-1 0,3 0 0,3-2 0,-1-2 0,4 0 0,3-2 0,-2-1 0,-3 0 0,4-3 0,-3-1 0,0-1 0,4-2 0,1-1 0,4-1 0,2-2 0,-4 0 0,-7-1 0,-10 2 0,-5-1 0,-4-1 0,1 0 0,21-8 0,-1-2 0,-11 2 0,-13 2 0,-14 3 0,-8-5 0,-37 12 0,-23 4 0,-32-1 0,-16 1 0,-5 0 0,-11 4 0,-5 2 0,-15 3 0,-3 1 0,6 1 0,1 2 0,4 2 0,-12 3 0,17 2 0,-12 2 0,-4 2 0,-2 2 0,4 1 0,9 1 0,-9 5 0,8 2 0,2 1 0,-1-1 0,-1-1 0,-1-1 0,4 0 0,9 2 0,-31 14 0,38-2 0,62-16 0,16-1 0,12 1 0,65 12 0,5-13 0,-17-13 0,19-2 0,4-1 0,-6-2 0,-4-2 0,-4-3 0,13-1 0,-12-1 0,14-1 0,7-2 0,3 0 0,-1-1 0,-7 0 0,-11 0 0,3-1 0,-11-1 0,-1 0 0,6-1 0,12-1 0,9-2 0,0 0 0,-8 0 0,-17 1 0,-2-5 0,-15 1 0,26-11 0,-72 14 0,-36 1 0,-35 5 0,-16 4 0,1 2 0,-7 0 0,9 1 0,-7-1 0,-4 1 0,0 2 0,-3 3 0,-1 1 0,0 2 0,2-1 0,6-2 0,1 0 0,-1 1 0,-1 1 0,-11 3 0,-5 3 0,3-1 0,8 1 0,9-2 0,7 1 0,-3 1 0,-18 4 0,-3 1 0,9 0 0,3-1 0,8 0 0,0 2 0,10 1 0,10 4 0,25-5 0,18 1 0,11-3 0,6 0 0,13 0 0,36-2 0,25-4 0,-5-6 0,13-2 0,6-2 0,-5 1 0,-9 2 0,-3 1 0,3-1 0,4-1 0,5-3 0,8 0 0,2-1 0,-6-1 0,-10 0 0,-2-1 0,-9-2 0,-1 1 0,-1 1 0,-1-1 0,-7-1 0,-2-5 0,-10-1 0,12 1 0,-36-2 0,-33 13 0,-45 5 0,-35 4 0,7 0 0,-14 2 0,18-1 0,-7 1 0,-3 0 0,4 0 0,-6 1 0,3 0 0,-6 0 0,0 1 0,-5 1 0,-2 0 0,3-1 0,8-1 0,1-1 0,2 0 0,3-1 0,-9 2 0,3 0 0,0-1 0,-9 0 0,-1 0 0,6 0 0,-14 4 0,12 1 0,36-6 0,3 2 0,-14 3 0,10 1 0,24 0 0,11-6 0,17-4 0,39 5 0,2-3 0,9 1 0,7-1 0,8-4 0,4-1 0,13 3 0,7 0 0,-11-2 0,4 0 0,-1 0 0,-10 0 0,-1 0 0,6-1 0,14-4 0,10-1 0,0-2 0,-9 0 0,-14-1 0,-6 0 0,4-2 0,4-1 0,6-1 0,0-2 0,-7 1 0,-3-2 0,-5-1 0,-4 0 0,11-1 0,-4 0 0,4 1 0,-8 1 0,-14 2 0,-30 6 0,-10 2 0,-8 3 0,6 6 0,-3-3 0,3 4 0,-66 7 0,-23 2 0,12-3 0,-8 1 0,-17 3 0,-1-1 0,10-3 0,-1 0 0,18-2 0,-3 0 0,3 0 0,-16 1 0,4-2 0,7-2 0,3-2 0,2 2 0,2-1 0,11-5 0,0-1 0,-12 1 0,0 1 0,4-1 0,0 1 0,-8 2 0,-4 0 0,-20 4 0,0 1 0,24-1 0,2-1 0,-19 2 0,2 0 0,23-3 0,5 0 0,-33 1 0,32-2 0,4-2 0,-1 1 0,-25 3 0,45-4 0,-23 3 0,33-3 0,-1-2 0,15 0 0,6-1 0,40-7 0,3 0 0,53-9 0,-9 2 0,-25 5 0,1 1 0,-9 3 0,-1-1 0,2 1 0,-2 0 0,49-2 0,-43 2 0,0 0 0,-5 1 0,0 1 0,6-1 0,-1 0 0,31-3 0,3 3 0,-6 1 0,15-3 0,-18 1 0,2 0 0,3-2 0,-36 3 0,4-1 0,27-3 0,13 0 0,-7-1 0,-2 1 0,-2 0 0,16-4 0,-2 1 0,-21 4 0,-9 1 0,12-2 0,-8 2 0,-6-1 0,-9 2 0,5-2 0,0 3 0,-11 2 0,2 0 0,33-1 0,-13 0 0,0 1 0,6-2 0,-25 2 0,-2 0 0,10 0 0,2-1 0,7 0 0,-2-2 0,3-1 0,9-1 0,-27 5 0,2 0 0,34-2 0,10 2 0,-29 0 0,-20-1 0,3-1 0,-15 0 0,-1-1 0,-18 1 0,-16 9 0,-23 8 0,-32 13 0,-13 5 0,4-7 0,-6 1 0,1 1 0,-5 3 0,-2-2 0,-4-4 0,-3-2 0,-1-1 0,-5 0 0,-2-1 0,0-1 0,2-1 0,-1-1 0,-1-2 0,-11-4 0,-2-3 0,6-2 0,24-2 0,4-1 0,-7-1 0,-14-3 0,-9-2 0,0 0 0,11 0 0,-13-1 0,1 1 0,13 0 0,-11 0 0,2 1 0,17 0 0,16 2 0,5 1 0,-29 0 0,8 1 0,21-1 0,-2 3 0,33-3 0,2 1 0,25-1 0,23 0 0,11-3 0,29 0 0,0-5 0,19 1 0,-15 1 0,25 1 0,-12 0 0,5 0 0,0 1 0,-10-1 0,9 2 0,-4-1 0,-7-1 0,-17 2 0,0-1 0,19 1 0,-12-1 0,0 0 0,14 2 0,-22 0 0,1 0 0,-1-1 0,-1 1 0,-2 2 0,-1-1 0,7-1 0,0-1 0,-9 2 0,-1 0 0,45-4 0,-44 3 0,0 0 0,47-4 0,-12 1 0,-21 1 0,-2-1 0,16-3 0,-21 3 0,-1 0 0,21-3 0,-1 3 0,15 0 0,-29 3 0,-2 1 0,-31 0 0,-23 1 0,-4-1 0,15 0 0,9 1 0,5-1 0,2 0 0,-9 1 0,-2-1 0,-5 1 0,-66 0 0,-20 0 0,-12 2 0,-8 2 0,-9 1 0,0-1 0,-8 1 0,10 1 0,9 0 0,6 0 0,-11 2 0,13-2 0,32-4 0,25 1 0,115-6 0,-2-1 0,12 1 0,-25 0 0,2 0 0,2 0 0,8 0 0,3 0 0,-6 0 0,14-1 0,-7-1 0,-20 2 0,-6 0 0,-16-1 0,-5 0 0,27-2 0,-45 1 0,-6 2 0,-17 1 0,-49-2 0,-19 0 0,-34-1 0,45 3 0,-3 1 0,-6 2 0,0 1 0,6 1 0,-6 0 0,-24 3 0,-12 2 0,7 0 0,11 0 0,1 1 0,-7 1 0,-7 0 0,13 0 0,-16 7 0,21-3 0,50-8 0,36-10 0,34-5 0,5-1 0,6-1 0,4-1 0,4-2 0,-1 3 0,4-2 0,1 0 0,-3-2 0,-1-2 0,0 1 0,28-5 0,-4-2 0,-17 0 0,-11 0 0,-4-7 0,-35 9 0,-40 2 0,-31 1 0,-14 1 0,-15 0 0,0 3 0,-9 0 0,-4 0 0,8 2 0,-3 0 0,-5 1 0,-3 1 0,-1 1 0,-6 1 0,-2 1 0,-1 1 0,3 1 0,4 2 0,1 0 0,1 2 0,1 1 0,0 0 0,6 1 0,0-1 0,1 2 0,3 1 0,3 0 0,-5 3 0,3 2 0,5 0 0,9 0 0,-7 4 0,11 0 0,-16 6 0,63-10 0,43-4 0,15-1 0,17 0 0,6-2 0,13 1 0,6-1 0,-2 0 0,-1-2 0,0-1 0,4-1 0,7-1 0,-12 0 0,7-1 0,5-1 0,2 0 0,-2-1 0,-4 0 0,-6 0 0,17-3 0,-6 0 0,-3-1 0,2-1 0,-7-1 0,5-2 0,-2-1 0,-6 1 0,-14 1 0,8-2 0,-15-2 0,13-19 0,-82 23 0,-26-6 0,-26 6 0,-20 2 0,2 2 0,-7 1 0,-4 2 0,12 2 0,-10-1 0,-2 4 0,5 5 0,-12 11 0,5 6 0,4 1 0,-11 2 0,6 3 0,-7 4 0,31 4 0,68 0 0,59-17 0,34-12 0,-21-3 0,9-4 0,3-1 0,-2 1 0,14 0 0,-2 0 0,4-3 0,-2-4 0,6-2 0,-5-2 0,-17 0 0,-17 0 0,-9-2 0,13-2 0,-25-3 0,-76-8 0,-16 5 0,-12 3 0,-14-3 0,-9 3 0,-4 3 0,-8 2 0,1 2 0,13 2 0,1 3 0,-4 2 0,9 4 0,-5 2 0,1 1 0,4 1 0,-7 1 0,4 2 0,1 5 0,3 6 0,2 4 0,8-2 0,3-5 0,13 4 0,7 35 0,80-35 0,11-2 0,14-1 0,18-6 0,13-4 0,1-2 0,-1-3 0,2-2 0,3-1 0,-12 1 0,3 0 0,-1-2 0,-4-2 0,10-5 0,-4-3 0,-8 0 0,4-2 0,-10-3 0,-15-1 0,-11-2 0,-10-11 0,-67-2 0,-29-2 0,-7 7 0,-13 4 0,-13 3 0,11 8 0,-12 2 0,-6 2 0,-3 0 0,4 1 0,8 1 0,-8-4 0,6 0 0,1 3 0,-4 3 0,-4 5 0,-9 2 0,1 2 0,11 4 0,21 4 0,17 6 0,13 3 0,-16 11 0,40-7 0,27-6 0,19 2 0,43 2 0,18-5 0,-17-8 0,6-3 0,5-3 0,2-3 0,4-1 0,3-2 0,-25-1 0,1-2 0,-3 0 0,16-6 0,-6-1 0,-10-1 0,-6-1 0,15-14 0,-48 9 0,-31-11 0,-14 10 0,-36-15 0,-21 15 0,-17 7 0,6 6 0,-7 3 0,0 2 0,4 0 0,0 2 0,0 3 0,-8 4 0,0 4 0,14 4 0,23 3 0,10 2 0,-19 17 0,48-16 0,23-2 0,29-1 0,27-5 0,12-3 0,2-1 0,4-2 0,-9-1 0,5-1 0,0-1 0,1-4 0,1-3 0,-4 1 0,10-2 0,-3-1 0,11-5 0,-6 0 0,5-7 0,-29-1 0,-34 7 0,-26-2 0,-9 1 0,-41 0 0,-16 7 0,-20 12 0,-9 4 0,29-1 0,-1 1 0,-5 3 0,-6 2 0,12-1 0,-14 4 0,4 2 0,82-15 0,34 5 0,28 2 0,-14-4 0,7-1 0,5-5 0,7-1 0,-3-1 0,14-1 0,-2-1 0,16-3 0,-5-3 0,-37 0 0,-8-1 0,-6 1 0,-14-5 0,-36 5 0,-70-10 0,0 7 0,-1 2 0,-10 5 0,20 8 0,-3 4 0,2 1 0,-21 0 0,2 2 0,-10 5 0,9 2 0,12 4 0,46-7 0,29-5 0,26-2 0,74 1 0,3-3 0,-23-5 0,12-2 0,-9-1 0,-15 2 0,-3-3 0,36-7 0,-12-1 0,-43 3 0,-9-6 0,-36 8 0,-8-1 0,-19-8 0,-21 3 0,-9 1 0,7 3 0,-3 2 0,-22-2 0,0 3 0,17 8 0,5 3 0,-24 9 0,20 4 0,33-3 0,17-5 0,14-5 0,36-3 0,38-15 0,23-1 0,-44 2 0,-1 0 0,35-11 0,-30 8 0,-9 0 0,-24 9 0,-5 2 0,2 4 0,17 4 0,40 7 0,-28-1 0,1 0 0,-1-1 0,-2 1 0,36 8 0,-31-5 0,-15-2 0,15 4 0,-6 1 0,27 5 0,10-2 0,1 0 0,8 1 0,-13-2 0,-3 0 0,-14-5 0,-8-1 0,-21-6 0,-2 1 0,-10-2 0,-4 6 0,-6-2 0,3 9 0,-9-8 0,-3 0 0,-25-6 0,-40-11 0,-33-7 0,22 4 0,-2-1 0,10 1 0,-1-1 0,-18-2 0,-2-1 0,9 2 0,1 0 0,0-1 0,-3 0 0,5 2 0,-4 0 0,8 1 0,13 3 0,3 1 0,-25-5 0,10 3 0,38 7 0,11 0 0,15 2 0,35 0 0,36 5 0,-4 2 0,14 2 0,1 0 0,-1-1 0,1-1 0,7 2 0,-9 1 0,7 1 0,4 2 0,-4-1 0,-6-1 0,8 0 0,-7-2 0,3 2 0,18 6 0,2 3 0,-17-3 0,3 4 0,-35-6 0,-7-1 0,-15-5 0,0-1 0,-26-5 0,-63-15 0,10 0 0,-7-3 0,-23-3 0,-7-1 0,16 3 0,-2-1 0,0 0 0,5 3 0,0 0 0,1 1 0,-26-8 0,5 2 0,14 3 0,9 0 0,-3-5 0,26 7 0,33 10 0,53 13 0,9 3 0,10 2 0,8 1 0,5 0 0,3 0 0,7 1 0,3 1 0,-25-4 0,2 2 0,-4-1 0,9 0 0,-5 2 0,-3 2 0,-6 1 0,22 13 0,-30-4 0,-20-7 0,-45-12 0,-75-15 0,30 1 0,-10-1 0,-4 0 0,-19-1 0,-6 0 0,-7 1 0,18 3 0,-6 1 0,-4 0 0,1 1 0,3 0 0,-8 0 0,3 1 0,0 0 0,-3 2 0,8 2 0,-4 1 0,-1 1 0,4 1 0,7 1 0,-18 5 0,8 2 0,5 0 0,16-2 0,3-1 0,9 3 0,3 4 0,14 0 0,20 0 0,37-4 0,60 5 0,-6-10 0,14-1 0,1-1 0,-4-1 0,1-1 0,4 0 0,-5-1 0,4 0 0,1-1 0,-4-3 0,9-3 0,-3-2 0,-5-1 0,10 0 0,-5-1 0,0-5 0,-8-1 0,0-9 0,-36 5 0,-57-5 0,-60 6 0,1 2 0,-14 1 0,20 7 0,-9 0 0,-1 2 0,5 1 0,-5 1 0,4 2 0,-1 1 0,-9-1 0,-1 1 0,17 5 0,1 18 0,51-9 0,98 23 0,-2-15 0,-18-8 0,10 1 0,0-2 0,30-1 0,2-4 0,-29-2 0,1-1 0,3-1 0,16 1 0,5-1 0,-1-1 0,-1-3 0,0-2 0,-3 0 0,-16 1 0,-2 0 0,-3-1 0,25-3 0,-18-3 0,-38-4 0,-80-11 0,-36 2 0,11 10 0,-23 0 0,-10 1 0,1 2 0,12 3 0,-2 5 0,9 3 0,-8 0 0,6-6 0,-10-3 0,0 1 0,9 4 0,19 8 0,-21 41 0,124-21 0,6-10 0,7-3 0,5-3 0,4-3 0,17-1 0,1-1 0,-17-4 0,-2-1 0,0-3 0,-3-2 0,8-5 0,-30-2 0,-28-2 0,-18-3 0,-50-12 0,3 8 0,-40-3 0,14 22 0,0 5 0,4 3 0,-11 2 0,12 0 0,-6 1 0,1-1 0,8-3 0,0-2 0,-1 2 0,-11 2 0,-3 0 0,4-1 0,13-6 0,2-2 0,2 1 0,-18 1 0,-9 0 0,19-3 0,-12 0 0,-5 0 0,2-1 0,7 1 0,-12 0 0,7 1 0,-9-1 0,6 0 0,-10-1 0,-3 0 0,3 1 0,9-1 0,12 1 0,7 0 0,0 0 0,-2 0 0,-16 2 0,-2 0 0,-3 0 0,-1 0 0,12 0 0,-3-1 0,-1 1 0,1-1 0,2 0 0,-9 0 0,2 1 0,0-1 0,-8-1 0,11-1 0,-5-1 0,-4 0 0,-1-1 0,2-1 0,6 1 0,0-1 0,3-1 0,2 0 0,0 0 0,0 0 0,1 0 0,-1 0 0,0 0 0,3 0 0,2 1 0,-4-1 0,2 1 0,5 1 0,7 0 0,-15 1 0,8 2 0,9 1 0,4 0 0,15-1 0,3 0 0,-42 2 0,18-1 0,27 1 0,7 0 0,17 1 0,5-2 0,1 0 0,6 0 0,1-1 0,66 5 0,3-2 0,19-1 0,9 0 0,1-3 0,-7-2 0,2-1 0,4-2 0,2 0 0,4 0 0,-12 2 0,3 0 0,3 0 0,1 0 0,1-1 0,-1 0 0,0-2 0,2 0 0,1-2 0,0 0 0,0 0 0,-1-1 0,-2 0 0,-2 1 0,3-1 0,-2 1 0,-2-1 0,-1 1 0,-2-1 0,0 1 0,6-1 0,0 0 0,-2 0 0,-3 0 0,-4 0 0,27-4 0,-5 0 0,-16 1 0,-22 2 0,-16-3 0,-17-9 0,-98 12 0,15 2 0,-6 0 0,-10 0 0,-7 0 0,5 1 0,-5 0 0,-7 3 0,-5 3 0,-7 2 0,-3 2 0,2-1 0,9 0 0,2 0 0,-1 0 0,-3 2 0,6 1 0,-5 1 0,0 1 0,6 0 0,10 0 0,-23 1 0,15 1 0,11-1 0,30 0 0,55-4 0,48 4 0,36-3 0,-32-2 0,5-1 0,17-2 0,9-3 0,-24-1 0,6-1 0,3-2 0,-4 2 0,13-1 0,-1 0 0,-2-1 0,1-1 0,-1-1 0,-12 1 0,-5 2 0,-33 0 0,-60-1 0,-25 4 0,-39 0 0,-5 7 0,9 2 0,35 0 0,28-4 0,49-25 0,-16 6 0,14-13 0,-28 14 0,-5 5 0,-5 1 0,-7-1 0,-4 3 0,-12-2 0,5 2 0,4 4 0,13 1 0,38 1 0,-14 0 0,18-1 0,-27 0 0,-6-2 0,-9-5 0,-9-5 0,-9-5 0,-17-1 0,-3 2 0,-10-2 0,5 3 0,0 3 0,0 8 0,21 2 0,11 6 0,23 3 0,20 7 0,7 0 0,26 3 0,3-5 0,14-2 0,-2-5 0,-26 1 0,-13-2 0,-34-2 0,-25-5 0,-4-2 0,-17-3 0,29 7 0,14 6 0,32 6 0,6 0 0,6 1 0,-7-5 0,-12-1 0,-10-3 0,-37-17 0,-8 4 0,-19-6 0,-8 0 0,-34-2 0,34 8 0,1 3 0,-21 3 0,34 4 0,15 4 0,19 0 0,7 0 0,-6 0 0,0 0 0,-15 0 0,-23-3 0,2 1 0,-42-1 0,-7 1 0,46 1 0,-1 1 0,-46 1 0,42 0 0,3 1 0,-16 3 0,0 6 0,0 2 0,-2 7 0,5 12 0,1 6 0,-4 11 0,26-12 0,4 3 0,-4 12 0,8 2 0,18-13 0,-1 5 0,10-12 0,-1-5 0,-1-5 0,-7-10 0,-12-4 0,-38-2 0,-23-1 0,24-2 0,-15 1 0,-9 1 0,0 1 0,3 1 0,-3 1 0,-3 0 0,-2 1 0,0 0 0,8-1 0,-2 1 0,-1-1 0,-1 1 0,1 0 0,1 1 0,1 1 0,-1 0 0,0 0 0,2 1 0,2 0 0,5 0 0,-16 4 0,5 1 0,4-1 0,4 0 0,-4 2 0,5-1 0,3 0 0,6-1 0,1 1 0,8-3 0,7 0 0,8-1 0,-11 5 0,48-12 0,27-6 0,31 0 0,50 3 0,-37-3 0,7-1 0,-1 0 0,6 0 0,-1 0 0,23 0 0,5-2 0,-3 0 0,7-2 0,-11 0 0,-16 2 0,-6-2 0,19 0 0,-22-2 0,-54 3 0,-23 2 0,-63 9 0,27-4 0,-5-1 0,-20 6 0,-3 0 0,-4-2 0,3 1 0,17-1 0,3 1 0,-38 7 0,61-7 0,51 0 0,40-5 0,-5-2 0,7-1 0,9-3 0,4 0 0,-5 1 0,4 0 0,2-1 0,2-2 0,2-1 0,0 1 0,2 1 0,0 1 0,-2-1 0,-7-1 0,-2-1 0,-6 1 0,1 0 0,-7 0 0,10-2 0,-49 2 0,-28 2 0,-25-4 0,-17 3 0,3-1 0,-6 0 0,0 1 0,-5 1 0,-18 0 0,-9 0 0,7 0 0,8 1 0,2 1 0,-31 1 0,14 0 0,45 2 0,28 3 0,90 16 0,-23-11 0,6 2 0,24 6 0,12 0 0,-14-6 0,10-1 0,0-1 0,-10-2 0,14 1 0,-3 0 0,3-1 0,6 1 0,-22-4 0,-20-6 0,-36 0 0,-35-1 0,-22-1 0,-43-1 0,28 2 0,-5 0 0,-28 2 0,-12 1 0,2-1 0,-8 1 0,3 0 0,19 1 0,3-1 0,0 1 0,-11-1 0,-2 1 0,14-1 0,-22 2 0,63 0 0,21-2 0,51 11 0,3-3 0,6 0 0,5 1 0,-3-4 0,3-1 0,27 4 0,7 0 0,-19-4 0,4 0 0,1 0 0,3 1 0,1 0 0,3 0 0,11 0 0,2-1 0,-1-1 0,-10 0 0,0-1 0,-7-1 0,6 2 0,-8-2 0,-9-2 0,-22 0 0,-39-1 0,-50-1 0,-38 0 0,20 1 0,-15 0 0,-6 0 0,3-1 0,4 0 0,0-2 0,-1 1 0,-5 0 0,-4 0 0,-7 1 0,-2 0 0,3-1 0,5 0 0,6 0 0,3 0 0,4-1 0,0 1 0,-20-2 0,2 1 0,9 0 0,4 2 0,7 0 0,4-2 0,6 0 0,-14-1 0,9 2 0,27 0 0,-20 1 0,29 1 0,-12 0 0,29 1 0,4-1 0,63 4 0,37-3 0,-3-1 0,19-2 0,1 1 0,-6 0 0,2 0 0,2-1 0,-10-1 0,2-1 0,2 0 0,-3 1 0,-4 0 0,-1 0 0,-2 1 0,-3-2 0,9-1 0,-3-2 0,-1 1 0,-4 2 0,-2-1 0,-3-1 0,23-5 0,-9 0 0,-37 4 0,-7 0 0,21-9 0,-45 9 0,-17 3 0,4 2 0,36-7 0,33-3 0,-20 2 0,-2 2 0</inkml:trace>
</inkml:ink>
</file>

<file path=ppt/ink/ink10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8:32.326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2020 200 16383,'85'11'0,"-1"-1"0,-4-1 0,-24 0 0,-48-3 0,-2 0 0,3 1 0,-42-13 0,2-1 0,-61-16 0,-2 2 0,39 9 0,-2-1 0,-13-1 0,0-1 0,12 3 0,0-1 0,-9-1 0,2-1 0,-30-13 0,22 5 0,26 2 0,26 8 0,12 6 0,41 12 0,8 5 0,57 13 0,-41-8 0,1 0 0,5 0 0,2 2 0,14 3 0,-1 1 0,-13-4 0,-1 0 0,12 2 0,1 1 0,4 1 0,-1 1 0,-12-4 0,2 0 0,22 8 0,-1 0 0,-32-11 0,-2 0 0,9 4 0,3-1 0,16-1 0,-3-3 0,14 5 0,-16-7 0,-6-2 0,-18-5 0,-5 0 0,-35-7 0,-55-18 0,-32-4 0,1 1 0,-7 0 0,-1 2 0,-4 1 0,8 2 0,-3-1 0,1 1 0,-18-2 0,0 2 0,23 3 0,-1 0 0,6 2 0,-1 2 0,7 2 0,-30-5 0,54 10 0,32 5 0,43 11 0,19 4 0,-11-4 0,6 0 0,16 2 0,5-1 0,21 4 0,5-2 0,-30-6 0,1-2 0,3 0 0,15 2 0,4-1 0,3-1 0,-13-2 0,3-2 0,1 0 0,-5 0 0,7 0 0,-4 1 0,1-1 0,14 1 0,0 0 0,-16-1 0,8 1 0,-34-2 0,-58-2 0,-5 0 0,-17 1 0,-16 2 0,-49 0 0,37-1 0,-3-1 0,-18 1 0,-6 0 0,-14-2 0,2 1 0,27 1 0,4 1 0,-5-4 0,25 5 0,45 5 0,45-2 0,40 2 0,14-2 0,-31-4 0,6-1 0,2 0 0,14 1 0,-1-2 0,-15 0 0,-4-2 0,-6 0 0,32-1 0,-18 1 0,-58 1 0,-28-1 0,-52 4 0,-14-1 0,17 1 0,-5 0 0,-7 3 0,-3 0 0,4-1 0,-9-1 0,-8-1 0,-16-2 0,-3 0 0,10-1 0,10 1 0,7-1 0,-9 0 0,3-1 0,-9 0 0,-3 0 0,2 0 0,9-1 0,-8 1 0,7-1 0,0 1 0,0 1 0,0 0 0,-4-1 0,3-1 0,-6-1 0,1 0 0,7 1 0,8 0 0,5 1 0,-3 0 0,-18-2 0,-4 0 0,13 0 0,18 2 0,9 0 0,-26 4 0,41-2 0,15 2 0,14-1 0,59 12 0,31 2 0,-8-3 0,12 0 0,-7-5 0,6 0 0,4-1 0,-9-2 0,3-1 0,2 0 0,0 0 0,4 1 0,0 1 0,3 0 0,4-1 0,-13-1 0,7 0 0,2-1 0,-1 0 0,-5 1 0,-9-1 0,21 2 0,-11-1 0,2 0 0,-7 0 0,6 0 0,-7-1 0,-21-1 0,-3-2 0,-53 1 0,-43 0 0,-45 0 0,0-1 0,16 1 0,0 0 0,-16-1 0,13 0 0,-13-1 0,-9-1 0,-7 1 0,-4-1 0,0 1 0,2-1 0,6 1 0,8 0 0,-4 0 0,7 0 0,4 1 0,-1 0 0,-4-1 0,-8 0 0,11 1 0,-7-1 0,-5 0 0,-2-1 0,-3 1 0,1 0 0,3 0 0,3 0 0,6 0 0,7 0 0,-16 0 0,9 1 0,5 0 0,1-1 0,-5 1 0,-10 0 0,-6 0 0,2 1 0,5-1 0,12 0 0,-24-1 0,11 0 0,-7-3 0,27 6 0,63 5 0,24 2 0,19 7 0,56 8 0,-17-7 0,17-1 0,-12-5 0,13 0 0,7 0 0,0-1 0,-5 0 0,4 0 0,-5-1 0,3 0 0,10-1 0,-20-2 0,8 0 0,6 0 0,3-1 0,1 0 0,-2 0 0,-4-1 0,-7 0 0,17-1 0,-7-1 0,-3 0 0,0-1 0,3 0 0,-10 0 0,2 0 0,1 0 0,-1-1 0,-3 0 0,-4 0 0,13 0 0,-3 0 0,-6-1 0,-9 0 0,16-2 0,-13 0 0,-17 1 0,-12-1 0,-16-2 0,-33 2 0,-29-7 0,-6 2 0,-57-12 0,42 13 0,-7 1 0,-11 0 0,-10 0 0,-9 1 0,-1 2 0,-10 1 0,-5 1 0,-2 0 0,3 0 0,4 1 0,2-1 0,0 0 0,-3 1 0,-3 1 0,13 0 0,-4 0 0,-2 0 0,-1 1 0,2 0 0,4 1 0,6-1 0,-21 2 0,7 1 0,4 0 0,3 1 0,8 0 0,1 1 0,5 0 0,6 1 0,-15 2 0,10 1 0,13 0 0,10 0 0,16 1 0,23-1 0,13-1 0,16 2 0,39 4 0,24-3 0,-7-5 0,11-4 0,6 0 0,1 1 0,-9-1 0,2 2 0,2-1 0,1-1 0,1 0 0,7-1 0,2-1 0,1 0 0,-1-2 0,-3 0 0,-9 0 0,0-2 0,-3 0 0,-2-1 0,-6 0 0,13 0 0,-7-1 0,0-1 0,2-1 0,-1-1 0,-8 0 0,-9 0 0,-7-1 0,23-1 0,-59 5 0,-48 3 0,-55 0 0,-4-2 0,-10 0 0,3 1 0,-10-1 0,18 2 0,-10-1 0,-2 1 0,4 0 0,16 0 0,3-1 0,-1 1 0,-9 0 0,-5 0 0,-9 1 0,-5-1 0,-2 1 0,3 0 0,7 1 0,6 1 0,4 1 0,1 0 0,2 0 0,0 0 0,-20-1 0,-1-2 0,6 2 0,11 2 0,-23 5 0,43 6 0,64-4 0,10 2 0,48 12 0,36-4 0,-5-5 0,9-2 0,-32-8 0,1-2 0,5-1 0,4 0 0,6-1 0,2-1 0,-3-1 0,13 0 0,-1-2 0,10-1 0,-22 0 0,9-1 0,5-1 0,-1 0 0,-3 0 0,-10 0 0,24-1 0,-10-1 0,4-2 0,1 0 0,8-1 0,-5-1 0,-20 0 0,-17-1 0,-13-1 0,25-11 0,-42 7 0,-18 6 0,-9 2 0,-6 4 0,-28-3 0,-30 3 0,-37-5 0,9 6 0,-10 1 0,24 2 0,-1 0 0,-2-1 0,-4 2 0,-2-1 0,-3 0 0,4 1 0,-5 0 0,1 0 0,5 0 0,2 2 0,4-1 0,0 1 0,0-2 0,0 1 0,8 0 0,6 2 0,12 2 0,19 1 0,13 0 0,6 3 0,18 7 0,9 1 0,51 14 0,-24-19 0,6-1 0,9 1 0,9-1 0,4-1 0,14-1 0,5-2 0,11 0 0,-20-3 0,9 0 0,5-1 0,2 0 0,-1 0 0,-5-1 0,5 0 0,-3 0 0,-2-1 0,2 0 0,1-1 0,-6 0 0,2-1 0,2 0 0,-2-1 0,-4 0 0,-7-1 0,3-1 0,-5 0 0,-6-1 0,-8-1 0,12-4 0,-12-1 0,20-6 0,-74 6 0,-41 1 0,-58 1 0,39 5 0,-7 1 0,-15 4 0,-11 4 0,-3 0 0,-7 1 0,-2 1 0,-2 0 0,18-2 0,-2 0 0,1 1 0,0 0 0,-23 2 0,0 0 0,4-1 0,17-2 0,3-1 0,3 0 0,-25 0 0,3 1 0,11 0 0,0-2 0,-5 0 0,1-1 0,15 0 0,2 0 0,-2 0 0,0 0 0,-6 0 0,3 0 0,17 0 0,2 0 0,-10-1 0,2 2 0,11 1 0,5 0 0,-14 1 0,18 2 0,56 1 0,23 1 0,61 10 0,-13-7 0,17-2 0,-28-4 0,9-1 0,6 0 0,0 0 0,-5 0 0,5 0 0,-4 0 0,2 0 0,6 0 0,-10-1 0,6 0 0,2 0 0,1 0 0,-4 0 0,-4-1 0,10 0 0,-5 0 0,-2-1 0,0 0 0,-2 1 0,-2 1 0,0-1 0,0-1 0,-1-2 0,-1-1 0,0 0 0,-3-2 0,13-1 0,-3-3 0,-4 1 0,15-2 0,-5-1 0,-9-2 0,-12 1 0,-15 0 0,-23 5 0,-13 1 0,-9 3 0,-65-1 0,8 1 0,-13 0 0,-19-1 0,-19-1 0,-8 0 0,4 0 0,11 1 0,1-1 0,-3 0 0,-8 1 0,16 0 0,-7 1 0,-4 0 0,-3-1 0,2 1 0,3 0 0,7 0 0,-3 0 0,5 0 0,3-1 0,0 2 0,-1-1 0,-2 1 0,-3 0 0,2 1 0,3-1 0,7 0 0,-10-1 0,8-1 0,3 0 0,-16 0 0,6-1 0,11 1 0,4 0 0,-1 2 0,4 2 0,-28 1 0,17 4 0,-5 0 0,8-2 0,2 0 0,6 0 0,4 1 0,-34-2 0,88-4 0,19 0 0,15 1 0,59 3 0,-20-2 0,8 0 0,14 2 0,13 0 0,-24-2 0,11-2 0,5 1 0,1-1 0,-4 1 0,8 0 0,-4 0 0,3 0 0,8 0 0,-19-1 0,7 0 0,4 0 0,1 0 0,-1 0 0,-3 0 0,-6 0 0,3 0 0,-6 0 0,-2 0 0,0 0 0,3 0 0,9-1 0,3 0 0,1 0 0,-6-1 0,-9 1 0,1 0 0,-9 1 0,-1-2 0,28-2 0,-9-1 0,4 1 0,-24-4 0,-20 4 0,-3-4 0,-22 4 0,7-1 0,-1 3 0,5-5 0,-6 2 0,-6-2 0,-4-3 0,-12 3 0,-1-3 0,-5 2 0,-2-2 0,3-1 0,1-18 0,-3 1 0,-2-23 0,-14-5 0,-5-5 0,-17-13 0,-6 12 0,-36-2 0,17 43 0,-12 6 0,1 3 0,-22 1 0,-4 5 0,9 5 0,-5 4 0,8 3 0,5 8 0,11 4 0,14 1 0,10 1 0,6 5 0,22-6 0,16-10 0,26 0 0,43-6 0,26-2 0,-27-5 0,1-3 0,-10 1 0,-2-1 0,2-2 0,-3-1 0,12-4 0,-20 3 0,-32 5 0,-15 6 0,-17 26 0,6-3 0,-9 18 0,16-18 0,7-4 0,2-8 0,10-5 0,17-5 0,-6-8 0,1 3 0,-18-2 0,-29 30 0,12-6 0,-14 22 0,22-19 0,4-3 0,7-9 0,5-4 0,4-8 0,-2-8 0,-7 0 0,-7-2 0,-23 7 0,5 7 0,-14 7 0,14 4 0,4 8 0,6-4 0,1-2 0,8-5 0,8-5 0,4-6 0,6-11 0,-10-2 0,-9-5 0,-17 4 0,-7 5 0,-9 4 0,13 6 0,2 4 0,38 12 0,1-10 0,32 6 0,-3-18 0,-5-4 0,-11-8 0,-21-2 0,-13 0 0,-19-7 0,-40 4 0,3 9 0,-17 13 0,27 27 0,21 9 0,8 10 0,16-6 0,6-10 0,13-10 0,9-12 0,6-8 0,12-11 0,2-21 0,-14 4 0,-17-16 0,-23 27 0,-9 1 0,1 19 0,4 8 0,4 30 0,7-13 0,26 24 0,-1-35 0,16-4 0,-5-31 0,-20 3 0,-3-20 0,-28 11 0,-14 1 0,-11 8 0,1 10 0,-3 17 0,21 1 0,2 17 0,15-14 0,8 3 0,0-12 0,6-4 0,-3-6 0,-3-6 0,-2-4 0,-6 1 0,-3 3 0,-13 24 0,8-1 0,-5 12 0,10-22 0,-6-26 0,0-2 0,-6-7 0,6 19 0,5 8 0,15-1 0,-3 2 0,7-4 0,-8 7 0,2 9 0,-6 4 0,3 9 0,-6 0 0,-2-4 0,-4-3 0,-2-3 0,0-2 0,1-3 0,2-2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2:10.34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39 29 24575,'-6'19'0,"1"-1"0,0 1 0,2 2 0,-1 7 0,3-5 0,0 1 0,3-10 0,2 3 0,0-3 0,2-2 0,-3-5 0,2-2 0,-1-2 0,1 1 0,-1-2 0,2-1 0,0 2 0,1-2 0,1 2 0,-1-2 0,8 1 0,-4-2 0,2 1 0,-4-2 0,-3 1 0,-1-2 0,3 0 0,-3-1 0,3 0 0,-2 0 0,-1 1 0,-2-5 0,0 1 0,-2-8 0,0 3 0,-1-3 0,-2 4 0,0 0 0,0 1 0,-4-8 0,-1-2 0,-1 0 0,-6-10 0,8 16 0,-4-8 0,-1 9 0,4 1 0,-2 1 0,4 4 0,1 1 0,-1 1 0,-1 1 0,-1 0 0,0 2 0,2 1 0,0 0 0,1 0 0,2 0 0,-2 0 0,2 1 0,-4 2 0,2-1 0,-4 4 0,5-3 0,-4 4 0,4-3 0,0 1 0,0-2 0,2 0 0,0 0 0,0 0 0,1-1 0,-1 1 0,0-2 0,1-1 0,-1-1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2:18.60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73 68 24575,'-1'-1'0,"0"-2"0,-1-2 0,0 0 0,-8-3 0,2 6 0,-5-3 0,5 5 0,0 1 0,2 3 0,1-2 0,1 4 0,2-3 0,1 1 0,0-2 0,1 0 0,0-2 0,2 0 0,3-1 0,0-4 0,1-1 0,-1-3 0,-2 1 0,0 1 0,-2 2 0,-1 5 0,0 6 0,0 3 0,1 8 0,2-7 0,0 2 0,0-9 0,0-4 0,-2-4 0,0-3 0,-1-4 0,-1-1 0,0 1 0,-3 0 0,0 4 0,-1 3 0,2 3 0,-1 4 0,0 3 0,0 2 0,1 2 0,0-1 0,3 0 0,0-2 0,0-2 0,4 0 0,-2-3 0,4 0 0,0-5 0,-1 1 0,-1-3 0,-4 3 0,0 2 0,-1 1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2:29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90 40 24575,'0'-2'0,"0"2"0,-1-5 0,0 3 0,0-1 0,-1 2 0,2-1 0,-2 2 0,0-1 0,-1 1 0,1 1 0,0-1 0,2 4 0,-2-3 0,2 1 0,0-4 0,0 0 0,1-2 0,-2 2 0,-1-1 0,0 2 0,-3 0 0,0 2 0,-6 8 0,3-3 0,-2 4 0,5-2 0,3-2 0,1 1 0,5-1 0,-1-1 0,5-2 0,1-1 0,-1-2 0,0 1 0,-4-4 0,-3 0 0,1-5 0,-2-2 0,0-5 0,-1 3 0,-2 0 0,-2 4 0,1 2 0,-2 3 0,3 2 0,-4 1 0,3 1 0,-1 1 0,4 1 0,-1 2 0,3-5 0,-2 2 0,0-5 0,-10 1 0,7 1 0,-7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2:33.1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1170 112 24575,'-7'-4'0,"0"1"0,0 1 0,0 1 0,-4 0 0,1 0 0,-3-1 0,1 1 0,1 0 0,2 1 0,-1-1 0,2 0 0,-3 1 0,0 1 0,-2-1 0,-5-1 0,-3 0 0,-14-4 0,-2 3 0,-32-4 0,19 2 0,-20-2 0,33 1 0,-5-1 0,21 3 0,-4 0 0,2 2 0,-1-3 0,-4 2 0,3 0 0,-11-1 0,12 1 0,-12 0 0,17-1 0,-6 1 0,-7 0 0,3 0 0,-15 0 0,15 0 0,3 0 0,9 0 0,9 0 0,-9 0 0,2 1 0,-7-2 0,5 2 0,-3-2 0,9 2 0,-4 0 0,10 0 0,-1 0 0,4 1 0,6-1 0,5 0 0,8 0 0,9 0 0,21 1 0,7 5 0,9-3 0,11 8 0,-30-6 0,16 6 0,-41-8 0,9 3 0,-15-4 0,9 2 0,0 0 0,3 0 0,2 2 0,6 0 0,-4 0 0,11 2 0,-15-4 0,12 2 0,-9-4 0,20 3 0,-12-3 0,17 2 0,-23-3 0,1 1 0,-11 0 0,-6 0 0,6 0 0,-7 1 0,7 0 0,-9 0 0,8 1 0,-8-2 0,4 2 0,1-2 0,-1 1 0,2 1 0,1-2 0,-4 1 0,5-1 0,-11-2 0,9 1 0,-2-1 0,0 1 0,0 0 0,-7 0 0,-3 0 0,0 0 0,-2 0 0,-3 0 0,-2 0 0,-10 0 0,-11-1 0,-10 1 0,-13-2 0,-5 1 0,-15-3 0,15 1 0,-12-4 0,20 4 0,-5-1 0,-3 0 0,-18-1 0,12 1 0,-19-1 0,6-1 0,22 0 0,-20-1 0,17 1 0,1 1 0,-21-1 0,33 4 0,-25-1 0,32 2 0,-6-1 0,13 1 0,5 1 0,-5 0 0,10 0 0,-2 0 0,12 0 0,7 0 0,10 0 0,6 2 0,36 3 0,-8 0 0,26 2 0,-25-1 0,6-1 0,-8 0 0,-1-1 0,-1 0 0,-8 1 0,11-2 0,-9 1 0,4-2 0,-11 0 0,9 3 0,-6-3 0,2 3 0,-8-3 0,-5-2 0,5 2 0,-2 0 0,-2 0 0,2-1 0,-2 2 0,-4-3 0,4 2 0,-5-2 0,1 2 0,0-2 0,-6 3 0,5-2 0,-7 0 0,2 0 0,-5-1 0,-5 1 0,0-1 0,-2 0 0,1 0 0,6 0 0,1 0 0,5 0 0,-1 0 0,-4 1 0,1-1 0,-3 2 0,6-2 0,2 3 0,1-3 0,-3 2 0,-4-1 0,-6-1 0,-1 1 0,-2 0 0,1 0 0,-2 1 0,0 0 0,-2 0 0,1-1 0,-1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2:54.35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124 18 24575,'9'1'0,"1"0"0,9 1 0,0 1 0,10-1 0,-7-1 0,3 0 0,-21-1 0,-8 0 0,-14 0 0,-5-1 0,-1 1 0,-13-1 0,13 1 0,-7 0 0,18 1 0,4-1 0,5 1 0,12-1 0,6 0 0,25 0 0,-6 0 0,21 1 0,-26-1 0,1 1 0,-19-1 0,-5 1 0,1-1 0,-2 1 0,12-2 0,-5 1 0,7-2 0,-11 2 0,-1-1 0,-8 0 0,-9 0 0,-26-2 0,5-1 0,-27 0 0,32 1 0,-7 2 0,22 1 0,3 0 0,2 0 0,0 0 0,-5 0 0,-5-1 0,-2 0 0,-16 0 0,18 0 0,-5 4 0,19 7 0,4 2 0,0 4 0,0-2 0,1-3 0,-1 1 0,-1 0 0,0-1 0,1 1 0,0-5 0,0 1 0,-1-2 0,2-1 0,-2 0 0,1 0 0,-1 0 0,0 2 0,0-2 0,0 2 0,2-1 0,-2 4 0,3 1 0,-3 0 0,1-2 0,-1-2 0,0-3 0,0 2 0,0-2 0,0 0 0,0 4 0,0-2 0,1 6 0,-1-5 0,1 2 0,-1-1 0,0-3 0,1 1 0,-1-2 0,1 0 0,-1 2 0,0 0 0,0 0 0,1 1 0,-1-2 0,1 2 0,-1-2 0,0 2 0,0-2 0,0 1 0,1-1 0,0-3 0,9 3 0,5-3 0,6 3 0,5 0 0,-7-2 0,0 0 0,-7-2 0,-5 0 0,-3-1 0,-2 0 0,1 1 0,1 0 0,-1 0 0,3-1 0,-3 1 0,5 0 0,-5-1 0,4 2 0,-5-2 0,3 2 0,-2-2 0,0 1 0,-2 0 0,1-1 0,-1 1 0,2-1 0,0 0 0,0 0 0,4 0 0,-2-1 0,3 1 0,-4-1 0,0 0 0,-2 1 0,1-1 0,0 1 0,1 0 0,3 0 0,-1 0 0,0 0 0,-2 0 0,-3 1 0,1-1 0,0 1 0,0-1 0,3-3 0,-3-4 0,4-8 0,-4 1 0,1-7 0,-2 9 0,0-2 0,-1 5 0,0 0 0,0-2 0,0 2 0,0-3 0,0 4 0,-1-4 0,1 2 0,-1-5 0,2 7 0,-1-5 0,1 7 0,-1-9 0,0 7 0,1-3 0,-1 4 0,2 0 0,-2-4 0,1-2 0,-1 1 0,0 1 0,0 6 0,0-5 0,1 2 0,-1-4 0,1 6 0,-1-1 0,0 3 0,0 1 0,0-2 0,0 2 0,0-2 0,0 3 0,1-3 0,-1 3 0,1-2 0,-1 3 0,0-1 0,0 0 0,0-1 0,-1 2 0,-4-1 0,-3 2 0,-6 0 0,1 0 0,-3 1 0,6-1 0,-4 1 0,2-1 0,2 0 0,2 0 0,3 0 0,2-1 0,-1 1 0,1-2 0,-2 2 0,-2-1 0,0 1 0,-1 0 0,1-1 0,0 1 0,0-1 0,3 1 0,1 0 0,1 0 0,-1 0 0,0 0 0,-1 0 0,0 0 0,0 0 0,1 0 0,0 0 0,2 0 0,-1 0 0,0 0 0,-1 0 0,1 0 0,0 1 0,0-1 0,1 1 0,-3-1 0,1 0 0,-2 0 0,3 0 0,0 0 0,-2 0 0,2 0 0,-1 0 0,0 0 0,-2 0 0,-2 0 0,-2 0 0,1-1 0,3 0 0,2-1 0,5-1 0,3 1 0,2-2 0,2 3 0,3-2 0,-2 1 0,1 1 0,-5 0 0,0 0 0,-1 1 0,1-1 0,3 1 0,-3 0 0,9-1 0,-7 1 0,7-1 0,-5 1 0,1 0 0,-3 0 0,-2 0 0,1 0 0,-1 0 0,0 0 0,-1 0 0,0 0 0,2-1 0,-2 1 0,0-1 0,2 1 0,-3 0 0,2 1 0,-3-1 0,0 1 0,0-1 0,0 0 0,-1 0 0,-1 0 0,0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2:59.29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1 380 24575,'7'-3'0,"1"0"0,0 3 0,-1-2 0,0 1 0,-1 1 0,1-1 0,2 1 0,0 0 0,1 0 0,-1 0 0,-1 0 0,-1 1 0,3-1 0,-4 1 0,4 0 0,-3-1 0,2 1 0,-1-2 0,0 1 0,-2-1 0,1 1 0,0 0 0,3 1 0,-1-1 0,3 1 0,1-1 0,-5 0 0,5 0 0,-9 1 0,1-1 0,-2 1 0,3-1 0,2 0 0,0 1 0,0-1 0,-3 1 0,-1-1 0,-1 0 0,0 0 0,4 1 0,-4-1 0,3 1 0,-4-1 0,1 0 0,1-2 0,-1 1 0,0-2 0,-2-1 0,1-2 0,-2-2 0,1-1 0,-1-3 0,-4-4 0,3 1 0,-3 1 0,3 4 0,-1 1 0,2 1 0,-3-1 0,2 4 0,0 0 0,0 3 0,1 0 0,0-1 0,0 0 0,-1-2 0,1-1 0,-1 0 0,1-3 0,0 4 0,0-3 0,0 4 0,0 1 0,0-4 0,0 2 0,0-3 0,0 2 0,0 0 0,1-3 0,-1-3 0,2-1 0,-1-7 0,1 7 0,-2-2 0,1 7 0,-1 0 0,1 1 0,-1 0 0,0 0 0,0-1 0,0 1 0,0 1 0,-1-2 0,0 4 0,0 0 0,0 4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01.44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159 1 24575,'0'3'0,"-3"1"0,-1-1 0,-3 2 0,-1 0 0,-3 3 0,3-4 0,-2 3 0,6-4 0,-1-1 0,2 1 0,-3-1 0,4 1 0,-3-1 0,0 0 0,-1 0 0,0 1 0,2-1 0,-1 1 0,3 0 0,-2 0 0,1 0 0,-2 0 0,2-1 0,-1 1 0,2-2 0,1 1 0,-1-2 0,0 2 0,0 0 0,-1 0 0,2-1 0,0 0 0,0 0 0,0 0 0,0-1 0,-1 0 0,1 1 0,-1-1 0,1 2 0,-2-1 0,0 1 0,-1 0 0,1-1 0,4-1 0,2-1 0,4-1 0,2 0 0,0-1 0,7-2 0,0-1 0,2-2 0,3 2 0,-6 1 0,0 1 0,-6 1 0,0-1 0,-5 3 0,1-3 0,-4 2 0,-4-9 0,2 9 0,-4-6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04.8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 0 24575,'-1'16'0,"1"-3"0,-1 10 0,0-3 0,0 3 0,0 9 0,1-10 0,0 3 0,0-13 0,0-1 0,0-5 0,0 0 0,1-4 0,-1 1 0,2-2 0,-2 2 0,2-3 0,0-3 0,3-2 0,3-7 0,0-2 0,1-2 0,-3 0 0,-2 4 0,-2-8 0,-1 10 0,0-6 0,-2 10 0,1 0 0,-1 2 0,1 1 0,-1 0 0,1 1 0,-1-1 0,1 1 0,0 0 0,0 0 0,0 0 0,0 0 0,0 0 0,0-1 0,0-1 0,0 1 0,-1 4 0,-2 10 0,-2 5 0,-2 17 0,0 3 0,3 21 0,1-16 0,6 14 0,0-33 0,2 1 0,-2-17 0,0-2 0,-1-2 0,0-1 0,0-1 0,0 0 0,0 0 0,2 0 0,0 0 0,0 1 0,-1-1 0,0 1 0,1 0 0,5-2 0,2-2 0,14-10 0,-3-6 0,1-6 0,-10-1 0,-7-14 0,-5 14 0,0-28 0,-1 30 0,-5-18 0,3 27 0,-4-5 0,4 15 0,1 0 0,1 4 0,-2 6 0,-3 5 0,-2 10 0,0 5 0,1 1 0,2 7 0,3-10 0,0 4 0,2-7 0,1-2 0,2 1 0,0-6 0,0-1 0,0-4 0,0-3 0,0-1 0,-2-1 0,-2-5 0,3 3 0,-1-9 0,5-1 0,-1-8 0,1-7 0,-4-4 0,-2-28 0,-5 20 0,-3-16 0,0 36 0,0 3 0,4 11 0,-3 3 0,-4 4 0,-3 8 0,-1 5 0,0 8 0,3 20 0,5-7 0,0 13 0,4-20 0,1-7 0,2-8 0,-1-10 0,6-10 0,-1-7 0,7-11 0,-4 1 0,-1-7 0,-3-1 0,-3 4 0,-3-2 0,0 11 0,0 4 0,0 7 0,2 3 0,-1 1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22.95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44 1 24575,'1'3'0,"0"2"0,-1 5 0,0 5 0,1 4 0,-1 3 0,1 2 0,-1 8 0,0-6 0,0 3 0,0-13 0,0 0 0,0-5 0,0 5 0,0-5 0,0 2 0,1 0 0,0 1 0,0-3 0,0 2 0,0-1 0,0-5 0,-1 3 0,0-6 0,0 3 0,-1 0 0,0 2 0,0-1 0,0 2 0,0-1 0,0 0 0,0 0 0,-1-1 0,1 0 0,-1 1 0,1 2 0,0-2 0,-1 3 0,2-5 0,-1 1 0,1-1 0,-1 0 0,0 0 0,0 0 0,0 0 0,1-2 0,0 0 0,0-2 0,0 0 0,-1-2 0,-4-3 0,-6-4 0,4 2 0,-2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24.60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24575,'5'1'0,"2"0"0,7-1 0,1 0 0,17 1 0,-6 0 0,10 1 0,-7-1 0,-3-1 0,-2 0 0,0 0 0,-9 0 0,2 0 0,-11 0 0,0 0 0,0 0 0,1 0 0,3 0 0,6-1 0,0 1 0,6-2 0,-7 2 0,-2-1 0,-3 1 0,-4 0 0,-1 0 0,0 0 0,0 0 0,-2 0 0,1 0 0,-1 0 0,0 0 0,1 0 0,-1 0 0,0 0 0,0 0 0,-1 0 0,1 1 0,1-1 0,3 2 0,-1-2 0,2 1 0,-1-1 0,-3 0 0,-2-1 0,0 1 0,-1-1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26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0 24575,'0'10'0,"0"1"0,0 0 0,0 0 0,-1 1 0,1-3 0,0 4 0,0 1 0,1 2 0,0 5 0,-1-1 0,2 4 0,0 0 0,0-3 0,-1-1 0,0-3 0,0 5 0,0 1 0,3 1 0,-3-4 0,2-5 0,-3-4 0,1-1 0,-1 5 0,0-5 0,0 15 0,0-10 0,1 7 0,-1-5 0,1-5 0,-1 0 0,0 4 0,0-5 0,0 3 0,0-2 0,1-3 0,-1 3 0,1-2 0,-1-1 0,0-2 0,0 2 0,0-2 0,0 1 0,0-2 0,0 0 0,0-5 0,-4-19 0,3 12 0,-3-14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28.01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3 24575,'20'-1'0,"6"0"0,7 1 0,10 1 0,-8-1 0,7 2 0,-26-2 0,3 1 0,-15-1 0,-1 0 0,0 0 0,0-1 0,1 1 0,2-2 0,-2 2 0,-1-1 0,-11 1 0,5 0 0,-5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28.91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 24575,'10'-1'0,"1"1"0,4-1 0,-1 1 0,8 0 0,-8 0 0,6 0 0,-9 0 0,4 0 0,-6 0 0,2 0 0,-4 1 0,4 0 0,1 1 0,5 0 0,-2 0 0,8 1 0,-8-1 0,3 1 0,-10-3 0,-2 1 0,-1-1 0,-3 0 0,-1 0 0,0 0 0,-2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29.73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24575,'16'1'0,"3"1"0,12-1 0,7 1 0,-7 0 0,8-1 0,-16 0 0,1-1 0,-9 0 0,-7 0 0,-3-1 0,-4 1 0,-1-1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30.7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5 24575,'26'-1'0,"-1"1"0,7-1 0,-7 1 0,0-1 0,-4 1 0,-4-1 0,-3 1 0,1 0 0,-8 0 0,0 0 0,-4 0 0,0 0 0,-1 0 0,-1 0 0,0 1 0,-1 1 0,0-2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32.3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24575,'14'2'0,"2"-2"0,5 1 0,-2 1 0,10 0 0,-13 0 0,13 0 0,-11 0 0,2-1 0,10 0 0,-10-1 0,11 0 0,-13 0 0,7 0 0,-13 0 0,-5 2 0,-6-2 0,-5 2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33.06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5 24575,'8'-1'0,"3"1"0,10-1 0,4 0 0,5 1 0,1-1 0,-4 1 0,-6 1 0,-4-1 0,-2 1 0,-5-1 0,3-1 0,-7 1 0,-3-1 0,-4 3 0,0-1 0,-1 2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34.91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29 35 24575,'-2'7'0,"2"1"0,-2 1 0,2-3 0,3-4 0,1-6 0,2-3 0,-1-1 0,-2-8 0,-2 6 0,-3-4 0,-1 10 0,0 2 0,1 1 0,-3 4 0,-2 5 0,-1 5 0,-1 11 0,4-9 0,3 1 0,3-12 0,4-6 0,4-6 0,0-5 0,0-9 0,-7 8 0,-1 0 0,-3 11 0,1 6 0,0 4 0,2 2 0,0-2 0,0-3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3:36.20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50 1 24575,'-8'-1'0,"3"1"0,-3 1 0,3-1 0,-1 1 0,3 0 0,-1 1 0,1 2 0,0 0 0,0 3 0,1-1 0,2 1 0,2-2 0,4 0 0,-2-3 0,3-1 0,-4-2 0,-1-1 0,-1-5 0,-3 1 0,0-2 0,-2 5 0,-1 1 0,-2 3 0,2 1 0,7-2 0,1 2 0,6-3 0,-7 1 0,-1 0 0,-1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4:12.17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147 0 24575,'-7'3'0,"-2"2"0,-1-1 0,-2 2 0,-1 1 0,2 0 0,1 1 0,1-1 0,0 2 0,3 0 0,-1-2 0,3-2 0,-1-1 0,1-1 0,0-1 0,1 0 0,1 0 0,1-2 0,-1 2 0,0-1 0,-1 1 0,2 1 0,-2-2 0,1 2 0,-1-3 0,0 3 0,2-4 0,4 1 0,7-8 0,0 3 0,2-5 0,-2 4 0,0-4 0,4-2 0,-5 3 0,0-1 0,-2 6 0,-3 1 0,1 0 0,-3 1 0,2-1 0,-2 1 0,2 1 0,-2 0 0,-1 0 0,1 1 0,-1-1 0,3 1 0,10 0 0,13 1 0,5-1 0,5 2 0,-18-1 0,-5-1 0,-11 0 0,0 0 0,5 0 0,0 0 0,8 0 0,-6 0 0,5 0 0,-10 0 0,2 0 0,-4 0 0,0 0 0,4 0 0,-5 0 0,4-1 0,-4 1 0,0 0 0,0 0 0,1 0 0,0 0 0,1-1 0,1 0 0,2 1 0,0 0 0,0 1 0,0 0 0,0-1 0,-2 1 0,2-1 0,-6 1 0,0 0 0,-2-1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4:13.7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0 332 24575,'3'-4'0,"-1"-3"0,-2 0 0,2-2 0,-2 3 0,1-1 0,0-3 0,-1 0 0,2-2 0,-2 2 0,1 3 0,-1 0 0,0-1 0,0 0 0,0-1 0,0-2 0,0 1 0,0 0 0,0 1 0,0 1 0,0-1 0,0 1 0,-1-1 0,1-4 0,-1 4 0,1-5 0,0 2 0,0 1 0,0 0 0,0 6 0,0 1 0,0 1 0,1-1 0,-1-1 0,2 0 0,-2 1 0,2-1 0,-2 1 0,1-1 0,-1 1 0,1 1 0,-1 1 0,1 0 0,-1 0 0,1 1 0,-1-1 0,1 1 0,-1-1 0,0 0 0,0 1 0,0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4:23.60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12 0 24575,'-6'2'0,"0"0"0,7 0 0,3 1 0,1 1 0,7 0 0,2 0 0,6 0 0,3-2 0,-4 0 0,7-3 0,-14 0 0,5-1 0,-11 0 0,-1 0 0,-2 1 0,-1-1 0,-3 1 0,-4-1 0,-2 1 0,-5 0 0,-3 1 0,1 0 0,-4 0 0,8 0 0,-4 2 0,7 0 0,2 1 0,4 0 0,1 1 0,2 0 0,4 1 0,23 4 0,6-4 0,21 3 0,-10-6 0,-1-1 0,-14-2 0,-5-2 0,-11-1 0,-7-3 0,-5 2 0,-4 0 0,0 2 0,-2 1 0,-5 0 0,-3-1 0,-12-1 0,-2 1 0,-10-1 0,-1 2 0,3 1 0,4 1 0,10 1 0,5 1 0,5 1 0,2 2 0,3 0 0,2 1 0,4 0 0,11 1 0,2-1 0,11-2 0,-2-1 0,-1-2 0,-3-1 0,-4 0 0,-7-2 0,-4 0 0,-3-2 0,-12-1 0,-4 3 0,-11-1 0,1 6 0,-3 0 0,5 4 0,-2 2 0,11 0 0,4 1 0,7-4 0,2-3 0,1-3 0,0-2 0,2-5 0,0-3 0,1 0 0,-2-1 0,0 3 0,-2 0 0,-1 4 0,-3 7 0,-2 6 0,-2 11 0,1 11 0,3 2 0,2 12 0,3-13 0,-1 0 0,2-16 0,-2-6 0,1-10 0,-1-11 0,0-8 0,0-9 0,0-8 0,-1 9 0,0-4 0,-1 19 0,2 9 0,-1 14 0,0 33 0,0-11 0,1 19 0,0-29 0,0-5 0,0-18 0,0-25 0,-1-2 0,0-12 0,-4 8 0,3 11 0,-2-4 0,2 14 0,2 4 0,-6 26 0,3 1 0,-5 25 0,5-18 0,0-5 0,3-23 0,-1-9 0,1-24 0,0 8 0,1-20 0,-1 28 0,1 1 0,-2 22 0,0 26 0,-1-6 0,1 21 0,2-19 0,0-1 0,1-4 0,1-8 0,-3-3 0,3-8 0,0-7 0,11-19 0,0-5 0,8-29 0,-8 13 0,-3-9 0,-7 27 0,-3 6 0,-4 19 0,1 5 0,-2 9 0,0 7 0,0 4 0,2 2 0,1-4 0,0-4 0,1-5 0,-1-6 0,2-5 0,1-6 0,3-10 0,2-9 0,0-6 0,0-6 0,-3 3 0,-1 9 0,-4 15 0,-2 16 0,-2 20 0,0 7 0,0 3 0,2-1 0,1-13 0,2-6 0,0-11 0,0-5 0,4-9 0,0-4 0,5-13 0,0-1 0,2-14 0,-3 13 0,-1-6 0,-6 17 0,0 9 0,-2 14 0,0 8 0,-2 13 0,2-8 0,0 2 0,1-8 0,0-5 0,0-3 0,0-5 0,0-1 0,2-3 0,4-10 0,0-11 0,2-4 0,2-16 0,-5 22 0,0-4 0,-7 28 0,-3 25 0,2 2 0,-2 13 0,4-12 0,0-14 0,1-5 0,0-10 0,4-5 0,0-8 0,3-7 0,3-16 0,-2 6 0,0-3 0,-5 18 0,-2 5 0,-2 12 0,0 22 0,-1 10 0,0 13 0,0-11 0,1-8 0,0-14 0,1-6 0,1-11 0,0-10 0,2-7 0,1-10 0,1-6 0,-1 6 0,1-1 0,-4 17 0,1 2 0,-2 11 0,-1 12 0,0 6 0,0 16 0,0-5 0,1 1 0,-1-11 0,1-10 0,0-19 0,1-9 0,1-15 0,2 0 0,0-16 0,-1 17 0,-2-2 0,-1 23 0,0 8 0,0 14 0,-1 7 0,1 9 0,-3 8 0,3-5 0,-1 0 0,1-5 0,0-12 0,0-8 0,3-16 0,1-11 0,5-13 0,-2 0 0,0-8 0,-3 7 0,-2 4 0,1 11 0,-3 12 0,-3 16 0,3 7 0,-4 14 0,2 6 0,-1 1 0,2 6 0,1-10 0,0-3 0,0-7 0,0-11 0,1-3 0,-1-9 0,3-9 0,-1-10 0,2-6 0,-1-6 0,0 7 0,0-7 0,-2-5 0,1 8 0,-1-1 0,0 16 0,-1 7 0,0 4 0,-1 5 0,-1 10 0,1 16 0,0 12 0,1 4 0,0 1 0,0-11 0,0-6 0,0-9 0,0-10 0,1-5 0,1-9 0,3-16 0,-1 0 0,5-25 0,-4 18 0,2-20 0,-6 27 0,1-6 0,-1 16 0,0 5 0,0 1 0,-1 5 0,-1 7 0,-1 13 0,-1 5 0,1 8 0,0-6 0,0 0 0,1-5 0,-1 9 0,1-9 0,-1-1 0,1-10 0,0-9 0,-13-2 0,-1-1 0,-10-1 0,-1 2 0,4-1 0,-1 1 0,1 0 0,8 0 0,1 0 0,8 1 0,3-1 0,6-1 0,2 0 0,9-3 0,-1 1 0,-2-1 0,-2 0 0,-6 3 0,0-1 0,-3 0 0,0 1 0,-2-3 0,-5-2 0,-8-2 0,-4-2 0,-21 0 0,15 5 0,-7 1 0,20 6 0,6 1 0,5 2 0,3-2 0,6 1 0,-1-2 0,4-1 0,-5-3 0,2-2 0,-3-1 0,0 0 0,-4 2 0,-4 2 0,-4 1 0,-6 1 0,-1 2 0,0 1 0,5-1 0,4-1 0,14-2 0,2-1 0,8-2 0,0-5 0,-7 2 0,-2-4 0,-6 2 0,-3-1 0,-4 3 0,-1 3 0,-7 4 0,2 3 0,-8 5 0,7 0 0,0 1 0,5-4 0,6-2 0,2-2 0,4-3 0,8-4 0,-1-2 0,19-11 0,-15 5 0,7-7 0,-19 10 0,-2 1 0,-3 3 0,-1 1 0,1-2 0,-1 2 0,1-5 0,0 2 0,1-7 0,0 4 0,2-7 0,0 7 0,0-1 0,-2 7 0,-1 1 0,0 2 0,-1-1 0,1 1 0,0-1 0,1 0 0,-1 1 0,2 0 0,3-2 0,-1 1 0,2 0 0,-4 2 0,-2 2 0,-1 3 0,1 2 0,-1-1 0,0 1 0,0-3 0,-1 1 0,0-1 0,0 0 0,0 3 0,-3 2 0,-2 14 0,2-7 0,-5 18 0,6-15 0,-3 8 0,1-8 0,0 3 0,1-8 0,1-1 0,1-8 0,1-1 0,0-1 0,-1-1 0,0 0 0,0 1 0,-1 1 0,-2 1 0,-1 0 0,-2 0 0,-3 1 0,2-3 0,-3 1 0,4-1 0,1-1 0,0-1 0,1 0 0,-3 0 0,1-1 0,-3-1 0,3 1 0,-1 0 0,-6 0 0,4 0 0,-6 1 0,8 1 0,-4 0 0,1 1 0,1 0 0,-3 0 0,8 1 0,-2-1 0,19-1 0,5-1 0,4-1 0,-1-1 0,-12 1 0,-1-1 0,-1 2 0,-1-2 0,-1 2 0,-1-2 0,-1 1 0,-1-1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4:30.55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135 12 24575,'-6'6'0,"0"1"0,-1 3 0,-3 4 0,4-3 0,-4 5 0,6-7 0,0-1 0,2-2 0,0-2 0,1 1 0,-1-1 0,1 1 0,-1-1 0,0 3 0,1-3 0,-1 2 0,1-3 0,0 1 0,-1-1 0,1 1 0,-1-3 0,0 1 0,1-1 0,0 0 0,0 1 0,-1 1 0,0-2 0,-1 1 0,-1 0 0,1 1 0,1-1 0,-1-1 0,3 1 0,-1-3 0,3-2 0,0-2 0,3-3 0,0 0 0,2-3 0,0 2 0,2-2 0,0 1 0,2-3 0,-2 1 0,0-1 0,-3 2 0,-1 3 0,0-4 0,-1 5 0,-1-1 0,0 3 0,-2 2 0,2-1 0,-1 2 0,-1 0 0,0 0 0,2 0 0,-1 0 0,3 0 0,-5 1 0,-4 7 0,-1-2 0,-8 8 0,4-4 0,-1 3 0,-3 2 0,4-3 0,-3 3 0,6-6 0,-3 3 0,3-3 0,0 1 0,-2 4 0,4-5 0,-4 7 0,4-8 0,-1 2 0,2-3 0,1-1 0,-1 0 0,2 0 0,-2 1 0,0 1 0,0-2 0,1 1 0,0-4 0,2 1 0,0-2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4:35.63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 4 24575,'0'8'0,"0"1"0,0 8 0,-1 5 0,1-4 0,-1 3 0,1-10 0,0-1 0,0 1 0,0 3 0,0-1 0,0 0 0,0-7 0,0-1 0,-1-1 0,0 1 0,0 0 0,0 2 0,1 0 0,0 1 0,0 5 0,0 1 0,0-1 0,0-3 0,-1-2 0,1-1 0,-2 2 0,2-1 0,-1 2 0,1-2 0,0 4 0,0-6 0,1 4 0,-1-6 0,1-1 0,0-3 0,1-1 0,4-5 0,-1-4 0,2-2 0,-3-1 0,2-7 0,-3 9 0,0-6 0,-3 11 0,1-6 0,-1 4 0,1-10 0,0 8 0,-1-13 0,1 12 0,1-14 0,0 13 0,0-7 0,-2 8 0,0 0 0,0 5 0,0 1 0,-1 0 0,1 1 0,-1 0 0,1 1 0,0 1 0,-1-1 0,1 0 0,-2-2 0,1 0 0,0-1 0,-1 2 0,2 0 0,-2-1 0,2 1 0,-1-1 0,0 2 0,1 0 0,-1 1 0,1-1 0,-1 1 0,1-1 0,-2 0 0,2 1 0,-1 0 0,1 2 0,0 9 0,-1 2 0,1 10 0,-1-1 0,2 0 0,0 1 0,2-5 0,-1-1 0,-1 0 0,1-3 0,-1 13 0,0-8 0,2 17 0,-1-17 0,2 8 0,-2-12 0,1 1 0,-1-5 0,-1 1 0,1-5 0,-2 1 0,1-3 0,0-2 0,-1-1 0,0-5 0,-1 1 0,7-1 0,12 5 0,5 2 0,36 6 0,-24-5 0,19 3 0,-30-5 0,-2 1 0,-11-2 0,-2 0 0,-6 0 0,1-1 0,-2 1 0,1-1 0,0 1 0,5 0 0,1-1 0,0 1 0,-3-1 0,-9 2 0,-6 0 0,4 0 0,-2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4:41.0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118 54 24575,'-4'0'0,"-1"0"0,0-2 0,-1-2 0,3 1 0,3-1 0,9 2 0,5 2 0,7 0 0,4 0 0,8 1 0,-9-1 0,0 2 0,-28-4 0,-24-3 0,-4-1 0,-23-3 0,31 6 0,-2 0 0,20 3 0,2 0 0,1 0 0,0 0 0,1 1 0,1 0 0,8-3 0,12-2 0,2 0 0,4 0 0,-5 3 0,-5 0 0,3 2 0,-3 0 0,0 1 0,3-1 0,-5 0 0,1 0 0,2 1 0,-3 0 0,1-1 0,-4 0 0,-5-1 0,-1 1 0,-1-1 0,6 1 0,-3-1 0,2 1 0,-4-1 0,-2 0 0,-7 0 0,-4 1 0,-18 2 0,4-2 0,-5 2 0,6-3 0,3 1 0,1-1 0,3 0 0,3 0 0,-1 0 0,-5 0 0,-2 0 0,-6 0 0,0 0 0,4 0 0,2 0 0,9 0 0,3 0 0,5 1 0,0 0 0,2 2 0,0 3 0,3 0 0,11 9 0,0-6 0,12 2 0,-5-7 0,-2-2 0,-4-2 0,-7-1 0,-3 0 0,-1-3 0,-1 2 0,0-3 0,-1 3 0,-1 0 0,0 2 0,-1 2 0,1 5 0,-1 5 0,0 5 0,1 0 0,-1 11 0,1-14 0,0 6 0,0-14 0,1-4 0,1-6 0,-1-3 0,1-24 0,-3 11 0,0-11 0,-2 19 0,1 6 0,-1 6 0,-3 8 0,-5 19 0,3 1 0,-1 24 0,6-17 0,2 2 0,1-22 0,3-10 0,-1-12 0,5-14 0,-3-4 0,3-16 0,-5-1 0,2 3 0,-4 9 0,0 17 0,-3 13 0,2 10 0,-4 11 0,2 8 0,-1 7 0,3-6 0,1-3 0,2-14 0,0-5 0,1-5 0,-1-3 0,2-8 0,2-8 0,1-10 0,-1-15 0,-3 11 0,-2 0 0,-4 34 0,1 14 0,-1 14 0,2 8 0,1-8 0,0-4 0,1-11 0,0-6 0,0-6 0,1-5 0,0-9 0,4-11 0,0-6 0,3-8 0,-4 6 0,0 2 0,-4 8 0,0 7 0,-2 13 0,1 15 0,-2 11 0,3 19 0,-2-3 0,5 0 0,0-7 0,0-20 0,1-5 0,0-18 0,2-5 0,12-30 0,-5 3 0,3-1 0,-13 23 0,-4 24 0,-2 11 0,-1 22 0,2-7 0,0 17 0,1-28 0,1-3 0,6-25 0,0-8 0,10-33 0,-7 13 0,2-22 0,-8 33 0,-1-4 0,-3 18 0,1-7 0,-1 0 0,0-4 0,0-6 0,0 10 0,0-3 0,0 11 0,0 2 0,-1 13 0,-1 14 0,-3 38 0,3-11 0,-2 11 0,4-35 0,0-12 0,0-8 0,4-23 0,1 0 0,8-48 0,-2 19 0,-1-17 0,-8 44 0,-5 17 0,-4 24 0,2 11 0,0 1 0,2-2 0,1-7 0,1-9 0,0-11 0,7-31 0,-2-5 0,3-32 0,-4 25 0,-2 7 0,-1 24 0,0 7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4:43.88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86 47 24575,'4'0'0,"4"0"0,3 0 0,1 0 0,6 0 0,-4 0 0,6 0 0,-7 0 0,1 0 0,-4-1 0,-2 1 0,-2-1 0,0 1 0,-2 0 0,2 0 0,-1 0 0,7 1 0,-3-1 0,8 0 0,-9 0 0,5-1 0,-6 0 0,1 1 0,-1-1 0,-1 1 0,3 0 0,-3 0 0,11 2 0,-4-2 0,2 2 0,-3-2 0,-6 0 0,0 0 0,-2 0 0,-12 0 0,-5 0 0,-16-1 0,5 0 0,-8-1 0,15-1 0,-3 1 0,7 0 0,0 0 0,-6-1 0,8 1 0,-16-1 0,15 1 0,-10 1 0,10 0 0,-2 0 0,0-1 0,3 0 0,-1 0 0,5 0 0,-7 1 0,-1-2 0,-1 1 0,3 0 0,5 0 0,2 2 0,1-2 0,0 2 0,1-1 0,0 1 0,5 0 0,8 0 0,21 4 0,0-1 0,22 4 0,-23-2 0,2 0 0,-15-2 0,-5-2 0,-1 1 0,-1-1 0,1 1 0,8-1 0,-5 2 0,10-2 0,-10 2 0,1-2 0,-10 1 0,1-2 0,0 0 0,0 0 0,2-1 0,-1 2 0,-2-1 0,1 1 0,-1-1 0,1 1 0,2-1 0,0 1 0,-2-1 0,-2 1 0,-6 0 0,-16 3 0,11-3 0,-9 2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4:49.5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153 24 24575,'-10'33'0,"2"-2"0,2 11 0,3-15 0,4-8 0,0-7 0,5 0 0,0-4 0,2 0 0,-1-4 0,-1-5 0,3-3 0,1-8 0,2-4 0,1-6 0,-5 1 0,-1-3 0,-4-3 0,-4 5 0,0 7 0,-4 8 0,1 10 0,-3 3 0,-1 6 0,1 3 0,-1 9 0,4 11 0,2-11 0,1 1 0,2-17 0,0-6 0,1 0 0,1-3 0,4-2 0,2-2 0,5-9 0,-4-2 0,2-7 0,-6-3 0,-2-10 0,-3 8 0,-4-4 0,1 19 0,-5 5 0,0 11 0,-1 6 0,-4 9 0,4 2 0,-1 5 0,5-1 0,3-4 0,4 13 0,0-18 0,6 7 0,-5-19 0,3 0 0,-3-4 0,1-1 0,1-3 0,1-7 0,0 0 0,-2-6 0,2-2 0,-5 0 0,1 7 0,-4 8 0,-1 13 0,-3 12 0,0 5 0,1 3 0,2 2 0,3 5 0,1-11 0,-1 0 0,2-19 0,-1-5 0,3-7 0,1-6 0,1-2 0,-3-3 0,1 4 0,-3-5 0,-1-1 0,-1 2 0,-1 3 0,-1 13 0,1 13 0,-1 20 0,1-3 0,0 7 0,1-15 0,1-4 0,-1-7 0,2-3 0,-1-7 0,3-4 0,-1-3 0,3-9 0,0-14 0,-1 0 0,-1-17 0,-3 21 0,-1-7 0,0 21 0,-1 6 0,0 36 0,0-6 0,1 43 0,0-37 0,2 15 0,-2-32 0,1 0 0,-1-8 0,0-1 0,0 1 0,0-2 0,-8-1 0,-28-7 0,-4 3 0,-34-8 0,32 7 0,1-1 0,26 4 0,7 1 0,2 0 0,1 0 0,-3 1 0,1-1 0,2 2 0,1-2 0,3 2 0,1-1 0,1 1 0,4 1 0,13 5 0,2-1 0,21 5 0,-13-6 0,8-1 0,-17-3 0,-3-2 0,-7-1 0,-3 1 0,-4-2 0,1 2 0,-1-1 0,3 0 0,-11 1 0,-1-1 0,-9 0 0,-4 1 0,1-1 0,1 0 0,2 0 0,4 0 0,7-1 0,1 1 0,3 0 0,0-3 0,0 0 0,0-2 0,1 0 0,0-2 0,0 0 0,-1-3 0,0-1 0,-1 1 0,0-1 0,1 1 0,-1 4 0,2-1 0,-1 2 0,1 2 0,0-10 0,0 7 0,0-7 0,-1 5 0,1 1 0,-1-1 0,1 4 0,-1-1 0,1 4 0,-1-3 0,0 2 0,1-1 0,-1 1 0,1 1 0,0-1 0,0-4 0,0 4 0,0-6 0,-1 6 0,1-1 0,-7 11 0,-1 2 0,-5 14 0,1-1 0,3 6 0,4-3 0,2-5 0,3 4 0,-1-13 0,2 2 0,-1-8 0,2-1 0,-2 0 0,1-1 0,0 0 0,-1-1 0,2 1 0,-2-1 0,2-1 0,-2 1 0,2 0 0,-2 1 0,1 0 0,0-6 0,0-6 0,1-6 0,0-7 0,1-11 0,-2 2 0,0-15 0,-1 18 0,0-5 0,0 21 0,0 5 0,-1 38 0,1 2 0,5 48 0,-1-37 0,4 9 0,-6-39 0,0-8 0,-2-4 0,11-3 0,2-1 0,35-1 0,-18 2 0,12-1 0,-29 2 0,-7 0 0,-4 0 0,2 0 0,1-1 0,1 1 0,2-1 0,-5 0 0,3 0 0,-4 1 0,0 0 0,0-1 0,-1 1 0,0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6:26.05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100 8 24575,'-2'8'0,"0"1"0,0 0 0,1-1 0,0-4 0,3-5 0,2-7 0,-1 0 0,1-1 0,-4 2 0,-3 2 0,-10 0 0,3 2 0,-12 5 0,6 4 0,0 3 0,1 12 0,9-10 0,2 9 0,5-15 0,4-1 0,7-4 0,1-4 0,2-1 0,-5-4 0,-7-4 0,-2 2 0,-3-3 0,-2 9 0,-1 1 0,-1 3 0,1 0 0,-1 3 0,0 1 0,3 1 0,1-1 0,4-1 0,1-2 0,-1-1 0,0 1 0,1 3 0,2 2 0,0 0 0,4-1 0,-2-4 0,3-3 0,-7 5 0,2 2 0,-5 2 0,1 1 0,2-6 0,0-1 0,5-5 0,-4-1 0,3-8 0,-5 5 0,-2 1 0,0 5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7:31.3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189 0 24575,'-8'8'0,"1"-2"0,0 0 0,-2 2 0,2-2 0,-7 5 0,4-3 0,-4 3 0,6-3 0,-4 3 0,9-7 0,-7 5 0,7-6 0,-2 0 0,3-1 0,-1-1 0,1 1 0,-3 0 0,2 1 0,-1-1 0,-1 1 0,1-1 0,-1 1 0,-1 2 0,1-1 0,-1 2 0,0-1 0,1-2 0,-1 2 0,4-3 0,-1 1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7:44.4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0 403 24575,'10'-1'0,"3"0"0,6 0 0,1 0 0,15-1 0,-14 2 0,10-1 0,-18 1 0,1 0 0,-5 0 0,2 0 0,-4 0 0,0-1 0,0 0 0,0 0 0,-1 0 0,1 1 0,-4 0 0,6 0 0,-5-1 0,3 1 0,-4-1 0,2 0 0,1 1 0,-1-2 0,2 2 0,-3-1 0,1 1 0,-2 0 0,4 0 0,-2 0 0,3 0 0,-2 0 0,1 0 0,-1 0 0,-22 0 0,2 0 0,-22-1 0,2 1 0,-12-3 0,12 4 0,0-1 0,18 1 0,8 1 0,0-2 0,6-5 0,-3-6 0,3-8 0,-2 1 0,2-5 0,0 8 0,0-7 0,1 12 0,-1-1 0,2 6 0,-1 1 0,1-3 0,0 2 0,0-4 0,-1 3 0,0-3 0,0 3 0,-1-3 0,2 6 0,-2-4 0,2 3 0,-1-3 0,1 2 0,0-1 0,0 1 0,0 0 0,0 0 0,0-1 0,-1 1 0,1-1 0,-2 1 0,1-4 0,0 4 0,-1-4 0,2 4 0,-1-3 0,1 3 0,0-3 0,0 2 0,0 0 0,0 1 0,0 0 0,0 0 0,0-1 0,0-2 0,0 4 0,0-3 0,0 4 0,0 1 0,0 0 0,0 0 0,-2 9 0,1 2 0,-2 12 0,-1 2 0,3 1 0,-6 14 0,5-14 0,-4 14 0,4-18 0,0 2 0,1-7 0,-1 2 0,2-6 0,-1-1 0,1-4 0,0-2 0,0 4 0,-1-2 0,1 2 0,-1-3 0,1 0 0,0 0 0,0-1 0,0-1 0,0-1 0,0 0 0,0 0 0,0-5 0,0-3 0,0-8 0,1-2 0,-1-6 0,1-5 0,-1 2 0,0-2 0,0-2 0,0 7 0,-1-2 0,-2 7 0,2 7 0,-4-6 0,5 10 0,-2-2 0,2 5 0,-1 0 0,1 0 0,-1-1 0,1 1 0,0-2 0,0 2 0,0 0 0,6 1 0,37-1 0,-3 0 0,46-1 0,-41 1 0,-1 2 0,-30 0 0,-9 1 0,-1 0 0,-1 0 0,5 0 0,-4 0 0,4 0 0,-5 0 0,0 0 0,-1-1 0,-10 0 0,-4 1 0,-8 0 0,-1 0 0,0 0 0,6 0 0,2 0 0,2 0 0,4 2 0,-6-1 0,8 1 0,-3-1 0,6 0 0,16-4 0,3 0 0,4-2 0,-5 1 0,-12 3 0,-3-1 0,-7 1 0,-8-2 0,-6 1 0,-3 0 0,5 1 0,5 1 0,5 0 0,4 1 0,1 1 0,3 1 0,5 3 0,3-1 0,7 5 0,0-6 0,2 1 0,-3-4 0,-3 0 0,-3-1 0,-2 0 0,-3 0 0,-1 0 0,-1 0 0,-11-1 0,-4 1 0,-20-1 0,11 2 0,-4 0 0,18 0 0,3 1 0,4-1 0,4 1 0,6-1 0,5 0 0,25-1 0,-14 0 0,16-2 0,-32 1 0,-12-2 0,-14 2 0,-6 0 0,3 1 0,8 1 0,4 1 0,3 1 0,4 0 0,1 0 0,2 0 0,2-1 0,3-1 0,1-1 0,1-1 0,-1 0 0,-2-1 0,-3 1 0,-8 0 0,-3 1 0,-8 2 0,0 4 0,-7 11 0,8-3 0,2 7 0,10-10 0,3-2 0,3-6 0,4-4 0,2-2 0,2-6 0,-5-5 0,0 1 0,-4 0 0,-3 11 0,-2 10 0,-1 9 0,-2 13 0,2 4 0,2-5 0,1 3 0,1-17 0,1-2 0,2-20 0,0-5 0,2-12 0,0-4 0,0-1 0,-2 3 0,-1 7 0,-1 2 0,0 6 0,0 3 0,-1 8 0,-2 13 0,-2 10 0,2 5 0,0 3 0,2-10 0,1-4 0,0-6 0,2-8 0,9-25 0,-1 4 0,13-36 0,-11 21 0,2-10 0,-10 26 0,-3 6 0,-5 18 0,-1 11 0,-6 28 0,5-12 0,0 19 0,5-34 0,2 0 0,4-23 0,2-6 0,6-15 0,2-5 0,1-14 0,-4 6 0,-3 7 0,-5 13 0,-5 18 0,-2 14 0,1 15 0,0 9 0,2 8 0,0-10 0,1-4 0,1-10 0,-1-10 0,3-7 0,0-14 0,4-9 0,1-5 0,1-19 0,-5 17 0,0-13 0,-5 22 0,0 2 0,0 7 0,0 4 0,-2 13 0,2 4 0,-2 16 0,2 4 0,0 12 0,2-13 0,1-3 0,0-22 0,2-11 0,0-7 0,2-15 0,3-13 0,-1 2 0,-2-4 0,-3 15 0,-3 11 0,-1 6 0,-1 32 0,1 0 0,-1 18 0,1-3 0,1 5 0,0-12 0,0-3 0,0-25 0,0-11 0,1-8 0,0-5 0,0-7 0,0 2 0,-1 1 0,1-5 0,-2 14 0,3-2 0,-4 17 0,2 11 0,-3 18 0,2-2 0,-1 11 0,0-18 0,0-4 0,-1-6 0,2-7 0,2-10 0,5-17 0,-1-1 0,1-6 0,-2 10 0,-4 11 0,2 3 0,-4 21 0,0 16 0,-2 17 0,0 1 0,1 0 0,1-19 0,0-8 0,-3-15 0,-7-9 0,-6-5 0,-2-2 0,-5 2 0,5 3 0,1 1 0,1 3 0,8 2 0,-4-1 0,6 3 0,1-2 0,1 1 0,2 0 0,1-2 0,4 1 0,15-7 0,1-1 0,14-9 0,-14 4 0,-3-2 0,-10 4 0,-2 3 0,-2-1 0,0 0 0,-1 4 0,-2-2 0,0 4 0,-8-1 0,2 3 0,-6 0 0,4 3 0,0 2 0,1 2 0,3 3 0,1 2 0,3-2 0,1-3 0,2-2 0,3-3 0,3-1 0,2 0 0,12-5 0,-8-1 0,8-5 0,-12 3 0,-1-3 0,-4 3 0,-2-1 0,-3 2 0,-3 3 0,-23-1 0,6 4 0,-20 3 0,19 1 0,4 4 0,11-2 0,4 1 0,2-4 0,1 0 0,2-2 0,5 1 0,4 1 0,8-1 0,3-2 0,0-2 0,-4-2 0,-4-2 0,-7-1 0,-2-2 0,-5 1 0,-4-2 0,-10 1 0,2 1 0,-7 3 0,0 7 0,3 3 0,-4 7 0,11-4 0,3 1 0,5-4 0,1-2 0,3-1 0,12-1 0,-1-2 0,11-2 0,-12-1 0,-1-1 0,-6-5 0,-2 2 0,-4-3 0,-4 5 0,-4 0 0,-4 3 0,-4 1 0,-8 4 0,-10 9 0,0 3 0,6 2 0,13-2 0,12-8 0,2 1 0,0-2 0,1 1 0,1 1 0,3-1 0,10 2 0,4-6 0,18-2 0,-10-5 0,11-13 0,-21 7 0,-2-9 0,-12 7 0,-3 1 0,-6-4 0,0 8 0,-4 0 0,2 7 0,-3 2 0,-11 6 0,4 3 0,-7 5 0,12-1 0,5-2 0,2-2 0,4 6 0,1-7 0,6 8 0,0-9 0,6 4 0,1-5 0,5 0 0,3-3 0,-1-2 0,5-2 0,-5-4 0,-2-1 0,-6-4 0,-5 2 0,-2 1 0,-6-5 0,-4 2 0,-2-1 0,-4 3 0,-2 3 0,3 2 0,-5 0 0,7 2 0,1 2 0,0 2 0,2 2 0,-1 4 0,2-2 0,1 1 0,3-3 0,2-2 0,4-1 0,8-1 0,6 0 0,4-1 0,3 0 0,-9-1 0,-1 0 0,-7 0 0,-3-1 0,-1 0 0,-2 0 0,0-1 0,-1 2 0,0-1 0,2 1 0,-1-1 0,2 0 0,1 1 0,-1-1 0,0 1 0,-1 0 0,1-1 0,-1 0 0,1-3 0,1-4 0,1-2 0,0-12 0,-2 7 0,-2-7 0,0 7 0,-2 0 0,1-4 0,-1 2 0,-1-1 0,1-4 0,-2 9 0,1-4 0,0 10 0,0-1 0,1 4 0,0 0 0,0 1 0,0-4 0,0 0 0,0-5 0,0 6 0,0-1 0,0 4 0,0 1 0,1 1 0,-1-1 0,2-1 0,-1 1 0,1-2 0,-1 2 0,3-2 0,-3 1 0,3 0 0,-1 0 0,-2 0 0,3-1 0,-2 2 0,-8-1 0,-15 1 0,-15 0 0,-4-2 0,-1 1 0,14 1 0,3 0 0,10 1 0,3 0 0,5 1 0,1 0 0,1-1 0,0 1 0,0 0 0,-6-2 0,4 1 0,-9-1 0,10 0 0,-2 2 0,6-1 0,0 1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7:49.13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120 1 24575,'-5'13'0,"-1"0"0,-3 2 0,-2 0 0,1-3 0,0 1 0,4-5 0,-3 5 0,2-4 0,0 3 0,3-4 0,-2 2 0,3-3 0,-3 2 0,3-4 0,0-2 0,0 2 0,2-3 0,-1 0 0,1 0 0,-1-1 0,0 1 0,0-1 0,1 0 0,0-1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7:53.5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157 440 24575,'-11'11'0,"-9"10"0,11-10 0,-8 10 0,10-11 0,1 2 0,2-4 0,0 1 0,1-1 0,-2-1 0,1 0 0,-4 4 0,1-1 0,-4 3 0,4-2 0,-2-1 0,2 0 0,0-2 0,4-1 0,0-4 0,3-1 0,-2-1 0,2 1 0,-2 0 0,2 0 0,-1-1 0,4-5 0,0-2 0,4-7 0,0 3 0,7-11 0,-3 8 0,3-8 0,-5 8 0,0-2 0,-1 3 0,-2-1 0,0 3 0,-3 1 0,3-2 0,-2 5 0,2-5 0,-1 4 0,0-1 0,0 2 0,-1 1 0,0 2 0,-2-1 0,0 3 0,5 1 0,5 0 0,10 2 0,2-2 0,8 4 0,4-4 0,-8 1 0,-1-1 0,-16 0 0,-3 0 0,-3 0 0,0 0 0,0 0 0,1 0 0,2 1 0,0-1 0,1 1 0,-2-1 0,0 0 0,2 1 0,-3-1 0,5 1 0,-4-1 0,2 0 0,-4-1 0,-1 1 0,-1-1 0,0 1 0,-1-1 0,0 1 0,1-1 0,-3 1 0,-7 0 0,-6 1 0,-15-1 0,5 0 0,-3 0 0,3-2 0,7 1 0,-3 0 0,9 0 0,1 1 0,5-1 0,-3 1 0,2-2 0,-4 2 0,0-2 0,-2 1 0,3 0 0,-4-1 0,6 2 0,-9-1 0,7 1 0,-3-1 0,4 1 0,4-1 0,0 1 0,0 1 0,-1-1 0,0 2 0,-2-2 0,2 2 0,-3-2 0,3 1 0,-1-1 0,4-2 0,0-2 0,2-3 0,0-9 0,2 5 0,-2-13 0,1 12 0,-1-4 0,-1 8 0,1 0 0,-1 2 0,0 1 0,0-2 0,0 1 0,0-2 0,-1 2 0,1-6 0,-1 3 0,0-2 0,1 3 0,-1 2 0,1-1 0,0 2 0,0-2 0,0-1 0,0-5 0,1 3 0,1-9 0,-1 9 0,2-6 0,-2 5 0,1-2 0,0 2 0,0-2 0,0 3 0,0-5 0,1 2 0,0 0 0,-2 2 0,0 6 0,-1-1 0,1 3 0,-1-3 0,1 2 0,-1 1 0,0-1 0,0 1 0,0 2 0,-1 13 0,0-4 0,-1 22 0,1-16 0,0 18 0,2-14 0,0 12 0,1-10 0,-1 0 0,0-6 0,0-2 0,0 5 0,1-3 0,-1 7 0,0-6 0,1 2 0,0-5 0,0-1 0,-1 0 0,0-3 0,-1-1 0,1-1 0,-1-3 0,1 1 0,-1-2 0,0 0 0,0 1 0,0 0 0,0 0 0,4-19 0,-1 6 0,1-10 0,-1 14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8:04.95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69 24575,'-2'1'0,"0"2"0,0 0 0,1 2 0,5 4 0,5-1 0,4 1 0,7-4 0,-2-3 0,-1-2 0,-4-1 0,-6-1 0,-1 0 0,-2 0 0,-1-1 0,-1-5 0,-1 0 0,-1-5 0,-5-6 0,-17-1 0,5 5 0,-7 4 0,15 10 0,4 1 0,0 3 0,2-2 0,0 6 0,3-4 0,0 3 0,3-4 0,5 1 0,3 0 0,5 0 0,-2-1 0,-1-1 0,-3-1 0,-5 0 0,0-1 0,-3 1 0,0-2 0,0 1 0,-2-2 0,1-1 0,-2-1 0,-2-1 0,-7-2 0,-7 2 0,-4 1 0,-7 3 0,4 2 0,-5 1 0,1 0 0,9 1 0,4-1 0,11 0 0,3 1 0,-1 1 0,2-1 0,0 4 0,6-1 0,2 3 0,33 5 0,-11-5 0,31 4 0,-11-8 0,-13-3 0,-3-3 0,-26 1 0,-5-5 0,-15-1 0,0-1 0,-28-4 0,13 6 0,-24-2 0,22 7 0,-9 3 0,20 1 0,2 3 0,9-2 0,5 1 0,0-3 0,2 1 0,5 1 0,4 2 0,10 1 0,14 0 0,0 1 0,24-4 0,-11-3 0,-5-3 0,-16-3 0,-21 1 0,-3 1 0,-5 0 0,-5-1 0,-16-2 0,2 2 0,-17 2 0,17 4 0,1 4 0,9 4 0,7 0 0,2 4 0,4-7 0,1 0 0,1-7 0,1 0 0,0-3 0,1-3 0,-2 0 0,-1 1 0,-5 10 0,-2 8 0,-6 10 0,2 5 0,1 14 0,4-10 0,4-1 0,0-14 0,1-12 0,0-2 0,0-4 0,0-8 0,0-12 0,-1-6 0,-1-9 0,0 10 0,-2 1 0,1 8 0,1 6 0,-1 2 0,2 2 0,-3 12 0,0 14 0,0 16 0,3 35 0,2-27 0,2 14 0,-1-42 0,-1-3 0,0-26 0,-1-7 0,0-13 0,0-8 0,0 10 0,-3-23 0,1 25 0,-3-8 0,4 26 0,-1 7 0,1 5 0,-1 9 0,0 7 0,0 8 0,0 3 0,1-1 0,1-2 0,0 1 0,2 2 0,0-1 0,0-6 0,-1-7 0,0-11 0,1-12 0,0-3 0,2-18 0,-1-6 0,-2-1 0,0-5 0,-1 14 0,1-6 0,0 22 0,-1-2 0,-1 17 0,-1 11 0,-2 6 0,2 14 0,-1-1 0,1 8 0,3-1 0,-1-3 0,9 14 0,-3-27 0,3 6 0,-6-27 0,0-5 0,2-14 0,0 0 0,0-23 0,-3 9 0,-3-21 0,0 18 0,-3-13 0,3 28 0,-4 3 0,-1 24 0,1 10 0,-2 15 0,2 10 0,1-9 0,1-2 0,2-20 0,1-10 0,1-10 0,2-12 0,0-9 0,2-9 0,-4 8 0,3-6 0,-4 11 0,1 5 0,-2 13 0,-2 36 0,0-5 0,-1 28 0,3-20 0,1-4 0,1-5 0,0-16 0,6-8 0,1-12 0,6-9 0,0-10 0,1-4 0,-1-13 0,-5 18 0,-3 3 0,-8 32 0,-1 32 0,-1 3 0,1 23 0,2-33 0,1-3 0,2-22 0,1-10 0,4-5 0,0-11 0,5-15 0,-5 6 0,0-7 0,-5 20 0,-1 7 0,-1 6 0,-1 25 0,0 9 0,-1 10 0,3-3 0,-1-18 0,2-5 0,-2-7 0,2-6 0,0-11 0,2-9 0,2-8 0,-1 1 0,2 2 0,-3 6 0,-1 6 0,-3 14 0,-1 20 0,-2 23 0,2 0 0,-2 5 0,3-26 0,-1-7 0,1-16 0,4-11 0,0-7 0,10-26 0,-5 10 0,3-13 0,-5 20 0,-7 21 0,-1 10 0,-5 19 0,1 9 0,1-4 0,-1 7 0,4-7 0,-3-4 0,4-7 0,-1-9 0,1-5 0,2-9 0,2-10 0,1-8 0,2-15 0,-1 0 0,0-12 0,-3 23 0,-2 2 0,0 25 0,-3 15 0,-1 3 0,-2 17 0,0-5 0,1 5 0,1-8 0,2-5 0,0-9 0,1-11 0,4-22 0,-1-3 0,4-14 0,-2 8 0,0 6 0,1-10 0,-2 14 0,1-3 0,-4 23 0,-6 23 0,0 3 0,-2 31 0,5-29 0,1 8 0,0-26 0,0-4 0,4-14 0,0-7 0,2-10 0,3-9 0,-2 0 0,1 1 0,-4 3 0,0 15 0,-3 5 0,-1 14 0,-4 10 0,-2 24 0,0 0 0,3 4 0,1-13 0,3-13 0,-2 1 0,2-7 0,-1 1 0,1-5 0,0 0 0,0 1 0,-1-1 0,0 3 0,-1-3 0,0 5 0,0-4 0,0 9 0,1-9 0,1 2 0,0-5 0,-1-1 0,0 0 0,-3 3 0,0 3 0,-1 1 0,1 2 0,0 1 0,2-4 0,-1 0 0,0-6 0,-2-5 0,-4 2 0,0-4 0,-2 4 0,4-1 0,1 1 0,3 0 0,0 1 0,2 0 0,1 1 0,1 0 0,2 1 0,1-2 0,0 1 0,0-2 0,-1-1 0,0 0 0,4-7 0,-3 1 0,1-8 0,-4 7 0,-3-2 0,-3 6 0,-4 3 0,0 0 0,-4 3 0,5 1 0,-2 5 0,4 0 0,1 2 0,3-2 0,1-2 0,3-3 0,2-3 0,4-6 0,0 1 0,1-5 0,-5 2 0,-1-2 0,-3 0 0,-4 1 0,-12-1 0,-2 6 0,-9 1 0,7 5 0,3 0 0,3 3 0,6-1 0,3 1 0,3-2 0,1 0 0,2-1 0,7 1 0,1-2 0,14-1 0,-6-2 0,9-4 0,-12 1 0,-4-1 0,-5 3 0,-5 0 0,-1 2 0,-10-1 0,-4 2 0,-9 0 0,5 2 0,1 2 0,4 4 0,7-2 0,3 2 0,4-5 0,3 1 0,7-1 0,6-2 0,13 1 0,4-5 0,-2 1 0,0-3 0,-13 0 0,-3 1 0,-8-1 0,-4 1 0,-3-1 0,-8-1 0,-4-1 0,-22 0 0,14 2 0,-23 7 0,25 4 0,-6 10 0,16-4 0,1 3 0,7-8 0,19 2 0,-2-5 0,26 1 0,-17-8 0,1 0 0,-11-7 0,-10 3 0,1-6 0,-7 3 0,-2-2 0,-5 2 0,-18-6 0,2 5 0,-20 1 0,3 8 0,9 3 0,3 1 0,15 4 0,8-2 0,1 4 0,4-3 0,2 0 0,1-1 0,6 0 0,4-2 0,22 2 0,1-3 0,11-3 0,-18-1 0,-9-7 0,-13 3 0,-5-3 0,-5 3 0,-4-1 0,-7 0 0,-5 2 0,-3 0 0,-9 7 0,9 3 0,-11 10 0,18 1 0,-3 0 0,13-4 0,3-7 0,3-2 0,5-1 0,6-3 0,7-4 0,11-10 0,-9 0 0,0-5 0,-13 4 0,-5 3 0,-3-1 0,-5 4 0,1 3 0,-7 3 0,1 4 0,-6 2 0,5 2 0,0 1 0,7-3 0,0-9 0,-3-9 0,0-3 0,-5-3 0,7 9 0,0 2 0,2-2 0,2 4 0,-1-1 0,1 3 0,1 7 0,0 16 0,0-1 0,1 18 0,0-10 0,2 2 0,1-3 0,-2-7 0,1-2 0,-2-6 0,4-9 0,-1-3 0,3-15 0,-3 3 0,1-1 0,-3 10 0,-2 9 0,-5 8 0,0 7 0,-1 0 0,1 4 0,3-8 0,0-1 0,1-3 0,0-4 0,0-4 0,1-5 0,0-18 0,0 2 0,0-7 0,0 15 0,0 6 0,-1 27 0,1-4 0,-2 21 0,1-15 0,-1 8 0,1-14 0,0 4 0,1-11 0,-1 1 0,0 1 0,0-5 0,0 3 0,1-4 0,-1-1 0,1 1 0,-1-1 0,1 3 0,-2 0 0,2 0 0,-2-1 0,1-2 0,1-1 0,6-2 0,3-1 0,13-3 0,4-1 0,2 0 0,3 1 0,-8 0 0,-5 1 0,-6-1 0,-7 1 0,2-5 0,-4 2 0,6-13 0,-6 7 0,3-9 0,-5 7 0,0-2 0,-1 0 0,0 0 0,0 3 0,0-4 0,0 3 0,0-7 0,0 6 0,0 1 0,1 3 0,-1 3 0,1 1 0,-1 2 0,0 2 0,0 0 0,1 1 0,-1 1 0,2 0 0,-2 0 0,1 1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8:22.58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79 43 24575,'1'2'0,"0"0"0,1-3 0,0-4 0,-1 2 0,0-6 0,-2 2 0,-4-4 0,1 6 0,-5 0 0,-6 10 0,1 4 0,-5 7 0,7 1 0,6 2 0,5-7 0,4-2 0,10-8 0,-3-2 0,9-5 0,-11 0 0,4-8 0,-6 5 0,0-6 0,-3 8 0,-3 1 0,-1 5 0,-1 1 0,1 1 0,1 1 0,2-2 0,1 1 0,0-3 0,1-2 0,-1-2 0,-1 1 0,-1-1 0,-3 4 0,0 4 0,0 2 0,0 0 0,3 0 0,11-5 0,-4-3 0,9-2 0,-10-2 0,0 1 0,-5 1 0,-7 12 0,4-6 0,-6 7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8:23.9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 59 24575,'-1'4'0,"-1"1"0,2 2 0,2 1 0,1-4 0,2 0 0,3-4 0,0 0 0,0 0 0,0-4 0,2-8 0,-3-2 0,-1-4 0,-3 1 0,-5 4 0,0 5 0,-4 3 0,-2 13 0,3-1 0,-2 5 0,6-6 0,2 0 0,2-1 0,2-3 0,2 0 0,-4-4 0,3-3 0,-5-1 0,1 1 0,-2 4 0,0 2 0,0 1 0,-1 13 0,1-11 0,-2 10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8:25.30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98 24575,'0'5'0,"8"1"0,-3-3 0,10-1 0,-6-5 0,3-6 0,-5-2 0,-2-3 0,-4 0 0,-3 3 0,-1 3 0,-2 2 0,-3 4 0,1 4 0,-4 5 0,3 1 0,-1 7 0,6-7 0,1 3 0,5-8 0,0-1 0,6-1 0,9-9 0,-6-2 0,5-6 0,-13-2 0,-2 3 0,-3 2 0,-1 3 0,-7 7 0,-3 5 0,-3 5 0,0 9 0,8-4 0,1 2 0,8-10 0,0-2 0,5-4 0,3-3 0,2-2 0,1-4 0,-5 2 0,-2 0 0,-4 3 0,-5 4 0,-17 13 0,12-7 0,-11 8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8:26.9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0 141 24575,'8'27'0,"1"-11"0,6 3 0,1-15 0,-4-3 0,9-11 0,-9 2 0,7-21 0,-14-3 0,-1-2 0,-7-4 0,-3 16 0,-2 3 0,1 8 0,2 6 0,-1 8 0,-4 9 0,-5 21 0,4-4 0,2 14 0,9-26 0,3-3 0,-1-11 0,4-3 0,-2-5 0,0-10 0,-3 6 0,-3-3 0,-3 10 0,-3 5 0,1 1 0,2 4 0,2-4 0,2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8:29.2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24575,'3'1'0,"3"1"0,1-3 0,1-2 0,-3 1 0,-2-4 0,-3 4 0,-4-2 0,-1-3 0,0 4 0,1-3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8:30.80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40 0 24575,'-6'2'0,"-4"6"0,1 1 0,-1 2 0,7-2 0,4-6 0,1-7 0,0-6 0,-2 3 0,-2 2 0,-1 8 0,2 0 0,3-2 0,0-2 0,1 0 0,-2-1 0,0 2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8:31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24575,'6'14'0,"0"-1"0,0-6 0,-1-1 0,1-4 0,2-2 0,6-5 0,5-1 0,0-5 0,1-5 0,-11 6 0,-2-1 0,-18 17 0,7-5 0,-6 6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6:49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24575,'-4'18'0,"-2"13"0,-4 13 0,-4 22 0,1 24 0,4-21 0,0 14 0,7-53 0,0-6 0,1-19 0,1-10 0,0-9 0,1-17 0,1-14 0,1-10 0,-1-14 0,0 7 0,0-13 0,-1 33 0,0 4 0,-2 40 0,-6 22 0,-1 20 0,-9 32 0,3 9 0,3-3 0,3 7 0,7-39 0,1 10 0,0-40 0,3-5 0,1-28 0,3-8 0,2-19 0,1-2 0,5-41 0,-4 23 0,-3 9 0,-1 3 0,-1 4 0,1 2 0,-7 46 0,0 21 0,0 22 0,-1 6 0,1 18 0,-1-1 0,0-3 0,2-17 0,-1 5 0,2-45 0,2-21 0,14-49 0,8-17 0,-4 8 0,0-1 0,5-10 0,-2 1 0,-22 65 0,-6 25 0,-6 29 0,-1 13 0,-4 18 0,7-12 0,1-14 0,3-18 0,1-14 0,4-18 0,2-6 0,8-24 0,4-3 0,20-54 0,-17 46 0,8-21 0,-27 70 0,-9 24 0,-4 18 0,1 10 0,4-10 0,4-14 0,3-12 0,1-14 0,5-16 0,10-18 0,10-17 0,6-10 0,-8 20 0,-7 12 0,-15 34 0,-1 50 0,0-16 0,4 33 0,1-52 0,0-5 0,-4-15 0,-15-7 0,-8-2 0,-22 0 0,-7 2 0,-4 3 0,-5 6 0,6 9 0,19 0 0,10 0 0,22-6 0,12-3 0,7-2 0,26-2 0,-12-5 0,5-6 0,-25 1 0,-13-5 0,-4 8 0,-21 1 0,8 8 0,-29 21 0,27-6 0,-10 23 0,26-25 0,10 2 0,14-16 0,19-3 0,28-13 0,-17-1 0,5-12 0,-39 7 0,-10-4 0,-17 8 0,-5 3 0,-11 6 0,1 11 0,-2 7 0,0 13 0,7 17 0,20 2 0,20-5 0,18-17 0,52-25 0,-31-8 0,-5-4 0,-3-4 0,-15-3 0,-4-15 0,-31 24 0,-20-3 0,-4 13 0,-26 11 0,18 1 0,-6 12 0,27-9 0,5 3 0,14-10 0,11-1 0,9-4 0,23-6 0,34-5 0,-20-2 0,6-5 0,-55 5 0,-56-11 0,-9 8 0,-32-3 0,31 14 0,2 3 0,-5 3 0,-20 8 0,60-2 0,5 12 0,19-9 0,7 6 0,30-7 0,4-3 0,17-5 0,-5-4 0,-6-9 0,-23 6 0,-10-6 0,-28 5 0,-18 0 0,2 1 0,-25 2 0,20 4 0,-5 4 0,19 1 0,4 0 0,12-1 0,6-1 0,18-1 0,15 0 0,19-2 0,-6-3 0,0-1 0,19-2 0,12-4 0,-62 2 0,-21 1 0,-14-1 0,-8-2 0,-17-1 0,-28-1 0,9 5 0,-9 3 0,30 5 0,11 4 0,10 1 0,5 2 0,13 9 0,3-9 0,14 5 0,9-12 0,26-10 0,-16-4 0,1-23 0,-38 3 0,-38-19 0,-6 21 0,-56 8 0,51 21 0,-16 10 0,51 2 0,7 2 0,5-4 0,14 2 0,-2-8 0,22-11 0,-19-3 0,3-13 0,-22 9 0,-9-2 0,-9 11 0,-13 4 0,2 6 0,-13 9 0,20-1 0,1 2 0,18-8 0,13-2 0,5-9 0,12-3 0,2-10 0,12-21 0,-20 13 0,-1-17 0,-25 29 0,-15-2 0,-3 13 0,-11 3 0,-9 14 0,15-1 0,0 11 0,24-12 0,13-1 0,5-10 0,10-4 0,3-9 0,0-7 0,-2-2 0,-5-6 0,-12 1 0,-6 6 0,-9 2 0,-21 15 0,-35 24 0,14-7 0,-13 17 0,45-17 0,9 0 0,7-7 0,5-1 0,20-9 0,9-5 0,30-20 0,-21 2 0,-3-7 0,-29 13 0,-9 7 0,-11-1 0,-5 8 0,-23 8 0,0 10 0,-12 15 0,21-6 0,9 3 0,16-14 0,8-4 0,4-7 0,5-5 0,2-4 0,-2-4 0,-4 1 0,-4 3 0,-3 5 0,-3 4 0,-3 4 0,-2 4 0,1-2 0,1 1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6:55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28 24575,'11'-1'0,"2"0"0,5 1 0,0-1 0,3 1 0,-4-1 0,1 1 0,-3 0 0,-1 0 0,-5 0 0,2 0 0,-4 0 0,2 0 0,3 0 0,-5 0 0,-1 0 0,-9 0 0,-7 1 0,-4 0 0,-4 1 0,7-1 0,1 0 0,6-1 0,4-1 0,-1-6 0,0 0 0,-2-3 0,0 5 0,-13 16 0,-4 18 0,-24 52 0,16-17 0,-2 28 0,23-58 0,5-7 0,3-26 0,3-15 0,4-16 0,1-14 0,0-16 0,-3-1 0,-2 5 0,-2 4 0,-3 35 0,-6 15 0,-3 27 0,0 4 0,1-1 0,6-8 0,1 0 0,2-9 0,1-3 0,0-12 0,-1-2 0,0-1 0,-2 6 0,-4 12 0,-3 9 0,-2 6 0,2 2 0,3-6 0,2-7 0,3-5 0,2-9 0,4-9 0,1-6 0,17-38 0,-11 22 0,9-17 0,-17 36 0,-2 19 0,-2 6 0,1 27 0,-1-7 0,4 13 0,-2-15 0,0-8 0,0-11 0,3-16 0,13-33 0,6-12 0,6-14 0,-14 27 0,-13 30 0,-13 31 0,-6 19 0,3 5 0,0 16 0,8-31 0,1 1 0,3-32 0,6-16 0,0-12 0,7-15 0,1-17 0,2-11 0,-3 18 0,-2 5 0,-9 36 0,-6 18 0,-4 40 0,-4 2 0,3 14 0,3-23 0,5-16 0,0-10 0,2-8 0,6-19 0,3-11 0,6-22 0,3-7 0,-3-2 0,-3 4 0,-5 19 0,-12 52 0,-4 15 0,-7 61 0,7-37 0,3-2 0,7-47 0,12-39 0,1-16 0,11-45 0,-12 32 0,-1-3 0,-10 45 0,-4 16 0,-4 49 0,1-9 0,-2 28 0,5-32 0,0-4 0,2-7 0,1-16 0,4-9 0,2-22 0,16-41 0,-1 0 0,2-11 0,-9 30 0,-13 33 0,-8 32 0,-10 42 0,6-14 0,1 4 0,0 2 0,1 2 0,0 4 0,2-1 0,2 24 0,1-24 0,3-31 0,0-24 0,6-39 0,-1 2 0,5-19 0,1-3 0,-2-1 0,8-23 0,-15 55 0,0 10 0,-5 25 0,-1 28 0,-2 20 0,1 25 0,2-5 0,1-19 0,1-21 0,1-27 0,0-14 0,-2-17 0,-2-6 0,-7-18 0,-10-7 0,4 17 0,-1 2 0,10 25 0,-15 23 0,7 1 0,-13 23 0,14-11 0,3 1 0,7-16 0,6-10 0,10-19 0,11-30 0,-4 9 0,1-9 0,-5 26 0,-6 8 0,2 2 0,-7 3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6:33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24575,'0'45'0,"-1"27"0,1 33 0,-1 5 0,1-21 0,-1-23 0,0 1-289,1 23 1,-1 21 0,0-7-1,0-35 289,-2-37 377,1 0-377,-1 8 192,1-7-192,-2-2 0,1-7 0,1-8 585,0-1-585,2-6 0,-1 2 0,1-6 0,0 1 0,0-1 0,-1 1 0,1 3 0,-1-4 0,2-1 0,-3-9 0,2 2 0,-3-3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6:35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24575,'32'-1'0,"39"-1"0,-14 3 0,-9-1 0,4 1 0,0 0 0,0 1 0,37 0 0,-34-1 0,-3-1 0,12 0 0,0-2 0,2-3 0,-9 0 0,5-1 0,-24 2 0,-5 1 0,-10 2 0,0 1 0,13 0 0,-13 0 0,20 2 0,-16-3 0,-1 2 0,-6-2 0,-13 1 0,5 0 0,-4 0 0,2-1 0,-5 0 0,-2 4 0,-2 3 0,0 7 0,-1 5 0,0 3 0,0 9 0,0 6 0,-1 27 0,0-6 0,0 41 0,2-39 0,1 23 0,3-21 0,-3-12 0,3-1 0,-5-23 0,1 1 0,1-5 0,-1 5 0,1-1 0,1 15 0,-2-9 0,1 8 0,-2-9 0,2 1 0,-1 10 0,-1-9 0,1 1 0,0-14 0,-1-4 0,1 7 0,-1-6 0,0 20 0,0-14 0,0 12 0,1-18 0,-1 1 0,1-11 0,-1-1 0,0-3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6:36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24575,'6'0'0,"2"-1"0,0 1 0,6-1 0,8 1 0,11 1 0,7 1 0,19 1 0,34 1 0,-9-2 0,3 1 0,0 0 0,3-2 0,-25 1 0,-3 0 0,-4-2 0,7 1 0,-8-1 0,23 0 0,-32 1 0,5 1 0,-13 0 0,3 1 0,15-1 0,-7-1 0,-7-1 0,-17 0 0,-15 0 0,1 2 0,0-1 0,5 3 0,1-1 0,1 0 0,-1 1 0,-4-1 0,-3-1 0,-5-1 0,-3 0 0,-3-3 0,0 1 0,-1-2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6:38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1 249 24575,'7'-2'0,"-2"1"0,1-1 0,2 0 0,9-6 0,3-2 0,19-17 0,-10 8 0,15-17 0,-17 17 0,6-10 0,-17 14 0,1-1 0,-9 8 0,-2 2 0,-1 1 0,0 0 0,2 1 0,-1 0 0,2-1 0,3-1 0,-4 1 0,3-1 0,-3 3 0,-4 2 0,1-2 0,-1 3 0,-1-1 0,-1 1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6:40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24575,'23'3'0,"0"-1"0,13 2 0,2-3 0,20 3 0,-14-3 0,4 2 0,-19-1 0,-6 0 0,5 1 0,-8-2 0,10 0 0,-3 0 0,-3-1 0,1 1 0,-3 0 0,-9-1 0,9 2 0,-10-2 0,1 1 0,-2-1 0,1 0 0,-4 0 0,7 0 0,9 1 0,-4 0 0,15 0 0,-18-1 0,4 0 0,-10 0 0,3 0 0,-5 0 0,-1 0 0,-1 0 0,-2 0 0,1 0 0,-1 0 0,2 0 0,0 0 0,-1 0 0,1 0 0,-3-1 0,1 0 0,-2 0 0,-1 1 0,0-1 0,1 0 0,0 1 0,1-1 0,-1 1 0,0 0 0,1 0 0,0 0 0,1 0 0,0 0 0,0 0 0,1 0 0,-2 0 0,3 0 0,-5 0 0,-1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6:41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1 955 24575,'2'-6'0,"-1"0"0,0-2 0,0-4 0,2-2 0,-1-15 0,1 5 0,-3-24 0,2 12 0,-1-29 0,0 24 0,-1-20 0,0 29 0,2-9 0,-2 15 0,2-12 0,-1 13 0,1-14 0,1 17 0,-1-4 0,1 6 0,-2 1 0,1-9 0,-1 6 0,0-5 0,-1 5 0,0 2 0,2-2 0,-1 4 0,2 2 0,-3-7 0,1 8 0,0-8 0,-1 13 0,1-3 0,0 6 0,-1-1 0,1 0 0,0-1 0,0 2 0,0-1 0,0 5 0,-1-1 0,0 3 0,0-1 0,0 2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7:08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24 24575,'17'-4'0,"1"0"0,5 2 0,1-1 0,1 2 0,1 0 0,-3 1 0,5 0 0,-12-1 0,1 1 0,-7-1 0,6 1 0,0 0 0,22 0 0,-16 0 0,23 0 0,-27-1 0,6 1 0,-13-2 0,0 2 0,1-1 0,1 1 0,-1 0 0,4 0 0,-4-1 0,-3 1 0,-1-2 0,-4 2 0,1 0 0,5 1 0,-1 0 0,5 1 0,-14-1 0,-19 2 0,-13-1 0,-44 4 0,14-4 0,-8 5 0,14-5 0,14 1 0,-12 0 0,9-1 0,-4 1 0,19-4 0,-8 2 0,19-2 0,-10 1 0,19 0 0,-2 0 0,7 0 0,-5 0 0,-3 0 0,-3 0 0,5 0 0,4 2 0,4 18 0,1 3 0,0 33 0,0-10 0,1 27 0,1-29 0,-1 7 0,1-21 0,-1-1 0,0 10 0,-1-7 0,0 18 0,0-14 0,0-1 0,1-12 0,1-7 0,0-6 0,-1 11 0,-1-7 0,1 11 0,0-11 0,0 8 0,1-13 0,0 5 0,0-9 0,1 0 0,-1 3 0,1-4 0,-1 4 0,0-5 0,1 0 0,-1 0 0,2 0 0,4-2 0,1 0 0,13-2 0,-6 0 0,8 0 0,-4 1 0,2 0 0,3 0 0,-1 0 0,14 2 0,-11 0 0,22 3 0,-21-1 0,21 3 0,-18-1 0,21 2 0,-18 0 0,24 2 0,-22-4 0,14 1 0,-24-4 0,2 0 0,-15-3 0,-1 1 0,-5-1 0,-1 0 0,3 0 0,-2 0 0,3 0 0,-4 0 0,0 0 0,3 0 0,-2-1 0,3 0 0,-4 0 0,0 0 0,-2 1 0,1 0 0,0-1 0,0 1 0,0-3 0,-1 2 0,2-3 0,-2 2 0,3-1 0,-3 1 0,1 0 0,-1 2 0,0-1 0,1 0 0,0 0 0,0-3 0,1-1 0,-2-2 0,2-7 0,0-3 0,-1-10 0,3-3 0,-3-7 0,2-7 0,-2-8 0,-1-31 0,-1 2 0,-1 4 0,0 24 0,0 16 0,0 17 0,0-12 0,1 21 0,-1-5 0,2 7 0,-2 2 0,2-3 0,-1 5 0,0-5 0,0 3 0,0-4 0,-1-2 0,2 1 0,-2-2 0,1 4 0,-1 2 0,-1 3 0,1 0 0,-2 2 0,0-2 0,-18 2 0,-14 1 0,-31-1 0,5 5 0,-4 1 0,7-2 0,-1 1 0,-10 0 0,1 1 0,-28-1 0,32-2 0,14 0 0,26 0 0,10 0 0,12 2 0,0 0 0,2 1 0,2 0 0,2 1 0,5 0 0,6 1 0,6 1 0,13 0 0,22 0 0,-7-4 0,4-2 0,-21-5 0,-9-2 0,-8 2 0,-1 1 0,-11 3 0,-4 0 0,-6 1 0,-40 4 0,7-1 0,-45 9 0,46-6 0,-9 6 0,38-7 0,1 2 0,9-1 0,14 4 0,18-2 0,23 4 0,17-4 0,-20-4 0,6-1 0,20 0 0,1-1 0,-18-2 0,-3 0 0,5 1 0,-11-1 0,-24-2 0,-32 0 0,-18-1 0,-29-1 0,-5-1 0,-19 2 0,9 2 0,8 1 0,-5 2 0,28-1 0,-9 5 0,21 1 0,2 2 0,3 1 0,7-3 0,2 1 0,4 2 0,3 0 0,10 10 0,8-6 0,17 8 0,8-15 0,16 4 0,34-13 0,-28 0 0,13-9 0,-58 3 0,-9-5 0,-14 8 0,-20-1 0,-10 6 0,-20 1 0,-18 8 0,0 5 0,3 3 0,3 11 0,36-12 0,5 4 0,24-13 0,24-2 0,6-4 0,20-1 0,6-2 0,14 1 0,21-4 0,-53 0 0,-30 0 0,1-1 0,-8 3 0,-8 0 0,-23 7 0,-11-1 0,-28 13 0,24-5 0,-2 15 0,34-11 0,2 12 0,12-16 0,4 5 0,19-7 0,21 0 0,33 1 0,9-3 0,13-3 0,-19-5 0,-30 1 0,-20-3 0,-31 2 0,-5-3 0,-7 0 0,-12-4 0,-26-1 0,6 2 0,-19 0 0,20 8 0,-5 4 0,11 4 0,-23 18 0,31-8 0,-10 17 0,32-23 0,6 1 0,5-11 0,21 4 0,-2-5 0,51 3 0,-20-3 0,32 1 0,-44-3 0,-5-1 0,-28-3 0,-7-6 0,-16 1 0,-6 0 0,-30 2 0,2 4 0,-19 5 0,14 5 0,10 1 0,12 6 0,18-2 0,6 0 0,6-1 0,3-3 0,10 1 0,2-3 0,20 1 0,24 0 0,-7-4 0,15 2 0,-35-4 0,-10 0 0,-15-2 0,-16-3 0,-36-7 0,-5 2 0,1 4 0,-1 1 0,-13 2 0,-12 11 0,49-2 0,10 13 0,21-7 0,11 5 0,4-9 0,16-2 0,26-3 0,-11-2 0,20 0 0,-40-2 0,-7 0 0,-17 0 0,0 1 0,-1-1 0,0 1 0,0-1 0,1 1 0,-1-1 0,0 2 0,1-2 0,-3 1 0,2-1 0,-10-11 0,-29-21 0,0 0 0,-11 2 0,-5 0 0,-15-10 0,12 12 0,0 0 0,-6-5 0,9 5 0,29 19 0,12 6 0,7 2 0,11-5 0,7-1 0,21-6 0,13-4 0,6 1 0,10-2 0,-21 8 0,6-4 0,-29 9 0,-1-4 0,-12 5 0,-2 0 0,11-13 0,1-2 0,11-26 0,-8 13 0,0-16 0,-13 26 0,1-10 0,-7 17 0,2-2 0,-1 8 0,0 3 0,0 2 0,3-3 0,-1 1 0,2-3 0,0 2 0,0-2 0,0 2 0,0-1 0,-3 4 0,2-1 0,-3 4 0,3-1 0,2 2 0,1-1 0,4-1 0,-3 2 0,0-2 0,-5 2 0,-3-1 0,-1 1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5T11:37:25.813"/>
    </inkml:context>
    <inkml:brush xml:id="br0">
      <inkml:brushProperty name="width" value="0.1" units="cm"/>
      <inkml:brushProperty name="height" value="0.1" units="cm"/>
      <inkml:brushProperty name="color" value="#A5A5A5"/>
    </inkml:brush>
  </inkml:definitions>
  <inkml:trace contextRef="#ctx0" brushRef="#br0">239 5 24575,'16'-2'0,"2"1"0,-2 0 0,1 1 0,2 1 0,-1-1 0,5 3 0,-4-3 0,1 3 0,-7-3 0,0 2 0,3-2 0,-2 3 0,4-2 0,1 2 0,3-3 0,1 1 0,8-1 0,-9 0 0,7 0 0,-13-1 0,0 1 0,-3-1 0,1 1 0,4 0 0,23 0 0,-17 1 0,14-1 0,-27 1 0,3 0 0,-5 0 0,8 1 0,-4 0 0,2-1 0,-1 1 0,5 1 0,2 0 0,-1 0 0,-3 0 0,-6-1 0,0-1 0,3 1 0,-3-2 0,4 2 0,-3-1 0,0 1 0,-1-1 0,-4-1 0,-1 0 0,-6 0 0,-14 1 0,-4-1 0,-12 1 0,-2-1 0,2 0 0,-12 0 0,13 0 0,-9 0 0,7 0 0,-21 4 0,4-1 0,-30 8 0,29-5 0,-20 4 0,35-6 0,-7 1 0,18-4 0,-2 0 0,-10 0 0,11 0 0,-18 1 0,24-2 0,-6 2 0,14-2 0,-5 1 0,3-1 0,-4 0 0,5 0 0,-4 1 0,5-1 0,-2 1 0,8 0 0,1-1 0,0 1 0,-2-1 0,-2 0 0,-7 0 0,6 0 0,-5 0 0,10 0 0,-4 0 0,2 0 0,-6 0 0,4 0 0,-1 0 0,4 0 0,-2 0 0,-2 0 0,-10-1 0,7 1 0,-2-1 0,15 1 0,11 0 0,28 4 0,4-4 0,35 6 0,-24-5 0,26 5 0,-32-3 0,7 3 0,-23-2 0,0-2 0,-6 1 0,10-1 0,-4 1 0,18 1 0,-14-2 0,4 1 0,2-2 0,-17-1 0,15 1 0,-20-1 0,9 2 0,-18-2 0,7 1 0,-15-1 0,0-1 0,0 1 0,1 0 0,-1 0 0,3 1 0,-3-1 0,5 0 0,-4 0 0,7 1 0,-4 0 0,13 1 0,-10-1 0,4 1 0,-10-1 0,1 0 0,-5 0 0,2-1 0,0 0 0,4 0 0,-1 0 0,2 0 0,-2 0 0,-3 0 0,2 0 0,-4 0 0,4-1 0,-3-1 0,1 2 0,-3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39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24575,'3'36'0,"0"-4"0,0-10 0,1 3 0,0 18 0,-1-10 0,0 4 0,-3-14 0,1-15 0,-1 2 0,0-13 0,0-2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0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24575,'0'10'0,"0"11"0,0-2 0,0 7 0,0-4 0,0 0 0,0-2 0,0 2 0,0-8 0,0 2 0,0-6 0,0-3 0,0-2 0,0-2 0,-1 0 0,1-3 0,-1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1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24575,'11'0'0,"0"0"0,3 0 0,-4 0 0,2 1 0,-3-1 0,-1 1 0,1-1 0,-3 0 0,3 0 0,-2 1 0,1-1 0,-1 1 0,-3-1 0,1 0 0,-2 0 0,1-1 0,-2 1 0,-1-1 0,-2 1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2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24575,'-2'13'0,"-1"2"0,2 7 0,-1 2 0,2 0 0,-1 5 0,0-12 0,0-1 0,1-14 0,0-2 0,0-4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7T11:41:12.8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24575,'0'6'0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39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24575,'3'36'0,"0"-4"0,0-10 0,1 3 0,0 18 0,-1-10 0,0 4 0,-3-14 0,1-15 0,-1 2 0,0-13 0,0-2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0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24575,'0'10'0,"0"11"0,0-2 0,0 7 0,0-4 0,0 0 0,0-2 0,0 2 0,0-8 0,0 2 0,0-6 0,0-3 0,0-2 0,0-2 0,-1 0 0,1-3 0,-1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1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24575,'11'0'0,"0"0"0,3 0 0,-4 0 0,2 1 0,-3-1 0,-1 1 0,1-1 0,-3 0 0,3 0 0,-2 1 0,1-1 0,-1 1 0,-3-1 0,1 0 0,-2 0 0,1-1 0,-2 1 0,-1-1 0,-2 1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2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24575,'-2'13'0,"-1"2"0,2 7 0,-1 2 0,2 0 0,-1 5 0,0-12 0,0-1 0,1-14 0,0-2 0,0-4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7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24575,'-1'83'0,"-1"-5"0,-2-13 0,-1-1 0,2-5 0,1-16 0,2-24 0,0-5 0,-1-5 0,1-2 0,-1-3 0,1-1 0,0-5 0,1-6 0,-1 1 0,1-2 0,-1 6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8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0 24575,'-8'17'0,"-4"2"0,-6-1 0,-15 11 0,7-5 0,-4-2 0,13-8 0,7-7 0,4-1 0,2-2 0,3-1 0,0 0 0,3 6 0,-1-3 0,9 11 0,-2-7 0,18 15 0,-8-9 0,22 11 0,-20-15 0,7 0 0,-17-7 0,-3-2 0,0 0 0,-1-1 0,-1 0 0,-2-1 0,-8-1 0,3 0 0,-4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0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33 24575,'1'-5'0,"-1"-1"0,0-1 0,-4 1 0,1 3 0,-2 0 0,-6 2 0,6 0 0,-12 8 0,9 4 0,-5 7 0,7 5 0,2-5 0,3-2 0,1-7 0,1-6 0,2-2 0,1-2 0,2-1 0,1-6 0,-1 2 0,-2-4 0,-2 4 0,-2 1 0,0 2 0,0 1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208 0 24575,'-21'15'0,"-1"-1"0,4 1 0,-5 4 0,4 2 0,-1 1 0,2 5 0,1-2 0,-2 12 0,6-9 0,1 13 0,9-16 0,0 11 0,6-13 0,5 6 0,2-15 0,11 0 0,-5-7 0,12-3 0,-13 0 0,3-3 0,-10 0 0,-1-1 0,2 0 0,4-1 0,14-5 0,-2-2 0,12-9 0,0-6 0,-11 4 0,3-5 0,-18 8 0,3-19 0,-7 7 0,3-20 0,-7 21 0,1-8 0,-3 20 0,-3-2 0,0 11 0,-3-1 0,-1 4 0,-2 0 0,-1 1 0,-4 2 0,-12 0 0,5-1 0,-3 0 0,11-1 0,7 1 0,0 1 0,0 1 0,-13 2 0,3-1 0,-14 1 0,12 1 0,-5-1 0,11 3 0,-2-1 0,3 4 0,4-3 0,1 3 0,2 3 0,1-4 0,2 3 0,0-5 0,0 0 0,7 1 0,24-1 0,-4 0 0,20-3 0,-14-2 0,-4-1 0,-2 2 0,-7-2 0,-2 0 0,-7-1 0,-2 1 0,-5-3 0,-2 1 0,1 0 0,1 0 0,-2-1 0,6-5 0,-5 4 0,1-2 0,-3 6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4.2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1 24575,'-2'12'0,"-1"5"0,-6 25 0,0-3 0,-6 11 0,6-13 0,-2 1 0,3 0 0,-1-1 0,1 3 0,0-11 0,1-1 0,3-12 0,0-5 0,3-10 0,5-7 0,4-11 0,4-5 0,-3 7 0,-3 5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313 1 24575,'-59'36'0,"-18"8"0,18-12 0,-2-2 0,27-11 0,18-9 0,9-2 0,14-1 0,25 8 0,-2-2 0,22 11 0,-23-12 0,7-1 0,-26-6 0,3-6 0,-4-5 0,-3 2 0,3-2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24575,'33'-7'0,"-6"0"0,18-3 0,-3 2 0,-4 1 0,10 1 0,-13 3 0,0 0 0,-12 2 0,-8 1 0,-6-2 0,-6 1 0,-2 1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6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24575,'23'-2'0,"26"1"0,-14-2 0,24 2 0,-28-2 0,1 3 0,-11-2 0,-5 2 0,-6-2 0,-5 2 0,-3-1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0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132 250 24575,'-2'-5'0,"1"1"0,0-2 0,1 2 0,0 0 0,1-4 0,2-2 0,1-3 0,3 0 0,0-1 0,11-15 0,-7 8 0,9-8 0,-8 13 0,2 1 0,0 2 0,2 0 0,-4 5 0,3-1 0,-2 3 0,1 2 0,-1 1 0,6 1 0,5 1 0,-6 2 0,1 0 0,-12 2 0,0-1 0,-1 5 0,0 0 0,-1 8 0,-3-1 0,1 13 0,-4-5 0,-4 13 0,-1-15 0,-14 9 0,4-14 0,-30 15 0,18-13 0,-25 8 0,25-13 0,-15 7 0,18-5 0,-5 1 0,12 0 0,3-2 0,1 0 0,3 3 0,-1 0 0,-5 14 0,3-2 0,-4 12 0,10-15 0,1-2 0,5-12 0,1-4 0,1-3 0,3-3 0,4-8 0,5-5 0,6-6 0,2 0 0,0 0 0,4 3 0,-7 4 0,2 2 0,-6 5 0,-3 1 0,0 3 0,-5 1 0,8 10 0,-3-1 0,6 10 0,-3-4 0,2 0 0,5 1 0,-8-8 0,6-1 0,-9-7 0,5-4 0,11-10 0,-4-1 0,6-6 0,-11 5 0,-4 4 0,-4 3 0,-1 2 0,-4 3 0,-2-1 0,1 1 0,-1 1 0,1 1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07:49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75 1 24575,'-2'5'0,"-1"1"0,0 2 0,0 2 0,0 4 0,-1 1 0,0 7 0,-2 0 0,1 0 0,-1 2 0,0-4 0,0 0 0,-1-2 0,3-6 0,-2 1 0,4-6 0,-1-3 0,3 0 0,-1-2 0,1 1 0,0-1 0,3-4 0,-2 2 0,2-3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8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0 24575,'-11'5'0,"-12"7"0,-2 1 0,-10 7 0,11-4 0,2-2 0,2 6 0,8-6 0,-2 3 0,8-5 0,1-2 0,3 0 0,1 0 0,1-1 0,0 1 0,0 2 0,0-3 0,2 3 0,0-4 0,3 1 0,1-3 0,1-2 0,4 1 0,24-3 0,-13-1 0,20-5 0,-20-2 0,8-6 0,-9 3 0,-1 0 0,-10 3 0,-3 3 0,-3 0 0,0 3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50.3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24575,'1'28'0,"2"21"0,2-2 0,1 24 0,-1-35 0,-1 0 0,-1-24 0,-2-7 0,12-25 0,-1 1 0,8-15 0,-1 5 0,-2 7 0,9-8 0,-10 11 0,3-3 0,-9 12 0,-2 1 0,0 4 0,-1 0 0,-3 4 0,0-1 0,-3 7 0,1 9 0,0 12 0,0 9 0,1-4 0,0-2 0,-1-13 0,-1-5 0,3-10 0,2-10 0,6-12 0,0-2 0,7-5 0,-8 7 0,4 1 0,-3 3 0,-6 6 0,3 3 0,-7 5 0,1 2 0,1 3 0,0 10 0,2 2 0,-2 6 0,0 2 0,-3-1 0,0 2 0,-1 3 0,-1 6 0,0-7 0,0 0 0,-1-15 0,2-5 0,4-7 0,-4 2 0,5-3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04.5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59 24575,'-7'2'0,"-1"0"0,-5 5 0,3-2 0,-4 8 0,8-4 0,-4 4 0,6-3 0,-3 6 0,3-2 0,-1 7 0,3-7 0,0 6 0,2-8 0,1 2 0,1-6 0,3 2 0,-3-5 0,3 3 0,-3-5 0,2 0 0,-1-1 0,0-1 0,0 0 0,0-1 0,-1 0 0,1 1 0,-1-1 0,1 1 0,1-1 0,1 0 0,2 0 0,1 0 0,-1 0 0,0-1 0,-3 0 0,1-2 0,0 1 0,2-3 0,-2 1 0,0-1 0,0 1 0,-1 0 0,4-3 0,3-4 0,-3 2 0,-1-1 0,-5 4 0,1 2 0,-1-9 0,1 5 0,-3-13 0,-2 2 0,-1 2 0,-2-2 0,1 11 0,-2-3 0,0 3 0,-4-1 0,2 1 0,-2-1 0,0 1 0,2 1 0,0 1 0,-2 0 0,0 0 0,-6 0 0,6 1 0,-5 2 0,8 2 0,-2 1 0,3 1 0,-1 3 0,1 0 0,-1 1 0,2 1 0,-1 1 0,1 2 0,1 3 0,0 1 0,2 1 0,0 23 0,0-14 0,4 18 0,1-20 0,7 7 0,-1-7 0,15 8 0,-11-17 0,11 3 0,-14-12 0,4-1 0,-3-2 0,4-2 0,-5 0 0,0-2 0,-2 0 0,-2-3 0,3-5 0,1-6 0,0 0 0,2-4 0,-6 7 0,0-11 0,-4 13 0,0-9 0,-3 15 0,-3-5 0,1 7 0,-7-8 0,3 8 0,-15-4 0,10 5 0,-15-1 0,15 4 0,-8-2 0,12 3 0,-5-2 0,9 1 0,-5-1 0,4 2 0,-3 0 0,0 2 0,-5 6 0,3 1 0,-2 5 0,4-2 0,5 2 0,0 0 0,3 10 0,1-9 0,2 9 0,5-8 0,-2-4 0,3-1 0,-3-6 0,8 1 0,-7-3 0,6 1 0,-9-2 0,2-2 0,1 1 0,0-1 0,2-2 0,0 1 0,1-3 0,-1 1 0,2 0 0,-5 1 0,4-2 0,-6 1 0,7-5 0,-6 2 0,3-10 0,-4 8 0,-1-7 0,-2 7 0,-1-7 0,-1 4 0,-2-8 0,-1 7 0,-3-1 0,0 1 0,-12-4 0,0 1 0,-2 1 0,6 5 0,6 6 0,4 1 0,2 0 0,1 2 0,2-1 0,-1 1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39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24575,'3'36'0,"0"-4"0,0-10 0,1 3 0,0 18 0,-1-10 0,0 4 0,-3-14 0,1-15 0,-1 2 0,0-13 0,0-2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0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24575,'0'10'0,"0"11"0,0-2 0,0 7 0,0-4 0,0 0 0,0-2 0,0 2 0,0-8 0,0 2 0,0-6 0,0-3 0,0-2 0,0-2 0,-1 0 0,1-3 0,-1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1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24575,'11'0'0,"0"0"0,3 0 0,-4 0 0,2 1 0,-3-1 0,-1 1 0,1-1 0,-3 0 0,3 0 0,-2 1 0,1-1 0,-1 1 0,-3-1 0,1 0 0,-2 0 0,1-1 0,-2 1 0,-1-1 0,-2 1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2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24575,'-2'13'0,"-1"2"0,2 7 0,-1 2 0,2 0 0,-1 5 0,0-12 0,0-1 0,1-14 0,0-2 0,0-4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7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24575,'-1'83'0,"-1"-5"0,-2-13 0,-1-1 0,2-5 0,1-16 0,2-24 0,0-5 0,-1-5 0,1-2 0,-1-3 0,1-1 0,0-5 0,1-6 0,-1 1 0,1-2 0,-1 6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8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0 24575,'-8'17'0,"-4"2"0,-6-1 0,-15 11 0,7-5 0,-4-2 0,13-8 0,7-7 0,4-1 0,2-2 0,3-1 0,0 0 0,3 6 0,-1-3 0,9 11 0,-2-7 0,18 15 0,-8-9 0,22 11 0,-20-15 0,7 0 0,-17-7 0,-3-2 0,0 0 0,-1-1 0,-1 0 0,-2-1 0,-8-1 0,3 0 0,-4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0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33 24575,'1'-5'0,"-1"-1"0,0-1 0,-4 1 0,1 3 0,-2 0 0,-6 2 0,6 0 0,-12 8 0,9 4 0,-5 7 0,7 5 0,2-5 0,3-2 0,1-7 0,1-6 0,2-2 0,1-2 0,2-1 0,1-6 0,-1 2 0,-2-4 0,-2 4 0,-2 1 0,0 2 0,0 1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208 0 24575,'-21'15'0,"-1"-1"0,4 1 0,-5 4 0,4 2 0,-1 1 0,2 5 0,1-2 0,-2 12 0,6-9 0,1 13 0,9-16 0,0 11 0,6-13 0,5 6 0,2-15 0,11 0 0,-5-7 0,12-3 0,-13 0 0,3-3 0,-10 0 0,-1-1 0,2 0 0,4-1 0,14-5 0,-2-2 0,12-9 0,0-6 0,-11 4 0,3-5 0,-18 8 0,3-19 0,-7 7 0,3-20 0,-7 21 0,1-8 0,-3 20 0,-3-2 0,0 11 0,-3-1 0,-1 4 0,-2 0 0,-1 1 0,-4 2 0,-12 0 0,5-1 0,-3 0 0,11-1 0,7 1 0,0 1 0,0 1 0,-13 2 0,3-1 0,-14 1 0,12 1 0,-5-1 0,11 3 0,-2-1 0,3 4 0,4-3 0,1 3 0,2 3 0,1-4 0,2 3 0,0-5 0,0 0 0,7 1 0,24-1 0,-4 0 0,20-3 0,-14-2 0,-4-1 0,-2 2 0,-7-2 0,-2 0 0,-7-1 0,-2 1 0,-5-3 0,-2 1 0,1 0 0,1 0 0,-2-1 0,6-5 0,-5 4 0,1-2 0,-3 6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4.2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1 24575,'-2'12'0,"-1"5"0,-6 25 0,0-3 0,-6 11 0,6-13 0,-2 1 0,3 0 0,-1-1 0,1 3 0,0-11 0,1-1 0,3-12 0,0-5 0,3-10 0,5-7 0,4-11 0,4-5 0,-3 7 0,-3 5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313 1 24575,'-59'36'0,"-18"8"0,18-12 0,-2-2 0,27-11 0,18-9 0,9-2 0,14-1 0,25 8 0,-2-2 0,22 11 0,-23-12 0,7-1 0,-26-6 0,3-6 0,-4-5 0,-3 2 0,3-2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24575,'33'-7'0,"-6"0"0,18-3 0,-3 2 0,-4 1 0,10 1 0,-13 3 0,0 0 0,-12 2 0,-8 1 0,-6-2 0,-6 1 0,-2 1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6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24575,'23'-2'0,"26"1"0,-14-2 0,24 2 0,-28-2 0,1 3 0,-11-2 0,-5 2 0,-6-2 0,-5 2 0,-3-1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0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132 250 24575,'-2'-5'0,"1"1"0,0-2 0,1 2 0,0 0 0,1-4 0,2-2 0,1-3 0,3 0 0,0-1 0,11-15 0,-7 8 0,9-8 0,-8 13 0,2 1 0,0 2 0,2 0 0,-4 5 0,3-1 0,-2 3 0,1 2 0,-1 1 0,6 1 0,5 1 0,-6 2 0,1 0 0,-12 2 0,0-1 0,-1 5 0,0 0 0,-1 8 0,-3-1 0,1 13 0,-4-5 0,-4 13 0,-1-15 0,-14 9 0,4-14 0,-30 15 0,18-13 0,-25 8 0,25-13 0,-15 7 0,18-5 0,-5 1 0,12 0 0,3-2 0,1 0 0,3 3 0,-1 0 0,-5 14 0,3-2 0,-4 12 0,10-15 0,1-2 0,5-12 0,1-4 0,1-3 0,3-3 0,4-8 0,5-5 0,6-6 0,2 0 0,0 0 0,4 3 0,-7 4 0,2 2 0,-6 5 0,-3 1 0,0 3 0,-5 1 0,8 10 0,-3-1 0,6 10 0,-3-4 0,2 0 0,5 1 0,-8-8 0,6-1 0,-9-7 0,5-4 0,11-10 0,-4-1 0,6-6 0,-11 5 0,-4 4 0,-4 3 0,-1 2 0,-4 3 0,-2-1 0,1 1 0,-1 1 0,1 1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7T11:43:39.6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52 36 24575,'2'-11'0,"0"0"0,0 1 0,-2 6 0,1 5 0,-1 18 0,0-3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8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0 24575,'-11'5'0,"-12"7"0,-2 1 0,-10 7 0,11-4 0,2-2 0,2 6 0,8-6 0,-2 3 0,8-5 0,1-2 0,3 0 0,1 0 0,1-1 0,0 1 0,0 2 0,0-3 0,2 3 0,0-4 0,3 1 0,1-3 0,1-2 0,4 1 0,24-3 0,-13-1 0,20-5 0,-20-2 0,8-6 0,-9 3 0,-1 0 0,-10 3 0,-3 3 0,-3 0 0,0 3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50.3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24575,'1'28'0,"2"21"0,2-2 0,1 24 0,-1-35 0,-1 0 0,-1-24 0,-2-7 0,12-25 0,-1 1 0,8-15 0,-1 5 0,-2 7 0,9-8 0,-10 11 0,3-3 0,-9 12 0,-2 1 0,0 4 0,-1 0 0,-3 4 0,0-1 0,-3 7 0,1 9 0,0 12 0,0 9 0,1-4 0,0-2 0,-1-13 0,-1-5 0,3-10 0,2-10 0,6-12 0,0-2 0,7-5 0,-8 7 0,4 1 0,-3 3 0,-6 6 0,3 3 0,-7 5 0,1 2 0,1 3 0,0 10 0,2 2 0,-2 6 0,0 2 0,-3-1 0,0 2 0,-1 3 0,-1 6 0,0-7 0,0 0 0,-1-15 0,2-5 0,4-7 0,-4 2 0,5-3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04.5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59 24575,'-7'2'0,"-1"0"0,-5 5 0,3-2 0,-4 8 0,8-4 0,-4 4 0,6-3 0,-3 6 0,3-2 0,-1 7 0,3-7 0,0 6 0,2-8 0,1 2 0,1-6 0,3 2 0,-3-5 0,3 3 0,-3-5 0,2 0 0,-1-1 0,0-1 0,0 0 0,0-1 0,-1 0 0,1 1 0,-1-1 0,1 1 0,1-1 0,1 0 0,2 0 0,1 0 0,-1 0 0,0-1 0,-3 0 0,1-2 0,0 1 0,2-3 0,-2 1 0,0-1 0,0 1 0,-1 0 0,4-3 0,3-4 0,-3 2 0,-1-1 0,-5 4 0,1 2 0,-1-9 0,1 5 0,-3-13 0,-2 2 0,-1 2 0,-2-2 0,1 11 0,-2-3 0,0 3 0,-4-1 0,2 1 0,-2-1 0,0 1 0,2 1 0,0 1 0,-2 0 0,0 0 0,-6 0 0,6 1 0,-5 2 0,8 2 0,-2 1 0,3 1 0,-1 3 0,1 0 0,-1 1 0,2 1 0,-1 1 0,1 2 0,1 3 0,0 1 0,2 1 0,0 23 0,0-14 0,4 18 0,1-20 0,7 7 0,-1-7 0,15 8 0,-11-17 0,11 3 0,-14-12 0,4-1 0,-3-2 0,4-2 0,-5 0 0,0-2 0,-2 0 0,-2-3 0,3-5 0,1-6 0,0 0 0,2-4 0,-6 7 0,0-11 0,-4 13 0,0-9 0,-3 15 0,-3-5 0,1 7 0,-7-8 0,3 8 0,-15-4 0,10 5 0,-15-1 0,15 4 0,-8-2 0,12 3 0,-5-2 0,9 1 0,-5-1 0,4 2 0,-3 0 0,0 2 0,-5 6 0,3 1 0,-2 5 0,4-2 0,5 2 0,0 0 0,3 10 0,1-9 0,2 9 0,5-8 0,-2-4 0,3-1 0,-3-6 0,8 1 0,-7-3 0,6 1 0,-9-2 0,2-2 0,1 1 0,0-1 0,2-2 0,0 1 0,1-3 0,-1 1 0,2 0 0,-5 1 0,4-2 0,-6 1 0,7-5 0,-6 2 0,3-10 0,-4 8 0,-1-7 0,-2 7 0,-1-7 0,-1 4 0,-2-8 0,-1 7 0,-3-1 0,0 1 0,-12-4 0,0 1 0,-2 1 0,6 5 0,6 6 0,4 1 0,2 0 0,1 2 0,2-1 0,-1 1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1.020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185 0 16383,'-9'15'0,"-19"27"0,-2 5 0,11-11 0,-13 14 0,4-2 0,19-19 0,0-8 0,4-2 0,4-13 0,-1-2 0,0 2 0,-1 2 0,0-4 0,0 4 0,1-6 0,2 0 0,2-9 0,1-2 0,3-7 0,1-3 0,-2-1 0,0 0 0,-2 7 0,-1 5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1.86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0 16383,'11'11'0,"0"-1"0,0 5 0,1 0 0,1 1 0,1 4 0,-2 2 0,1-1 0,-1 3 0,0-4 0,3 6 0,-3-8 0,0 2 0,-6-9 0,0-2 0,-2-2 0,3 3 0,-3-6 0,3 6 0,-3-7 0,-1 2 0,-2-6 0,-6-3 0,1 2 0,-1-3 0,2 4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2.82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 36 16383,'9'-3'0,"4"-1"0,5 1 0,1-1 0,3 0 0,-6 0 0,-2 2 0,-4 0 0,-1 0 0,-3 1 0,-2 0 0,-1 1 0,1 0 0,-2-1 0,3 1 0,0-1 0,2 1 0,0 0 0,0 0 0,-1 0 0,2 0 0,-3 0 0,3-1 0,-6 0 0,2 0 0,-4 1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4.484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113 29 16383,'-4'-6'0,"0"-1"0,-2 4 0,0-1 0,-1 1 0,0 1 0,3-1 0,0 3 0,2-1 0,-4 1 0,3 0 0,-6 0 0,5 1 0,-6 0 0,1 4 0,1 1 0,0 2 0,4 0 0,0 3 0,2-4 0,1 3 0,2-4 0,0 0 0,1-1 0,1 2 0,1-3 0,2 1 0,2-3 0,0 0 0,0 0 0,-1-2 0,0 0 0,0-1 0,1 0 0,-1-1 0,4-4 0,-2 2 0,1-3 0,-5 3 0,-2 0 0,1-1 0,-1-3 0,-1 0 0,-1-3 0,-1 4 0,0 1 0,0 3 0,0 0 0,-3 12 0,0 1 0,-3 20 0,2-6 0,1 8 0,1-12 0,1 0 0,0-4 0,1-4 0,0 0 0,0-7 0,0 3 0,0-4 0,0 1 0,0-1 0,0 0 0,1-2 0,1-6 0,-1 2 0,1-2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7.40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214 0 16383,'-7'18'0,"0"2"0,-8 9 0,-4 11 0,-3 3 0,-1 5 0,3-10 0,1 2 0,0-1 0,4-3 0,-1 0 0,5-9 0,1-7 0,4-2 0,3-13 0,1-5 0,5-13 0,-1-6 0,1 6 0,-2 1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8.69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182 1 16383,'7'4'0,"3"6"0,3 4 0,2 4 0,4 7 0,1 3 0,5 4 0,21 26 0,-17-20 0,24 24 0,-33-37 0,9 8 0,-20-23 0,0 4 0,-6-12 0,-2 3 0,0-4 0,0 2 0,-1-1 0,1 0 0,-1 0 0,-3-1 0,-3 1 0,-8 0 0,-3-1 0,-14 1 0,-30-2 0,1 1 0,-14-2 0,-4 1 0,32-1 0,-18 2 0,44 0 0,1 1 0,23 1 0,8 1 0,-2-1 0,4-1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9.56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6 0 16383,'0'10'0,"0"7"0,-1 1 0,0 7 0,0-6 0,-1 1 0,1-9 0,4-3 0,31-7 0,-3 0 0,34-1 0,-16 0 0,-4-1 0,-8-2 0,-19 2 0,-6 0 0,-9-1 0,-4-1 0,1 0 0,-2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0.093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0 16383,'7'30'0,"-1"2"0,3 14 0,0 3 0,-1 3 0,0-4 0,-3-2 0,-2-19 0,-1-4 0,0-20 0,4-9 0,-3 3 0,3-4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1.73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291 43 16383,'-8'22'0,"-2"1"0,-8 12 0,-4 4 0,1 2 0,-3 1 0,4-2 0,3 0 0,4-10 0,6-8 0,5-14 0,3-8 0,2-7 0,2-5 0,5-11 0,1 0 0,2-7 0,0-1 0,1-6 0,-1 0 0,1 3 0,-1-10 0,-5 17 0,4-10 0,-9 24 0,2-3 0,-3 11 0,1 0 0,-2 2 0,1 2 0,-1 3 0,5 10 0,5 9 0,4 10 0,3 0 0,4 5 0,-1-5 0,-1 2 0,-1-3 0,-2 1 0,-2-6 0,0-1 0,-4-4 0,-4-6 0,-1-2 0,-4-4 0,-1-2 0,-1-1 0,1-1 0,0-1 0,-1 0 0,-1 1 0,-3 0 0,-6 1 0,-3 0 0,-8-1 0,-9 0 0,-29 0 0,8-3 0,-1 0 0,1 1 0,-2-1 0,-28 5 0,54-3 0,2 2 0,20-4 0,11-3 0,-5 1 0,6-2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3.049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232 18 16383,'-5'-3'0,"-2"0"0,-2 1 0,1-1 0,-5 2 0,4 1 0,-4-1 0,-3 0 0,-3 1 0,0 0 0,-3 0 0,3 2 0,2 0 0,-1 3 0,7 1 0,-2 8 0,6-3 0,1 4 0,5-4 0,3-3 0,-1-1 0,3-2 0,0-2 0,0-1 0,2 0 0,3-2 0,2 0 0,9-2 0,-5-2 0,8-1 0,-10 0 0,4-6 0,-8 3 0,3-10 0,-8 8 0,2-6 0,-4 9 0,-1 0 0,0 3 0,-1 6 0,0 9 0,2 16 0,1 9 0,2 8 0,3 1 0,1-8 0,1-2 0,-2-16 0,-3-6 0,-3-10 0,-2-2 0,2-2 0,0-1 0,6-5 0,-4 3 0,3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3.675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46 16383,'15'-7'0,"1"-1"0,9 0 0,1-1 0,-1 3 0,-6 1 0,-7 3 0,-10 4 0,-1-1 0,-4 2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4.23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25 16383,'13'0'0,"6"-3"0,13 3 0,5-5 0,12 5 0,2-5 0,-14 4 0,-6-2 0,-22 1 0,-6 0 0,-1 0 0,-4 1 0,-1 1 0,0 0 0,0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5.232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176 1 16383,'-3'29'0,"-3"-1"0,-7 12 0,-4-1 0,-4 9 0,-1 2 0,2-7 0,-1 3 0,5-14 0,3-1 0,4-9 0,3-5 0,2-5 0,1-2 0,2-5 0,1-1 0,5-2 0,11 0 0,29-2 0,4 0 0,39 0 0,-32 0 0,25-1 0,-48 1 0,6-1 0,-29 0 0,0 1 0,-6-1 0,1 1 0,-1-1 0,-1-1 0,-9-4 0,-3-5 0,-1 3 0,3-1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5.983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4 0 16383,'-2'28'0,"1"8"0,4 8 0,2 5 0,2 16 0,1-5 0,-3 4 0,2 3 0,-3-3 0,2 0 0,0 5 0,-1 13 0,-1-19 0,-2 10 0,1-36 0,-1-3 0,1-11 0,-1-6 0,1-10 0,2-13 0,3-2 0,-1-2 0,-1 6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7T11:43:39.6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52 36 24575,'2'-11'0,"0"0"0,0 1 0,-2 6 0,1 5 0,-1 18 0,0-3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1.020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185 0 16383,'-9'15'0,"-19"27"0,-2 5 0,11-11 0,-13 14 0,4-2 0,19-19 0,0-8 0,4-2 0,4-13 0,-1-2 0,0 2 0,-1 2 0,0-4 0,0 4 0,1-6 0,2 0 0,2-9 0,1-2 0,3-7 0,1-3 0,-2-1 0,0 0 0,-2 7 0,-1 5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1.86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0 16383,'11'11'0,"0"-1"0,0 5 0,1 0 0,1 1 0,1 4 0,-2 2 0,1-1 0,-1 3 0,0-4 0,3 6 0,-3-8 0,0 2 0,-6-9 0,0-2 0,-2-2 0,3 3 0,-3-6 0,3 6 0,-3-7 0,-1 2 0,-2-6 0,-6-3 0,1 2 0,-1-3 0,2 4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2.82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 36 16383,'9'-3'0,"4"-1"0,5 1 0,1-1 0,3 0 0,-6 0 0,-2 2 0,-4 0 0,-1 0 0,-3 1 0,-2 0 0,-1 1 0,1 0 0,-2-1 0,3 1 0,0-1 0,2 1 0,0 0 0,0 0 0,-1 0 0,2 0 0,-3 0 0,3-1 0,-6 0 0,2 0 0,-4 1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4.484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113 29 16383,'-4'-6'0,"0"-1"0,-2 4 0,0-1 0,-1 1 0,0 1 0,3-1 0,0 3 0,2-1 0,-4 1 0,3 0 0,-6 0 0,5 1 0,-6 0 0,1 4 0,1 1 0,0 2 0,4 0 0,0 3 0,2-4 0,1 3 0,2-4 0,0 0 0,1-1 0,1 2 0,1-3 0,2 1 0,2-3 0,0 0 0,0 0 0,-1-2 0,0 0 0,0-1 0,1 0 0,-1-1 0,4-4 0,-2 2 0,1-3 0,-5 3 0,-2 0 0,1-1 0,-1-3 0,-1 0 0,-1-3 0,-1 4 0,0 1 0,0 3 0,0 0 0,-3 12 0,0 1 0,-3 20 0,2-6 0,1 8 0,1-12 0,1 0 0,0-4 0,1-4 0,0 0 0,0-7 0,0 3 0,0-4 0,0 1 0,0-1 0,0 0 0,1-2 0,1-6 0,-1 2 0,1-2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7.40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214 0 16383,'-7'18'0,"0"2"0,-8 9 0,-4 11 0,-3 3 0,-1 5 0,3-10 0,1 2 0,0-1 0,4-3 0,-1 0 0,5-9 0,1-7 0,4-2 0,3-13 0,1-5 0,5-13 0,-1-6 0,1 6 0,-2 1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8.69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182 1 16383,'7'4'0,"3"6"0,3 4 0,2 4 0,4 7 0,1 3 0,5 4 0,21 26 0,-17-20 0,24 24 0,-33-37 0,9 8 0,-20-23 0,0 4 0,-6-12 0,-2 3 0,0-4 0,0 2 0,-1-1 0,1 0 0,-1 0 0,-3-1 0,-3 1 0,-8 0 0,-3-1 0,-14 1 0,-30-2 0,1 1 0,-14-2 0,-4 1 0,32-1 0,-18 2 0,44 0 0,1 1 0,23 1 0,8 1 0,-2-1 0,4-1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9.56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6 0 16383,'0'10'0,"0"7"0,-1 1 0,0 7 0,0-6 0,-1 1 0,1-9 0,4-3 0,31-7 0,-3 0 0,34-1 0,-16 0 0,-4-1 0,-8-2 0,-19 2 0,-6 0 0,-9-1 0,-4-1 0,1 0 0,-2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0.093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0 16383,'7'30'0,"-1"2"0,3 14 0,0 3 0,-1 3 0,0-4 0,-3-2 0,-2-19 0,-1-4 0,0-20 0,4-9 0,-3 3 0,3-4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1.73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291 43 16383,'-8'22'0,"-2"1"0,-8 12 0,-4 4 0,1 2 0,-3 1 0,4-2 0,3 0 0,4-10 0,6-8 0,5-14 0,3-8 0,2-7 0,2-5 0,5-11 0,1 0 0,2-7 0,0-1 0,1-6 0,-1 0 0,1 3 0,-1-10 0,-5 17 0,4-10 0,-9 24 0,2-3 0,-3 11 0,1 0 0,-2 2 0,1 2 0,-1 3 0,5 10 0,5 9 0,4 10 0,3 0 0,4 5 0,-1-5 0,-1 2 0,-1-3 0,-2 1 0,-2-6 0,0-1 0,-4-4 0,-4-6 0,-1-2 0,-4-4 0,-1-2 0,-1-1 0,1-1 0,0-1 0,-1 0 0,-1 1 0,-3 0 0,-6 1 0,-3 0 0,-8-1 0,-9 0 0,-29 0 0,8-3 0,-1 0 0,1 1 0,-2-1 0,-28 5 0,54-3 0,2 2 0,20-4 0,11-3 0,-5 1 0,6-2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3.049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232 18 16383,'-5'-3'0,"-2"0"0,-2 1 0,1-1 0,-5 2 0,4 1 0,-4-1 0,-3 0 0,-3 1 0,0 0 0,-3 0 0,3 2 0,2 0 0,-1 3 0,7 1 0,-2 8 0,6-3 0,1 4 0,5-4 0,3-3 0,-1-1 0,3-2 0,0-2 0,0-1 0,2 0 0,3-2 0,2 0 0,9-2 0,-5-2 0,8-1 0,-10 0 0,4-6 0,-8 3 0,3-10 0,-8 8 0,2-6 0,-4 9 0,-1 0 0,0 3 0,-1 6 0,0 9 0,2 16 0,1 9 0,2 8 0,3 1 0,1-8 0,1-2 0,-2-16 0,-3-6 0,-3-10 0,-2-2 0,2-2 0,0-1 0,6-5 0,-4 3 0,3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3.675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46 16383,'15'-7'0,"1"-1"0,9 0 0,1-1 0,-1 3 0,-6 1 0,-7 3 0,-10 4 0,-1-1 0,-4 2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4.23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25 16383,'13'0'0,"6"-3"0,13 3 0,5-5 0,12 5 0,2-5 0,-14 4 0,-6-2 0,-22 1 0,-6 0 0,-1 0 0,-4 1 0,-1 1 0,0 0 0,0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5.232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176 1 16383,'-3'29'0,"-3"-1"0,-7 12 0,-4-1 0,-4 9 0,-1 2 0,2-7 0,-1 3 0,5-14 0,3-1 0,4-9 0,3-5 0,2-5 0,1-2 0,2-5 0,1-1 0,5-2 0,11 0 0,29-2 0,4 0 0,39 0 0,-32 0 0,25-1 0,-48 1 0,6-1 0,-29 0 0,0 1 0,-6-1 0,1 1 0,-1-1 0,-1-1 0,-9-4 0,-3-5 0,-1 3 0,3-1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5.983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4 0 16383,'-2'28'0,"1"8"0,4 8 0,2 5 0,2 16 0,1-5 0,-3 4 0,2 3 0,-3-3 0,2 0 0,0 5 0,-1 13 0,-1-19 0,-2 10 0,1-36 0,-1-3 0,1-11 0,-1-6 0,1-10 0,2-13 0,3-2 0,-1-2 0,-1 6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39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24575,'3'36'0,"0"-4"0,0-10 0,1 3 0,0 18 0,-1-10 0,0 4 0,-3-14 0,1-15 0,-1 2 0,0-13 0,0-2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0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24575,'0'10'0,"0"11"0,0-2 0,0 7 0,0-4 0,0 0 0,0-2 0,0 2 0,0-8 0,0 2 0,0-6 0,0-3 0,0-2 0,0-2 0,-1 0 0,1-3 0,-1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1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24575,'11'0'0,"0"0"0,3 0 0,-4 0 0,2 1 0,-3-1 0,-1 1 0,1-1 0,-3 0 0,3 0 0,-2 1 0,1-1 0,-1 1 0,-3-1 0,1 0 0,-2 0 0,1-1 0,-2 1 0,-1-1 0,-2 1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2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24575,'-2'13'0,"-1"2"0,2 7 0,-1 2 0,2 0 0,-1 5 0,0-12 0,0-1 0,1-14 0,0-2 0,0-4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7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24575,'-1'83'0,"-1"-5"0,-2-13 0,-1-1 0,2-5 0,1-16 0,2-24 0,0-5 0,-1-5 0,1-2 0,-1-3 0,1-1 0,0-5 0,1-6 0,-1 1 0,1-2 0,-1 6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8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0 24575,'-8'17'0,"-4"2"0,-6-1 0,-15 11 0,7-5 0,-4-2 0,13-8 0,7-7 0,4-1 0,2-2 0,3-1 0,0 0 0,3 6 0,-1-3 0,9 11 0,-2-7 0,18 15 0,-8-9 0,22 11 0,-20-15 0,7 0 0,-17-7 0,-3-2 0,0 0 0,-1-1 0,-1 0 0,-2-1 0,-8-1 0,3 0 0,-4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0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33 24575,'1'-5'0,"-1"-1"0,0-1 0,-4 1 0,1 3 0,-2 0 0,-6 2 0,6 0 0,-12 8 0,9 4 0,-5 7 0,7 5 0,2-5 0,3-2 0,1-7 0,1-6 0,2-2 0,1-2 0,2-1 0,1-6 0,-1 2 0,-2-4 0,-2 4 0,-2 1 0,0 2 0,0 1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208 0 24575,'-21'15'0,"-1"-1"0,4 1 0,-5 4 0,4 2 0,-1 1 0,2 5 0,1-2 0,-2 12 0,6-9 0,1 13 0,9-16 0,0 11 0,6-13 0,5 6 0,2-15 0,11 0 0,-5-7 0,12-3 0,-13 0 0,3-3 0,-10 0 0,-1-1 0,2 0 0,4-1 0,14-5 0,-2-2 0,12-9 0,0-6 0,-11 4 0,3-5 0,-18 8 0,3-19 0,-7 7 0,3-20 0,-7 21 0,1-8 0,-3 20 0,-3-2 0,0 11 0,-3-1 0,-1 4 0,-2 0 0,-1 1 0,-4 2 0,-12 0 0,5-1 0,-3 0 0,11-1 0,7 1 0,0 1 0,0 1 0,-13 2 0,3-1 0,-14 1 0,12 1 0,-5-1 0,11 3 0,-2-1 0,3 4 0,4-3 0,1 3 0,2 3 0,1-4 0,2 3 0,0-5 0,0 0 0,7 1 0,24-1 0,-4 0 0,20-3 0,-14-2 0,-4-1 0,-2 2 0,-7-2 0,-2 0 0,-7-1 0,-2 1 0,-5-3 0,-2 1 0,1 0 0,1 0 0,-2-1 0,6-5 0,-5 4 0,1-2 0,-3 6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4.2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1 24575,'-2'12'0,"-1"5"0,-6 25 0,0-3 0,-6 11 0,6-13 0,-2 1 0,3 0 0,-1-1 0,1 3 0,0-11 0,1-1 0,3-12 0,0-5 0,3-10 0,5-7 0,4-11 0,4-5 0,-3 7 0,-3 5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07:50.7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24575,'10'14'0,"-2"0"0,2 2 0,-5-1 0,3 4 0,-3-1 0,5 3 0,-3 4 0,4-4 0,-4 5 0,0-7 0,-1 1 0,-1-5 0,0-4 0,-1 0 0,-2 0 0,0 1 0,1-1 0,-2-3 0,0-3 0,-1-3 0,1-3 0,-1-1 0,1 1 0,-1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313 1 24575,'-59'36'0,"-18"8"0,18-12 0,-2-2 0,27-11 0,18-9 0,9-2 0,14-1 0,25 8 0,-2-2 0,22 11 0,-23-12 0,7-1 0,-26-6 0,3-6 0,-4-5 0,-3 2 0,3-2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24575,'33'-7'0,"-6"0"0,18-3 0,-3 2 0,-4 1 0,10 1 0,-13 3 0,0 0 0,-12 2 0,-8 1 0,-6-2 0,-6 1 0,-2 1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6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24575,'23'-2'0,"26"1"0,-14-2 0,24 2 0,-28-2 0,1 3 0,-11-2 0,-5 2 0,-6-2 0,-5 2 0,-3-1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0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132 250 24575,'-2'-5'0,"1"1"0,0-2 0,1 2 0,0 0 0,1-4 0,2-2 0,1-3 0,3 0 0,0-1 0,11-15 0,-7 8 0,9-8 0,-8 13 0,2 1 0,0 2 0,2 0 0,-4 5 0,3-1 0,-2 3 0,1 2 0,-1 1 0,6 1 0,5 1 0,-6 2 0,1 0 0,-12 2 0,0-1 0,-1 5 0,0 0 0,-1 8 0,-3-1 0,1 13 0,-4-5 0,-4 13 0,-1-15 0,-14 9 0,4-14 0,-30 15 0,18-13 0,-25 8 0,25-13 0,-15 7 0,18-5 0,-5 1 0,12 0 0,3-2 0,1 0 0,3 3 0,-1 0 0,-5 14 0,3-2 0,-4 12 0,10-15 0,1-2 0,5-12 0,1-4 0,1-3 0,3-3 0,4-8 0,5-5 0,6-6 0,2 0 0,0 0 0,4 3 0,-7 4 0,2 2 0,-6 5 0,-3 1 0,0 3 0,-5 1 0,8 10 0,-3-1 0,6 10 0,-3-4 0,2 0 0,5 1 0,-8-8 0,6-1 0,-9-7 0,5-4 0,11-10 0,-4-1 0,6-6 0,-11 5 0,-4 4 0,-4 3 0,-1 2 0,-4 3 0,-2-1 0,1 1 0,-1 1 0,1 1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8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0 24575,'-11'5'0,"-12"7"0,-2 1 0,-10 7 0,11-4 0,2-2 0,2 6 0,8-6 0,-2 3 0,8-5 0,1-2 0,3 0 0,1 0 0,1-1 0,0 1 0,0 2 0,0-3 0,2 3 0,0-4 0,3 1 0,1-3 0,1-2 0,4 1 0,24-3 0,-13-1 0,20-5 0,-20-2 0,8-6 0,-9 3 0,-1 0 0,-10 3 0,-3 3 0,-3 0 0,0 3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50.3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24575,'1'28'0,"2"21"0,2-2 0,1 24 0,-1-35 0,-1 0 0,-1-24 0,-2-7 0,12-25 0,-1 1 0,8-15 0,-1 5 0,-2 7 0,9-8 0,-10 11 0,3-3 0,-9 12 0,-2 1 0,0 4 0,-1 0 0,-3 4 0,0-1 0,-3 7 0,1 9 0,0 12 0,0 9 0,1-4 0,0-2 0,-1-13 0,-1-5 0,3-10 0,2-10 0,6-12 0,0-2 0,7-5 0,-8 7 0,4 1 0,-3 3 0,-6 6 0,3 3 0,-7 5 0,1 2 0,1 3 0,0 10 0,2 2 0,-2 6 0,0 2 0,-3-1 0,0 2 0,-1 3 0,-1 6 0,0-7 0,0 0 0,-1-15 0,2-5 0,4-7 0,-4 2 0,5-3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04.5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59 24575,'-7'2'0,"-1"0"0,-5 5 0,3-2 0,-4 8 0,8-4 0,-4 4 0,6-3 0,-3 6 0,3-2 0,-1 7 0,3-7 0,0 6 0,2-8 0,1 2 0,1-6 0,3 2 0,-3-5 0,3 3 0,-3-5 0,2 0 0,-1-1 0,0-1 0,0 0 0,0-1 0,-1 0 0,1 1 0,-1-1 0,1 1 0,1-1 0,1 0 0,2 0 0,1 0 0,-1 0 0,0-1 0,-3 0 0,1-2 0,0 1 0,2-3 0,-2 1 0,0-1 0,0 1 0,-1 0 0,4-3 0,3-4 0,-3 2 0,-1-1 0,-5 4 0,1 2 0,-1-9 0,1 5 0,-3-13 0,-2 2 0,-1 2 0,-2-2 0,1 11 0,-2-3 0,0 3 0,-4-1 0,2 1 0,-2-1 0,0 1 0,2 1 0,0 1 0,-2 0 0,0 0 0,-6 0 0,6 1 0,-5 2 0,8 2 0,-2 1 0,3 1 0,-1 3 0,1 0 0,-1 1 0,2 1 0,-1 1 0,1 2 0,1 3 0,0 1 0,2 1 0,0 23 0,0-14 0,4 18 0,1-20 0,7 7 0,-1-7 0,15 8 0,-11-17 0,11 3 0,-14-12 0,4-1 0,-3-2 0,4-2 0,-5 0 0,0-2 0,-2 0 0,-2-3 0,3-5 0,1-6 0,0 0 0,2-4 0,-6 7 0,0-11 0,-4 13 0,0-9 0,-3 15 0,-3-5 0,1 7 0,-7-8 0,3 8 0,-15-4 0,10 5 0,-15-1 0,15 4 0,-8-2 0,12 3 0,-5-2 0,9 1 0,-5-1 0,4 2 0,-3 0 0,0 2 0,-5 6 0,3 1 0,-2 5 0,4-2 0,5 2 0,0 0 0,3 10 0,1-9 0,2 9 0,5-8 0,-2-4 0,3-1 0,-3-6 0,8 1 0,-7-3 0,6 1 0,-9-2 0,2-2 0,1 1 0,0-1 0,2-2 0,0 1 0,1-3 0,-1 1 0,2 0 0,-5 1 0,4-2 0,-6 1 0,7-5 0,-6 2 0,3-10 0,-4 8 0,-1-7 0,-2 7 0,-1-7 0,-1 4 0,-2-8 0,-1 7 0,-3-1 0,0 1 0,-12-4 0,0 1 0,-2 1 0,6 5 0,6 6 0,4 1 0,2 0 0,1 2 0,2-1 0,-1 1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38.5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24575,'0'0'0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44.1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59 24575,'2'-1'0,"2"0"0,-2 0 0,3 0 0,7-2 0,-1 3 0,14-4 0,-7 3 0,6-1 0,-5 2 0,0 0 0,-1 0 0,-1 0 0,-1 0 0,5 0 0,-2 0 0,7 1 0,-2 1 0,0-1 0,14 1 0,-7 0 0,18 1 0,-17-1 0,0 1 0,-9-2 0,-7 3 0,6-4 0,7 4 0,-2-4 0,14 1 0,-16-1 0,7 1 0,-15 0 0,0 1 0,3-1 0,9 1 0,-2-1 0,9 1 0,-14-2 0,4 0 0,4 0 0,-9 0 0,6 0 0,-12 0 0,-3 0 0,4 1 0,-5 0 0,11 2 0,-9-2 0,23 1 0,-17-1 0,23 0 0,-18-1 0,22 0 0,-16 0 0,11-2 0,-5 2 0,-9-1 0,3 1 0,-9 0 0,-5 0 0,4 0 0,-1-1 0,13-1 0,-4 1 0,5-2 0,-7 2 0,-1-1 0,-3 0 0,1 2 0,-7-1 0,3 0 0,-2 0 0,3 0 0,2 1 0,4-1 0,-3 1 0,7-2 0,-8 1 0,13 1 0,-8 2 0,4-1 0,-1 2 0,-4-3 0,14 1 0,-9-1 0,3 0 0,-2 0 0,-13 0 0,10 2 0,-6-1 0,0 0 0,3 0 0,-2-1 0,0 0 0,0 0 0,3 1 0,10 0 0,3 0 0,-2-1 0,1-1 0,-7 0 0,-3 0 0,2 1 0,-10 0 0,0 0 0,-3 0 0,2 0 0,4-1 0,-5 1 0,4-2 0,-4 1 0,-8 0 0,12 1 0,-12 0 0,20-1 0,-15 1 0,16-2 0,-14 2 0,8-3 0,-12 3 0,2-1 0,-9 1 0,2 0 0,-4 0 0,1 0 0,0-1 0,-2 1 0,1-1 0,0 1 0,0 0 0,-1 0 0,0 0 0,2 0 0,1-1 0,9 0 0,-2 0 0,3-1 0,-15 0 0,-7 1 0,-30-1 0,-1 0 0,-33-1 0,16 0 0,-9 0 0,12 0 0,8 1 0,-26-1 0,24 2 0,-29-1 0,23-1 0,-7 1 0,-19-2 0,28 2 0,-20-1 0,36 3 0,-9-2 0,-6 2 0,7-2 0,-21 1 0,24 0 0,-16 1 0,21 0 0,-27 2 0,28 0 0,-19 2 0,21-2 0,-26 0 0,18-2 0,-16 3 0,29-3 0,-4 3 0,-4-3 0,1 1 0,-1 0 0,7 0 0,2 0 0,-1-1 0,0-1 0,-12-1 0,8 1 0,-12-1 0,3 0 0,8 1 0,-11-3 0,18 3 0,-3-1 0,3 1 0,-14-1 0,0 1 0,-6 0 0,-2-1 0,17 2 0,-24-1 0,25 1 0,-22 0 0,20 0 0,-19 0 0,17 1 0,-7-1 0,2 2 0,8-2 0,-4 0 0,5 0 0,7 0 0,-7 0 0,3 0 0,-3 0 0,-16-3 0,16 3 0,-26-4 0,20 2 0,-5 1 0,1 0 0,15 1 0,-7 0 0,7 1 0,-5 0 0,6 2 0,-2-2 0,1 1 0,10-1 0,-7 0 0,9 0 0,0-1 0,-5 1 0,7-1 0,-2 0 0,5 0 0,2-1 0,0-5 0,2 3 0,-1-3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50.6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1 505 24575,'6'-1'0,"5"-3"0,4 2 0,17-6 0,-6 3 0,29-8 0,-22 6 0,27-7 0,-31 8 0,8-2 0,-10 2 0,-5 3 0,5-3 0,-7 1 0,0-1 0,-2 0 0,2 1 0,-2 1 0,-2 1 0,1 0 0,2 0 0,-1-1 0,4 0 0,-9 1 0,7 0 0,-8 0 0,5 0 0,1-1 0,-2 1 0,3-3 0,6 0 0,-13 1 0,12 0 0,-16 3 0,4 1 0,-5 0 0,2 0 0,4 0 0,-3 0 0,6-1 0,-8 1 0,6 0 0,-2 0 0,2 0 0,1-1 0,-3 0 0,0-1 0,2 2 0,7-2 0,-5 2 0,5-2 0,-10 2 0,0-1 0,8-2 0,0 0 0,3 0 0,-5 0 0,-5 1 0,2 0 0,2 0 0,-1-1 0,0 2 0,1-1 0,1 1 0,14-1 0,-11 0 0,18-2 0,-18 1 0,15-1 0,-12 1 0,25-3 0,-20 3 0,20-3 0,-28 4 0,3-1 0,12-1 0,-9 1 0,16-4 0,-21 5 0,2-4 0,-5 4 0,-3 0 0,5 0 0,-2 2 0,17-6 0,-13 5 0,11-6 0,-17 4 0,6 0 0,-7 1 0,2 1 0,-6 0 0,1 2 0,4-4 0,0 2 0,0-3 0,1 2 0,-4 0 0,6 0 0,-5 0 0,6-2 0,-5 2 0,7-2 0,-7 2 0,-1 1 0,0 0 0,-4 0 0,3-1 0,0 0 0,-2 0 0,10-4 0,-8 3 0,8-2 0,-12 3 0,3 0 0,-4 2 0,5-3 0,-5 3 0,3-2 0,-2 3 0,2-2 0,-1 1 0,10-3 0,-8 2 0,6-1 0,-8 1 0,-2 0 0,1 0 0,1 0 0,-1-2 0,1 2 0,-1 0 0,1 0 0,4-1 0,-3 1 0,6-1 0,-8 1 0,6-3 0,-6 4 0,2-2 0,-4 2 0,0-2 0,0 1 0,5 0 0,-4 0 0,2 0 0,-5 0 0,0 1 0,-3 0 0,4 1 0,-4-2 0,-2 3 0,-5 1 0,-6 3 0,-5 2 0,-6 2 0,-4 0 0,-8 6 0,1-2 0,-29 11 0,20-11 0,-31 11 0,39-15 0,-11 2 0,9-3 0,-3 1 0,-3-1 0,4 0 0,6-4 0,0 0 0,-8 1 0,11-1 0,-13 1 0,23-4 0,-8 0 0,0 1 0,8 0 0,-14 1 0,15 0 0,-13-1 0,13 0 0,-8 0 0,6-2 0,-3 3 0,1-2 0,-11 3 0,10-1 0,-5 1 0,8-2 0,-7 3 0,1-2 0,-27 7 0,20-5 0,-19 5 0,23-5 0,-21 7 0,20-7 0,-10 5 0,21-6 0,2 1 0,-4 1 0,3-2 0,-3 0 0,-7 2 0,1 0 0,-14 2 0,13-2 0,-4-1 0,8-2 0,5-1 0,-14 3 0,9-2 0,-27 4 0,18-3 0,-8 1 0,10 0 0,10-2 0,-4 0 0,-4 1 0,9 0 0,-6 0 0,14-1 0,-11 0 0,9 0 0,-17 4 0,12-4 0,-13 5 0,11-5 0,-1 2 0,8-4 0,0 1 0,-7 1 0,2-1 0,-3 2 0,-6 1 0,12-2 0,-13 3 0,17-3 0,-4 1 0,7-1 0,2-1 0,-2-1 0,-3 2 0,-2-1 0,1 0 0,2 0 0,5-2 0,0 1 0,6-2 0,7-2 0,8-3 0,26-10 0,2 2 0,14-4 0,0 4 0,-5 2 0,33-5 0,-26 5 0,27-2 0,-33 9 0,3 0 0,1 2 0,20-2 0,-24 1 0,10-1 0,-34 3 0,4-2 0,-6 2 0,1-2 0,-11 2 0,-3 1 0,-1-1 0,4 2 0,1-2 0,15 0 0,-9-1 0,20-1 0,-23 0 0,24-1 0,-22 3 0,12-2 0,-10 4 0,-2-2 0,16-1 0,-16 0 0,28-2 0,-26 2 0,15-1 0,-16 0 0,3-1 0,8-3 0,-7 2 0,5-1 0,-14 4 0,-2-1 0,9 1 0,-5-1 0,6-1 0,5-3 0,10-3 0,-4 2 0,2-5 0,-21 9 0,11-8 0,-10 6 0,25-9 0,-21 6 0,12-5 0,-3 4 0,-10 2 0,13-2 0,-17 7 0,10-4 0,-11 5 0,3-1 0,-4 0 0,-4 2 0,2-2 0,1 1 0,0 0 0,11-1 0,-10 2 0,10-1 0,-11 3 0,12-4 0,-10 4 0,10-4 0,-10 2 0,8-1 0,-12 1 0,1 0 0,-10 2 0,3 1 0,-4 0 0,2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55.5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82 40 24575,'17'-2'0,"2"-2"0,-2 3 0,4 0 0,2-1 0,3 2 0,-2 0 0,26 0 0,-15 0 0,28 0 0,-27 0 0,34 0 0,-31 0 0,18 0 0,-16 0 0,-10 2 0,19-2 0,-20 1 0,5-1 0,-9 0 0,-1 1 0,7 0 0,-8 1 0,-2-2 0,-9 1 0,-4 0 0,2 0 0,7 0 0,4 0 0,2 0 0,0-1 0,-1 0 0,-6 0 0,12 0 0,-15 0 0,8 0 0,-14 0 0,2-1 0,-3 0 0,1 0 0,2 1 0,0 0 0,7-1 0,-3 0 0,9-1 0,-9 1 0,7 0 0,-7 1 0,0-1 0,-2 0 0,1-1 0,1 2 0,9-1 0,-6 1 0,8-1 0,-9 1 0,2-1 0,8-2 0,-5 3 0,3-2 0,-11 2 0,0 0 0,6 1 0,-4-1 0,11 2 0,-11-2 0,2 1 0,-2-1 0,-3 0 0,4 1 0,7 0 0,-8-1 0,15 0 0,-8-1 0,0 1 0,17 1 0,-17-1 0,17 1 0,-18 0 0,9-1 0,-8 3 0,11-3 0,-10 1 0,7-2 0,-16 1 0,9 0 0,-11 0 0,8 1 0,1-1 0,-2 0 0,-3 0 0,-7 0 0,-9 0 0,-5 1 0,-7 0 0,-4 1 0,-33 0 0,15-1 0,-66-2 0,46 0 0,-32-3 0,38 1 0,0 0 0,5 1 0,3 0 0,0 1 0,-8-4 0,11 3 0,-11-4 0,20 4 0,-6-1 0,-10 2 0,-1 1 0,-3-2 0,11 2 0,10 0 0,-9 0 0,10 0 0,-5 0 0,4-1 0,8 1 0,-6-1 0,7 1 0,1 0 0,1 0 0,-3 0 0,-8 0 0,2 0 0,-6 0 0,7 0 0,-13 0 0,12 0 0,-24 0 0,23 0 0,-6 0 0,4 0 0,5 0 0,-18 2 0,15-1 0,-22 4 0,25-5 0,-12 4 0,11-4 0,1 1 0,-8 1 0,7-2 0,-2 1 0,10-1 0,-1 0 0,-10 0 0,-1 0 0,-12-1 0,10 0 0,-5 0 0,6 0 0,-4 1 0,7-2 0,7 2 0,6 0 0,4-1 0,3 1 0,2-1 0,5 1 0,18 0 0,6 1 0,18 0 0,7 2 0,9-3 0,5 3 0,9-1 0,-7 1 0,-16 1 0,1 0 0,26 1 0,18 2 0,4-3 0,-46-2 0,1-1 0,-4 0 0,1 1 0,45 1 0,-39 0 0,-5 0 0,3 0 0,11-2 0,-14 0 0,13 1 0,-28-1 0,34 3 0,-24-2 0,35 2 0,-40-3 0,11 1 0,-24-2 0,1 1 0,-13-1 0,-3 1 0,11-1 0,-9 0 0,15 0 0,-19 0 0,15-1 0,-8 0 0,2-1 0,-5 1 0,-6 1 0,4 0 0,-3 0 0,2 0 0,-7 0 0,-2 0 0,-3 0 0,0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7T11:43:39.6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52 36 24575,'2'-11'0,"0"0"0,0 1 0,-2 6 0,1 5 0,-1 18 0,0-3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02.6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1791 5 24575,'-8'0'0,"0"0"0,4 1 0,0-1 0,0 1 0,0-1 0,-2 1 0,-1 1 0,-3 0 0,2 0 0,-1-1 0,0 0 0,0 1 0,-3 0 0,-12 5 0,1-1 0,-8 3 0,-5-1 0,14-2 0,-18 3 0,22-5 0,-18 4 0,18-5 0,-18 4 0,15-5 0,-12 3 0,15-4 0,-7 0 0,14 1 0,-2-1 0,5 0 0,0 0 0,-2-1 0,0 1 0,-1-1 0,-2 1 0,1-1 0,-5 1 0,7 0 0,-6 0 0,7 0 0,-5 1 0,5 0 0,-4-1 0,-2 2 0,0 0 0,-6 3 0,2-1 0,3-1 0,0 0 0,6-2 0,-5 1 0,4 1 0,-2-2 0,2 2 0,-7 1 0,2 0 0,-3 1 0,-5 1 0,11-4 0,-10 4 0,11-4 0,-2 1 0,-1 0 0,3-2 0,-2 2 0,3-2 0,2-1 0,-3 1 0,3-1 0,-3 2 0,-1 0 0,2 0 0,-9 4 0,7-2 0,-3 0 0,-2 1 0,7-4 0,-6 4 0,7-2 0,1-1 0,-7 2 0,8-3 0,-9 3 0,7-4 0,-13 8 0,10-3 0,-12 5 0,9-3 0,1-1 0,-11 6 0,11-6 0,-11 7 0,10-5 0,-5 4 0,-1-2 0,-7 5 0,4-4 0,-8 4 0,5-5 0,7-2 0,0-1 0,7-3 0,0 0 0,-7 4 0,11-4 0,-6 2 0,7-2 0,-2-1 0,-4 3 0,5-3 0,-3 2 0,4-5 0,2 1 0,0 0 0,2 0 0,2-1 0,17-5 0,0 1 0,23-5 0,-5 1 0,16-3 0,0 0 0,33-10 0,-19 7 0,11-5 0,-23 8 0,4 0 0,-8 1 0,17-2 0,-24 2 0,19-3 0,-21 3 0,20-4 0,-24 5 0,19-3 0,-24 5 0,10-2 0,-12 2 0,-2 0 0,1-1 0,-2-2 0,-2 2 0,8-4 0,-9 5 0,25-9 0,-21 8 0,12-5 0,-14 6 0,-3 0 0,13-6 0,1 2 0,3-2 0,-1 2 0,-11 4 0,8-3 0,-10 4 0,13-5 0,-11 3 0,0 0 0,-4 2 0,2-1 0,-5 3 0,6-2 0,-12 3 0,6-2 0,4 0 0,-3-1 0,8-1 0,-11 2 0,1 2 0,-5 0 0,-2 1 0,-1-1 0,0 0 0,0-1 0,0 1 0,-2 0 0,-2 1 0,-2 0 0,1 1 0,-1-1 0,-2 1 0,-4 1 0,-8 2 0,-3-1 0,-9 3 0,-12 4 0,-7 1 0,-19 5 0,7-1 0,-13 1 0,-3 1 0,-18 8 0,12-4 0,2 0 0,-6 6 0,26-6 0,1-1 0,-6 1 0,-21 6 0,53-18 0,-16 3 0,15-2 0,-12 3 0,9-3 0,-10 2 0,6 0 0,-13 2 0,23-3 0,-17 4 0,27-7 0,-10 3 0,16-6 0,0 1 0,0-1 0,-2 1 0,-3-1 0,-1 1 0,-4 0 0,-15 3 0,8-3 0,-21 4 0,20-5 0,-17 4 0,18-4 0,-10 2 0,19-4 0,0 0 0,12-2 0,-1 0 0,1 0 0,-3 0 0,1 0 0,2 0 0,1 0 0,1 0 0,1 0 0,-1 0 0,-4 2 0,4 0 0,-5 1 0,6 0 0,-1-2 0,1 2 0,1-1 0,7-4 0,8-1 0,10-6 0,44-12 0,-13 1 0,9-3 0,2 0 0,7-4 0,-20 6 0,-1 2 0,10 0 0,-6-1 0,16-4 0,-17 4 0,31-8 0,-35 11 0,25-4 0,-33 9 0,26-5 0,-27 9 0,7-2 0,-11 3 0,-6 0 0,12-5 0,-8 0 0,2 1 0,-6 3 0,5 3 0,-8 0 0,13-3 0,-16 1 0,6 0 0,-6 0 0,6-1 0,8-2 0,-4-2 0,-1 1 0,-7-5 0,-9 8 0,0-3 0,-10 10 0,-3 0 0,-3 0 0,0 1 0,0-1 0,-1 2 0,-1 6 0,-7 3 0,-23 18 0,-3-5 0,-53 17 0,15-17 0,9-7 0,-2-1 0,-24 3 0,27-7 0,1-1 0,-10 1 0,-23 3 0,45-9 0,-33 7 0,44-2 0,-30 5 0,16 2 0,-16-1 0,15-4 0,-7 0 0,29-6 0,-23 7 0,17-1 0,-21 7 0,21-5 0,-11 4 0,19-8 0,-7 3 0,15-6 0,0 0 0,6-3 0,3 0 0,-5 1 0,3-1 0,-2 0 0,6-1 0,-2 0 0,1 1 0,-4 0 0,4-1 0,0 0 0,3-3 0,1 1 0,4 0 0,2-3 0,14-6 0,11-8 0,9-3 0,17-2 0,0 0 0,9 4 0,3-6 0,-5 5 0,-2 1 0,1-1 0,19-4 0,-22 7 0,5-2 0,7-2 0,-4 2 0,9-1 0,1 0 0,-2-1 0,-17 5 0,31-8 0,-35 6 0,17-2 0,-28 5 0,0 4 0,-4 4 0,-14 2 0,20-2 0,-20 4 0,10-5 0,-8 4 0,0-2 0,0 1 0,-3 0 0,1-1 0,-2 2 0,-6 0 0,-1 0 0,-2-1 0,4-3 0,-3 2 0,-1 1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11.3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52 1 24575,'0'14'0,"-1"-4"0,-1 14 0,1-10 0,0 10 0,1-8 0,-1 4 0,1-4 0,-1-1 0,1-1 0,0-2 0,0 0 0,0 6 0,0-7 0,1 5 0,-1-8 0,1-1 0,-1 2 0,0-3 0,0 5 0,0-4 0,0 3 0,0-3 0,0 1 0,0-1 0,-1 7 0,0-5 0,-1 6 0,1-6 0,0 5 0,1-4 0,-1 3 0,1 2 0,0-4 0,0 12 0,-1-7 0,1 3 0,-1-3 0,1-2 0,0 4 0,0-1 0,0 1 0,0-1 0,0-2 0,0-2 0,0 8 0,0-8 0,0 8 0,0-7 0,0 0 0,0 4 0,0-5 0,-2 17 0,1-12 0,-2 12 0,1-11 0,-1 0 0,1 2 0,-1 6 0,1-3 0,-1 5 0,0-4 0,1-1 0,-1 17 0,0-8 0,2 24 0,-1-9 0,1-3 0,1-5 0,-1-6 0,1-10 0,0 15 0,0-20 0,1 8 0,-1-8 0,1-4 0,-1 9 0,0-9 0,1 7 0,-1-9 0,2-2 0,-2-1 0,0-2 0,0 1 0,1 2 0,-1-2 0,1 4 0,0-1 0,-1 1 0,1-1 0,-1 2 0,0-1 0,0 5 0,0-3 0,0 0 0,1-3 0,-1-2 0,1 2 0,0 2 0,1 1 0,-1-1 0,1-2 0,-1 9 0,2-7 0,-1 15 0,0-15 0,1 10 0,0-9 0,2 20 0,-3-14 0,2 20 0,-1-18 0,-1 4 0,1-8 0,-1 0 0,0-3 0,-1 1 0,0 2 0,-1-3 0,1 0 0,-1 1 0,1 4 0,0-1 0,1 3 0,-2-4 0,1-2 0,0-1 0,-1 4 0,1-3 0,-1 8 0,1-8 0,0 9 0,0-12 0,0 9 0,-1-7 0,1 6 0,-1-4 0,1-3 0,-1 0 0,2-2 0,-1-1 0,0 7 0,-1-6 0,1 12 0,-1-9 0,2 14 0,-2-11 0,1 13 0,-1-13 0,0 3 0,2-5 0,-2 0 0,2 9 0,-2-4 0,2 2 0,-1-4 0,0-5 0,0 4 0,0 4 0,1 6 0,0 1 0,-1 2 0,3-7 0,-1-3 0,0 0 0,-1-6 0,-1 8 0,1-9 0,0 10 0,-1-5 0,2 10 0,-2-4 0,2 9 0,-3-14 0,1 14 0,-1-16 0,0 17 0,0-19 0,0 10 0,0-8 0,0 2 0,0 18 0,1-12 0,-1 16 0,3-17 0,-2 4 0,1-4 0,-1 10 0,-1-9 0,1 15 0,0-19 0,1 25 0,-2-22 0,2 15 0,-1-15 0,-1 0 0,1 0 0,-1-3 0,0-1 0,0 7 0,0-8 0,-1 16 0,1-14 0,-3 15 0,2-15 0,0 7 0,-3-12 0,4 5 0,-3-5 0,1 7 0,-1-2 0,1 15 0,0-10 0,0 18 0,2-19 0,-2 14 0,2-19 0,0 9 0,0-5 0,0-1 0,0 4 0,0-7 0,0 12 0,0-9 0,0 13 0,0-15 0,0 4 0,0-3 0,0 7 0,0-7 0,2 12 0,-2-13 0,2 13 0,0-15 0,0 6 0,1-8 0,-1-2 0,1 11 0,-2-9 0,1 16 0,-2-17 0,3 21 0,-2-15 0,2 9 0,-1-11 0,0 2 0,0 5 0,-2-5 0,2 4 0,-1-7 0,-1 1 0,4 12 0,-4-6 0,3 7 0,-3-7 0,1 12 0,-1-7 0,3 12 0,-3-17 0,2 3 0,-1-4 0,1 26 0,1-17 0,3 33 0,-1-37 0,1 13 0,-2-18 0,-1-1 0,1 4 0,0 4 0,-1-5 0,0 14 0,-1-17 0,0 15 0,0-17 0,0 14 0,-2-6 0,1 0 0,-1-3 0,0 3 0,0-11 0,0 21 0,0-22 0,0 11 0,2-4 0,-1-3 0,1 13 0,-1-5 0,-1-3 0,0-1 0,0-9 0,0 4 0,0-1 0,0 3 0,0-1 0,0-1 0,0 11 0,-1-12 0,-1 20 0,0-22 0,0 11 0,0-14 0,2 3 0,-2 1 0,2 1 0,-1 8 0,1-9 0,0 13 0,-2-10 0,2 16 0,-1-11 0,1 4 0,0-5 0,0-4 0,-1 13 0,0-8 0,0 2 0,1-7 0,-1-4 0,1 4 0,-3 0 0,3-2 0,-1 6 0,0-3 0,0 2 0,-1-1 0,2 12 0,-1 3 0,1 2 0,0-1 0,0-15 0,0 2 0,0 6 0,1-9 0,-1 9 0,2-5 0,0-6 0,-1 6 0,0 2 0,-1-9 0,0 19 0,0-14 0,0 6 0,0-9 0,0 10 0,0-12 0,0 13 0,0-13 0,0 4 0,0 0 0,0-4 0,0 5 0,-1 1 0,1-1 0,-1 2 0,1-11 0,0 0 0,0-5 0,0 3 0,0-2 0,0 0 0,0 7 0,0-1 0,0 5 0,-2-6 0,2-6 0,-1-1 0,1-3 0,0 0 0,0 0 0,0 3 0,0-4 0,0 3 0,0-2 0,0-3 0,0 5 0,0-4 0,1 7 0,-1-5 0,1 7 0,-1-7 0,1 9 0,1-10 0,-1 6 0,1-4 0,-2-2 0,1 1 0,-1-5 0,1 2 0,-1-4 0,1 2 0,-1-1 0,1-2 0,0 1 0,0 1 0,-1-1 0,0 2 0,0-2 0,-1-4 0,-3-11 0,-46-16 0,35 11 0,-33-5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14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 24575,'12'0'0,"6"-1"0,-5 0 0,17 0 0,-14 0 0,13 0 0,-7 0 0,1 0 0,2 1 0,-1 0 0,-1 0 0,2 0 0,-5 0 0,2 0 0,-3 0 0,0 0 0,1 0 0,0 1 0,-1 0 0,1 0 0,-3-1 0,5 0 0,-7 0 0,6 1 0,-5-1 0,5 3 0,-3 0 0,13 1 0,-8 0 0,15-2 0,-15 0 0,15 0 0,-15 0 0,11-1 0,-7 0 0,-5-1 0,7 0 0,-8 1 0,1-1 0,4-1 0,-8 0 0,13-2 0,-11 2 0,4 2 0,2 0 0,-2 2 0,7-2 0,-4 1 0,-1-1 0,-2-1 0,13 0 0,-12-1 0,24-2 0,-22 2 0,26-1 0,-22 2 0,20 0 0,-21 0 0,19 2 0,-19-1 0,16 1 0,-19-1 0,14-1 0,-13 0 0,1 0 0,-4 0 0,-3 1 0,3 1 0,15-1 0,-15 1 0,25 0 0,-24-1 0,24 2 0,-18-3 0,20 2 0,-24-1 0,16 0 0,-23-1 0,11 0 0,-14 0 0,9-1 0,-9 1 0,10-2 0,-9 1 0,16 0 0,-12 1 0,25 0 0,-22 0 0,42 0 0,-34 0 0,20 0 0,-26 1 0,14 0 0,-11 0 0,10 0 0,-14-1 0,11 3 0,-13-3 0,10 1 0,-8-1 0,-6 0 0,4 0 0,-8 1 0,2 1 0,-3 0 0,3 0 0,2 0 0,-4-2 0,2 1 0,-5 0 0,-7-1 0,2 1 0,-5-1 0,0 0 0,1 0 0,-4 1 0,2-1 0,-1 1 0,2-1 0,3-1 0,-3 1 0,3-1 0,-6 1 0,0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1.020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185 0 16383,'-9'15'0,"-19"27"0,-2 5 0,11-11 0,-13 14 0,4-2 0,19-19 0,0-8 0,4-2 0,4-13 0,-1-2 0,0 2 0,-1 2 0,0-4 0,0 4 0,1-6 0,2 0 0,2-9 0,1-2 0,3-7 0,1-3 0,-2-1 0,0 0 0,-2 7 0,-1 5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1.86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0 16383,'11'11'0,"0"-1"0,0 5 0,1 0 0,1 1 0,1 4 0,-2 2 0,1-1 0,-1 3 0,0-4 0,3 6 0,-3-8 0,0 2 0,-6-9 0,0-2 0,-2-2 0,3 3 0,-3-6 0,3 6 0,-3-7 0,-1 2 0,-2-6 0,-6-3 0,1 2 0,-1-3 0,2 4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2.82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 36 16383,'9'-3'0,"4"-1"0,5 1 0,1-1 0,3 0 0,-6 0 0,-2 2 0,-4 0 0,-1 0 0,-3 1 0,-2 0 0,-1 1 0,1 0 0,-2-1 0,3 1 0,0-1 0,2 1 0,0 0 0,0 0 0,-1 0 0,2 0 0,-3 0 0,3-1 0,-6 0 0,2 0 0,-4 1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4.484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113 29 16383,'-4'-6'0,"0"-1"0,-2 4 0,0-1 0,-1 1 0,0 1 0,3-1 0,0 3 0,2-1 0,-4 1 0,3 0 0,-6 0 0,5 1 0,-6 0 0,1 4 0,1 1 0,0 2 0,4 0 0,0 3 0,2-4 0,1 3 0,2-4 0,0 0 0,1-1 0,1 2 0,1-3 0,2 1 0,2-3 0,0 0 0,0 0 0,-1-2 0,0 0 0,0-1 0,1 0 0,-1-1 0,4-4 0,-2 2 0,1-3 0,-5 3 0,-2 0 0,1-1 0,-1-3 0,-1 0 0,-1-3 0,-1 4 0,0 1 0,0 3 0,0 0 0,-3 12 0,0 1 0,-3 20 0,2-6 0,1 8 0,1-12 0,1 0 0,0-4 0,1-4 0,0 0 0,0-7 0,0 3 0,0-4 0,0 1 0,0-1 0,0 0 0,1-2 0,1-6 0,-1 2 0,1-2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21.8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1 24575,'-5'13'0,"1"3"0,-2 4 0,0 5 0,2 1 0,-1 14 0,2-1 0,-2 1 0,3-8 0,0-9 0,2 1 0,0-1 0,0 17 0,0-16 0,0 14 0,0-21 0,0 0 0,0-5 0,0-2 0,0-1 0,0 1 0,0 1 0,0 0 0,0 3 0,0-4 0,0-2 0,0-1 0,0-1 0,0 0 0,0 6 0,0-4 0,0 11 0,0-9 0,1 13 0,-1-11 0,3 10 0,-3-10 0,3 6 0,-2-8 0,1 3 0,-2-6 0,2 3 0,-2-1 0,2 4 0,-2-2 0,2 2 0,-1-3 0,0 0 0,0 2 0,-1 4 0,1 0 0,1 6 0,0-2 0,2 1 0,0 4 0,-1-8 0,2 10 0,-4-12 0,1 3 0,-1-6 0,1 1 0,-1 6 0,0 1 0,0 9 0,2-9 0,-1 10 0,-1-11 0,1 0 0,-1-4 0,-1-4 0,1 6 0,-1-3 0,1 7 0,-1-7 0,2 3 0,-2-3 0,1-1 0,-1 3 0,2-4 0,-2 1 0,1 3 0,-1 0 0,0 7 0,0-2 0,0 9 0,0-10 0,0 10 0,0-13 0,0 3 0,-1 2 0,1-7 0,-2 8 0,1-11 0,1 9 0,-1-8 0,1 9 0,0-1 0,0-3 0,0 11 0,0-11 0,0 10 0,0-10 0,0 11 0,0-9 0,-1 5 0,1-6 0,-1 1 0,0 8 0,0-4 0,0 3 0,1 2 0,0-7 0,0 17 0,0-7 0,0-1 0,1-1 0,0 0 0,0-6 0,-1 7 0,1-8 0,-1-1 0,1 0 0,-1 3 0,0-4 0,0 17 0,0-12 0,0 10 0,0-18 0,0 11 0,0-10 0,0 21 0,0-20 0,-1 13 0,1-12 0,-1 1 0,1 8 0,0-7 0,0 16 0,0-14 0,2 17 0,0-14 0,2 6 0,0-1 0,-2-10 0,1 14 0,-2-19 0,-1 13 0,1-11 0,0 4 0,0 1 0,0 0 0,-1 15 0,2-10 0,-2 10 0,0-13 0,-2-2 0,2 2 0,-1 4 0,0 9 0,0-3 0,-1 2 0,2-13 0,-3 6 0,3 1 0,-1 17 0,1-11 0,0 5 0,1-15 0,-1-5 0,3 15 0,-3-14 0,1 24 0,-1-27 0,0 11 0,0-12 0,0 0 0,0 11 0,0-10 0,-1 9 0,-1-5 0,1-4 0,0 14 0,1-11 0,-1 5 0,0-3 0,0-5 0,0 16 0,1-14 0,-1 12 0,1-12 0,0-1 0,0 2 0,0-1 0,0-1 0,0 8 0,0-7 0,0 15 0,-2-15 0,2 17 0,-2-17 0,1 22 0,0-16 0,1 22 0,0-19 0,0 25 0,0-18 0,0 25 0,2-23 0,-1 9 0,1-16 0,0-2 0,1 29 0,0-21 0,1 27 0,-2-24 0,-1-1 0,0 23 0,-1-22 0,0 30 0,0-30 0,-1 10 0,0-8 0,0-1 0,2 0 0,0-4 0,1 15 0,0-15 0,-1 33 0,1-35 0,-1 25 0,-1-27 0,2 4 0,-1 15 0,1-19 0,-1 19 0,0-19 0,-1 0 0,2 18 0,-2-14 0,1 28 0,1-27 0,0 21 0,0-24 0,2 19 0,-4-20 0,2 3 0,-2-11 0,1-4 0,0 0 0,1 11 0,-1-12 0,0 13 0,-1-18 0,3 15 0,-3-16 0,2 24 0,1-19 0,-1 10 0,0-8 0,-1 0 0,1 1 0,-1-3 0,1 15 0,-2-11 0,1 12 0,-1-4 0,2-7 0,-1 6 0,2 0 0,-1-10 0,2 14 0,-1-10 0,-1 3 0,3 16 0,-4-19 0,3 26 0,-4-28 0,5 22 0,-3-20 0,3 11 0,-2-11 0,1 6 0,1 0 0,-2-3 0,1 1 0,-1 2 0,-2-5 0,3 3 0,-4 1 0,2-9 0,-1 11 0,0-8 0,-1-2 0,0 4 0,-1-3 0,0-1 0,0 18 0,1-16 0,0 25 0,0-23 0,0 9 0,0-14 0,0 13 0,0-15 0,1 14 0,0-11 0,0-2 0,-1 7 0,0-12 0,0 11 0,0-9 0,-1 1 0,-2 5 0,1-6 0,-2 6 0,2-3 0,0-5 0,1 2 0,-2-5 0,0 4 0,1-10 0,1 2 0,0-13 0,-1-6 0,1-11 0,-24-26 0,-13 9 0,-4 2 0,0-12 0,-32-1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7.40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214 0 16383,'-7'18'0,"0"2"0,-8 9 0,-4 11 0,-3 3 0,-1 5 0,3-10 0,1 2 0,0-1 0,4-3 0,-1 0 0,5-9 0,1-7 0,4-2 0,3-13 0,1-5 0,5-13 0,-1-6 0,1 6 0,-2 1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8.69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182 1 16383,'7'4'0,"3"6"0,3 4 0,2 4 0,4 7 0,1 3 0,5 4 0,21 26 0,-17-20 0,24 24 0,-33-37 0,9 8 0,-20-23 0,0 4 0,-6-12 0,-2 3 0,0-4 0,0 2 0,-1-1 0,1 0 0,-1 0 0,-3-1 0,-3 1 0,-8 0 0,-3-1 0,-14 1 0,-30-2 0,1 1 0,-14-2 0,-4 1 0,32-1 0,-18 2 0,44 0 0,1 1 0,23 1 0,8 1 0,-2-1 0,4-1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9.56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6 0 16383,'0'10'0,"0"7"0,-1 1 0,0 7 0,0-6 0,-1 1 0,1-9 0,4-3 0,31-7 0,-3 0 0,34-1 0,-16 0 0,-4-1 0,-8-2 0,-19 2 0,-6 0 0,-9-1 0,-4-1 0,1 0 0,-2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0.093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0 16383,'7'30'0,"-1"2"0,3 14 0,0 3 0,-1 3 0,0-4 0,-3-2 0,-2-19 0,-1-4 0,0-20 0,4-9 0,-3 3 0,3-4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1.73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291 43 16383,'-8'22'0,"-2"1"0,-8 12 0,-4 4 0,1 2 0,-3 1 0,4-2 0,3 0 0,4-10 0,6-8 0,5-14 0,3-8 0,2-7 0,2-5 0,5-11 0,1 0 0,2-7 0,0-1 0,1-6 0,-1 0 0,1 3 0,-1-10 0,-5 17 0,4-10 0,-9 24 0,2-3 0,-3 11 0,1 0 0,-2 2 0,1 2 0,-1 3 0,5 10 0,5 9 0,4 10 0,3 0 0,4 5 0,-1-5 0,-1 2 0,-1-3 0,-2 1 0,-2-6 0,0-1 0,-4-4 0,-4-6 0,-1-2 0,-4-4 0,-1-2 0,-1-1 0,1-1 0,0-1 0,-1 0 0,-1 1 0,-3 0 0,-6 1 0,-3 0 0,-8-1 0,-9 0 0,-29 0 0,8-3 0,-1 0 0,1 1 0,-2-1 0,-28 5 0,54-3 0,2 2 0,20-4 0,11-3 0,-5 1 0,6-2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3.049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232 18 16383,'-5'-3'0,"-2"0"0,-2 1 0,1-1 0,-5 2 0,4 1 0,-4-1 0,-3 0 0,-3 1 0,0 0 0,-3 0 0,3 2 0,2 0 0,-1 3 0,7 1 0,-2 8 0,6-3 0,1 4 0,5-4 0,3-3 0,-1-1 0,3-2 0,0-2 0,0-1 0,2 0 0,3-2 0,2 0 0,9-2 0,-5-2 0,8-1 0,-10 0 0,4-6 0,-8 3 0,3-10 0,-8 8 0,2-6 0,-4 9 0,-1 0 0,0 3 0,-1 6 0,0 9 0,2 16 0,1 9 0,2 8 0,3 1 0,1-8 0,1-2 0,-2-16 0,-3-6 0,-3-10 0,-2-2 0,2-2 0,0-1 0,6-5 0,-4 3 0,3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3.675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46 16383,'15'-7'0,"1"-1"0,9 0 0,1-1 0,-1 3 0,-6 1 0,-7 3 0,-10 4 0,-1-1 0,-4 2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4.23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25 16383,'13'0'0,"6"-3"0,13 3 0,5-5 0,12 5 0,2-5 0,-14 4 0,-6-2 0,-22 1 0,-6 0 0,-1 0 0,-4 1 0,-1 1 0,0 0 0,0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5.232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176 1 16383,'-3'29'0,"-3"-1"0,-7 12 0,-4-1 0,-4 9 0,-1 2 0,2-7 0,-1 3 0,5-14 0,3-1 0,4-9 0,3-5 0,2-5 0,1-2 0,2-5 0,1-1 0,5-2 0,11 0 0,29-2 0,4 0 0,39 0 0,-32 0 0,25-1 0,-48 1 0,6-1 0,-29 0 0,0 1 0,-6-1 0,1 1 0,-1-1 0,-1-1 0,-9-4 0,-3-5 0,-1 3 0,3-1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5.983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4 0 16383,'-2'28'0,"1"8"0,4 8 0,2 5 0,2 16 0,1-5 0,-3 4 0,2 3 0,-3-3 0,2 0 0,0 5 0,-1 13 0,-1-19 0,-2 10 0,1-36 0,-1-3 0,1-11 0,-1-6 0,1-10 0,2-13 0,3-2 0,-1-2 0,-1 6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26.4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0 24575,'1'22'0,"-1"4"0,-2 9 0,-2 49 0,2-24 0,-1 8 0,1 1 0,1 1 0,1-17 0,-1 0 0,1 11 0,0-5 0,1 17 0,1-24 0,0 16 0,-1-27 0,1 12 0,-2-21 0,2 20 0,-1-29 0,0 4 0,-1-10 0,0-7 0,0 2 0,0-6 0,0-1 0,0-1 0,0 1 0,0 1 0,0 0 0,0 1 0,0 4 0,0-1 0,-1 13 0,0-8 0,0 11 0,1-6 0,0 2 0,-1 16 0,1-8 0,-1 13 0,1-11 0,0 6 0,-2 1 0,2 24 0,-3 16 0,3-1 0,-2-2 0,1 6 0,-1-10 0,0 9 0,1-21 0,1-13 0,0-11 0,3 38 0,-3-30 0,5 25 0,-5-19 0,3-7 0,-3 9 0,2-15 0,-1 2 0,0-4 0,0 6 0,0-4 0,1 20 0,0-13 0,1 9 0,-1-8 0,0-9 0,-1 15 0,1-20 0,-2 22 0,3-31 0,-3 14 0,1-14 0,-1 3 0,0 3 0,-1 9 0,0-6 0,0 18 0,1-16 0,0 3 0,0 13 0,0-21 0,0 20 0,0-21 0,0 1 0,0 2 0,0-7 0,-1 5 0,1-5 0,-2 1 0,2 12 0,0-11 0,0 25 0,0-20 0,0 21 0,0-21 0,2 15 0,-1-20 0,1 6 0,0-10 0,-1 1 0,1 10 0,0-6 0,-1 21 0,1-20 0,-2 9 0,1-4 0,-1-11 0,0 18 0,0-7 0,2 1 0,-1 1 0,1-2 0,-1-5 0,0 13 0,0-14 0,1 14 0,-1-14 0,0 1 0,-1-9 0,1 8 0,1-4 0,-2 9 0,2 6 0,-2-11 0,3 26 0,-3-27 0,1 15 0,1-14 0,-1-1 0,3 21 0,-2-19 0,5 33 0,-5-30 0,4 27 0,-5-23 0,2 33 0,1-4 0,0 1 0,0 2 0,-1-27 0,0 0 0,0-6 0,0-4 0,-2-1 0,0-4 0,-1 10 0,0-13 0,0 8 0,0-12 0,0 0 0,0 0 0,0 7 0,0-3 0,0 9 0,0-10 0,0 1 0,0-4 0,0 1 0,0 0 0,-1 11 0,1-9 0,-2 7 0,1-9 0,0 2 0,1-5 0,0 7 0,0-13 0,0 11 0,0-10 0,0 6 0,0-4 0,0 0 0,0 2 0,0 3 0,0 0 0,0 5 0,0-9 0,-1 1 0,0-4 0,0 2 0,0-1 0,0 1 0,1-4 0,-2 0 0,1 5 0,-3 1 0,3-1 0,-2-3 0,2-6 0,-1-6 0,1-22 0,-41-45 0,31 32 0,-32-22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3187 24575,'6'-8'0,"-1"3"0,3-11 0,-1 6 0,0-6 0,0 6 0,-2-1 0,-2 5 0,-1-1 0,1 3 0,-1-3 0,1 0 0,-1-1 0,3 0 0,-3 0 0,1 1 0,2 0 0,-2 1 0,4-3 0,-2 1 0,1-1 0,3-3 0,-5 4 0,4-3 0,-4 4 0,0 0 0,0-1 0,-1-1 0,1 0 0,-2 0 0,3 0 0,-1-2 0,0 4 0,0-3 0,-1 5 0,-1-1 0,2 1 0,-2-2 0,4-3 0,0-5 0,1 2 0,1-3 0,-3 6 0,3-9 0,-4 9 0,1-4 0,0 7 0,0-2 0,2 2 0,-1-2 0,5-5 0,-2 3 0,4-6 0,-4 5 0,3-4 0,-1-1 0,7-10 0,-4 6 0,8-16 0,-9 16 0,3-6 0,-8 9 0,-1 7 0,0-3 0,-2 5 0,4-1 0,-2-3 0,0 4 0,0-6 0,-3 7 0,6-9 0,-2 5 0,7-8 0,-5 7 0,2-4 0,-4 7 0,0-2 0,-2 3 0,3-5 0,-2 0 0,4-2 0,-1-3 0,0 5 0,3-9 0,-1 4 0,0-2 0,4-10 0,-6 12 0,3-10 0,-3 10 0,-1 2 0,4-11 0,-5 12 0,3-5 0,-5 11 0,-1 1 0,0 1 0,2 1 0,-1-5 0,8-8 0,-4 3 0,9-18 0,-10 19 0,8-18 0,-12 21 0,6-11 0,-5 13 0,5-9 0,-2 3 0,3-4 0,0-3 0,-3 5 0,6-5 0,-8 10 0,8-14 0,-1 2 0,-1-2 0,2 1 0,-8 11 0,3-3 0,1-4 0,-2 6 0,2-5 0,1 0 0,0 1 0,9-16 0,-8 17 0,1-5 0,-4 8 0,-2 2 0,8-12 0,-2 7 0,10-20 0,-4 14 0,1-8 0,4-2 0,-8 7 0,7-7 0,-10 11 0,6-9 0,-6 12 0,8-14 0,-6 12 0,9-14 0,-8 11 0,8-8 0,-7 3 0,8-6 0,-6 7 0,1 0 0,-10 15 0,5-8 0,-6 7 0,9-11 0,-10 15 0,7-11 0,-9 13 0,7-12 0,-7 8 0,5-8 0,-4 8 0,2-3 0,-2 7 0,0-4 0,-3 6 0,3-5 0,-2 4 0,5-10 0,-3 6 0,7-14 0,-7 11 0,4-4 0,-5 7 0,0 1 0,1 0 0,2-6 0,2 0 0,-1 2 0,-2 2 0,-4 6 0,-1 0 0,2-1 0,-2 4 0,0 0 0,-1 3 0,0-4 0,4-4 0,-1 1 0,0-4 0,0 5 0,-3 1 0,3-3 0,-5 5 0,4-4 0,-3 6 0,0 0 0,-1 2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7T11:43:39.6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52 36 24575,'2'-11'0,"0"0"0,0 1 0,-2 6 0,1 5 0,-1 18 0,0-3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1.020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185 0 16383,'-9'15'0,"-19"27"0,-2 5 0,11-11 0,-13 14 0,4-2 0,19-19 0,0-8 0,4-2 0,4-13 0,-1-2 0,0 2 0,-1 2 0,0-4 0,0 4 0,1-6 0,2 0 0,2-9 0,1-2 0,3-7 0,1-3 0,-2-1 0,0 0 0,-2 7 0,-1 5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1.86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0 16383,'11'11'0,"0"-1"0,0 5 0,1 0 0,1 1 0,1 4 0,-2 2 0,1-1 0,-1 3 0,0-4 0,3 6 0,-3-8 0,0 2 0,-6-9 0,0-2 0,-2-2 0,3 3 0,-3-6 0,3 6 0,-3-7 0,-1 2 0,-2-6 0,-6-3 0,1 2 0,-1-3 0,2 4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2.82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 36 16383,'9'-3'0,"4"-1"0,5 1 0,1-1 0,3 0 0,-6 0 0,-2 2 0,-4 0 0,-1 0 0,-3 1 0,-2 0 0,-1 1 0,1 0 0,-2-1 0,3 1 0,0-1 0,2 1 0,0 0 0,0 0 0,-1 0 0,2 0 0,-3 0 0,3-1 0,-6 0 0,2 0 0,-4 1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4.484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113 29 16383,'-4'-6'0,"0"-1"0,-2 4 0,0-1 0,-1 1 0,0 1 0,3-1 0,0 3 0,2-1 0,-4 1 0,3 0 0,-6 0 0,5 1 0,-6 0 0,1 4 0,1 1 0,0 2 0,4 0 0,0 3 0,2-4 0,1 3 0,2-4 0,0 0 0,1-1 0,1 2 0,1-3 0,2 1 0,2-3 0,0 0 0,0 0 0,-1-2 0,0 0 0,0-1 0,1 0 0,-1-1 0,4-4 0,-2 2 0,1-3 0,-5 3 0,-2 0 0,1-1 0,-1-3 0,-1 0 0,-1-3 0,-1 4 0,0 1 0,0 3 0,0 0 0,-3 12 0,0 1 0,-3 20 0,2-6 0,1 8 0,1-12 0,1 0 0,0-4 0,1-4 0,0 0 0,0-7 0,0 3 0,0-4 0,0 1 0,0-1 0,0 0 0,1-2 0,1-6 0,-1 2 0,1-2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7.407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214 0 16383,'-7'18'0,"0"2"0,-8 9 0,-4 11 0,-3 3 0,-1 5 0,3-10 0,1 2 0,0-1 0,4-3 0,-1 0 0,5-9 0,1-7 0,4-2 0,3-13 0,1-5 0,5-13 0,-1-6 0,1 6 0,-2 1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8.69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182 1 16383,'7'4'0,"3"6"0,3 4 0,2 4 0,4 7 0,1 3 0,5 4 0,21 26 0,-17-20 0,24 24 0,-33-37 0,9 8 0,-20-23 0,0 4 0,-6-12 0,-2 3 0,0-4 0,0 2 0,-1-1 0,1 0 0,-1 0 0,-3-1 0,-3 1 0,-8 0 0,-3-1 0,-14 1 0,-30-2 0,1 1 0,-14-2 0,-4 1 0,32-1 0,-18 2 0,44 0 0,1 1 0,23 1 0,8 1 0,-2-1 0,4-1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29.56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6 0 16383,'0'10'0,"0"7"0,-1 1 0,0 7 0,0-6 0,-1 1 0,1-9 0,4-3 0,31-7 0,-3 0 0,34-1 0,-16 0 0,-4-1 0,-8-2 0,-19 2 0,-6 0 0,-9-1 0,-4-1 0,1 0 0,-2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0.093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0 16383,'7'30'0,"-1"2"0,3 14 0,0 3 0,-1 3 0,0-4 0,-3-2 0,-2-19 0,-1-4 0,0-20 0,4-9 0,-3 3 0,3-4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1.73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291 43 16383,'-8'22'0,"-2"1"0,-8 12 0,-4 4 0,1 2 0,-3 1 0,4-2 0,3 0 0,4-10 0,6-8 0,5-14 0,3-8 0,2-7 0,2-5 0,5-11 0,1 0 0,2-7 0,0-1 0,1-6 0,-1 0 0,1 3 0,-1-10 0,-5 17 0,4-10 0,-9 24 0,2-3 0,-3 11 0,1 0 0,-2 2 0,1 2 0,-1 3 0,5 10 0,5 9 0,4 10 0,3 0 0,4 5 0,-1-5 0,-1 2 0,-1-3 0,-2 1 0,-2-6 0,0-1 0,-4-4 0,-4-6 0,-1-2 0,-4-4 0,-1-2 0,-1-1 0,1-1 0,0-1 0,-1 0 0,-1 1 0,-3 0 0,-6 1 0,-3 0 0,-8-1 0,-9 0 0,-29 0 0,8-3 0,-1 0 0,1 1 0,-2-1 0,-28 5 0,54-3 0,2 2 0,20-4 0,11-3 0,-5 1 0,6-2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3.049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232 18 16383,'-5'-3'0,"-2"0"0,-2 1 0,1-1 0,-5 2 0,4 1 0,-4-1 0,-3 0 0,-3 1 0,0 0 0,-3 0 0,3 2 0,2 0 0,-1 3 0,7 1 0,-2 8 0,6-3 0,1 4 0,5-4 0,3-3 0,-1-1 0,3-2 0,0-2 0,0-1 0,2 0 0,3-2 0,2 0 0,9-2 0,-5-2 0,8-1 0,-10 0 0,4-6 0,-8 3 0,3-10 0,-8 8 0,2-6 0,-4 9 0,-1 0 0,0 3 0,-1 6 0,0 9 0,2 16 0,1 9 0,2 8 0,3 1 0,1-8 0,1-2 0,-2-16 0,-3-6 0,-3-10 0,-2-2 0,2-2 0,0-1 0,6-5 0,-4 3 0,3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3.675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46 16383,'15'-7'0,"1"-1"0,9 0 0,1-1 0,-1 3 0,-6 1 0,-7 3 0,-10 4 0,-1-1 0,-4 2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4.231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0 25 16383,'13'0'0,"6"-3"0,13 3 0,5-5 0,12 5 0,2-5 0,-14 4 0,-6-2 0,-22 1 0,-6 0 0,-1 0 0,-4 1 0,-1 1 0,0 0 0,0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5.232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176 1 16383,'-3'29'0,"-3"-1"0,-7 12 0,-4-1 0,-4 9 0,-1 2 0,2-7 0,-1 3 0,5-14 0,3-1 0,4-9 0,3-5 0,2-5 0,1-2 0,2-5 0,1-1 0,5-2 0,11 0 0,29-2 0,4 0 0,39 0 0,-32 0 0,25-1 0,-48 1 0,6-1 0,-29 0 0,0 1 0,-6-1 0,1 1 0,-1-1 0,-1-1 0,-9-4 0,-3-5 0,-1 3 0,3-1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11T10:23:35.983"/>
    </inkml:context>
    <inkml:brush xml:id="br0">
      <inkml:brushProperty name="width" value="0.05" units="cm"/>
      <inkml:brushProperty name="height" value="0.3" units="cm"/>
      <inkml:brushProperty name="color" value="#556165"/>
      <inkml:brushProperty name="inkEffects" value="pencil"/>
    </inkml:brush>
  </inkml:definitions>
  <inkml:trace contextRef="#ctx0" brushRef="#br0">4 0 16383,'-2'28'0,"1"8"0,4 8 0,2 5 0,2 16 0,1-5 0,-3 4 0,2 3 0,-3-3 0,2 0 0,0 5 0,-1 13 0,-1-19 0,-2 10 0,1-36 0,-1-3 0,1-11 0,-1-6 0,1-10 0,2-13 0,3-2 0,-1-2 0,-1 6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39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24575,'3'36'0,"0"-4"0,0-10 0,1 3 0,0 18 0,-1-10 0,0 4 0,-3-14 0,1-15 0,-1 2 0,0-13 0,0-2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0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24575,'0'10'0,"0"11"0,0-2 0,0 7 0,0-4 0,0 0 0,0-2 0,0 2 0,0-8 0,0 2 0,0-6 0,0-3 0,0-2 0,0-2 0,-1 0 0,1-3 0,-1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1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24575,'11'0'0,"0"0"0,3 0 0,-4 0 0,2 1 0,-3-1 0,-1 1 0,1-1 0,-3 0 0,3 0 0,-2 1 0,1-1 0,-1 1 0,-3-1 0,1 0 0,-2 0 0,1-1 0,-2 1 0,-1-1 0,-2 1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2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24575,'-2'13'0,"-1"2"0,2 7 0,-1 2 0,2 0 0,-1 5 0,0-12 0,0-1 0,1-14 0,0-2 0,0-4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7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24575,'-1'83'0,"-1"-5"0,-2-13 0,-1-1 0,2-5 0,1-16 0,2-24 0,0-5 0,-1-5 0,1-2 0,-1-3 0,1-1 0,0-5 0,1-6 0,-1 1 0,1-2 0,-1 6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8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0 24575,'-8'17'0,"-4"2"0,-6-1 0,-15 11 0,7-5 0,-4-2 0,13-8 0,7-7 0,4-1 0,2-2 0,3-1 0,0 0 0,3 6 0,-1-3 0,9 11 0,-2-7 0,18 15 0,-8-9 0,22 11 0,-20-15 0,7 0 0,-17-7 0,-3-2 0,0 0 0,-1-1 0,-1 0 0,-2-1 0,-8-1 0,3 0 0,-4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0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33 24575,'1'-5'0,"-1"-1"0,0-1 0,-4 1 0,1 3 0,-2 0 0,-6 2 0,6 0 0,-12 8 0,9 4 0,-5 7 0,7 5 0,2-5 0,3-2 0,1-7 0,1-6 0,2-2 0,1-2 0,2-1 0,1-6 0,-1 2 0,-2-4 0,-2 4 0,-2 1 0,0 2 0,0 1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208 0 24575,'-21'15'0,"-1"-1"0,4 1 0,-5 4 0,4 2 0,-1 1 0,2 5 0,1-2 0,-2 12 0,6-9 0,1 13 0,9-16 0,0 11 0,6-13 0,5 6 0,2-15 0,11 0 0,-5-7 0,12-3 0,-13 0 0,3-3 0,-10 0 0,-1-1 0,2 0 0,4-1 0,14-5 0,-2-2 0,12-9 0,0-6 0,-11 4 0,3-5 0,-18 8 0,3-19 0,-7 7 0,3-20 0,-7 21 0,1-8 0,-3 20 0,-3-2 0,0 11 0,-3-1 0,-1 4 0,-2 0 0,-1 1 0,-4 2 0,-12 0 0,5-1 0,-3 0 0,11-1 0,7 1 0,0 1 0,0 1 0,-13 2 0,3-1 0,-14 1 0,12 1 0,-5-1 0,11 3 0,-2-1 0,3 4 0,4-3 0,1 3 0,2 3 0,1-4 0,2 3 0,0-5 0,0 0 0,7 1 0,24-1 0,-4 0 0,20-3 0,-14-2 0,-4-1 0,-2 2 0,-7-2 0,-2 0 0,-7-1 0,-2 1 0,-5-3 0,-2 1 0,1 0 0,1 0 0,-2-1 0,6-5 0,-5 4 0,1-2 0,-3 6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4.2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1 24575,'-2'12'0,"-1"5"0,-6 25 0,0-3 0,-6 11 0,6-13 0,-2 1 0,3 0 0,-1-1 0,1 3 0,0-11 0,1-1 0,3-12 0,0-5 0,3-10 0,5-7 0,4-11 0,4-5 0,-3 7 0,-3 5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313 1 24575,'-59'36'0,"-18"8"0,18-12 0,-2-2 0,27-11 0,18-9 0,9-2 0,14-1 0,25 8 0,-2-2 0,22 11 0,-23-12 0,7-1 0,-26-6 0,3-6 0,-4-5 0,-3 2 0,3-2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24575,'33'-7'0,"-6"0"0,18-3 0,-3 2 0,-4 1 0,10 1 0,-13 3 0,0 0 0,-12 2 0,-8 1 0,-6-2 0,-6 1 0,-2 1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6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24575,'23'-2'0,"26"1"0,-14-2 0,24 2 0,-28-2 0,1 3 0,-11-2 0,-5 2 0,-6-2 0,-5 2 0,-3-1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0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132 250 24575,'-2'-5'0,"1"1"0,0-2 0,1 2 0,0 0 0,1-4 0,2-2 0,1-3 0,3 0 0,0-1 0,11-15 0,-7 8 0,9-8 0,-8 13 0,2 1 0,0 2 0,2 0 0,-4 5 0,3-1 0,-2 3 0,1 2 0,-1 1 0,6 1 0,5 1 0,-6 2 0,1 0 0,-12 2 0,0-1 0,-1 5 0,0 0 0,-1 8 0,-3-1 0,1 13 0,-4-5 0,-4 13 0,-1-15 0,-14 9 0,4-14 0,-30 15 0,18-13 0,-25 8 0,25-13 0,-15 7 0,18-5 0,-5 1 0,12 0 0,3-2 0,1 0 0,3 3 0,-1 0 0,-5 14 0,3-2 0,-4 12 0,10-15 0,1-2 0,5-12 0,1-4 0,1-3 0,3-3 0,4-8 0,5-5 0,6-6 0,2 0 0,0 0 0,4 3 0,-7 4 0,2 2 0,-6 5 0,-3 1 0,0 3 0,-5 1 0,8 10 0,-3-1 0,6 10 0,-3-4 0,2 0 0,5 1 0,-8-8 0,6-1 0,-9-7 0,5-4 0,11-10 0,-4-1 0,6-6 0,-11 5 0,-4 4 0,-4 3 0,-1 2 0,-4 3 0,-2-1 0,1 1 0,-1 1 0,1 1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8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0 24575,'-11'5'0,"-12"7"0,-2 1 0,-10 7 0,11-4 0,2-2 0,2 6 0,8-6 0,-2 3 0,8-5 0,1-2 0,3 0 0,1 0 0,1-1 0,0 1 0,0 2 0,0-3 0,2 3 0,0-4 0,3 1 0,1-3 0,1-2 0,4 1 0,24-3 0,-13-1 0,20-5 0,-20-2 0,8-6 0,-9 3 0,-1 0 0,-10 3 0,-3 3 0,-3 0 0,0 3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50.3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24575,'1'28'0,"2"21"0,2-2 0,1 24 0,-1-35 0,-1 0 0,-1-24 0,-2-7 0,12-25 0,-1 1 0,8-15 0,-1 5 0,-2 7 0,9-8 0,-10 11 0,3-3 0,-9 12 0,-2 1 0,0 4 0,-1 0 0,-3 4 0,0-1 0,-3 7 0,1 9 0,0 12 0,0 9 0,1-4 0,0-2 0,-1-13 0,-1-5 0,3-10 0,2-10 0,6-12 0,0-2 0,7-5 0,-8 7 0,4 1 0,-3 3 0,-6 6 0,3 3 0,-7 5 0,1 2 0,1 3 0,0 10 0,2 2 0,-2 6 0,0 2 0,-3-1 0,0 2 0,-1 3 0,-1 6 0,0-7 0,0 0 0,-1-15 0,2-5 0,4-7 0,-4 2 0,5-3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04.5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59 24575,'-7'2'0,"-1"0"0,-5 5 0,3-2 0,-4 8 0,8-4 0,-4 4 0,6-3 0,-3 6 0,3-2 0,-1 7 0,3-7 0,0 6 0,2-8 0,1 2 0,1-6 0,3 2 0,-3-5 0,3 3 0,-3-5 0,2 0 0,-1-1 0,0-1 0,0 0 0,0-1 0,-1 0 0,1 1 0,-1-1 0,1 1 0,1-1 0,1 0 0,2 0 0,1 0 0,-1 0 0,0-1 0,-3 0 0,1-2 0,0 1 0,2-3 0,-2 1 0,0-1 0,0 1 0,-1 0 0,4-3 0,3-4 0,-3 2 0,-1-1 0,-5 4 0,1 2 0,-1-9 0,1 5 0,-3-13 0,-2 2 0,-1 2 0,-2-2 0,1 11 0,-2-3 0,0 3 0,-4-1 0,2 1 0,-2-1 0,0 1 0,2 1 0,0 1 0,-2 0 0,0 0 0,-6 0 0,6 1 0,-5 2 0,8 2 0,-2 1 0,3 1 0,-1 3 0,1 0 0,-1 1 0,2 1 0,-1 1 0,1 2 0,1 3 0,0 1 0,2 1 0,0 23 0,0-14 0,4 18 0,1-20 0,7 7 0,-1-7 0,15 8 0,-11-17 0,11 3 0,-14-12 0,4-1 0,-3-2 0,4-2 0,-5 0 0,0-2 0,-2 0 0,-2-3 0,3-5 0,1-6 0,0 0 0,2-4 0,-6 7 0,0-11 0,-4 13 0,0-9 0,-3 15 0,-3-5 0,1 7 0,-7-8 0,3 8 0,-15-4 0,10 5 0,-15-1 0,15 4 0,-8-2 0,12 3 0,-5-2 0,9 1 0,-5-1 0,4 2 0,-3 0 0,0 2 0,-5 6 0,3 1 0,-2 5 0,4-2 0,5 2 0,0 0 0,3 10 0,1-9 0,2 9 0,5-8 0,-2-4 0,3-1 0,-3-6 0,8 1 0,-7-3 0,6 1 0,-9-2 0,2-2 0,1 1 0,0-1 0,2-2 0,0 1 0,1-3 0,-1 1 0,2 0 0,-5 1 0,4-2 0,-6 1 0,7-5 0,-6 2 0,3-10 0,-4 8 0,-1-7 0,-2 7 0,-1-7 0,-1 4 0,-2-8 0,-1 7 0,-3-1 0,0 1 0,-12-4 0,0 1 0,-2 1 0,6 5 0,6 6 0,4 1 0,2 0 0,1 2 0,2-1 0,-1 1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38.5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24575,'0'0'0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44.1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59 24575,'2'-1'0,"2"0"0,-2 0 0,3 0 0,7-2 0,-1 3 0,14-4 0,-7 3 0,6-1 0,-5 2 0,0 0 0,-1 0 0,-1 0 0,-1 0 0,5 0 0,-2 0 0,7 1 0,-2 1 0,0-1 0,14 1 0,-7 0 0,18 1 0,-17-1 0,0 1 0,-9-2 0,-7 3 0,6-4 0,7 4 0,-2-4 0,14 1 0,-16-1 0,7 1 0,-15 0 0,0 1 0,3-1 0,9 1 0,-2-1 0,9 1 0,-14-2 0,4 0 0,4 0 0,-9 0 0,6 0 0,-12 0 0,-3 0 0,4 1 0,-5 0 0,11 2 0,-9-2 0,23 1 0,-17-1 0,23 0 0,-18-1 0,22 0 0,-16 0 0,11-2 0,-5 2 0,-9-1 0,3 1 0,-9 0 0,-5 0 0,4 0 0,-1-1 0,13-1 0,-4 1 0,5-2 0,-7 2 0,-1-1 0,-3 0 0,1 2 0,-7-1 0,3 0 0,-2 0 0,3 0 0,2 1 0,4-1 0,-3 1 0,7-2 0,-8 1 0,13 1 0,-8 2 0,4-1 0,-1 2 0,-4-3 0,14 1 0,-9-1 0,3 0 0,-2 0 0,-13 0 0,10 2 0,-6-1 0,0 0 0,3 0 0,-2-1 0,0 0 0,0 0 0,3 1 0,10 0 0,3 0 0,-2-1 0,1-1 0,-7 0 0,-3 0 0,2 1 0,-10 0 0,0 0 0,-3 0 0,2 0 0,4-1 0,-5 1 0,4-2 0,-4 1 0,-8 0 0,12 1 0,-12 0 0,20-1 0,-15 1 0,16-2 0,-14 2 0,8-3 0,-12 3 0,2-1 0,-9 1 0,2 0 0,-4 0 0,1 0 0,0-1 0,-2 1 0,1-1 0,0 1 0,0 0 0,-1 0 0,0 0 0,2 0 0,1-1 0,9 0 0,-2 0 0,3-1 0,-15 0 0,-7 1 0,-30-1 0,-1 0 0,-33-1 0,16 0 0,-9 0 0,12 0 0,8 1 0,-26-1 0,24 2 0,-29-1 0,23-1 0,-7 1 0,-19-2 0,28 2 0,-20-1 0,36 3 0,-9-2 0,-6 2 0,7-2 0,-21 1 0,24 0 0,-16 1 0,21 0 0,-27 2 0,28 0 0,-19 2 0,21-2 0,-26 0 0,18-2 0,-16 3 0,29-3 0,-4 3 0,-4-3 0,1 1 0,-1 0 0,7 0 0,2 0 0,-1-1 0,0-1 0,-12-1 0,8 1 0,-12-1 0,3 0 0,8 1 0,-11-3 0,18 3 0,-3-1 0,3 1 0,-14-1 0,0 1 0,-6 0 0,-2-1 0,17 2 0,-24-1 0,25 1 0,-22 0 0,20 0 0,-19 0 0,17 1 0,-7-1 0,2 2 0,8-2 0,-4 0 0,5 0 0,7 0 0,-7 0 0,3 0 0,-3 0 0,-16-3 0,16 3 0,-26-4 0,20 2 0,-5 1 0,1 0 0,15 1 0,-7 0 0,7 1 0,-5 0 0,6 2 0,-2-2 0,1 1 0,10-1 0,-7 0 0,9 0 0,0-1 0,-5 1 0,7-1 0,-2 0 0,5 0 0,2-1 0,0-5 0,2 3 0,-1-3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50.6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1 505 24575,'6'-1'0,"5"-3"0,4 2 0,17-6 0,-6 3 0,29-8 0,-22 6 0,27-7 0,-31 8 0,8-2 0,-10 2 0,-5 3 0,5-3 0,-7 1 0,0-1 0,-2 0 0,2 1 0,-2 1 0,-2 1 0,1 0 0,2 0 0,-1-1 0,4 0 0,-9 1 0,7 0 0,-8 0 0,5 0 0,1-1 0,-2 1 0,3-3 0,6 0 0,-13 1 0,12 0 0,-16 3 0,4 1 0,-5 0 0,2 0 0,4 0 0,-3 0 0,6-1 0,-8 1 0,6 0 0,-2 0 0,2 0 0,1-1 0,-3 0 0,0-1 0,2 2 0,7-2 0,-5 2 0,5-2 0,-10 2 0,0-1 0,8-2 0,0 0 0,3 0 0,-5 0 0,-5 1 0,2 0 0,2 0 0,-1-1 0,0 2 0,1-1 0,1 1 0,14-1 0,-11 0 0,18-2 0,-18 1 0,15-1 0,-12 1 0,25-3 0,-20 3 0,20-3 0,-28 4 0,3-1 0,12-1 0,-9 1 0,16-4 0,-21 5 0,2-4 0,-5 4 0,-3 0 0,5 0 0,-2 2 0,17-6 0,-13 5 0,11-6 0,-17 4 0,6 0 0,-7 1 0,2 1 0,-6 0 0,1 2 0,4-4 0,0 2 0,0-3 0,1 2 0,-4 0 0,6 0 0,-5 0 0,6-2 0,-5 2 0,7-2 0,-7 2 0,-1 1 0,0 0 0,-4 0 0,3-1 0,0 0 0,-2 0 0,10-4 0,-8 3 0,8-2 0,-12 3 0,3 0 0,-4 2 0,5-3 0,-5 3 0,3-2 0,-2 3 0,2-2 0,-1 1 0,10-3 0,-8 2 0,6-1 0,-8 1 0,-2 0 0,1 0 0,1 0 0,-1-2 0,1 2 0,-1 0 0,1 0 0,4-1 0,-3 1 0,6-1 0,-8 1 0,6-3 0,-6 4 0,2-2 0,-4 2 0,0-2 0,0 1 0,5 0 0,-4 0 0,2 0 0,-5 0 0,0 1 0,-3 0 0,4 1 0,-4-2 0,-2 3 0,-5 1 0,-6 3 0,-5 2 0,-6 2 0,-4 0 0,-8 6 0,1-2 0,-29 11 0,20-11 0,-31 11 0,39-15 0,-11 2 0,9-3 0,-3 1 0,-3-1 0,4 0 0,6-4 0,0 0 0,-8 1 0,11-1 0,-13 1 0,23-4 0,-8 0 0,0 1 0,8 0 0,-14 1 0,15 0 0,-13-1 0,13 0 0,-8 0 0,6-2 0,-3 3 0,1-2 0,-11 3 0,10-1 0,-5 1 0,8-2 0,-7 3 0,1-2 0,-27 7 0,20-5 0,-19 5 0,23-5 0,-21 7 0,20-7 0,-10 5 0,21-6 0,2 1 0,-4 1 0,3-2 0,-3 0 0,-7 2 0,1 0 0,-14 2 0,13-2 0,-4-1 0,8-2 0,5-1 0,-14 3 0,9-2 0,-27 4 0,18-3 0,-8 1 0,10 0 0,10-2 0,-4 0 0,-4 1 0,9 0 0,-6 0 0,14-1 0,-11 0 0,9 0 0,-17 4 0,12-4 0,-13 5 0,11-5 0,-1 2 0,8-4 0,0 1 0,-7 1 0,2-1 0,-3 2 0,-6 1 0,12-2 0,-13 3 0,17-3 0,-4 1 0,7-1 0,2-1 0,-2-1 0,-3 2 0,-2-1 0,1 0 0,2 0 0,5-2 0,0 1 0,6-2 0,7-2 0,8-3 0,26-10 0,2 2 0,14-4 0,0 4 0,-5 2 0,33-5 0,-26 5 0,27-2 0,-33 9 0,3 0 0,1 2 0,20-2 0,-24 1 0,10-1 0,-34 3 0,4-2 0,-6 2 0,1-2 0,-11 2 0,-3 1 0,-1-1 0,4 2 0,1-2 0,15 0 0,-9-1 0,20-1 0,-23 0 0,24-1 0,-22 3 0,12-2 0,-10 4 0,-2-2 0,16-1 0,-16 0 0,28-2 0,-26 2 0,15-1 0,-16 0 0,3-1 0,8-3 0,-7 2 0,5-1 0,-14 4 0,-2-1 0,9 1 0,-5-1 0,6-1 0,5-3 0,10-3 0,-4 2 0,2-5 0,-21 9 0,11-8 0,-10 6 0,25-9 0,-21 6 0,12-5 0,-3 4 0,-10 2 0,13-2 0,-17 7 0,10-4 0,-11 5 0,3-1 0,-4 0 0,-4 2 0,2-2 0,1 1 0,0 0 0,11-1 0,-10 2 0,10-1 0,-11 3 0,12-4 0,-10 4 0,10-4 0,-10 2 0,8-1 0,-12 1 0,1 0 0,-10 2 0,3 1 0,-4 0 0,2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55.5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82 40 24575,'17'-2'0,"2"-2"0,-2 3 0,4 0 0,2-1 0,3 2 0,-2 0 0,26 0 0,-15 0 0,28 0 0,-27 0 0,34 0 0,-31 0 0,18 0 0,-16 0 0,-10 2 0,19-2 0,-20 1 0,5-1 0,-9 0 0,-1 1 0,7 0 0,-8 1 0,-2-2 0,-9 1 0,-4 0 0,2 0 0,7 0 0,4 0 0,2 0 0,0-1 0,-1 0 0,-6 0 0,12 0 0,-15 0 0,8 0 0,-14 0 0,2-1 0,-3 0 0,1 0 0,2 1 0,0 0 0,7-1 0,-3 0 0,9-1 0,-9 1 0,7 0 0,-7 1 0,0-1 0,-2 0 0,1-1 0,1 2 0,9-1 0,-6 1 0,8-1 0,-9 1 0,2-1 0,8-2 0,-5 3 0,3-2 0,-11 2 0,0 0 0,6 1 0,-4-1 0,11 2 0,-11-2 0,2 1 0,-2-1 0,-3 0 0,4 1 0,7 0 0,-8-1 0,15 0 0,-8-1 0,0 1 0,17 1 0,-17-1 0,17 1 0,-18 0 0,9-1 0,-8 3 0,11-3 0,-10 1 0,7-2 0,-16 1 0,9 0 0,-11 0 0,8 1 0,1-1 0,-2 0 0,-3 0 0,-7 0 0,-9 0 0,-5 1 0,-7 0 0,-4 1 0,-33 0 0,15-1 0,-66-2 0,46 0 0,-32-3 0,38 1 0,0 0 0,5 1 0,3 0 0,0 1 0,-8-4 0,11 3 0,-11-4 0,20 4 0,-6-1 0,-10 2 0,-1 1 0,-3-2 0,11 2 0,10 0 0,-9 0 0,10 0 0,-5 0 0,4-1 0,8 1 0,-6-1 0,7 1 0,1 0 0,1 0 0,-3 0 0,-8 0 0,2 0 0,-6 0 0,7 0 0,-13 0 0,12 0 0,-24 0 0,23 0 0,-6 0 0,4 0 0,5 0 0,-18 2 0,15-1 0,-22 4 0,25-5 0,-12 4 0,11-4 0,1 1 0,-8 1 0,7-2 0,-2 1 0,10-1 0,-1 0 0,-10 0 0,-1 0 0,-12-1 0,10 0 0,-5 0 0,6 0 0,-4 1 0,7-2 0,7 2 0,6 0 0,4-1 0,3 1 0,2-1 0,5 1 0,18 0 0,6 1 0,18 0 0,7 2 0,9-3 0,5 3 0,9-1 0,-7 1 0,-16 1 0,1 0 0,26 1 0,18 2 0,4-3 0,-46-2 0,1-1 0,-4 0 0,1 1 0,45 1 0,-39 0 0,-5 0 0,3 0 0,11-2 0,-14 0 0,13 1 0,-28-1 0,34 3 0,-24-2 0,35 2 0,-40-3 0,11 1 0,-24-2 0,1 1 0,-13-1 0,-3 1 0,11-1 0,-9 0 0,15 0 0,-19 0 0,15-1 0,-8 0 0,2-1 0,-5 1 0,-6 1 0,4 0 0,-3 0 0,2 0 0,-7 0 0,-2 0 0,-3 0 0,0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02.6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1791 5 24575,'-8'0'0,"0"0"0,4 1 0,0-1 0,0 1 0,0-1 0,-2 1 0,-1 1 0,-3 0 0,2 0 0,-1-1 0,0 0 0,0 1 0,-3 0 0,-12 5 0,1-1 0,-8 3 0,-5-1 0,14-2 0,-18 3 0,22-5 0,-18 4 0,18-5 0,-18 4 0,15-5 0,-12 3 0,15-4 0,-7 0 0,14 1 0,-2-1 0,5 0 0,0 0 0,-2-1 0,0 1 0,-1-1 0,-2 1 0,1-1 0,-5 1 0,7 0 0,-6 0 0,7 0 0,-5 1 0,5 0 0,-4-1 0,-2 2 0,0 0 0,-6 3 0,2-1 0,3-1 0,0 0 0,6-2 0,-5 1 0,4 1 0,-2-2 0,2 2 0,-7 1 0,2 0 0,-3 1 0,-5 1 0,11-4 0,-10 4 0,11-4 0,-2 1 0,-1 0 0,3-2 0,-2 2 0,3-2 0,2-1 0,-3 1 0,3-1 0,-3 2 0,-1 0 0,2 0 0,-9 4 0,7-2 0,-3 0 0,-2 1 0,7-4 0,-6 4 0,7-2 0,1-1 0,-7 2 0,8-3 0,-9 3 0,7-4 0,-13 8 0,10-3 0,-12 5 0,9-3 0,1-1 0,-11 6 0,11-6 0,-11 7 0,10-5 0,-5 4 0,-1-2 0,-7 5 0,4-4 0,-8 4 0,5-5 0,7-2 0,0-1 0,7-3 0,0 0 0,-7 4 0,11-4 0,-6 2 0,7-2 0,-2-1 0,-4 3 0,5-3 0,-3 2 0,4-5 0,2 1 0,0 0 0,2 0 0,2-1 0,17-5 0,0 1 0,23-5 0,-5 1 0,16-3 0,0 0 0,33-10 0,-19 7 0,11-5 0,-23 8 0,4 0 0,-8 1 0,17-2 0,-24 2 0,19-3 0,-21 3 0,20-4 0,-24 5 0,19-3 0,-24 5 0,10-2 0,-12 2 0,-2 0 0,1-1 0,-2-2 0,-2 2 0,8-4 0,-9 5 0,25-9 0,-21 8 0,12-5 0,-14 6 0,-3 0 0,13-6 0,1 2 0,3-2 0,-1 2 0,-11 4 0,8-3 0,-10 4 0,13-5 0,-11 3 0,0 0 0,-4 2 0,2-1 0,-5 3 0,6-2 0,-12 3 0,6-2 0,4 0 0,-3-1 0,8-1 0,-11 2 0,1 2 0,-5 0 0,-2 1 0,-1-1 0,0 0 0,0-1 0,0 1 0,-2 0 0,-2 1 0,-2 0 0,1 1 0,-1-1 0,-2 1 0,-4 1 0,-8 2 0,-3-1 0,-9 3 0,-12 4 0,-7 1 0,-19 5 0,7-1 0,-13 1 0,-3 1 0,-18 8 0,12-4 0,2 0 0,-6 6 0,26-6 0,1-1 0,-6 1 0,-21 6 0,53-18 0,-16 3 0,15-2 0,-12 3 0,9-3 0,-10 2 0,6 0 0,-13 2 0,23-3 0,-17 4 0,27-7 0,-10 3 0,16-6 0,0 1 0,0-1 0,-2 1 0,-3-1 0,-1 1 0,-4 0 0,-15 3 0,8-3 0,-21 4 0,20-5 0,-17 4 0,18-4 0,-10 2 0,19-4 0,0 0 0,12-2 0,-1 0 0,1 0 0,-3 0 0,1 0 0,2 0 0,1 0 0,1 0 0,1 0 0,-1 0 0,-4 2 0,4 0 0,-5 1 0,6 0 0,-1-2 0,1 2 0,1-1 0,7-4 0,8-1 0,10-6 0,44-12 0,-13 1 0,9-3 0,2 0 0,7-4 0,-20 6 0,-1 2 0,10 0 0,-6-1 0,16-4 0,-17 4 0,31-8 0,-35 11 0,25-4 0,-33 9 0,26-5 0,-27 9 0,7-2 0,-11 3 0,-6 0 0,12-5 0,-8 0 0,2 1 0,-6 3 0,5 3 0,-8 0 0,13-3 0,-16 1 0,6 0 0,-6 0 0,6-1 0,8-2 0,-4-2 0,-1 1 0,-7-5 0,-9 8 0,0-3 0,-10 10 0,-3 0 0,-3 0 0,0 1 0,0-1 0,-1 2 0,-1 6 0,-7 3 0,-23 18 0,-3-5 0,-53 17 0,15-17 0,9-7 0,-2-1 0,-24 3 0,27-7 0,1-1 0,-10 1 0,-23 3 0,45-9 0,-33 7 0,44-2 0,-30 5 0,16 2 0,-16-1 0,15-4 0,-7 0 0,29-6 0,-23 7 0,17-1 0,-21 7 0,21-5 0,-11 4 0,19-8 0,-7 3 0,15-6 0,0 0 0,6-3 0,3 0 0,-5 1 0,3-1 0,-2 0 0,6-1 0,-2 0 0,1 1 0,-4 0 0,4-1 0,0 0 0,3-3 0,1 1 0,4 0 0,2-3 0,14-6 0,11-8 0,9-3 0,17-2 0,0 0 0,9 4 0,3-6 0,-5 5 0,-2 1 0,1-1 0,19-4 0,-22 7 0,5-2 0,7-2 0,-4 2 0,9-1 0,1 0 0,-2-1 0,-17 5 0,31-8 0,-35 6 0,17-2 0,-28 5 0,0 4 0,-4 4 0,-14 2 0,20-2 0,-20 4 0,10-5 0,-8 4 0,0-2 0,0 1 0,-3 0 0,1-1 0,-2 2 0,-6 0 0,-1 0 0,-2-1 0,4-3 0,-3 2 0,-1 1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11.3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52 1 24575,'0'14'0,"-1"-4"0,-1 14 0,1-10 0,0 10 0,1-8 0,-1 4 0,1-4 0,-1-1 0,1-1 0,0-2 0,0 0 0,0 6 0,0-7 0,1 5 0,-1-8 0,1-1 0,-1 2 0,0-3 0,0 5 0,0-4 0,0 3 0,0-3 0,0 1 0,0-1 0,-1 7 0,0-5 0,-1 6 0,1-6 0,0 5 0,1-4 0,-1 3 0,1 2 0,0-4 0,0 12 0,-1-7 0,1 3 0,-1-3 0,1-2 0,0 4 0,0-1 0,0 1 0,0-1 0,0-2 0,0-2 0,0 8 0,0-8 0,0 8 0,0-7 0,0 0 0,0 4 0,0-5 0,-2 17 0,1-12 0,-2 12 0,1-11 0,-1 0 0,1 2 0,-1 6 0,1-3 0,-1 5 0,0-4 0,1-1 0,-1 17 0,0-8 0,2 24 0,-1-9 0,1-3 0,1-5 0,-1-6 0,1-10 0,0 15 0,0-20 0,1 8 0,-1-8 0,1-4 0,-1 9 0,0-9 0,1 7 0,-1-9 0,2-2 0,-2-1 0,0-2 0,0 1 0,1 2 0,-1-2 0,1 4 0,0-1 0,-1 1 0,1-1 0,-1 2 0,0-1 0,0 5 0,0-3 0,0 0 0,1-3 0,-1-2 0,1 2 0,0 2 0,1 1 0,-1-1 0,1-2 0,-1 9 0,2-7 0,-1 15 0,0-15 0,1 10 0,0-9 0,2 20 0,-3-14 0,2 20 0,-1-18 0,-1 4 0,1-8 0,-1 0 0,0-3 0,-1 1 0,0 2 0,-1-3 0,1 0 0,-1 1 0,1 4 0,0-1 0,1 3 0,-2-4 0,1-2 0,0-1 0,-1 4 0,1-3 0,-1 8 0,1-8 0,0 9 0,0-12 0,0 9 0,-1-7 0,1 6 0,-1-4 0,1-3 0,-1 0 0,2-2 0,-1-1 0,0 7 0,-1-6 0,1 12 0,-1-9 0,2 14 0,-2-11 0,1 13 0,-1-13 0,0 3 0,2-5 0,-2 0 0,2 9 0,-2-4 0,2 2 0,-1-4 0,0-5 0,0 4 0,0 4 0,1 6 0,0 1 0,-1 2 0,3-7 0,-1-3 0,0 0 0,-1-6 0,-1 8 0,1-9 0,0 10 0,-1-5 0,2 10 0,-2-4 0,2 9 0,-3-14 0,1 14 0,-1-16 0,0 17 0,0-19 0,0 10 0,0-8 0,0 2 0,0 18 0,1-12 0,-1 16 0,3-17 0,-2 4 0,1-4 0,-1 10 0,-1-9 0,1 15 0,0-19 0,1 25 0,-2-22 0,2 15 0,-1-15 0,-1 0 0,1 0 0,-1-3 0,0-1 0,0 7 0,0-8 0,-1 16 0,1-14 0,-3 15 0,2-15 0,0 7 0,-3-12 0,4 5 0,-3-5 0,1 7 0,-1-2 0,1 15 0,0-10 0,0 18 0,2-19 0,-2 14 0,2-19 0,0 9 0,0-5 0,0-1 0,0 4 0,0-7 0,0 12 0,0-9 0,0 13 0,0-15 0,0 4 0,0-3 0,0 7 0,0-7 0,2 12 0,-2-13 0,2 13 0,0-15 0,0 6 0,1-8 0,-1-2 0,1 11 0,-2-9 0,1 16 0,-2-17 0,3 21 0,-2-15 0,2 9 0,-1-11 0,0 2 0,0 5 0,-2-5 0,2 4 0,-1-7 0,-1 1 0,4 12 0,-4-6 0,3 7 0,-3-7 0,1 12 0,-1-7 0,3 12 0,-3-17 0,2 3 0,-1-4 0,1 26 0,1-17 0,3 33 0,-1-37 0,1 13 0,-2-18 0,-1-1 0,1 4 0,0 4 0,-1-5 0,0 14 0,-1-17 0,0 15 0,0-17 0,0 14 0,-2-6 0,1 0 0,-1-3 0,0 3 0,0-11 0,0 21 0,0-22 0,0 11 0,2-4 0,-1-3 0,1 13 0,-1-5 0,-1-3 0,0-1 0,0-9 0,0 4 0,0-1 0,0 3 0,0-1 0,0-1 0,0 11 0,-1-12 0,-1 20 0,0-22 0,0 11 0,0-14 0,2 3 0,-2 1 0,2 1 0,-1 8 0,1-9 0,0 13 0,-2-10 0,2 16 0,-1-11 0,1 4 0,0-5 0,0-4 0,-1 13 0,0-8 0,0 2 0,1-7 0,-1-4 0,1 4 0,-3 0 0,3-2 0,-1 6 0,0-3 0,0 2 0,-1-1 0,2 12 0,-1 3 0,1 2 0,0-1 0,0-15 0,0 2 0,0 6 0,1-9 0,-1 9 0,2-5 0,0-6 0,-1 6 0,0 2 0,-1-9 0,0 19 0,0-14 0,0 6 0,0-9 0,0 10 0,0-12 0,0 13 0,0-13 0,0 4 0,0 0 0,0-4 0,0 5 0,-1 1 0,1-1 0,-1 2 0,1-11 0,0 0 0,0-5 0,0 3 0,0-2 0,0 0 0,0 7 0,0-1 0,0 5 0,-2-6 0,2-6 0,-1-1 0,1-3 0,0 0 0,0 0 0,0 3 0,0-4 0,0 3 0,0-2 0,0-3 0,0 5 0,0-4 0,1 7 0,-1-5 0,1 7 0,-1-7 0,1 9 0,1-10 0,-1 6 0,1-4 0,-2-2 0,1 1 0,-1-5 0,1 2 0,-1-4 0,1 2 0,-1-1 0,1-2 0,0 1 0,0 1 0,-1-1 0,0 2 0,0-2 0,-1-4 0,-3-11 0,-46-16 0,35 11 0,-33-5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14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 24575,'12'0'0,"6"-1"0,-5 0 0,17 0 0,-14 0 0,13 0 0,-7 0 0,1 0 0,2 1 0,-1 0 0,-1 0 0,2 0 0,-5 0 0,2 0 0,-3 0 0,0 0 0,1 0 0,0 1 0,-1 0 0,1 0 0,-3-1 0,5 0 0,-7 0 0,6 1 0,-5-1 0,5 3 0,-3 0 0,13 1 0,-8 0 0,15-2 0,-15 0 0,15 0 0,-15 0 0,11-1 0,-7 0 0,-5-1 0,7 0 0,-8 1 0,1-1 0,4-1 0,-8 0 0,13-2 0,-11 2 0,4 2 0,2 0 0,-2 2 0,7-2 0,-4 1 0,-1-1 0,-2-1 0,13 0 0,-12-1 0,24-2 0,-22 2 0,26-1 0,-22 2 0,20 0 0,-21 0 0,19 2 0,-19-1 0,16 1 0,-19-1 0,14-1 0,-13 0 0,1 0 0,-4 0 0,-3 1 0,3 1 0,15-1 0,-15 1 0,25 0 0,-24-1 0,24 2 0,-18-3 0,20 2 0,-24-1 0,16 0 0,-23-1 0,11 0 0,-14 0 0,9-1 0,-9 1 0,10-2 0,-9 1 0,16 0 0,-12 1 0,25 0 0,-22 0 0,42 0 0,-34 0 0,20 0 0,-26 1 0,14 0 0,-11 0 0,10 0 0,-14-1 0,11 3 0,-13-3 0,10 1 0,-8-1 0,-6 0 0,4 0 0,-8 1 0,2 1 0,-3 0 0,3 0 0,2 0 0,-4-2 0,2 1 0,-5 0 0,-7-1 0,2 1 0,-5-1 0,0 0 0,1 0 0,-4 1 0,2-1 0,-1 1 0,2-1 0,3-1 0,-3 1 0,3-1 0,-6 1 0,0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21.8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1 24575,'-5'13'0,"1"3"0,-2 4 0,0 5 0,2 1 0,-1 14 0,2-1 0,-2 1 0,3-8 0,0-9 0,2 1 0,0-1 0,0 17 0,0-16 0,0 14 0,0-21 0,0 0 0,0-5 0,0-2 0,0-1 0,0 1 0,0 1 0,0 0 0,0 3 0,0-4 0,0-2 0,0-1 0,0-1 0,0 0 0,0 6 0,0-4 0,0 11 0,0-9 0,1 13 0,-1-11 0,3 10 0,-3-10 0,3 6 0,-2-8 0,1 3 0,-2-6 0,2 3 0,-2-1 0,2 4 0,-2-2 0,2 2 0,-1-3 0,0 0 0,0 2 0,-1 4 0,1 0 0,1 6 0,0-2 0,2 1 0,0 4 0,-1-8 0,2 10 0,-4-12 0,1 3 0,-1-6 0,1 1 0,-1 6 0,0 1 0,0 9 0,2-9 0,-1 10 0,-1-11 0,1 0 0,-1-4 0,-1-4 0,1 6 0,-1-3 0,1 7 0,-1-7 0,2 3 0,-2-3 0,1-1 0,-1 3 0,2-4 0,-2 1 0,1 3 0,-1 0 0,0 7 0,0-2 0,0 9 0,0-10 0,0 10 0,0-13 0,0 3 0,-1 2 0,1-7 0,-2 8 0,1-11 0,1 9 0,-1-8 0,1 9 0,0-1 0,0-3 0,0 11 0,0-11 0,0 10 0,0-10 0,0 11 0,0-9 0,-1 5 0,1-6 0,-1 1 0,0 8 0,0-4 0,0 3 0,1 2 0,0-7 0,0 17 0,0-7 0,0-1 0,1-1 0,0 0 0,0-6 0,-1 7 0,1-8 0,-1-1 0,1 0 0,-1 3 0,0-4 0,0 17 0,0-12 0,0 10 0,0-18 0,0 11 0,0-10 0,0 21 0,0-20 0,-1 13 0,1-12 0,-1 1 0,1 8 0,0-7 0,0 16 0,0-14 0,2 17 0,0-14 0,2 6 0,0-1 0,-2-10 0,1 14 0,-2-19 0,-1 13 0,1-11 0,0 4 0,0 1 0,0 0 0,-1 15 0,2-10 0,-2 10 0,0-13 0,-2-2 0,2 2 0,-1 4 0,0 9 0,0-3 0,-1 2 0,2-13 0,-3 6 0,3 1 0,-1 17 0,1-11 0,0 5 0,1-15 0,-1-5 0,3 15 0,-3-14 0,1 24 0,-1-27 0,0 11 0,0-12 0,0 0 0,0 11 0,0-10 0,-1 9 0,-1-5 0,1-4 0,0 14 0,1-11 0,-1 5 0,0-3 0,0-5 0,0 16 0,1-14 0,-1 12 0,1-12 0,0-1 0,0 2 0,0-1 0,0-1 0,0 8 0,0-7 0,0 15 0,-2-15 0,2 17 0,-2-17 0,1 22 0,0-16 0,1 22 0,0-19 0,0 25 0,0-18 0,0 25 0,2-23 0,-1 9 0,1-16 0,0-2 0,1 29 0,0-21 0,1 27 0,-2-24 0,-1-1 0,0 23 0,-1-22 0,0 30 0,0-30 0,-1 10 0,0-8 0,0-1 0,2 0 0,0-4 0,1 15 0,0-15 0,-1 33 0,1-35 0,-1 25 0,-1-27 0,2 4 0,-1 15 0,1-19 0,-1 19 0,0-19 0,-1 0 0,2 18 0,-2-14 0,1 28 0,1-27 0,0 21 0,0-24 0,2 19 0,-4-20 0,2 3 0,-2-11 0,1-4 0,0 0 0,1 11 0,-1-12 0,0 13 0,-1-18 0,3 15 0,-3-16 0,2 24 0,1-19 0,-1 10 0,0-8 0,-1 0 0,1 1 0,-1-3 0,1 15 0,-2-11 0,1 12 0,-1-4 0,2-7 0,-1 6 0,2 0 0,-1-10 0,2 14 0,-1-10 0,-1 3 0,3 16 0,-4-19 0,3 26 0,-4-28 0,5 22 0,-3-20 0,3 11 0,-2-11 0,1 6 0,1 0 0,-2-3 0,1 1 0,-1 2 0,-2-5 0,3 3 0,-4 1 0,2-9 0,-1 11 0,0-8 0,-1-2 0,0 4 0,-1-3 0,0-1 0,0 18 0,1-16 0,0 25 0,0-23 0,0 9 0,0-14 0,0 13 0,0-15 0,1 14 0,0-11 0,0-2 0,-1 7 0,0-12 0,0 11 0,0-9 0,-1 1 0,-2 5 0,1-6 0,-2 6 0,2-3 0,0-5 0,1 2 0,-2-5 0,0 4 0,1-10 0,1 2 0,0-13 0,-1-6 0,1-11 0,-24-26 0,-13 9 0,-4 2 0,0-12 0,-32-1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26.4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0 24575,'1'22'0,"-1"4"0,-2 9 0,-2 49 0,2-24 0,-1 8 0,1 1 0,1 1 0,1-17 0,-1 0 0,1 11 0,0-5 0,1 17 0,1-24 0,0 16 0,-1-27 0,1 12 0,-2-21 0,2 20 0,-1-29 0,0 4 0,-1-10 0,0-7 0,0 2 0,0-6 0,0-1 0,0-1 0,0 1 0,0 1 0,0 0 0,0 1 0,0 4 0,0-1 0,-1 13 0,0-8 0,0 11 0,1-6 0,0 2 0,-1 16 0,1-8 0,-1 13 0,1-11 0,0 6 0,-2 1 0,2 24 0,-3 16 0,3-1 0,-2-2 0,1 6 0,-1-10 0,0 9 0,1-21 0,1-13 0,0-11 0,3 38 0,-3-30 0,5 25 0,-5-19 0,3-7 0,-3 9 0,2-15 0,-1 2 0,0-4 0,0 6 0,0-4 0,1 20 0,0-13 0,1 9 0,-1-8 0,0-9 0,-1 15 0,1-20 0,-2 22 0,3-31 0,-3 14 0,1-14 0,-1 3 0,0 3 0,-1 9 0,0-6 0,0 18 0,1-16 0,0 3 0,0 13 0,0-21 0,0 20 0,0-21 0,0 1 0,0 2 0,0-7 0,-1 5 0,1-5 0,-2 1 0,2 12 0,0-11 0,0 25 0,0-20 0,0 21 0,0-21 0,2 15 0,-1-20 0,1 6 0,0-10 0,-1 1 0,1 10 0,0-6 0,-1 21 0,1-20 0,-2 9 0,1-4 0,-1-11 0,0 18 0,0-7 0,2 1 0,-1 1 0,1-2 0,-1-5 0,0 13 0,0-14 0,1 14 0,-1-14 0,0 1 0,-1-9 0,1 8 0,1-4 0,-2 9 0,2 6 0,-2-11 0,3 26 0,-3-27 0,1 15 0,1-14 0,-1-1 0,3 21 0,-2-19 0,5 33 0,-5-30 0,4 27 0,-5-23 0,2 33 0,1-4 0,0 1 0,0 2 0,-1-27 0,0 0 0,0-6 0,0-4 0,-2-1 0,0-4 0,-1 10 0,0-13 0,0 8 0,0-12 0,0 0 0,0 0 0,0 7 0,0-3 0,0 9 0,0-10 0,0 1 0,0-4 0,0 1 0,0 0 0,-1 11 0,1-9 0,-2 7 0,1-9 0,0 2 0,1-5 0,0 7 0,0-13 0,0 11 0,0-10 0,0 6 0,0-4 0,0 0 0,0 2 0,0 3 0,0 0 0,0 5 0,0-9 0,-1 1 0,0-4 0,0 2 0,0-1 0,0 1 0,1-4 0,-2 0 0,1 5 0,-3 1 0,3-1 0,-2-3 0,2-6 0,-1-6 0,1-22 0,-41-45 0,31 32 0,-32-22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3187 24575,'6'-8'0,"-1"3"0,3-11 0,-1 6 0,0-6 0,0 6 0,-2-1 0,-2 5 0,-1-1 0,1 3 0,-1-3 0,1 0 0,-1-1 0,3 0 0,-3 0 0,1 1 0,2 0 0,-2 1 0,4-3 0,-2 1 0,1-1 0,3-3 0,-5 4 0,4-3 0,-4 4 0,0 0 0,0-1 0,-1-1 0,1 0 0,-2 0 0,3 0 0,-1-2 0,0 4 0,0-3 0,-1 5 0,-1-1 0,2 1 0,-2-2 0,4-3 0,0-5 0,1 2 0,1-3 0,-3 6 0,3-9 0,-4 9 0,1-4 0,0 7 0,0-2 0,2 2 0,-1-2 0,5-5 0,-2 3 0,4-6 0,-4 5 0,3-4 0,-1-1 0,7-10 0,-4 6 0,8-16 0,-9 16 0,3-6 0,-8 9 0,-1 7 0,0-3 0,-2 5 0,4-1 0,-2-3 0,0 4 0,0-6 0,-3 7 0,6-9 0,-2 5 0,7-8 0,-5 7 0,2-4 0,-4 7 0,0-2 0,-2 3 0,3-5 0,-2 0 0,4-2 0,-1-3 0,0 5 0,3-9 0,-1 4 0,0-2 0,4-10 0,-6 12 0,3-10 0,-3 10 0,-1 2 0,4-11 0,-5 12 0,3-5 0,-5 11 0,-1 1 0,0 1 0,2 1 0,-1-5 0,8-8 0,-4 3 0,9-18 0,-10 19 0,8-18 0,-12 21 0,6-11 0,-5 13 0,5-9 0,-2 3 0,3-4 0,0-3 0,-3 5 0,6-5 0,-8 10 0,8-14 0,-1 2 0,-1-2 0,2 1 0,-8 11 0,3-3 0,1-4 0,-2 6 0,2-5 0,1 0 0,0 1 0,9-16 0,-8 17 0,1-5 0,-4 8 0,-2 2 0,8-12 0,-2 7 0,10-20 0,-4 14 0,1-8 0,4-2 0,-8 7 0,7-7 0,-10 11 0,6-9 0,-6 12 0,8-14 0,-6 12 0,9-14 0,-8 11 0,8-8 0,-7 3 0,8-6 0,-6 7 0,1 0 0,-10 15 0,5-8 0,-6 7 0,9-11 0,-10 15 0,7-11 0,-9 13 0,7-12 0,-7 8 0,5-8 0,-4 8 0,2-3 0,-2 7 0,0-4 0,-3 6 0,3-5 0,-2 4 0,5-10 0,-3 6 0,7-14 0,-7 11 0,4-4 0,-5 7 0,0 1 0,1 0 0,2-6 0,2 0 0,-1 2 0,-2 2 0,-4 6 0,-1 0 0,2-1 0,-2 4 0,0 0 0,-1 3 0,0-4 0,4-4 0,-1 1 0,0-4 0,0 5 0,-3 1 0,3-3 0,-5 5 0,4-4 0,-3 6 0,0 0 0,-1 2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5:13.5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6 24575,'-2'-2'0,"0"3"0,-1-5 0,0 7 0,2 2 0,0 2 0,0 1 0,1-1 0,1 0 0,1-5 0,2 1 0,2-3 0,4 1 0,0-1 0,-1-1 0,-3 0 0,-3-3 0,-1-1 0,0-2 0,-1 3 0,-3-2 0,0 4 0,-1-2 0,1 4 0,-3 0 0,0 5 0,-1-1 0,1 4 0,4-5 0,7-1 0,-1-3 0,2-3 0,-2 1 0,-2-1 0,-2 1 0,0 2 0,-1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5:16.1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1 24575,'-4'1'0,"1"1"0,0-1 0,1 2 0,2 0 0,-1 0 0,1-1 0,1 0 0,1 1 0,2-1 0,0 0 0,5-1 0,-3 0 0,7-2 0,-7-1 0,3-2 0,-7 0 0,0-1 0,-6 6 0,1 0 0,-2 4 0,2 0 0,2-2 0,2 0 0,3-2 0,6-5 0,-3 1 0,4-4 0,-9 3 0,-1-1 0,-1 2 0,-1 1 0,-2 1 0,-1 1 0,-2 3 0,0 0 0,2 2 0,1 0 0,5-4 0,0 0 0,0-2 0,-1 1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07:51.5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 24575,'14'0'0,"5"0"0,3 0 0,10 0 0,-4-1 0,-3 0 0,-4-1 0,-8 2 0,-2-1 0,-3 1 0,-3 0 0,-2-2 0,-1 2 0,-2-1 0,1 1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39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24575,'3'36'0,"0"-4"0,0-10 0,1 3 0,0 18 0,-1-10 0,0 4 0,-3-14 0,1-15 0,-1 2 0,0-13 0,0-2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0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24575,'0'10'0,"0"11"0,0-2 0,0 7 0,0-4 0,0 0 0,0-2 0,0 2 0,0-8 0,0 2 0,0-6 0,0-3 0,0-2 0,0-2 0,-1 0 0,1-3 0,-1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1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24575,'11'0'0,"0"0"0,3 0 0,-4 0 0,2 1 0,-3-1 0,-1 1 0,1-1 0,-3 0 0,3 0 0,-2 1 0,1-1 0,-1 1 0,-3-1 0,1 0 0,-2 0 0,1-1 0,-2 1 0,-1-1 0,-2 1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2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24575,'-2'13'0,"-1"2"0,2 7 0,-1 2 0,2 0 0,-1 5 0,0-12 0,0-1 0,1-14 0,0-2 0,0-4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7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24575,'-1'83'0,"-1"-5"0,-2-13 0,-1-1 0,2-5 0,1-16 0,2-24 0,0-5 0,-1-5 0,1-2 0,-1-3 0,1-1 0,0-5 0,1-6 0,-1 1 0,1-2 0,-1 6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8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0 24575,'-8'17'0,"-4"2"0,-6-1 0,-15 11 0,7-5 0,-4-2 0,13-8 0,7-7 0,4-1 0,2-2 0,3-1 0,0 0 0,3 6 0,-1-3 0,9 11 0,-2-7 0,18 15 0,-8-9 0,22 11 0,-20-15 0,7 0 0,-17-7 0,-3-2 0,0 0 0,-1-1 0,-1 0 0,-2-1 0,-8-1 0,3 0 0,-4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0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33 24575,'1'-5'0,"-1"-1"0,0-1 0,-4 1 0,1 3 0,-2 0 0,-6 2 0,6 0 0,-12 8 0,9 4 0,-5 7 0,7 5 0,2-5 0,3-2 0,1-7 0,1-6 0,2-2 0,1-2 0,2-1 0,1-6 0,-1 2 0,-2-4 0,-2 4 0,-2 1 0,0 2 0,0 1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208 0 24575,'-21'15'0,"-1"-1"0,4 1 0,-5 4 0,4 2 0,-1 1 0,2 5 0,1-2 0,-2 12 0,6-9 0,1 13 0,9-16 0,0 11 0,6-13 0,5 6 0,2-15 0,11 0 0,-5-7 0,12-3 0,-13 0 0,3-3 0,-10 0 0,-1-1 0,2 0 0,4-1 0,14-5 0,-2-2 0,12-9 0,0-6 0,-11 4 0,3-5 0,-18 8 0,3-19 0,-7 7 0,3-20 0,-7 21 0,1-8 0,-3 20 0,-3-2 0,0 11 0,-3-1 0,-1 4 0,-2 0 0,-1 1 0,-4 2 0,-12 0 0,5-1 0,-3 0 0,11-1 0,7 1 0,0 1 0,0 1 0,-13 2 0,3-1 0,-14 1 0,12 1 0,-5-1 0,11 3 0,-2-1 0,3 4 0,4-3 0,1 3 0,2 3 0,1-4 0,2 3 0,0-5 0,0 0 0,7 1 0,24-1 0,-4 0 0,20-3 0,-14-2 0,-4-1 0,-2 2 0,-7-2 0,-2 0 0,-7-1 0,-2 1 0,-5-3 0,-2 1 0,1 0 0,1 0 0,-2-1 0,6-5 0,-5 4 0,1-2 0,-3 6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4.2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1 24575,'-2'12'0,"-1"5"0,-6 25 0,0-3 0,-6 11 0,6-13 0,-2 1 0,3 0 0,-1-1 0,1 3 0,0-11 0,1-1 0,3-12 0,0-5 0,3-10 0,5-7 0,4-11 0,4-5 0,-3 7 0,-3 5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313 1 24575,'-59'36'0,"-18"8"0,18-12 0,-2-2 0,27-11 0,18-9 0,9-2 0,14-1 0,25 8 0,-2-2 0,22 11 0,-23-12 0,7-1 0,-26-6 0,3-6 0,-4-5 0,-3 2 0,3-2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24575,'33'-7'0,"-6"0"0,18-3 0,-3 2 0,-4 1 0,10 1 0,-13 3 0,0 0 0,-12 2 0,-8 1 0,-6-2 0,-6 1 0,-2 1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6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24575,'23'-2'0,"26"1"0,-14-2 0,24 2 0,-28-2 0,1 3 0,-11-2 0,-5 2 0,-6-2 0,-5 2 0,-3-1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0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132 250 24575,'-2'-5'0,"1"1"0,0-2 0,1 2 0,0 0 0,1-4 0,2-2 0,1-3 0,3 0 0,0-1 0,11-15 0,-7 8 0,9-8 0,-8 13 0,2 1 0,0 2 0,2 0 0,-4 5 0,3-1 0,-2 3 0,1 2 0,-1 1 0,6 1 0,5 1 0,-6 2 0,1 0 0,-12 2 0,0-1 0,-1 5 0,0 0 0,-1 8 0,-3-1 0,1 13 0,-4-5 0,-4 13 0,-1-15 0,-14 9 0,4-14 0,-30 15 0,18-13 0,-25 8 0,25-13 0,-15 7 0,18-5 0,-5 1 0,12 0 0,3-2 0,1 0 0,3 3 0,-1 0 0,-5 14 0,3-2 0,-4 12 0,10-15 0,1-2 0,5-12 0,1-4 0,1-3 0,3-3 0,4-8 0,5-5 0,6-6 0,2 0 0,0 0 0,4 3 0,-7 4 0,2 2 0,-6 5 0,-3 1 0,0 3 0,-5 1 0,8 10 0,-3-1 0,6 10 0,-3-4 0,2 0 0,5 1 0,-8-8 0,6-1 0,-9-7 0,5-4 0,11-10 0,-4-1 0,6-6 0,-11 5 0,-4 4 0,-4 3 0,-1 2 0,-4 3 0,-2-1 0,1 1 0,-1 1 0,1 1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8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0 24575,'-11'5'0,"-12"7"0,-2 1 0,-10 7 0,11-4 0,2-2 0,2 6 0,8-6 0,-2 3 0,8-5 0,1-2 0,3 0 0,1 0 0,1-1 0,0 1 0,0 2 0,0-3 0,2 3 0,0-4 0,3 1 0,1-3 0,1-2 0,4 1 0,24-3 0,-13-1 0,20-5 0,-20-2 0,8-6 0,-9 3 0,-1 0 0,-10 3 0,-3 3 0,-3 0 0,0 3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50.3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24575,'1'28'0,"2"21"0,2-2 0,1 24 0,-1-35 0,-1 0 0,-1-24 0,-2-7 0,12-25 0,-1 1 0,8-15 0,-1 5 0,-2 7 0,9-8 0,-10 11 0,3-3 0,-9 12 0,-2 1 0,0 4 0,-1 0 0,-3 4 0,0-1 0,-3 7 0,1 9 0,0 12 0,0 9 0,1-4 0,0-2 0,-1-13 0,-1-5 0,3-10 0,2-10 0,6-12 0,0-2 0,7-5 0,-8 7 0,4 1 0,-3 3 0,-6 6 0,3 3 0,-7 5 0,1 2 0,1 3 0,0 10 0,2 2 0,-2 6 0,0 2 0,-3-1 0,0 2 0,-1 3 0,-1 6 0,0-7 0,0 0 0,-1-15 0,2-5 0,4-7 0,-4 2 0,5-3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04.5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59 24575,'-7'2'0,"-1"0"0,-5 5 0,3-2 0,-4 8 0,8-4 0,-4 4 0,6-3 0,-3 6 0,3-2 0,-1 7 0,3-7 0,0 6 0,2-8 0,1 2 0,1-6 0,3 2 0,-3-5 0,3 3 0,-3-5 0,2 0 0,-1-1 0,0-1 0,0 0 0,0-1 0,-1 0 0,1 1 0,-1-1 0,1 1 0,1-1 0,1 0 0,2 0 0,1 0 0,-1 0 0,0-1 0,-3 0 0,1-2 0,0 1 0,2-3 0,-2 1 0,0-1 0,0 1 0,-1 0 0,4-3 0,3-4 0,-3 2 0,-1-1 0,-5 4 0,1 2 0,-1-9 0,1 5 0,-3-13 0,-2 2 0,-1 2 0,-2-2 0,1 11 0,-2-3 0,0 3 0,-4-1 0,2 1 0,-2-1 0,0 1 0,2 1 0,0 1 0,-2 0 0,0 0 0,-6 0 0,6 1 0,-5 2 0,8 2 0,-2 1 0,3 1 0,-1 3 0,1 0 0,-1 1 0,2 1 0,-1 1 0,1 2 0,1 3 0,0 1 0,2 1 0,0 23 0,0-14 0,4 18 0,1-20 0,7 7 0,-1-7 0,15 8 0,-11-17 0,11 3 0,-14-12 0,4-1 0,-3-2 0,4-2 0,-5 0 0,0-2 0,-2 0 0,-2-3 0,3-5 0,1-6 0,0 0 0,2-4 0,-6 7 0,0-11 0,-4 13 0,0-9 0,-3 15 0,-3-5 0,1 7 0,-7-8 0,3 8 0,-15-4 0,10 5 0,-15-1 0,15 4 0,-8-2 0,12 3 0,-5-2 0,9 1 0,-5-1 0,4 2 0,-3 0 0,0 2 0,-5 6 0,3 1 0,-2 5 0,4-2 0,5 2 0,0 0 0,3 10 0,1-9 0,2 9 0,5-8 0,-2-4 0,3-1 0,-3-6 0,8 1 0,-7-3 0,6 1 0,-9-2 0,2-2 0,1 1 0,0-1 0,2-2 0,0 1 0,1-3 0,-1 1 0,2 0 0,-5 1 0,4-2 0,-6 1 0,7-5 0,-6 2 0,3-10 0,-4 8 0,-1-7 0,-2 7 0,-1-7 0,-1 4 0,-2-8 0,-1 7 0,-3-1 0,0 1 0,-12-4 0,0 1 0,-2 1 0,6 5 0,6 6 0,4 1 0,2 0 0,1 2 0,2-1 0,-1 1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38.5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24575,'0'0'0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44.1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59 24575,'2'-1'0,"2"0"0,-2 0 0,3 0 0,7-2 0,-1 3 0,14-4 0,-7 3 0,6-1 0,-5 2 0,0 0 0,-1 0 0,-1 0 0,-1 0 0,5 0 0,-2 0 0,7 1 0,-2 1 0,0-1 0,14 1 0,-7 0 0,18 1 0,-17-1 0,0 1 0,-9-2 0,-7 3 0,6-4 0,7 4 0,-2-4 0,14 1 0,-16-1 0,7 1 0,-15 0 0,0 1 0,3-1 0,9 1 0,-2-1 0,9 1 0,-14-2 0,4 0 0,4 0 0,-9 0 0,6 0 0,-12 0 0,-3 0 0,4 1 0,-5 0 0,11 2 0,-9-2 0,23 1 0,-17-1 0,23 0 0,-18-1 0,22 0 0,-16 0 0,11-2 0,-5 2 0,-9-1 0,3 1 0,-9 0 0,-5 0 0,4 0 0,-1-1 0,13-1 0,-4 1 0,5-2 0,-7 2 0,-1-1 0,-3 0 0,1 2 0,-7-1 0,3 0 0,-2 0 0,3 0 0,2 1 0,4-1 0,-3 1 0,7-2 0,-8 1 0,13 1 0,-8 2 0,4-1 0,-1 2 0,-4-3 0,14 1 0,-9-1 0,3 0 0,-2 0 0,-13 0 0,10 2 0,-6-1 0,0 0 0,3 0 0,-2-1 0,0 0 0,0 0 0,3 1 0,10 0 0,3 0 0,-2-1 0,1-1 0,-7 0 0,-3 0 0,2 1 0,-10 0 0,0 0 0,-3 0 0,2 0 0,4-1 0,-5 1 0,4-2 0,-4 1 0,-8 0 0,12 1 0,-12 0 0,20-1 0,-15 1 0,16-2 0,-14 2 0,8-3 0,-12 3 0,2-1 0,-9 1 0,2 0 0,-4 0 0,1 0 0,0-1 0,-2 1 0,1-1 0,0 1 0,0 0 0,-1 0 0,0 0 0,2 0 0,1-1 0,9 0 0,-2 0 0,3-1 0,-15 0 0,-7 1 0,-30-1 0,-1 0 0,-33-1 0,16 0 0,-9 0 0,12 0 0,8 1 0,-26-1 0,24 2 0,-29-1 0,23-1 0,-7 1 0,-19-2 0,28 2 0,-20-1 0,36 3 0,-9-2 0,-6 2 0,7-2 0,-21 1 0,24 0 0,-16 1 0,21 0 0,-27 2 0,28 0 0,-19 2 0,21-2 0,-26 0 0,18-2 0,-16 3 0,29-3 0,-4 3 0,-4-3 0,1 1 0,-1 0 0,7 0 0,2 0 0,-1-1 0,0-1 0,-12-1 0,8 1 0,-12-1 0,3 0 0,8 1 0,-11-3 0,18 3 0,-3-1 0,3 1 0,-14-1 0,0 1 0,-6 0 0,-2-1 0,17 2 0,-24-1 0,25 1 0,-22 0 0,20 0 0,-19 0 0,17 1 0,-7-1 0,2 2 0,8-2 0,-4 0 0,5 0 0,7 0 0,-7 0 0,3 0 0,-3 0 0,-16-3 0,16 3 0,-26-4 0,20 2 0,-5 1 0,1 0 0,15 1 0,-7 0 0,7 1 0,-5 0 0,6 2 0,-2-2 0,1 1 0,10-1 0,-7 0 0,9 0 0,0-1 0,-5 1 0,7-1 0,-2 0 0,5 0 0,2-1 0,0-5 0,2 3 0,-1-3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50.6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1 505 24575,'6'-1'0,"5"-3"0,4 2 0,17-6 0,-6 3 0,29-8 0,-22 6 0,27-7 0,-31 8 0,8-2 0,-10 2 0,-5 3 0,5-3 0,-7 1 0,0-1 0,-2 0 0,2 1 0,-2 1 0,-2 1 0,1 0 0,2 0 0,-1-1 0,4 0 0,-9 1 0,7 0 0,-8 0 0,5 0 0,1-1 0,-2 1 0,3-3 0,6 0 0,-13 1 0,12 0 0,-16 3 0,4 1 0,-5 0 0,2 0 0,4 0 0,-3 0 0,6-1 0,-8 1 0,6 0 0,-2 0 0,2 0 0,1-1 0,-3 0 0,0-1 0,2 2 0,7-2 0,-5 2 0,5-2 0,-10 2 0,0-1 0,8-2 0,0 0 0,3 0 0,-5 0 0,-5 1 0,2 0 0,2 0 0,-1-1 0,0 2 0,1-1 0,1 1 0,14-1 0,-11 0 0,18-2 0,-18 1 0,15-1 0,-12 1 0,25-3 0,-20 3 0,20-3 0,-28 4 0,3-1 0,12-1 0,-9 1 0,16-4 0,-21 5 0,2-4 0,-5 4 0,-3 0 0,5 0 0,-2 2 0,17-6 0,-13 5 0,11-6 0,-17 4 0,6 0 0,-7 1 0,2 1 0,-6 0 0,1 2 0,4-4 0,0 2 0,0-3 0,1 2 0,-4 0 0,6 0 0,-5 0 0,6-2 0,-5 2 0,7-2 0,-7 2 0,-1 1 0,0 0 0,-4 0 0,3-1 0,0 0 0,-2 0 0,10-4 0,-8 3 0,8-2 0,-12 3 0,3 0 0,-4 2 0,5-3 0,-5 3 0,3-2 0,-2 3 0,2-2 0,-1 1 0,10-3 0,-8 2 0,6-1 0,-8 1 0,-2 0 0,1 0 0,1 0 0,-1-2 0,1 2 0,-1 0 0,1 0 0,4-1 0,-3 1 0,6-1 0,-8 1 0,6-3 0,-6 4 0,2-2 0,-4 2 0,0-2 0,0 1 0,5 0 0,-4 0 0,2 0 0,-5 0 0,0 1 0,-3 0 0,4 1 0,-4-2 0,-2 3 0,-5 1 0,-6 3 0,-5 2 0,-6 2 0,-4 0 0,-8 6 0,1-2 0,-29 11 0,20-11 0,-31 11 0,39-15 0,-11 2 0,9-3 0,-3 1 0,-3-1 0,4 0 0,6-4 0,0 0 0,-8 1 0,11-1 0,-13 1 0,23-4 0,-8 0 0,0 1 0,8 0 0,-14 1 0,15 0 0,-13-1 0,13 0 0,-8 0 0,6-2 0,-3 3 0,1-2 0,-11 3 0,10-1 0,-5 1 0,8-2 0,-7 3 0,1-2 0,-27 7 0,20-5 0,-19 5 0,23-5 0,-21 7 0,20-7 0,-10 5 0,21-6 0,2 1 0,-4 1 0,3-2 0,-3 0 0,-7 2 0,1 0 0,-14 2 0,13-2 0,-4-1 0,8-2 0,5-1 0,-14 3 0,9-2 0,-27 4 0,18-3 0,-8 1 0,10 0 0,10-2 0,-4 0 0,-4 1 0,9 0 0,-6 0 0,14-1 0,-11 0 0,9 0 0,-17 4 0,12-4 0,-13 5 0,11-5 0,-1 2 0,8-4 0,0 1 0,-7 1 0,2-1 0,-3 2 0,-6 1 0,12-2 0,-13 3 0,17-3 0,-4 1 0,7-1 0,2-1 0,-2-1 0,-3 2 0,-2-1 0,1 0 0,2 0 0,5-2 0,0 1 0,6-2 0,7-2 0,8-3 0,26-10 0,2 2 0,14-4 0,0 4 0,-5 2 0,33-5 0,-26 5 0,27-2 0,-33 9 0,3 0 0,1 2 0,20-2 0,-24 1 0,10-1 0,-34 3 0,4-2 0,-6 2 0,1-2 0,-11 2 0,-3 1 0,-1-1 0,4 2 0,1-2 0,15 0 0,-9-1 0,20-1 0,-23 0 0,24-1 0,-22 3 0,12-2 0,-10 4 0,-2-2 0,16-1 0,-16 0 0,28-2 0,-26 2 0,15-1 0,-16 0 0,3-1 0,8-3 0,-7 2 0,5-1 0,-14 4 0,-2-1 0,9 1 0,-5-1 0,6-1 0,5-3 0,10-3 0,-4 2 0,2-5 0,-21 9 0,11-8 0,-10 6 0,25-9 0,-21 6 0,12-5 0,-3 4 0,-10 2 0,13-2 0,-17 7 0,10-4 0,-11 5 0,3-1 0,-4 0 0,-4 2 0,2-2 0,1 1 0,0 0 0,11-1 0,-10 2 0,10-1 0,-11 3 0,12-4 0,-10 4 0,10-4 0,-10 2 0,8-1 0,-12 1 0,1 0 0,-10 2 0,3 1 0,-4 0 0,2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55.5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82 40 24575,'17'-2'0,"2"-2"0,-2 3 0,4 0 0,2-1 0,3 2 0,-2 0 0,26 0 0,-15 0 0,28 0 0,-27 0 0,34 0 0,-31 0 0,18 0 0,-16 0 0,-10 2 0,19-2 0,-20 1 0,5-1 0,-9 0 0,-1 1 0,7 0 0,-8 1 0,-2-2 0,-9 1 0,-4 0 0,2 0 0,7 0 0,4 0 0,2 0 0,0-1 0,-1 0 0,-6 0 0,12 0 0,-15 0 0,8 0 0,-14 0 0,2-1 0,-3 0 0,1 0 0,2 1 0,0 0 0,7-1 0,-3 0 0,9-1 0,-9 1 0,7 0 0,-7 1 0,0-1 0,-2 0 0,1-1 0,1 2 0,9-1 0,-6 1 0,8-1 0,-9 1 0,2-1 0,8-2 0,-5 3 0,3-2 0,-11 2 0,0 0 0,6 1 0,-4-1 0,11 2 0,-11-2 0,2 1 0,-2-1 0,-3 0 0,4 1 0,7 0 0,-8-1 0,15 0 0,-8-1 0,0 1 0,17 1 0,-17-1 0,17 1 0,-18 0 0,9-1 0,-8 3 0,11-3 0,-10 1 0,7-2 0,-16 1 0,9 0 0,-11 0 0,8 1 0,1-1 0,-2 0 0,-3 0 0,-7 0 0,-9 0 0,-5 1 0,-7 0 0,-4 1 0,-33 0 0,15-1 0,-66-2 0,46 0 0,-32-3 0,38 1 0,0 0 0,5 1 0,3 0 0,0 1 0,-8-4 0,11 3 0,-11-4 0,20 4 0,-6-1 0,-10 2 0,-1 1 0,-3-2 0,11 2 0,10 0 0,-9 0 0,10 0 0,-5 0 0,4-1 0,8 1 0,-6-1 0,7 1 0,1 0 0,1 0 0,-3 0 0,-8 0 0,2 0 0,-6 0 0,7 0 0,-13 0 0,12 0 0,-24 0 0,23 0 0,-6 0 0,4 0 0,5 0 0,-18 2 0,15-1 0,-22 4 0,25-5 0,-12 4 0,11-4 0,1 1 0,-8 1 0,7-2 0,-2 1 0,10-1 0,-1 0 0,-10 0 0,-1 0 0,-12-1 0,10 0 0,-5 0 0,6 0 0,-4 1 0,7-2 0,7 2 0,6 0 0,4-1 0,3 1 0,2-1 0,5 1 0,18 0 0,6 1 0,18 0 0,7 2 0,9-3 0,5 3 0,9-1 0,-7 1 0,-16 1 0,1 0 0,26 1 0,18 2 0,4-3 0,-46-2 0,1-1 0,-4 0 0,1 1 0,45 1 0,-39 0 0,-5 0 0,3 0 0,11-2 0,-14 0 0,13 1 0,-28-1 0,34 3 0,-24-2 0,35 2 0,-40-3 0,11 1 0,-24-2 0,1 1 0,-13-1 0,-3 1 0,11-1 0,-9 0 0,15 0 0,-19 0 0,15-1 0,-8 0 0,2-1 0,-5 1 0,-6 1 0,4 0 0,-3 0 0,2 0 0,-7 0 0,-2 0 0,-3 0 0,0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02.6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1791 5 24575,'-8'0'0,"0"0"0,4 1 0,0-1 0,0 1 0,0-1 0,-2 1 0,-1 1 0,-3 0 0,2 0 0,-1-1 0,0 0 0,0 1 0,-3 0 0,-12 5 0,1-1 0,-8 3 0,-5-1 0,14-2 0,-18 3 0,22-5 0,-18 4 0,18-5 0,-18 4 0,15-5 0,-12 3 0,15-4 0,-7 0 0,14 1 0,-2-1 0,5 0 0,0 0 0,-2-1 0,0 1 0,-1-1 0,-2 1 0,1-1 0,-5 1 0,7 0 0,-6 0 0,7 0 0,-5 1 0,5 0 0,-4-1 0,-2 2 0,0 0 0,-6 3 0,2-1 0,3-1 0,0 0 0,6-2 0,-5 1 0,4 1 0,-2-2 0,2 2 0,-7 1 0,2 0 0,-3 1 0,-5 1 0,11-4 0,-10 4 0,11-4 0,-2 1 0,-1 0 0,3-2 0,-2 2 0,3-2 0,2-1 0,-3 1 0,3-1 0,-3 2 0,-1 0 0,2 0 0,-9 4 0,7-2 0,-3 0 0,-2 1 0,7-4 0,-6 4 0,7-2 0,1-1 0,-7 2 0,8-3 0,-9 3 0,7-4 0,-13 8 0,10-3 0,-12 5 0,9-3 0,1-1 0,-11 6 0,11-6 0,-11 7 0,10-5 0,-5 4 0,-1-2 0,-7 5 0,4-4 0,-8 4 0,5-5 0,7-2 0,0-1 0,7-3 0,0 0 0,-7 4 0,11-4 0,-6 2 0,7-2 0,-2-1 0,-4 3 0,5-3 0,-3 2 0,4-5 0,2 1 0,0 0 0,2 0 0,2-1 0,17-5 0,0 1 0,23-5 0,-5 1 0,16-3 0,0 0 0,33-10 0,-19 7 0,11-5 0,-23 8 0,4 0 0,-8 1 0,17-2 0,-24 2 0,19-3 0,-21 3 0,20-4 0,-24 5 0,19-3 0,-24 5 0,10-2 0,-12 2 0,-2 0 0,1-1 0,-2-2 0,-2 2 0,8-4 0,-9 5 0,25-9 0,-21 8 0,12-5 0,-14 6 0,-3 0 0,13-6 0,1 2 0,3-2 0,-1 2 0,-11 4 0,8-3 0,-10 4 0,13-5 0,-11 3 0,0 0 0,-4 2 0,2-1 0,-5 3 0,6-2 0,-12 3 0,6-2 0,4 0 0,-3-1 0,8-1 0,-11 2 0,1 2 0,-5 0 0,-2 1 0,-1-1 0,0 0 0,0-1 0,0 1 0,-2 0 0,-2 1 0,-2 0 0,1 1 0,-1-1 0,-2 1 0,-4 1 0,-8 2 0,-3-1 0,-9 3 0,-12 4 0,-7 1 0,-19 5 0,7-1 0,-13 1 0,-3 1 0,-18 8 0,12-4 0,2 0 0,-6 6 0,26-6 0,1-1 0,-6 1 0,-21 6 0,53-18 0,-16 3 0,15-2 0,-12 3 0,9-3 0,-10 2 0,6 0 0,-13 2 0,23-3 0,-17 4 0,27-7 0,-10 3 0,16-6 0,0 1 0,0-1 0,-2 1 0,-3-1 0,-1 1 0,-4 0 0,-15 3 0,8-3 0,-21 4 0,20-5 0,-17 4 0,18-4 0,-10 2 0,19-4 0,0 0 0,12-2 0,-1 0 0,1 0 0,-3 0 0,1 0 0,2 0 0,1 0 0,1 0 0,1 0 0,-1 0 0,-4 2 0,4 0 0,-5 1 0,6 0 0,-1-2 0,1 2 0,1-1 0,7-4 0,8-1 0,10-6 0,44-12 0,-13 1 0,9-3 0,2 0 0,7-4 0,-20 6 0,-1 2 0,10 0 0,-6-1 0,16-4 0,-17 4 0,31-8 0,-35 11 0,25-4 0,-33 9 0,26-5 0,-27 9 0,7-2 0,-11 3 0,-6 0 0,12-5 0,-8 0 0,2 1 0,-6 3 0,5 3 0,-8 0 0,13-3 0,-16 1 0,6 0 0,-6 0 0,6-1 0,8-2 0,-4-2 0,-1 1 0,-7-5 0,-9 8 0,0-3 0,-10 10 0,-3 0 0,-3 0 0,0 1 0,0-1 0,-1 2 0,-1 6 0,-7 3 0,-23 18 0,-3-5 0,-53 17 0,15-17 0,9-7 0,-2-1 0,-24 3 0,27-7 0,1-1 0,-10 1 0,-23 3 0,45-9 0,-33 7 0,44-2 0,-30 5 0,16 2 0,-16-1 0,15-4 0,-7 0 0,29-6 0,-23 7 0,17-1 0,-21 7 0,21-5 0,-11 4 0,19-8 0,-7 3 0,15-6 0,0 0 0,6-3 0,3 0 0,-5 1 0,3-1 0,-2 0 0,6-1 0,-2 0 0,1 1 0,-4 0 0,4-1 0,0 0 0,3-3 0,1 1 0,4 0 0,2-3 0,14-6 0,11-8 0,9-3 0,17-2 0,0 0 0,9 4 0,3-6 0,-5 5 0,-2 1 0,1-1 0,19-4 0,-22 7 0,5-2 0,7-2 0,-4 2 0,9-1 0,1 0 0,-2-1 0,-17 5 0,31-8 0,-35 6 0,17-2 0,-28 5 0,0 4 0,-4 4 0,-14 2 0,20-2 0,-20 4 0,10-5 0,-8 4 0,0-2 0,0 1 0,-3 0 0,1-1 0,-2 2 0,-6 0 0,-1 0 0,-2-1 0,4-3 0,-3 2 0,-1 1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11.3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52 1 24575,'0'14'0,"-1"-4"0,-1 14 0,1-10 0,0 10 0,1-8 0,-1 4 0,1-4 0,-1-1 0,1-1 0,0-2 0,0 0 0,0 6 0,0-7 0,1 5 0,-1-8 0,1-1 0,-1 2 0,0-3 0,0 5 0,0-4 0,0 3 0,0-3 0,0 1 0,0-1 0,-1 7 0,0-5 0,-1 6 0,1-6 0,0 5 0,1-4 0,-1 3 0,1 2 0,0-4 0,0 12 0,-1-7 0,1 3 0,-1-3 0,1-2 0,0 4 0,0-1 0,0 1 0,0-1 0,0-2 0,0-2 0,0 8 0,0-8 0,0 8 0,0-7 0,0 0 0,0 4 0,0-5 0,-2 17 0,1-12 0,-2 12 0,1-11 0,-1 0 0,1 2 0,-1 6 0,1-3 0,-1 5 0,0-4 0,1-1 0,-1 17 0,0-8 0,2 24 0,-1-9 0,1-3 0,1-5 0,-1-6 0,1-10 0,0 15 0,0-20 0,1 8 0,-1-8 0,1-4 0,-1 9 0,0-9 0,1 7 0,-1-9 0,2-2 0,-2-1 0,0-2 0,0 1 0,1 2 0,-1-2 0,1 4 0,0-1 0,-1 1 0,1-1 0,-1 2 0,0-1 0,0 5 0,0-3 0,0 0 0,1-3 0,-1-2 0,1 2 0,0 2 0,1 1 0,-1-1 0,1-2 0,-1 9 0,2-7 0,-1 15 0,0-15 0,1 10 0,0-9 0,2 20 0,-3-14 0,2 20 0,-1-18 0,-1 4 0,1-8 0,-1 0 0,0-3 0,-1 1 0,0 2 0,-1-3 0,1 0 0,-1 1 0,1 4 0,0-1 0,1 3 0,-2-4 0,1-2 0,0-1 0,-1 4 0,1-3 0,-1 8 0,1-8 0,0 9 0,0-12 0,0 9 0,-1-7 0,1 6 0,-1-4 0,1-3 0,-1 0 0,2-2 0,-1-1 0,0 7 0,-1-6 0,1 12 0,-1-9 0,2 14 0,-2-11 0,1 13 0,-1-13 0,0 3 0,2-5 0,-2 0 0,2 9 0,-2-4 0,2 2 0,-1-4 0,0-5 0,0 4 0,0 4 0,1 6 0,0 1 0,-1 2 0,3-7 0,-1-3 0,0 0 0,-1-6 0,-1 8 0,1-9 0,0 10 0,-1-5 0,2 10 0,-2-4 0,2 9 0,-3-14 0,1 14 0,-1-16 0,0 17 0,0-19 0,0 10 0,0-8 0,0 2 0,0 18 0,1-12 0,-1 16 0,3-17 0,-2 4 0,1-4 0,-1 10 0,-1-9 0,1 15 0,0-19 0,1 25 0,-2-22 0,2 15 0,-1-15 0,-1 0 0,1 0 0,-1-3 0,0-1 0,0 7 0,0-8 0,-1 16 0,1-14 0,-3 15 0,2-15 0,0 7 0,-3-12 0,4 5 0,-3-5 0,1 7 0,-1-2 0,1 15 0,0-10 0,0 18 0,2-19 0,-2 14 0,2-19 0,0 9 0,0-5 0,0-1 0,0 4 0,0-7 0,0 12 0,0-9 0,0 13 0,0-15 0,0 4 0,0-3 0,0 7 0,0-7 0,2 12 0,-2-13 0,2 13 0,0-15 0,0 6 0,1-8 0,-1-2 0,1 11 0,-2-9 0,1 16 0,-2-17 0,3 21 0,-2-15 0,2 9 0,-1-11 0,0 2 0,0 5 0,-2-5 0,2 4 0,-1-7 0,-1 1 0,4 12 0,-4-6 0,3 7 0,-3-7 0,1 12 0,-1-7 0,3 12 0,-3-17 0,2 3 0,-1-4 0,1 26 0,1-17 0,3 33 0,-1-37 0,1 13 0,-2-18 0,-1-1 0,1 4 0,0 4 0,-1-5 0,0 14 0,-1-17 0,0 15 0,0-17 0,0 14 0,-2-6 0,1 0 0,-1-3 0,0 3 0,0-11 0,0 21 0,0-22 0,0 11 0,2-4 0,-1-3 0,1 13 0,-1-5 0,-1-3 0,0-1 0,0-9 0,0 4 0,0-1 0,0 3 0,0-1 0,0-1 0,0 11 0,-1-12 0,-1 20 0,0-22 0,0 11 0,0-14 0,2 3 0,-2 1 0,2 1 0,-1 8 0,1-9 0,0 13 0,-2-10 0,2 16 0,-1-11 0,1 4 0,0-5 0,0-4 0,-1 13 0,0-8 0,0 2 0,1-7 0,-1-4 0,1 4 0,-3 0 0,3-2 0,-1 6 0,0-3 0,0 2 0,-1-1 0,2 12 0,-1 3 0,1 2 0,0-1 0,0-15 0,0 2 0,0 6 0,1-9 0,-1 9 0,2-5 0,0-6 0,-1 6 0,0 2 0,-1-9 0,0 19 0,0-14 0,0 6 0,0-9 0,0 10 0,0-12 0,0 13 0,0-13 0,0 4 0,0 0 0,0-4 0,0 5 0,-1 1 0,1-1 0,-1 2 0,1-11 0,0 0 0,0-5 0,0 3 0,0-2 0,0 0 0,0 7 0,0-1 0,0 5 0,-2-6 0,2-6 0,-1-1 0,1-3 0,0 0 0,0 0 0,0 3 0,0-4 0,0 3 0,0-2 0,0-3 0,0 5 0,0-4 0,1 7 0,-1-5 0,1 7 0,-1-7 0,1 9 0,1-10 0,-1 6 0,1-4 0,-2-2 0,1 1 0,-1-5 0,1 2 0,-1-4 0,1 2 0,-1-1 0,1-2 0,0 1 0,0 1 0,-1-1 0,0 2 0,0-2 0,-1-4 0,-3-11 0,-46-16 0,35 11 0,-33-5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8:38.8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109 59 24575,'-10'3'0,"-2"4"0,5 0 0,0 3 0,5-3 0,1-1 0,3 1 0,0-2 0,3 0 0,1-3 0,13 0 0,-6-3 0,10-2 0,-6-8 0,-6 0 0,0-7 0,-7 6 0,-2-2 0,-2 0 0,-1 4 0,-1 1 0,-3 7 0,-2 2 0,0 1 0,-5 6 0,5-2 0,-1 8 0,4-6 0,1 7 0,3-6 0,7 6 0,1-8 0,3 0 0,0-4 0,-3-1 0,2-1 0,0-7 0,-2 2 0,0-5 0,-6 0 0,-3 3 0,-4-6 0,-23-4 0,5 5 0,-11-2 0,14 11 0,-5 10 0,12 0 0,-8 11 0,18-4 0,2 6 0,4-9 0,8 5 0,1-8 0,10 3 0,-6-6 0,2-2 0,-9-3 0,-4-1 0,0-8 0,-3 2 0,0-6 0,-4 5 0,0-1 0,-5-2 0,0 2 0,-11-2 0,7 6 0,-7-1 0,6 6 0,1 0 0,-4 4 0,3 4 0,2 1 0,2 4 0,9 19 0,3-12 0,6 13 0,6-19 0,5-2 0,-2-5 0,4-4 0,-12-5 0,0-3 0,-5-5 0,-3-4 0,-1-1 0,-3 1 0,-4 2 0,-1 1 0,-5 0 0,-4-1 0,1 6 0,-5-3 0,8 6 0,0 0 0,4 3 0,0 0 0,1 1 0,-1 0 0,2 1 0,-1 9 0,3-3 0,1 9 0,6-3 0,4-1 0,2-4 0,2-4 0,1-8 0,-3-1 0,5-5 0,-1-7 0,-5 2 0,0-9 0,-11 8 0,-4-1 0,-1 9 0,-3 2 0,1 5 0,-2 3 0,-5 7 0,3 1 0,0 8 0,9-7 0,3 4 0,5-9 0,1 2 0,4-5 0,0-1 0,3-2 0,-3-2 0,0-2 0,-3-1 0,0-7 0,-2 1 0,-3-11 0,-3 12 0,-2-3 0,-5 13 0,3 2 0,-5 8 0,7-6 0,2 4 0,7-9 0,0 0 0,1-1 0,-4 1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8:41.1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31 24575,'-7'0'0,"0"0"0,-2 2 0,2 4 0,0 12 0,3-2 0,2 13 0,3-17 0,6 6 0,-1-13 0,6 1 0,-3-5 0,3-2 0,-3-5 0,0-1 0,-3-7 0,-1 0 0,-4-2 0,-1-2 0,-2 3 0,-1 2 0,-5-2 0,-7 3 0,-3 4 0,-2 3 0,5 9 0,5 1 0,0 7 0,3 6 0,1 0 0,6 8 0,5-10 0,6 0 0,13-7 0,-2-4 0,19-6 0,-20-4 0,8-6 0,-17-4 0,-4 1 0,-5-2 0,-7 5 0,-14-4 0,3 6 0,-14-3 0,13 9 0,-11 4 0,15 3 0,-7 7 0,11-1 0,-1 16 0,6-8 0,4 14 0,5-19 0,10-2 0,1-12 0,14-10 0,-10-3 0,3-5 0,-13-2 0,-6 5 0,-4-4 0,-2 11 0,-4-3 0,2 10 0,-5-1 0,0 4 0,-4 2 0,-8 11 0,7-4 0,-6 18 0,14-15 0,0 3 0,6-11 0,10-3 0,-2-2 0,17-7 0,-14 0 0,3-4 0,-11 4 0,-4 3 0,-2 3 0,0 2 0,-1 0 0,2 0 0,0-1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8:4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33 24575,'-14'9'0,"-4"11"0,7 0 0,1 12 0,13-15 0,11 1 0,3-14 0,10-4 0,-6-6 0,2-5 0,-5-4 0,-7 1 0,-4-4 0,-6 0 0,-16-11 0,5 12 0,-19-6 0,8 21 0,-5 6 0,2 7 0,-3 18 0,12-9 0,4 29 0,16-29 0,12 8 0,3-22 0,21-9 0,-13-3 0,16-13 0,-26 2 0,-1-17 0,-13 17 0,-2-2 0,-4 15 0,-3 8 0,-4 1 0,-6 16 0,6-4 0,-1 6 0,9-9 0,4-4 0,1-3 0,12-8 0,-5-3 0,13-14 0,-15 5 0,2-3 0,-10 11 0,-3 5 0,0 3 0,-2 1 0,-2 0 0,3-2 0,-1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8:45.2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88 22 20173,'-23'48'0,"7"-7"2068,13-19-2068,6-9 747,1-7-747,4-5 385,4-5-385,3-3 1202,7-5-1202,-5-3 0,-1-1 0,-8 2 0,-6-8 0,-4 10 0,-8-6 0,-2 10 0,-16 0 0,7 5 0,-13 3 0,17 2 0,-3 7 0,15-3 0,1 6 0,7-5 0,1 4 0,7-3 0,16 2 0,-1-5 0,16-7 0,-19-4 0,-2-8 0,-14 3 0,-4-3 0,-2 3 0,-3 2 0,-4 1 0,-4 3 0,0 2 0,-11 10 0,4 5 0,-7 20 0,11-9 0,4 7 0,10-18 0,4-5 0,6-7 0,11-7 0,-7 0 0,5-15 0,-16 8 0,-8-16 0,0 20 0,-4-4 0,2 14 0,1 2 0,-1 3 0,0 1 0,2 2 0,1-2 0,3-1 0,0-1 0,0-2 0,2-2 0,1-2 0,1-1 0,3-7 0,-4 6 0,2-3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8:47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63 24575,'-6'5'0,"1"1"0,2 2 0,2 2 0,1-3 0,3 1 0,0-4 0,4-1 0,-2 0 0,3-4 0,1 0 0,2-4 0,-1-3 0,-1-5 0,-5-3 0,-2-1 0,-4-1 0,-1 3 0,-3 3 0,1 5 0,-3 3 0,-1 6 0,-9 5 0,-9 13 0,5-2 0,0 4 0,13-10 0,6-3 0,1-4 0,2-2 0,0-1 0,10-1 0,-1-1 0,7-2 0,-4-1 0,-1-7 0,-4 2 0,-1-12 0,-6 12 0,-4-7 0,-2 13 0,-6 0 0,4 5 0,-3 11 0,5 0 0,4 13 0,7-11 0,6 1 0,-1-11 0,1-3 0,-4-4 0,-2-1 0,1-3 0,-4 0 0,-1 1 0,-2 1 0,-1 3 0,-1 3 0,0 1 0,1-3 0,2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8:49.6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191 41 24575,'-4'16'0,"-2"10"0,3-6 0,-1 4 0,4-13 0,0-7 0,3 0 0,1-4 0,3 2 0,4-8 0,1-3 0,-3-3 0,-6-3 0,-6 7 0,-23-10 0,7 11 0,-24-3 0,21 10 0,-4 5 0,12 0 0,3 7 0,6-5 0,2 3 0,5-6 0,3 0 0,2-2 0,2-1 0,10-4 0,-5-2 0,9-8 0,-13 3 0,-1-7 0,-7 10 0,-4-1 0,-7 11 0,-1 3 0,-2 3 0,1 3 0,5-1 0,0 2 0,4-2 0,4 0 0,2-6 0,9 0 0,0-9 0,2 0 0,-2-15 0,-7 4 0,-3-9 0,-8 6 0,-4 1 0,-7 0 0,0 7 0,-7 3 0,-3 7 0,2 4 0,0 14 0,14-5 0,2 5 0,9-10 0,0-2 0,5-3 0,6 0 0,1-3 0,9-5 0,-8-2 0,2-9 0,-10 4 0,-6 8 0,-5 9 0,-3 15 0,0 1 0,4 4 0,1-8 0,9-13 0,-1-7 0,9-22 0,-8 9 0,0-5 0,-5 17 0,-1 1 0,0 4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14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 24575,'12'0'0,"6"-1"0,-5 0 0,17 0 0,-14 0 0,13 0 0,-7 0 0,1 0 0,2 1 0,-1 0 0,-1 0 0,2 0 0,-5 0 0,2 0 0,-3 0 0,0 0 0,1 0 0,0 1 0,-1 0 0,1 0 0,-3-1 0,5 0 0,-7 0 0,6 1 0,-5-1 0,5 3 0,-3 0 0,13 1 0,-8 0 0,15-2 0,-15 0 0,15 0 0,-15 0 0,11-1 0,-7 0 0,-5-1 0,7 0 0,-8 1 0,1-1 0,4-1 0,-8 0 0,13-2 0,-11 2 0,4 2 0,2 0 0,-2 2 0,7-2 0,-4 1 0,-1-1 0,-2-1 0,13 0 0,-12-1 0,24-2 0,-22 2 0,26-1 0,-22 2 0,20 0 0,-21 0 0,19 2 0,-19-1 0,16 1 0,-19-1 0,14-1 0,-13 0 0,1 0 0,-4 0 0,-3 1 0,3 1 0,15-1 0,-15 1 0,25 0 0,-24-1 0,24 2 0,-18-3 0,20 2 0,-24-1 0,16 0 0,-23-1 0,11 0 0,-14 0 0,9-1 0,-9 1 0,10-2 0,-9 1 0,16 0 0,-12 1 0,25 0 0,-22 0 0,42 0 0,-34 0 0,20 0 0,-26 1 0,14 0 0,-11 0 0,10 0 0,-14-1 0,11 3 0,-13-3 0,10 1 0,-8-1 0,-6 0 0,4 0 0,-8 1 0,2 1 0,-3 0 0,3 0 0,2 0 0,-4-2 0,2 1 0,-5 0 0,-7-1 0,2 1 0,-5-1 0,0 0 0,1 0 0,-4 1 0,2-1 0,-1 1 0,2-1 0,3-1 0,-3 1 0,3-1 0,-6 1 0,0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21.8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1 24575,'-5'13'0,"1"3"0,-2 4 0,0 5 0,2 1 0,-1 14 0,2-1 0,-2 1 0,3-8 0,0-9 0,2 1 0,0-1 0,0 17 0,0-16 0,0 14 0,0-21 0,0 0 0,0-5 0,0-2 0,0-1 0,0 1 0,0 1 0,0 0 0,0 3 0,0-4 0,0-2 0,0-1 0,0-1 0,0 0 0,0 6 0,0-4 0,0 11 0,0-9 0,1 13 0,-1-11 0,3 10 0,-3-10 0,3 6 0,-2-8 0,1 3 0,-2-6 0,2 3 0,-2-1 0,2 4 0,-2-2 0,2 2 0,-1-3 0,0 0 0,0 2 0,-1 4 0,1 0 0,1 6 0,0-2 0,2 1 0,0 4 0,-1-8 0,2 10 0,-4-12 0,1 3 0,-1-6 0,1 1 0,-1 6 0,0 1 0,0 9 0,2-9 0,-1 10 0,-1-11 0,1 0 0,-1-4 0,-1-4 0,1 6 0,-1-3 0,1 7 0,-1-7 0,2 3 0,-2-3 0,1-1 0,-1 3 0,2-4 0,-2 1 0,1 3 0,-1 0 0,0 7 0,0-2 0,0 9 0,0-10 0,0 10 0,0-13 0,0 3 0,-1 2 0,1-7 0,-2 8 0,1-11 0,1 9 0,-1-8 0,1 9 0,0-1 0,0-3 0,0 11 0,0-11 0,0 10 0,0-10 0,0 11 0,0-9 0,-1 5 0,1-6 0,-1 1 0,0 8 0,0-4 0,0 3 0,1 2 0,0-7 0,0 17 0,0-7 0,0-1 0,1-1 0,0 0 0,0-6 0,-1 7 0,1-8 0,-1-1 0,1 0 0,-1 3 0,0-4 0,0 17 0,0-12 0,0 10 0,0-18 0,0 11 0,0-10 0,0 21 0,0-20 0,-1 13 0,1-12 0,-1 1 0,1 8 0,0-7 0,0 16 0,0-14 0,2 17 0,0-14 0,2 6 0,0-1 0,-2-10 0,1 14 0,-2-19 0,-1 13 0,1-11 0,0 4 0,0 1 0,0 0 0,-1 15 0,2-10 0,-2 10 0,0-13 0,-2-2 0,2 2 0,-1 4 0,0 9 0,0-3 0,-1 2 0,2-13 0,-3 6 0,3 1 0,-1 17 0,1-11 0,0 5 0,1-15 0,-1-5 0,3 15 0,-3-14 0,1 24 0,-1-27 0,0 11 0,0-12 0,0 0 0,0 11 0,0-10 0,-1 9 0,-1-5 0,1-4 0,0 14 0,1-11 0,-1 5 0,0-3 0,0-5 0,0 16 0,1-14 0,-1 12 0,1-12 0,0-1 0,0 2 0,0-1 0,0-1 0,0 8 0,0-7 0,0 15 0,-2-15 0,2 17 0,-2-17 0,1 22 0,0-16 0,1 22 0,0-19 0,0 25 0,0-18 0,0 25 0,2-23 0,-1 9 0,1-16 0,0-2 0,1 29 0,0-21 0,1 27 0,-2-24 0,-1-1 0,0 23 0,-1-22 0,0 30 0,0-30 0,-1 10 0,0-8 0,0-1 0,2 0 0,0-4 0,1 15 0,0-15 0,-1 33 0,1-35 0,-1 25 0,-1-27 0,2 4 0,-1 15 0,1-19 0,-1 19 0,0-19 0,-1 0 0,2 18 0,-2-14 0,1 28 0,1-27 0,0 21 0,0-24 0,2 19 0,-4-20 0,2 3 0,-2-11 0,1-4 0,0 0 0,1 11 0,-1-12 0,0 13 0,-1-18 0,3 15 0,-3-16 0,2 24 0,1-19 0,-1 10 0,0-8 0,-1 0 0,1 1 0,-1-3 0,1 15 0,-2-11 0,1 12 0,-1-4 0,2-7 0,-1 6 0,2 0 0,-1-10 0,2 14 0,-1-10 0,-1 3 0,3 16 0,-4-19 0,3 26 0,-4-28 0,5 22 0,-3-20 0,3 11 0,-2-11 0,1 6 0,1 0 0,-2-3 0,1 1 0,-1 2 0,-2-5 0,3 3 0,-4 1 0,2-9 0,-1 11 0,0-8 0,-1-2 0,0 4 0,-1-3 0,0-1 0,0 18 0,1-16 0,0 25 0,0-23 0,0 9 0,0-14 0,0 13 0,0-15 0,1 14 0,0-11 0,0-2 0,-1 7 0,0-12 0,0 11 0,0-9 0,-1 1 0,-2 5 0,1-6 0,-2 6 0,2-3 0,0-5 0,1 2 0,-2-5 0,0 4 0,1-10 0,1 2 0,0-13 0,-1-6 0,1-11 0,-24-26 0,-13 9 0,-4 2 0,0-12 0,-32-1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26.4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0 24575,'1'22'0,"-1"4"0,-2 9 0,-2 49 0,2-24 0,-1 8 0,1 1 0,1 1 0,1-17 0,-1 0 0,1 11 0,0-5 0,1 17 0,1-24 0,0 16 0,-1-27 0,1 12 0,-2-21 0,2 20 0,-1-29 0,0 4 0,-1-10 0,0-7 0,0 2 0,0-6 0,0-1 0,0-1 0,0 1 0,0 1 0,0 0 0,0 1 0,0 4 0,0-1 0,-1 13 0,0-8 0,0 11 0,1-6 0,0 2 0,-1 16 0,1-8 0,-1 13 0,1-11 0,0 6 0,-2 1 0,2 24 0,-3 16 0,3-1 0,-2-2 0,1 6 0,-1-10 0,0 9 0,1-21 0,1-13 0,0-11 0,3 38 0,-3-30 0,5 25 0,-5-19 0,3-7 0,-3 9 0,2-15 0,-1 2 0,0-4 0,0 6 0,0-4 0,1 20 0,0-13 0,1 9 0,-1-8 0,0-9 0,-1 15 0,1-20 0,-2 22 0,3-31 0,-3 14 0,1-14 0,-1 3 0,0 3 0,-1 9 0,0-6 0,0 18 0,1-16 0,0 3 0,0 13 0,0-21 0,0 20 0,0-21 0,0 1 0,0 2 0,0-7 0,-1 5 0,1-5 0,-2 1 0,2 12 0,0-11 0,0 25 0,0-20 0,0 21 0,0-21 0,2 15 0,-1-20 0,1 6 0,0-10 0,-1 1 0,1 10 0,0-6 0,-1 21 0,1-20 0,-2 9 0,1-4 0,-1-11 0,0 18 0,0-7 0,2 1 0,-1 1 0,1-2 0,-1-5 0,0 13 0,0-14 0,1 14 0,-1-14 0,0 1 0,-1-9 0,1 8 0,1-4 0,-2 9 0,2 6 0,-2-11 0,3 26 0,-3-27 0,1 15 0,1-14 0,-1-1 0,3 21 0,-2-19 0,5 33 0,-5-30 0,4 27 0,-5-23 0,2 33 0,1-4 0,0 1 0,0 2 0,-1-27 0,0 0 0,0-6 0,0-4 0,-2-1 0,0-4 0,-1 10 0,0-13 0,0 8 0,0-12 0,0 0 0,0 0 0,0 7 0,0-3 0,0 9 0,0-10 0,0 1 0,0-4 0,0 1 0,0 0 0,-1 11 0,1-9 0,-2 7 0,1-9 0,0 2 0,1-5 0,0 7 0,0-13 0,0 11 0,0-10 0,0 6 0,0-4 0,0 0 0,0 2 0,0 3 0,0 0 0,0 5 0,0-9 0,-1 1 0,0-4 0,0 2 0,0-1 0,0 1 0,1-4 0,-2 0 0,1 5 0,-3 1 0,3-1 0,-2-3 0,2-6 0,-1-6 0,1-22 0,-41-45 0,31 32 0,-32-22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3187 24575,'6'-8'0,"-1"3"0,3-11 0,-1 6 0,0-6 0,0 6 0,-2-1 0,-2 5 0,-1-1 0,1 3 0,-1-3 0,1 0 0,-1-1 0,3 0 0,-3 0 0,1 1 0,2 0 0,-2 1 0,4-3 0,-2 1 0,1-1 0,3-3 0,-5 4 0,4-3 0,-4 4 0,0 0 0,0-1 0,-1-1 0,1 0 0,-2 0 0,3 0 0,-1-2 0,0 4 0,0-3 0,-1 5 0,-1-1 0,2 1 0,-2-2 0,4-3 0,0-5 0,1 2 0,1-3 0,-3 6 0,3-9 0,-4 9 0,1-4 0,0 7 0,0-2 0,2 2 0,-1-2 0,5-5 0,-2 3 0,4-6 0,-4 5 0,3-4 0,-1-1 0,7-10 0,-4 6 0,8-16 0,-9 16 0,3-6 0,-8 9 0,-1 7 0,0-3 0,-2 5 0,4-1 0,-2-3 0,0 4 0,0-6 0,-3 7 0,6-9 0,-2 5 0,7-8 0,-5 7 0,2-4 0,-4 7 0,0-2 0,-2 3 0,3-5 0,-2 0 0,4-2 0,-1-3 0,0 5 0,3-9 0,-1 4 0,0-2 0,4-10 0,-6 12 0,3-10 0,-3 10 0,-1 2 0,4-11 0,-5 12 0,3-5 0,-5 11 0,-1 1 0,0 1 0,2 1 0,-1-5 0,8-8 0,-4 3 0,9-18 0,-10 19 0,8-18 0,-12 21 0,6-11 0,-5 13 0,5-9 0,-2 3 0,3-4 0,0-3 0,-3 5 0,6-5 0,-8 10 0,8-14 0,-1 2 0,-1-2 0,2 1 0,-8 11 0,3-3 0,1-4 0,-2 6 0,2-5 0,1 0 0,0 1 0,9-16 0,-8 17 0,1-5 0,-4 8 0,-2 2 0,8-12 0,-2 7 0,10-20 0,-4 14 0,1-8 0,4-2 0,-8 7 0,7-7 0,-10 11 0,6-9 0,-6 12 0,8-14 0,-6 12 0,9-14 0,-8 11 0,8-8 0,-7 3 0,8-6 0,-6 7 0,1 0 0,-10 15 0,5-8 0,-6 7 0,9-11 0,-10 15 0,7-11 0,-9 13 0,7-12 0,-7 8 0,5-8 0,-4 8 0,2-3 0,-2 7 0,0-4 0,-3 6 0,3-5 0,-2 4 0,5-10 0,-3 6 0,7-14 0,-7 11 0,4-4 0,-5 7 0,0 1 0,1 0 0,2-6 0,2 0 0,-1 2 0,-2 2 0,-4 6 0,-1 0 0,2-1 0,-2 4 0,0 0 0,-1 3 0,0-4 0,4-4 0,-1 1 0,0-4 0,0 5 0,-3 1 0,3-3 0,-5 5 0,4-4 0,-3 6 0,0 0 0,-1 2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5:13.5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6 24575,'-2'-2'0,"0"3"0,-1-5 0,0 7 0,2 2 0,0 2 0,0 1 0,1-1 0,1 0 0,1-5 0,2 1 0,2-3 0,4 1 0,0-1 0,-1-1 0,-3 0 0,-3-3 0,-1-1 0,0-2 0,-1 3 0,-3-2 0,0 4 0,-1-2 0,1 4 0,-3 0 0,0 5 0,-1-1 0,1 4 0,4-5 0,7-1 0,-1-3 0,2-3 0,-2 1 0,-2-1 0,-2 1 0,0 2 0,-1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5:16.1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1 24575,'-4'1'0,"1"1"0,0-1 0,1 2 0,2 0 0,-1 0 0,1-1 0,1 0 0,1 1 0,2-1 0,0 0 0,5-1 0,-3 0 0,7-2 0,-7-1 0,3-2 0,-7 0 0,0-1 0,-6 6 0,1 0 0,-2 4 0,2 0 0,2-2 0,2 0 0,3-2 0,6-5 0,-3 1 0,4-4 0,-9 3 0,-1-1 0,-1 2 0,-1 1 0,-2 1 0,-1 1 0,-2 3 0,0 0 0,2 2 0,1 0 0,5-4 0,0 0 0,0-2 0,-1 1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39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24575,'3'36'0,"0"-4"0,0-10 0,1 3 0,0 18 0,-1-10 0,0 4 0,-3-14 0,1-15 0,-1 2 0,0-13 0,0-2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0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24575,'0'10'0,"0"11"0,0-2 0,0 7 0,0-4 0,0 0 0,0-2 0,0 2 0,0-8 0,0 2 0,0-6 0,0-3 0,0-2 0,0-2 0,-1 0 0,1-3 0,-1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1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24575,'11'0'0,"0"0"0,3 0 0,-4 0 0,2 1 0,-3-1 0,-1 1 0,1-1 0,-3 0 0,3 0 0,-2 1 0,1-1 0,-1 1 0,-3-1 0,1 0 0,-2 0 0,1-1 0,-2 1 0,-1-1 0,-2 1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2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24575,'-2'13'0,"-1"2"0,2 7 0,-1 2 0,2 0 0,-1 5 0,0-12 0,0-1 0,1-14 0,0-2 0,0-4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7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24575,'-1'83'0,"-1"-5"0,-2-13 0,-1-1 0,2-5 0,1-16 0,2-24 0,0-5 0,-1-5 0,1-2 0,-1-3 0,1-1 0,0-5 0,1-6 0,-1 1 0,1-2 0,-1 6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8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0 24575,'-8'17'0,"-4"2"0,-6-1 0,-15 11 0,7-5 0,-4-2 0,13-8 0,7-7 0,4-1 0,2-2 0,3-1 0,0 0 0,3 6 0,-1-3 0,9 11 0,-2-7 0,18 15 0,-8-9 0,22 11 0,-20-15 0,7 0 0,-17-7 0,-3-2 0,0 0 0,-1-1 0,-1 0 0,-2-1 0,-8-1 0,3 0 0,-4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0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33 24575,'1'-5'0,"-1"-1"0,0-1 0,-4 1 0,1 3 0,-2 0 0,-6 2 0,6 0 0,-12 8 0,9 4 0,-5 7 0,7 5 0,2-5 0,3-2 0,1-7 0,1-6 0,2-2 0,1-2 0,2-1 0,1-6 0,-1 2 0,-2-4 0,-2 4 0,-2 1 0,0 2 0,0 1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208 0 24575,'-21'15'0,"-1"-1"0,4 1 0,-5 4 0,4 2 0,-1 1 0,2 5 0,1-2 0,-2 12 0,6-9 0,1 13 0,9-16 0,0 11 0,6-13 0,5 6 0,2-15 0,11 0 0,-5-7 0,12-3 0,-13 0 0,3-3 0,-10 0 0,-1-1 0,2 0 0,4-1 0,14-5 0,-2-2 0,12-9 0,0-6 0,-11 4 0,3-5 0,-18 8 0,3-19 0,-7 7 0,3-20 0,-7 21 0,1-8 0,-3 20 0,-3-2 0,0 11 0,-3-1 0,-1 4 0,-2 0 0,-1 1 0,-4 2 0,-12 0 0,5-1 0,-3 0 0,11-1 0,7 1 0,0 1 0,0 1 0,-13 2 0,3-1 0,-14 1 0,12 1 0,-5-1 0,11 3 0,-2-1 0,3 4 0,4-3 0,1 3 0,2 3 0,1-4 0,2 3 0,0-5 0,0 0 0,7 1 0,24-1 0,-4 0 0,20-3 0,-14-2 0,-4-1 0,-2 2 0,-7-2 0,-2 0 0,-7-1 0,-2 1 0,-5-3 0,-2 1 0,1 0 0,1 0 0,-2-1 0,6-5 0,-5 4 0,1-2 0,-3 6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4.2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1 24575,'-2'12'0,"-1"5"0,-6 25 0,0-3 0,-6 11 0,6-13 0,-2 1 0,3 0 0,-1-1 0,1 3 0,0-11 0,1-1 0,3-12 0,0-5 0,3-10 0,5-7 0,4-11 0,4-5 0,-3 7 0,-3 5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313 1 24575,'-59'36'0,"-18"8"0,18-12 0,-2-2 0,27-11 0,18-9 0,9-2 0,14-1 0,25 8 0,-2-2 0,22 11 0,-23-12 0,7-1 0,-26-6 0,3-6 0,-4-5 0,-3 2 0,3-2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24575,'33'-7'0,"-6"0"0,18-3 0,-3 2 0,-4 1 0,10 1 0,-13 3 0,0 0 0,-12 2 0,-8 1 0,-6-2 0,-6 1 0,-2 1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6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24575,'23'-2'0,"26"1"0,-14-2 0,24 2 0,-28-2 0,1 3 0,-11-2 0,-5 2 0,-6-2 0,-5 2 0,-3-1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0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132 250 24575,'-2'-5'0,"1"1"0,0-2 0,1 2 0,0 0 0,1-4 0,2-2 0,1-3 0,3 0 0,0-1 0,11-15 0,-7 8 0,9-8 0,-8 13 0,2 1 0,0 2 0,2 0 0,-4 5 0,3-1 0,-2 3 0,1 2 0,-1 1 0,6 1 0,5 1 0,-6 2 0,1 0 0,-12 2 0,0-1 0,-1 5 0,0 0 0,-1 8 0,-3-1 0,1 13 0,-4-5 0,-4 13 0,-1-15 0,-14 9 0,4-14 0,-30 15 0,18-13 0,-25 8 0,25-13 0,-15 7 0,18-5 0,-5 1 0,12 0 0,3-2 0,1 0 0,3 3 0,-1 0 0,-5 14 0,3-2 0,-4 12 0,10-15 0,1-2 0,5-12 0,1-4 0,1-3 0,3-3 0,4-8 0,5-5 0,6-6 0,2 0 0,0 0 0,4 3 0,-7 4 0,2 2 0,-6 5 0,-3 1 0,0 3 0,-5 1 0,8 10 0,-3-1 0,6 10 0,-3-4 0,2 0 0,5 1 0,-8-8 0,6-1 0,-9-7 0,5-4 0,11-10 0,-4-1 0,6-6 0,-11 5 0,-4 4 0,-4 3 0,-1 2 0,-4 3 0,-2-1 0,1 1 0,-1 1 0,1 1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8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0 24575,'-11'5'0,"-12"7"0,-2 1 0,-10 7 0,11-4 0,2-2 0,2 6 0,8-6 0,-2 3 0,8-5 0,1-2 0,3 0 0,1 0 0,1-1 0,0 1 0,0 2 0,0-3 0,2 3 0,0-4 0,3 1 0,1-3 0,1-2 0,4 1 0,24-3 0,-13-1 0,20-5 0,-20-2 0,8-6 0,-9 3 0,-1 0 0,-10 3 0,-3 3 0,-3 0 0,0 3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50.3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24575,'1'28'0,"2"21"0,2-2 0,1 24 0,-1-35 0,-1 0 0,-1-24 0,-2-7 0,12-25 0,-1 1 0,8-15 0,-1 5 0,-2 7 0,9-8 0,-10 11 0,3-3 0,-9 12 0,-2 1 0,0 4 0,-1 0 0,-3 4 0,0-1 0,-3 7 0,1 9 0,0 12 0,0 9 0,1-4 0,0-2 0,-1-13 0,-1-5 0,3-10 0,2-10 0,6-12 0,0-2 0,7-5 0,-8 7 0,4 1 0,-3 3 0,-6 6 0,3 3 0,-7 5 0,1 2 0,1 3 0,0 10 0,2 2 0,-2 6 0,0 2 0,-3-1 0,0 2 0,-1 3 0,-1 6 0,0-7 0,0 0 0,-1-15 0,2-5 0,4-7 0,-4 2 0,5-3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04.5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59 24575,'-7'2'0,"-1"0"0,-5 5 0,3-2 0,-4 8 0,8-4 0,-4 4 0,6-3 0,-3 6 0,3-2 0,-1 7 0,3-7 0,0 6 0,2-8 0,1 2 0,1-6 0,3 2 0,-3-5 0,3 3 0,-3-5 0,2 0 0,-1-1 0,0-1 0,0 0 0,0-1 0,-1 0 0,1 1 0,-1-1 0,1 1 0,1-1 0,1 0 0,2 0 0,1 0 0,-1 0 0,0-1 0,-3 0 0,1-2 0,0 1 0,2-3 0,-2 1 0,0-1 0,0 1 0,-1 0 0,4-3 0,3-4 0,-3 2 0,-1-1 0,-5 4 0,1 2 0,-1-9 0,1 5 0,-3-13 0,-2 2 0,-1 2 0,-2-2 0,1 11 0,-2-3 0,0 3 0,-4-1 0,2 1 0,-2-1 0,0 1 0,2 1 0,0 1 0,-2 0 0,0 0 0,-6 0 0,6 1 0,-5 2 0,8 2 0,-2 1 0,3 1 0,-1 3 0,1 0 0,-1 1 0,2 1 0,-1 1 0,1 2 0,1 3 0,0 1 0,2 1 0,0 23 0,0-14 0,4 18 0,1-20 0,7 7 0,-1-7 0,15 8 0,-11-17 0,11 3 0,-14-12 0,4-1 0,-3-2 0,4-2 0,-5 0 0,0-2 0,-2 0 0,-2-3 0,3-5 0,1-6 0,0 0 0,2-4 0,-6 7 0,0-11 0,-4 13 0,0-9 0,-3 15 0,-3-5 0,1 7 0,-7-8 0,3 8 0,-15-4 0,10 5 0,-15-1 0,15 4 0,-8-2 0,12 3 0,-5-2 0,9 1 0,-5-1 0,4 2 0,-3 0 0,0 2 0,-5 6 0,3 1 0,-2 5 0,4-2 0,5 2 0,0 0 0,3 10 0,1-9 0,2 9 0,5-8 0,-2-4 0,3-1 0,-3-6 0,8 1 0,-7-3 0,6 1 0,-9-2 0,2-2 0,1 1 0,0-1 0,2-2 0,0 1 0,1-3 0,-1 1 0,2 0 0,-5 1 0,4-2 0,-6 1 0,7-5 0,-6 2 0,3-10 0,-4 8 0,-1-7 0,-2 7 0,-1-7 0,-1 4 0,-2-8 0,-1 7 0,-3-1 0,0 1 0,-12-4 0,0 1 0,-2 1 0,6 5 0,6 6 0,4 1 0,2 0 0,1 2 0,2-1 0,-1 1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38.5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24575,'0'0'0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44.1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59 24575,'2'-1'0,"2"0"0,-2 0 0,3 0 0,7-2 0,-1 3 0,14-4 0,-7 3 0,6-1 0,-5 2 0,0 0 0,-1 0 0,-1 0 0,-1 0 0,5 0 0,-2 0 0,7 1 0,-2 1 0,0-1 0,14 1 0,-7 0 0,18 1 0,-17-1 0,0 1 0,-9-2 0,-7 3 0,6-4 0,7 4 0,-2-4 0,14 1 0,-16-1 0,7 1 0,-15 0 0,0 1 0,3-1 0,9 1 0,-2-1 0,9 1 0,-14-2 0,4 0 0,4 0 0,-9 0 0,6 0 0,-12 0 0,-3 0 0,4 1 0,-5 0 0,11 2 0,-9-2 0,23 1 0,-17-1 0,23 0 0,-18-1 0,22 0 0,-16 0 0,11-2 0,-5 2 0,-9-1 0,3 1 0,-9 0 0,-5 0 0,4 0 0,-1-1 0,13-1 0,-4 1 0,5-2 0,-7 2 0,-1-1 0,-3 0 0,1 2 0,-7-1 0,3 0 0,-2 0 0,3 0 0,2 1 0,4-1 0,-3 1 0,7-2 0,-8 1 0,13 1 0,-8 2 0,4-1 0,-1 2 0,-4-3 0,14 1 0,-9-1 0,3 0 0,-2 0 0,-13 0 0,10 2 0,-6-1 0,0 0 0,3 0 0,-2-1 0,0 0 0,0 0 0,3 1 0,10 0 0,3 0 0,-2-1 0,1-1 0,-7 0 0,-3 0 0,2 1 0,-10 0 0,0 0 0,-3 0 0,2 0 0,4-1 0,-5 1 0,4-2 0,-4 1 0,-8 0 0,12 1 0,-12 0 0,20-1 0,-15 1 0,16-2 0,-14 2 0,8-3 0,-12 3 0,2-1 0,-9 1 0,2 0 0,-4 0 0,1 0 0,0-1 0,-2 1 0,1-1 0,0 1 0,0 0 0,-1 0 0,0 0 0,2 0 0,1-1 0,9 0 0,-2 0 0,3-1 0,-15 0 0,-7 1 0,-30-1 0,-1 0 0,-33-1 0,16 0 0,-9 0 0,12 0 0,8 1 0,-26-1 0,24 2 0,-29-1 0,23-1 0,-7 1 0,-19-2 0,28 2 0,-20-1 0,36 3 0,-9-2 0,-6 2 0,7-2 0,-21 1 0,24 0 0,-16 1 0,21 0 0,-27 2 0,28 0 0,-19 2 0,21-2 0,-26 0 0,18-2 0,-16 3 0,29-3 0,-4 3 0,-4-3 0,1 1 0,-1 0 0,7 0 0,2 0 0,-1-1 0,0-1 0,-12-1 0,8 1 0,-12-1 0,3 0 0,8 1 0,-11-3 0,18 3 0,-3-1 0,3 1 0,-14-1 0,0 1 0,-6 0 0,-2-1 0,17 2 0,-24-1 0,25 1 0,-22 0 0,20 0 0,-19 0 0,17 1 0,-7-1 0,2 2 0,8-2 0,-4 0 0,5 0 0,7 0 0,-7 0 0,3 0 0,-3 0 0,-16-3 0,16 3 0,-26-4 0,20 2 0,-5 1 0,1 0 0,15 1 0,-7 0 0,7 1 0,-5 0 0,6 2 0,-2-2 0,1 1 0,10-1 0,-7 0 0,9 0 0,0-1 0,-5 1 0,7-1 0,-2 0 0,5 0 0,2-1 0,0-5 0,2 3 0,-1-3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50.6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1 505 24575,'6'-1'0,"5"-3"0,4 2 0,17-6 0,-6 3 0,29-8 0,-22 6 0,27-7 0,-31 8 0,8-2 0,-10 2 0,-5 3 0,5-3 0,-7 1 0,0-1 0,-2 0 0,2 1 0,-2 1 0,-2 1 0,1 0 0,2 0 0,-1-1 0,4 0 0,-9 1 0,7 0 0,-8 0 0,5 0 0,1-1 0,-2 1 0,3-3 0,6 0 0,-13 1 0,12 0 0,-16 3 0,4 1 0,-5 0 0,2 0 0,4 0 0,-3 0 0,6-1 0,-8 1 0,6 0 0,-2 0 0,2 0 0,1-1 0,-3 0 0,0-1 0,2 2 0,7-2 0,-5 2 0,5-2 0,-10 2 0,0-1 0,8-2 0,0 0 0,3 0 0,-5 0 0,-5 1 0,2 0 0,2 0 0,-1-1 0,0 2 0,1-1 0,1 1 0,14-1 0,-11 0 0,18-2 0,-18 1 0,15-1 0,-12 1 0,25-3 0,-20 3 0,20-3 0,-28 4 0,3-1 0,12-1 0,-9 1 0,16-4 0,-21 5 0,2-4 0,-5 4 0,-3 0 0,5 0 0,-2 2 0,17-6 0,-13 5 0,11-6 0,-17 4 0,6 0 0,-7 1 0,2 1 0,-6 0 0,1 2 0,4-4 0,0 2 0,0-3 0,1 2 0,-4 0 0,6 0 0,-5 0 0,6-2 0,-5 2 0,7-2 0,-7 2 0,-1 1 0,0 0 0,-4 0 0,3-1 0,0 0 0,-2 0 0,10-4 0,-8 3 0,8-2 0,-12 3 0,3 0 0,-4 2 0,5-3 0,-5 3 0,3-2 0,-2 3 0,2-2 0,-1 1 0,10-3 0,-8 2 0,6-1 0,-8 1 0,-2 0 0,1 0 0,1 0 0,-1-2 0,1 2 0,-1 0 0,1 0 0,4-1 0,-3 1 0,6-1 0,-8 1 0,6-3 0,-6 4 0,2-2 0,-4 2 0,0-2 0,0 1 0,5 0 0,-4 0 0,2 0 0,-5 0 0,0 1 0,-3 0 0,4 1 0,-4-2 0,-2 3 0,-5 1 0,-6 3 0,-5 2 0,-6 2 0,-4 0 0,-8 6 0,1-2 0,-29 11 0,20-11 0,-31 11 0,39-15 0,-11 2 0,9-3 0,-3 1 0,-3-1 0,4 0 0,6-4 0,0 0 0,-8 1 0,11-1 0,-13 1 0,23-4 0,-8 0 0,0 1 0,8 0 0,-14 1 0,15 0 0,-13-1 0,13 0 0,-8 0 0,6-2 0,-3 3 0,1-2 0,-11 3 0,10-1 0,-5 1 0,8-2 0,-7 3 0,1-2 0,-27 7 0,20-5 0,-19 5 0,23-5 0,-21 7 0,20-7 0,-10 5 0,21-6 0,2 1 0,-4 1 0,3-2 0,-3 0 0,-7 2 0,1 0 0,-14 2 0,13-2 0,-4-1 0,8-2 0,5-1 0,-14 3 0,9-2 0,-27 4 0,18-3 0,-8 1 0,10 0 0,10-2 0,-4 0 0,-4 1 0,9 0 0,-6 0 0,14-1 0,-11 0 0,9 0 0,-17 4 0,12-4 0,-13 5 0,11-5 0,-1 2 0,8-4 0,0 1 0,-7 1 0,2-1 0,-3 2 0,-6 1 0,12-2 0,-13 3 0,17-3 0,-4 1 0,7-1 0,2-1 0,-2-1 0,-3 2 0,-2-1 0,1 0 0,2 0 0,5-2 0,0 1 0,6-2 0,7-2 0,8-3 0,26-10 0,2 2 0,14-4 0,0 4 0,-5 2 0,33-5 0,-26 5 0,27-2 0,-33 9 0,3 0 0,1 2 0,20-2 0,-24 1 0,10-1 0,-34 3 0,4-2 0,-6 2 0,1-2 0,-11 2 0,-3 1 0,-1-1 0,4 2 0,1-2 0,15 0 0,-9-1 0,20-1 0,-23 0 0,24-1 0,-22 3 0,12-2 0,-10 4 0,-2-2 0,16-1 0,-16 0 0,28-2 0,-26 2 0,15-1 0,-16 0 0,3-1 0,8-3 0,-7 2 0,5-1 0,-14 4 0,-2-1 0,9 1 0,-5-1 0,6-1 0,5-3 0,10-3 0,-4 2 0,2-5 0,-21 9 0,11-8 0,-10 6 0,25-9 0,-21 6 0,12-5 0,-3 4 0,-10 2 0,13-2 0,-17 7 0,10-4 0,-11 5 0,3-1 0,-4 0 0,-4 2 0,2-2 0,1 1 0,0 0 0,11-1 0,-10 2 0,10-1 0,-11 3 0,12-4 0,-10 4 0,10-4 0,-10 2 0,8-1 0,-12 1 0,1 0 0,-10 2 0,3 1 0,-4 0 0,2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07:55.8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108 45 24575,'2'4'0,"1"-3"0,-1 3 0,0-4 0,1 1 0,-3-2 0,-3 0 0,-4-1 0,-3 0 0,-1 1 0,-1 0 0,2-1 0,1 2 0,4 0 0,1 0 0,5 0 0,1-1 0,2 0 0,0-1 0,-2-2 0,-1 2 0,-1-2 0,0 2 0,-1 0 0,-1-2 0,-3 3 0,-1-2 0,-1 2 0,-1 0 0,0 1 0,1 0 0,0 0 0,2 1 0,3 1 0,-2 0 0,4 1 0,-1 0 0,1 0 0,1 0 0,1-1 0,2-1 0,0 0 0,1-1 0,-1-1 0,2 0 0,-1-2 0,-1 0 0,0-1 0,-2 1 0,-1-1 0,-1 0 0,-2 0 0,1 1 0,-3 0 0,2 1 0,-1 0 0,-1 2 0,-1 1 0,2 0 0,0 3 0,1-3 0,2 2 0,1-2 0,1 0 0,2-3 0,0 0 0,-2 0 0,-2 2 0,1 1 0,6-1 0,0 0 0,4-2 0,-6 1 0,-4 1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1:55.5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82 40 24575,'17'-2'0,"2"-2"0,-2 3 0,4 0 0,2-1 0,3 2 0,-2 0 0,26 0 0,-15 0 0,28 0 0,-27 0 0,34 0 0,-31 0 0,18 0 0,-16 0 0,-10 2 0,19-2 0,-20 1 0,5-1 0,-9 0 0,-1 1 0,7 0 0,-8 1 0,-2-2 0,-9 1 0,-4 0 0,2 0 0,7 0 0,4 0 0,2 0 0,0-1 0,-1 0 0,-6 0 0,12 0 0,-15 0 0,8 0 0,-14 0 0,2-1 0,-3 0 0,1 0 0,2 1 0,0 0 0,7-1 0,-3 0 0,9-1 0,-9 1 0,7 0 0,-7 1 0,0-1 0,-2 0 0,1-1 0,1 2 0,9-1 0,-6 1 0,8-1 0,-9 1 0,2-1 0,8-2 0,-5 3 0,3-2 0,-11 2 0,0 0 0,6 1 0,-4-1 0,11 2 0,-11-2 0,2 1 0,-2-1 0,-3 0 0,4 1 0,7 0 0,-8-1 0,15 0 0,-8-1 0,0 1 0,17 1 0,-17-1 0,17 1 0,-18 0 0,9-1 0,-8 3 0,11-3 0,-10 1 0,7-2 0,-16 1 0,9 0 0,-11 0 0,8 1 0,1-1 0,-2 0 0,-3 0 0,-7 0 0,-9 0 0,-5 1 0,-7 0 0,-4 1 0,-33 0 0,15-1 0,-66-2 0,46 0 0,-32-3 0,38 1 0,0 0 0,5 1 0,3 0 0,0 1 0,-8-4 0,11 3 0,-11-4 0,20 4 0,-6-1 0,-10 2 0,-1 1 0,-3-2 0,11 2 0,10 0 0,-9 0 0,10 0 0,-5 0 0,4-1 0,8 1 0,-6-1 0,7 1 0,1 0 0,1 0 0,-3 0 0,-8 0 0,2 0 0,-6 0 0,7 0 0,-13 0 0,12 0 0,-24 0 0,23 0 0,-6 0 0,4 0 0,5 0 0,-18 2 0,15-1 0,-22 4 0,25-5 0,-12 4 0,11-4 0,1 1 0,-8 1 0,7-2 0,-2 1 0,10-1 0,-1 0 0,-10 0 0,-1 0 0,-12-1 0,10 0 0,-5 0 0,6 0 0,-4 1 0,7-2 0,7 2 0,6 0 0,4-1 0,3 1 0,2-1 0,5 1 0,18 0 0,6 1 0,18 0 0,7 2 0,9-3 0,5 3 0,9-1 0,-7 1 0,-16 1 0,1 0 0,26 1 0,18 2 0,4-3 0,-46-2 0,1-1 0,-4 0 0,1 1 0,45 1 0,-39 0 0,-5 0 0,3 0 0,11-2 0,-14 0 0,13 1 0,-28-1 0,34 3 0,-24-2 0,35 2 0,-40-3 0,11 1 0,-24-2 0,1 1 0,-13-1 0,-3 1 0,11-1 0,-9 0 0,15 0 0,-19 0 0,15-1 0,-8 0 0,2-1 0,-5 1 0,-6 1 0,4 0 0,-3 0 0,2 0 0,-7 0 0,-2 0 0,-3 0 0,0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02.6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1791 5 24575,'-8'0'0,"0"0"0,4 1 0,0-1 0,0 1 0,0-1 0,-2 1 0,-1 1 0,-3 0 0,2 0 0,-1-1 0,0 0 0,0 1 0,-3 0 0,-12 5 0,1-1 0,-8 3 0,-5-1 0,14-2 0,-18 3 0,22-5 0,-18 4 0,18-5 0,-18 4 0,15-5 0,-12 3 0,15-4 0,-7 0 0,14 1 0,-2-1 0,5 0 0,0 0 0,-2-1 0,0 1 0,-1-1 0,-2 1 0,1-1 0,-5 1 0,7 0 0,-6 0 0,7 0 0,-5 1 0,5 0 0,-4-1 0,-2 2 0,0 0 0,-6 3 0,2-1 0,3-1 0,0 0 0,6-2 0,-5 1 0,4 1 0,-2-2 0,2 2 0,-7 1 0,2 0 0,-3 1 0,-5 1 0,11-4 0,-10 4 0,11-4 0,-2 1 0,-1 0 0,3-2 0,-2 2 0,3-2 0,2-1 0,-3 1 0,3-1 0,-3 2 0,-1 0 0,2 0 0,-9 4 0,7-2 0,-3 0 0,-2 1 0,7-4 0,-6 4 0,7-2 0,1-1 0,-7 2 0,8-3 0,-9 3 0,7-4 0,-13 8 0,10-3 0,-12 5 0,9-3 0,1-1 0,-11 6 0,11-6 0,-11 7 0,10-5 0,-5 4 0,-1-2 0,-7 5 0,4-4 0,-8 4 0,5-5 0,7-2 0,0-1 0,7-3 0,0 0 0,-7 4 0,11-4 0,-6 2 0,7-2 0,-2-1 0,-4 3 0,5-3 0,-3 2 0,4-5 0,2 1 0,0 0 0,2 0 0,2-1 0,17-5 0,0 1 0,23-5 0,-5 1 0,16-3 0,0 0 0,33-10 0,-19 7 0,11-5 0,-23 8 0,4 0 0,-8 1 0,17-2 0,-24 2 0,19-3 0,-21 3 0,20-4 0,-24 5 0,19-3 0,-24 5 0,10-2 0,-12 2 0,-2 0 0,1-1 0,-2-2 0,-2 2 0,8-4 0,-9 5 0,25-9 0,-21 8 0,12-5 0,-14 6 0,-3 0 0,13-6 0,1 2 0,3-2 0,-1 2 0,-11 4 0,8-3 0,-10 4 0,13-5 0,-11 3 0,0 0 0,-4 2 0,2-1 0,-5 3 0,6-2 0,-12 3 0,6-2 0,4 0 0,-3-1 0,8-1 0,-11 2 0,1 2 0,-5 0 0,-2 1 0,-1-1 0,0 0 0,0-1 0,0 1 0,-2 0 0,-2 1 0,-2 0 0,1 1 0,-1-1 0,-2 1 0,-4 1 0,-8 2 0,-3-1 0,-9 3 0,-12 4 0,-7 1 0,-19 5 0,7-1 0,-13 1 0,-3 1 0,-18 8 0,12-4 0,2 0 0,-6 6 0,26-6 0,1-1 0,-6 1 0,-21 6 0,53-18 0,-16 3 0,15-2 0,-12 3 0,9-3 0,-10 2 0,6 0 0,-13 2 0,23-3 0,-17 4 0,27-7 0,-10 3 0,16-6 0,0 1 0,0-1 0,-2 1 0,-3-1 0,-1 1 0,-4 0 0,-15 3 0,8-3 0,-21 4 0,20-5 0,-17 4 0,18-4 0,-10 2 0,19-4 0,0 0 0,12-2 0,-1 0 0,1 0 0,-3 0 0,1 0 0,2 0 0,1 0 0,1 0 0,1 0 0,-1 0 0,-4 2 0,4 0 0,-5 1 0,6 0 0,-1-2 0,1 2 0,1-1 0,7-4 0,8-1 0,10-6 0,44-12 0,-13 1 0,9-3 0,2 0 0,7-4 0,-20 6 0,-1 2 0,10 0 0,-6-1 0,16-4 0,-17 4 0,31-8 0,-35 11 0,25-4 0,-33 9 0,26-5 0,-27 9 0,7-2 0,-11 3 0,-6 0 0,12-5 0,-8 0 0,2 1 0,-6 3 0,5 3 0,-8 0 0,13-3 0,-16 1 0,6 0 0,-6 0 0,6-1 0,8-2 0,-4-2 0,-1 1 0,-7-5 0,-9 8 0,0-3 0,-10 10 0,-3 0 0,-3 0 0,0 1 0,0-1 0,-1 2 0,-1 6 0,-7 3 0,-23 18 0,-3-5 0,-53 17 0,15-17 0,9-7 0,-2-1 0,-24 3 0,27-7 0,1-1 0,-10 1 0,-23 3 0,45-9 0,-33 7 0,44-2 0,-30 5 0,16 2 0,-16-1 0,15-4 0,-7 0 0,29-6 0,-23 7 0,17-1 0,-21 7 0,21-5 0,-11 4 0,19-8 0,-7 3 0,15-6 0,0 0 0,6-3 0,3 0 0,-5 1 0,3-1 0,-2 0 0,6-1 0,-2 0 0,1 1 0,-4 0 0,4-1 0,0 0 0,3-3 0,1 1 0,4 0 0,2-3 0,14-6 0,11-8 0,9-3 0,17-2 0,0 0 0,9 4 0,3-6 0,-5 5 0,-2 1 0,1-1 0,19-4 0,-22 7 0,5-2 0,7-2 0,-4 2 0,9-1 0,1 0 0,-2-1 0,-17 5 0,31-8 0,-35 6 0,17-2 0,-28 5 0,0 4 0,-4 4 0,-14 2 0,20-2 0,-20 4 0,10-5 0,-8 4 0,0-2 0,0 1 0,-3 0 0,1-1 0,-2 2 0,-6 0 0,-1 0 0,-2-1 0,4-3 0,-3 2 0,-1 1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11.3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52 1 24575,'0'14'0,"-1"-4"0,-1 14 0,1-10 0,0 10 0,1-8 0,-1 4 0,1-4 0,-1-1 0,1-1 0,0-2 0,0 0 0,0 6 0,0-7 0,1 5 0,-1-8 0,1-1 0,-1 2 0,0-3 0,0 5 0,0-4 0,0 3 0,0-3 0,0 1 0,0-1 0,-1 7 0,0-5 0,-1 6 0,1-6 0,0 5 0,1-4 0,-1 3 0,1 2 0,0-4 0,0 12 0,-1-7 0,1 3 0,-1-3 0,1-2 0,0 4 0,0-1 0,0 1 0,0-1 0,0-2 0,0-2 0,0 8 0,0-8 0,0 8 0,0-7 0,0 0 0,0 4 0,0-5 0,-2 17 0,1-12 0,-2 12 0,1-11 0,-1 0 0,1 2 0,-1 6 0,1-3 0,-1 5 0,0-4 0,1-1 0,-1 17 0,0-8 0,2 24 0,-1-9 0,1-3 0,1-5 0,-1-6 0,1-10 0,0 15 0,0-20 0,1 8 0,-1-8 0,1-4 0,-1 9 0,0-9 0,1 7 0,-1-9 0,2-2 0,-2-1 0,0-2 0,0 1 0,1 2 0,-1-2 0,1 4 0,0-1 0,-1 1 0,1-1 0,-1 2 0,0-1 0,0 5 0,0-3 0,0 0 0,1-3 0,-1-2 0,1 2 0,0 2 0,1 1 0,-1-1 0,1-2 0,-1 9 0,2-7 0,-1 15 0,0-15 0,1 10 0,0-9 0,2 20 0,-3-14 0,2 20 0,-1-18 0,-1 4 0,1-8 0,-1 0 0,0-3 0,-1 1 0,0 2 0,-1-3 0,1 0 0,-1 1 0,1 4 0,0-1 0,1 3 0,-2-4 0,1-2 0,0-1 0,-1 4 0,1-3 0,-1 8 0,1-8 0,0 9 0,0-12 0,0 9 0,-1-7 0,1 6 0,-1-4 0,1-3 0,-1 0 0,2-2 0,-1-1 0,0 7 0,-1-6 0,1 12 0,-1-9 0,2 14 0,-2-11 0,1 13 0,-1-13 0,0 3 0,2-5 0,-2 0 0,2 9 0,-2-4 0,2 2 0,-1-4 0,0-5 0,0 4 0,0 4 0,1 6 0,0 1 0,-1 2 0,3-7 0,-1-3 0,0 0 0,-1-6 0,-1 8 0,1-9 0,0 10 0,-1-5 0,2 10 0,-2-4 0,2 9 0,-3-14 0,1 14 0,-1-16 0,0 17 0,0-19 0,0 10 0,0-8 0,0 2 0,0 18 0,1-12 0,-1 16 0,3-17 0,-2 4 0,1-4 0,-1 10 0,-1-9 0,1 15 0,0-19 0,1 25 0,-2-22 0,2 15 0,-1-15 0,-1 0 0,1 0 0,-1-3 0,0-1 0,0 7 0,0-8 0,-1 16 0,1-14 0,-3 15 0,2-15 0,0 7 0,-3-12 0,4 5 0,-3-5 0,1 7 0,-1-2 0,1 15 0,0-10 0,0 18 0,2-19 0,-2 14 0,2-19 0,0 9 0,0-5 0,0-1 0,0 4 0,0-7 0,0 12 0,0-9 0,0 13 0,0-15 0,0 4 0,0-3 0,0 7 0,0-7 0,2 12 0,-2-13 0,2 13 0,0-15 0,0 6 0,1-8 0,-1-2 0,1 11 0,-2-9 0,1 16 0,-2-17 0,3 21 0,-2-15 0,2 9 0,-1-11 0,0 2 0,0 5 0,-2-5 0,2 4 0,-1-7 0,-1 1 0,4 12 0,-4-6 0,3 7 0,-3-7 0,1 12 0,-1-7 0,3 12 0,-3-17 0,2 3 0,-1-4 0,1 26 0,1-17 0,3 33 0,-1-37 0,1 13 0,-2-18 0,-1-1 0,1 4 0,0 4 0,-1-5 0,0 14 0,-1-17 0,0 15 0,0-17 0,0 14 0,-2-6 0,1 0 0,-1-3 0,0 3 0,0-11 0,0 21 0,0-22 0,0 11 0,2-4 0,-1-3 0,1 13 0,-1-5 0,-1-3 0,0-1 0,0-9 0,0 4 0,0-1 0,0 3 0,0-1 0,0-1 0,0 11 0,-1-12 0,-1 20 0,0-22 0,0 11 0,0-14 0,2 3 0,-2 1 0,2 1 0,-1 8 0,1-9 0,0 13 0,-2-10 0,2 16 0,-1-11 0,1 4 0,0-5 0,0-4 0,-1 13 0,0-8 0,0 2 0,1-7 0,-1-4 0,1 4 0,-3 0 0,3-2 0,-1 6 0,0-3 0,0 2 0,-1-1 0,2 12 0,-1 3 0,1 2 0,0-1 0,0-15 0,0 2 0,0 6 0,1-9 0,-1 9 0,2-5 0,0-6 0,-1 6 0,0 2 0,-1-9 0,0 19 0,0-14 0,0 6 0,0-9 0,0 10 0,0-12 0,0 13 0,0-13 0,0 4 0,0 0 0,0-4 0,0 5 0,-1 1 0,1-1 0,-1 2 0,1-11 0,0 0 0,0-5 0,0 3 0,0-2 0,0 0 0,0 7 0,0-1 0,0 5 0,-2-6 0,2-6 0,-1-1 0,1-3 0,0 0 0,0 0 0,0 3 0,0-4 0,0 3 0,0-2 0,0-3 0,0 5 0,0-4 0,1 7 0,-1-5 0,1 7 0,-1-7 0,1 9 0,1-10 0,-1 6 0,1-4 0,-2-2 0,1 1 0,-1-5 0,1 2 0,-1-4 0,1 2 0,-1-1 0,1-2 0,0 1 0,0 1 0,-1-1 0,0 2 0,0-2 0,-1-4 0,-3-11 0,-46-16 0,35 11 0,-33-5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14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 24575,'12'0'0,"6"-1"0,-5 0 0,17 0 0,-14 0 0,13 0 0,-7 0 0,1 0 0,2 1 0,-1 0 0,-1 0 0,2 0 0,-5 0 0,2 0 0,-3 0 0,0 0 0,1 0 0,0 1 0,-1 0 0,1 0 0,-3-1 0,5 0 0,-7 0 0,6 1 0,-5-1 0,5 3 0,-3 0 0,13 1 0,-8 0 0,15-2 0,-15 0 0,15 0 0,-15 0 0,11-1 0,-7 0 0,-5-1 0,7 0 0,-8 1 0,1-1 0,4-1 0,-8 0 0,13-2 0,-11 2 0,4 2 0,2 0 0,-2 2 0,7-2 0,-4 1 0,-1-1 0,-2-1 0,13 0 0,-12-1 0,24-2 0,-22 2 0,26-1 0,-22 2 0,20 0 0,-21 0 0,19 2 0,-19-1 0,16 1 0,-19-1 0,14-1 0,-13 0 0,1 0 0,-4 0 0,-3 1 0,3 1 0,15-1 0,-15 1 0,25 0 0,-24-1 0,24 2 0,-18-3 0,20 2 0,-24-1 0,16 0 0,-23-1 0,11 0 0,-14 0 0,9-1 0,-9 1 0,10-2 0,-9 1 0,16 0 0,-12 1 0,25 0 0,-22 0 0,42 0 0,-34 0 0,20 0 0,-26 1 0,14 0 0,-11 0 0,10 0 0,-14-1 0,11 3 0,-13-3 0,10 1 0,-8-1 0,-6 0 0,4 0 0,-8 1 0,2 1 0,-3 0 0,3 0 0,2 0 0,-4-2 0,2 1 0,-5 0 0,-7-1 0,2 1 0,-5-1 0,0 0 0,1 0 0,-4 1 0,2-1 0,-1 1 0,2-1 0,3-1 0,-3 1 0,3-1 0,-6 1 0,0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21.8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1 24575,'-5'13'0,"1"3"0,-2 4 0,0 5 0,2 1 0,-1 14 0,2-1 0,-2 1 0,3-8 0,0-9 0,2 1 0,0-1 0,0 17 0,0-16 0,0 14 0,0-21 0,0 0 0,0-5 0,0-2 0,0-1 0,0 1 0,0 1 0,0 0 0,0 3 0,0-4 0,0-2 0,0-1 0,0-1 0,0 0 0,0 6 0,0-4 0,0 11 0,0-9 0,1 13 0,-1-11 0,3 10 0,-3-10 0,3 6 0,-2-8 0,1 3 0,-2-6 0,2 3 0,-2-1 0,2 4 0,-2-2 0,2 2 0,-1-3 0,0 0 0,0 2 0,-1 4 0,1 0 0,1 6 0,0-2 0,2 1 0,0 4 0,-1-8 0,2 10 0,-4-12 0,1 3 0,-1-6 0,1 1 0,-1 6 0,0 1 0,0 9 0,2-9 0,-1 10 0,-1-11 0,1 0 0,-1-4 0,-1-4 0,1 6 0,-1-3 0,1 7 0,-1-7 0,2 3 0,-2-3 0,1-1 0,-1 3 0,2-4 0,-2 1 0,1 3 0,-1 0 0,0 7 0,0-2 0,0 9 0,0-10 0,0 10 0,0-13 0,0 3 0,-1 2 0,1-7 0,-2 8 0,1-11 0,1 9 0,-1-8 0,1 9 0,0-1 0,0-3 0,0 11 0,0-11 0,0 10 0,0-10 0,0 11 0,0-9 0,-1 5 0,1-6 0,-1 1 0,0 8 0,0-4 0,0 3 0,1 2 0,0-7 0,0 17 0,0-7 0,0-1 0,1-1 0,0 0 0,0-6 0,-1 7 0,1-8 0,-1-1 0,1 0 0,-1 3 0,0-4 0,0 17 0,0-12 0,0 10 0,0-18 0,0 11 0,0-10 0,0 21 0,0-20 0,-1 13 0,1-12 0,-1 1 0,1 8 0,0-7 0,0 16 0,0-14 0,2 17 0,0-14 0,2 6 0,0-1 0,-2-10 0,1 14 0,-2-19 0,-1 13 0,1-11 0,0 4 0,0 1 0,0 0 0,-1 15 0,2-10 0,-2 10 0,0-13 0,-2-2 0,2 2 0,-1 4 0,0 9 0,0-3 0,-1 2 0,2-13 0,-3 6 0,3 1 0,-1 17 0,1-11 0,0 5 0,1-15 0,-1-5 0,3 15 0,-3-14 0,1 24 0,-1-27 0,0 11 0,0-12 0,0 0 0,0 11 0,0-10 0,-1 9 0,-1-5 0,1-4 0,0 14 0,1-11 0,-1 5 0,0-3 0,0-5 0,0 16 0,1-14 0,-1 12 0,1-12 0,0-1 0,0 2 0,0-1 0,0-1 0,0 8 0,0-7 0,0 15 0,-2-15 0,2 17 0,-2-17 0,1 22 0,0-16 0,1 22 0,0-19 0,0 25 0,0-18 0,0 25 0,2-23 0,-1 9 0,1-16 0,0-2 0,1 29 0,0-21 0,1 27 0,-2-24 0,-1-1 0,0 23 0,-1-22 0,0 30 0,0-30 0,-1 10 0,0-8 0,0-1 0,2 0 0,0-4 0,1 15 0,0-15 0,-1 33 0,1-35 0,-1 25 0,-1-27 0,2 4 0,-1 15 0,1-19 0,-1 19 0,0-19 0,-1 0 0,2 18 0,-2-14 0,1 28 0,1-27 0,0 21 0,0-24 0,2 19 0,-4-20 0,2 3 0,-2-11 0,1-4 0,0 0 0,1 11 0,-1-12 0,0 13 0,-1-18 0,3 15 0,-3-16 0,2 24 0,1-19 0,-1 10 0,0-8 0,-1 0 0,1 1 0,-1-3 0,1 15 0,-2-11 0,1 12 0,-1-4 0,2-7 0,-1 6 0,2 0 0,-1-10 0,2 14 0,-1-10 0,-1 3 0,3 16 0,-4-19 0,3 26 0,-4-28 0,5 22 0,-3-20 0,3 11 0,-2-11 0,1 6 0,1 0 0,-2-3 0,1 1 0,-1 2 0,-2-5 0,3 3 0,-4 1 0,2-9 0,-1 11 0,0-8 0,-1-2 0,0 4 0,-1-3 0,0-1 0,0 18 0,1-16 0,0 25 0,0-23 0,0 9 0,0-14 0,0 13 0,0-15 0,1 14 0,0-11 0,0-2 0,-1 7 0,0-12 0,0 11 0,0-9 0,-1 1 0,-2 5 0,1-6 0,-2 6 0,2-3 0,0-5 0,1 2 0,-2-5 0,0 4 0,1-10 0,1 2 0,0-13 0,-1-6 0,1-11 0,-24-26 0,-13 9 0,-4 2 0,0-12 0,-32-1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26.4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0 24575,'1'22'0,"-1"4"0,-2 9 0,-2 49 0,2-24 0,-1 8 0,1 1 0,1 1 0,1-17 0,-1 0 0,1 11 0,0-5 0,1 17 0,1-24 0,0 16 0,-1-27 0,1 12 0,-2-21 0,2 20 0,-1-29 0,0 4 0,-1-10 0,0-7 0,0 2 0,0-6 0,0-1 0,0-1 0,0 1 0,0 1 0,0 0 0,0 1 0,0 4 0,0-1 0,-1 13 0,0-8 0,0 11 0,1-6 0,0 2 0,-1 16 0,1-8 0,-1 13 0,1-11 0,0 6 0,-2 1 0,2 24 0,-3 16 0,3-1 0,-2-2 0,1 6 0,-1-10 0,0 9 0,1-21 0,1-13 0,0-11 0,3 38 0,-3-30 0,5 25 0,-5-19 0,3-7 0,-3 9 0,2-15 0,-1 2 0,0-4 0,0 6 0,0-4 0,1 20 0,0-13 0,1 9 0,-1-8 0,0-9 0,-1 15 0,1-20 0,-2 22 0,3-31 0,-3 14 0,1-14 0,-1 3 0,0 3 0,-1 9 0,0-6 0,0 18 0,1-16 0,0 3 0,0 13 0,0-21 0,0 20 0,0-21 0,0 1 0,0 2 0,0-7 0,-1 5 0,1-5 0,-2 1 0,2 12 0,0-11 0,0 25 0,0-20 0,0 21 0,0-21 0,2 15 0,-1-20 0,1 6 0,0-10 0,-1 1 0,1 10 0,0-6 0,-1 21 0,1-20 0,-2 9 0,1-4 0,-1-11 0,0 18 0,0-7 0,2 1 0,-1 1 0,1-2 0,-1-5 0,0 13 0,0-14 0,1 14 0,-1-14 0,0 1 0,-1-9 0,1 8 0,1-4 0,-2 9 0,2 6 0,-2-11 0,3 26 0,-3-27 0,1 15 0,1-14 0,-1-1 0,3 21 0,-2-19 0,5 33 0,-5-30 0,4 27 0,-5-23 0,2 33 0,1-4 0,0 1 0,0 2 0,-1-27 0,0 0 0,0-6 0,0-4 0,-2-1 0,0-4 0,-1 10 0,0-13 0,0 8 0,0-12 0,0 0 0,0 0 0,0 7 0,0-3 0,0 9 0,0-10 0,0 1 0,0-4 0,0 1 0,0 0 0,-1 11 0,1-9 0,-2 7 0,1-9 0,0 2 0,1-5 0,0 7 0,0-13 0,0 11 0,0-10 0,0 6 0,0-4 0,0 0 0,0 2 0,0 3 0,0 0 0,0 5 0,0-9 0,-1 1 0,0-4 0,0 2 0,0-1 0,0 1 0,1-4 0,-2 0 0,1 5 0,-3 1 0,3-1 0,-2-3 0,2-6 0,-1-6 0,1-22 0,-41-45 0,31 32 0,-32-22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2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3187 24575,'6'-8'0,"-1"3"0,3-11 0,-1 6 0,0-6 0,0 6 0,-2-1 0,-2 5 0,-1-1 0,1 3 0,-1-3 0,1 0 0,-1-1 0,3 0 0,-3 0 0,1 1 0,2 0 0,-2 1 0,4-3 0,-2 1 0,1-1 0,3-3 0,-5 4 0,4-3 0,-4 4 0,0 0 0,0-1 0,-1-1 0,1 0 0,-2 0 0,3 0 0,-1-2 0,0 4 0,0-3 0,-1 5 0,-1-1 0,2 1 0,-2-2 0,4-3 0,0-5 0,1 2 0,1-3 0,-3 6 0,3-9 0,-4 9 0,1-4 0,0 7 0,0-2 0,2 2 0,-1-2 0,5-5 0,-2 3 0,4-6 0,-4 5 0,3-4 0,-1-1 0,7-10 0,-4 6 0,8-16 0,-9 16 0,3-6 0,-8 9 0,-1 7 0,0-3 0,-2 5 0,4-1 0,-2-3 0,0 4 0,0-6 0,-3 7 0,6-9 0,-2 5 0,7-8 0,-5 7 0,2-4 0,-4 7 0,0-2 0,-2 3 0,3-5 0,-2 0 0,4-2 0,-1-3 0,0 5 0,3-9 0,-1 4 0,0-2 0,4-10 0,-6 12 0,3-10 0,-3 10 0,-1 2 0,4-11 0,-5 12 0,3-5 0,-5 11 0,-1 1 0,0 1 0,2 1 0,-1-5 0,8-8 0,-4 3 0,9-18 0,-10 19 0,8-18 0,-12 21 0,6-11 0,-5 13 0,5-9 0,-2 3 0,3-4 0,0-3 0,-3 5 0,6-5 0,-8 10 0,8-14 0,-1 2 0,-1-2 0,2 1 0,-8 11 0,3-3 0,1-4 0,-2 6 0,2-5 0,1 0 0,0 1 0,9-16 0,-8 17 0,1-5 0,-4 8 0,-2 2 0,8-12 0,-2 7 0,10-20 0,-4 14 0,1-8 0,4-2 0,-8 7 0,7-7 0,-10 11 0,6-9 0,-6 12 0,8-14 0,-6 12 0,9-14 0,-8 11 0,8-8 0,-7 3 0,8-6 0,-6 7 0,1 0 0,-10 15 0,5-8 0,-6 7 0,9-11 0,-10 15 0,7-11 0,-9 13 0,7-12 0,-7 8 0,5-8 0,-4 8 0,2-3 0,-2 7 0,0-4 0,-3 6 0,3-5 0,-2 4 0,5-10 0,-3 6 0,7-14 0,-7 11 0,4-4 0,-5 7 0,0 1 0,1 0 0,2-6 0,2 0 0,-1 2 0,-2 2 0,-4 6 0,-1 0 0,2-1 0,-2 4 0,0 0 0,-1 3 0,0-4 0,4-4 0,-1 1 0,0-4 0,0 5 0,-3 1 0,3-3 0,-5 5 0,4-4 0,-3 6 0,0 0 0,-1 2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5:13.5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6 24575,'-2'-2'0,"0"3"0,-1-5 0,0 7 0,2 2 0,0 2 0,0 1 0,1-1 0,1 0 0,1-5 0,2 1 0,2-3 0,4 1 0,0-1 0,-1-1 0,-3 0 0,-3-3 0,-1-1 0,0-2 0,-1 3 0,-3-2 0,0 4 0,-1-2 0,1 4 0,-3 0 0,0 5 0,-1-1 0,1 4 0,4-5 0,7-1 0,-1-3 0,2-3 0,-2 1 0,-2-1 0,-2 1 0,0 2 0,-1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5T10:25:16.1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1 24575,'-4'1'0,"1"1"0,0-1 0,1 2 0,2 0 0,-1 0 0,1-1 0,1 0 0,1 1 0,2-1 0,0 0 0,5-1 0,-3 0 0,7-2 0,-7-1 0,3-2 0,-7 0 0,0-1 0,-6 6 0,1 0 0,-2 4 0,2 0 0,2-2 0,2 0 0,3-2 0,6-5 0,-3 1 0,4-4 0,-9 3 0,-1-1 0,-1 2 0,-1 1 0,-2 1 0,-1 1 0,-2 3 0,0 0 0,2 2 0,1 0 0,5-4 0,0 0 0,0-2 0,-1 1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39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24575,'3'36'0,"0"-4"0,0-10 0,1 3 0,0 18 0,-1-10 0,0 4 0,-3-14 0,1-15 0,-1 2 0,0-13 0,0-2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0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24575,'0'10'0,"0"11"0,0-2 0,0 7 0,0-4 0,0 0 0,0-2 0,0 2 0,0-8 0,0 2 0,0-6 0,0-3 0,0-2 0,0-2 0,-1 0 0,1-3 0,-1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1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24575,'11'0'0,"0"0"0,3 0 0,-4 0 0,2 1 0,-3-1 0,-1 1 0,1-1 0,-3 0 0,3 0 0,-2 1 0,1-1 0,-1 1 0,-3-1 0,1 0 0,-2 0 0,1-1 0,-2 1 0,-1-1 0,-2 1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2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24575,'-2'13'0,"-1"2"0,2 7 0,-1 2 0,2 0 0,-1 5 0,0-12 0,0-1 0,1-14 0,0-2 0,0-4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7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24575,'-1'83'0,"-1"-5"0,-2-13 0,-1-1 0,2-5 0,1-16 0,2-24 0,0-5 0,-1-5 0,1-2 0,-1-3 0,1-1 0,0-5 0,1-6 0,-1 1 0,1-2 0,-1 6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8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0 24575,'-8'17'0,"-4"2"0,-6-1 0,-15 11 0,7-5 0,-4-2 0,13-8 0,7-7 0,4-1 0,2-2 0,3-1 0,0 0 0,3 6 0,-1-3 0,9 11 0,-2-7 0,18 15 0,-8-9 0,22 11 0,-20-15 0,7 0 0,-17-7 0,-3-2 0,0 0 0,-1-1 0,-1 0 0,-2-1 0,-8-1 0,3 0 0,-4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0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33 24575,'1'-5'0,"-1"-1"0,0-1 0,-4 1 0,1 3 0,-2 0 0,-6 2 0,6 0 0,-12 8 0,9 4 0,-5 7 0,7 5 0,2-5 0,3-2 0,1-7 0,1-6 0,2-2 0,1-2 0,2-1 0,1-6 0,-1 2 0,-2-4 0,-2 4 0,-2 1 0,0 2 0,0 1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208 0 24575,'-21'15'0,"-1"-1"0,4 1 0,-5 4 0,4 2 0,-1 1 0,2 5 0,1-2 0,-2 12 0,6-9 0,1 13 0,9-16 0,0 11 0,6-13 0,5 6 0,2-15 0,11 0 0,-5-7 0,12-3 0,-13 0 0,3-3 0,-10 0 0,-1-1 0,2 0 0,4-1 0,14-5 0,-2-2 0,12-9 0,0-6 0,-11 4 0,3-5 0,-18 8 0,3-19 0,-7 7 0,3-20 0,-7 21 0,1-8 0,-3 20 0,-3-2 0,0 11 0,-3-1 0,-1 4 0,-2 0 0,-1 1 0,-4 2 0,-12 0 0,5-1 0,-3 0 0,11-1 0,7 1 0,0 1 0,0 1 0,-13 2 0,3-1 0,-14 1 0,12 1 0,-5-1 0,11 3 0,-2-1 0,3 4 0,4-3 0,1 3 0,2 3 0,1-4 0,2 3 0,0-5 0,0 0 0,7 1 0,24-1 0,-4 0 0,20-3 0,-14-2 0,-4-1 0,-2 2 0,-7-2 0,-2 0 0,-7-1 0,-2 1 0,-5-3 0,-2 1 0,1 0 0,1 0 0,-2-1 0,6-5 0,-5 4 0,1-2 0,-3 6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4.2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1 24575,'-2'12'0,"-1"5"0,-6 25 0,0-3 0,-6 11 0,6-13 0,-2 1 0,3 0 0,-1-1 0,1 3 0,0-11 0,1-1 0,3-12 0,0-5 0,3-10 0,5-7 0,4-11 0,4-5 0,-3 7 0,-3 5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313 1 24575,'-59'36'0,"-18"8"0,18-12 0,-2-2 0,27-11 0,18-9 0,9-2 0,14-1 0,25 8 0,-2-2 0,22 11 0,-23-12 0,7-1 0,-26-6 0,3-6 0,-4-5 0,-3 2 0,3-2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24575,'33'-7'0,"-6"0"0,18-3 0,-3 2 0,-4 1 0,10 1 0,-13 3 0,0 0 0,-12 2 0,-8 1 0,-6-2 0,-6 1 0,-2 1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6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24575,'23'-2'0,"26"1"0,-14-2 0,24 2 0,-28-2 0,1 3 0,-11-2 0,-5 2 0,-6-2 0,-5 2 0,-3-1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0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132 250 24575,'-2'-5'0,"1"1"0,0-2 0,1 2 0,0 0 0,1-4 0,2-2 0,1-3 0,3 0 0,0-1 0,11-15 0,-7 8 0,9-8 0,-8 13 0,2 1 0,0 2 0,2 0 0,-4 5 0,3-1 0,-2 3 0,1 2 0,-1 1 0,6 1 0,5 1 0,-6 2 0,1 0 0,-12 2 0,0-1 0,-1 5 0,0 0 0,-1 8 0,-3-1 0,1 13 0,-4-5 0,-4 13 0,-1-15 0,-14 9 0,4-14 0,-30 15 0,18-13 0,-25 8 0,25-13 0,-15 7 0,18-5 0,-5 1 0,12 0 0,3-2 0,1 0 0,3 3 0,-1 0 0,-5 14 0,3-2 0,-4 12 0,10-15 0,1-2 0,5-12 0,1-4 0,1-3 0,3-3 0,4-8 0,5-5 0,6-6 0,2 0 0,0 0 0,4 3 0,-7 4 0,2 2 0,-6 5 0,-3 1 0,0 3 0,-5 1 0,8 10 0,-3-1 0,6 10 0,-3-4 0,2 0 0,5 1 0,-8-8 0,6-1 0,-9-7 0,5-4 0,11-10 0,-4-1 0,6-6 0,-11 5 0,-4 4 0,-4 3 0,-1 2 0,-4 3 0,-2-1 0,1 1 0,-1 1 0,1 1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8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0 24575,'-11'5'0,"-12"7"0,-2 1 0,-10 7 0,11-4 0,2-2 0,2 6 0,8-6 0,-2 3 0,8-5 0,1-2 0,3 0 0,1 0 0,1-1 0,0 1 0,0 2 0,0-3 0,2 3 0,0-4 0,3 1 0,1-3 0,1-2 0,4 1 0,24-3 0,-13-1 0,20-5 0,-20-2 0,8-6 0,-9 3 0,-1 0 0,-10 3 0,-3 3 0,-3 0 0,0 3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50.3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24575,'1'28'0,"2"21"0,2-2 0,1 24 0,-1-35 0,-1 0 0,-1-24 0,-2-7 0,12-25 0,-1 1 0,8-15 0,-1 5 0,-2 7 0,9-8 0,-10 11 0,3-3 0,-9 12 0,-2 1 0,0 4 0,-1 0 0,-3 4 0,0-1 0,-3 7 0,1 9 0,0 12 0,0 9 0,1-4 0,0-2 0,-1-13 0,-1-5 0,3-10 0,2-10 0,6-12 0,0-2 0,7-5 0,-8 7 0,4 1 0,-3 3 0,-6 6 0,3 3 0,-7 5 0,1 2 0,1 3 0,0 10 0,2 2 0,-2 6 0,0 2 0,-3-1 0,0 2 0,-1 3 0,-1 6 0,0-7 0,0 0 0,-1-15 0,2-5 0,4-7 0,-4 2 0,5-3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04.5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59 24575,'-7'2'0,"-1"0"0,-5 5 0,3-2 0,-4 8 0,8-4 0,-4 4 0,6-3 0,-3 6 0,3-2 0,-1 7 0,3-7 0,0 6 0,2-8 0,1 2 0,1-6 0,3 2 0,-3-5 0,3 3 0,-3-5 0,2 0 0,-1-1 0,0-1 0,0 0 0,0-1 0,-1 0 0,1 1 0,-1-1 0,1 1 0,1-1 0,1 0 0,2 0 0,1 0 0,-1 0 0,0-1 0,-3 0 0,1-2 0,0 1 0,2-3 0,-2 1 0,0-1 0,0 1 0,-1 0 0,4-3 0,3-4 0,-3 2 0,-1-1 0,-5 4 0,1 2 0,-1-9 0,1 5 0,-3-13 0,-2 2 0,-1 2 0,-2-2 0,1 11 0,-2-3 0,0 3 0,-4-1 0,2 1 0,-2-1 0,0 1 0,2 1 0,0 1 0,-2 0 0,0 0 0,-6 0 0,6 1 0,-5 2 0,8 2 0,-2 1 0,3 1 0,-1 3 0,1 0 0,-1 1 0,2 1 0,-1 1 0,1 2 0,1 3 0,0 1 0,2 1 0,0 23 0,0-14 0,4 18 0,1-20 0,7 7 0,-1-7 0,15 8 0,-11-17 0,11 3 0,-14-12 0,4-1 0,-3-2 0,4-2 0,-5 0 0,0-2 0,-2 0 0,-2-3 0,3-5 0,1-6 0,0 0 0,2-4 0,-6 7 0,0-11 0,-4 13 0,0-9 0,-3 15 0,-3-5 0,1 7 0,-7-8 0,3 8 0,-15-4 0,10 5 0,-15-1 0,15 4 0,-8-2 0,12 3 0,-5-2 0,9 1 0,-5-1 0,4 2 0,-3 0 0,0 2 0,-5 6 0,3 1 0,-2 5 0,4-2 0,5 2 0,0 0 0,3 10 0,1-9 0,2 9 0,5-8 0,-2-4 0,3-1 0,-3-6 0,8 1 0,-7-3 0,6 1 0,-9-2 0,2-2 0,1 1 0,0-1 0,2-2 0,0 1 0,1-3 0,-1 1 0,2 0 0,-5 1 0,4-2 0,-6 1 0,7-5 0,-6 2 0,3-10 0,-4 8 0,-1-7 0,-2 7 0,-1-7 0,-1 4 0,-2-8 0,-1 7 0,-3-1 0,0 1 0,-12-4 0,0 1 0,-2 1 0,6 5 0,6 6 0,4 1 0,2 0 0,1 2 0,2-1 0,-1 1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43.2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40 24 24575,'-3'5'0,"0"2"0,0 9 0,3-3 0,5 3 0,5-8 0,3-4 0,4-7 0,-7-2 0,-1-4 0,-7 1 0,-4-3 0,-3 0 0,-2-1 0,-5 1 0,1 5 0,-2 0 0,4 3 0,-2 2 0,5 0 0,-1 1 0,4 0 0,0 1 0,0-1 0,1 2 0,1-1 0,0 3 0,1-1 0,1 2 0,0 0 0,3-2 0,5 0 0,0-2 0,8-1 0,-9-2 0,2-1 0,-8-3 0,-1-1 0,-2 1 0,-3 0 0,-3 4 0,-5 1 0,2 3 0,1 2 0,5-1 0,7 0 0,0-3 0,3 0 0,-2-1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46.3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1 24575,'-1'34'0,"0"-9"0,1 15 0,0-17 0,0-2 0,1-5 0,-1-6 0,2-4 0,1-8 0,-1 1 0,2-3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47.2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87 0 24575,'-18'17'0,"-5"9"0,14-15 0,-3 8 0,7-12 0,1-1 0,2-3 0,-3 1 0,2 0 0,-1 0 0,3-2 0,13 2 0,3-2 0,24 5 0,-12-2 0,8 1 0,-23-4 0,-3-2 0,-8-1 0,0-3 0,-1 3 0,1-2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47.9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24575,'1'16'0,"-1"0"0,1 6 0,-1 0 0,0-1 0,1 2 0,0-1 0,1-6 0,-2-4 0,1-11 0,0-8 0,-1 2 0,1-4 0,-1 6 0,0 2 0,0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0:49.4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65 537 24575,'37'-11'0,"-10"5"0,29-12 0,26-7 0,-28 4 0,26-4 0,-38 10 0,-9 6 0,-2-3 0,-2 2 0,-3-2 0,14-1 0,-12 1 0,23-9 0,-26 11 0,26-10 0,-31 13 0,24-7 0,-26 6 0,25-11 0,-24 9 0,19-7 0,-20 11 0,18-6 0,-18 8 0,11-2 0,-12 2 0,3-2 0,-1 0 0,0-1 0,3-1 0,7-5 0,-4 2 0,10-5 0,-15 7 0,3 1 0,-3 3 0,-5 3 0,13-4 0,-11 4 0,16-6 0,-16 5 0,9-4 0,-14 6 0,8-2 0,-10 2 0,9-3 0,-9 2 0,8-3 0,-8 4 0,5-3 0,-5 3 0,4-3 0,-4 1 0,5 0 0,-4 0 0,0 0 0,-2 2 0,-3-1 0,-1 2 0,-1-1 0,-3 1 0,-10 7 0,-1-1 0,-26 16 0,10-7 0,-50 17 0,31-16 0,-7-1 0,0-1 0,1-1 0,-2 1 0,0 0 0,-5 0 0,5-2 0,1-1 0,-8 2 0,-28 3 0,43-7 0,-8-1 0,20-1 0,-7-5 0,2 2 0,-3-3 0,3 1 0,3-2 0,7 3 0,1-2 0,5 3 0,2-2 0,-4 4 0,2-1 0,-9 3 0,8-2 0,-12 1 0,19-3 0,-15 4 0,18-4 0,-13 4 0,15-4 0,-18 7 0,16-3 0,-16 10 0,13-7 0,-3 5 0,4-3 0,0-1 0,3-2 0,-2 0 0,6-5 0,-4 5 0,6-7 0,-2 3 0,6-5 0,0 1 0,-1-1 0,1 3 0,-1-2 0,3 0 0,5-2 0,10-1 0,13-3 0,8-1 0,18-3 0,5-3 0,6-2 0,24-15 0,-26 7 0,25-15 0,-41 16 0,2-6 0,-22 15 0,2-1 0,-6 3 0,4 0 0,0-1 0,12-3 0,-7 3 0,37-14 0,-33 13 0,25-9 0,-25 10 0,18-5 0,-14 3 0,18 0 0,-29 5 0,21 0 0,-17 4 0,9-3 0,-4 1 0,-1-3 0,1 1 0,36-6 0,-33 5 0,19-3 0,-35 5 0,-1 0 0,-2 2 0,7-3 0,-13 3 0,6-4 0,-11 3 0,2-2 0,-5 2 0,10-3 0,-7 2 0,8-3 0,-9 3 0,-4 3 0,-3 0 0,-11 5 0,-11 3 0,-20 4 0,-9 3 0,-6 1 0,-39 9 0,14-3 0,-4 2 0,17-1 0,2 1 0,2 0 0,0 1 0,1 1 0,3 0 0,-26 14 0,4-6 0,9-5 0,-15 1 0,29-9 0,-14 1 0,35-11 0,-4 0 0,8-3 0,-11 0 0,21-2 0,-10 1 0,15-1 0,-3 1 0,6-1 0,3-1 0,-4 3 0,4-2 0,-6 1 0,6-1 0,-12 2 0,6-1 0,-16 3 0,12-2 0,-5 2 0,15-5 0,-1 1 0,7-2 0,0 0 0,4 0 0,3-3 0,13-5 0,8-6 0,15-4 0,12-7 0,8-3 0,16-4 0,6-5 0,-22 14 0,1 1 0,32-16 0,-25 16 0,-2 1 0,13-1 0,-23 9 0,-2 2 0,9 0 0,14-1 0,-34 4 0,17-3 0,-24 2 0,21-3 0,-29 5 0,21-2 0,-24 5 0,15-2 0,-21 2 0,9 0 0,-14-1 0,4 1 0,-1-1 0,-2 0 0,11 0 0,-10 1 0,2 0 0,-8 2 0,2-1 0,-1 1 0,4-1 0,-6 1 0,2-1 0,-6 2 0,4 0 0,-3-1 0,3 1 0,-4-1 0,-2 1 0,0 0 0,-2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0:53.7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264 549 24575,'93'-22'0,"0"1"0,0 0 0,0 0 0,0-1 0,0 1 0,0 0 0,0 0 0,0-1 0,12-2 0,5-3 0,1 0 0,-5 2 0,-11 2 0,-16 6 0,-21 5 0,7 6 0,-28 0 0,4 0 0,-3-1 0,-5 0 0,3-2 0,1-4 0,-4 3 0,14-3 0,-15 8 0,0-2 0,-9 2 0,10-4 0,-9 3 0,10-2 0,-11 3 0,-2-1 0,5-1 0,5-2 0,-4 2 0,1-1 0,3 1 0,-13 2 0,15-3 0,-15 4 0,-2-1 0,-4 3 0,-5 1 0,4-2 0,-1 1 0,4-1 0,-5 1 0,-5 3 0,-9 3 0,-5 2 0,-4 5 0,0 1 0,-6 1 0,-2 2 0,-15 5 0,-5 0 0,-4 1 0,-16 3 0,3-5 0,-10 2 0,-17 0 0,-7 3 0,-4-5 0,31-5 0,0-1 0,-23 2 0,20-2 0,0-1 0,-12-4 0,18 0 0,0-1 0,-18-3 0,17 0 0,-1 1 0,-16 3 0,22-2 0,3 1 0,-7 4 0,-6 0 0,31-5 0,0 2 0,5 0 0,2-1 0,-1 4 0,-6-3 0,7 0 0,-14 2 0,16-2 0,-1-1 0,8 2 0,1-2 0,4-1 0,-2-1 0,-5 5 0,9-6 0,-15 10 0,14-8 0,-9 4 0,7-2 0,-17 6 0,10-2 0,-30 6 0,30-9 0,-15 0 0,22-5 0,1-2 0,0 0 0,1 0 0,-7 0 0,5 0 0,-2-2 0,12 1 0,9-3 0,9-3 0,22-5 0,17-5 0,17-1 0,-11 3 0,2 0 0,-8 3 0,6-2 0,17-4 0,10-4 0,-5 2 0,-4 3 0,0-1 0,4-2 0,6-1 0,-4 1 0,12-3 0,-4 1 0,-10 3 0,1 0 0,-12 2 0,3-1 0,-6 1 0,-4 0 0,-1 1 0,26-7 0,-2 0 0,-32 8 0,0 0 0,21-5 0,0 1 0,11-3 0,4 0 0,-33 4 0,-17 2 0,3-3 0,-11 5 0,-5 1 0,-5 5 0,-9 3 0,0 0 0,-2 1 0,0 1 0,0-1 0,0 2 0,7-1 0,0 1 0,2 0 0,-2-1 0,2 0 0,-8-1 0,4 1 0,-8 0 0,2 1 0,-1 0 0,2 0 0,-4 0 0,0 0 0,-10 6 0,-8 2 0,-38 17 0,-8 1 0,0-4 0,-4 1 0,11-5 0,-1 0 0,-21 0 0,0-2 0,26-5 0,1-2 0,-16 1 0,1-1 0,-18 7 0,17-3 0,-1 1 0,-21 8 0,24-5 0,1 1 0,-9 2 0,17-5 0,3-1 0,1-3 0,-21 0 0,34-4 0,-1-3 0,-15 6 0,18-4 0,-19 6 0,4 1 0,7 1 0,-28 7 0,26-7 0,-17 4 0,25-7 0,-7 3 0,21-5 0,-12 5 0,16-7 0,-16 6 0,11-5 0,-13 4 0,14-5 0,-3 0 0,11-4 0,5-1 0,-1 0 0,3-1 0,2 0 0,3-1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0:56.7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62 24575,'5'-1'0,"3"1"0,5-1 0,3 1 0,10-1 0,11 1 0,7-1 0,21 2 0,11-1 0,0 2 0,18 0 0,-16-2 0,2 2 0,-2-2 0,-16 1 0,11-1 0,-12 3 0,22-3 0,-25 2 0,24-5 0,-36 3 0,32-1 0,-30 2 0,31 3 0,-32-2 0,32 2 0,-37-4 0,13 1 0,-28-1 0,22 1 0,-13 0 0,15 2 0,-18-2 0,-3 2 0,14 1 0,-11-1 0,7 3 0,-18-3 0,-3 0 0,4-1 0,-4 1 0,13-1 0,-14-1 0,11 0 0,-10-1 0,5 0 0,0 0 0,1 2 0,-3-2 0,1 2 0,-4-2 0,1 1 0,-3-1 0,6 0 0,-10 0 0,1 0 0,-11 1 0,-7-1 0,-4 1 0,-6-1 0,-7 0 0,-6 0 0,-12 0 0,-37 0 0,3-3 0,-18 1 0,13-3 0,3 2 0,11-2 0,-3 0 0,12 1 0,-3-1 0,-34-5 0,0-1 0,32 4 0,0 1 0,-29-3 0,3 1 0,-11-1 0,14 5 0,3 1 0,4 0 0,4 1 0,2 1 0,8-1 0,6 1 0,2-1 0,6 0 0,-31 0 0,48 2 0,-11-2 0,23 2 0,0 0 0,0-1 0,-2 0 0,5-1 0,-5 1 0,10 0 0,-3 1 0,8 0 0,0 0 0,5 0 0,0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00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7 24575,'4'-1'0,"14"-2"0,-4 2 0,16-1 0,1 2 0,5 2 0,50 2 0,-11 0 0,-11 0 0,4-1 0,31-1 0,-39 0 0,3 1 0,-1-3 0,-1 1 0,-11 1 0,1 1 0,16 0 0,-3 0 0,13 2 0,-12-1 0,1 0 0,18 3 0,-27-6 0,0 0 0,19 2 0,8-3 0,-17-1 0,11 0 0,12-2 0,-17 3 0,17-3 0,-36 3 0,1-2 0,-6 2 0,-10 0 0,1 0 0,-12 0 0,-1 0 0,19 0 0,-16 0 0,37 0 0,-34 0 0,28 0 0,-26 0 0,3-1 0,-13 1 0,-6-1 0,3 1 0,-5 0 0,16-1 0,-10 1 0,20-3 0,-12 3 0,20-1 0,-18 1 0,21 2 0,-17 0 0,6 2 0,-8-1 0,-7-2 0,-1 1 0,-3 0 0,0-1 0,-2 1 0,-3-1 0,-7 1 0,-5-1 0,-4-1 0,-20 0 0,-10-2 0,-51 2 0,-6-1 0,0 0 0,-6 0 0,23 1 0,-2-1 0,-2 1 0,-6-1 0,6 1 0,5 0 0,1 0 0,-25 0 0,3 1 0,33-1 0,4 1 0,-5 0 0,1 1 0,-35 0 0,4-1 0,14 0 0,-3-2 0,15-1 0,-3 0 0,-11 2 0,-8 0 0,10-1 0,20 0 0,2-1 0,-28 3 0,6 1 0,17-2 0,2 2 0,-7-2 0,-18 0 0,17 0 0,-22-1 0,43-1 0,0 1 0,14 1 0,-19 0 0,12 1 0,-10-1 0,20 0 0,-7 1 0,7 0 0,-5 0 0,15-1 0,0 0 0,1 0 0,1 2 0,-3 0 0,-2-1 0,0 0 0,-12 0 0,7-1 0,-5 1 0,2-1 0,-1 1 0,-15 1 0,12-1 0,-7 1 0,18-1 0,3 1 0,0-1 0,8-1 0,-1 0 0,8-1 0,2 1 0,6-3 0,1 2 0,19-2 0,0 3 0,14-2 0,8 1 0,9 0 0,7 1 0,15 0 0,-2 0 0,4 0 0,-22 0 0,3 0 0,-7 1 0,-1 1 0,3-1 0,-2 2 0,-6-1 0,-4 2 0,12 7 0,-3-4 0,41 8 0,-34-11 0,9 2 0,0-1 0,4-4 0,-1-1 0,7 0 0,-11 0 0,-2 0 0,-8-1 0,-1-1 0,8 4 0,-7-1 0,-3 0 0,13 0 0,-9-1 0,28-1 0,-43 1 0,18-1 0,-49 1 0,8 0 0,-8 0 0,6-1 0,-10 0 0,2-1 0,-10 1 0,12-1 0,-5 2 0,10-3 0,-12 2 0,-7 0 0,-4 1 0,-5 1 0,1 1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08.2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333 1 24575,'0'5'0,"-1"1"0,1 0 0,-2 4 0,1 11 0,0 2 0,0 31 0,1-13 0,0 17 0,0 6 0,0-14 0,1 41 0,1-28 0,-1 11 0,1-12 0,-2-13 0,0 4 0,0-8 0,-1 10 0,-1-13 0,1 29 0,0-34 0,1 28 0,0-39 0,1 13 0,-1-19 0,1 3 0,-2-4 0,1 0 0,-2 3 0,0 18 0,1-12 0,0 14 0,0-13 0,0 13 0,0-3 0,0 25 0,0-22 0,0 19 0,1-24 0,-1 17 0,1-22 0,-1 7 0,1-9 0,-2-2 0,1 0 0,-6 32 0,0-19 0,-2 31 0,3-32 0,-1 48 0,3-37 0,-1 28 0,1-38 0,3 11 0,-1-9 0,1 22 0,1-29 0,0 14 0,-1-21 0,0 3 0,0-10 0,1 0 0,-1 9 0,1-4 0,-2 16 0,1-16 0,-1 10 0,2 8 0,-1-15 0,0 11 0,0-22 0,-1-2 0,2-1 0,-1 6 0,1-4 0,0 11 0,0-13 0,0 17 0,0-16 0,1 20 0,-1-18 0,1 24 0,-1-17 0,0 33 0,0-26 0,0 17 0,0-20 0,2-2 0,-2 6 0,3 41 0,-1-26 0,2 43 0,-1-41 0,1 28 0,-1-19 0,-2 24 0,1-35 0,-1 11 0,-1-28 0,1 14 0,0-19 0,1 20 0,-1-20 0,0 6 0,-1-9 0,1-2 0,2 20 0,0-12 0,2 17 0,-2-14 0,1-2 0,-3 3 0,3 15 0,-4-6 0,5 31 0,-3-32 0,2 23 0,-3-33 0,-1 36 0,0-34 0,-1 26 0,1-21 0,0 3 0,1 6 0,-1-4 0,3-1 0,0 20 0,4-14 0,-1 17 0,4-26 0,-1 19 0,-2-26 0,0 28 0,-5-35 0,-1 24 0,-1-24 0,0 31 0,0-27 0,0 28 0,0-29 0,0 18 0,0-17 0,0 25 0,1-21 0,-1 13 0,1-19 0,1 9 0,1 8 0,1-7 0,-1 0 0,-2-17 0,0 4 0,-1-4 0,1-2 0,-1 6 0,0-12 0,0 7 0,0-13 0,0 0 0,0-3 0,0 0 0,0-1 0,0 2 0,0-1 0,0 2 0,0-4 0,0 5 0,-1-1 0,0 6 0,0-5 0,0 0 0,0 0 0,1-2 0,-1 1 0,1-5 0,0-24 0,1-24 0,0 1 0,2-32 0,-1 42 0,3-39 0,-3 31 0,3-14 0,-3 17 0,2-5 0,1-12 0,-1 4 0,1-21 0,-2 32 0,1-27 0,-1 31 0,1-16 0,-1 14 0,-1-6 0,0 5 0,1-10 0,3 4 0,-2-2 0,1-1 0,-4 6 0,0 3 0,-2-15 0,-1 20 0,-3-36 0,3 38 0,-4-31 0,4 37 0,-4-23 0,3 25 0,-4-29 0,4 22 0,-2-29 0,2 23 0,-3-39 0,3 31 0,-3-13 0,3 25 0,0 2 0,-1 6 0,0-18 0,1 23 0,-3-20 0,4 25 0,-3-15 0,3 9 0,-3-20 0,2 8 0,-3-24 0,1 20 0,1-7 0,-1-11 0,3 19 0,-2-23 0,4 26 0,-2 0 0,1 1 0,-2 0 0,-1-10 0,0 2 0,-1-1 0,1-4 0,0 6 0,3-3 0,-2-1 0,1-17 0,-2 13 0,0-31 0,-1 33 0,0-31 0,2 28 0,-1-11 0,-1-20 0,2 4 0,0-12 0,0 21 0,3 22 0,-1 7 0,1-1 0,-2-3 0,2 0 0,-1-24 0,-1 13 0,2 1 0,0-1 0,-3-7 0,3-2 0,0-1 0,-1 2 0,1 3 0,1 1 0,0 6 0,1 1 0,1 0 0,-1 7 0,8-53 0,-7 52 0,5-31 0,-2 15 0,3-8 0,0 3 0,0 7 0,1 0 0,-3 11 0,1-7 0,-6 16 0,1 9 0,1-10 0,-3 12 0,2-4 0,-3 12 0,1 5 0,-1-4 0,2-6 0,-2-1 0,1-7 0,-1 5 0,0-3 0,0-3 0,0 0 0,-1-20 0,1 18 0,-3-14 0,1 5 0,-1 10 0,-2-23 0,1 28 0,-4-22 0,3 31 0,-1-12 0,4 22 0,-1-2 0,0 6 0,1-1 0,1 6 0,-1-2 0,1 3 0,0 0 0,1 14 0,0 6 0,0 10 0,0 8 0,2 7 0,0 48 0,-1 2 0,1 2 0,-1 6 0,0-29 0,-1 0-401,0-2 0,1 5 0,-1-4 401,0 13 0,0-3 0,0-2 0,0 1-246,0 0 0,0-2 246,0-13 0,0-3 0,0-9 0,-1 0 0,0 12 0,0-4 0,-1 9 0,0-5 0,0-2 1172,1-1-1172,-2-3 0,-1-2 523,3-8-523,-6 30 0,4-47 0,-2 13 0,1-20 0,0 11 0,1-15 0,-2 10 0,1-11 0,1 3 0,1-7 0,-2 11 0,2-10 0,-3 12 0,3-11 0,-2 16 0,3-10 0,-1 24 0,1-24 0,0 16 0,1-16 0,-1 18 0,1-10 0,-1 7 0,0 0 0,0-3 0,0 2 0,0 15 0,0-23 0,-1 21 0,0 3 0,0-7 0,-2 35 0,0-2 0,0-3 0,2 2 0,1 6 0,1-16 0,-1 20 0,0-10 0,0-6 0,2-18 0,1 2 0,0 28 0,1 12 0,-1-39 0,-2-8 0,1-12 0,-1 17 0,1-20 0,1 18 0,-2-16 0,1 1 0,-1 10 0,-1-8 0,1 13 0,-1-3 0,0 3 0,1 23 0,1-21 0,-2-1 0,0 6 0,-1 11 0,1-13 0,-1 11 0,4-3 0,-1-1 0,3-5 0,2 23 0,-3-46 0,0 21 0,-1-34 0,-1 9 0,0-6 0,0 19 0,-1-16 0,0 7 0,0-9 0,0-1 0,0 9 0,0-10 0,0 9 0,0-12 0,0 12 0,1 8 0,0-2 0,1 14 0,-2-18 0,5 19 0,-2-22 0,1 3 0,0-17 0,-2-1 0,2 4 0,-1 2 0,0 1 0,0-4 0,-3-5 0,1-7 0,-1 1 0,1-6 0,0 8 0,2 5 0,-1-3 0,2 3 0,-2-13 0,0 0 0,-1-3 0,0 0 0,1-1 0,-25-3 0,-29-7 0,-5-2 0,6 3 0,-1-2 0,0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19.0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2064 125 24575,'-7'11'0,"-4"2"0,-4 6 0,-4 3 0,0 1 0,-1 1 0,-7 7 0,-7 13 0,0-2 0,-10 21 0,18-23 0,-8 11 0,17-22 0,-10 10 0,11-14 0,-11 17 0,9-14 0,0 5 0,4-10 0,1-2 0,-20 20 0,13-15 0,-20 24 0,21-21 0,-4 8 0,4-8 0,2 1 0,-6 12 0,4-8 0,-7 16 0,14-23 0,-2 1 0,7-9 0,0-5 0,1 1 0,-1 3 0,-2 2 0,2 2 0,-3 3 0,0-2 0,-11 19 0,8-17 0,-11 15 0,13-16 0,-10 17 0,6-8 0,-12 26 0,14-27 0,-15 33 0,15-31 0,-16 30 0,14-30 0,-15 29 0,15-30 0,-9 21 0,11-24 0,-5 9 0,1-6 0,0 1 0,-1 2 0,-4 7 0,2-9 0,-3 5 0,6-16 0,1-1 0,0 0 0,-11 18 0,11-15 0,-8 17 0,13-22 0,-3 4 0,4-6 0,-9 9 0,5-3 0,-4 5 0,-5 12 0,9-14 0,-10 22 0,13-26 0,-4 16 0,7-21 0,-6 17 0,5-16 0,-10 16 0,5-13 0,-8 7 0,7-10 0,-2 2 0,0 0 0,-6 15 0,5-4 0,-12 22 0,14-20 0,-9 7 0,8-13 0,2-7 0,-8 17 0,10-16 0,-10 14 0,11-15 0,0-4 0,3-3 0,4-7 0,1 0 0,4-8 0,4-6 0,5-8 0,10-10 0,2-6 0,14-13 0,3-11 0,4-6 0,9-17 0,-3 3 0,-1 1 0,0 0 0,-10 16 0,-1 5 0,-4 3 0,7-9 0,-12 8 0,18-34 0,-20 28 0,6-15 0,-10 19 0,3-2 0,-7 14 0,2-2 0,-8 18 0,0-10 0,-3 14 0,2-14 0,-4 18 0,5-11 0,-3 10 0,9-17 0,-9 15 0,10-20 0,-8 16 0,6-5 0,-5 9 0,3-1 0,0-9 0,-2 2 0,9-21 0,3-6 0,-4 8 0,4-3 0,-9 25 0,11-9 0,-7 11 0,4-3 0,-8 11 0,-4 5 0,7-6 0,-3 2 0,2-5 0,10-13 0,-11 11 0,17-22 0,-19 23 0,16-15 0,-14 17 0,14-16 0,-14 12 0,25-35 0,-21 27 0,16-21 0,-17 26 0,0-3 0,-1 5 0,-2-4 0,-2 8 0,2-9 0,-4 11 0,4-13 0,-7 14 0,12-23 0,-11 20 0,8-12 0,-10 17 0,10-19 0,-9 15 0,9-15 0,-12 22 0,1-2 0,2 0 0,4-9 0,-2 3 0,6-9 0,-5 4 0,8-11 0,-6 8 0,12-18 0,-14 19 0,8-11 0,-7 12 0,15-26 0,-12 19 0,11-20 0,-20 31 0,1-2 0,-3 4 0,1 4 0,-3 0 0,1 4 0,-1 0 0,0 1 0,-1 5 0,-6 7 0,-4 8 0,-8 15 0,-4 7 0,-3 5 0,-5 13 0,-13 28 0,1-4 0,9-11 0,-2 1 0,9-21 0,0 2 0,-13 25 0,0 1 0,9-22 0,0 0 0,-16 26 0,1-1 0,13-26 0,1-2 0,-9 15 0,2-3 0,-6 6 0,8-11 0,1-2 0,-3 5 0,9-12 0,2-1 0,-4 7 0,4 0 0,-13 17 0,8-15 0,-5 12 0,12-23 0,3 2 0,-5 8 0,5-8 0,-11 26 0,1-6 0,4-7 0,3-8 0,0-1 0,-1 1 0,1-2 0,-1-1 0,-2 4 0,-5 3 0,7-14 0,-17 20 0,7-8 0,-15 21 0,17-26 0,-16 23 0,19-30 0,-29 41 0,32-43 0,-10 14 0,15-21 0,-4 5 0,3-5 0,-6 7 0,10-13 0,-14 16 0,16-18 0,-8 11 0,16-22 0,-1 7 0,4-6 0,-4 8 0,5-10 0,-1 3 0,1-20 0,-34-26 0,-7-6 0,23 10 0,-19-7 0,0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24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1 225 24575,'5'0'0,"3"0"0,2 0 0,3 0 0,1 0 0,0-1 0,0 0 0,-1-2 0,1 2 0,6 0 0,10 1 0,29 0 0,-1-1 0,12-1 0,21-1 0,-32 1 0,37 1 0,-29-1 0,0 2 0,33-1 0,-29-1 0,-9 2 0,0 0 0,12-3 0,25 4 0,-31-2 0,8 2 0,-2-1 0,-19 1 0,1-2 0,35 0 0,-38 1 0,0 0 0,30-2 0,-26 2 0,1 0 0,40-5 0,-24 5 0,-1-1 0,19-5 0,-28 5 0,-3 0 0,13-2 0,4 0 0,-11 1 0,-22 1 0,43 1 0,-46 0 0,26 0 0,-33 1 0,26-1 0,-27 0 0,23-2 0,-35-1 0,13 1 0,-20 1 0,6 1 0,-16 0 0,-7 0 0,-9-1 0,-28-2 0,-8-1 0,-21-1 0,-25-5 0,37 5 0,-5-1 0,-7-3 0,-6-1 0,2 1 0,-8-1 0,-4 2 0,-8-1 0,-8 0 0,8 2 0,11 4 0,4 0 0,-20 1 0,6 0 0,36 3 0,3 0 0,-8 0 0,3 0 0,-21 0 0,-17-4 0,-3-1 0,47 1 0,0 1 0,-37-5 0,1 0 0,-4 0 0,5 3 0,9 1 0,20 1 0,-19 2 0,32-1 0,-8 1 0,32 0 0,-6 0 0,3-1 0,-16 0 0,9 0 0,-1 1 0,7 0 0,5-1 0,4 0 0,2-1 0,-6-1 0,6 2 0,-13-2 0,12 2 0,2 0 0,3 1 0,6 1 0,-6 6 0,3 0 0,-4 5 0,4-2 0,-1-1 0,2-2 0,1-1 0,1-1 0,1-1 0,-1 3 0,0-1 0,0 2 0,1 0 0,-1-1 0,0 1 0,2-1 0,-1-2 0,5-2 0,2-1 0,17-2 0,43 1 0,8-1 0,-23-1 0,1 0 0,0 0 0,1 0 0,45-1 0,-3-2 0,-18 2 0,-1 0 0,9-3 0,-21 2 0,-1 1 0,4-1 0,18-1 0,-11 0 0,-14 2 0,0 1 0,20-2 0,17 1 0,-28-1 0,6 1 0,26 1 0,-29 1 0,2 0 0,-11 0 0,-1 0 0,6 0 0,-3 0 0,15 0 0,-6 0 0,-7 0 0,-1 0 0,-19-2 0,0 1 0,-1-1 0,16 0 0,-8 0 0,6 0 0,-26-1 0,4 0 0,-20 1 0,6-1 0,-15 3 0,-4-1 0,2 1 0,0 0 0,5 3 0,5 1 0,6 2 0,4 1 0,6-1 0,1-1 0,-4-1 0,-4-3 0,-11 0 0,-5-1 0,-4 0 0,-1-1 0,-2 0 0,-5 1 0,-9 0 0,-12 0 0,-17 2 0,-18 0 0,-14 1 0,-19 0 0,-6 0 0,34-1 0,-5 0 0,-5-2 0,-13-1 0,-1-1 0,12 1 0,0 0 0,1 0 0,-14-2 0,-9-2 0,12 1 0,25 3 0,4 0 0,-16-1 0,1 0 0,-14 4 0,34-2 0,-1 0 0,4 3 0,-3-1 0,-28 0 0,-2-1 0,19 1 0,1 0 0,-5-2 0,0 0 0,3 0 0,5 0 0,-13 1 0,9 1 0,3 2 0,2 4 0,-10-1 0,32-1 0,-7-5 0,16 0 0,-21-1 0,26 0 0,-8 1 0,26 0 0,11 0 0,16-1 0,24 0 0,20 0 0,14 1 0,-29-1 0,3 1 0,6-1 0,2 1 0,-2-2 0,3 0-238,12 1 1,2 0 237,-14-1 0,3 0 0,5 1 0,7 1 0,-6 0 0,-1 0 0,0-1-311,1-1 0,4-1 0,-6 1 311,-1-1 0,-4 0 0,7-1 0,-1 0-141,-8 1 0,0 1 141,4 0 0,-3 1 0,-14-1 0,0 1 0,12 0 0,-1 1 0,33 1 0,-9 0 446,-15 0-446,-23-3 941,4 1-941,29-6 303,-30 4-303,36-4 0,-58 4 0,7-1 0,-14 3 0,3-3 0,-7 2 0,3-2 0,-14 3 0,-1-1 0,-9 3 0,-15 6 0,9-4 0,-9 3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05:54.6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8 24575,'-1'9'0,"0"1"0,2-4 0,-1 0 0,2-6 0,0-2 0,0-1 0,1-3 0,-2 3 0,0-2 0,-1 2 0,0 0 0,-1-1 0,-1 2 0,-2 0 0,-1 2 0,0 1 0,-1 1 0,0 3 0,1 0 0,0-1 0,5-3 0,-1-1 0,4-1 0,-3-2 0,3-1 0,-3 0 0,1 1 0,-2-3 0,-1 5 0,0-1 0,-1 4 0,2 1 0,0-1 0,0 0 0,1-1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05:57.4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15 24575,'-1'4'0,"2"-1"0,6-3 0,4-2 0,2-1 0,3-3 0,-8 2 0,-1 0 0,-4 2 0,-4 2 0,2 1 0,-3 1 0,2 1 0,-2-2 0,1 1 0,-3 2 0,2 1 0,-2 1 0,2-2 0,4-4 0,1-1 0,3-4 0,-4 1 0,1 0 0,-3 1 0,-1 1 0,0 1 0,-1 3 0,0-1 0,1 2 0,1-2 0,0-1 0,1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07:56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3 24575,'-6'7'0,"4"-3"0,-2-2 0,4-4 0,-2-5 0,-1 3 0,-1 1 0,-2 6 0,3 2 0,-1 0 0,3 0 0,4-4 0,-1-2 0,3-1 0,-2 0 0,-1 4 0,2 6 0,3 8 0,-1-5 0,-1 1 0,-4-12 0,-1-6 0,0-1 0,-1 0 0,-1 2 0,1 4 0,-1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07:58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1 24575,'-5'5'0,"1"0"0,5-2 0,1-1 0,7-6 0,-5 1 0,3-3 0,-8 6 0,1 3 0,-3 2 0,2 1 0,1-3 0,2-1 0,-1-2 0,1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3:51.2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28 24575,'0'13'0,"1"-3"0,-1 1 0,3-4 0,-2-3 0,3-2 0,1-1 0,2-1 0,3 0 0,2-5 0,-1 0 0,1-12 0,-7-2 0,-2 5 0,-4 1 0,-3 12 0,0-1 0,-9 8 0,3 3 0,-13 18 0,14-1 0,-2 11 0,9-17 0,5-3 0,2-13 0,7-11 0,-1-3 0,3-7 0,-6-1 0,-4 3 0,-2 0 0,-2-1 0,-2 4 0,-2-1 0,-8 4 0,4 5 0,-5 3 0,7 3 0,-2 10 0,5-4 0,0 7 0,4-10 0,2 0 0,2-4 0,2 0 0,0-3 0,0-6 0,-4 2 0,-2-4 0,-4 5 0,-2 1 0,-2 3 0,2 1 0,0 0 0,3 1 0,1-1 0,0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3:51.9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24575,'4'4'0,"-1"2"0,-1 10 0,-1 5 0,0 15 0,1 6 0,-2 3 0,3 3 0,-3-7 0,2 0 0,-1-17 0,0-6 0,-1-17 0,1-3 0,1-2 0,-1 0 0,4-1 0,-1 0 0,-1 3 0,-1-1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3:52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62 24575,'7'17'0,"-1"-2"0,6 7 0,-2-4 0,2-2 0,-1-3 0,-2-7 0,0-1 0,-2-4 0,-1 0 0,1-3 0,2-5 0,-2-1 0,2-6 0,-2 1 0,0-1 0,1-11 0,-2 6 0,0-16 0,-3 19 0,-1-4 0,-1 17 0,-1 16 0,1 12 0,-1 17 0,1 13 0,1 3 0,0-9 0,1-5 0,-1-20 0,0-8 0,-1-9 0,5-12 0,-1 5 0,2-7 0,-4 7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3:53.7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 24575,'9'-1'0,"3"0"0,3 1 0,-1 2 0,0 0 0,-9 3 0,0 2 0,-4 3 0,-2 6 0,-10 14 0,0-8 0,-5 8 0,4-15 0,6-6 0,1-3 0,6-5 0,8-1 0,5 0 0,24 5 0,-3 4 0,16 15 0,-21-3 0,-6 3 0,-17-11 0,-9-2 0,-8 2 0,1-5 0,-4 3 0,4-8 0,3-2 0,2 0 0,0-1 0,0 1 0,2-1 0,0 1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3:57.5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11 24575,'-2'4'0,"0"1"0,2 5 0,1-5 0,4 1 0,3-5 0,3 0 0,1-3 0,0 1 0,-2-4 0,-6 1 0,-4-2 0,-10-3 0,-2 2 0,-8 0 0,-2 6 0,5 5 0,-1 4 0,12 7 0,3-5 0,4 0 0,2-8 0,2-2 0,2 0 0,-1-1 0,0-2 0,-6 5 0,1-3 0,-4 4 0,5-4 0,3 0 0,-3-1 0,2 1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3:58.7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37 24575,'0'23'0,"3"54"0,0 1 0,0-25 0,1-1 0,1 14 0,-1-34 0,-1-16 0,-2-29 0,0-14 0,-1-18 0,1-8 0,-3-29 0,-1 20 0,-1-5 0,0 23 0,3 21 0,-1 6 0,3 21 0,2 16 0,5 6 0,2 3 0,9 0 0,-2-8 0,3-6 0,-7-8 0,-1-7 0,-6-3 0,2-6 0,-3 0 0,1-7 0,-3-7 0,-2 3 0,1-7 0,-2 13 0,1 3 0,-1 9 0,1 10 0,-1 8 0,4 19 0,0 8 0,8 23 0,-2-16 0,1-3 0,-6-25 0,-2-11 0,5-7 0,7-7 0,-6-1 0,4-2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10:57.0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79 14 24575,'-5'-1'0,"1"0"0,-3 0 0,2 1 0,-2-1 0,3 1 0,-4 2 0,3 2 0,-3 3 0,4 3 0,1-4 0,2-2 0,2-5 0,0-4 0,1-1 0,-2-2 0,1 0 0,-1 1 0,-1 2 0,-1 3 0,-3 3 0,1 3 0,0 1 0,0 3 0,3-2 0,-1 2 0,3-4 0,0-1 0,1-2 0,1-1 0,0-1 0,1-4 0,-2 6 0,-1-3 0,-1 5 0,0-1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3:59.2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 24575,'-16'55'0,"2"-9"0,9-20 0,2-10 0,3-6 0,7-9 0,18-5 0,13-2 0,29-2 0,-17 4 0,0 0 0,-33 4 0,-10-1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3:59.6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24575,'10'25'0,"7"46"0,3 1 0,-5-11 0,0 0 0,1 3 0,-1-5 0,-13-44 0,-6-12 0,2-2 0,-3-3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10:59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1 24575,'-3'7'0,"0"4"0,2-4 0,0 5 0,3-7 0,2-2 0,3-10 0,-1 1 0,-1-4 0,-3 5 0,-1 1 0,-1 2 0,-1 1 0,0 0 0,-2 1 0,-2 0 0,-1 3 0,-2-1 0,3 4 0,-1-1 0,4 1 0,0 0 0,1-2 0,1-1 0,0-2 0,2 0 0,3-2 0,-1 0 0,5-5 0,-6 1 0,3-6 0,-4 7 0,-1-3 0,-1 7 0,-5 3 0,0 1 0,-3 5 0,4-2 0,1 1 0,1-3 0,4-5 0,1-3 0,1-4 0,-2 1 0,-1 5 0,-5 5 0,1 4 0,-1-1 0,1-3 0,3-3 0,-1-1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11:04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 2 24575,'-3'9'0,"1"-4"0,0 2 0,2-6 0,1-2 0,1-3 0,0-1 0,-2 0 0,0 1 0,-1 1 0,0 2 0,0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12:32.8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10 24575,'0'4'0,"1"-2"0,0-2 0,1-5 0,-1 0 0,0-1 0,-10 9 0,4 0 0,-8 11 0,9-6 0,0 4 0,7-5 0,0-4 0,3 0 0,0-3 0,2-2 0,-2 0 0,1-2 0,-6-1 0,1 1 0,-2-2 0,-2 0 0,0-1 0,-3 2 0,-1 1 0,1 2 0,-1 1 0,4 1 0,-1 1 0,0 7 0,1-1 0,0 4 0,2-5 0,1-2 0,1-3 0,2 1 0,1-2 0,-1-2 0,1 0 0,-1-2 0,-1-1 0,-1 0 0,-1 2 0,-8 5 0,5-1 0,-5 3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12:34.7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24 24575,'-2'5'0,"0"-1"0,4-3 0,0-4 0,1-3 0,-1 0 0,0-1 0,-1 1 0,-1 3 0,-3 0 0,-1 3 0,-4 3 0,4 0 0,-1 3 0,4-1 0,0 0 0,1-2 0,1 0 0,4 3 0,-1-4 0,5 1 0,-4-4 0,0 0 0,-1-3 0,-2 0 0,0-1 0,-6 3 0,0 1 0,-5 1 0,1 2 0,-3 2 0,-11 12 0,8-5 0,-6 9 0,17-14 0,11-10 0,2-2 0,5-6 0,-8 7 0,-4 2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12:37.1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0 24575,'0'8'0,"1"0"0,0-2 0,0-1 0,1 0 0,2-3 0,0 0 0,1-1 0,1-2 0,0-2 0,0-2 0,-3-2 0,-1 1 0,-2 1 0,-1 4 0,-1 1 0,-3 5 0,1 2 0,0 2 0,2-3 0,3-5 0,1-2 0,1-3 0,0-2 0,0 0 0,-2 1 0,-1 1 0,-3 2 0,-2 1 0,-8 5 0,3 2 0,-4 7 0,7-5 0,3 0 0,3-8 0,2-3 0,-1 7 0,1-5 0,-1 7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12:39.4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24575,'-2'6'0,"0"0"0,1 4 0,0-2 0,1-1 0,1-2 0,0-4 0,2-5 0,-2 0 0,1-3 0,-3 5 0,-6 13 0,4-3 0,-4 7 0,7-12 0,4-1 0,1-3 0,3-1 0,-4 0 0,1-1 0,-4 1 0,0-2 0,0-5 0,-1 3 0,4-3 0,1 1 0,-1 3 0,-2 1 0,-3 4 0,2 0 0,9 1 0,-5-3 0,4 2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12:43.1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24575,'0'3'0,"0"2"0,0 0 0,2 6 0,0-4 0,2 3 0,1-7 0,-1-1 0,5-2 0,-6-2 0,3-1 0,-5 0 0,-1-1 0,0 1 0,-1 2 0,-1 0 0,-3 1 0,0 1 0,-5 7 0,4-3 0,0 8 0,5-7 0,3 0 0,-1-3 0,2-1 0,-1-1 0,1 0 0,1-1 0,-1 0 0,-1-1 0,-2 0 0,-2-3 0,-1 1 0,-1 2 0,-1 6 0,2-1 0,1 0 0,1-3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12:45.1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93 10 24575,'-3'4'0,"-1"2"0,0-2 0,-1 2 0,4-2 0,0-1 0,4-2 0,-2-3 0,3-3 0,-3-2 0,-1 0 0,-4 0 0,-16 1 0,7 3 0,-14 2 0,18 5 0,1 1 0,6-1 0,1-1 0,5-1 0,-1-1 0,3-3 0,-2 0 0,-2 0 0,0 3 0,-2 3 0,1 1 0,0 0 0,1-2 0,0-2 0,1 0 0,3-2 0,0-2 0,1 0 0,-3 0 0,1 0 0,-2 3 0,1-2 0,0 2 0,-3-2 0,2 2 0,0-1 0,1 0 0,2 1 0,-3-2 0,0 2 0,-2-1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07:56.7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24575,'0'21'0,"0"8"0,0 4 0,2 11 0,-2-3 0,3-3 0,-3-5 0,2-10 0,-2-3 0,1-9 0,-1-4 0,1-4 0,-1 0 0,0-1 0,0-1 0,0 1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51:34.845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28 17 16383,'7'8'0,"2"-2"0,-1-3 0,0-2 0,-1 0 0,-1-1 0,1-1 0,-4-2 0,0-1 0,-2-2 0,0 1 0,-1 1 0,-1-1 0,0 3 0,0-1 0,0 2 0,0 0 0,-2 1 0,0 1 0,-1 3 0,1 0 0,1 1 0,1 0 0,0 0 0,1-2 0,0 0 0,0-3 0,4-5 0,-2 1 0,1-6 0,-3 5 0,-2 0 0,0 4 0,-4 0 0,2 2 0,-5 4 0,3 3 0,2 1 0,1 1 0,3-4 0,1 1 0,2-3 0,0 0 0,2-2 0,0 0 0,1-1 0,-1-2 0,-1-2 0,-1 0 0,-2-2 0,-1-1 0,0-2 0,-1 0 0,-1 0 0,-1 2 0,0 1 0,1 2 0,1 2 0,-3 0 0,2 3 0,-7 4 0,4-1 0,-3 7 0,5-4 0,0 5 0,4-5 0,1 3 0,4-7 0,4-2 0,-2-3 0,0-3 0,-5 1 0,-1-4 0,-1 3 0,-1-3 0,-1-1 0,-2 4 0,-1-2 0,-1 4 0,0 0 0,0 1 0,-1 1 0,0 2 0,-3 6 0,3-1 0,0 12 0,4-6 0,3 2 0,2-5 0,4-5 0,-1-2 0,1-1 0,2-2 0,-2-1 0,0-5 0,-4 0 0,-1-9 0,-4 7 0,-1-7 0,-1 10 0,-1-1 0,2 6 0,-4 2 0,1 2 0,-1 3 0,2 0 0,1 3 0,4 1 0,2-1 0,3 1 0,0-6 0,0-1 0,-2-3 0,0-1 0,-1 0 0,0-2 0,1-1 0,-1-3 0,0-1 0,-1-2 0,-1 2 0,-1-1 0,-1 5 0,0-1 0,-1 3 0,0-1 0,-1 2 0,1-1 0,-1 2 0,0 2 0,-2 3 0,3 1 0,-1 5 0,5-5 0,5 3 0,3-7 0,2 1 0,3-4 0,-5-4 0,0 0 0,-5-3 0,-3 0 0,-2 1 0,0 0 0,-5 1 0,-1 0 0,-6 2 0,4 2 0,-5 2 0,7 2 0,0 4 0,2-1 0,3-1 0,1-1 0,1-1 0,0-3 0,0-3 0,0 0 0,-2-2 0,2 4 0,-2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39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24575,'3'36'0,"0"-4"0,0-10 0,1 3 0,0 18 0,-1-10 0,0 4 0,-3-14 0,1-15 0,-1 2 0,0-13 0,0-2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0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24575,'0'10'0,"0"11"0,0-2 0,0 7 0,0-4 0,0 0 0,0-2 0,0 2 0,0-8 0,0 2 0,0-6 0,0-3 0,0-2 0,0-2 0,-1 0 0,1-3 0,-1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1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24575,'11'0'0,"0"0"0,3 0 0,-4 0 0,2 1 0,-3-1 0,-1 1 0,1-1 0,-3 0 0,3 0 0,-2 1 0,1-1 0,-1 1 0,-3-1 0,1 0 0,-2 0 0,1-1 0,-2 1 0,-1-1 0,-2 1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08:42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 24575,'-2'13'0,"-1"2"0,2 7 0,-1 2 0,2 0 0,-1 5 0,0-12 0,0-1 0,1-14 0,0-2 0,0-4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7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0 24575,'-1'83'0,"-1"-5"0,-2-13 0,-1-1 0,2-5 0,1-16 0,2-24 0,0-5 0,-1-5 0,1-2 0,-1-3 0,1-1 0,0-5 0,1-6 0,-1 1 0,1-2 0,-1 6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38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0 24575,'-8'17'0,"-4"2"0,-6-1 0,-15 11 0,7-5 0,-4-2 0,13-8 0,7-7 0,4-1 0,2-2 0,3-1 0,0 0 0,3 6 0,-1-3 0,9 11 0,-2-7 0,18 15 0,-8-9 0,22 11 0,-20-15 0,7 0 0,-17-7 0,-3-2 0,0 0 0,-1-1 0,-1 0 0,-2-1 0,-8-1 0,3 0 0,-4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0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33 24575,'1'-5'0,"-1"-1"0,0-1 0,-4 1 0,1 3 0,-2 0 0,-6 2 0,6 0 0,-12 8 0,9 4 0,-5 7 0,7 5 0,2-5 0,3-2 0,1-7 0,1-6 0,2-2 0,1-2 0,2-1 0,1-6 0,-1 2 0,-2-4 0,-2 4 0,-2 1 0,0 2 0,0 1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208 0 24575,'-21'15'0,"-1"-1"0,4 1 0,-5 4 0,4 2 0,-1 1 0,2 5 0,1-2 0,-2 12 0,6-9 0,1 13 0,9-16 0,0 11 0,6-13 0,5 6 0,2-15 0,11 0 0,-5-7 0,12-3 0,-13 0 0,3-3 0,-10 0 0,-1-1 0,2 0 0,4-1 0,14-5 0,-2-2 0,12-9 0,0-6 0,-11 4 0,3-5 0,-18 8 0,3-19 0,-7 7 0,3-20 0,-7 21 0,1-8 0,-3 20 0,-3-2 0,0 11 0,-3-1 0,-1 4 0,-2 0 0,-1 1 0,-4 2 0,-12 0 0,5-1 0,-3 0 0,11-1 0,7 1 0,0 1 0,0 1 0,-13 2 0,3-1 0,-14 1 0,12 1 0,-5-1 0,11 3 0,-2-1 0,3 4 0,4-3 0,1 3 0,2 3 0,1-4 0,2 3 0,0-5 0,0 0 0,7 1 0,24-1 0,-4 0 0,20-3 0,-14-2 0,-4-1 0,-2 2 0,-7-2 0,-2 0 0,-7-1 0,-2 1 0,-5-3 0,-2 1 0,1 0 0,1 0 0,-2-1 0,6-5 0,-5 4 0,1-2 0,-3 6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4.2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1 24575,'-2'12'0,"-1"5"0,-6 25 0,0-3 0,-6 11 0,6-13 0,-2 1 0,3 0 0,-1-1 0,1 3 0,0-11 0,1-1 0,3-12 0,0-5 0,3-10 0,5-7 0,4-11 0,4-5 0,-3 7 0,-3 5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313 1 24575,'-59'36'0,"-18"8"0,18-12 0,-2-2 0,27-11 0,18-9 0,9-2 0,14-1 0,25 8 0,-2-2 0,22 11 0,-23-12 0,7-1 0,-26-6 0,3-6 0,-4-5 0,-3 2 0,3-2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5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24575,'33'-7'0,"-6"0"0,18-3 0,-3 2 0,-4 1 0,10 1 0,-13 3 0,0 0 0,-12 2 0,-8 1 0,-6-2 0,-6 1 0,-2 1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6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24575,'23'-2'0,"26"1"0,-14-2 0,24 2 0,-28-2 0,1 3 0,-11-2 0,-5 2 0,-6-2 0,-5 2 0,-3-1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0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132 250 24575,'-2'-5'0,"1"1"0,0-2 0,1 2 0,0 0 0,1-4 0,2-2 0,1-3 0,3 0 0,0-1 0,11-15 0,-7 8 0,9-8 0,-8 13 0,2 1 0,0 2 0,2 0 0,-4 5 0,3-1 0,-2 3 0,1 2 0,-1 1 0,6 1 0,5 1 0,-6 2 0,1 0 0,-12 2 0,0-1 0,-1 5 0,0 0 0,-1 8 0,-3-1 0,1 13 0,-4-5 0,-4 13 0,-1-15 0,-14 9 0,4-14 0,-30 15 0,18-13 0,-25 8 0,25-13 0,-15 7 0,18-5 0,-5 1 0,12 0 0,3-2 0,1 0 0,3 3 0,-1 0 0,-5 14 0,3-2 0,-4 12 0,10-15 0,1-2 0,5-12 0,1-4 0,1-3 0,3-3 0,4-8 0,5-5 0,6-6 0,2 0 0,0 0 0,4 3 0,-7 4 0,2 2 0,-6 5 0,-3 1 0,0 3 0,-5 1 0,8 10 0,-3-1 0,6 10 0,-3-4 0,2 0 0,5 1 0,-8-8 0,6-1 0,-9-7 0,5-4 0,11-10 0,-4-1 0,6-6 0,-11 5 0,-4 4 0,-4 3 0,-1 2 0,-4 3 0,-2-1 0,1 1 0,-1 1 0,1 1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48.8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0 24575,'-11'5'0,"-12"7"0,-2 1 0,-10 7 0,11-4 0,2-2 0,2 6 0,8-6 0,-2 3 0,8-5 0,1-2 0,3 0 0,1 0 0,1-1 0,0 1 0,0 2 0,0-3 0,2 3 0,0-4 0,3 1 0,1-3 0,1-2 0,4 1 0,24-3 0,-13-1 0,20-5 0,-20-2 0,8-6 0,-9 3 0,-1 0 0,-10 3 0,-3 3 0,-3 0 0,0 3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6:50.3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24575,'1'28'0,"2"21"0,2-2 0,1 24 0,-1-35 0,-1 0 0,-1-24 0,-2-7 0,12-25 0,-1 1 0,8-15 0,-1 5 0,-2 7 0,9-8 0,-10 11 0,3-3 0,-9 12 0,-2 1 0,0 4 0,-1 0 0,-3 4 0,0-1 0,-3 7 0,1 9 0,0 12 0,0 9 0,1-4 0,0-2 0,-1-13 0,-1-5 0,3-10 0,2-10 0,6-12 0,0-2 0,7-5 0,-8 7 0,4 1 0,-3 3 0,-6 6 0,3 3 0,-7 5 0,1 2 0,1 3 0,0 10 0,2 2 0,-2 6 0,0 2 0,-3-1 0,0 2 0,-1 3 0,-1 6 0,0-7 0,0 0 0,-1-15 0,2-5 0,4-7 0,-4 2 0,5-3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04.5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59 24575,'-7'2'0,"-1"0"0,-5 5 0,3-2 0,-4 8 0,8-4 0,-4 4 0,6-3 0,-3 6 0,3-2 0,-1 7 0,3-7 0,0 6 0,2-8 0,1 2 0,1-6 0,3 2 0,-3-5 0,3 3 0,-3-5 0,2 0 0,-1-1 0,0-1 0,0 0 0,0-1 0,-1 0 0,1 1 0,-1-1 0,1 1 0,1-1 0,1 0 0,2 0 0,1 0 0,-1 0 0,0-1 0,-3 0 0,1-2 0,0 1 0,2-3 0,-2 1 0,0-1 0,0 1 0,-1 0 0,4-3 0,3-4 0,-3 2 0,-1-1 0,-5 4 0,1 2 0,-1-9 0,1 5 0,-3-13 0,-2 2 0,-1 2 0,-2-2 0,1 11 0,-2-3 0,0 3 0,-4-1 0,2 1 0,-2-1 0,0 1 0,2 1 0,0 1 0,-2 0 0,0 0 0,-6 0 0,6 1 0,-5 2 0,8 2 0,-2 1 0,3 1 0,-1 3 0,1 0 0,-1 1 0,2 1 0,-1 1 0,1 2 0,1 3 0,0 1 0,2 1 0,0 23 0,0-14 0,4 18 0,1-20 0,7 7 0,-1-7 0,15 8 0,-11-17 0,11 3 0,-14-12 0,4-1 0,-3-2 0,4-2 0,-5 0 0,0-2 0,-2 0 0,-2-3 0,3-5 0,1-6 0,0 0 0,2-4 0,-6 7 0,0-11 0,-4 13 0,0-9 0,-3 15 0,-3-5 0,1 7 0,-7-8 0,3 8 0,-15-4 0,10 5 0,-15-1 0,15 4 0,-8-2 0,12 3 0,-5-2 0,9 1 0,-5-1 0,4 2 0,-3 0 0,0 2 0,-5 6 0,3 1 0,-2 5 0,4-2 0,5 2 0,0 0 0,3 10 0,1-9 0,2 9 0,5-8 0,-2-4 0,3-1 0,-3-6 0,8 1 0,-7-3 0,6 1 0,-9-2 0,2-2 0,1 1 0,0-1 0,2-2 0,0 1 0,1-3 0,-1 1 0,2 0 0,-5 1 0,4-2 0,-6 1 0,7-5 0,-6 2 0,3-10 0,-4 8 0,-1-7 0,-2 7 0,-1-7 0,-1 4 0,-2-8 0,-1 7 0,-3-1 0,0 1 0,-12-4 0,0 1 0,-2 1 0,6 5 0,6 6 0,4 1 0,2 0 0,1 2 0,2-1 0,-1 1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43.2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40 24 24575,'-3'5'0,"0"2"0,0 9 0,3-3 0,5 3 0,5-8 0,3-4 0,4-7 0,-7-2 0,-1-4 0,-7 1 0,-4-3 0,-3 0 0,-2-1 0,-5 1 0,1 5 0,-2 0 0,4 3 0,-2 2 0,5 0 0,-1 1 0,4 0 0,0 1 0,0-1 0,1 2 0,1-1 0,0 3 0,1-1 0,1 2 0,0 0 0,3-2 0,5 0 0,0-2 0,8-1 0,-9-2 0,2-1 0,-8-3 0,-1-1 0,-2 1 0,-3 0 0,-3 4 0,-5 1 0,2 3 0,1 2 0,5-1 0,7 0 0,0-3 0,3 0 0,-2-1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46.3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1 24575,'-1'34'0,"0"-9"0,1 15 0,0-17 0,0-2 0,1-5 0,-1-6 0,2-4 0,1-8 0,-1 1 0,2-3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47.2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87 0 24575,'-18'17'0,"-5"9"0,14-15 0,-3 8 0,7-12 0,1-1 0,2-3 0,-3 1 0,2 0 0,-1 0 0,3-2 0,13 2 0,3-2 0,24 5 0,-12-2 0,8 1 0,-23-4 0,-3-2 0,-8-1 0,0-3 0,-1 3 0,1-2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2:07:47.9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24575,'1'16'0,"-1"0"0,1 6 0,-1 0 0,0-1 0,1 2 0,0-1 0,1-6 0,-2-4 0,1-11 0,0-8 0,-1 2 0,1-4 0,-1 6 0,0 2 0,0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0:49.4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65 537 24575,'37'-11'0,"-10"5"0,29-12 0,26-7 0,-28 4 0,26-4 0,-38 10 0,-9 6 0,-2-3 0,-2 2 0,-3-2 0,14-1 0,-12 1 0,23-9 0,-26 11 0,26-10 0,-31 13 0,24-7 0,-26 6 0,25-11 0,-24 9 0,19-7 0,-20 11 0,18-6 0,-18 8 0,11-2 0,-12 2 0,3-2 0,-1 0 0,0-1 0,3-1 0,7-5 0,-4 2 0,10-5 0,-15 7 0,3 1 0,-3 3 0,-5 3 0,13-4 0,-11 4 0,16-6 0,-16 5 0,9-4 0,-14 6 0,8-2 0,-10 2 0,9-3 0,-9 2 0,8-3 0,-8 4 0,5-3 0,-5 3 0,4-3 0,-4 1 0,5 0 0,-4 0 0,0 0 0,-2 2 0,-3-1 0,-1 2 0,-1-1 0,-3 1 0,-10 7 0,-1-1 0,-26 16 0,10-7 0,-50 17 0,31-16 0,-7-1 0,0-1 0,1-1 0,-2 1 0,0 0 0,-5 0 0,5-2 0,1-1 0,-8 2 0,-28 3 0,43-7 0,-8-1 0,20-1 0,-7-5 0,2 2 0,-3-3 0,3 1 0,3-2 0,7 3 0,1-2 0,5 3 0,2-2 0,-4 4 0,2-1 0,-9 3 0,8-2 0,-12 1 0,19-3 0,-15 4 0,18-4 0,-13 4 0,15-4 0,-18 7 0,16-3 0,-16 10 0,13-7 0,-3 5 0,4-3 0,0-1 0,3-2 0,-2 0 0,6-5 0,-4 5 0,6-7 0,-2 3 0,6-5 0,0 1 0,-1-1 0,1 3 0,-1-2 0,3 0 0,5-2 0,10-1 0,13-3 0,8-1 0,18-3 0,5-3 0,6-2 0,24-15 0,-26 7 0,25-15 0,-41 16 0,2-6 0,-22 15 0,2-1 0,-6 3 0,4 0 0,0-1 0,12-3 0,-7 3 0,37-14 0,-33 13 0,25-9 0,-25 10 0,18-5 0,-14 3 0,18 0 0,-29 5 0,21 0 0,-17 4 0,9-3 0,-4 1 0,-1-3 0,1 1 0,36-6 0,-33 5 0,19-3 0,-35 5 0,-1 0 0,-2 2 0,7-3 0,-13 3 0,6-4 0,-11 3 0,2-2 0,-5 2 0,10-3 0,-7 2 0,8-3 0,-9 3 0,-4 3 0,-3 0 0,-11 5 0,-11 3 0,-20 4 0,-9 3 0,-6 1 0,-39 9 0,14-3 0,-4 2 0,17-1 0,2 1 0,2 0 0,0 1 0,1 1 0,3 0 0,-26 14 0,4-6 0,9-5 0,-15 1 0,29-9 0,-14 1 0,35-11 0,-4 0 0,8-3 0,-11 0 0,21-2 0,-10 1 0,15-1 0,-3 1 0,6-1 0,3-1 0,-4 3 0,4-2 0,-6 1 0,6-1 0,-12 2 0,6-1 0,-16 3 0,12-2 0,-5 2 0,15-5 0,-1 1 0,7-2 0,0 0 0,4 0 0,3-3 0,13-5 0,8-6 0,15-4 0,12-7 0,8-3 0,16-4 0,6-5 0,-22 14 0,1 1 0,32-16 0,-25 16 0,-2 1 0,13-1 0,-23 9 0,-2 2 0,9 0 0,14-1 0,-34 4 0,17-3 0,-24 2 0,21-3 0,-29 5 0,21-2 0,-24 5 0,15-2 0,-21 2 0,9 0 0,-14-1 0,4 1 0,-1-1 0,-2 0 0,11 0 0,-10 1 0,2 0 0,-8 2 0,2-1 0,-1 1 0,4-1 0,-6 1 0,2-1 0,-6 2 0,4 0 0,-3-1 0,3 1 0,-4-1 0,-2 1 0,0 0 0,-2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0:53.7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264 549 24575,'93'-22'0,"0"1"0,0 0 0,0 0 0,0-1 0,0 1 0,0 0 0,0 0 0,0-1 0,12-2 0,5-3 0,1 0 0,-5 2 0,-11 2 0,-16 6 0,-21 5 0,7 6 0,-28 0 0,4 0 0,-3-1 0,-5 0 0,3-2 0,1-4 0,-4 3 0,14-3 0,-15 8 0,0-2 0,-9 2 0,10-4 0,-9 3 0,10-2 0,-11 3 0,-2-1 0,5-1 0,5-2 0,-4 2 0,1-1 0,3 1 0,-13 2 0,15-3 0,-15 4 0,-2-1 0,-4 3 0,-5 1 0,4-2 0,-1 1 0,4-1 0,-5 1 0,-5 3 0,-9 3 0,-5 2 0,-4 5 0,0 1 0,-6 1 0,-2 2 0,-15 5 0,-5 0 0,-4 1 0,-16 3 0,3-5 0,-10 2 0,-17 0 0,-7 3 0,-4-5 0,31-5 0,0-1 0,-23 2 0,20-2 0,0-1 0,-12-4 0,18 0 0,0-1 0,-18-3 0,17 0 0,-1 1 0,-16 3 0,22-2 0,3 1 0,-7 4 0,-6 0 0,31-5 0,0 2 0,5 0 0,2-1 0,-1 4 0,-6-3 0,7 0 0,-14 2 0,16-2 0,-1-1 0,8 2 0,1-2 0,4-1 0,-2-1 0,-5 5 0,9-6 0,-15 10 0,14-8 0,-9 4 0,7-2 0,-17 6 0,10-2 0,-30 6 0,30-9 0,-15 0 0,22-5 0,1-2 0,0 0 0,1 0 0,-7 0 0,5 0 0,-2-2 0,12 1 0,9-3 0,9-3 0,22-5 0,17-5 0,17-1 0,-11 3 0,2 0 0,-8 3 0,6-2 0,17-4 0,10-4 0,-5 2 0,-4 3 0,0-1 0,4-2 0,6-1 0,-4 1 0,12-3 0,-4 1 0,-10 3 0,1 0 0,-12 2 0,3-1 0,-6 1 0,-4 0 0,-1 1 0,26-7 0,-2 0 0,-32 8 0,0 0 0,21-5 0,0 1 0,11-3 0,4 0 0,-33 4 0,-17 2 0,3-3 0,-11 5 0,-5 1 0,-5 5 0,-9 3 0,0 0 0,-2 1 0,0 1 0,0-1 0,0 2 0,7-1 0,0 1 0,2 0 0,-2-1 0,2 0 0,-8-1 0,4 1 0,-8 0 0,2 1 0,-1 0 0,2 0 0,-4 0 0,0 0 0,-10 6 0,-8 2 0,-38 17 0,-8 1 0,0-4 0,-4 1 0,11-5 0,-1 0 0,-21 0 0,0-2 0,26-5 0,1-2 0,-16 1 0,1-1 0,-18 7 0,17-3 0,-1 1 0,-21 8 0,24-5 0,1 1 0,-9 2 0,17-5 0,3-1 0,1-3 0,-21 0 0,34-4 0,-1-3 0,-15 6 0,18-4 0,-19 6 0,4 1 0,7 1 0,-28 7 0,26-7 0,-17 4 0,25-7 0,-7 3 0,21-5 0,-12 5 0,16-7 0,-16 6 0,11-5 0,-13 4 0,14-5 0,-3 0 0,11-4 0,5-1 0,-1 0 0,3-1 0,2 0 0,3-1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0:56.7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62 24575,'5'-1'0,"3"1"0,5-1 0,3 1 0,10-1 0,11 1 0,7-1 0,21 2 0,11-1 0,0 2 0,18 0 0,-16-2 0,2 2 0,-2-2 0,-16 1 0,11-1 0,-12 3 0,22-3 0,-25 2 0,24-5 0,-36 3 0,32-1 0,-30 2 0,31 3 0,-32-2 0,32 2 0,-37-4 0,13 1 0,-28-1 0,22 1 0,-13 0 0,15 2 0,-18-2 0,-3 2 0,14 1 0,-11-1 0,7 3 0,-18-3 0,-3 0 0,4-1 0,-4 1 0,13-1 0,-14-1 0,11 0 0,-10-1 0,5 0 0,0 0 0,1 2 0,-3-2 0,1 2 0,-4-2 0,1 1 0,-3-1 0,6 0 0,-10 0 0,1 0 0,-11 1 0,-7-1 0,-4 1 0,-6-1 0,-7 0 0,-6 0 0,-12 0 0,-37 0 0,3-3 0,-18 1 0,13-3 0,3 2 0,11-2 0,-3 0 0,12 1 0,-3-1 0,-34-5 0,0-1 0,32 4 0,0 1 0,-29-3 0,3 1 0,-11-1 0,14 5 0,3 1 0,4 0 0,4 1 0,2 1 0,8-1 0,6 1 0,2-1 0,6 0 0,-31 0 0,48 2 0,-11-2 0,23 2 0,0 0 0,0-1 0,-2 0 0,5-1 0,-5 1 0,10 0 0,-3 1 0,8 0 0,0 0 0,5 0 0,0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00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7 24575,'4'-1'0,"14"-2"0,-4 2 0,16-1 0,1 2 0,5 2 0,50 2 0,-11 0 0,-11 0 0,4-1 0,31-1 0,-39 0 0,3 1 0,-1-3 0,-1 1 0,-11 1 0,1 1 0,16 0 0,-3 0 0,13 2 0,-12-1 0,1 0 0,18 3 0,-27-6 0,0 0 0,19 2 0,8-3 0,-17-1 0,11 0 0,12-2 0,-17 3 0,17-3 0,-36 3 0,1-2 0,-6 2 0,-10 0 0,1 0 0,-12 0 0,-1 0 0,19 0 0,-16 0 0,37 0 0,-34 0 0,28 0 0,-26 0 0,3-1 0,-13 1 0,-6-1 0,3 1 0,-5 0 0,16-1 0,-10 1 0,20-3 0,-12 3 0,20-1 0,-18 1 0,21 2 0,-17 0 0,6 2 0,-8-1 0,-7-2 0,-1 1 0,-3 0 0,0-1 0,-2 1 0,-3-1 0,-7 1 0,-5-1 0,-4-1 0,-20 0 0,-10-2 0,-51 2 0,-6-1 0,0 0 0,-6 0 0,23 1 0,-2-1 0,-2 1 0,-6-1 0,6 1 0,5 0 0,1 0 0,-25 0 0,3 1 0,33-1 0,4 1 0,-5 0 0,1 1 0,-35 0 0,4-1 0,14 0 0,-3-2 0,15-1 0,-3 0 0,-11 2 0,-8 0 0,10-1 0,20 0 0,2-1 0,-28 3 0,6 1 0,17-2 0,2 2 0,-7-2 0,-18 0 0,17 0 0,-22-1 0,43-1 0,0 1 0,14 1 0,-19 0 0,12 1 0,-10-1 0,20 0 0,-7 1 0,7 0 0,-5 0 0,15-1 0,0 0 0,1 0 0,1 2 0,-3 0 0,-2-1 0,0 0 0,-12 0 0,7-1 0,-5 1 0,2-1 0,-1 1 0,-15 1 0,12-1 0,-7 1 0,18-1 0,3 1 0,0-1 0,8-1 0,-1 0 0,8-1 0,2 1 0,6-3 0,1 2 0,19-2 0,0 3 0,14-2 0,8 1 0,9 0 0,7 1 0,15 0 0,-2 0 0,4 0 0,-22 0 0,3 0 0,-7 1 0,-1 1 0,3-1 0,-2 2 0,-6-1 0,-4 2 0,12 7 0,-3-4 0,41 8 0,-34-11 0,9 2 0,0-1 0,4-4 0,-1-1 0,7 0 0,-11 0 0,-2 0 0,-8-1 0,-1-1 0,8 4 0,-7-1 0,-3 0 0,13 0 0,-9-1 0,28-1 0,-43 1 0,18-1 0,-49 1 0,8 0 0,-8 0 0,6-1 0,-10 0 0,2-1 0,-10 1 0,12-1 0,-5 2 0,10-3 0,-12 2 0,-7 0 0,-4 1 0,-5 1 0,1 1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08.2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333 1 24575,'0'5'0,"-1"1"0,1 0 0,-2 4 0,1 11 0,0 2 0,0 31 0,1-13 0,0 17 0,0 6 0,0-14 0,1 41 0,1-28 0,-1 11 0,1-12 0,-2-13 0,0 4 0,0-8 0,-1 10 0,-1-13 0,1 29 0,0-34 0,1 28 0,0-39 0,1 13 0,-1-19 0,1 3 0,-2-4 0,1 0 0,-2 3 0,0 18 0,1-12 0,0 14 0,0-13 0,0 13 0,0-3 0,0 25 0,0-22 0,0 19 0,1-24 0,-1 17 0,1-22 0,-1 7 0,1-9 0,-2-2 0,1 0 0,-6 32 0,0-19 0,-2 31 0,3-32 0,-1 48 0,3-37 0,-1 28 0,1-38 0,3 11 0,-1-9 0,1 22 0,1-29 0,0 14 0,-1-21 0,0 3 0,0-10 0,1 0 0,-1 9 0,1-4 0,-2 16 0,1-16 0,-1 10 0,2 8 0,-1-15 0,0 11 0,0-22 0,-1-2 0,2-1 0,-1 6 0,1-4 0,0 11 0,0-13 0,0 17 0,0-16 0,1 20 0,-1-18 0,1 24 0,-1-17 0,0 33 0,0-26 0,0 17 0,0-20 0,2-2 0,-2 6 0,3 41 0,-1-26 0,2 43 0,-1-41 0,1 28 0,-1-19 0,-2 24 0,1-35 0,-1 11 0,-1-28 0,1 14 0,0-19 0,1 20 0,-1-20 0,0 6 0,-1-9 0,1-2 0,2 20 0,0-12 0,2 17 0,-2-14 0,1-2 0,-3 3 0,3 15 0,-4-6 0,5 31 0,-3-32 0,2 23 0,-3-33 0,-1 36 0,0-34 0,-1 26 0,1-21 0,0 3 0,1 6 0,-1-4 0,3-1 0,0 20 0,4-14 0,-1 17 0,4-26 0,-1 19 0,-2-26 0,0 28 0,-5-35 0,-1 24 0,-1-24 0,0 31 0,0-27 0,0 28 0,0-29 0,0 18 0,0-17 0,0 25 0,1-21 0,-1 13 0,1-19 0,1 9 0,1 8 0,1-7 0,-1 0 0,-2-17 0,0 4 0,-1-4 0,1-2 0,-1 6 0,0-12 0,0 7 0,0-13 0,0 0 0,0-3 0,0 0 0,0-1 0,0 2 0,0-1 0,0 2 0,0-4 0,0 5 0,-1-1 0,0 6 0,0-5 0,0 0 0,0 0 0,1-2 0,-1 1 0,1-5 0,0-24 0,1-24 0,0 1 0,2-32 0,-1 42 0,3-39 0,-3 31 0,3-14 0,-3 17 0,2-5 0,1-12 0,-1 4 0,1-21 0,-2 32 0,1-27 0,-1 31 0,1-16 0,-1 14 0,-1-6 0,0 5 0,1-10 0,3 4 0,-2-2 0,1-1 0,-4 6 0,0 3 0,-2-15 0,-1 20 0,-3-36 0,3 38 0,-4-31 0,4 37 0,-4-23 0,3 25 0,-4-29 0,4 22 0,-2-29 0,2 23 0,-3-39 0,3 31 0,-3-13 0,3 25 0,0 2 0,-1 6 0,0-18 0,1 23 0,-3-20 0,4 25 0,-3-15 0,3 9 0,-3-20 0,2 8 0,-3-24 0,1 20 0,1-7 0,-1-11 0,3 19 0,-2-23 0,4 26 0,-2 0 0,1 1 0,-2 0 0,-1-10 0,0 2 0,-1-1 0,1-4 0,0 6 0,3-3 0,-2-1 0,1-17 0,-2 13 0,0-31 0,-1 33 0,0-31 0,2 28 0,-1-11 0,-1-20 0,2 4 0,0-12 0,0 21 0,3 22 0,-1 7 0,1-1 0,-2-3 0,2 0 0,-1-24 0,-1 13 0,2 1 0,0-1 0,-3-7 0,3-2 0,0-1 0,-1 2 0,1 3 0,1 1 0,0 6 0,1 1 0,1 0 0,-1 7 0,8-53 0,-7 52 0,5-31 0,-2 15 0,3-8 0,0 3 0,0 7 0,1 0 0,-3 11 0,1-7 0,-6 16 0,1 9 0,1-10 0,-3 12 0,2-4 0,-3 12 0,1 5 0,-1-4 0,2-6 0,-2-1 0,1-7 0,-1 5 0,0-3 0,0-3 0,0 0 0,-1-20 0,1 18 0,-3-14 0,1 5 0,-1 10 0,-2-23 0,1 28 0,-4-22 0,3 31 0,-1-12 0,4 22 0,-1-2 0,0 6 0,1-1 0,1 6 0,-1-2 0,1 3 0,0 0 0,1 14 0,0 6 0,0 10 0,0 8 0,2 7 0,0 48 0,-1 2 0,1 2 0,-1 6 0,0-29 0,-1 0-401,0-2 0,1 5 0,-1-4 401,0 13 0,0-3 0,0-2 0,0 1-246,0 0 0,0-2 246,0-13 0,0-3 0,0-9 0,-1 0 0,0 12 0,0-4 0,-1 9 0,0-5 0,0-2 1172,1-1-1172,-2-3 0,-1-2 523,3-8-523,-6 30 0,4-47 0,-2 13 0,1-20 0,0 11 0,1-15 0,-2 10 0,1-11 0,1 3 0,1-7 0,-2 11 0,2-10 0,-3 12 0,3-11 0,-2 16 0,3-10 0,-1 24 0,1-24 0,0 16 0,1-16 0,-1 18 0,1-10 0,-1 7 0,0 0 0,0-3 0,0 2 0,0 15 0,0-23 0,-1 21 0,0 3 0,0-7 0,-2 35 0,0-2 0,0-3 0,2 2 0,1 6 0,1-16 0,-1 20 0,0-10 0,0-6 0,2-18 0,1 2 0,0 28 0,1 12 0,-1-39 0,-2-8 0,1-12 0,-1 17 0,1-20 0,1 18 0,-2-16 0,1 1 0,-1 10 0,-1-8 0,1 13 0,-1-3 0,0 3 0,1 23 0,1-21 0,-2-1 0,0 6 0,-1 11 0,1-13 0,-1 11 0,4-3 0,-1-1 0,3-5 0,2 23 0,-3-46 0,0 21 0,-1-34 0,-1 9 0,0-6 0,0 19 0,-1-16 0,0 7 0,0-9 0,0-1 0,0 9 0,0-10 0,0 9 0,0-12 0,0 12 0,1 8 0,0-2 0,1 14 0,-2-18 0,5 19 0,-2-22 0,1 3 0,0-17 0,-2-1 0,2 4 0,-1 2 0,0 1 0,0-4 0,-3-5 0,1-7 0,-1 1 0,1-6 0,0 8 0,2 5 0,-1-3 0,2 3 0,-2-13 0,0 0 0,-1-3 0,0 0 0,1-1 0,-25-3 0,-29-7 0,-5-2 0,6 3 0,-1-2 0,0 0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19.0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2064 125 24575,'-7'11'0,"-4"2"0,-4 6 0,-4 3 0,0 1 0,-1 1 0,-7 7 0,-7 13 0,0-2 0,-10 21 0,18-23 0,-8 11 0,17-22 0,-10 10 0,11-14 0,-11 17 0,9-14 0,0 5 0,4-10 0,1-2 0,-20 20 0,13-15 0,-20 24 0,21-21 0,-4 8 0,4-8 0,2 1 0,-6 12 0,4-8 0,-7 16 0,14-23 0,-2 1 0,7-9 0,0-5 0,1 1 0,-1 3 0,-2 2 0,2 2 0,-3 3 0,0-2 0,-11 19 0,8-17 0,-11 15 0,13-16 0,-10 17 0,6-8 0,-12 26 0,14-27 0,-15 33 0,15-31 0,-16 30 0,14-30 0,-15 29 0,15-30 0,-9 21 0,11-24 0,-5 9 0,1-6 0,0 1 0,-1 2 0,-4 7 0,2-9 0,-3 5 0,6-16 0,1-1 0,0 0 0,-11 18 0,11-15 0,-8 17 0,13-22 0,-3 4 0,4-6 0,-9 9 0,5-3 0,-4 5 0,-5 12 0,9-14 0,-10 22 0,13-26 0,-4 16 0,7-21 0,-6 17 0,5-16 0,-10 16 0,5-13 0,-8 7 0,7-10 0,-2 2 0,0 0 0,-6 15 0,5-4 0,-12 22 0,14-20 0,-9 7 0,8-13 0,2-7 0,-8 17 0,10-16 0,-10 14 0,11-15 0,0-4 0,3-3 0,4-7 0,1 0 0,4-8 0,4-6 0,5-8 0,10-10 0,2-6 0,14-13 0,3-11 0,4-6 0,9-17 0,-3 3 0,-1 1 0,0 0 0,-10 16 0,-1 5 0,-4 3 0,7-9 0,-12 8 0,18-34 0,-20 28 0,6-15 0,-10 19 0,3-2 0,-7 14 0,2-2 0,-8 18 0,0-10 0,-3 14 0,2-14 0,-4 18 0,5-11 0,-3 10 0,9-17 0,-9 15 0,10-20 0,-8 16 0,6-5 0,-5 9 0,3-1 0,0-9 0,-2 2 0,9-21 0,3-6 0,-4 8 0,4-3 0,-9 25 0,11-9 0,-7 11 0,4-3 0,-8 11 0,-4 5 0,7-6 0,-3 2 0,2-5 0,10-13 0,-11 11 0,17-22 0,-19 23 0,16-15 0,-14 17 0,14-16 0,-14 12 0,25-35 0,-21 27 0,16-21 0,-17 26 0,0-3 0,-1 5 0,-2-4 0,-2 8 0,2-9 0,-4 11 0,4-13 0,-7 14 0,12-23 0,-11 20 0,8-12 0,-10 17 0,10-19 0,-9 15 0,9-15 0,-12 22 0,1-2 0,2 0 0,4-9 0,-2 3 0,6-9 0,-5 4 0,8-11 0,-6 8 0,12-18 0,-14 19 0,8-11 0,-7 12 0,15-26 0,-12 19 0,11-20 0,-20 31 0,1-2 0,-3 4 0,1 4 0,-3 0 0,1 4 0,-1 0 0,0 1 0,-1 5 0,-6 7 0,-4 8 0,-8 15 0,-4 7 0,-3 5 0,-5 13 0,-13 28 0,1-4 0,9-11 0,-2 1 0,9-21 0,0 2 0,-13 25 0,0 1 0,9-22 0,0 0 0,-16 26 0,1-1 0,13-26 0,1-2 0,-9 15 0,2-3 0,-6 6 0,8-11 0,1-2 0,-3 5 0,9-12 0,2-1 0,-4 7 0,4 0 0,-13 17 0,8-15 0,-5 12 0,12-23 0,3 2 0,-5 8 0,5-8 0,-11 26 0,1-6 0,4-7 0,3-8 0,0-1 0,-1 1 0,1-2 0,-1-1 0,-2 4 0,-5 3 0,7-14 0,-17 20 0,7-8 0,-15 21 0,17-26 0,-16 23 0,19-30 0,-29 41 0,32-43 0,-10 14 0,15-21 0,-4 5 0,3-5 0,-6 7 0,10-13 0,-14 16 0,16-18 0,-8 11 0,16-22 0,-1 7 0,4-6 0,-4 8 0,5-10 0,-1 3 0,1-20 0,-34-26 0,-7-6 0,23 10 0,-19-7 0,0 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24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1 225 24575,'5'0'0,"3"0"0,2 0 0,3 0 0,1 0 0,0-1 0,0 0 0,-1-2 0,1 2 0,6 0 0,10 1 0,29 0 0,-1-1 0,12-1 0,21-1 0,-32 1 0,37 1 0,-29-1 0,0 2 0,33-1 0,-29-1 0,-9 2 0,0 0 0,12-3 0,25 4 0,-31-2 0,8 2 0,-2-1 0,-19 1 0,1-2 0,35 0 0,-38 1 0,0 0 0,30-2 0,-26 2 0,1 0 0,40-5 0,-24 5 0,-1-1 0,19-5 0,-28 5 0,-3 0 0,13-2 0,4 0 0,-11 1 0,-22 1 0,43 1 0,-46 0 0,26 0 0,-33 1 0,26-1 0,-27 0 0,23-2 0,-35-1 0,13 1 0,-20 1 0,6 1 0,-16 0 0,-7 0 0,-9-1 0,-28-2 0,-8-1 0,-21-1 0,-25-5 0,37 5 0,-5-1 0,-7-3 0,-6-1 0,2 1 0,-8-1 0,-4 2 0,-8-1 0,-8 0 0,8 2 0,11 4 0,4 0 0,-20 1 0,6 0 0,36 3 0,3 0 0,-8 0 0,3 0 0,-21 0 0,-17-4 0,-3-1 0,47 1 0,0 1 0,-37-5 0,1 0 0,-4 0 0,5 3 0,9 1 0,20 1 0,-19 2 0,32-1 0,-8 1 0,32 0 0,-6 0 0,3-1 0,-16 0 0,9 0 0,-1 1 0,7 0 0,5-1 0,4 0 0,2-1 0,-6-1 0,6 2 0,-13-2 0,12 2 0,2 0 0,3 1 0,6 1 0,-6 6 0,3 0 0,-4 5 0,4-2 0,-1-1 0,2-2 0,1-1 0,1-1 0,1-1 0,-1 3 0,0-1 0,0 2 0,1 0 0,-1-1 0,0 1 0,2-1 0,-1-2 0,5-2 0,2-1 0,17-2 0,43 1 0,8-1 0,-23-1 0,1 0 0,0 0 0,1 0 0,45-1 0,-3-2 0,-18 2 0,-1 0 0,9-3 0,-21 2 0,-1 1 0,4-1 0,18-1 0,-11 0 0,-14 2 0,0 1 0,20-2 0,17 1 0,-28-1 0,6 1 0,26 1 0,-29 1 0,2 0 0,-11 0 0,-1 0 0,6 0 0,-3 0 0,15 0 0,-6 0 0,-7 0 0,-1 0 0,-19-2 0,0 1 0,-1-1 0,16 0 0,-8 0 0,6 0 0,-26-1 0,4 0 0,-20 1 0,6-1 0,-15 3 0,-4-1 0,2 1 0,0 0 0,5 3 0,5 1 0,6 2 0,4 1 0,6-1 0,1-1 0,-4-1 0,-4-3 0,-11 0 0,-5-1 0,-4 0 0,-1-1 0,-2 0 0,-5 1 0,-9 0 0,-12 0 0,-17 2 0,-18 0 0,-14 1 0,-19 0 0,-6 0 0,34-1 0,-5 0 0,-5-2 0,-13-1 0,-1-1 0,12 1 0,0 0 0,1 0 0,-14-2 0,-9-2 0,12 1 0,25 3 0,4 0 0,-16-1 0,1 0 0,-14 4 0,34-2 0,-1 0 0,4 3 0,-3-1 0,-28 0 0,-2-1 0,19 1 0,1 0 0,-5-2 0,0 0 0,3 0 0,5 0 0,-13 1 0,9 1 0,3 2 0,2 4 0,-10-1 0,32-1 0,-7-5 0,16 0 0,-21-1 0,26 0 0,-8 1 0,26 0 0,11 0 0,16-1 0,24 0 0,20 0 0,14 1 0,-29-1 0,3 1 0,6-1 0,2 1 0,-2-2 0,3 0-238,12 1 1,2 0 237,-14-1 0,3 0 0,5 1 0,7 1 0,-6 0 0,-1 0 0,0-1-311,1-1 0,4-1 0,-6 1 311,-1-1 0,-4 0 0,7-1 0,-1 0-141,-8 1 0,0 1 141,4 0 0,-3 1 0,-14-1 0,0 1 0,12 0 0,-1 1 0,33 1 0,-9 0 446,-15 0-446,-23-3 941,4 1-941,29-6 303,-30 4-303,36-4 0,-58 4 0,7-1 0,-14 3 0,3-3 0,-7 2 0,3-2 0,-14 3 0,-1-1 0,-9 3 0,-15 6 0,9-4 0,-9 3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42:48.37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 1 24575,'0'6'0,"0"1"0,0 8 0,2 0 0,-1 0 0,2-2 0,0-7 0,0 0 0,3-4 0,-4-2 0,6-3 0,-6-1 0,4-1 0,-5-1 0,0 2 0,-1-1 0,0 3 0,0-1 0,-1 2 0,-1 0 0,-1 2 0,-1 1 0,2 5 0,0-1 0,2 0 0,2-4 0,0-5 0,2-1 0,-2-3 0,0 0 0,-2 0 0,0 2 0,-4 1 0,-1 4 0,-4 1 0,-1 4 0,0 3 0,1 2 0,4-3 0,2 0 0,3-6 0,0 0 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42:49.80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 17 24575,'-2'7'0,"0"-2"0,1 0 0,2-3 0,0 2 0,1-3 0,-1 1 0,3-1 0,4-1 0,1-1 0,1-2 0,-3-3 0,-4-2 0,-1 0 0,-2 1 0,-1 2 0,0 1 0,-2 3 0,1 1 0,-3 2 0,2 1 0,-3 3 0,4-4 0,0 1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1:06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37 24575,'-6'28'0,"4"-8"0,7-18 0,9-6 0,-2-2 0,3-2 0,-9 1 0,-3 0 0,-3 3 0,1-1 0,-1 1 0,-1-1 0,0 1 0,-1 0 0,1 4 0,-2 4 0,-9 11 0,4-3 0,-6 9 0,13-15 0,4-3 0,4-10 0,2-5 0,0-1 0,-1-1 0,-4 5 0,-1 0 0,-2 1 0,0 3 0,-2 0 0,-2 4 0,-5 2 0,-4 8 0,-5 5 0,5-2 0,3 1 0,7-9 0,7-3 0,9-6 0,2-1 0,3-9 0,-9 5 0,-6-1 0,-4 4 0,-5 2 0,-1 3 0,-8 6 0,3 1 0,-7 9 0,10-7 0,0 3 0,11-10 0,4-1 0,3-4 0,0-1 0,-2-3 0,-5 3 0,0 6 0,-3 1 0,0 5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6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29 24575,'-4'93'0,"-1"0"0,1-1 0,-1 1 0,2-16 0,0 2 0,0-2 0,-1 17 0,0 4 0,0-7 0,2-20 0,1-13 0,1-10 0,0 40 0,-1-32 0,0-26 0,-1 23 0,2-18 0,-2 20 0,2-14 0,-1-8 0,1 4 0,-1-22 0,1-1 0,-1-9 0,1-1 0,-1-2 0,1 0 0,0 0 0,0 0 0,0 2 0,0 0 0,-1 6 0,0-5 0,0 4 0,1 0 0,0-3 0,0 4 0,0-6 0,0-2 0,0 1 0,0 1 0,0-6 0,1-4 0,4-31 0,-1 5 0,1-40 0,-3 20 0,0-30 0,-2 28 0,0-21 0,-1 36 0,-2-22 0,1 28 0,1-15 0,1 22 0,0-17 0,-1 20 0,-1-16 0,1 14 0,0-3 0,1 2 0,0 0 0,0 6 0,0-6 0,0 9 0,0-17 0,1 12 0,-1-9 0,1 13 0,-1 0 0,0 0 0,0-8 0,0 1 0,0-2 0,0 7 0,0-11 0,0 5 0,0-24 0,0 19 0,0-29 0,0 30 0,3-13 0,-3 19 0,5-8 0,-3 6 0,0-14 0,0 18 0,-2-1 0,1 15 0,-1 0 0,1 4 0,-1-5 0,0 0 0,0-1 0,0 2 0,0 3 0,0 1 0,-1 2 0,1 1 0,-1 1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24575,'0'19'0,"0"3"0,0 6 0,0 9 0,-1 24 0,-1-6 0,0 7 0,1 9 0,1-26 0,0 13 0,0-20 0,0-10 0,0 5 0,0-3 0,0 21 0,1-3 0,-1 38 0,3-34 0,-3 17 0,2-35 0,-2-4 0,0-2 0,-2-8 0,2 15 0,-2-8 0,-3 41 0,2-31 0,-2 31 0,3-35 0,0 21 0,0-24 0,0 11 0,1-19 0,1 8 0,0 2 0,0 22 0,0-14 0,0 5 0,0-17 0,0-1 0,0 4 0,1-2 0,0-4 0,2 4 0,-2-12 0,0 9 0,0-12 0,1 0 0,-1 2 0,0-6 0,0 3 0,-1-9 0,1 0 0,-1-1 0,1-1 0,0-1 0,0 1 0,0-5 0,1-8 0,1-18 0,2-28 0,0-10 0,0-22 0,1-10 0,-3 21 0,2-4 0,-1 3 0,3 39 0,-3-46 0,2 53 0,-5-23 0,-1 19 0,1-18 0,-1 15 0,3-47 0,-3 46 0,0-32 0,-1 46 0,-2-4 0,1 15 0,1 0 0,-1 7 0,2-3 0,-1 0 0,0 3 0,0-4 0,0 4 0,-1-10 0,0 1 0,-1-28 0,2 20 0,-2-16 0,3 21 0,-2-11 0,0 10 0,1-10 0,0 11 0,0 1 0,-1-3 0,1-9 0,-1 7 0,0-15 0,1 22 0,-1-14 0,2 20 0,-2-8 0,2 11 0,0 0 0,0-5 0,1 3 0,0-9 0,0 4 0,-1 1 0,0 5 0,0 7 0,-2 4 0,-5 4 0,3-2 0,-2 2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53:56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60 24575,'0'-17'0,"1"-3"0,-1 9 0,1 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1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78 24575,'2'8'0,"1"0"0,-1 1 0,0 1 0,0-3 0,-1 3 0,0-3 0,0 1 0,-1 7 0,1-1 0,-1 9 0,0-6 0,0 18 0,0-6 0,-1 15 0,0 5 0,-1-7 0,0 17 0,0 17 0,1-12 0,-1-10 0,1 1 0,0 19 0,-2-9 0,0 0 0,1 18 0,-2-22 0,-1-3 0,-1 0 0,-3 24 0,6-41 0,-1 47 0,2-41 0,0 22 0,1-32 0,0-10 0,1 5 0,-1-12 0,1 6 0,0-9 0,0 2 0,-2 15 0,2 9 0,-1 3 0,1-5 0,0 9 0,0-16 0,0 19 0,0-19 0,0 5 0,0-3 0,0 18 0,0-18 0,1 14 0,-1-29 0,3 9 0,-4-17 0,3 8 0,-3-12 0,2 0 0,-1-4 0,1-7 0,-1-9 0,3-15 0,-2-16 0,3-8 0,-3-22 0,1-11 0,-2-5 0,0 34 0,0 0 0,-2-41 0,2 38 0,0-4 0,-5-19 0,1-1 0,3 21 0,0 2 0,-3-11 0,1 5 0,1-8 0,2 20 0,-3-1 0,3-13 0,-2 24 0,2-14 0,0 26 0,0-16 0,-1 11 0,-1-29 0,0 36 0,-2-23 0,4 28 0,0-25 0,0 18 0,2-24 0,0 27 0,-2-23 0,4 20 0,1-28 0,2 17 0,0-10 0,-2 15 0,-3 1 0,0 6 0,-1-2 0,0 4 0,1-7 0,-1 15 0,1 1 0,-2 15 0,0 2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6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24 24575,'5'6'0,"2"-1"0,2 8 0,11 8 0,6 7 0,8 5 0,22 26 0,-3-10 0,3 13 0,-17-20 0,-10-6 0,2-2 0,-1-3 0,2 1 0,-10-6 0,-3-4 0,17 20 0,-17-20 0,10 8 0,0-2 0,-7-11 0,20 23 0,-14-15 0,6 9 0,-9-10 0,8 7 0,-15-14 0,10 6 0,-18-15 0,6 5 0,-9-8 0,2 5 0,0-1 0,-3 0 0,-1-1 0,0-2 0,-1 0 0,0-1 0,0-2 0,-3-2 0,0-4 0,-3-2 0,-3-6 0,-6-3 0,-5-7 0,-19-16 0,3-1 0,-28-24 0,18 22 0,-8-7 0,6 12 0,1 2 0,-30-31 0,24 25 0,-15-17 0,34 28 0,-16-18 0,12 10 0,-13-16 0,18 27 0,5 2 0,-7-5 0,8 4 0,-6-11 0,8 15 0,5 6 0,-2 0 0,-4-3 0,4 2 0,-4-5 0,9 9 0,0-1 0,5 4 0,2 2 0,10 8 0,4 4 0,16 16 0,1 0 0,19 22 0,30 21 0,-38-31 0,2 2 0,25 18 0,1 0 0,8 11 0,-14-16 0,-4-2 0,-9-7 0,-6-1 0,-2-1 0,-5-2 0,13 21 0,-18-27 0,0 5 0,3 5 0,-10-14 0,6 16 0,-15-28 0,2 8 0,-7-15 0,-6-7 0,-2-9 0,-10-10 0,3-3 0,-10-10 0,4 0 0,-20-30 0,6 14 0,-23-24 0,26 40 0,-22-17 0,17 15 0,-4-2 0,-1-5 0,8 16 0,4 3 0,-1 4 0,3 2 0,-1 2 0,1-4 0,-3 0 0,10 3 0,1 3 0,7 3 0,6 6 0,0-1 0,1-2 0,0 1 0,-1-1 0,0-1 0,-1 3 0,0-5 0,1 3 0,-1-3 0,0-1 0,0 4 0,-2-1 0,1 3 0,-2 1 0,-2-2 0,-1-1 0,-3-1 0,3 3 0,-1-1 0,4 3 0,2 0 0,-3-3 0,1 1 0,-6-3 0,4 2 0,-2 0 0,4 0 0,-1 2 0,3-2 0,-2 1 0,3-1 0,-4 0 0,2 1 0,-3-1 0,3 2 0,-2-1 0,2 0 0,-1-2 0,1 2 0,0-2 0,4 9 0,3 6 0,9 17 0,10 12 0,8 16 0,16 18 0,4 9 0,0-8 0,-1-4 0,-19-32 0,8 7 0,7 4 0,-1 0 0,15 12 0,-15-17 0,-8-11 0,-2-4 0,-19-16 0,5 4 0,-7-6 0,-2-1 0,1-1 0,-4-2 0,-1 0 0,-2-1 0,0-1 0,-2-2 0,-1 0 0,-1 0 0,1 0 0,-1-1 0,5-1 0,8-1 0,-6 0 0,4 0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54:14.9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1 24575,'-3'5'0,"1"3"0,-3 3 0,2-4 0,2-1 0,0-3 0,3-3 0,1 0 0,2-4 0,0-1 0,-2 1 0,0-2 0,-3 3 0,1-2 0,-1 2 0,-2 3 0,1 2 0,-2 5 0,1 0 0,2-3 0,-2 1 0,4-4 0,-1 0 0,5-1 0,-3-1 0,4-1 0,-3-2 0,1-1 0,-2 0 0,-1 0 0,-2-2 0,-2 8 0,0 0 0,0 4 0,1 0 0,1-4 0,0 0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54:16.5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74 0 24575,'-12'15'0,"-2"6"0,-5 11 0,8-8 0,-1-3 0,12-17 0,4-13 0,-2-2 0,5-3 0,-6-1 0,0 4 0,-2-1 0,0 4 0,-2 4 0,-4 14 0,5-4 0,-4 8 0,8-15 0,0 1 0,0 2 0,0-1 0,-2 6 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55:01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46 116 24575,'0'6'0,"2"-4"0,5-3 0,-1-7 0,5-8 0,-7-1 0,0-1 0,-4-4 0,-2 6 0,-3-2 0,1 10 0,-13 9 0,6 5 0,-9 8 0,11 0 0,2-1 0,4-4 0,1-3 0,3-4 0,5-5 0,-1-1 0,3-6 0,-4 4 0,-2 2 0,-3 7 0,0 2 0,-1 2 0,1-1 0,6-4 0,0 0 0,1-4 0,-3 2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55:02.8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32 24575,'4'0'0,"1"-2"0,4-4 0,-4-3 0,-2-2 0,-6 7 0,-1 4 0,-5 12 0,3-3 0,3 2 0,1-4 0,2-2 0,2-3 0,0-2 0,3-2 0,-1-4 0,1 0 0,-4-1 0,1 4 0,-2 1 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1:06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37 24575,'-6'28'0,"4"-8"0,7-18 0,9-6 0,-2-2 0,3-2 0,-9 1 0,-3 0 0,-3 3 0,1-1 0,-1 1 0,-1-1 0,0 1 0,-1 0 0,1 4 0,-2 4 0,-9 11 0,4-3 0,-6 9 0,13-15 0,4-3 0,4-10 0,2-5 0,0-1 0,-1-1 0,-4 5 0,-1 0 0,-2 1 0,0 3 0,-2 0 0,-2 4 0,-5 2 0,-4 8 0,-5 5 0,5-2 0,3 1 0,7-9 0,7-3 0,9-6 0,2-1 0,3-9 0,-9 5 0,-6-1 0,-4 4 0,-5 2 0,-1 3 0,-8 6 0,3 1 0,-7 9 0,10-7 0,0 3 0,11-10 0,4-1 0,3-4 0,0-1 0,-2-3 0,-5 3 0,0 6 0,-3 1 0,0 5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6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29 24575,'-4'93'0,"-1"0"0,1-1 0,-1 1 0,2-16 0,0 2 0,0-2 0,-1 17 0,0 4 0,0-7 0,2-20 0,1-13 0,1-10 0,0 40 0,-1-32 0,0-26 0,-1 23 0,2-18 0,-2 20 0,2-14 0,-1-8 0,1 4 0,-1-22 0,1-1 0,-1-9 0,1-1 0,-1-2 0,1 0 0,0 0 0,0 0 0,0 2 0,0 0 0,-1 6 0,0-5 0,0 4 0,1 0 0,0-3 0,0 4 0,0-6 0,0-2 0,0 1 0,0 1 0,0-6 0,1-4 0,4-31 0,-1 5 0,1-40 0,-3 20 0,0-30 0,-2 28 0,0-21 0,-1 36 0,-2-22 0,1 28 0,1-15 0,1 22 0,0-17 0,-1 20 0,-1-16 0,1 14 0,0-3 0,1 2 0,0 0 0,0 6 0,0-6 0,0 9 0,0-17 0,1 12 0,-1-9 0,1 13 0,-1 0 0,0 0 0,0-8 0,0 1 0,0-2 0,0 7 0,0-11 0,0 5 0,0-24 0,0 19 0,0-29 0,0 30 0,3-13 0,-3 19 0,5-8 0,-3 6 0,0-14 0,0 18 0,-2-1 0,1 15 0,-1 0 0,1 4 0,-1-5 0,0 0 0,0-1 0,0 2 0,0 3 0,0 1 0,-1 2 0,1 1 0,-1 1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24575,'0'19'0,"0"3"0,0 6 0,0 9 0,-1 24 0,-1-6 0,0 7 0,1 9 0,1-26 0,0 13 0,0-20 0,0-10 0,0 5 0,0-3 0,0 21 0,1-3 0,-1 38 0,3-34 0,-3 17 0,2-35 0,-2-4 0,0-2 0,-2-8 0,2 15 0,-2-8 0,-3 41 0,2-31 0,-2 31 0,3-35 0,0 21 0,0-24 0,0 11 0,1-19 0,1 8 0,0 2 0,0 22 0,0-14 0,0 5 0,0-17 0,0-1 0,0 4 0,1-2 0,0-4 0,2 4 0,-2-12 0,0 9 0,0-12 0,1 0 0,-1 2 0,0-6 0,0 3 0,-1-9 0,1 0 0,-1-1 0,1-1 0,0-1 0,0 1 0,0-5 0,1-8 0,1-18 0,2-28 0,0-10 0,0-22 0,1-10 0,-3 21 0,2-4 0,-1 3 0,3 39 0,-3-46 0,2 53 0,-5-23 0,-1 19 0,1-18 0,-1 15 0,3-47 0,-3 46 0,0-32 0,-1 46 0,-2-4 0,1 15 0,1 0 0,-1 7 0,2-3 0,-1 0 0,0 3 0,0-4 0,0 4 0,-1-10 0,0 1 0,-1-28 0,2 20 0,-2-16 0,3 21 0,-2-11 0,0 10 0,1-10 0,0 11 0,0 1 0,-1-3 0,1-9 0,-1 7 0,0-15 0,1 22 0,-1-14 0,2 20 0,-2-8 0,2 11 0,0 0 0,0-5 0,1 3 0,0-9 0,0 4 0,-1 1 0,0 5 0,0 7 0,-2 4 0,-5 4 0,3-2 0,-2 2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1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78 24575,'2'8'0,"1"0"0,-1 1 0,0 1 0,0-3 0,-1 3 0,0-3 0,0 1 0,-1 7 0,1-1 0,-1 9 0,0-6 0,0 18 0,0-6 0,-1 15 0,0 5 0,-1-7 0,0 17 0,0 17 0,1-12 0,-1-10 0,1 1 0,0 19 0,-2-9 0,0 0 0,1 18 0,-2-22 0,-1-3 0,-1 0 0,-3 24 0,6-41 0,-1 47 0,2-41 0,0 22 0,1-32 0,0-10 0,1 5 0,-1-12 0,1 6 0,0-9 0,0 2 0,-2 15 0,2 9 0,-1 3 0,1-5 0,0 9 0,0-16 0,0 19 0,0-19 0,0 5 0,0-3 0,0 18 0,0-18 0,1 14 0,-1-29 0,3 9 0,-4-17 0,3 8 0,-3-12 0,2 0 0,-1-4 0,1-7 0,-1-9 0,3-15 0,-2-16 0,3-8 0,-3-22 0,1-11 0,-2-5 0,0 34 0,0 0 0,-2-41 0,2 38 0,0-4 0,-5-19 0,1-1 0,3 21 0,0 2 0,-3-11 0,1 5 0,1-8 0,2 20 0,-3-1 0,3-13 0,-2 24 0,2-14 0,0 26 0,0-16 0,-1 11 0,-1-29 0,0 36 0,-2-23 0,4 28 0,0-25 0,0 18 0,2-24 0,0 27 0,-2-23 0,4 20 0,1-28 0,2 17 0,0-10 0,-2 15 0,-3 1 0,0 6 0,-1-2 0,0 4 0,1-7 0,-1 15 0,1 1 0,-2 15 0,0 2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6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24 24575,'5'6'0,"2"-1"0,2 8 0,11 8 0,6 7 0,8 5 0,22 26 0,-3-10 0,3 13 0,-17-20 0,-10-6 0,2-2 0,-1-3 0,2 1 0,-10-6 0,-3-4 0,17 20 0,-17-20 0,10 8 0,0-2 0,-7-11 0,20 23 0,-14-15 0,6 9 0,-9-10 0,8 7 0,-15-14 0,10 6 0,-18-15 0,6 5 0,-9-8 0,2 5 0,0-1 0,-3 0 0,-1-1 0,0-2 0,-1 0 0,0-1 0,0-2 0,-3-2 0,0-4 0,-3-2 0,-3-6 0,-6-3 0,-5-7 0,-19-16 0,3-1 0,-28-24 0,18 22 0,-8-7 0,6 12 0,1 2 0,-30-31 0,24 25 0,-15-17 0,34 28 0,-16-18 0,12 10 0,-13-16 0,18 27 0,5 2 0,-7-5 0,8 4 0,-6-11 0,8 15 0,5 6 0,-2 0 0,-4-3 0,4 2 0,-4-5 0,9 9 0,0-1 0,5 4 0,2 2 0,10 8 0,4 4 0,16 16 0,1 0 0,19 22 0,30 21 0,-38-31 0,2 2 0,25 18 0,1 0 0,8 11 0,-14-16 0,-4-2 0,-9-7 0,-6-1 0,-2-1 0,-5-2 0,13 21 0,-18-27 0,0 5 0,3 5 0,-10-14 0,6 16 0,-15-28 0,2 8 0,-7-15 0,-6-7 0,-2-9 0,-10-10 0,3-3 0,-10-10 0,4 0 0,-20-30 0,6 14 0,-23-24 0,26 40 0,-22-17 0,17 15 0,-4-2 0,-1-5 0,8 16 0,4 3 0,-1 4 0,3 2 0,-1 2 0,1-4 0,-3 0 0,10 3 0,1 3 0,7 3 0,6 6 0,0-1 0,1-2 0,0 1 0,-1-1 0,0-1 0,-1 3 0,0-5 0,1 3 0,-1-3 0,0-1 0,0 4 0,-2-1 0,1 3 0,-2 1 0,-2-2 0,-1-1 0,-3-1 0,3 3 0,-1-1 0,4 3 0,2 0 0,-3-3 0,1 1 0,-6-3 0,4 2 0,-2 0 0,4 0 0,-1 2 0,3-2 0,-2 1 0,3-1 0,-4 0 0,2 1 0,-3-1 0,3 2 0,-2-1 0,2 0 0,-1-2 0,1 2 0,0-2 0,4 9 0,3 6 0,9 17 0,10 12 0,8 16 0,16 18 0,4 9 0,0-8 0,-1-4 0,-19-32 0,8 7 0,7 4 0,-1 0 0,15 12 0,-15-17 0,-8-11 0,-2-4 0,-19-16 0,5 4 0,-7-6 0,-2-1 0,1-1 0,-4-2 0,-1 0 0,-2-1 0,0-1 0,-2-2 0,-1 0 0,-1 0 0,1 0 0,-1-1 0,5-1 0,8-1 0,-6 0 0,4 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5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0 24575,'-1'86'0,"-1"0"0,1 0 0,0 0 0,0 8 0,-1 0 0,0 14 0,1-56 0,1-101 0,0-13 0,1 25 0,-1 15 0,0-14 0,0 13 0,-1-14 0,-1 2 0,1 6 0,-1-6 0,0 15 0,2-2 0,-1 0 0,2 4 0,0-3 0,1 12 0,-1-1 0,-1 4 0,-1 1 0,0 1 0,0 0 0,0 2 0,1 0 0,-2-6 0,1 1 0,-2-10 0,0 8 0,1-3 0,1 6 0,0 1 0,1 1 0,-1 8 0,-1 15 0,1 7 0,-1 14 0,1-5 0,0 5 0,0 1 0,0-6 0,-2 14 0,0-19 0,0 12 0,1 4 0,2-12 0,-3 16 0,3-21 0,-1 1 0,-1-3 0,2-6 0,-2-1 0,1-3 0,-1-6 0,1 5 0,0-8 0,1 5 0,-1 3 0,1-4 0,0 3 0,0-10 0,0-3 0,0-7 0,0-9 0,0-10 0,2-13 0,-1-6 0,1-11 0,-1 8 0,-1-46 0,0 40 0,0-26 0,0 37 0,-1 1 0,0 1 0,-2-9 0,-1 19 0,3-2 0,-4 16 0,5 4 0,-3 1 0,3 5 0,-1-2 0,0 3 0,0 0 0,1-4 0,1 2 0,0-8 0,-1 7 0,0-2 0,0 6 0,0 2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6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24575,'24'0'0,"36"1"0,-12 0 0,38 3 0,-19 0 0,-3 0 0,-1-1 0,-18-3 0,-2 0 0,-13 0 0,-6 0 0,-8 0 0,-7 0 0,18 1 0,-12-1 0,15 2 0,-18-2 0,-2 0 0,-6 0 0,3-1 0,0-1 0,2 1 0,-3 0 0,-4 1 0,-15-1 0,-5-3 0,-21 2 0,-12-5 0,-8 2 0,-24-5 0,13 3 0,-2 0 0,21 5 0,12 0 0,12 2 0,10-1 0,3 2 0,6 0 0,-1 2 0,4-2 0,4 2 0,6-2 0,19 0 0,12 0 0,63 3 0,-26-1 0,-10 1 0,-3-1 0,-9-1 0,-4 1 0,-38-3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8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24575,'6'1'0,"11"0"0,8-1 0,29 1 0,19 1 0,16 4 0,-35-4 0,1 0 0,5 0 0,-3 0 0,27 0 0,-15-2 0,-48 0 0,-20 0 0,-6 1 0,-10-1 0,-15 3 0,-12-3 0,-14 1 0,-12-1 0,6-1 0,1 1 0,11 0 0,13 0 0,-8 1 0,19-1 0,-7 0 0,20 1 0,7-1 0,9 1 0,12 1 0,20-1 0,14 1 0,30 3 0,8-1 0,-28 1 0,-2-1 0,18 1 0,-6-2 0,-53-4 0,-11-1 0,-5 1 0,-1 0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0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24575,'-1'39'0,"0"-6"0,-1 10 0,1-10 0,2-5 0,0 0 0,1 1 0,-1-3 0,-1-2 0,0 4 0,0-4 0,0 9 0,0 10 0,0 1 0,0 0 0,0-6 0,1-6 0,1 14 0,1-11 0,-2 7 0,0-15 0,0-7 0,0-2 0,1-7 0,-2-1 0,1 0 0,-1-2 0,1 0 0,-1-3 0,0-1 0,0-16 0,-2-2 0,0-13 0,-2-32 0,2 13 0,-3-31 0,4 23 0,-1-7 0,0 11 0,2-2 0,0 4 0,-1 8 0,1-6 0,-2 11 0,2 1 0,0-2 0,0 1 0,0 10 0,0 2 0,0 16 0,0 0 0,0 2 0,1 4 0,0 3 0,0 7 0,-3 9 0,1 13 0,-2 36 0,0-4 0,0-12 0,1 0 0,0 11 0,-4 10 0,6-42 0,-3-5 0,3-19 0,1-4 0,7-2 0,-2-1 0,2 0 0,-5 0 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1.9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24575,'23'4'0,"6"-1"0,30 0 0,16 2 0,6-3 0,18 2 0,-21 0 0,-7-3 0,-19 2 0,-27-3 0,-30-1 0,-14 1 0,-70-3 0,25 3 0,-3-2 0,1 1 0,1 0 0,-22-3 0,47 3 0,1-1 0,-5 2 0,13 0 0,-5 0 0,18 1 0,4-1 0,2 2 0,5-1 0,0 0 0,3 0 0,0-1 0,2 0 0,1 0 0,0 0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24575,'1'24'0,"0"1"0,1 11 0,-1 19 0,1-5 0,1 30 0,1-29 0,-1 19 0,-2-33 0,-1 6 0,-1-16 0,1-1 0,-2 2 0,2-4 0,0 7 0,0-2 0,0-3 0,0-3 0,0-5 0,0-7 0,-1 0 0,1-8 0,-1-15 0,1-8 0,0-13 0,0-12 0,-1 9 0,1-34 0,-2 35 0,2-40 0,0 45 0,-1-18 0,1 26 0,-1 1 0,1 9 0,0-1 0,1-3 0,-1-4 0,3 2 0,-1-1 0,1 8 0,3 1 0,-2 6 0,0 2 0,-2 1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5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24575,'1'16'0,"0"5"0,-1 11 0,0 12 0,0 1 0,1 12 0,2 15 0,3-16 0,1 17 0,-3-37 0,-1-2 0,-3-17 0,0-6 0,0 1 0,0-4 0,0 1 0,-1-6 0,-1 1 0,1-1 0,0 1 0,0 2 0,1-1 0,-6 15 0,2-2 0,-2 12 0,3-11 0,2-2 0,0-7 0,1-6 0,0-11 0,0-10 0,0-9 0,0-7 0,-1-1 0,1-5 0,-1 4 0,1-6 0,0-12 0,-2 3 0,1-28 0,-1 23 0,1-15 0,-1 27 0,2 6 0,-1 15 0,0 10 0,1 3 0,2 7 0,-2 2 0,3 1 0,-3 1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6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 24575,'28'-3'0,"17"1"0,5-2 0,31 0 0,9 1 0,-2-1 0,0 2 0,-29-1 0,-3 2 0,-12 0 0,-17 1 0,-4 0 0,-16 0 0,1 0 0,0 0 0,-2 0 0,0 0 0,-6 0 0,-7 1 0,-7-1 0,-18 2 0,-17-2 0,-9 0 0,-24 0 0,16 0 0,15 0 0,0 0 0,-4 0 0,-15 0 0,44 0 0,5 0 0,6 0 0,6 0 0,3 0 0,2 0 0,0 0 0,-1 0 0,1 0 0,3 0 0,5-1 0,0 0 0,0 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8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24575,'7'0'0,"19"1"0,3-1 0,53 1 0,-12-1 0,-19 0 0,2 0 0,-2-1 0,-2-1 0,23 2 0,-1-3 0,-40 3 0,-12 0 0,-2 0 0,-9 0 0,14 0 0,-4 1 0,12-1 0,4 2 0,-10-1 0,-1 0 0,-16-2 0,-6 2 0,-6 0 0,-3 0 0,-26 1 0,0-2 0,-51 2 0,19-5 0,-16 4 0,20-4 0,10 3 0,-11-2 0,17 2 0,-3-1 0,12 1 0,9 0 0,-12 4 0,10-1 0,1 3 0,9-4 0,8 0 0,4-2 0,3 0 0,4 1 0,-2-3 0,3 2 0,-2-2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0.2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24575,'-3'14'0,"3"0"0,-3 8 0,3 4 0,-1-5 0,1 19 0,-1-10 0,0 33 0,0-21 0,1 34 0,0-30 0,2 8 0,-4-13 0,1 1 0,-2-3 0,1 1 0,0-4 0,0-5 0,1 4 0,-1 2 0,2-9 0,1 8 0,0-17 0,0-1 0,-1-12 0,0 0 0,0-3 0,0 10 0,-1-3 0,0 11 0,-1-12 0,2 0 0,-4-14 0,3 1 0,-3-2 0,3 2 0,2-1 0,0 2 0,1 0 0,-2 1 0,2 1 0,7-1 0,2 1 0,13-2 0,-1-2 0,9 1 0,-6-1 0,-6 2 0,-4 3 0,-10-1 0,2 1 0,-6 0 0,5-1 0,-6-14 0,2 10 0,-5-9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1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42 24575,'0'19'0,"0"-1"0,0 4 0,0-6 0,0 2 0,1-12 0,1-6 0,2-8 0,1-13 0,-3-1 0,2-9 0,-3 8 0,1 3 0,-1 8 0,-1 8 0,-1 6 0,1 3 0,-1 4 0,1-3 0,0 1 0,0-5 0,-2 2 0,2-3 0,-1 2 0,2-4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0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58 41 24575,'0'4'0,"0"1"0,0-2 0,1 0 0,0-1 0,2-1 0,0-1 0,4 0 0,0-2 0,0 0 0,-2 0 0,-2-2 0,-2 0 0,0 1 0,-3-7 0,-1 5 0,-2-5 0,-2 6 0,-2-2 0,-1 3 0,2 0 0,1 2 0,2 1 0,1 3 0,-3 0 0,1 8 0,-2-2 0,3 7 0,1-6 0,1 3 0,4-8 0,4 4 0,1-8 0,5 1 0,-3-2 0,0-2 0,-3 0 0,0-3 0,-4 2 0,0-1 0,0 1 0,-2 0 0,0 2 0,-2-1 0,-7-2 0,0 2 0,-2-1 0,4 3 0,4 2 0,1 2 0,0 4 0,2-2 0,1 3 0,2-4 0,2 0 0,0-2 0,7-1 0,-4-3 0,4-3 0,-6-1 0,-1-3 0,-2 0 0,-1-1 0,-2-7 0,0 5 0,-2-3 0,0 12 0,-4 0 0,1 3 0,-1 1 0,1 0 0,2 1 0,1 3 0,2-3 0,1 1 0,2-3 0,2-3 0,0 0 0,-1-1 0,0 1 0,-1 0 0,-1-1 0,0 2 0,-1-1 0,0 1 0,0 1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4.1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 5 24575,'-1'12'0,"1"3"0,-1 5 0,0 6 0,1 2 0,-2-3 0,1-1 0,-1-6 0,1-6 0,0-2 0,1-5 0,1-4 0,0-5 0,3-6 0,-1-6 0,2-5 0,-2 1 0,0-6 0,-1 4 0,-2-5 0,2 10 0,-2 0 0,1 11 0,0 0 0,-1 5 0,2 3 0,2 5 0,4 3 0,3 7 0,0 0 0,4 9 0,2 10 0,-2-4 0,4 4 0,-10-19 0,-1-5 0,-5-8 0,-2-3 0,3-11 0,0 1 0,5-20 0,-5 11 0,1-19 0,-3 21 0,1-13 0,-2 14 0,0-4 0,-1 9 0,1-1 0,0 7 0,0-5 0,0 6 0,0-2 0,-1 5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5.8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3 104 24575,'-1'33'0,"0"0"0,1 0 0,0-3 0,0-10 0,0-6 0,0-8 0,0-5 0,1-7 0,0 0 0,1-6 0,0-3 0,1-4 0,1-14 0,0 8 0,-1-7 0,-2 12 0,0 3 0,-1 3 0,1 4 0,-1 1 0,0 2 0,0 2 0,1 4 0,2 3 0,0 5 0,6 8 0,3 5 0,5 6 0,6 7 0,-5-4 0,5 4 0,-5-3 0,-5-11 0,-3-4 0,-7-12 0,0-6 0,0-2 0,1-5 0,0-2 0,1-3 0,0-4 0,1-1 0,-1 0 0,0-17 0,-1 11 0,1-16 0,-4 18 0,3 0 0,-4 13 0,1 5 0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6.5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24575,'1'19'0,"1"0"0,-2 16 0,1-12 0,-2 0 0,1-10 0,-1-5 0,1-3 0,3-2 0,0-5 0,0 2 0,-1-3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3.0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239 43 24575,'10'-1'0,"2"0"0,6 1 0,-2 0 0,5 0 0,12-1 0,-10 0 0,14-1 0,-18 1 0,3 0 0,-11 1 0,2 0 0,-7 1 0,7-1 0,-5 0 0,4 0 0,-5 0 0,0 0 0,3 0 0,-1-1 0,6 0 0,-8 1 0,4-1 0,-7 1 0,2 0 0,-1 0 0,1 0 0,2 0 0,0 0 0,1 0 0,0 0 0,-1 1 0,6-1 0,-6 1 0,4-1 0,-6 0 0,-2 0 0,1 0 0,-1 0 0,1-1 0,0 1 0,5-1 0,-3 1 0,7 0 0,-7 0 0,0 0 0,-3 0 0,-2 0 0,1 0 0,0 0 0,1 0 0,-1 0 0,3 0 0,-2 0 0,0 0 0,-1 0 0,0 0 0,0 0 0,0-1 0,2 1 0,-1-2 0,4 2 0,-5-1 0,1 0 0,-2 1 0,-1-1 0,3 1 0,0 0 0,0 0 0,1 0 0,-2 0 0,-1 0 0,2 0 0,0-1 0,2 1 0,0 0 0,2-1 0,-2 1 0,1-1 0,-3 0 0,-3 1 0,-3-1 0,-4 1 0,-2 0 0,-3-1 0,3 1 0,-6-1 0,4-1 0,-12 2 0,6-2 0,-5 2 0,2 0 0,-3 0 0,0 0 0,-25-2 0,20 2 0,-13-2 0,20 2 0,3 0 0,-3-1 0,-7 0 0,7 0 0,-8 1 0,13 0 0,-1 0 0,1 0 0,3-1 0,-9 1 0,7-1 0,-6 2 0,11-1 0,-5 2 0,7-2 0,-3 1 0,4 0 0,1-1 0,-6 1 0,4-1 0,-4 0 0,4 1 0,-4 0 0,2 0 0,-5 1 0,6-1 0,0-1 0,3 1 0,0-1 0,0 1 0,-5-1 0,2 1 0,-5 0 0,5-1 0,0 1 0,3-1 0,2 1 0,0-1 0,3 1 0,2-2 0,8 1 0,6-2 0,14 2 0,-1 0 0,34 0 0,-26 1 0,25-1 0,-20 1 0,-7-1 0,13 1 0,-22-1 0,14-1 0,-21 1 0,3-2 0,-13 2 0,-2-1 0,1 0 0,-2 1 0,7-1 0,-4 1 0,4 0 0,-5-1 0,1 0 0,0-1 0,-3 1 0,3 0 0,-6 0 0,3 1 0,-4 0 0,4-1 0,-2 1 0,4-1 0,-5 1 0,2 0 0,-3 0 0,1 0 0,0 0 0,-1-1 0,0 1 0,1-1 0,3 1 0,0 0 0,4 0 0,-2 0 0,0 0 0,-2 0 0,-1 0 0,2 0 0,-4 0 0,0 0 0,-9 0 0,-5 0 0,-5 1 0,-6 0 0,1 0 0,-25 0 0,16-1 0,-32 2 0,34-2 0,-15 3 0,22-3 0,-6 2 0,9-2 0,-13 2 0,11-2 0,-11 2 0,6 0 0,0 0 0,-1 0 0,3 0 0,5-1 0,-6-1 0,13 1 0,-4-2 0,8 0 0,-1 0 0,-3 1 0,-2 0 0,1 0 0,1 0 0,-1 0 0,-4 0 0,2 1 0,-8-1 0,7 1 0,-3-1 0,8 0 0,-7 0 0,9 0 0,-6 0 0,6 0 0,-1 2 0,3-2 0,-2 2 0,6-2 0,3 0 0,4 0 0,3-1 0,9 0 0,-2 0 0,14-2 0,-9 2 0,16 0 0,-10 1 0,14-1 0,-14 0 0,20 0 0,-20 1 0,31-2 0,-20 1 0,13-1 0,-16 1 0,-3 0 0,2-1 0,-9 0 0,13-1 0,-15 2 0,15 0 0,-11 1 0,13 0 0,-16 0 0,4-1 0,-11 1 0,-2-1 0,-5 0 0,0 1 0,-3-1 0,4 1 0,1 0 0,3 0 0,-3 0 0,-1-1 0,-4 1 0,-2-1 0,0 0 0,-1 0 0,-1 0 0,-1 1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5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122 82 24575,'-2'56'0,"1"-1"0,8-140 0,-7 170 0,4-141 0,0 0 0,-4 63 0,-1-5 0,1 0 0,-3 4 0,-6 10 0,2 3 0,-7 10 0,2 0 0,-3 4 0,1-2 0,-6 18 0,7-17 0,-2 11 0,8-26 0,4-6 0,2-11 0,1-10 0,0 0 0,3-18 0,1 4 0,7-21 0,-3 10 0,4-9 0,-6 12 0,0 0 0,-3 6 0,2 3 0,-2 7 0,-1 3 0,1 7 0,-3 0 0,1 9 0,3 6 0,5 9 0,1 7 0,5 10 0,2-3 0,6 10 0,-2-8 0,2-3 0,-6-2 0,-7-18 0,-2-2 0,-4-21 0,0-1 0,1-8 0,3-2 0,-2-2 0,6-19 0,-7 16 0,4-29 0,-6 30 0,3-14 0,-4 23 0,2 0 0,-2 11 0,-1 6 0,0 5 0,-2 6 0,1-5 0,-1 2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6.7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 24575,'11'-3'0,"-1"2"0,7 0 0,1 1 0,1 1 0,7 2 0,-12 3 0,6 4 0,-13-1 0,0 2 0,-5-3 0,-2 1 0,-6 4 0,0-4 0,-3 3 0,0-7 0,4-1 0,1-2 0,3-1 0,7 4 0,0 2 0,3 4 0,0 3 0,-4-3 0,-4 12 0,-3-10 0,-8 7 0,1-14 0,-3 0 0,3-5 0,3 1 0,0-3 0,2 2 0,1-2 0,2 0 0,0 0 0,0-1 0,1-1 0,-1 1 0,1 0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42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 25 24575,'-5'1'0,"1"1"0,1 1 0,1 1 0,1-2 0,-1 0 0,2-3 0,-1 0 0,-1-5 0,-1 4 0,-1-4 0,0 6 0,0-1 0,0 1 0,1 1 0,2 0 0,0 4 0,-1-2 0,2 2 0,0-3 0,0 0 0,2-2 0,3-2 0,-3 0 0,5-5 0,-6 2 0,1-3 0,-3 1 0,1 2 0,0 3 0,-2 1 0,0 2 0,-4 0 0,4 3 0,-1 0 0,3 0 0,0-3 0,5 0 0,-1-2 0,2-1 0,-2-1 0,-2-2 0,-2 2 0,1 0 0,-1 3 0,1 0 0,-1 1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55.4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6 24575,'-2'3'0,"0"1"0,2-2 0,0 0 0,1-1 0,2-1 0,-2-2 0,2-1 0,-3 0 0,1 1 0,-2 0 0,0 3 0,-5 3 0,1 1 0,0 2 0,3-1 0,1 0 0,1-1 0,5 1 0,0-2 0,26 2 0,-14-3 0,18-1 0,-23-3 0,-2-4 0,-6 0 0,-4-12 0,-3 8 0,-3-8 0,1 14 0,0 0 0,-1 3 0,-5 3 0,-2-1 0,-2 5 0,-2 1 0,8-2 0,0 0 0,9-6 0,0-1 0,2-2 0,0-1 0,-1 1 0,0-2 0,0 3 0,-2 0 0,0 3 0,-1 1 0,0 1 0,2 0 0,-1-1 0,-2 1 0,2-1 0,-2 0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21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 64 24575,'0'6'0,"1"3"0,0-1 0,1-1 0,1-3 0,-1-4 0,2-1 0,3-2 0,1-2 0,6-6 0,-5 2 0,0-3 0,-6 5 0,-2-1 0,-2 1 0,0-1 0,-4 2 0,-4 2 0,0 2 0,-9 0 0,9 3 0,-7 3 0,9 1 0,0 2 0,4 0 0,2-2 0,12 4 0,2-5 0,6 1 0,0-4 0,0-2 0,-5 0 0,-1-3 0,-7 0 0,-4-3 0,-1 1 0,-8-7 0,4 10 0,-15-9 0,6 11 0,-10-4 0,6 2 0,-6 8 0,10 4 0,-2 4 0,10 0 0,2 4 0,3-4 0,5 4 0,-2-9 0,8-3 0,-4-8 0,2-1 0,-3-3 0,0 1 0,-4 0 0,-1 1 0,-1 0 0,-1 1 0,1 2 0,-2 0 0,-2 4 0,-5 3 0,3-1 0,-3 3 0,8-4 0,-1-2 0,4-3 0,-2 0 0,2 0 0,-2 1 0,-1 0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6.4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17 24575,'1'6'0,"-1"-3"0,2 1 0,-1-3 0,1-2 0,0 0 0,1 0 0,-1-6 0,-1 2 0,-1-4 0,0 6 0,-2 0 0,1 2 0,-7 4 0,3 0 0,-6 6 0,6-3 0,4 6 0,4-6 0,11 3 0,-1-6 0,5 0 0,-7-3 0,-3-2 0,-3-1 0,0-5 0,-3 1 0,-1-5 0,-4 5 0,1 0 0,-7 5 0,3 4 0,-2 6 0,3-1 0,3 2 0,2-4 0,0-2 0,2-1 0,0-1 0,2-1 0,1 0 0,-1-3 0,0-1 0,-2-9 0,-2 8 0,-1 1 0,0 6 0,-1 2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8.0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59 24575,'-6'14'0,"-3"1"0,0 3 0,1-3 0,1 2 0,2-6 0,1 3 0,0-5 0,2-1 0,0-4 0,1-1 0,1-4 0,0-3 0,3-6 0,-1-3 0,2-5 0,-2 2 0,0-3 0,-1-1 0,0 3 0,1-7 0,-2 11 0,2 3 0,0 12 0,2 12 0,1 7 0,2 4 0,2 3 0,2 3 0,-2-12 0,-3 1 0,-2-19 0,1-7 0,-1-2 0,6-13 0,-5 9 0,7-19 0,-6 14 0,3-18 0,-5 16 0,-1-2 0,-1 14 0,-2 2 0,0 5 0,0-1 0,-1 1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9.3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 28 24575,'0'-4'0,"0"1"0,1 0 0,0 2 0,1-1 0,0 0 0,0-1 0,3 0 0,-1 1 0,1 0 0,0 0 0,-3 2 0,0 0 0,-1 3 0,0 2 0,0 6 0,-1 0 0,0 2 0,0-3 0,-2-3 0,2 0 0,-4 2 0,1-1 0,-4 5 0,0-6 0,0 2 0,0-2 0,4-1 0,0 2 0,1-2 0,0 3 0,1 0 0,1-2 0,0 2 0,3-3 0,0-1 0,10 0 0,-2-1 0,18 0 0,-11 0 0,9-2 0,-13-1 0,-3-1 0,-5 0 0,-4 1 0,6-2 0,-7 1 0,7-1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33.7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19 24575,'-8'8'0,"2"1"0,2-1 0,2-1 0,0-2 0,2-2 0,0-3 0,1-5 0,0 1 0,0-8 0,0 3 0,-3 0 0,-2-1 0,-4 5 0,-10 0 0,1 7 0,-5 3 0,8 1 0,3 2 0,5 2 0,3-1 0,4 3 0,1-6 0,5-2 0,0-1 0,4-3 0,6 1 0,-5-3 0,-1-2 0,-7-1 0,-3-3 0,0 1 0,-2-1 0,0 0 0,-2 1 0,1 1 0,0 5 0,0-1 0,-2 5 0,2-1 0,-1 2 0,2-1 0,1-1 0,3-5 0,4 1 0,7-4 0,4 5 0,-6-1 0,-2 2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43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43 24575,'1'-5'0,"-1"0"0,0-1 0,-1 0 0,-1 0 0,0 0 0,0 2 0,-4 0 0,2 3 0,-7 1 0,6 3 0,-2 0 0,5 1 0,1-2 0,1 0 0,0-2 0,0-2 0,-2 9 0,-1-3 0,-2 13 0,2-4 0,1-1 0,2-3 0,0-5 0,3-1 0,2-4 0,1-1 0,1-1 0,-2-2 0,-1-1 0,0-2 0,-1 7 0,-2-1 0,-1 5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07:58.4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8 24575,'14'-2'0,"0"0"0,4 1 0,-1 0 0,0 1 0,-5-1 0,-3 2 0,-4-1 0,-3 2 0,-1 1 0,0 0 0,-1 2 0,1 1 0,-1 0 0,-1 3 0,1 0 0,-1 2 0,0-1 0,0-1 0,-1-2 0,-1-1 0,-6-2 0,-5 3 0,-5-3 0,-1 2 0,0-3 0,6 1 0,1-3 0,12 2 0,6 1 0,6 1 0,5 3 0,-2-1 0,2 0 0,-4 1 0,-3-4 0,-3 1 0,-1-4 0,-4 1 0,1-1 0,-2 2 0,3-1 0,-2 0 0,0 2 0,1-2 0,0 4 0,-1-2 0,1 4 0,-2-2 0,1 2 0,-1 0 0,0-2 0,0 1 0,0-2 0,-1-1 0,0 1 0,-3 0 0,-1 1 0,-4 0 0,0-2 0,-3 3 0,2-3 0,-2 1 0,-1-1 0,4-2 0,-3 1 0,8-3 0,-2 2 0,2-1 0,0 0 0,1-1 0,1 0 0,-1 0 0,1 0 0,1 0 0,0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1:06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37 24575,'-6'28'0,"4"-8"0,7-18 0,9-6 0,-2-2 0,3-2 0,-9 1 0,-3 0 0,-3 3 0,1-1 0,-1 1 0,-1-1 0,0 1 0,-1 0 0,1 4 0,-2 4 0,-9 11 0,4-3 0,-6 9 0,13-15 0,4-3 0,4-10 0,2-5 0,0-1 0,-1-1 0,-4 5 0,-1 0 0,-2 1 0,0 3 0,-2 0 0,-2 4 0,-5 2 0,-4 8 0,-5 5 0,5-2 0,3 1 0,7-9 0,7-3 0,9-6 0,2-1 0,3-9 0,-9 5 0,-6-1 0,-4 4 0,-5 2 0,-1 3 0,-8 6 0,3 1 0,-7 9 0,10-7 0,0 3 0,11-10 0,4-1 0,3-4 0,0-1 0,-2-3 0,-5 3 0,0 6 0,-3 1 0,0 5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6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29 24575,'-4'93'0,"-1"0"0,1-1 0,-1 1 0,2-16 0,0 2 0,0-2 0,-1 17 0,0 4 0,0-7 0,2-20 0,1-13 0,1-10 0,0 40 0,-1-32 0,0-26 0,-1 23 0,2-18 0,-2 20 0,2-14 0,-1-8 0,1 4 0,-1-22 0,1-1 0,-1-9 0,1-1 0,-1-2 0,1 0 0,0 0 0,0 0 0,0 2 0,0 0 0,-1 6 0,0-5 0,0 4 0,1 0 0,0-3 0,0 4 0,0-6 0,0-2 0,0 1 0,0 1 0,0-6 0,1-4 0,4-31 0,-1 5 0,1-40 0,-3 20 0,0-30 0,-2 28 0,0-21 0,-1 36 0,-2-22 0,1 28 0,1-15 0,1 22 0,0-17 0,-1 20 0,-1-16 0,1 14 0,0-3 0,1 2 0,0 0 0,0 6 0,0-6 0,0 9 0,0-17 0,1 12 0,-1-9 0,1 13 0,-1 0 0,0 0 0,0-8 0,0 1 0,0-2 0,0 7 0,0-11 0,0 5 0,0-24 0,0 19 0,0-29 0,0 30 0,3-13 0,-3 19 0,5-8 0,-3 6 0,0-14 0,0 18 0,-2-1 0,1 15 0,-1 0 0,1 4 0,-1-5 0,0 0 0,0-1 0,0 2 0,0 3 0,0 1 0,-1 2 0,1 1 0,-1 1 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24575,'0'19'0,"0"3"0,0 6 0,0 9 0,-1 24 0,-1-6 0,0 7 0,1 9 0,1-26 0,0 13 0,0-20 0,0-10 0,0 5 0,0-3 0,0 21 0,1-3 0,-1 38 0,3-34 0,-3 17 0,2-35 0,-2-4 0,0-2 0,-2-8 0,2 15 0,-2-8 0,-3 41 0,2-31 0,-2 31 0,3-35 0,0 21 0,0-24 0,0 11 0,1-19 0,1 8 0,0 2 0,0 22 0,0-14 0,0 5 0,0-17 0,0-1 0,0 4 0,1-2 0,0-4 0,2 4 0,-2-12 0,0 9 0,0-12 0,1 0 0,-1 2 0,0-6 0,0 3 0,-1-9 0,1 0 0,-1-1 0,1-1 0,0-1 0,0 1 0,0-5 0,1-8 0,1-18 0,2-28 0,0-10 0,0-22 0,1-10 0,-3 21 0,2-4 0,-1 3 0,3 39 0,-3-46 0,2 53 0,-5-23 0,-1 19 0,1-18 0,-1 15 0,3-47 0,-3 46 0,0-32 0,-1 46 0,-2-4 0,1 15 0,1 0 0,-1 7 0,2-3 0,-1 0 0,0 3 0,0-4 0,0 4 0,-1-10 0,0 1 0,-1-28 0,2 20 0,-2-16 0,3 21 0,-2-11 0,0 10 0,1-10 0,0 11 0,0 1 0,-1-3 0,1-9 0,-1 7 0,0-15 0,1 22 0,-1-14 0,2 20 0,-2-8 0,2 11 0,0 0 0,0-5 0,1 3 0,0-9 0,0 4 0,-1 1 0,0 5 0,0 7 0,-2 4 0,-5 4 0,3-2 0,-2 2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1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78 24575,'2'8'0,"1"0"0,-1 1 0,0 1 0,0-3 0,-1 3 0,0-3 0,0 1 0,-1 7 0,1-1 0,-1 9 0,0-6 0,0 18 0,0-6 0,-1 15 0,0 5 0,-1-7 0,0 17 0,0 17 0,1-12 0,-1-10 0,1 1 0,0 19 0,-2-9 0,0 0 0,1 18 0,-2-22 0,-1-3 0,-1 0 0,-3 24 0,6-41 0,-1 47 0,2-41 0,0 22 0,1-32 0,0-10 0,1 5 0,-1-12 0,1 6 0,0-9 0,0 2 0,-2 15 0,2 9 0,-1 3 0,1-5 0,0 9 0,0-16 0,0 19 0,0-19 0,0 5 0,0-3 0,0 18 0,0-18 0,1 14 0,-1-29 0,3 9 0,-4-17 0,3 8 0,-3-12 0,2 0 0,-1-4 0,1-7 0,-1-9 0,3-15 0,-2-16 0,3-8 0,-3-22 0,1-11 0,-2-5 0,0 34 0,0 0 0,-2-41 0,2 38 0,0-4 0,-5-19 0,1-1 0,3 21 0,0 2 0,-3-11 0,1 5 0,1-8 0,2 20 0,-3-1 0,3-13 0,-2 24 0,2-14 0,0 26 0,0-16 0,-1 11 0,-1-29 0,0 36 0,-2-23 0,4 28 0,0-25 0,0 18 0,2-24 0,0 27 0,-2-23 0,4 20 0,1-28 0,2 17 0,0-10 0,-2 15 0,-3 1 0,0 6 0,-1-2 0,0 4 0,1-7 0,-1 15 0,1 1 0,-2 15 0,0 2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6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24 24575,'5'6'0,"2"-1"0,2 8 0,11 8 0,6 7 0,8 5 0,22 26 0,-3-10 0,3 13 0,-17-20 0,-10-6 0,2-2 0,-1-3 0,2 1 0,-10-6 0,-3-4 0,17 20 0,-17-20 0,10 8 0,0-2 0,-7-11 0,20 23 0,-14-15 0,6 9 0,-9-10 0,8 7 0,-15-14 0,10 6 0,-18-15 0,6 5 0,-9-8 0,2 5 0,0-1 0,-3 0 0,-1-1 0,0-2 0,-1 0 0,0-1 0,0-2 0,-3-2 0,0-4 0,-3-2 0,-3-6 0,-6-3 0,-5-7 0,-19-16 0,3-1 0,-28-24 0,18 22 0,-8-7 0,6 12 0,1 2 0,-30-31 0,24 25 0,-15-17 0,34 28 0,-16-18 0,12 10 0,-13-16 0,18 27 0,5 2 0,-7-5 0,8 4 0,-6-11 0,8 15 0,5 6 0,-2 0 0,-4-3 0,4 2 0,-4-5 0,9 9 0,0-1 0,5 4 0,2 2 0,10 8 0,4 4 0,16 16 0,1 0 0,19 22 0,30 21 0,-38-31 0,2 2 0,25 18 0,1 0 0,8 11 0,-14-16 0,-4-2 0,-9-7 0,-6-1 0,-2-1 0,-5-2 0,13 21 0,-18-27 0,0 5 0,3 5 0,-10-14 0,6 16 0,-15-28 0,2 8 0,-7-15 0,-6-7 0,-2-9 0,-10-10 0,3-3 0,-10-10 0,4 0 0,-20-30 0,6 14 0,-23-24 0,26 40 0,-22-17 0,17 15 0,-4-2 0,-1-5 0,8 16 0,4 3 0,-1 4 0,3 2 0,-1 2 0,1-4 0,-3 0 0,10 3 0,1 3 0,7 3 0,6 6 0,0-1 0,1-2 0,0 1 0,-1-1 0,0-1 0,-1 3 0,0-5 0,1 3 0,-1-3 0,0-1 0,0 4 0,-2-1 0,1 3 0,-2 1 0,-2-2 0,-1-1 0,-3-1 0,3 3 0,-1-1 0,4 3 0,2 0 0,-3-3 0,1 1 0,-6-3 0,4 2 0,-2 0 0,4 0 0,-1 2 0,3-2 0,-2 1 0,3-1 0,-4 0 0,2 1 0,-3-1 0,3 2 0,-2-1 0,2 0 0,-1-2 0,1 2 0,0-2 0,4 9 0,3 6 0,9 17 0,10 12 0,8 16 0,16 18 0,4 9 0,0-8 0,-1-4 0,-19-32 0,8 7 0,7 4 0,-1 0 0,15 12 0,-15-17 0,-8-11 0,-2-4 0,-19-16 0,5 4 0,-7-6 0,-2-1 0,1-1 0,-4-2 0,-1 0 0,-2-1 0,0-1 0,-2-2 0,-1 0 0,-1 0 0,1 0 0,-1-1 0,5-1 0,8-1 0,-6 0 0,4 0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5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0 24575,'-1'86'0,"-1"0"0,1 0 0,0 0 0,0 8 0,-1 0 0,0 14 0,1-56 0,1-101 0,0-13 0,1 25 0,-1 15 0,0-14 0,0 13 0,-1-14 0,-1 2 0,1 6 0,-1-6 0,0 15 0,2-2 0,-1 0 0,2 4 0,0-3 0,1 12 0,-1-1 0,-1 4 0,-1 1 0,0 1 0,0 0 0,0 2 0,1 0 0,-2-6 0,1 1 0,-2-10 0,0 8 0,1-3 0,1 6 0,0 1 0,1 1 0,-1 8 0,-1 15 0,1 7 0,-1 14 0,1-5 0,0 5 0,0 1 0,0-6 0,-2 14 0,0-19 0,0 12 0,1 4 0,2-12 0,-3 16 0,3-21 0,-1 1 0,-1-3 0,2-6 0,-2-1 0,1-3 0,-1-6 0,1 5 0,0-8 0,1 5 0,-1 3 0,1-4 0,0 3 0,0-10 0,0-3 0,0-7 0,0-9 0,0-10 0,2-13 0,-1-6 0,1-11 0,-1 8 0,-1-46 0,0 40 0,0-26 0,0 37 0,-1 1 0,0 1 0,-2-9 0,-1 19 0,3-2 0,-4 16 0,5 4 0,-3 1 0,3 5 0,-1-2 0,0 3 0,0 0 0,1-4 0,1 2 0,0-8 0,-1 7 0,0-2 0,0 6 0,0 2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6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24575,'24'0'0,"36"1"0,-12 0 0,38 3 0,-19 0 0,-3 0 0,-1-1 0,-18-3 0,-2 0 0,-13 0 0,-6 0 0,-8 0 0,-7 0 0,18 1 0,-12-1 0,15 2 0,-18-2 0,-2 0 0,-6 0 0,3-1 0,0-1 0,2 1 0,-3 0 0,-4 1 0,-15-1 0,-5-3 0,-21 2 0,-12-5 0,-8 2 0,-24-5 0,13 3 0,-2 0 0,21 5 0,12 0 0,12 2 0,10-1 0,3 2 0,6 0 0,-1 2 0,4-2 0,4 2 0,6-2 0,19 0 0,12 0 0,63 3 0,-26-1 0,-10 1 0,-3-1 0,-9-1 0,-4 1 0,-38-3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8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24575,'6'1'0,"11"0"0,8-1 0,29 1 0,19 1 0,16 4 0,-35-4 0,1 0 0,5 0 0,-3 0 0,27 0 0,-15-2 0,-48 0 0,-20 0 0,-6 1 0,-10-1 0,-15 3 0,-12-3 0,-14 1 0,-12-1 0,6-1 0,1 1 0,11 0 0,13 0 0,-8 1 0,19-1 0,-7 0 0,20 1 0,7-1 0,9 1 0,12 1 0,20-1 0,14 1 0,30 3 0,8-1 0,-28 1 0,-2-1 0,18 1 0,-6-2 0,-53-4 0,-11-1 0,-5 1 0,-1 0 0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0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24575,'-1'39'0,"0"-6"0,-1 10 0,1-10 0,2-5 0,0 0 0,1 1 0,-1-3 0,-1-2 0,0 4 0,0-4 0,0 9 0,0 10 0,0 1 0,0 0 0,0-6 0,1-6 0,1 14 0,1-11 0,-2 7 0,0-15 0,0-7 0,0-2 0,1-7 0,-2-1 0,1 0 0,-1-2 0,1 0 0,-1-3 0,0-1 0,0-16 0,-2-2 0,0-13 0,-2-32 0,2 13 0,-3-31 0,4 23 0,-1-7 0,0 11 0,2-2 0,0 4 0,-1 8 0,1-6 0,-2 11 0,2 1 0,0-2 0,0 1 0,0 10 0,0 2 0,0 16 0,0 0 0,0 2 0,1 4 0,0 3 0,0 7 0,-3 9 0,1 13 0,-2 36 0,0-4 0,0-12 0,1 0 0,0 11 0,-4 10 0,6-42 0,-3-5 0,3-19 0,1-4 0,7-2 0,-2-1 0,2 0 0,-5 0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1.9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24575,'23'4'0,"6"-1"0,30 0 0,16 2 0,6-3 0,18 2 0,-21 0 0,-7-3 0,-19 2 0,-27-3 0,-30-1 0,-14 1 0,-70-3 0,25 3 0,-3-2 0,1 1 0,1 0 0,-22-3 0,47 3 0,1-1 0,-5 2 0,13 0 0,-5 0 0,18 1 0,4-1 0,2 2 0,5-1 0,0 0 0,3 0 0,0-1 0,2 0 0,1 0 0,0 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24575,'1'24'0,"0"1"0,1 11 0,-1 19 0,1-5 0,1 30 0,1-29 0,-1 19 0,-2-33 0,-1 6 0,-1-16 0,1-1 0,-2 2 0,2-4 0,0 7 0,0-2 0,0-3 0,0-3 0,0-5 0,0-7 0,-1 0 0,1-8 0,-1-15 0,1-8 0,0-13 0,0-12 0,-1 9 0,1-34 0,-2 35 0,2-40 0,0 45 0,-1-18 0,1 26 0,-1 1 0,1 9 0,0-1 0,1-3 0,-1-4 0,3 2 0,-1-1 0,1 8 0,3 1 0,-2 6 0,0 2 0,-2 1 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5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24575,'1'16'0,"0"5"0,-1 11 0,0 12 0,0 1 0,1 12 0,2 15 0,3-16 0,1 17 0,-3-37 0,-1-2 0,-3-17 0,0-6 0,0 1 0,0-4 0,0 1 0,-1-6 0,-1 1 0,1-1 0,0 1 0,0 2 0,1-1 0,-6 15 0,2-2 0,-2 12 0,3-11 0,2-2 0,0-7 0,1-6 0,0-11 0,0-10 0,0-9 0,0-7 0,-1-1 0,1-5 0,-1 4 0,1-6 0,0-12 0,-2 3 0,1-28 0,-1 23 0,1-15 0,-1 27 0,2 6 0,-1 15 0,0 10 0,1 3 0,2 7 0,-2 2 0,3 1 0,-3 1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6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 24575,'28'-3'0,"17"1"0,5-2 0,31 0 0,9 1 0,-2-1 0,0 2 0,-29-1 0,-3 2 0,-12 0 0,-17 1 0,-4 0 0,-16 0 0,1 0 0,0 0 0,-2 0 0,0 0 0,-6 0 0,-7 1 0,-7-1 0,-18 2 0,-17-2 0,-9 0 0,-24 0 0,16 0 0,15 0 0,0 0 0,-4 0 0,-15 0 0,44 0 0,5 0 0,6 0 0,6 0 0,3 0 0,2 0 0,0 0 0,-1 0 0,1 0 0,3 0 0,5-1 0,0 0 0,0 0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8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24575,'7'0'0,"19"1"0,3-1 0,53 1 0,-12-1 0,-19 0 0,2 0 0,-2-1 0,-2-1 0,23 2 0,-1-3 0,-40 3 0,-12 0 0,-2 0 0,-9 0 0,14 0 0,-4 1 0,12-1 0,4 2 0,-10-1 0,-1 0 0,-16-2 0,-6 2 0,-6 0 0,-3 0 0,-26 1 0,0-2 0,-51 2 0,19-5 0,-16 4 0,20-4 0,10 3 0,-11-2 0,17 2 0,-3-1 0,12 1 0,9 0 0,-12 4 0,10-1 0,1 3 0,9-4 0,8 0 0,4-2 0,3 0 0,4 1 0,-2-3 0,3 2 0,-2-2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0.2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24575,'-3'14'0,"3"0"0,-3 8 0,3 4 0,-1-5 0,1 19 0,-1-10 0,0 33 0,0-21 0,1 34 0,0-30 0,2 8 0,-4-13 0,1 1 0,-2-3 0,1 1 0,0-4 0,0-5 0,1 4 0,-1 2 0,2-9 0,1 8 0,0-17 0,0-1 0,-1-12 0,0 0 0,0-3 0,0 10 0,-1-3 0,0 11 0,-1-12 0,2 0 0,-4-14 0,3 1 0,-3-2 0,3 2 0,2-1 0,0 2 0,1 0 0,-2 1 0,2 1 0,7-1 0,2 1 0,13-2 0,-1-2 0,9 1 0,-6-1 0,-6 2 0,-4 3 0,-10-1 0,2 1 0,-6 0 0,5-1 0,-6-14 0,2 10 0,-5-9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1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42 24575,'0'19'0,"0"-1"0,0 4 0,0-6 0,0 2 0,1-12 0,1-6 0,2-8 0,1-13 0,-3-1 0,2-9 0,-3 8 0,1 3 0,-1 8 0,-1 8 0,-1 6 0,1 3 0,-1 4 0,1-3 0,0 1 0,0-5 0,-2 2 0,2-3 0,-1 2 0,2-4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0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58 41 24575,'0'4'0,"0"1"0,0-2 0,1 0 0,0-1 0,2-1 0,0-1 0,4 0 0,0-2 0,0 0 0,-2 0 0,-2-2 0,-2 0 0,0 1 0,-3-7 0,-1 5 0,-2-5 0,-2 6 0,-2-2 0,-1 3 0,2 0 0,1 2 0,2 1 0,1 3 0,-3 0 0,1 8 0,-2-2 0,3 7 0,1-6 0,1 3 0,4-8 0,4 4 0,1-8 0,5 1 0,-3-2 0,0-2 0,-3 0 0,0-3 0,-4 2 0,0-1 0,0 1 0,-2 0 0,0 2 0,-2-1 0,-7-2 0,0 2 0,-2-1 0,4 3 0,4 2 0,1 2 0,0 4 0,2-2 0,1 3 0,2-4 0,2 0 0,0-2 0,7-1 0,-4-3 0,4-3 0,-6-1 0,-1-3 0,-2 0 0,-1-1 0,-2-7 0,0 5 0,-2-3 0,0 12 0,-4 0 0,1 3 0,-1 1 0,1 0 0,2 1 0,1 3 0,2-3 0,1 1 0,2-3 0,2-3 0,0 0 0,-1-1 0,0 1 0,-1 0 0,-1-1 0,0 2 0,-1-1 0,0 1 0,0 1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4.1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 5 24575,'-1'12'0,"1"3"0,-1 5 0,0 6 0,1 2 0,-2-3 0,1-1 0,-1-6 0,1-6 0,0-2 0,1-5 0,1-4 0,0-5 0,3-6 0,-1-6 0,2-5 0,-2 1 0,0-6 0,-1 4 0,-2-5 0,2 10 0,-2 0 0,1 11 0,0 0 0,-1 5 0,2 3 0,2 5 0,4 3 0,3 7 0,0 0 0,4 9 0,2 10 0,-2-4 0,4 4 0,-10-19 0,-1-5 0,-5-8 0,-2-3 0,3-11 0,0 1 0,5-20 0,-5 11 0,1-19 0,-3 21 0,1-13 0,-2 14 0,0-4 0,-1 9 0,1-1 0,0 7 0,0-5 0,0 6 0,0-2 0,-1 5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5.8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3 104 24575,'-1'33'0,"0"0"0,1 0 0,0-3 0,0-10 0,0-6 0,0-8 0,0-5 0,1-7 0,0 0 0,1-6 0,0-3 0,1-4 0,1-14 0,0 8 0,-1-7 0,-2 12 0,0 3 0,-1 3 0,1 4 0,-1 1 0,0 2 0,0 2 0,1 4 0,2 3 0,0 5 0,6 8 0,3 5 0,5 6 0,6 7 0,-5-4 0,5 4 0,-5-3 0,-5-11 0,-3-4 0,-7-12 0,0-6 0,0-2 0,1-5 0,0-2 0,1-3 0,0-4 0,1-1 0,-1 0 0,0-17 0,-1 11 0,1-16 0,-4 18 0,3 0 0,-4 13 0,1 5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6.5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24575,'1'19'0,"1"0"0,-2 16 0,1-12 0,-2 0 0,1-10 0,-1-5 0,1-3 0,3-2 0,0-5 0,0 2 0,-1-3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3.0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239 43 24575,'10'-1'0,"2"0"0,6 1 0,-2 0 0,5 0 0,12-1 0,-10 0 0,14-1 0,-18 1 0,3 0 0,-11 1 0,2 0 0,-7 1 0,7-1 0,-5 0 0,4 0 0,-5 0 0,0 0 0,3 0 0,-1-1 0,6 0 0,-8 1 0,4-1 0,-7 1 0,2 0 0,-1 0 0,1 0 0,2 0 0,0 0 0,1 0 0,0 0 0,-1 1 0,6-1 0,-6 1 0,4-1 0,-6 0 0,-2 0 0,1 0 0,-1 0 0,1-1 0,0 1 0,5-1 0,-3 1 0,7 0 0,-7 0 0,0 0 0,-3 0 0,-2 0 0,1 0 0,0 0 0,1 0 0,-1 0 0,3 0 0,-2 0 0,0 0 0,-1 0 0,0 0 0,0 0 0,0-1 0,2 1 0,-1-2 0,4 2 0,-5-1 0,1 0 0,-2 1 0,-1-1 0,3 1 0,0 0 0,0 0 0,1 0 0,-2 0 0,-1 0 0,2 0 0,0-1 0,2 1 0,0 0 0,2-1 0,-2 1 0,1-1 0,-3 0 0,-3 1 0,-3-1 0,-4 1 0,-2 0 0,-3-1 0,3 1 0,-6-1 0,4-1 0,-12 2 0,6-2 0,-5 2 0,2 0 0,-3 0 0,0 0 0,-25-2 0,20 2 0,-13-2 0,20 2 0,3 0 0,-3-1 0,-7 0 0,7 0 0,-8 1 0,13 0 0,-1 0 0,1 0 0,3-1 0,-9 1 0,7-1 0,-6 2 0,11-1 0,-5 2 0,7-2 0,-3 1 0,4 0 0,1-1 0,-6 1 0,4-1 0,-4 0 0,4 1 0,-4 0 0,2 0 0,-5 1 0,6-1 0,0-1 0,3 1 0,0-1 0,0 1 0,-5-1 0,2 1 0,-5 0 0,5-1 0,0 1 0,3-1 0,2 1 0,0-1 0,3 1 0,2-2 0,8 1 0,6-2 0,14 2 0,-1 0 0,34 0 0,-26 1 0,25-1 0,-20 1 0,-7-1 0,13 1 0,-22-1 0,14-1 0,-21 1 0,3-2 0,-13 2 0,-2-1 0,1 0 0,-2 1 0,7-1 0,-4 1 0,4 0 0,-5-1 0,1 0 0,0-1 0,-3 1 0,3 0 0,-6 0 0,3 1 0,-4 0 0,4-1 0,-2 1 0,4-1 0,-5 1 0,2 0 0,-3 0 0,1 0 0,0 0 0,-1-1 0,0 1 0,1-1 0,3 1 0,0 0 0,4 0 0,-2 0 0,0 0 0,-2 0 0,-1 0 0,2 0 0,-4 0 0,0 0 0,-9 0 0,-5 0 0,-5 1 0,-6 0 0,1 0 0,-25 0 0,16-1 0,-32 2 0,34-2 0,-15 3 0,22-3 0,-6 2 0,9-2 0,-13 2 0,11-2 0,-11 2 0,6 0 0,0 0 0,-1 0 0,3 0 0,5-1 0,-6-1 0,13 1 0,-4-2 0,8 0 0,-1 0 0,-3 1 0,-2 0 0,1 0 0,1 0 0,-1 0 0,-4 0 0,2 1 0,-8-1 0,7 1 0,-3-1 0,8 0 0,-7 0 0,9 0 0,-6 0 0,6 0 0,-1 2 0,3-2 0,-2 2 0,6-2 0,3 0 0,4 0 0,3-1 0,9 0 0,-2 0 0,14-2 0,-9 2 0,16 0 0,-10 1 0,14-1 0,-14 0 0,20 0 0,-20 1 0,31-2 0,-20 1 0,13-1 0,-16 1 0,-3 0 0,2-1 0,-9 0 0,13-1 0,-15 2 0,15 0 0,-11 1 0,13 0 0,-16 0 0,4-1 0,-11 1 0,-2-1 0,-5 0 0,0 1 0,-3-1 0,4 1 0,1 0 0,3 0 0,-3 0 0,-1-1 0,-4 1 0,-2-1 0,0 0 0,-1 0 0,-1 0 0,-1 1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5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122 82 24575,'-2'56'0,"1"-1"0,8-140 0,-7 170 0,4-141 0,0 0 0,-4 63 0,-1-5 0,1 0 0,-3 4 0,-6 10 0,2 3 0,-7 10 0,2 0 0,-3 4 0,1-2 0,-6 18 0,7-17 0,-2 11 0,8-26 0,4-6 0,2-11 0,1-10 0,0 0 0,3-18 0,1 4 0,7-21 0,-3 10 0,4-9 0,-6 12 0,0 0 0,-3 6 0,2 3 0,-2 7 0,-1 3 0,1 7 0,-3 0 0,1 9 0,3 6 0,5 9 0,1 7 0,5 10 0,2-3 0,6 10 0,-2-8 0,2-3 0,-6-2 0,-7-18 0,-2-2 0,-4-21 0,0-1 0,1-8 0,3-2 0,-2-2 0,6-19 0,-7 16 0,4-29 0,-6 30 0,3-14 0,-4 23 0,2 0 0,-2 11 0,-1 6 0,0 5 0,-2 6 0,1-5 0,-1 2 0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6.7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 24575,'11'-3'0,"-1"2"0,7 0 0,1 1 0,1 1 0,7 2 0,-12 3 0,6 4 0,-13-1 0,0 2 0,-5-3 0,-2 1 0,-6 4 0,0-4 0,-3 3 0,0-7 0,4-1 0,1-2 0,3-1 0,7 4 0,0 2 0,3 4 0,0 3 0,-4-3 0,-4 12 0,-3-10 0,-8 7 0,1-14 0,-3 0 0,3-5 0,3 1 0,0-3 0,2 2 0,1-2 0,2 0 0,0 0 0,0-1 0,1-1 0,-1 1 0,1 0 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42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 25 24575,'-5'1'0,"1"1"0,1 1 0,1 1 0,1-2 0,-1 0 0,2-3 0,-1 0 0,-1-5 0,-1 4 0,-1-4 0,0 6 0,0-1 0,0 1 0,1 1 0,2 0 0,0 4 0,-1-2 0,2 2 0,0-3 0,0 0 0,2-2 0,3-2 0,-3 0 0,5-5 0,-6 2 0,1-3 0,-3 1 0,1 2 0,0 3 0,-2 1 0,0 2 0,-4 0 0,4 3 0,-1 0 0,3 0 0,0-3 0,5 0 0,-1-2 0,2-1 0,-2-1 0,-2-2 0,-2 2 0,1 0 0,-1 3 0,1 0 0,-1 1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55.4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6 24575,'-2'3'0,"0"1"0,2-2 0,0 0 0,1-1 0,2-1 0,-2-2 0,2-1 0,-3 0 0,1 1 0,-2 0 0,0 3 0,-5 3 0,1 1 0,0 2 0,3-1 0,1 0 0,1-1 0,5 1 0,0-2 0,26 2 0,-14-3 0,18-1 0,-23-3 0,-2-4 0,-6 0 0,-4-12 0,-3 8 0,-3-8 0,1 14 0,0 0 0,-1 3 0,-5 3 0,-2-1 0,-2 5 0,-2 1 0,8-2 0,0 0 0,9-6 0,0-1 0,2-2 0,0-1 0,-1 1 0,0-2 0,0 3 0,-2 0 0,0 3 0,-1 1 0,0 1 0,2 0 0,-1-1 0,-2 1 0,2-1 0,-2 0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21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 64 24575,'0'6'0,"1"3"0,0-1 0,1-1 0,1-3 0,-1-4 0,2-1 0,3-2 0,1-2 0,6-6 0,-5 2 0,0-3 0,-6 5 0,-2-1 0,-2 1 0,0-1 0,-4 2 0,-4 2 0,0 2 0,-9 0 0,9 3 0,-7 3 0,9 1 0,0 2 0,4 0 0,2-2 0,12 4 0,2-5 0,6 1 0,0-4 0,0-2 0,-5 0 0,-1-3 0,-7 0 0,-4-3 0,-1 1 0,-8-7 0,4 10 0,-15-9 0,6 11 0,-10-4 0,6 2 0,-6 8 0,10 4 0,-2 4 0,10 0 0,2 4 0,3-4 0,5 4 0,-2-9 0,8-3 0,-4-8 0,2-1 0,-3-3 0,0 1 0,-4 0 0,-1 1 0,-1 0 0,-1 1 0,1 2 0,-2 0 0,-2 4 0,-5 3 0,3-1 0,-3 3 0,8-4 0,-1-2 0,4-3 0,-2 0 0,2 0 0,-2 1 0,-1 0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6.4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17 24575,'1'6'0,"-1"-3"0,2 1 0,-1-3 0,1-2 0,0 0 0,1 0 0,-1-6 0,-1 2 0,-1-4 0,0 6 0,-2 0 0,1 2 0,-7 4 0,3 0 0,-6 6 0,6-3 0,4 6 0,4-6 0,11 3 0,-1-6 0,5 0 0,-7-3 0,-3-2 0,-3-1 0,0-5 0,-3 1 0,-1-5 0,-4 5 0,1 0 0,-7 5 0,3 4 0,-2 6 0,3-1 0,3 2 0,2-4 0,0-2 0,2-1 0,0-1 0,2-1 0,1 0 0,-1-3 0,0-1 0,-2-9 0,-2 8 0,-1 1 0,0 6 0,-1 2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8.0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59 24575,'-6'14'0,"-3"1"0,0 3 0,1-3 0,1 2 0,2-6 0,1 3 0,0-5 0,2-1 0,0-4 0,1-1 0,1-4 0,0-3 0,3-6 0,-1-3 0,2-5 0,-2 2 0,0-3 0,-1-1 0,0 3 0,1-7 0,-2 11 0,2 3 0,0 12 0,2 12 0,1 7 0,2 4 0,2 3 0,2 3 0,-2-12 0,-3 1 0,-2-19 0,1-7 0,-1-2 0,6-13 0,-5 9 0,7-19 0,-6 14 0,3-18 0,-5 16 0,-1-2 0,-1 14 0,-2 2 0,0 5 0,0-1 0,-1 1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9.3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 28 24575,'0'-4'0,"0"1"0,1 0 0,0 2 0,1-1 0,0 0 0,0-1 0,3 0 0,-1 1 0,1 0 0,0 0 0,-3 2 0,0 0 0,-1 3 0,0 2 0,0 6 0,-1 0 0,0 2 0,0-3 0,-2-3 0,2 0 0,-4 2 0,1-1 0,-4 5 0,0-6 0,0 2 0,0-2 0,4-1 0,0 2 0,1-2 0,0 3 0,1 0 0,1-2 0,0 2 0,3-3 0,0-1 0,10 0 0,-2-1 0,18 0 0,-11 0 0,9-2 0,-13-1 0,-3-1 0,-5 0 0,-4 1 0,6-2 0,-7 1 0,7-1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33.7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19 24575,'-8'8'0,"2"1"0,2-1 0,2-1 0,0-2 0,2-2 0,0-3 0,1-5 0,0 1 0,0-8 0,0 3 0,-3 0 0,-2-1 0,-4 5 0,-10 0 0,1 7 0,-5 3 0,8 1 0,3 2 0,5 2 0,3-1 0,4 3 0,1-6 0,5-2 0,0-1 0,4-3 0,6 1 0,-5-3 0,-1-2 0,-7-1 0,-3-3 0,0 1 0,-2-1 0,0 0 0,-2 1 0,1 1 0,0 5 0,0-1 0,-2 5 0,2-1 0,-1 2 0,2-1 0,1-1 0,3-5 0,4 1 0,7-4 0,4 5 0,-6-1 0,-2 2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43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43 24575,'1'-5'0,"-1"0"0,0-1 0,-1 0 0,-1 0 0,0 0 0,0 2 0,-4 0 0,2 3 0,-7 1 0,6 3 0,-2 0 0,5 1 0,1-2 0,1 0 0,0-2 0,0-2 0,-2 9 0,-1-3 0,-2 13 0,2-4 0,1-1 0,2-3 0,0-5 0,3-1 0,2-4 0,1-1 0,1-1 0,-2-2 0,-1-1 0,0-2 0,-1 7 0,-2-1 0,-1 5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 24575,'10'7'0,"-11"33"0,19-105 0,-17 63 0,0 1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8.1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18 24575,'1'4'0,"0"1"0,1-2 0,1 1 0,4-2 0,-2 0 0,1-1 0,-3-3 0,-1-1 0,0-2 0,0-2 0,-2 1 0,0-1 0,-1 3 0,-2 1 0,1 2 0,-1 0 0,-5 7 0,4-1 0,-4 12 0,6-7 0,2 2 0,1-9 0,1-2 0,0-4 0,1-1 0,-2-1 0,0-1 0,-4 4 0,3 1 0,-3 1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9.7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51 70 24575,'-6'21'0,"0"3"0,1 4 0,-1 0 0,3 1 0,-1-10 0,1 4 0,1-8 0,0 3 0,-1 8 0,-1-8 0,0 4 0,1-12 0,3-6 0,0-6 0,7-22 0,-1-1 0,14-31 0,-10 22 0,8-16 0,-9 21 0,-2 0 0,1 3 0,-4 9 0,0 3 0,-1 10 0,3 9 0,0 9 0,6 8 0,0 4 0,3 8 0,1 3 0,-1 1 0,4 2 0,2 8 0,-7-14 0,0-5 0,-12-23 0,0-18 0,1 0 0,6-31 0,-2 7 0,4-32 0,-6 25 0,1-20 0,-3 35 0,-1-4 0,-1 17 0,-1 5 0,1 1 0,-1 5 0,1 2 0,-2 19 0,2-12 0,-2 13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0.61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 24575,'0'19'0,"0"5"0,-1 7 0,-2-2 0,-1-1 0,0-12 0,0-1 0,3-11 0,0 0 0,4-3 0,7-1 0,5 0 0,23-3 0,-11 2 0,29-2 0,-35 3 0,6 0 0,-25 0 0,-2-3 0,-2 0 0,1-1 0,1 2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1.1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 24575,'1'33'0,"1"-1"0,-2 17 0,1-6 0,-1-9 0,0 1 0,1-8 0,-1-11 0,1-6 0,-5-19 0,4 5 0,-4-6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0.797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119 24 24575,'14'-2'0,"15"-1"0,-14 1 0,13 0 0,-10 1 0,-1 1 0,9 0 0,-7 0 0,3 0 0,-4 0 0,-3 0 0,-2 0 0,0 0 0,-1 0 0,0 0 0,2 0 0,-1 0 0,-1 0 0,-1 1 0,-1-1 0,4 2 0,-3-2 0,5 2 0,-6-2 0,3 1 0,7 0 0,0-1 0,8 1 0,-9-1 0,1 0 0,-3 0 0,-1 0 0,1 0 0,0 0 0,-2 1 0,3-1 0,-5 1 0,0-1 0,1 0 0,0 0 0,9 0 0,-1 0 0,13 0 0,-10 0 0,15 0 0,-15 0 0,13 0 0,-16 0 0,8 0 0,-11 0 0,10 0 0,-8 0 0,2-1 0,-1 0 0,-2-1 0,7 1 0,-6 1 0,15-1 0,-13 1 0,6-1 0,2 1 0,-8-1 0,16-2 0,-14 0 0,4-2 0,-9 4 0,0 0 0,8 0 0,1 1 0,2-1 0,-3 1 0,-7 0 0,4 0 0,-3 0 0,4 0 0,-1 0 0,1 1 0,10-1 0,-5 2 0,21 0 0,-18-1 0,22 0 0,-21-1 0,4 0 0,-10 0 0,-5 0 0,14 0 0,-7 0 0,17 1 0,-19-1 0,1 1 0,-7-1 0,-3 0 0,1 0 0,16 3 0,-11-3 0,22 3 0,-20-2 0,16 1 0,-15-1 0,15 0 0,-15 0 0,5-1 0,-7 1 0,12 1 0,-7-1 0,10 1 0,-2-2 0,-10 1 0,15 1 0,-17-2 0,10 1 0,-16-1 0,11 0 0,-12 0 0,3-1 0,-5 1 0,-3-1 0,0 1 0,1 0 0,-3 0 0,6 0 0,-6 0 0,7 1 0,-5-1 0,13 1 0,-7-1 0,3 0 0,10 0 0,-14 0 0,22 0 0,-21 0 0,13-1 0,-15 1 0,15-2 0,-10 2 0,17-1 0,-13 1 0,15 0 0,-17 0 0,1 0 0,-10 0 0,-6 0 0,0 0 0,1 0 0,0 0 0,6 0 0,-4 0 0,-1 0 0,-4 0 0,-1 1 0,4-1 0,-1 0 0,3 1 0,-6 0 0,-3-1 0,-2 0 0,-4 0 0,-11 0 0,-15 1 0,-4 0 0,-8 0 0,-9-1 0,7 0 0,-8 0 0,12 0 0,6 0 0,1 0 0,-3 0 0,5-1 0,-7 0 0,7-1 0,0 2 0,6-1 0,4 1 0,-6 1 0,-1 0 0,0 1 0,4-2 0,6 1 0,1 0 0,-1-1 0,-14 2 0,10-2 0,-29 1 0,23 0 0,-20 1 0,15-1 0,-5 0 0,-10-1 0,10 0 0,-18 0 0,8 0 0,1 0 0,2 0 0,2 2 0,7 0 0,-4 0 0,6 1 0,-2-2 0,1-1 0,-6 1 0,-10-1 0,-11 2 0,-15 3 0,9-2 0,11 2 0,14-3 0,1 0 0,2-2 0,-11 2 0,0-4 0,-21-1 0,10-2 0,0 0 0,0 0 0,25 2 0,-26 1 0,33 0 0,-17 0 0,15 2 0,1-2 0,-15 0 0,15 1 0,-27-1 0,-4 2 0,5-1 0,-2 1 0,21 0 0,6 1 0,1-1 0,-21 1 0,20-1 0,-38 0 0,35 0 0,-21 0 0,14 0 0,-21 0 0,2 0 0,1-1 0,12 1 0,18-1 0,-13 0 0,3 0 0,-7 0 0,8 1 0,-19 0 0,22 0 0,-22 0 0,24 0 0,-2 0 0,-14-1 0,12 1 0,-11-3 0,18 3 0,1-1 0,-10 1 0,14 0 0,-9 0 0,21 0 0,1 0 0,7 0 0,-2 0 0,-6 0 0,3 0 0,-3 0 0,6 0 0,1 0 0,2 0 0,0 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3.09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 11 24575,'2'-3'0,"0"0"0,1 1 0,0 0 0,-1 1 0,-1 1 0,2 10 0,-1 4 0,0 8 0,-1 7 0,2-4 0,-1 6 0,0-1 0,0-1 0,-2 15 0,0-9 0,0 11 0,0-17 0,0 1 0,0-6 0,0-3 0,-1-1 0,0-6 0,-2 1 0,1 16 0,0-6 0,-2 46 0,1-31 0,0 42 0,2-49 0,1 14 0,0-25 0,-1 1 0,1-3 0,-2-5 0,0 4 0,0-2 0,0 5 0,4 18 0,-2-12 0,1 22 0,-1-28 0,0 18 0,0-20 0,0 13 0,1-2 0,0-5 0,1 5 0,-1-17 0,1 1 0,-1-9 0,-1 0 0,1-12 0,1-3 0,0-14 0,3-21 0,-2-1 0,2-36 0,-2 22 0,0-16 0,0 22 0,0-2 0,-2 7 0,1 3 0,-2-1 0,-2 2 0,2-3 0,-1-3 0,1-11 0,0 8 0,0-13 0,0 19 0,0-25 0,0 29 0,-1-18 0,0 24 0,0 8 0,1-1 0,0 16 0,0 1 0,0 6 0,0 0 0,0 2 0,0 1 0,0 2 0,0 0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6.93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36 26 24575,'21'9'0,"-4"-1"0,22 16 0,-15-7 0,16 12 0,-14-10 0,5 4 0,-6-7 0,4 3 0,-3-1 0,13 7 0,-13-5 0,5 1 0,-15-8 0,8 9 0,-8-7 0,17 15 0,-17-16 0,13 8 0,-18-13 0,4 3 0,-4-1 0,-1 0 0,4 5 0,-4-4 0,1 2 0,-1-3 0,3 8 0,-1-2 0,3 5 0,6 4 0,-7-10 0,7 6 0,-9-11 0,-2 0 0,1-1 0,-4-2 0,2 4 0,0-2 0,-1 1 0,2 1 0,-1 1 0,0 3 0,-3-4 0,0 0 0,-4-8 0,0 0 0,1 1 0,0 3 0,2-1 0,1 6 0,-2-8 0,1 4 0,-1-4 0,2 1 0,-1 1 0,0-3 0,-2 1 0,-2-3 0,-3-2 0,-3-3 0,-7-4 0,0-2 0,-8-6 0,-2-2 0,-1-2 0,-7-6 0,-9-7 0,4 2 0,-20-18 0,23 21 0,-9-7 0,21 16 0,-4-2 0,5 2 0,-5-2 0,-1-4 0,-10-3 0,9 2 0,-13-10 0,17 11 0,-3-7 0,8 8 0,-3-1 0,-5-6 0,3 5 0,-10-9 0,16 15 0,-7 0 0,13 10 0,-3 1 0,4 1 0,-3-2 0,1 2 0,-1-5 0,-8-6 0,-1-9 0,2 6 0,4 1 0,10 15 0,3 1 0,2 3 0,4 2 0,8 7 0,3 4 0,9 8 0,1 3 0,11 9 0,24 23 0,-8-8 0,-9-11 0,-1-1 0,4 6 0,9 3 0,-24-17 0,4-2 0,-4-2 0,1-1 0,-2-1 0,4 4 0,2 1 0,-6-1 0,-3 0 0,-10-6 0,6 9 0,-2-6 0,7 10 0,-12-15 0,0-1 0,-5-6 0,-4-4 0,4 7 0,-2-4 0,2 6 0,0-3 0,-2 1 0,0-3 0,-5-3 0,-11-3 0,-7 1 0,0-4 0,1 2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17.360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81 49 24575,'0'12'0,"-2"10"0,0-3 0,-2 12 0,0-9 0,1 1 0,-2 5 0,2 0 0,0 3 0,-3 13 0,2-3 0,-2 2 0,1-8 0,4-2 0,-1-10 0,3 9 0,-1-15 0,1 0 0,-1-3 0,0 0 0,-1 9 0,0-5 0,0 8 0,0-11 0,-1 0 0,1-5 0,0-4 0,1 2 0,0-1 0,0 1 0,-1 2 0,1 2 0,0-1 0,0 11 0,2-8 0,-2 6 0,0-5 0,0-1 0,-1 1 0,1 9 0,0-9 0,0 14 0,1-18 0,0 9 0,-1-11 0,0 6 0,1-3 0,-1 2 0,1 13 0,-1-8 0,-1 26 0,0-19 0,0 15 0,1-15 0,0 8 0,-1-10 0,0 4 0,0-9 0,-1-4 0,2 3 0,-1 1 0,1 4 0,0 3 0,1-1 0,-1 2 0,2-2 0,-2 0 0,2 2 0,-1-2 0,-1 2 0,1 11 0,-1-11 0,-1 21 0,1-22 0,-3 13 0,3-14 0,-1 1 0,1 2 0,0-1 0,-1 2 0,1 13 0,-1-17 0,0 18 0,0-25 0,1 20 0,3-3 0,-1-3 0,0 10 0,-1-24 0,-1 15 0,1-15 0,1 27 0,-1-17 0,0 15 0,-1-13 0,0-2 0,0 0 0,-1-5 0,1 2 0,0 19 0,0-14 0,1 18 0,0-19 0,0 2 0,0 7 0,-1-5 0,0 5 0,0-4 0,1-5 0,0 19 0,2 1 0,-2 3 0,2-5 0,-3-13 0,2 17 0,1-9 0,-2 8 0,1-20 0,-1-1 0,0-13 0,0 13 0,-1-16 0,0 15 0,0-14 0,0 9 0,0-6 0,1 1 0,-1 1 0,1-2 0,-1-2 0,0 1 0,0 0 0,1-1 0,-1 9 0,1-1 0,-1 5 0,-1-4 0,1-1 0,-1-2 0,1-1 0,0 10 0,0-13 0,0 10 0,0-11 0,0-2 0,0 1 0,0-5 0,-1 3 0,1-5 0,-1 1 0,1 0 0,0 4 0,0 2 0,0-1 0,-1 0 0,1-3 0,-1-3 0,0 4 0,1-5 0,-1 8 0,1-5 0,0 11 0,0-10 0,0 6 0,0-4 0,0-3 0,0 5 0,0-7 0,0 12 0,1-9 0,-1 9 0,1-7 0,-1 2 0,1 2 0,-1-7 0,1 1 0,-1-9 0,0 1 0,0-1 0,0 0 0,0-2 0,1-3 0,-1-4 0,3-6 0,-2-2 0,3-7 0,-2-7 0,2-10 0,0-26 0,6-23 0,-5 33 0,0 0 0,8-29 0,-4 5 0,-1 36 0,-3-2 0,1-7 0,4-24 0,-3 11 0,1-13 0,-4 33 0,-1 16 0,-2 8 0,0 4 0,-1 5 0,1-8 0,-1 9 0,1-5 0,-2 7 0,1-2 0,-2-3 0,2-1 0,-2-10 0,2 7 0,-2-5 0,2 11 0,-1 0 0,1 4 0,0-2 0,-1-7 0,0 5 0,0-19 0,0 10 0,1-20 0,-1 14 0,-1-14 0,0 18 0,0-4 0,2 11 0,-2 0 0,1 0 0,-1-6 0,-1-5 0,1 1 0,-2 0 0,3 3 0,0 6 0,0-15 0,1 12 0,0-24 0,0 12 0,0-8 0,-1 3 0,-1 5 0,-3-22 0,2 17 0,-3-22 0,4 29 0,-3-13 0,3 17 0,-2-5 0,3 6 0,-1-1 0,-1-10 0,1 4 0,-2-7 0,3 11 0,-1-1 0,0-12 0,0 1 0,-2-11 0,1 11 0,-1-4 0,2 4 0,2-43 0,1 32 0,-1-47 0,-2 61 0,0-14 0,0 27 0,-1-13 0,1 10 0,0-4 0,1 11 0,0-1 0,1-8 0,-1 7 0,1-10 0,0 13 0,1-16 0,-1 10 0,1-23 0,-1 13 0,0-10 0,-2-12 0,0 18 0,-1-19 0,2 25 0,1 3 0,-1-14 0,1 18 0,-2-13 0,0 16 0,0-8 0,1 7 0,0-1 0,1 9 0,0 2 0,0-5 0,-1 3 0,0-1 0,0 3 0,0 0 0,1-3 0,-1-13 0,1 14 0,0-8 0,0 17 0,1-3 0,0 1 0,2-3 0,-1 4 0,3-5 0,-3 3 0,2-3 0,-2 3 0,-1-1 0,0 2 0,0-1 0,-1 5 0,0 1 0,1 3 0,-1 2 0,1 15 0,-1-1 0,-2 31 0,0 2 0,0 6 0,1-2 0,1-9 0,0 1 0,0-3 0,1 19 0,-1-24 0,3 34 0,-3-38 0,1 17 0,0-20 0,-1 0 0,2 15 0,-2-17 0,0 23 0,0-29 0,0 20 0,0-23 0,-1 21 0,0-21 0,0 8 0,2-9 0,0 0 0,0-1 0,-1 1 0,0 2 0,0-1 0,0 8 0,0 1 0,0 17 0,0-9 0,-1 4 0,-2-3 0,1-13 0,-2 14 0,3-9 0,-1 4 0,0 6 0,1-5 0,-1 1 0,0 18 0,1-20 0,0 17 0,2-22 0,-1 16 0,1-15 0,-1 22 0,0-28 0,-1 11 0,1-7 0,-2 0 0,-1 22 0,1-21 0,-1 19 0,2-19 0,0 2 0,1 24 0,-3-17 0,3 20 0,-1-9 0,1-10 0,-2 23 0,1-22 0,-1 10 0,1-13 0,1 3 0,-1-4 0,1-1 0,0-2 0,-1 5 0,-1 6 0,1-4 0,1 5 0,3 1 0,-2-8 0,4 18 0,-4-27 0,2 18 0,-1-24 0,-2 11 0,2-11 0,-1 0 0,4 18 0,-3-12 0,3 36 0,-4-32 0,2 22 0,-2-10 0,0 9 0,-1-6 0,1 1 0,2 3 0,-2-6 0,4 27 0,-3-10 0,2 7 0,-2-15 0,1-10 0,-2-12 0,0-3 0,-1-3 0,1 5 0,0 3 0,2-5 0,-2 1 0,1-14 0,-2-3 0,1-1 0,0-4 0,-1 3 0,1-5 0,-1 2 0,0-2 0,0 2 0,0 0 0,0 4 0,0-2 0,0-2 0,0 0 0,0-4 0,0 0 0,0-1 0,2-7 0,1-9 0,2-11 0,1-16 0,3-34 0,-2 6 0,1-22 0,-3-5 0,-1 23 0,-2 21 0,-1 3 0,0-7 0,-1-10 0,2 29 0,-1-6 0,0 14 0,0-6 0,1 2 0,-3-44 0,2 30 0,-4-37 0,3 51 0,-1-16 0,0 19 0,-1-18 0,0 17 0,0-5 0,0 16 0,1 1 0,0 4 0,-1-2 0,1-10 0,-1 6 0,-1-5 0,1 13 0,-2 2 0,1 4 0,-1-4 0,1 3 0,-1-5 0,1-4 0,0 2 0,1-4 0,0 1 0,1 0 0,-2-3 0,0-2 0,-1-2 0,1-26 0,0 19 0,2-16 0,1 27 0,0-9 0,0 8 0,1-9 0,-1 12 0,2-4 0,-2 9 0,2-6 0,-2 7 0,2-2 0,-2 7 0,1 9 0,-3 16 0,0 6 0,-6 22 0,0-3 0,0 7 0,-1 6 0,0 30 0,1-7 0,3-25 0,0 0 0,-1 20 0,1 9 0,2-10 0,1 18 0,1-13 0,1-10 0,0-25 0,0-18 0,0-5 0,1-1 0,0 10 0,1-3 0,1 21 0,-2-18 0,0 8 0,0-13 0,0-1 0,1 15 0,0-3 0,-1 5 0,1-9 0,0-7 0,0 3 0,-1-8 0,2-1 0,-2-6 0,1-3 0,2 8 0,-2-9 0,1 5 0,-2-10 0,0 2 0,0 1 0,1 2 0,0 3 0,0 0 0,2 3 0,2 8 0,0-1 0,1 13 0,0-10 0,-1 4 0,0-7 0,1 8 0,-2-9 0,6 18 0,-7-20 0,3 9 0,-4-13 0,0-1 0,-1 3 0,1-5 0,-1 1 0,0-2 0,0-2 0,0 2 0,-1-2 0,0-1 0,-1-3 0,0 0 0,1-1 0,-1 0 0,1-1 0,0-6 0,-1 2 0,0-3 0,0 2 0,1-5 0,6-14 0,-4-2 0,3 3 0,-6 9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27.036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86 10 24575,'1'11'0,"0"1"0,1 6 0,-2 4 0,2 2 0,-2 3 0,2 1 0,-1-2 0,1-2 0,-1-1 0,0 1 0,2-3 0,-1 5 0,1 1 0,0-1 0,1 4 0,0-3 0,1-2 0,1 3 0,-2-3 0,2 0 0,-1 1 0,-2-1 0,2 2 0,0 5 0,0 0 0,1 0 0,0 2 0,-2-8 0,1 7 0,-1-10 0,-1 11 0,0-13 0,2 17 0,-1-14 0,-1 19 0,-2-17 0,0 13 0,1-15 0,-1 13 0,0-15 0,-1 10 0,0-11 0,-1 1 0,1-2 0,-1-1 0,1-1 0,0 3 0,-1-1 0,0 0 0,-1 7 0,2-12 0,-1 8 0,0-6 0,1 3 0,-1 5 0,0 10 0,0-7 0,0 10 0,1-7 0,-1-7 0,1 2 0,-1 2 0,1-11 0,-1 13 0,1-10 0,-2 2 0,0 2 0,1-4 0,-1 1 0,0 7 0,0-6 0,-2 13 0,4-14 0,-4 16 0,2-14 0,-2 20 0,0-15 0,1 6 0,0-8 0,2-3 0,-3 12 0,2-7 0,-1 4 0,2-8 0,0-3 0,0 2 0,-3 13 0,1 0 0,0 3 0,0-6 0,2 4 0,-1-12 0,0 12 0,2-12 0,-2 8 0,2-4 0,-2 4 0,0 9 0,1-12 0,-3 20 0,3-11 0,-2 20 0,1-9 0,1 6 0,-2 4 0,2-19 0,0 41 0,-1-42 0,2 37 0,-1-43 0,0 33 0,-3-36 0,2 17 0,-4-8 0,4-2 0,-1 9 0,3-15 0,-2 5 0,1 12 0,-2-1 0,0 11 0,2-17 0,0 17 0,1-25 0,0 16 0,0-22 0,-1 2 0,0 4 0,1 5 0,1-1 0,1 16 0,-1-7 0,1 3 0,0 1 0,1 11 0,-1-5 0,1 13 0,-1-26 0,-1 7 0,-1-12 0,0 2 0,0 3 0,0 18 0,0-10 0,0 47 0,2-47 0,-2 30 0,1-36 0,-1 1 0,0-2 0,0-6 0,0-1 0,-1 28 0,0-26 0,0 34 0,0-25 0,1 2 0,-2 29 0,1-30 0,1 34 0,-2-12 0,2-13 0,0 22 0,-1-39 0,1 6 0,-1-21 0,2 0 0,-1-5 0,1 0 0,-1 1 0,-1 2 0,1-1 0,-1 11 0,1-12 0,-2 18 0,2-15 0,-3 17 0,2-14 0,1 15 0,-1-17 0,1 10 0,0-16 0,0 9 0,0-13 0,0 3 0,0-8 0,1 1 0,0 2 0,0-2 0,1 2 0,-1-4 0,0-2 0,1-2 0,-2-1 0,2-6 0,-2-2 0,2-2 0,0-2 0,1 2 0,2-3 0,-1-1 0,1-2 0,-3-6 0,1-1 0,-1-12 0,0-3 0,-2-7 0,1-32 0,-1 27 0,0-23 0,0 36 0,0-12 0,0 8 0,0-7 0,-1-4 0,1 14 0,-1-19 0,1 16 0,1 2 0,-1 5 0,1 12 0,-1-2 0,1-5 0,-1 3 0,1-2 0,0 0 0,0 8 0,-1-8 0,0 6 0,0-14 0,0 7 0,0-7 0,0 1 0,0 6 0,0 0 0,-1 4 0,-1 5 0,3-9 0,-2 6 0,2-14 0,-1 11 0,-3-18 0,2 16 0,-3-15 0,2 18 0,2-5 0,-2 4 0,1-2 0,-4-23 0,1 9 0,-1-10 0,2 16 0,3 5 0,-2-4 0,1-6 0,0-5 0,0-25 0,-2 9 0,-1-12 0,-1 9 0,1 11 0,1-2 0,1 4 0,-1-10 0,1 8 0,-2-9 0,3-2 0,-1 13 0,2-9 0,0-7 0,0 21 0,0-48 0,1 45 0,1-46 0,-1 49 0,2-28 0,-3 24 0,3-4 0,-2-26 0,3 25 0,0-21 0,0 28 0,-2 7 0,0-3 0,0-8 0,-2 1 0,1-7 0,-1 10 0,2-14 0,-1 12 0,0-11 0,1 15 0,-2 5 0,1-14 0,-1 13 0,1-6 0,-1-11 0,0 17 0,0-49 0,0 36 0,0-33 0,0 20 0,0-1 0,0-5 0,1-14 0,0 13 0,0-8 0,-1 29 0,1-14 0,0 27 0,0-18 0,-1 26 0,0-1 0,0-17 0,0 15 0,0-19 0,-2 17 0,-1-2 0,-1-8 0,0 15 0,3-8 0,0 14 0,1 2 0,0-1 0,0-9 0,1-5 0,-1 1 0,1-3 0,-1 10 0,0-1 0,2-29 0,-2 17 0,1-34 0,-1 18 0,-1-8 0,-1-3 0,-1-12 0,0 8 0,1 5 0,0 21 0,1 10 0,1 8 0,0-6 0,0 12 0,-1-8 0,-2-12 0,2 0 0,-1-6 0,2 16 0,-2 4 0,2 0 0,-1 4 0,1-6 0,0 6 0,0-7 0,0-18 0,0 6 0,0-11 0,0 20 0,0 4 0,0 6 0,0 7 0,0 5 0,0 6 0,0 3 0,0 1 0,1-9 0,0 0 0,4-12 0,-1 6 0,4-9 0,-5 11 0,1 0 0,-3 10 0,-1 12 0,-1 5 0,0 16 0,-2 30 0,2 3 0,-1 29 0,2-32 0,-1 0 0,1 38 0,0-15 0,0 0 0,2 14 0,0-24 0,0-3 0,2 8 0,0 15 0,-1-39 0,1 16 0,-2-23 0,2 27 0,-2-26 0,4 30 0,-2-33 0,2 6 0,-4-21 0,2-8 0,-1 6 0,0-5 0,2 19 0,-1-8 0,2 8 0,-2-7 0,0-2 0,0 17 0,-1-1 0,0 10 0,3-2 0,-1 1 0,3 11 0,-4-14 0,1-3 0,-5-17 0,1-4 0,-1-2 0,0 1 0,0 1 0,0 2 0,0 6 0,-1-1 0,0 0 0,-1 24 0,1-22 0,-1 22 0,0-20 0,0-1 0,-1 9 0,1-7 0,0 2 0,-1 25 0,3-25 0,-2 6 0,-1 1 0,-1 0 0,-2 36 0,-1-25 0,0 2 0,0 3 0,-2 21 0,2-24 0,0-2 0,3 12 0,0-15 0,0-2 0,1 1 0,-2 15 0,2-14 0,1 3 0,-1 30 0,3-13 0,-3 2 0,1-34 0,-1 4 0,-1-17 0,3 4 0,-3 6 0,3-15 0,-4 36 0,2 6 0,-2-5 0,3 14 0,-5-31 0,4 21 0,-4-13 0,2 12 0,1 19 0,2-29 0,1 1 0,0-1 0,0-4 0,0 26 0,0-37 0,0-3 0,-1 18 0,2-22 0,-1 44 0,1-42 0,0 53 0,-2-46 0,1 43 0,-1-47 0,0 16 0,0-18 0,1-2 0,0 31 0,1-25 0,-1 21 0,-1-30 0,1-3 0,1-4 0,0-7 0,1-3 0,-2-4 0,1-3 0,-1-2 0,1 0 0,1 3 0,-1-3 0,1 2 0,-1-4 0,1-1 0,-1-2 0,1 6 0,-1-3 0,0 7 0,0-4 0,0 7 0,0-7 0,0 2 0,0 1 0,1 1 0,-1 1 0,1-2 0,-1-5 0,0-3 0,0-2 0,-1-2 0,1-2 0,-1-1 0,2-3 0,3-8 0,-11-15 0,9 12 0,-11-7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31.489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1042 85 24575,'0'18'0,"-3"-3"0,1 6 0,-2-6 0,-1 1 0,0-2 0,-2 3 0,-11 16 0,6-8 0,-16 23 0,2-1 0,1-3 0,-9 19 0,12-27 0,-2 10 0,7-17 0,-2 8 0,-8 9 0,6-9 0,-5 5 0,13-25 0,1 0 0,0 0 0,1 2 0,-4 7 0,2-3 0,-2 5 0,0-2 0,-6 11 0,5-10 0,-3 0 0,6-10 0,1-4 0,-1 1 0,-2 2 0,-6 10 0,0-2 0,-2 6 0,6-10 0,1 1 0,-6 9 0,2-4 0,-5 9 0,3-6 0,3-1 0,-3 5 0,-9 21 0,9-7 0,-13 23 0,19-29 0,-6 4 0,11-21 0,-4 7 0,8-12 0,-8 13 0,5-8 0,-8 9 0,8-14 0,-1-2 0,9-12 0,1-10 0,9-16 0,4-16 0,8-8 0,4-10 0,13-12 0,-6 13 0,5-9 0,-2 14 0,-10 8 0,17-21 0,-13 16 0,20-29 0,-16 24 0,17-24 0,-23 30 0,18-27 0,-20 24 0,23-36 0,-18 26 0,-6 11 0,0 0 0,3-12 0,13-23 0,-18 39 0,9-14 0,-13 27 0,6-11 0,-10 18 0,7-8 0,-11 12 0,5 0 0,-8 7 0,0 3 0,-1 3 0,0-2 0,-1 3 0,1-2 0,2-2 0,1-1 0,2-2 0,-2 2 0,-1 2 0,-2 2 0,0 0 0,0-2 0,-2 2 0,4 0 0,-2-5 0,2 4 0,4-12 0,-5 10 0,3-6 0,-6 7 0,5-5 0,-4 5 0,5-5 0,-5 6 0,1 0 0,-2 1 0,2 1 0,-4 0 0,4 2 0,-4 0 0,2 1 0,-3 8 0,-8 21 0,-2 0 0,-11 25 0,-6 6 0,-1 0 0,3-10 0,0 1 0,-11 20 0,12-24 0,-1-1 0,-13 24 0,5-11 0,-17 18 0,19-32 0,-12 16 0,20-31 0,1-1 0,4-2 0,0-1 0,-1 4 0,-17 24 0,12-15 0,-28 38 0,29-41 0,-15 16 0,20-24 0,-3 1 0,-7 16 0,5-11 0,-22 37 0,22-34 0,-8 19 0,16-28 0,2 4 0,-2-4 0,2 0 0,-1 1 0,0 2 0,2-4 0,0 1 0,6-14 0,3-2 0,0-6 0,-6-1 0,-20-4 0,14 1 0,-10-1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51.4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29 24575,'6'1'0,"1"-1"0,-2-1 0,0-2 0,-5 0 0,1-2 0,-1 0 0,-1-1 0,0 1 0,-1 3 0,-4 2 0,1 3 0,-11 16 0,8-5 0,-3 15 0,10-17 0,8 1 0,-1-12 0,8-1 0,-3-5 0,0 0 0,0-7 0,-7 5 0,2-3 0,-5 5 0,-2 2 0,-1 2 0,-7 4 0,4 0 0,-3 5 0,6-6 0,2 2 0,2-5 0,1 1 0,-1 0 0,-1 0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9T11:51:53.4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46 18 24575,'0'7'0,"0"0"0,0 1 0,0-3 0,0-1 0,1-3 0,4-5 0,-1 0 0,2-8 0,-5 3 0,0 0 0,-1 2 0,-1 4 0,-2 1 0,-7 2 0,1 2 0,-7 4 0,7-1 0,0 4 0,4-2 0,4-2 0,4-4 0,2-3 0,4-1 0,-2-1 0,-1-1 0,-1 0 0,-4 0 0,-7 3 0,1 2 0,-6 2 0,6 0 0,1 1 0,2 0 0,1 2 0,1-2 0,0 1 0,2-2 0,1 0 0,0-1 0,3 0 0,-3-1 0,1-1 0,0 0 0,-1-2 0,-1-4 0,-2 1 0,-1-1 0,-1 4 0,-1 3 0,-1 1 0,-4 12 0,4-1 0,-3 9 0,8-12 0,2-1 0,2-8 0,7-5 0,-3-2 0,5-4 0,-7 1 0,-3 2 0,-3 4 0,-3 3 0,2 0 0,-2 1 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1:06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37 24575,'-6'28'0,"4"-8"0,7-18 0,9-6 0,-2-2 0,3-2 0,-9 1 0,-3 0 0,-3 3 0,1-1 0,-1 1 0,-1-1 0,0 1 0,-1 0 0,1 4 0,-2 4 0,-9 11 0,4-3 0,-6 9 0,13-15 0,4-3 0,4-10 0,2-5 0,0-1 0,-1-1 0,-4 5 0,-1 0 0,-2 1 0,0 3 0,-2 0 0,-2 4 0,-5 2 0,-4 8 0,-5 5 0,5-2 0,3 1 0,7-9 0,7-3 0,9-6 0,2-1 0,3-9 0,-9 5 0,-6-1 0,-4 4 0,-5 2 0,-1 3 0,-8 6 0,3 1 0,-7 9 0,10-7 0,0 3 0,11-10 0,4-1 0,3-4 0,0-1 0,-2-3 0,-5 3 0,0 6 0,-3 1 0,0 5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6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29 24575,'-4'93'0,"-1"0"0,1-1 0,-1 1 0,2-16 0,0 2 0,0-2 0,-1 17 0,0 4 0,0-7 0,2-20 0,1-13 0,1-10 0,0 40 0,-1-32 0,0-26 0,-1 23 0,2-18 0,-2 20 0,2-14 0,-1-8 0,1 4 0,-1-22 0,1-1 0,-1-9 0,1-1 0,-1-2 0,1 0 0,0 0 0,0 0 0,0 2 0,0 0 0,-1 6 0,0-5 0,0 4 0,1 0 0,0-3 0,0 4 0,0-6 0,0-2 0,0 1 0,0 1 0,0-6 0,1-4 0,4-31 0,-1 5 0,1-40 0,-3 20 0,0-30 0,-2 28 0,0-21 0,-1 36 0,-2-22 0,1 28 0,1-15 0,1 22 0,0-17 0,-1 20 0,-1-16 0,1 14 0,0-3 0,1 2 0,0 0 0,0 6 0,0-6 0,0 9 0,0-17 0,1 12 0,-1-9 0,1 13 0,-1 0 0,0 0 0,0-8 0,0 1 0,0-2 0,0 7 0,0-11 0,0 5 0,0-24 0,0 19 0,0-29 0,0 30 0,3-13 0,-3 19 0,5-8 0,-3 6 0,0-14 0,0 18 0,-2-1 0,1 15 0,-1 0 0,1 4 0,-1-5 0,0 0 0,0-1 0,0 2 0,0 3 0,0 1 0,-1 2 0,1 1 0,-1 1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24575,'0'19'0,"0"3"0,0 6 0,0 9 0,-1 24 0,-1-6 0,0 7 0,1 9 0,1-26 0,0 13 0,0-20 0,0-10 0,0 5 0,0-3 0,0 21 0,1-3 0,-1 38 0,3-34 0,-3 17 0,2-35 0,-2-4 0,0-2 0,-2-8 0,2 15 0,-2-8 0,-3 41 0,2-31 0,-2 31 0,3-35 0,0 21 0,0-24 0,0 11 0,1-19 0,1 8 0,0 2 0,0 22 0,0-14 0,0 5 0,0-17 0,0-1 0,0 4 0,1-2 0,0-4 0,2 4 0,-2-12 0,0 9 0,0-12 0,1 0 0,-1 2 0,0-6 0,0 3 0,-1-9 0,1 0 0,-1-1 0,1-1 0,0-1 0,0 1 0,0-5 0,1-8 0,1-18 0,2-28 0,0-10 0,0-22 0,1-10 0,-3 21 0,2-4 0,-1 3 0,3 39 0,-3-46 0,2 53 0,-5-23 0,-1 19 0,1-18 0,-1 15 0,3-47 0,-3 46 0,0-32 0,-1 46 0,-2-4 0,1 15 0,1 0 0,-1 7 0,2-3 0,-1 0 0,0 3 0,0-4 0,0 4 0,-1-10 0,0 1 0,-1-28 0,2 20 0,-2-16 0,3 21 0,-2-11 0,0 10 0,1-10 0,0 11 0,0 1 0,-1-3 0,1-9 0,-1 7 0,0-15 0,1 22 0,-1-14 0,2 20 0,-2-8 0,2 11 0,0 0 0,0-5 0,1 3 0,0-9 0,0 4 0,-1 1 0,0 5 0,0 7 0,-2 4 0,-5 4 0,3-2 0,-2 2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1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78 24575,'2'8'0,"1"0"0,-1 1 0,0 1 0,0-3 0,-1 3 0,0-3 0,0 1 0,-1 7 0,1-1 0,-1 9 0,0-6 0,0 18 0,0-6 0,-1 15 0,0 5 0,-1-7 0,0 17 0,0 17 0,1-12 0,-1-10 0,1 1 0,0 19 0,-2-9 0,0 0 0,1 18 0,-2-22 0,-1-3 0,-1 0 0,-3 24 0,6-41 0,-1 47 0,2-41 0,0 22 0,1-32 0,0-10 0,1 5 0,-1-12 0,1 6 0,0-9 0,0 2 0,-2 15 0,2 9 0,-1 3 0,1-5 0,0 9 0,0-16 0,0 19 0,0-19 0,0 5 0,0-3 0,0 18 0,0-18 0,1 14 0,-1-29 0,3 9 0,-4-17 0,3 8 0,-3-12 0,2 0 0,-1-4 0,1-7 0,-1-9 0,3-15 0,-2-16 0,3-8 0,-3-22 0,1-11 0,-2-5 0,0 34 0,0 0 0,-2-41 0,2 38 0,0-4 0,-5-19 0,1-1 0,3 21 0,0 2 0,-3-11 0,1 5 0,1-8 0,2 20 0,-3-1 0,3-13 0,-2 24 0,2-14 0,0 26 0,0-16 0,-1 11 0,-1-29 0,0 36 0,-2-23 0,4 28 0,0-25 0,0 18 0,2-24 0,0 27 0,-2-23 0,4 20 0,1-28 0,2 17 0,0-10 0,-2 15 0,-3 1 0,0 6 0,-1-2 0,0 4 0,1-7 0,-1 15 0,1 1 0,-2 15 0,0 2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6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24 24575,'5'6'0,"2"-1"0,2 8 0,11 8 0,6 7 0,8 5 0,22 26 0,-3-10 0,3 13 0,-17-20 0,-10-6 0,2-2 0,-1-3 0,2 1 0,-10-6 0,-3-4 0,17 20 0,-17-20 0,10 8 0,0-2 0,-7-11 0,20 23 0,-14-15 0,6 9 0,-9-10 0,8 7 0,-15-14 0,10 6 0,-18-15 0,6 5 0,-9-8 0,2 5 0,0-1 0,-3 0 0,-1-1 0,0-2 0,-1 0 0,0-1 0,0-2 0,-3-2 0,0-4 0,-3-2 0,-3-6 0,-6-3 0,-5-7 0,-19-16 0,3-1 0,-28-24 0,18 22 0,-8-7 0,6 12 0,1 2 0,-30-31 0,24 25 0,-15-17 0,34 28 0,-16-18 0,12 10 0,-13-16 0,18 27 0,5 2 0,-7-5 0,8 4 0,-6-11 0,8 15 0,5 6 0,-2 0 0,-4-3 0,4 2 0,-4-5 0,9 9 0,0-1 0,5 4 0,2 2 0,10 8 0,4 4 0,16 16 0,1 0 0,19 22 0,30 21 0,-38-31 0,2 2 0,25 18 0,1 0 0,8 11 0,-14-16 0,-4-2 0,-9-7 0,-6-1 0,-2-1 0,-5-2 0,13 21 0,-18-27 0,0 5 0,3 5 0,-10-14 0,6 16 0,-15-28 0,2 8 0,-7-15 0,-6-7 0,-2-9 0,-10-10 0,3-3 0,-10-10 0,4 0 0,-20-30 0,6 14 0,-23-24 0,26 40 0,-22-17 0,17 15 0,-4-2 0,-1-5 0,8 16 0,4 3 0,-1 4 0,3 2 0,-1 2 0,1-4 0,-3 0 0,10 3 0,1 3 0,7 3 0,6 6 0,0-1 0,1-2 0,0 1 0,-1-1 0,0-1 0,-1 3 0,0-5 0,1 3 0,-1-3 0,0-1 0,0 4 0,-2-1 0,1 3 0,-2 1 0,-2-2 0,-1-1 0,-3-1 0,3 3 0,-1-1 0,4 3 0,2 0 0,-3-3 0,1 1 0,-6-3 0,4 2 0,-2 0 0,4 0 0,-1 2 0,3-2 0,-2 1 0,3-1 0,-4 0 0,2 1 0,-3-1 0,3 2 0,-2-1 0,2 0 0,-1-2 0,1 2 0,0-2 0,4 9 0,3 6 0,9 17 0,10 12 0,8 16 0,16 18 0,4 9 0,0-8 0,-1-4 0,-19-32 0,8 7 0,7 4 0,-1 0 0,15 12 0,-15-17 0,-8-11 0,-2-4 0,-19-16 0,5 4 0,-7-6 0,-2-1 0,1-1 0,-4-2 0,-1 0 0,-2-1 0,0-1 0,-2-2 0,-1 0 0,-1 0 0,1 0 0,-1-1 0,5-1 0,8-1 0,-6 0 0,4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5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0 24575,'-1'86'0,"-1"0"0,1 0 0,0 0 0,0 8 0,-1 0 0,0 14 0,1-56 0,1-101 0,0-13 0,1 25 0,-1 15 0,0-14 0,0 13 0,-1-14 0,-1 2 0,1 6 0,-1-6 0,0 15 0,2-2 0,-1 0 0,2 4 0,0-3 0,1 12 0,-1-1 0,-1 4 0,-1 1 0,0 1 0,0 0 0,0 2 0,1 0 0,-2-6 0,1 1 0,-2-10 0,0 8 0,1-3 0,1 6 0,0 1 0,1 1 0,-1 8 0,-1 15 0,1 7 0,-1 14 0,1-5 0,0 5 0,0 1 0,0-6 0,-2 14 0,0-19 0,0 12 0,1 4 0,2-12 0,-3 16 0,3-21 0,-1 1 0,-1-3 0,2-6 0,-2-1 0,1-3 0,-1-6 0,1 5 0,0-8 0,1 5 0,-1 3 0,1-4 0,0 3 0,0-10 0,0-3 0,0-7 0,0-9 0,0-10 0,2-13 0,-1-6 0,1-11 0,-1 8 0,-1-46 0,0 40 0,0-26 0,0 37 0,-1 1 0,0 1 0,-2-9 0,-1 19 0,3-2 0,-4 16 0,5 4 0,-3 1 0,3 5 0,-1-2 0,0 3 0,0 0 0,1-4 0,1 2 0,0-8 0,-1 7 0,0-2 0,0 6 0,0 2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6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24575,'24'0'0,"36"1"0,-12 0 0,38 3 0,-19 0 0,-3 0 0,-1-1 0,-18-3 0,-2 0 0,-13 0 0,-6 0 0,-8 0 0,-7 0 0,18 1 0,-12-1 0,15 2 0,-18-2 0,-2 0 0,-6 0 0,3-1 0,0-1 0,2 1 0,-3 0 0,-4 1 0,-15-1 0,-5-3 0,-21 2 0,-12-5 0,-8 2 0,-24-5 0,13 3 0,-2 0 0,21 5 0,12 0 0,12 2 0,10-1 0,3 2 0,6 0 0,-1 2 0,4-2 0,4 2 0,6-2 0,19 0 0,12 0 0,63 3 0,-26-1 0,-10 1 0,-3-1 0,-9-1 0,-4 1 0,-38-3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8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24575,'6'1'0,"11"0"0,8-1 0,29 1 0,19 1 0,16 4 0,-35-4 0,1 0 0,5 0 0,-3 0 0,27 0 0,-15-2 0,-48 0 0,-20 0 0,-6 1 0,-10-1 0,-15 3 0,-12-3 0,-14 1 0,-12-1 0,6-1 0,1 1 0,11 0 0,13 0 0,-8 1 0,19-1 0,-7 0 0,20 1 0,7-1 0,9 1 0,12 1 0,20-1 0,14 1 0,30 3 0,8-1 0,-28 1 0,-2-1 0,18 1 0,-6-2 0,-53-4 0,-11-1 0,-5 1 0,-1 0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0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24575,'-1'39'0,"0"-6"0,-1 10 0,1-10 0,2-5 0,0 0 0,1 1 0,-1-3 0,-1-2 0,0 4 0,0-4 0,0 9 0,0 10 0,0 1 0,0 0 0,0-6 0,1-6 0,1 14 0,1-11 0,-2 7 0,0-15 0,0-7 0,0-2 0,1-7 0,-2-1 0,1 0 0,-1-2 0,1 0 0,-1-3 0,0-1 0,0-16 0,-2-2 0,0-13 0,-2-32 0,2 13 0,-3-31 0,4 23 0,-1-7 0,0 11 0,2-2 0,0 4 0,-1 8 0,1-6 0,-2 11 0,2 1 0,0-2 0,0 1 0,0 10 0,0 2 0,0 16 0,0 0 0,0 2 0,1 4 0,0 3 0,0 7 0,-3 9 0,1 13 0,-2 36 0,0-4 0,0-12 0,1 0 0,0 11 0,-4 10 0,6-42 0,-3-5 0,3-19 0,1-4 0,7-2 0,-2-1 0,2 0 0,-5 0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1.9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24575,'23'4'0,"6"-1"0,30 0 0,16 2 0,6-3 0,18 2 0,-21 0 0,-7-3 0,-19 2 0,-27-3 0,-30-1 0,-14 1 0,-70-3 0,25 3 0,-3-2 0,1 1 0,1 0 0,-22-3 0,47 3 0,1-1 0,-5 2 0,13 0 0,-5 0 0,18 1 0,4-1 0,2 2 0,5-1 0,0 0 0,3 0 0,0-1 0,2 0 0,1 0 0,0 0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24575,'1'24'0,"0"1"0,1 11 0,-1 19 0,1-5 0,1 30 0,1-29 0,-1 19 0,-2-33 0,-1 6 0,-1-16 0,1-1 0,-2 2 0,2-4 0,0 7 0,0-2 0,0-3 0,0-3 0,0-5 0,0-7 0,-1 0 0,1-8 0,-1-15 0,1-8 0,0-13 0,0-12 0,-1 9 0,1-34 0,-2 35 0,2-40 0,0 45 0,-1-18 0,1 26 0,-1 1 0,1 9 0,0-1 0,1-3 0,-1-4 0,3 2 0,-1-1 0,1 8 0,3 1 0,-2 6 0,0 2 0,-2 1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5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24575,'1'16'0,"0"5"0,-1 11 0,0 12 0,0 1 0,1 12 0,2 15 0,3-16 0,1 17 0,-3-37 0,-1-2 0,-3-17 0,0-6 0,0 1 0,0-4 0,0 1 0,-1-6 0,-1 1 0,1-1 0,0 1 0,0 2 0,1-1 0,-6 15 0,2-2 0,-2 12 0,3-11 0,2-2 0,0-7 0,1-6 0,0-11 0,0-10 0,0-9 0,0-7 0,-1-1 0,1-5 0,-1 4 0,1-6 0,0-12 0,-2 3 0,1-28 0,-1 23 0,1-15 0,-1 27 0,2 6 0,-1 15 0,0 10 0,1 3 0,2 7 0,-2 2 0,3 1 0,-3 1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6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 24575,'28'-3'0,"17"1"0,5-2 0,31 0 0,9 1 0,-2-1 0,0 2 0,-29-1 0,-3 2 0,-12 0 0,-17 1 0,-4 0 0,-16 0 0,1 0 0,0 0 0,-2 0 0,0 0 0,-6 0 0,-7 1 0,-7-1 0,-18 2 0,-17-2 0,-9 0 0,-24 0 0,16 0 0,15 0 0,0 0 0,-4 0 0,-15 0 0,44 0 0,5 0 0,6 0 0,6 0 0,3 0 0,2 0 0,0 0 0,-1 0 0,1 0 0,3 0 0,5-1 0,0 0 0,0 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8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24575,'7'0'0,"19"1"0,3-1 0,53 1 0,-12-1 0,-19 0 0,2 0 0,-2-1 0,-2-1 0,23 2 0,-1-3 0,-40 3 0,-12 0 0,-2 0 0,-9 0 0,14 0 0,-4 1 0,12-1 0,4 2 0,-10-1 0,-1 0 0,-16-2 0,-6 2 0,-6 0 0,-3 0 0,-26 1 0,0-2 0,-51 2 0,19-5 0,-16 4 0,20-4 0,10 3 0,-11-2 0,17 2 0,-3-1 0,12 1 0,9 0 0,-12 4 0,10-1 0,1 3 0,9-4 0,8 0 0,4-2 0,3 0 0,4 1 0,-2-3 0,3 2 0,-2-2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0.2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24575,'-3'14'0,"3"0"0,-3 8 0,3 4 0,-1-5 0,1 19 0,-1-10 0,0 33 0,0-21 0,1 34 0,0-30 0,2 8 0,-4-13 0,1 1 0,-2-3 0,1 1 0,0-4 0,0-5 0,1 4 0,-1 2 0,2-9 0,1 8 0,0-17 0,0-1 0,-1-12 0,0 0 0,0-3 0,0 10 0,-1-3 0,0 11 0,-1-12 0,2 0 0,-4-14 0,3 1 0,-3-2 0,3 2 0,2-1 0,0 2 0,1 0 0,-2 1 0,2 1 0,7-1 0,2 1 0,13-2 0,-1-2 0,9 1 0,-6-1 0,-6 2 0,-4 3 0,-10-1 0,2 1 0,-6 0 0,5-1 0,-6-14 0,2 10 0,-5-9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1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42 24575,'0'19'0,"0"-1"0,0 4 0,0-6 0,0 2 0,1-12 0,1-6 0,2-8 0,1-13 0,-3-1 0,2-9 0,-3 8 0,1 3 0,-1 8 0,-1 8 0,-1 6 0,1 3 0,-1 4 0,1-3 0,0 1 0,0-5 0,-2 2 0,2-3 0,-1 2 0,2-4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0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58 41 24575,'0'4'0,"0"1"0,0-2 0,1 0 0,0-1 0,2-1 0,0-1 0,4 0 0,0-2 0,0 0 0,-2 0 0,-2-2 0,-2 0 0,0 1 0,-3-7 0,-1 5 0,-2-5 0,-2 6 0,-2-2 0,-1 3 0,2 0 0,1 2 0,2 1 0,1 3 0,-3 0 0,1 8 0,-2-2 0,3 7 0,1-6 0,1 3 0,4-8 0,4 4 0,1-8 0,5 1 0,-3-2 0,0-2 0,-3 0 0,0-3 0,-4 2 0,0-1 0,0 1 0,-2 0 0,0 2 0,-2-1 0,-7-2 0,0 2 0,-2-1 0,4 3 0,4 2 0,1 2 0,0 4 0,2-2 0,1 3 0,2-4 0,2 0 0,0-2 0,7-1 0,-4-3 0,4-3 0,-6-1 0,-1-3 0,-2 0 0,-1-1 0,-2-7 0,0 5 0,-2-3 0,0 12 0,-4 0 0,1 3 0,-1 1 0,1 0 0,2 1 0,1 3 0,2-3 0,1 1 0,2-3 0,2-3 0,0 0 0,-1-1 0,0 1 0,-1 0 0,-1-1 0,0 2 0,-1-1 0,0 1 0,0 1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4.1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 5 24575,'-1'12'0,"1"3"0,-1 5 0,0 6 0,1 2 0,-2-3 0,1-1 0,-1-6 0,1-6 0,0-2 0,1-5 0,1-4 0,0-5 0,3-6 0,-1-6 0,2-5 0,-2 1 0,0-6 0,-1 4 0,-2-5 0,2 10 0,-2 0 0,1 11 0,0 0 0,-1 5 0,2 3 0,2 5 0,4 3 0,3 7 0,0 0 0,4 9 0,2 10 0,-2-4 0,4 4 0,-10-19 0,-1-5 0,-5-8 0,-2-3 0,3-11 0,0 1 0,5-20 0,-5 11 0,1-19 0,-3 21 0,1-13 0,-2 14 0,0-4 0,-1 9 0,1-1 0,0 7 0,0-5 0,0 6 0,0-2 0,-1 5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5.8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3 104 24575,'-1'33'0,"0"0"0,1 0 0,0-3 0,0-10 0,0-6 0,0-8 0,0-5 0,1-7 0,0 0 0,1-6 0,0-3 0,1-4 0,1-14 0,0 8 0,-1-7 0,-2 12 0,0 3 0,-1 3 0,1 4 0,-1 1 0,0 2 0,0 2 0,1 4 0,2 3 0,0 5 0,6 8 0,3 5 0,5 6 0,6 7 0,-5-4 0,5 4 0,-5-3 0,-5-11 0,-3-4 0,-7-12 0,0-6 0,0-2 0,1-5 0,0-2 0,1-3 0,0-4 0,1-1 0,-1 0 0,0-17 0,-1 11 0,1-16 0,-4 18 0,3 0 0,-4 13 0,1 5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6.5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24575,'1'19'0,"1"0"0,-2 16 0,1-12 0,-2 0 0,1-10 0,-1-5 0,1-3 0,3-2 0,0-5 0,0 2 0,-1-3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3.0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239 43 24575,'10'-1'0,"2"0"0,6 1 0,-2 0 0,5 0 0,12-1 0,-10 0 0,14-1 0,-18 1 0,3 0 0,-11 1 0,2 0 0,-7 1 0,7-1 0,-5 0 0,4 0 0,-5 0 0,0 0 0,3 0 0,-1-1 0,6 0 0,-8 1 0,4-1 0,-7 1 0,2 0 0,-1 0 0,1 0 0,2 0 0,0 0 0,1 0 0,0 0 0,-1 1 0,6-1 0,-6 1 0,4-1 0,-6 0 0,-2 0 0,1 0 0,-1 0 0,1-1 0,0 1 0,5-1 0,-3 1 0,7 0 0,-7 0 0,0 0 0,-3 0 0,-2 0 0,1 0 0,0 0 0,1 0 0,-1 0 0,3 0 0,-2 0 0,0 0 0,-1 0 0,0 0 0,0 0 0,0-1 0,2 1 0,-1-2 0,4 2 0,-5-1 0,1 0 0,-2 1 0,-1-1 0,3 1 0,0 0 0,0 0 0,1 0 0,-2 0 0,-1 0 0,2 0 0,0-1 0,2 1 0,0 0 0,2-1 0,-2 1 0,1-1 0,-3 0 0,-3 1 0,-3-1 0,-4 1 0,-2 0 0,-3-1 0,3 1 0,-6-1 0,4-1 0,-12 2 0,6-2 0,-5 2 0,2 0 0,-3 0 0,0 0 0,-25-2 0,20 2 0,-13-2 0,20 2 0,3 0 0,-3-1 0,-7 0 0,7 0 0,-8 1 0,13 0 0,-1 0 0,1 0 0,3-1 0,-9 1 0,7-1 0,-6 2 0,11-1 0,-5 2 0,7-2 0,-3 1 0,4 0 0,1-1 0,-6 1 0,4-1 0,-4 0 0,4 1 0,-4 0 0,2 0 0,-5 1 0,6-1 0,0-1 0,3 1 0,0-1 0,0 1 0,-5-1 0,2 1 0,-5 0 0,5-1 0,0 1 0,3-1 0,2 1 0,0-1 0,3 1 0,2-2 0,8 1 0,6-2 0,14 2 0,-1 0 0,34 0 0,-26 1 0,25-1 0,-20 1 0,-7-1 0,13 1 0,-22-1 0,14-1 0,-21 1 0,3-2 0,-13 2 0,-2-1 0,1 0 0,-2 1 0,7-1 0,-4 1 0,4 0 0,-5-1 0,1 0 0,0-1 0,-3 1 0,3 0 0,-6 0 0,3 1 0,-4 0 0,4-1 0,-2 1 0,4-1 0,-5 1 0,2 0 0,-3 0 0,1 0 0,0 0 0,-1-1 0,0 1 0,1-1 0,3 1 0,0 0 0,4 0 0,-2 0 0,0 0 0,-2 0 0,-1 0 0,2 0 0,-4 0 0,0 0 0,-9 0 0,-5 0 0,-5 1 0,-6 0 0,1 0 0,-25 0 0,16-1 0,-32 2 0,34-2 0,-15 3 0,22-3 0,-6 2 0,9-2 0,-13 2 0,11-2 0,-11 2 0,6 0 0,0 0 0,-1 0 0,3 0 0,5-1 0,-6-1 0,13 1 0,-4-2 0,8 0 0,-1 0 0,-3 1 0,-2 0 0,1 0 0,1 0 0,-1 0 0,-4 0 0,2 1 0,-8-1 0,7 1 0,-3-1 0,8 0 0,-7 0 0,9 0 0,-6 0 0,6 0 0,-1 2 0,3-2 0,-2 2 0,6-2 0,3 0 0,4 0 0,3-1 0,9 0 0,-2 0 0,14-2 0,-9 2 0,16 0 0,-10 1 0,14-1 0,-14 0 0,20 0 0,-20 1 0,31-2 0,-20 1 0,13-1 0,-16 1 0,-3 0 0,2-1 0,-9 0 0,13-1 0,-15 2 0,15 0 0,-11 1 0,13 0 0,-16 0 0,4-1 0,-11 1 0,-2-1 0,-5 0 0,0 1 0,-3-1 0,4 1 0,1 0 0,3 0 0,-3 0 0,-1-1 0,-4 1 0,-2-1 0,0 0 0,-1 0 0,-1 0 0,-1 1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5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122 82 24575,'-2'56'0,"1"-1"0,8-140 0,-7 170 0,4-141 0,0 0 0,-4 63 0,-1-5 0,1 0 0,-3 4 0,-6 10 0,2 3 0,-7 10 0,2 0 0,-3 4 0,1-2 0,-6 18 0,7-17 0,-2 11 0,8-26 0,4-6 0,2-11 0,1-10 0,0 0 0,3-18 0,1 4 0,7-21 0,-3 10 0,4-9 0,-6 12 0,0 0 0,-3 6 0,2 3 0,-2 7 0,-1 3 0,1 7 0,-3 0 0,1 9 0,3 6 0,5 9 0,1 7 0,5 10 0,2-3 0,6 10 0,-2-8 0,2-3 0,-6-2 0,-7-18 0,-2-2 0,-4-21 0,0-1 0,1-8 0,3-2 0,-2-2 0,6-19 0,-7 16 0,4-29 0,-6 30 0,3-14 0,-4 23 0,2 0 0,-2 11 0,-1 6 0,0 5 0,-2 6 0,1-5 0,-1 2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6.7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 24575,'11'-3'0,"-1"2"0,7 0 0,1 1 0,1 1 0,7 2 0,-12 3 0,6 4 0,-13-1 0,0 2 0,-5-3 0,-2 1 0,-6 4 0,0-4 0,-3 3 0,0-7 0,4-1 0,1-2 0,3-1 0,7 4 0,0 2 0,3 4 0,0 3 0,-4-3 0,-4 12 0,-3-10 0,-8 7 0,1-14 0,-3 0 0,3-5 0,3 1 0,0-3 0,2 2 0,1-2 0,2 0 0,0 0 0,0-1 0,1-1 0,-1 1 0,1 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42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 25 24575,'-5'1'0,"1"1"0,1 1 0,1 1 0,1-2 0,-1 0 0,2-3 0,-1 0 0,-1-5 0,-1 4 0,-1-4 0,0 6 0,0-1 0,0 1 0,1 1 0,2 0 0,0 4 0,-1-2 0,2 2 0,0-3 0,0 0 0,2-2 0,3-2 0,-3 0 0,5-5 0,-6 2 0,1-3 0,-3 1 0,1 2 0,0 3 0,-2 1 0,0 2 0,-4 0 0,4 3 0,-1 0 0,3 0 0,0-3 0,5 0 0,-1-2 0,2-1 0,-2-1 0,-2-2 0,-2 2 0,1 0 0,-1 3 0,1 0 0,-1 1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55.4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6 24575,'-2'3'0,"0"1"0,2-2 0,0 0 0,1-1 0,2-1 0,-2-2 0,2-1 0,-3 0 0,1 1 0,-2 0 0,0 3 0,-5 3 0,1 1 0,0 2 0,3-1 0,1 0 0,1-1 0,5 1 0,0-2 0,26 2 0,-14-3 0,18-1 0,-23-3 0,-2-4 0,-6 0 0,-4-12 0,-3 8 0,-3-8 0,1 14 0,0 0 0,-1 3 0,-5 3 0,-2-1 0,-2 5 0,-2 1 0,8-2 0,0 0 0,9-6 0,0-1 0,2-2 0,0-1 0,-1 1 0,0-2 0,0 3 0,-2 0 0,0 3 0,-1 1 0,0 1 0,2 0 0,-1-1 0,-2 1 0,2-1 0,-2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21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 64 24575,'0'6'0,"1"3"0,0-1 0,1-1 0,1-3 0,-1-4 0,2-1 0,3-2 0,1-2 0,6-6 0,-5 2 0,0-3 0,-6 5 0,-2-1 0,-2 1 0,0-1 0,-4 2 0,-4 2 0,0 2 0,-9 0 0,9 3 0,-7 3 0,9 1 0,0 2 0,4 0 0,2-2 0,12 4 0,2-5 0,6 1 0,0-4 0,0-2 0,-5 0 0,-1-3 0,-7 0 0,-4-3 0,-1 1 0,-8-7 0,4 10 0,-15-9 0,6 11 0,-10-4 0,6 2 0,-6 8 0,10 4 0,-2 4 0,10 0 0,2 4 0,3-4 0,5 4 0,-2-9 0,8-3 0,-4-8 0,2-1 0,-3-3 0,0 1 0,-4 0 0,-1 1 0,-1 0 0,-1 1 0,1 2 0,-2 0 0,-2 4 0,-5 3 0,3-1 0,-3 3 0,8-4 0,-1-2 0,4-3 0,-2 0 0,2 0 0,-2 1 0,-1 0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6.4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17 24575,'1'6'0,"-1"-3"0,2 1 0,-1-3 0,1-2 0,0 0 0,1 0 0,-1-6 0,-1 2 0,-1-4 0,0 6 0,-2 0 0,1 2 0,-7 4 0,3 0 0,-6 6 0,6-3 0,4 6 0,4-6 0,11 3 0,-1-6 0,5 0 0,-7-3 0,-3-2 0,-3-1 0,0-5 0,-3 1 0,-1-5 0,-4 5 0,1 0 0,-7 5 0,3 4 0,-2 6 0,3-1 0,3 2 0,2-4 0,0-2 0,2-1 0,0-1 0,2-1 0,1 0 0,-1-3 0,0-1 0,-2-9 0,-2 8 0,-1 1 0,0 6 0,-1 2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8.0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59 24575,'-6'14'0,"-3"1"0,0 3 0,1-3 0,1 2 0,2-6 0,1 3 0,0-5 0,2-1 0,0-4 0,1-1 0,1-4 0,0-3 0,3-6 0,-1-3 0,2-5 0,-2 2 0,0-3 0,-1-1 0,0 3 0,1-7 0,-2 11 0,2 3 0,0 12 0,2 12 0,1 7 0,2 4 0,2 3 0,2 3 0,-2-12 0,-3 1 0,-2-19 0,1-7 0,-1-2 0,6-13 0,-5 9 0,7-19 0,-6 14 0,3-18 0,-5 16 0,-1-2 0,-1 14 0,-2 2 0,0 5 0,0-1 0,-1 1 0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9.3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 28 24575,'0'-4'0,"0"1"0,1 0 0,0 2 0,1-1 0,0 0 0,0-1 0,3 0 0,-1 1 0,1 0 0,0 0 0,-3 2 0,0 0 0,-1 3 0,0 2 0,0 6 0,-1 0 0,0 2 0,0-3 0,-2-3 0,2 0 0,-4 2 0,1-1 0,-4 5 0,0-6 0,0 2 0,0-2 0,4-1 0,0 2 0,1-2 0,0 3 0,1 0 0,1-2 0,0 2 0,3-3 0,0-1 0,10 0 0,-2-1 0,18 0 0,-11 0 0,9-2 0,-13-1 0,-3-1 0,-5 0 0,-4 1 0,6-2 0,-7 1 0,7-1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33.7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19 24575,'-8'8'0,"2"1"0,2-1 0,2-1 0,0-2 0,2-2 0,0-3 0,1-5 0,0 1 0,0-8 0,0 3 0,-3 0 0,-2-1 0,-4 5 0,-10 0 0,1 7 0,-5 3 0,8 1 0,3 2 0,5 2 0,3-1 0,4 3 0,1-6 0,5-2 0,0-1 0,4-3 0,6 1 0,-5-3 0,-1-2 0,-7-1 0,-3-3 0,0 1 0,-2-1 0,0 0 0,-2 1 0,1 1 0,0 5 0,0-1 0,-2 5 0,2-1 0,-1 2 0,2-1 0,1-1 0,3-5 0,4 1 0,7-4 0,4 5 0,-6-1 0,-2 2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43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43 24575,'1'-5'0,"-1"0"0,0-1 0,-1 0 0,-1 0 0,0 0 0,0 2 0,-4 0 0,2 3 0,-7 1 0,6 3 0,-2 0 0,5 1 0,1-2 0,1 0 0,0-2 0,0-2 0,-2 9 0,-1-3 0,-2 13 0,2-4 0,1-1 0,2-3 0,0-5 0,3-1 0,2-4 0,1-1 0,1-1 0,-2-2 0,-1-1 0,0-2 0,-1 7 0,-2-1 0,-1 5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 24575,'10'7'0,"-11"33"0,19-105 0,-17 63 0,0 1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8.1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18 24575,'1'4'0,"0"1"0,1-2 0,1 1 0,4-2 0,-2 0 0,1-1 0,-3-3 0,-1-1 0,0-2 0,0-2 0,-2 1 0,0-1 0,-1 3 0,-2 1 0,1 2 0,-1 0 0,-5 7 0,4-1 0,-4 12 0,6-7 0,2 2 0,1-9 0,1-2 0,0-4 0,1-1 0,-2-1 0,0-1 0,-4 4 0,3 1 0,-3 1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9.7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51 70 24575,'-6'21'0,"0"3"0,1 4 0,-1 0 0,3 1 0,-1-10 0,1 4 0,1-8 0,0 3 0,-1 8 0,-1-8 0,0 4 0,1-12 0,3-6 0,0-6 0,7-22 0,-1-1 0,14-31 0,-10 22 0,8-16 0,-9 21 0,-2 0 0,1 3 0,-4 9 0,0 3 0,-1 10 0,3 9 0,0 9 0,6 8 0,0 4 0,3 8 0,1 3 0,-1 1 0,4 2 0,2 8 0,-7-14 0,0-5 0,-12-23 0,0-18 0,1 0 0,6-31 0,-2 7 0,4-32 0,-6 25 0,1-20 0,-3 35 0,-1-4 0,-1 17 0,-1 5 0,1 1 0,-1 5 0,1 2 0,-2 19 0,2-12 0,-2 13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0.61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 24575,'0'19'0,"0"5"0,-1 7 0,-2-2 0,-1-1 0,0-12 0,0-1 0,3-11 0,0 0 0,4-3 0,7-1 0,5 0 0,23-3 0,-11 2 0,29-2 0,-35 3 0,6 0 0,-25 0 0,-2-3 0,-2 0 0,1-1 0,1 2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1.1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 24575,'1'33'0,"1"-1"0,-2 17 0,1-6 0,-1-9 0,0 1 0,1-8 0,-1-11 0,1-6 0,-5-19 0,4 5 0,-4-6 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0.797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119 24 24575,'14'-2'0,"15"-1"0,-14 1 0,13 0 0,-10 1 0,-1 1 0,9 0 0,-7 0 0,3 0 0,-4 0 0,-3 0 0,-2 0 0,0 0 0,-1 0 0,0 0 0,2 0 0,-1 0 0,-1 0 0,-1 1 0,-1-1 0,4 2 0,-3-2 0,5 2 0,-6-2 0,3 1 0,7 0 0,0-1 0,8 1 0,-9-1 0,1 0 0,-3 0 0,-1 0 0,1 0 0,0 0 0,-2 1 0,3-1 0,-5 1 0,0-1 0,1 0 0,0 0 0,9 0 0,-1 0 0,13 0 0,-10 0 0,15 0 0,-15 0 0,13 0 0,-16 0 0,8 0 0,-11 0 0,10 0 0,-8 0 0,2-1 0,-1 0 0,-2-1 0,7 1 0,-6 1 0,15-1 0,-13 1 0,6-1 0,2 1 0,-8-1 0,16-2 0,-14 0 0,4-2 0,-9 4 0,0 0 0,8 0 0,1 1 0,2-1 0,-3 1 0,-7 0 0,4 0 0,-3 0 0,4 0 0,-1 0 0,1 1 0,10-1 0,-5 2 0,21 0 0,-18-1 0,22 0 0,-21-1 0,4 0 0,-10 0 0,-5 0 0,14 0 0,-7 0 0,17 1 0,-19-1 0,1 1 0,-7-1 0,-3 0 0,1 0 0,16 3 0,-11-3 0,22 3 0,-20-2 0,16 1 0,-15-1 0,15 0 0,-15 0 0,5-1 0,-7 1 0,12 1 0,-7-1 0,10 1 0,-2-2 0,-10 1 0,15 1 0,-17-2 0,10 1 0,-16-1 0,11 0 0,-12 0 0,3-1 0,-5 1 0,-3-1 0,0 1 0,1 0 0,-3 0 0,6 0 0,-6 0 0,7 1 0,-5-1 0,13 1 0,-7-1 0,3 0 0,10 0 0,-14 0 0,22 0 0,-21 0 0,13-1 0,-15 1 0,15-2 0,-10 2 0,17-1 0,-13 1 0,15 0 0,-17 0 0,1 0 0,-10 0 0,-6 0 0,0 0 0,1 0 0,0 0 0,6 0 0,-4 0 0,-1 0 0,-4 0 0,-1 1 0,4-1 0,-1 0 0,3 1 0,-6 0 0,-3-1 0,-2 0 0,-4 0 0,-11 0 0,-15 1 0,-4 0 0,-8 0 0,-9-1 0,7 0 0,-8 0 0,12 0 0,6 0 0,1 0 0,-3 0 0,5-1 0,-7 0 0,7-1 0,0 2 0,6-1 0,4 1 0,-6 1 0,-1 0 0,0 1 0,4-2 0,6 1 0,1 0 0,-1-1 0,-14 2 0,10-2 0,-29 1 0,23 0 0,-20 1 0,15-1 0,-5 0 0,-10-1 0,10 0 0,-18 0 0,8 0 0,1 0 0,2 0 0,2 2 0,7 0 0,-4 0 0,6 1 0,-2-2 0,1-1 0,-6 1 0,-10-1 0,-11 2 0,-15 3 0,9-2 0,11 2 0,14-3 0,1 0 0,2-2 0,-11 2 0,0-4 0,-21-1 0,10-2 0,0 0 0,0 0 0,25 2 0,-26 1 0,33 0 0,-17 0 0,15 2 0,1-2 0,-15 0 0,15 1 0,-27-1 0,-4 2 0,5-1 0,-2 1 0,21 0 0,6 1 0,1-1 0,-21 1 0,20-1 0,-38 0 0,35 0 0,-21 0 0,14 0 0,-21 0 0,2 0 0,1-1 0,12 1 0,18-1 0,-13 0 0,3 0 0,-7 0 0,8 1 0,-19 0 0,22 0 0,-22 0 0,24 0 0,-2 0 0,-14-1 0,12 1 0,-11-3 0,18 3 0,1-1 0,-10 1 0,14 0 0,-9 0 0,21 0 0,1 0 0,7 0 0,-2 0 0,-6 0 0,3 0 0,-3 0 0,6 0 0,1 0 0,2 0 0,0 0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3.09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 11 24575,'2'-3'0,"0"0"0,1 1 0,0 0 0,-1 1 0,-1 1 0,2 10 0,-1 4 0,0 8 0,-1 7 0,2-4 0,-1 6 0,0-1 0,0-1 0,-2 15 0,0-9 0,0 11 0,0-17 0,0 1 0,0-6 0,0-3 0,-1-1 0,0-6 0,-2 1 0,1 16 0,0-6 0,-2 46 0,1-31 0,0 42 0,2-49 0,1 14 0,0-25 0,-1 1 0,1-3 0,-2-5 0,0 4 0,0-2 0,0 5 0,4 18 0,-2-12 0,1 22 0,-1-28 0,0 18 0,0-20 0,0 13 0,1-2 0,0-5 0,1 5 0,-1-17 0,1 1 0,-1-9 0,-1 0 0,1-12 0,1-3 0,0-14 0,3-21 0,-2-1 0,2-36 0,-2 22 0,0-16 0,0 22 0,0-2 0,-2 7 0,1 3 0,-2-1 0,-2 2 0,2-3 0,-1-3 0,1-11 0,0 8 0,0-13 0,0 19 0,0-25 0,0 29 0,-1-18 0,0 24 0,0 8 0,1-1 0,0 16 0,0 1 0,0 6 0,0 0 0,0 2 0,0 1 0,0 2 0,0 0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6.93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36 26 24575,'21'9'0,"-4"-1"0,22 16 0,-15-7 0,16 12 0,-14-10 0,5 4 0,-6-7 0,4 3 0,-3-1 0,13 7 0,-13-5 0,5 1 0,-15-8 0,8 9 0,-8-7 0,17 15 0,-17-16 0,13 8 0,-18-13 0,4 3 0,-4-1 0,-1 0 0,4 5 0,-4-4 0,1 2 0,-1-3 0,3 8 0,-1-2 0,3 5 0,6 4 0,-7-10 0,7 6 0,-9-11 0,-2 0 0,1-1 0,-4-2 0,2 4 0,0-2 0,-1 1 0,2 1 0,-1 1 0,0 3 0,-3-4 0,0 0 0,-4-8 0,0 0 0,1 1 0,0 3 0,2-1 0,1 6 0,-2-8 0,1 4 0,-1-4 0,2 1 0,-1 1 0,0-3 0,-2 1 0,-2-3 0,-3-2 0,-3-3 0,-7-4 0,0-2 0,-8-6 0,-2-2 0,-1-2 0,-7-6 0,-9-7 0,4 2 0,-20-18 0,23 21 0,-9-7 0,21 16 0,-4-2 0,5 2 0,-5-2 0,-1-4 0,-10-3 0,9 2 0,-13-10 0,17 11 0,-3-7 0,8 8 0,-3-1 0,-5-6 0,3 5 0,-10-9 0,16 15 0,-7 0 0,13 10 0,-3 1 0,4 1 0,-3-2 0,1 2 0,-1-5 0,-8-6 0,-1-9 0,2 6 0,4 1 0,10 15 0,3 1 0,2 3 0,4 2 0,8 7 0,3 4 0,9 8 0,1 3 0,11 9 0,24 23 0,-8-8 0,-9-11 0,-1-1 0,4 6 0,9 3 0,-24-17 0,4-2 0,-4-2 0,1-1 0,-2-1 0,4 4 0,2 1 0,-6-1 0,-3 0 0,-10-6 0,6 9 0,-2-6 0,7 10 0,-12-15 0,0-1 0,-5-6 0,-4-4 0,4 7 0,-2-4 0,2 6 0,0-3 0,-2 1 0,0-3 0,-5-3 0,-11-3 0,-7 1 0,0-4 0,1 2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17.360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81 49 24575,'0'12'0,"-2"10"0,0-3 0,-2 12 0,0-9 0,1 1 0,-2 5 0,2 0 0,0 3 0,-3 13 0,2-3 0,-2 2 0,1-8 0,4-2 0,-1-10 0,3 9 0,-1-15 0,1 0 0,-1-3 0,0 0 0,-1 9 0,0-5 0,0 8 0,0-11 0,-1 0 0,1-5 0,0-4 0,1 2 0,0-1 0,0 1 0,-1 2 0,1 2 0,0-1 0,0 11 0,2-8 0,-2 6 0,0-5 0,0-1 0,-1 1 0,1 9 0,0-9 0,0 14 0,1-18 0,0 9 0,-1-11 0,0 6 0,1-3 0,-1 2 0,1 13 0,-1-8 0,-1 26 0,0-19 0,0 15 0,1-15 0,0 8 0,-1-10 0,0 4 0,0-9 0,-1-4 0,2 3 0,-1 1 0,1 4 0,0 3 0,1-1 0,-1 2 0,2-2 0,-2 0 0,2 2 0,-1-2 0,-1 2 0,1 11 0,-1-11 0,-1 21 0,1-22 0,-3 13 0,3-14 0,-1 1 0,1 2 0,0-1 0,-1 2 0,1 13 0,-1-17 0,0 18 0,0-25 0,1 20 0,3-3 0,-1-3 0,0 10 0,-1-24 0,-1 15 0,1-15 0,1 27 0,-1-17 0,0 15 0,-1-13 0,0-2 0,0 0 0,-1-5 0,1 2 0,0 19 0,0-14 0,1 18 0,0-19 0,0 2 0,0 7 0,-1-5 0,0 5 0,0-4 0,1-5 0,0 19 0,2 1 0,-2 3 0,2-5 0,-3-13 0,2 17 0,1-9 0,-2 8 0,1-20 0,-1-1 0,0-13 0,0 13 0,-1-16 0,0 15 0,0-14 0,0 9 0,0-6 0,1 1 0,-1 1 0,1-2 0,-1-2 0,0 1 0,0 0 0,1-1 0,-1 9 0,1-1 0,-1 5 0,-1-4 0,1-1 0,-1-2 0,1-1 0,0 10 0,0-13 0,0 10 0,0-11 0,0-2 0,0 1 0,0-5 0,-1 3 0,1-5 0,-1 1 0,1 0 0,0 4 0,0 2 0,0-1 0,-1 0 0,1-3 0,-1-3 0,0 4 0,1-5 0,-1 8 0,1-5 0,0 11 0,0-10 0,0 6 0,0-4 0,0-3 0,0 5 0,0-7 0,0 12 0,1-9 0,-1 9 0,1-7 0,-1 2 0,1 2 0,-1-7 0,1 1 0,-1-9 0,0 1 0,0-1 0,0 0 0,0-2 0,1-3 0,-1-4 0,3-6 0,-2-2 0,3-7 0,-2-7 0,2-10 0,0-26 0,6-23 0,-5 33 0,0 0 0,8-29 0,-4 5 0,-1 36 0,-3-2 0,1-7 0,4-24 0,-3 11 0,1-13 0,-4 33 0,-1 16 0,-2 8 0,0 4 0,-1 5 0,1-8 0,-1 9 0,1-5 0,-2 7 0,1-2 0,-2-3 0,2-1 0,-2-10 0,2 7 0,-2-5 0,2 11 0,-1 0 0,1 4 0,0-2 0,-1-7 0,0 5 0,0-19 0,0 10 0,1-20 0,-1 14 0,-1-14 0,0 18 0,0-4 0,2 11 0,-2 0 0,1 0 0,-1-6 0,-1-5 0,1 1 0,-2 0 0,3 3 0,0 6 0,0-15 0,1 12 0,0-24 0,0 12 0,0-8 0,-1 3 0,-1 5 0,-3-22 0,2 17 0,-3-22 0,4 29 0,-3-13 0,3 17 0,-2-5 0,3 6 0,-1-1 0,-1-10 0,1 4 0,-2-7 0,3 11 0,-1-1 0,0-12 0,0 1 0,-2-11 0,1 11 0,-1-4 0,2 4 0,2-43 0,1 32 0,-1-47 0,-2 61 0,0-14 0,0 27 0,-1-13 0,1 10 0,0-4 0,1 11 0,0-1 0,1-8 0,-1 7 0,1-10 0,0 13 0,1-16 0,-1 10 0,1-23 0,-1 13 0,0-10 0,-2-12 0,0 18 0,-1-19 0,2 25 0,1 3 0,-1-14 0,1 18 0,-2-13 0,0 16 0,0-8 0,1 7 0,0-1 0,1 9 0,0 2 0,0-5 0,-1 3 0,0-1 0,0 3 0,0 0 0,1-3 0,-1-13 0,1 14 0,0-8 0,0 17 0,1-3 0,0 1 0,2-3 0,-1 4 0,3-5 0,-3 3 0,2-3 0,-2 3 0,-1-1 0,0 2 0,0-1 0,-1 5 0,0 1 0,1 3 0,-1 2 0,1 15 0,-1-1 0,-2 31 0,0 2 0,0 6 0,1-2 0,1-9 0,0 1 0,0-3 0,1 19 0,-1-24 0,3 34 0,-3-38 0,1 17 0,0-20 0,-1 0 0,2 15 0,-2-17 0,0 23 0,0-29 0,0 20 0,0-23 0,-1 21 0,0-21 0,0 8 0,2-9 0,0 0 0,0-1 0,-1 1 0,0 2 0,0-1 0,0 8 0,0 1 0,0 17 0,0-9 0,-1 4 0,-2-3 0,1-13 0,-2 14 0,3-9 0,-1 4 0,0 6 0,1-5 0,-1 1 0,0 18 0,1-20 0,0 17 0,2-22 0,-1 16 0,1-15 0,-1 22 0,0-28 0,-1 11 0,1-7 0,-2 0 0,-1 22 0,1-21 0,-1 19 0,2-19 0,0 2 0,1 24 0,-3-17 0,3 20 0,-1-9 0,1-10 0,-2 23 0,1-22 0,-1 10 0,1-13 0,1 3 0,-1-4 0,1-1 0,0-2 0,-1 5 0,-1 6 0,1-4 0,1 5 0,3 1 0,-2-8 0,4 18 0,-4-27 0,2 18 0,-1-24 0,-2 11 0,2-11 0,-1 0 0,4 18 0,-3-12 0,3 36 0,-4-32 0,2 22 0,-2-10 0,0 9 0,-1-6 0,1 1 0,2 3 0,-2-6 0,4 27 0,-3-10 0,2 7 0,-2-15 0,1-10 0,-2-12 0,0-3 0,-1-3 0,1 5 0,0 3 0,2-5 0,-2 1 0,1-14 0,-2-3 0,1-1 0,0-4 0,-1 3 0,1-5 0,-1 2 0,0-2 0,0 2 0,0 0 0,0 4 0,0-2 0,0-2 0,0 0 0,0-4 0,0 0 0,0-1 0,2-7 0,1-9 0,2-11 0,1-16 0,3-34 0,-2 6 0,1-22 0,-3-5 0,-1 23 0,-2 21 0,-1 3 0,0-7 0,-1-10 0,2 29 0,-1-6 0,0 14 0,0-6 0,1 2 0,-3-44 0,2 30 0,-4-37 0,3 51 0,-1-16 0,0 19 0,-1-18 0,0 17 0,0-5 0,0 16 0,1 1 0,0 4 0,-1-2 0,1-10 0,-1 6 0,-1-5 0,1 13 0,-2 2 0,1 4 0,-1-4 0,1 3 0,-1-5 0,1-4 0,0 2 0,1-4 0,0 1 0,1 0 0,-2-3 0,0-2 0,-1-2 0,1-26 0,0 19 0,2-16 0,1 27 0,0-9 0,0 8 0,1-9 0,-1 12 0,2-4 0,-2 9 0,2-6 0,-2 7 0,2-2 0,-2 7 0,1 9 0,-3 16 0,0 6 0,-6 22 0,0-3 0,0 7 0,-1 6 0,0 30 0,1-7 0,3-25 0,0 0 0,-1 20 0,1 9 0,2-10 0,1 18 0,1-13 0,1-10 0,0-25 0,0-18 0,0-5 0,1-1 0,0 10 0,1-3 0,1 21 0,-2-18 0,0 8 0,0-13 0,0-1 0,1 15 0,0-3 0,-1 5 0,1-9 0,0-7 0,0 3 0,-1-8 0,2-1 0,-2-6 0,1-3 0,2 8 0,-2-9 0,1 5 0,-2-10 0,0 2 0,0 1 0,1 2 0,0 3 0,0 0 0,2 3 0,2 8 0,0-1 0,1 13 0,0-10 0,-1 4 0,0-7 0,1 8 0,-2-9 0,6 18 0,-7-20 0,3 9 0,-4-13 0,0-1 0,-1 3 0,1-5 0,-1 1 0,0-2 0,0-2 0,0 2 0,-1-2 0,0-1 0,-1-3 0,0 0 0,1-1 0,-1 0 0,1-1 0,0-6 0,-1 2 0,0-3 0,0 2 0,1-5 0,6-14 0,-4-2 0,3 3 0,-6 9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27.036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86 10 24575,'1'11'0,"0"1"0,1 6 0,-2 4 0,2 2 0,-2 3 0,2 1 0,-1-2 0,1-2 0,-1-1 0,0 1 0,2-3 0,-1 5 0,1 1 0,0-1 0,1 4 0,0-3 0,1-2 0,1 3 0,-2-3 0,2 0 0,-1 1 0,-2-1 0,2 2 0,0 5 0,0 0 0,1 0 0,0 2 0,-2-8 0,1 7 0,-1-10 0,-1 11 0,0-13 0,2 17 0,-1-14 0,-1 19 0,-2-17 0,0 13 0,1-15 0,-1 13 0,0-15 0,-1 10 0,0-11 0,-1 1 0,1-2 0,-1-1 0,1-1 0,0 3 0,-1-1 0,0 0 0,-1 7 0,2-12 0,-1 8 0,0-6 0,1 3 0,-1 5 0,0 10 0,0-7 0,0 10 0,1-7 0,-1-7 0,1 2 0,-1 2 0,1-11 0,-1 13 0,1-10 0,-2 2 0,0 2 0,1-4 0,-1 1 0,0 7 0,0-6 0,-2 13 0,4-14 0,-4 16 0,2-14 0,-2 20 0,0-15 0,1 6 0,0-8 0,2-3 0,-3 12 0,2-7 0,-1 4 0,2-8 0,0-3 0,0 2 0,-3 13 0,1 0 0,0 3 0,0-6 0,2 4 0,-1-12 0,0 12 0,2-12 0,-2 8 0,2-4 0,-2 4 0,0 9 0,1-12 0,-3 20 0,3-11 0,-2 20 0,1-9 0,1 6 0,-2 4 0,2-19 0,0 41 0,-1-42 0,2 37 0,-1-43 0,0 33 0,-3-36 0,2 17 0,-4-8 0,4-2 0,-1 9 0,3-15 0,-2 5 0,1 12 0,-2-1 0,0 11 0,2-17 0,0 17 0,1-25 0,0 16 0,0-22 0,-1 2 0,0 4 0,1 5 0,1-1 0,1 16 0,-1-7 0,1 3 0,0 1 0,1 11 0,-1-5 0,1 13 0,-1-26 0,-1 7 0,-1-12 0,0 2 0,0 3 0,0 18 0,0-10 0,0 47 0,2-47 0,-2 30 0,1-36 0,-1 1 0,0-2 0,0-6 0,0-1 0,-1 28 0,0-26 0,0 34 0,0-25 0,1 2 0,-2 29 0,1-30 0,1 34 0,-2-12 0,2-13 0,0 22 0,-1-39 0,1 6 0,-1-21 0,2 0 0,-1-5 0,1 0 0,-1 1 0,-1 2 0,1-1 0,-1 11 0,1-12 0,-2 18 0,2-15 0,-3 17 0,2-14 0,1 15 0,-1-17 0,1 10 0,0-16 0,0 9 0,0-13 0,0 3 0,0-8 0,1 1 0,0 2 0,0-2 0,1 2 0,-1-4 0,0-2 0,1-2 0,-2-1 0,2-6 0,-2-2 0,2-2 0,0-2 0,1 2 0,2-3 0,-1-1 0,1-2 0,-3-6 0,1-1 0,-1-12 0,0-3 0,-2-7 0,1-32 0,-1 27 0,0-23 0,0 36 0,0-12 0,0 8 0,0-7 0,-1-4 0,1 14 0,-1-19 0,1 16 0,1 2 0,-1 5 0,1 12 0,-1-2 0,1-5 0,-1 3 0,1-2 0,0 0 0,0 8 0,-1-8 0,0 6 0,0-14 0,0 7 0,0-7 0,0 1 0,0 6 0,0 0 0,-1 4 0,-1 5 0,3-9 0,-2 6 0,2-14 0,-1 11 0,-3-18 0,2 16 0,-3-15 0,2 18 0,2-5 0,-2 4 0,1-2 0,-4-23 0,1 9 0,-1-10 0,2 16 0,3 5 0,-2-4 0,1-6 0,0-5 0,0-25 0,-2 9 0,-1-12 0,-1 9 0,1 11 0,1-2 0,1 4 0,-1-10 0,1 8 0,-2-9 0,3-2 0,-1 13 0,2-9 0,0-7 0,0 21 0,0-48 0,1 45 0,1-46 0,-1 49 0,2-28 0,-3 24 0,3-4 0,-2-26 0,3 25 0,0-21 0,0 28 0,-2 7 0,0-3 0,0-8 0,-2 1 0,1-7 0,-1 10 0,2-14 0,-1 12 0,0-11 0,1 15 0,-2 5 0,1-14 0,-1 13 0,1-6 0,-1-11 0,0 17 0,0-49 0,0 36 0,0-33 0,0 20 0,0-1 0,0-5 0,1-14 0,0 13 0,0-8 0,-1 29 0,1-14 0,0 27 0,0-18 0,-1 26 0,0-1 0,0-17 0,0 15 0,0-19 0,-2 17 0,-1-2 0,-1-8 0,0 15 0,3-8 0,0 14 0,1 2 0,0-1 0,0-9 0,1-5 0,-1 1 0,1-3 0,-1 10 0,0-1 0,2-29 0,-2 17 0,1-34 0,-1 18 0,-1-8 0,-1-3 0,-1-12 0,0 8 0,1 5 0,0 21 0,1 10 0,1 8 0,0-6 0,0 12 0,-1-8 0,-2-12 0,2 0 0,-1-6 0,2 16 0,-2 4 0,2 0 0,-1 4 0,1-6 0,0 6 0,0-7 0,0-18 0,0 6 0,0-11 0,0 20 0,0 4 0,0 6 0,0 7 0,0 5 0,0 6 0,0 3 0,0 1 0,1-9 0,0 0 0,4-12 0,-1 6 0,4-9 0,-5 11 0,1 0 0,-3 10 0,-1 12 0,-1 5 0,0 16 0,-2 30 0,2 3 0,-1 29 0,2-32 0,-1 0 0,1 38 0,0-15 0,0 0 0,2 14 0,0-24 0,0-3 0,2 8 0,0 15 0,-1-39 0,1 16 0,-2-23 0,2 27 0,-2-26 0,4 30 0,-2-33 0,2 6 0,-4-21 0,2-8 0,-1 6 0,0-5 0,2 19 0,-1-8 0,2 8 0,-2-7 0,0-2 0,0 17 0,-1-1 0,0 10 0,3-2 0,-1 1 0,3 11 0,-4-14 0,1-3 0,-5-17 0,1-4 0,-1-2 0,0 1 0,0 1 0,0 2 0,0 6 0,-1-1 0,0 0 0,-1 24 0,1-22 0,-1 22 0,0-20 0,0-1 0,-1 9 0,1-7 0,0 2 0,-1 25 0,3-25 0,-2 6 0,-1 1 0,-1 0 0,-2 36 0,-1-25 0,0 2 0,0 3 0,-2 21 0,2-24 0,0-2 0,3 12 0,0-15 0,0-2 0,1 1 0,-2 15 0,2-14 0,1 3 0,-1 30 0,3-13 0,-3 2 0,1-34 0,-1 4 0,-1-17 0,3 4 0,-3 6 0,3-15 0,-4 36 0,2 6 0,-2-5 0,3 14 0,-5-31 0,4 21 0,-4-13 0,2 12 0,1 19 0,2-29 0,1 1 0,0-1 0,0-4 0,0 26 0,0-37 0,0-3 0,-1 18 0,2-22 0,-1 44 0,1-42 0,0 53 0,-2-46 0,1 43 0,-1-47 0,0 16 0,0-18 0,1-2 0,0 31 0,1-25 0,-1 21 0,-1-30 0,1-3 0,1-4 0,0-7 0,1-3 0,-2-4 0,1-3 0,-1-2 0,1 0 0,1 3 0,-1-3 0,1 2 0,-1-4 0,1-1 0,-1-2 0,1 6 0,-1-3 0,0 7 0,0-4 0,0 7 0,0-7 0,0 2 0,0 1 0,1 1 0,-1 1 0,1-2 0,-1-5 0,0-3 0,0-2 0,-1-2 0,1-2 0,-1-1 0,2-3 0,3-8 0,-11-15 0,9 12 0,-11-7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31.489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1042 85 24575,'0'18'0,"-3"-3"0,1 6 0,-2-6 0,-1 1 0,0-2 0,-2 3 0,-11 16 0,6-8 0,-16 23 0,2-1 0,1-3 0,-9 19 0,12-27 0,-2 10 0,7-17 0,-2 8 0,-8 9 0,6-9 0,-5 5 0,13-25 0,1 0 0,0 0 0,1 2 0,-4 7 0,2-3 0,-2 5 0,0-2 0,-6 11 0,5-10 0,-3 0 0,6-10 0,1-4 0,-1 1 0,-2 2 0,-6 10 0,0-2 0,-2 6 0,6-10 0,1 1 0,-6 9 0,2-4 0,-5 9 0,3-6 0,3-1 0,-3 5 0,-9 21 0,9-7 0,-13 23 0,19-29 0,-6 4 0,11-21 0,-4 7 0,8-12 0,-8 13 0,5-8 0,-8 9 0,8-14 0,-1-2 0,9-12 0,1-10 0,9-16 0,4-16 0,8-8 0,4-10 0,13-12 0,-6 13 0,5-9 0,-2 14 0,-10 8 0,17-21 0,-13 16 0,20-29 0,-16 24 0,17-24 0,-23 30 0,18-27 0,-20 24 0,23-36 0,-18 26 0,-6 11 0,0 0 0,3-12 0,13-23 0,-18 39 0,9-14 0,-13 27 0,6-11 0,-10 18 0,7-8 0,-11 12 0,5 0 0,-8 7 0,0 3 0,-1 3 0,0-2 0,-1 3 0,1-2 0,2-2 0,1-1 0,2-2 0,-2 2 0,-1 2 0,-2 2 0,0 0 0,0-2 0,-2 2 0,4 0 0,-2-5 0,2 4 0,4-12 0,-5 10 0,3-6 0,-6 7 0,5-5 0,-4 5 0,5-5 0,-5 6 0,1 0 0,-2 1 0,2 1 0,-4 0 0,4 2 0,-4 0 0,2 1 0,-3 8 0,-8 21 0,-2 0 0,-11 25 0,-6 6 0,-1 0 0,3-10 0,0 1 0,-11 20 0,12-24 0,-1-1 0,-13 24 0,5-11 0,-17 18 0,19-32 0,-12 16 0,20-31 0,1-1 0,4-2 0,0-1 0,-1 4 0,-17 24 0,12-15 0,-28 38 0,29-41 0,-15 16 0,20-24 0,-3 1 0,-7 16 0,5-11 0,-22 37 0,22-34 0,-8 19 0,16-28 0,2 4 0,-2-4 0,2 0 0,-1 1 0,0 2 0,2-4 0,0 1 0,6-14 0,3-2 0,0-6 0,-6-1 0,-20-4 0,14 1 0,-10-1 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2.9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24575,'32'22'0,"2"1"0,-21-14 0,7 2 0,-6-2 0,-2-2 0,-1-1 0,-6-2 0,-2-2 0,-1 1 0,0-2 0,1 2 0,3 3 0,0-3 0,1 4 0,-1-4 0,0-1 0,0 2 0,0-2 0,5 6 0,-6-5 0,4 3 0,-3-4 0,-2 0 0,6 1 0,-3-1 0,3 2 0,-1-1 0,0 0 0,0 2 0,-2-3 0,-1 2 0,-3-3 0,-2 0 0,1 0 0,0 1 0,2 1 0,0 0 0,1 0 0,-1 0 0,-1-2 0,0 2 0,1-1 0,0 2 0,1-1 0,2 2 0,0-2 0,-3 0 0,-10-3 0,2 0 0,-4-1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4.2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21 24575,'-1'8'0,"1"-3"0,1-2 0,1-2 0,1-1 0,1-1 0,1-2 0,0-3 0,-2-1 0,-3 0 0,-5 1 0,-1 1 0,-3 3 0,2 1 0,-1 2 0,0 4 0,2 1 0,1 3 0,4-3 0,3-1 0,3-2 0,0-2 0,3 0 0,-2-5 0,-2 3 0,-1-5 0,-2 2 0,0 0 0,-7 8 0,3 1 0,-5 4 0,6-3 0,3-6 0,2-5 0,3-4 0,1 0 0,0 3 0,-4 3 0,-1 2 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2.72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1 24575,'-8'12'0,"2"4"0,1 0 0,4 1 0,1-5 0,5-6 0,1-4 0,8-4 0,-5 0 0,5-3 0,-11 0 0,-2-5 0,-4 2 0,-6-4 0,2 5 0,-3 2 0,4 4 0,0 1 0,1 1 0,2 2 0,-3 5 0,3-1 0,0 1 0,3-3 0,2-4 0,0-2 0,2-3 0,0 0 0,-1-2 0,-1 2 0,-2 0 0,0 1 0,0 2 0,0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0.66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 1 24575,'-2'16'0,"0"-3"0,2 2 0,0-6 0,2-4 0,1-2 0,2-2 0,1-5 0,-2 0 0,0-4 0,-3 2 0,-3 4 0,0 3 0,-1 3 0,1 0 0,1-1 0,1-3 0,-1-3 0,-3-4 0,-2-1 0,-1 2 0,1 4 0,0 5 0,4-1 0,-1 5 0,2-3 0,0 0 0,2-2 0,0-2 0,4 0 0,-1 0 0,0-2 0,-1 1 0,-3-1 0,0 2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6.45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24575,'2'5'0,"-2"1"0,0 0 0,0 3 0,0 9 0,0-3 0,0 7 0,1 2 0,1-2 0,-1 2 0,1-1 0,-2-1 0,1-2 0,-1 3 0,0-10 0,0 1 0,1 1 0,-1-8 0,1 3 0,-1-6 0,0 0 0,0 2 0,1 0 0,-1 5 0,1-3 0,-1 2 0,0-5 0,0-1 0,0 0 0,0-1 0,1 1 0,-1 0 0,1 0 0,-1 6 0,0-4 0,0 3 0,-1-2 0,1 1 0,-2-1 0,2 0 0,-1-3 0,1 0 0,0-1 0,0-1 0,-1 3 0,1-1 0,-2 2 0,2 1 0,-2-3 0,2 1 0,-1-3 0,1 1 0,0 0 0,1 0 0,-1 1 0,2-3 0,-2 2 0,2-3 0,-2 2 0,2-2 0,-1 1 0,17 5 0,10 4 0,2 0 0,-2 0 0,-16-5 0,-4-1 0,0 0 0,3 2 0,-2-3 0,2 3 0,0-2 0,-3-1 0,2 0 0,-2 2 0,-2-3 0,6 4 0,-4-3 0,4 1 0,-2 0 0,-2-1 0,0-1 0,0 1 0,0-1 0,8 4 0,-4-2 0,8 3 0,-11-4 0,1 1 0,-4-2 0,-1 0 0,1 1 0,0-1 0,1 1 0,5 2 0,-1 0 0,1-1 0,-5-2 0,-5-1 0,0-1 0,0 1 0,0 0 0,1-1 0,-1 2 0,1-1 0,1 1 0,0 0 0,3-1 0,-3 1 0,0-3 0,-3-2 0,-1 1 0,0-3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7.82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24575,'-1'4'0,"0"0"0,0-3 0,1 0 0,-1 2 0,0 2 0,1 3 0,-2 1 0,2 2 0,-1-2 0,1 2 0,0-1 0,0 2 0,0 1 0,0-1 0,0 7 0,0-6 0,0 15 0,0-9 0,0 8 0,0-6 0,0-4 0,0 2 0,0-7 0,0 3 0,0 9 0,0-6 0,0 13 0,0-12 0,0 3 0,0-6 0,0-3 0,0-3 0,0-5 0,0 2 0,0-2 0,0 1 0,0-2 0,0-2 0,0-1 0,0 0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5.6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10 11 24575,'4'2'0,"4"-1"0,-3-2 0,3 0 0,-5 0 0,1-1 0,-2 0 0,0 0 0,-2 1 0,-1-1 0,-3 2 0,2-1 0,-2 1 0,2 1 0,-1 0 0,-1 3 0,0 1 0,1 2 0,1-1 0,1-2 0,2-2 0,1-1 0,3-1 0,-1-1 0,2 0 0,-4-4 0,-1 3 0,-3-3 0,-1 5 0,-12 7 0,10-4 0,-7 5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7.67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38 1 24575,'-4'7'0,"1"-1"0,5-2 0,2-3 0,4 0 0,-1-2 0,-1 0 0,-4-1 0,-1 0 0,0-1 0,-4-1 0,1 1 0,-1 0 0,-1 3 0,-2 1 0,-6 8 0,1-2 0,-1 4 0,7-4 0,2-3 0,4-2 0,2-3 0,2-1 0,-1-3 0,-1 1 0,-1-1 0,-4 3 0,0 1 0,-2 1 0,1 0 0,0 1 0,1 1 0,1-1 0,1 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1.59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24575,'6'16'0,"-1"-1"0,-3 3 0,1 3 0,-3-5 0,1 10 0,-1-12 0,0 6 0,1-5 0,1 3 0,-1 3 0,1 4 0,-2 1 0,3 8 0,0 3 0,2 0 0,-2-1 0,2-4 0,-4-12 0,2 3 0,-2-12 0,0 0 0,-1 2 0,0 2 0,0 1 0,-1 13 0,-1-9 0,0 15 0,0-18 0,0 3 0,1-10 0,0-3 0,-1 5 0,2-5 0,-3 3 0,2-4 0,-1 0 0,0 3 0,0-2 0,1 1 0,0-4 0,0 0 0,-1-2 0,1 1 0,-1-2 0,1 1 0,-2 1 0,1-1 0,-3 1 0,3-2 0,-2 0 0,1-1 0,1 0 0,-1-1 0,-1-7 0,1-2 0,-2-17 0,2 9 0,-2-14 0,3 15 0,-1-4 0,2 9 0,1-2 0,0 2 0,0-4 0,0 1 0,0-2 0,0-2 0,1-2 0,0 2 0,0-3 0,1 8 0,-2-3 0,2-2 0,-2 1 0,3-2 0,-1 2 0,0 3 0,0 1 0,0 2 0,1-3 0,0-2 0,-1 2 0,0-4 0,-1 11 0,1-6 0,-2 5 0,1-1 0,-1 1 0,0 2 0,0 0 0,1-2 0,-1 1 0,1-7 0,-1 5 0,-1-3 0,1 5 0,-1-2 0,2-4 0,0 2 0,1-5 0,0 10 0,0 0 0,-1 5 0,0-1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3.29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31 0 24575,'1'8'0,"-1"0"0,1 0 0,-1 4 0,0-2 0,0 4 0,-1-1 0,-1 3 0,0-3 0,-1 6 0,2-9 0,-1 8 0,1-4 0,0 3 0,0 3 0,0 5 0,-2-3 0,1 11 0,-1-13 0,1 4 0,1-7 0,0 3 0,0 0 0,1 1 0,0 1 0,-1 4 0,1-3 0,-1 10 0,2-12 0,-1 12 0,0-10 0,0 11 0,-1-16 0,1 0 0,0-10 0,0 0 0,0-1 0,0-1 0,0 0 0,0 0 0,0 0 0,0-1 0,0-1 0,0-1 0,0 3 0,0-2 0,0 3 0,0-2 0,0-2 0,-1 0 0,1-1 0,-1 1 0,1 1 0,0 2 0,0 1 0,0-1 0,0-3 0,8-9 0,-5 1 0,6-3 0,-8 7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4.5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24575,'8'0'0,"2"0"0,4 1 0,3-1 0,2 2 0,-1-2 0,3 1 0,-7 0 0,1 1 0,-1 0 0,-1 0 0,3 0 0,-4-2 0,3 2 0,9-1 0,-2 0 0,7 0 0,-12 0 0,-4 0 0,-1 0 0,0 1 0,-2-1 0,-2 0 0,-3 0 0,0 0 0,2 0 0,-1 0 0,2 0 0,-3 0 0,3 0 0,-6 0 0,-6 3 0,3-4 0,-7 3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6.85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 0 24575,'0'11'0,"0"10"0,0-6 0,0 9 0,0-5 0,0 1 0,0 3 0,0-1 0,0-3 0,-1-1 0,1-4 0,-1 2 0,1 5 0,0-1 0,0 11 0,0-13 0,0 5 0,0-13 0,0 1 0,0-4 0,-1 4 0,1-3 0,-1 4 0,1-5 0,0 3 0,-1-4 0,1 1 0,-1 1 0,1 0 0,0 2 0,-1 7 0,1-5 0,-1 4 0,0-3 0,1-1 0,-1 2 0,0 2 0,1-7 0,-1 2 0,0-5 0,0 1 0,-1 7 0,0-1 0,1 15 0,-1-13 0,2 5 0,-2-11 0,2-4 0,4-4 0,-1-2 0,2-3 0,-2 2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8.40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24575,'1'18'0,"-2"1"0,2 4 0,-2 0 0,0 6 0,0-5 0,-1 9 0,1-12 0,1 5 0,-1-7 0,1 13 0,-1-14 0,1 9 0,0-11 0,0-2 0,1 13 0,0-11 0,1 11 0,-2-11 0,0-3 0,1-1 0,0-4 0,-1-1 0,0 1 0,0-1 0,0 0 0,0 2 0,-1 2 0,0 2 0,1 0 0,-1-1 0,0 1 0,0-5 0,0 2 0,0-1 0,1-2 0,0 2 0,0-3 0,0-2 0,-1 0 0,1 0 0,-1 5 0,1-4 0,-2 1 0,-8-5 0,6-1 0,-5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9.85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0 134 24575,'23'-8'0,"3"-1"0,2-1 0,2 1 0,-3 0 0,-3 2 0,-2 2 0,2 0 0,-7 2 0,4-2 0,-9 3 0,3-3 0,0 2 0,6-4 0,0 1 0,6-4 0,-3 3 0,0 2 0,-8 2 0,-7 1 0,-1 0 0,-3 2 0,0-1 0,-1 0 0,1 0 0,0 0 0,0 0 0,1 0 0,-2 0 0,0-1 0,-1 1 0,0 0 0,-1 0 0,0 1 0,-9 1 0,6-1 0,-7 1 0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2.20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66 1 24575,'-6'25'0,"0"3"0,-3 5 0,2 3 0,-1 9 0,2-1 0,2 1 0,-1-2 0,4-5 0,-2 9 0,0-16 0,2 3 0,0-12 0,1-9 0,-1 3 0,1-8 0,-1 0 0,1 0 0,0-2 0,-1 3 0,1 1 0,-1-1 0,1 2 0,0-2 0,0-2 0,0 1 0,0-1 0,0 1 0,-1 5 0,1-1 0,-1 6 0,1-9 0,1 2 0,-1-8 0,1 1 0,-1-2 0,1-1 0,-1 1 0,1 0 0,-1 1 0,0 0 0,0-1 0,1-1 0,10-6 0,-8 3 0,8-4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4.09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 0 24575,'0'23'0,"0"15"0,0-4 0,0 6 0,-1-6 0,0-8 0,0 1 0,1-4 0,0-3 0,0-1 0,0 2 0,0-3 0,0-2 0,-1 4 0,1-10 0,-1 5 0,1-9 0,-1 0 0,0-1 0,1-1 0,0-1 0,0-1 0,0-1 0,0 1 0,0 1 0,-1-1 0,1 3 0,-1 4 0,0 0 0,0 9 0,1-8 0,-2 4 0,2-7 0,-1-1 0,1-2 0,0-1 0,0-1 0,-1 1 0,1 0 0,-2-1 0,2-1 0,-1-1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5.21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0 277 24575,'80'-41'0,"-10"4"0,-45 22 0,0-3 0,0 1 0,-3 0 0,1 1 0,-5 3 0,-2 3 0,-4 1 0,1 1 0,-2-2 0,3 0 0,-1 0 0,0 0 0,1 3 0,-4 0 0,-1 2 0,0-1 0,-4 2 0,0 0 0,-4 2 0,0 1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8.0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22 0 24575,'1'11'0,"-1"3"0,-1 1 0,-1 7 0,-2-1 0,0 7 0,-1-3 0,3 2 0,-1 9 0,3-12 0,0 10 0,-1-14 0,1 6 0,-1-4 0,1 0 0,1-3 0,0-6 0,1 2 0,-1-6 0,1-1 0,-2-5 0,2 0 0,-2 0 0,2 2 0,-2 1 0,1 1 0,0 1 0,0 4 0,0-4 0,1 3 0,0-5 0,0 2 0,2 3 0,1 0 0,1 7 0,-1-5 0,0 1 0,-3-2 0,0-2 0,1 3 0,-1-4 0,0 1 0,0-5 0,0 2 0,1 1 0,-1 1 0,0 1 0,0-4 0,-1 0 0,0-3 0,0-1 0,-2-1 0,3-6 0,-3 3 0,3-5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9.71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 0 24575,'0'9'0,"0"2"0,0 6 0,0-2 0,-1 9 0,0-7 0,0 9 0,1-5 0,0 8 0,0-3 0,0 2 0,0-2 0,1 10 0,1-6 0,-1 17 0,2-20 0,-2 0 0,1-13 0,-2-7 0,0 2 0,1-2 0,-1 1 0,1-2 0,-1 2 0,0 0 0,0 0 0,0 0 0,0 0 0,0-1 0,0-1 0,0 1 0,1 10 0,-1-6 0,1 6 0,-1-9 0,-1 2 0,1-2 0,-2 6 0,2-4 0,-2 4 0,2-7 0,-1 1 0,1-4 0,0-1 0,-3-1 0,3-1 0,-3-1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1.35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1 217 24575,'22'-9'0,"-4"1"0,21-7 0,-16 5 0,12-3 0,-15 3 0,1-1 0,-4 1 0,-5 1 0,-2 2 0,-4 3 0,-1 1 0,1 0 0,4-2 0,0 0 0,3-3 0,-3 3 0,-2-1 0,0 3 0,-2 0 0,0 0 0,2 0 0,0-1 0,3-1 0,0-1 0,1 1 0,0 1 0,1-1 0,-1 2 0,0-1 0,5-2 0,-6 3 0,2-3 0,-6 4 0,-3-1 0,-1 1 0,-1-1 0,-3 2 0,-1 0 0,-2 1 0,2 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3.62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24575,'4'19'0,"-2"4"0,4 17 0,-6-2 0,4 12 0,-3 5 0,0-10 0,1 15 0,0-25 0,-2 3 0,1-22 0,0 2 0,-1-11 0,0 2 0,0-1 0,-1-1 0,0 10 0,0-8 0,0 7 0,0-8 0,1 2 0,-1-2 0,0 2 0,0 0 0,0 3 0,0-4 0,0 7 0,0-6 0,0 6 0,-1 1 0,0 11 0,0-4 0,1-1 0,0-8 0,0-8 0,1 1 0,-2-3 0,2-1 0,-2-3 0,1-2 0,-1-5 0,1 3 0,0-2 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5.0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 0 24575,'0'9'0,"-1"6"0,0 5 0,0 5 0,1 6 0,-1 2 0,1 6 0,-1-5 0,1 0 0,0-10 0,0-1 0,0 1 0,1-8 0,-1 1 0,1-7 0,-1 0 0,0-1 0,0 0 0,0 1 0,0-2 0,0 3 0,0-5 0,0 2 0,0-4 0,0-2 0,0 3 0,-1 6 0,1-3 0,-1 4 0,0-9 0,1 1 0,0-10 0,0 5 0,1-5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8.27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65 453 24575,'17'-16'0,"-3"3"0,12-7 0,-4 3 0,2-1 0,14-11 0,-13 9 0,12-8 0,-10 5 0,-8 6 0,2-3 0,-10 7 0,0-1 0,-1 0 0,0-1 0,-2 3 0,6-4 0,-3 0 0,2 2 0,-3 2 0,-5 7 0,-1 1 0,1 0 0,-3 2 0,2 0 0,-1-1 0,0 1 0,0-2 0,0 1 0,-2 0 0,3 0 0,-4 1 0,4-3 0,-2 0 0,0 0 0,0 1 0,-1 3 0,-1-1 0,0-2 0,0 2 0,-1-6 0,1 5 0,0-5 0,0 5 0,0-2 0,0 2 0,1 1 0,-1 0 0,0 1 0,-8 9 0,0-1 0,-13 13 0,6-6 0,-5 4 0,8-7 0,-2 2 0,3 2 0,-1-2 0,0 3 0,3-5 0,2-1 0,-4 1 0,6 0 0,-5-2 0,4 1 0,-2-1 0,1 2 0,-10 12 0,0 5 0,-3 1 0,1-1 0,5-9 0,2-9 0,0 2 0,6-8 0,-1 0 0,1 2 0,0 0 0,1 1 0,-3 3 0,2-3 0,-6 6 0,2-4 0,-9 6 0,5-6 0,-2 2 0,5-3 0,3-1 0,-1 1 0,2 1 0,-2-1 0,3 1 0,0-4 0,3-1 0,10-13 0,2-3 0,21-22 0,-8 6 0,23-24 0,-21 24 0,14-16 0,-18 22 0,10-14 0,-9 12 0,3-4 0,-4 4 0,-4 2 0,1 0 0,-1 1 0,-1 3 0,-4 3 0,1 1 0,-4 5 0,1-4 0,-2 6 0,0-3 0,-2 4 0,-1-1 0,2 0 0,-2 3 0,0-1 0,0 4 0,-3-1 0,3 0 0,-4 0 0,2 1 0,-2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3:03.5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14 24575,'-5'28'0,"3"-23"0,0 21 0,2-32 0,0 4 0,-1-2 0,0 3 0,-1 1 0,1 4 0,-1-1 0,2 3 0,1-3 0,1-1 0,4-3 0,1-2 0,1-5 0,3-3 0,-6-2 0,0 0 0,-5 2 0,-3 2 0,-3 4 0,-1 2 0,0 3 0,-4 2 0,3 3 0,-1 1 0,3 0 0,4-2 0,5-2 0,1-1 0,0-1 0,0 0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3:12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104 25 24575,'-4'2'0,"1"0"0,0 0 0,1 0 0,3-3 0,-1-1 0,2-1 0,-2-2 0,-3 2 0,-2 0 0,-2 0 0,-3 0 0,1 2 0,1 0 0,0 1 0,0 2 0,0-1 0,-2 4 0,4-3 0,-2 3 0,5-3 0,1 0 0,4-1 0,4 0 0,3-1 0,10-3 0,-8 0 0,5-4 0,-11 3 0,-2 0 0,-2-1 0,0 3 0,-3 1 0,0 4 0,-1 2 0,1 1 0,1 1 0,0-2 0,2-3 0,0-3 0,1-2 0,-1-1 0,-1 2 0,-4 3 0,1 0 0,-1 3 0,5-3 0,0 1 0,2-2 0,-2 0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3:14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73 24575,'4'-6'0,"-3"-3"0,1 1 0,-6-2 0,1 6 0,-3 1 0,2 4 0,-4 5 0,4-1 0,-1 4 0,4-5 0,1 0 0,2-2 0,0-1 0,3-1 0,3-1 0,-1-2 0,0-1 0,-1-3 0,-2-3 0,-2-1 0,-3-1 0,-2 3 0,-1 4 0,0 2 0,1 3 0,-1 7 0,1-1 0,1 6 0,3-6 0,2-2 0,2-3 0,6-3 0,-2 0 0,2-3 0,-4 2 0,-7 0 0,0 3 0,-7 2 0,5 0 0,1-1 0,9-3 0,-1 2 0,1-2 0,-5 2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4:48.5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24575,'72'1'0,"-1"1"0,0-1 0,29 0 0,-24 1 0,-53-1 0,-5 0 0,-7-2 0,-3 1 0,3-1 0,-4 1 0,8-1 0,-6 1 0,12 0 0,4 1 0,-6-1 0,5 1 0,-11 0 0,-3-1 0,2 0 0,-3 1 0,1-1 0,-1 1 0,2 0 0,-2-1 0,1 1 0,-2-1 0,-3 0 0,1 0 0,-4 1 0,0 3 0,-2 3 0,-3 6 0,0 3 0,-5 13 0,1-8 0,-4 11 0,0-5 0,0 0 0,-2 5 0,2 1 0,2-5 0,0 5 0,1-10 0,1 1 0,2-4 0,0-2 0,1 0 0,-2-2 0,0-1 0,-1 2 0,-3 4 0,2-3 0,-4 8 0,2-6 0,1 3 0,1-5 0,0 1 0,-1 0 0,1-1 0,-1 0 0,1 0 0,0-1 0,-1 2 0,0 1 0,1-1 0,-2 2 0,3-2 0,-3 2 0,3-3 0,-1 5 0,3-4 0,-2 3 0,3 0 0,-1-3 0,-2 11 0,2-10 0,-2 9 0,-1 0 0,2-6 0,-6 19 0,5-15 0,-1 3 0,3-8 0,0-6 0,-2 9 0,2-6 0,0 7 0,1-6 0,-2 6 0,1-4 0,-2-2 0,3-1 0,1-5 0,0 1 0,1-2 0,-1 0 0,0 0 0,-1 1 0,0-1 0,-3 10 0,3-10 0,-4 9 0,3-6 0,1 0 0,-5 9 0,5-7 0,-3 4 0,3-4 0,-2-1 0,-1 5 0,1-7 0,-2 5 0,5-9 0,-4 9 0,2-7 0,-4 14 0,2-12 0,-3 13 0,5-15 0,-4 9 0,6-12 0,-2 3 0,4-9 0,0 3 0,0-3 0,0 3 0,0-2 0,0 1 0,1 0 0,-2-2 0,2 0 0,-2 2 0,1 0 0,-1-1 0,-1 0 0,0 2 0,0-1 0,1 2 0,0-3 0,0 2 0,0-1 0,0-1 0,0 0 0,1-2 0,0 0 0,0-1 0,1-1 0,0 1 0,-6-4 0,-5-4 0,3 1 0,-1 0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4:50.9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 54 24575,'39'-1'0,"4"1"0,-8-1 0,7-1 0,9 2 0,-6-1 0,3 1 0,-15 0 0,-5 0 0,-2 0 0,2-1 0,-2-1 0,0 1 0,1-1 0,-3 1 0,1-1 0,0 1 0,-3 1 0,8 0 0,-13 0 0,5 0 0,-12 0 0,-1 0 0,2 0 0,-5 0 0,1 0 0,-2 0 0,3 0 0,1 0 0,6 0 0,-1 0 0,3-1 0,-2 1 0,-1-2 0,4 1 0,-9 0 0,6 0 0,-12 1 0,-7 0 0,-23 1 0,-7 0 0,-57-3 0,32 1 0,7-1 0,3 0 0,5 2 0,-9-1 0,27 1 0,-12 0 0,12 0 0,-18 1 0,16-1 0,-7 3 0,9-3 0,-3 1 0,5 0 0,-5-1 0,5 2 0,0-2 0,2 1 0,3 0 0,6 0 0,0 0 0,7 0 0,0 0 0,3-1 0,-6 1 0,5 0 0,-4 1 0,21-3 0,33-6 0,31-7 0,-20 3 0,-7 0 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4:59.2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377 99 24575,'0'13'0,"-1"5"0,-1 6 0,-2 7 0,0-4 0,-2 12 0,2-4 0,-3 0 0,2-2 0,1-5 0,-1-1 0,-2 5 0,1 3 0,-1 0 0,0 2 0,2-10 0,0-1 0,2-4 0,0-1 0,0 2 0,-1-3 0,2 2 0,-2 1 0,1 0 0,-2 6 0,1-5 0,-2 11 0,2-14 0,0 8 0,-1 5 0,2-8 0,-2 17 0,2-22 0,-1 4 0,2-12 0,-2 3 0,1 2 0,-2 1 0,-1 5 0,2-2 0,-3 4 0,2-3 0,-1-1 0,1 1 0,-1-1 0,0-1 0,0 2 0,0-1 0,1 1 0,-3 2 0,3-8 0,-2 5 0,1-7 0,3 3 0,-5 0 0,3 3 0,-4 0 0,2 4 0,-2 0 0,-4 19 0,4-16 0,-5 22 0,7-28 0,-1 16 0,3-16 0,1 6 0,1-11 0,1 2 0,-1-5 0,1 0 0,0 0 0,-1 0 0,0 1 0,-1-1 0,2-3 0,0 2 0,1-5 0,1 0 0,-1-2 0,1-4 0,-1 2 0,0-3 0,4-5 0,-1-2 0,4-9 0,-1 1 0,1-6 0,1-2 0,0 0 0,0-5 0,0 1 0,2-13 0,-4 8 0,3-6 0,-5 6 0,1 1 0,-1-1 0,1 1 0,-2 8 0,-1-2 0,1 3 0,-2 0 0,4-2 0,-2-3 0,2 1 0,1-5 0,-1-11 0,2 7 0,1-22 0,-2 22 0,2-17 0,-2 23 0,-1-1 0,-1 11 0,1 7 0,0-10 0,1 4 0,-1-19 0,2 14 0,-1-19 0,1 21 0,0-19 0,-2 18 0,0-13 0,1 17 0,0-10 0,-2 14 0,3-13 0,-4 11 0,5-17 0,-3 9 0,4-17 0,-2 14 0,1-7 0,0 11 0,-2 0 0,0 4 0,-1-4 0,0 3 0,0-6 0,0 4 0,1-1 0,2-2 0,-2 8 0,1-9 0,-2 9 0,-2-1 0,3-5 0,-3 7 0,1-6 0,-1 9 0,2-5 0,-3 5 0,4-5 0,-3 6 0,2-3 0,-1 3 0,3-7 0,-1 2 0,5-8 0,-3 7 0,1 0 0,-2 5 0,-1 2 0,1 0 0,0 2 0,-1 2 0,1 0 0,-2 0 0,0 1 0,1-1 0,-2 3 0,-1 1 0,-2 0 0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5:06.3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461 19 24575,'18'0'0,"3"-1"0,8 0 0,12-1 0,4 2 0,6-1 0,4 2 0,-10-1 0,8 1 0,-8-1 0,-2 0 0,-6 0 0,-7 0 0,-5 0 0,1 0 0,-8 0 0,-3 1 0,-1-1 0,-2 1 0,2-1 0,0-1 0,-3 0 0,0-1 0,-1 1 0,-4 0 0,2 1 0,-3-1 0,-2 1 0,8 0 0,5 0 0,12 0 0,8 0 0,-2 0 0,-1 1 0,-14-1 0,-13 2 0,-12-1 0,-12 1 0,-8-1 0,-9 2 0,-8-2 0,-2 1 0,-14-1 0,11-1 0,-7 0 0,8 0 0,7 0 0,-3 0 0,-4 0 0,-19 2 0,4-1 0,-5 2 0,-8-3 0,26 0 0,-22 0 0,32 0 0,4 0 0,8 0 0,11 0 0,6 0 0,13 0 0,26-2 0,9-1 0,38-4 0,0 5 0,7-6 0,-25 7 0,-2 0 0,9-2 0,30 2 0,-62 0 0,10 0 0,-25 0 0,8 1 0,-11 1 0,12 0 0,-9 2 0,6-2 0,-10 1 0,0-2 0,10 2 0,-4-2 0,6 2 0,-16-1 0,-3 8 0,-7-1 0,0 10 0,-1-1 0,1 1 0,-2 1 0,2-2 0,-2 0 0,0 1 0,1 1 0,-1 0 0,1 1 0,0 2 0,-2 15 0,1-10 0,-1 19 0,-1-19 0,1 3 0,-2 15 0,2-15 0,-3 17 0,3-13 0,0-4 0,0 5 0,2-11 0,-1 3 0,-1-2 0,2-2 0,-2 3 0,1-3 0,1 0 0,-1-2 0,2 0 0,-2-3 0,2 0 0,-1-3 0,1 10 0,-1-7 0,0 10 0,0-8 0,1 0 0,0-1 0,0 0 0,0-3 0,0 4 0,0-1 0,0-2 0,0 4 0,0-7 0,0 7 0,-1 0 0,1 1 0,-1 4 0,1-3 0,0 0 0,-1 1 0,-1 6 0,-1-4 0,-1 16 0,1-17 0,0 5 0,1 2 0,-1-10 0,1 23 0,0-21 0,1 11 0,-2-10 0,2 1 0,-2 9 0,1-10 0,0 11 0,2-17 0,0 4 0,-1-2 0,1-4 0,-1 5 0,0-3 0,0 8 0,-2-3 0,1 2 0,-1-8 0,2-4 0,0-2 0,0-2 0,1-4 0,0-1 0,-1-1 0,1 0 0,-1-1 0,1 0 0,0-2 0,0 1 0,3-11 0,0-3 0,6-17 0,-2 2 0,5-17 0,5-21 0,-3 3 0,4-17 0,-11 25 0,0-2 0,-1 3 0,-2 2 0,2-1 0,-1 14 0,0 0 0,2 4 0,-2 4 0,-1-7 0,-1 2 0,-2-1 0,1-5 0,-2 8 0,0 3 0,1 3 0,-1 3 0,3 0 0,-1-3 0,1 6 0,-1-5 0,2-2 0,-2-1 0,3-7 0,0-12 0,1 3 0,-2-18 0,-1 19 0,-2-13 0,-1 16 0,2-13 0,-2 13 0,0 5 0,0 6 0,-1 9 0,0 3 0,0-7 0,0 12 0,0-13 0,0 15 0,0-5 0,0 7 0,0-2 0,-1-5 0,1 3 0,0-6 0,1 7 0,0-2 0,0 1 0,0 2 0,0 2 0,0 5 0,-1 8 0,1 11 0,0 14 0,-2 7 0,-1 18 0,0-5 0,0 1 0,-1 2 0,-1 24 0,2-17 0,-1 2 0,-2 31 0,2-3 0,-1 2 0,-1 2 0,2-39 0,1 0 0,-1 33 0,0-3 0,1-1 0,3-14 0,-2-6 0,2 1 0,-1-16 0,1-2 0,0-4 0,0-9 0,0 2 0,0-4 0,-1-6 0,-1 12 0,1-12 0,-1 10 0,2-6 0,-1-2 0,-1 15 0,1-17 0,-1 17 0,1-25 0,1 8 0,-1-16 0,1 1 0,0-5 0,-1 4 0,1-2 0,-2 5 0,2-4 0,-2 2 0,2-4 0,-1 0 0,0-6 0,-1-2 0,-2-3 0,0-1 0,1 3 0,0-1 0,2 2 0,0 0 0,1 0 0,-1-2 0,1-1 0,0-2 0,0-2 0,0-1 0,0-2 0,1-2 0,0-2 0,2-1 0,-2 8 0,-8 0 0,-29 6 0,-11 1 0,-49-3 0,13 2 0,20 0 0,0 0 0,-20 0 0,-7 0 0,27 1 0,12 2 0,-28 0 0,29 1 0,-34 0 0,50 1 0,-12 0 0,34-1 0,-1 2 0,11-3 0,-2 2 0,-2-1 0,-1 1 0,-3 0 0,1 0 0,0-1 0,0 1 0,-2 0 0,2 0 0,-4 0 0,1 0 0,-3 1 0,2 0 0,0 0 0,3 0 0,3-1 0,4-1 0,10 0 0,15-2 0,16 1 0,27-5 0,22 3 0,-37 0 0,1-1 0,4 1 0,0-1 0,32-5 0,2-1 0,-18-3 0,-5 5 0,-12 0 0,-15 5 0,-11 0 0,-4 1 0,-9 1 0,3 0 0,-7 0 0,3 0 0,-7 0 0,2 0 0,-6 0 0,0 0 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3:05.6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24575,'0'6'0,"0"-1"0,2 0 0,0-1 0,1 0 0,3-2 0,0-1 0,0-1 0,1-1 0,-2-1 0,-2-3 0,-2 0 0,-1 0 0,-3-2 0,-1 4 0,-1-2 0,0 4 0,2 0 0,-1 1 0,1 1 0,-3 7 0,4-1 0,0 4 0,4-6 0,1 0 0,2-5 0,4-3 0,-2-2 0,0-6 0,-5 5 0,-2 0 0,-2 6 0,-2 3 0,1 1 0,0 1 0,3-2 0,2-3 0,2-1 0,-1-1 0,-1 1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5:22.4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120 147 24575,'-1'29'0,"-1"3"0,0 4 0,-1 12 0,0 9 0,-1 0 0,0 6 0,-1-14 0,2 5 0,1-8 0,2 0 0,-2 1 0,4-3 0,-1 0 0,2 4 0,-1-10 0,1 0 0,1 1 0,-2-12 0,1 8 0,-2-14 0,-1 1 0,0-1 0,1-1 0,-1 3 0,3 5 0,-2-4 0,3 11 0,-3-15 0,1 4 0,-2 12 0,2-10 0,1 18 0,-1-16 0,2 3 0,1 1 0,-2-4 0,0 0 0,0 0 0,0-4 0,1 4 0,0 12 0,1-6 0,2 18 0,-1-22 0,0 12 0,-3-18 0,0 11 0,-1-10 0,1 10 0,1-13 0,-2 4 0,1-11 0,-1 5 0,-1-6 0,1 5 0,-2-8 0,1 0 0,-1-7 0,1-1 0,-1 0 0,0 0 0,0 3 0,0-1 0,0 2 0,0 0 0,0-2 0,0 1 0,0-3 0,0 0 0,0-2 0,0 0 0,2-5 0,0-1 0,2-8 0,0-3 0,1-4 0,1-9 0,-2-1 0,-1-6 0,-2-9 0,-1 9 0,0-10 0,0 14 0,0 3 0,0 1 0,0 7 0,0 0 0,-1 2 0,-2-4 0,1 5 0,-1-4 0,1 8 0,2-3 0,-2-2 0,1-3 0,-2-2 0,2 3 0,-3-13 0,3 12 0,-2-23 0,2 20 0,-1-11 0,2 14 0,0 0 0,-1-3 0,0 5 0,-2-3 0,1 12 0,-1-1 0,1 6 0,-1-5 0,0 0 0,0-5 0,-2-1 0,0-10 0,-1 5 0,0-18 0,1 16 0,0-5 0,1 8 0,1 7 0,-1-4 0,1 1 0,1 0 0,0-2 0,0-1 0,-1-2 0,1-17 0,1 11 0,0-13 0,-1 13 0,1 2 0,-1 2 0,-1-11 0,0 9 0,0-19 0,0 18 0,2-5 0,-1 7 0,-1-11 0,0 4 0,-3-5 0,-1-4 0,2 15 0,-4-23 0,6 24 0,-4-25 0,5 24 0,-5-23 0,3 28 0,-4-19 0,4 25 0,0-3 0,2 10 0,2 9 0,-1 9 0,1 5 0,1 5 0,0-4 0,-1-1 0,0-2 0,1 0 0,0-2 0,0-1 0,0-6 0,1 0 0,1-7 0,-1 1 0,1-1 0,2 1 0,4 2 0,5 0 0,4 0 0,19 1 0,-11 0 0,37 0 0,-29 0 0,43 0 0,-33 1 0,27 0 0,-34-2 0,12 2 0,-22 0 0,15-1 0,-13 0 0,19 0 0,-16-1 0,15 1 0,-18-1 0,11 0 0,-17 0 0,1 0 0,-12 0 0,-3 0 0,-1 0 0,-2 0 0,0 0 0,2 0 0,3 0 0,0 0 0,3-1 0,0 1 0,-1-1 0,6 0 0,-7 0 0,5 0 0,-7 0 0,0 1 0,-1 0 0,-1 0 0,2 0 0,-2 0 0,4 1 0,-5-1 0,6 1 0,-8-1 0,5 0 0,-22 0 0,-4 0 0,-46 2 0,10-2 0,-39 0 0,6-4 0,-8 0 0,22 0 0,2-1 0,-15 0 0,21 1 0,5 1 0,14 1 0,-4 3 0,26 0 0,-1 3 0,0-1 0,0 0 0,-5 2 0,-8 0 0,6 0 0,-6 0 0,16-4 0,1 1 0,3-2 0,6 1 0,6-2 0,15-1 0,12 1 0,53-8 0,-19 7 0,-8-3 0,3 0 0,40 5 0,-12-3 0,19 3 0,-34 1 0,3-1 0,-13 2 0,5-1 0,-10 1 0,-2-1 0,-9 2 0,-2-1 0,7 0 0,-12 1 0,3-3 0,-21 2 0,0-2 0,-6 1 0,3-1 0,-2 0 0,-3 0 0,-1 0 0,-2 0 0,-2 1 0,0-1 0,2 9 0,2 7 0,0 5 0,5 19 0,-3-10 0,2 10 0,-4-15 0,0 0 0,-3-4 0,1 0 0,0 0 0,1-2 0,-1 0 0,0 1 0,-1-3 0,0 3 0,0-1 0,0 0 0,0 2 0,-2 0 0,2-2 0,-1 2 0,0-1 0,0-3 0,0 3 0,0-6 0,1 6 0,-1-5 0,0 4 0,3 9 0,-3-8 0,3 8 0,-3-11 0,1 1 0,0 1 0,3 6 0,-3 0 0,6 14 0,-3-10 0,5 20 0,-1-16 0,3 18 0,-4-17 0,4 13 0,-7-17 0,5 6 0,-5-13 0,2 3 0,0 1 0,-1 0 0,1 1 0,1 1 0,-1-2 0,-2-2 0,0 1 0,-1-5 0,0 3 0,1-3 0,0 1 0,-1 0 0,2-2 0,-3-1 0,0 1 0,2-1 0,-3-1 0,1 2 0,2 6 0,-2-5 0,4 6 0,-2 2 0,0-9 0,4 18 0,-4-18 0,4 18 0,-1-3 0,-2-3 0,4 7 0,-8-21 0,4 12 0,-6-14 0,3 4 0,-2-9 0,0-4 0,1 1 0,-2-3 0,2 1 0,-2-8 0,1-8 0,-1-7 0,0-17 0,0-2 0,-2-8 0,-2-46 0,-1 27 0,-3-12 0,-1-1 0,-2 2 0,1 13 0,0 1 0,-3-3 0,-4-10 0,3 9 0,1 8 0,2 1 0,1 10 0,2 1 0,-3 1 0,2 4 0,0 3 0,-1 0 0,2 5 0,0 3 0,-1-3 0,3 6 0,-4-10 0,3 3 0,-1-1 0,-3-2 0,4 4 0,-2-1 0,2-2 0,2 0 0,-3 1 0,-1-7 0,0 8 0,-3-7 0,3 7 0,-1 1 0,1-4 0,-2 2 0,2-4 0,-2 0 0,-2-5 0,5 10 0,-3 0 0,7 13 0,0 5 0,1-3 0,1 7 0,-1 0 0,3 11 0,-1 7 0,2 9 0,-1 6 0,3 11 0,0 12 0,0 5 0,4 24 0,0-13 0,4 16 0,1-8 0,1-5 0,-1 7 0,2-3 0,-3 0 0,8 13 0,-5-29 0,1 1 0,10 39 0,-10-41 0,-1-3 0,4 14 0,-2-13 0,-2-4 0,3 0 0,-1-3 0,-2-6 0,11 17 0,-13-22 0,11 16 0,-11-21 0,0-3 0,-1-1 0,0 1 0,-4-6 0,4 9 0,-5-10 0,2 2 0,1 2 0,-1 0 0,7 11 0,-7-7 0,6 7 0,-6-8 0,1 2 0,-1-1 0,-2-2 0,0-1 0,-2-2 0,2-2 0,-4-4 0,3-1 0,-4-5 0,1-1 0,0-2 0,-2 0 0,2 1 0,-2-3 0,-10-1 0,-4-4 0,-18 1 0,1-2 0,-13 1 0,5 0 0,-1 1 0,-30-3 0,21 1 0,-32-2 0,21 1 0,2 0 0,-7 1 0,-18-7 0,11 4 0,-8-2 0,0 4 0,31 1 0,-32 0 0,47 2 0,-8 0 0,29 1 0,1 0 0,1 0 0,3 1 0,-7-1 0,4 1 0,-3-1 0,5 1 0,-1 0 0,0 0 0,1 1 0,-3 1 0,5-2 0,-5 3 0,2-2 0,-2 0 0,1 1 0,3-1 0,-1 1 0,-2 0 0,-5 1 0,-3 1 0,-3 1 0,2-1 0,1 0 0,6-1 0,3-1 0,3-1 0,2 0 0,2-1 0,3 0 0,12-1 0,17 0 0,12 0 0,30 0 0,5-3 0,-20 2 0,1 1 0,28-3 0,3 3 0,-34 1 0,-15-1 0,5 4 0,-2-1 0,1 1 0,3 2 0,-2-2 0,-3-1 0,24-1 0,-26-2 0,22 0 0,-33-2 0,6 1 0,-8-4 0,-1 3 0,-3-2 0,-4 2 0,1 0 0,2 0 0,1-1 0,2 1 0,0-1 0,-7 1 0,0-1 0,-7 3 0,0-1 0,-1 0 0,0 1 0,-1-2 0,1 2 0,-7-1 0,-6 1 0,-11 0 0,-17 0 0,-14 0 0,-27-3 0,2 2 0,-28-2 0,4 2 0,-2-1 0,38 1 0,-1 0 0,8-1 0,2 1 0,-48 1 0,21-1 0,9 1 0,18 2 0,-17 1 0,28 2 0,-6 0 0,23-2 0,-2 0 0,16-1 0,18-3 0,12 0 0,28-3 0,20-3 0,-1 3 0,20-2 0,-10 6 0,-2-3 0,1 3 0,-20-2 0,2 1 0,21 1 0,-17-3 0,20 3 0,-36-3 0,0 2 0,-13-1 0,1 1 0,-3 0 0,1 0 0,-10-1 0,-4 0 0,-16 2 0,-2 0 0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5:34.4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24575,'6'1'0,"-1"-1"0,0 2 0,0-2 0,3 2 0,1-1 0,25 8 0,-8-4 0,26 5 0,-13-3 0,7-4 0,2 2 0,28-2 0,-10-1 0,-13 0 0,-1-1 0,9-1 0,4 0 0,-23 0 0,-12 0 0,5-1 0,-16 1 0,1-2 0,-15 1 0,1-1 0,-5 1 0,-6-1 0,-5 2 0,-4-1 0,-20-1 0,5 0 0,-22-1 0,-21 0 0,6-2 0,11 4 0,0-1 0,-14-1 0,-7 2 0,27 1 0,15 2 0,-9 2 0,13 1 0,-4 0 0,8-1 0,5-1 0,0-1 0,1 0 0,1-2 0,-6 1 0,12-1 0,-2 0 0,16 0 0,12 0 0,20-1 0,17-1 0,15-1 0,25 1 0,-5-1 0,-32 2 0,-1 0 0,28-1 0,-16 1 0,-23 1 0,-22 0 0,-8 0 0,-13 0 0,-28 4 0,19-3 0,-19 3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3:09.7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12 24575,'-4'6'0,"0"-1"0,3 2 0,1 0 0,1-2 0,3-2 0,0-1 0,3-1 0,1-2 0,1-1 0,0-4 0,-3 1 0,-3-1 0,-3 3 0,-1 0 0,-3 1 0,1 1 0,-4 0 0,3 2 0,-2 1 0,1 0 0,0 4 0,7-4 0,-1-6 0,4-2 0,-2-3 0,-3 5 0,-4 6 0,1 3 0,-1 1 0,2-1 0,3-3 0,6-2 0,-2-2 0,9-5 0,-10 2 0,3-3 0,-7 5 0,0 1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3:07.8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24 24575,'-1'5'0,"2"-2"0,4-1 0,0-3 0,6-1 0,-2-1 0,1 0 0,-3-2 0,-3 1 0,-1 0 0,-2-1 0,-1 2 0,-1 0 0,0 2 0,-5 2 0,2 1 0,-5 7 0,5-3 0,-1 5 0,5-6 0,0-1 0,5-4 0,0-1 0,2-2 0,-3-1 0,-1 0 0,-2-2 0,-2 2 0,-7-2 0,0 4 0,-4-1 0,4 3 0,1 0 0,-2 6 0,3-1 0,0 6 0,3-4 0,2-1 0,9-5 0,-1-2 0,8-7 0,-7 2 0,0-2 0,-7 8 0,1 0 0,-2 2 0,1 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5:39.8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 24575,'2'14'0,"2"8"0,2 10 0,4 6 0,5 3 0,5 20 0,1-12 0,6 35 0,-7-32 0,2 15 0,-5-14 0,-1 1 0,6 23 0,-2-13 0,2 8 0,-4-16 0,-2-6 0,0-4 0,-2-4 0,-5-14 0,2 3 0,-3-4 0,1-1 0,0 2 0,2 5 0,0-4 0,3 18 0,-1-18 0,2 16 0,-4-17 0,2 5 0,-3-6 0,1 1 0,2-1 0,3 6 0,-4-5 0,2-2 0,-5-1 0,-1-9 0,2 13 0,-3-11 0,7 22 0,-7-18 0,4 12 0,-5-13 0,0-2 0,0-3 0,-2-8 0,-1 0 0,-4 7 0,-1-3 0,0 13 0,-1 2 0,5 6 0,-3-7 0,4-4 0,-1-15 0,-1-2 0,0 0 0,-1-3 0,0 0 0,0 0 0,2 2 0,1 1 0,0 0 0,-1-1 0,0-1 0,0 2 0,0-1 0,0 1 0,-1-1 0,0-1 0,1 1 0,1 0 0,-1 0 0,1 1 0,-1-2 0,-1 1 0,0-3 0,0 1 0,0-4 0,-1-5 0,-4-16 0,-1 3 0,-11-29 0,1 9 0,-19-39 0,8 17 0,-8-19 0,9 25 0,0-8 0,-5-5 0,8 14 0,-3-4 0,14 28 0,1 1 0,1-3 0,3 7 0,-3-6 0,2 6 0,-1 1 0,1 0 0,-2-2 0,3 4 0,-4-4 0,2-1 0,1 3 0,-1-5 0,-2-7 0,3 8 0,-1-9 0,3 13 0,0-3 0,2 0 0,-1 1 0,-1-8 0,1 6 0,-5-30 0,2 20 0,-3-25 0,0 20 0,-5-14 0,3 13 0,-5-3 0,7 17 0,1 6 0,0-3 0,0 7 0,2 1 0,-3-8 0,5 11 0,-3-10 0,4 13 0,1-1 0,-1 1 0,1 3 0,-1-3 0,0-5 0,0 5 0,-1-6 0,3 12 0,0-2 0,0 4 0,1-1 0,0 6 0,1 12 0,0 6 0,1 20 0,0-1 0,1 9 0,2 9 0,2-3 0,8 24 0,1-18 0,1 2 0,7 30 0,-3-24 0,1-2 0,2 10 0,7 14 0,-1-2 0,-1-2 0,2 9 0,-13-39 0,1 0 0,13 40 0,-10-31 0,1-1 0,6 10 0,0 3 0,-4-25 0,-6-12 0,2-1 0,-4-8 0,-5-8 0,2-1 0,-3-3 0,-2-3 0,3 1 0,-3 0 0,1-2 0,1 5 0,-3-2 0,3 0 0,-1 5 0,1-4 0,4 8 0,-1-5 0,0 1 0,-3-1 0,-2-1 0,0 8 0,0-6 0,0 4 0,-1-8 0,-4-2 0,3-3 0,-4-1 0,2-5 0,-3 0 0,-5-7 0,-8-4 0,1 0 0,-4-1 0,8 6 0,2 0 0,-1 1 0,2 0 0,-4-1 0,3 0 0,0 0 0,5 0 0,7 1 0,31-3 0,33-2 0,11-1 0,12 0 0,3 3 0,-29 2 0,31-1 0,-55 2 0,10-1 0,-28 1 0,0-3 0,0 1 0,-1-1 0,-3 2 0,-1-1 0,-7 1 0,0-1 0,-5 2 0,1-2 0,-5 2 0,-1-1 0,-2 1 0,1 0 0,-1 0 0,0 0 0,0 0 0,-1 0 0,-1-1 0,-9 1 0,-10 0 0,-15-2 0,-21 1 0,-41-5 0,9 0 0,30 3 0,2 0 0,-15-2 0,-1 3 0,2 0 0,14 2 0,-8 1 0,32 0 0,1 2 0,15-1 0,3 1 0,4-1 0,3-1 0,4-1 0,8 1 0,5 0 0,11 1 0,12 0 0,8-2 0,20 1 0,0 1 0,5-2 0,5 3 0,-12-3 0,-4 2 0,-11-2 0,-12 1 0,-4-1 0,-2 1 0,-6-1 0,1 0 0,-5 0 0,-2 0 0,1 1 0,-6-1 0,1 1 0,-6-1 0,-2 0 0,-1 0 0,-1 0 0,0 0 0,0 0 0,-1 0 0,0 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1:06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37 24575,'-6'28'0,"4"-8"0,7-18 0,9-6 0,-2-2 0,3-2 0,-9 1 0,-3 0 0,-3 3 0,1-1 0,-1 1 0,-1-1 0,0 1 0,-1 0 0,1 4 0,-2 4 0,-9 11 0,4-3 0,-6 9 0,13-15 0,4-3 0,4-10 0,2-5 0,0-1 0,-1-1 0,-4 5 0,-1 0 0,-2 1 0,0 3 0,-2 0 0,-2 4 0,-5 2 0,-4 8 0,-5 5 0,5-2 0,3 1 0,7-9 0,7-3 0,9-6 0,2-1 0,3-9 0,-9 5 0,-6-1 0,-4 4 0,-5 2 0,-1 3 0,-8 6 0,3 1 0,-7 9 0,10-7 0,0 3 0,11-10 0,4-1 0,3-4 0,0-1 0,-2-3 0,-5 3 0,0 6 0,-3 1 0,0 5 0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6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29 24575,'-4'93'0,"-1"0"0,1-1 0,-1 1 0,2-16 0,0 2 0,0-2 0,-1 17 0,0 4 0,0-7 0,2-20 0,1-13 0,1-10 0,0 40 0,-1-32 0,0-26 0,-1 23 0,2-18 0,-2 20 0,2-14 0,-1-8 0,1 4 0,-1-22 0,1-1 0,-1-9 0,1-1 0,-1-2 0,1 0 0,0 0 0,0 0 0,0 2 0,0 0 0,-1 6 0,0-5 0,0 4 0,1 0 0,0-3 0,0 4 0,0-6 0,0-2 0,0 1 0,0 1 0,0-6 0,1-4 0,4-31 0,-1 5 0,1-40 0,-3 20 0,0-30 0,-2 28 0,0-21 0,-1 36 0,-2-22 0,1 28 0,1-15 0,1 22 0,0-17 0,-1 20 0,-1-16 0,1 14 0,0-3 0,1 2 0,0 0 0,0 6 0,0-6 0,0 9 0,0-17 0,1 12 0,-1-9 0,1 13 0,-1 0 0,0 0 0,0-8 0,0 1 0,0-2 0,0 7 0,0-11 0,0 5 0,0-24 0,0 19 0,0-29 0,0 30 0,3-13 0,-3 19 0,5-8 0,-3 6 0,0-14 0,0 18 0,-2-1 0,1 15 0,-1 0 0,1 4 0,-1-5 0,0 0 0,0-1 0,0 2 0,0 3 0,0 1 0,-1 2 0,1 1 0,-1 1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24575,'0'19'0,"0"3"0,0 6 0,0 9 0,-1 24 0,-1-6 0,0 7 0,1 9 0,1-26 0,0 13 0,0-20 0,0-10 0,0 5 0,0-3 0,0 21 0,1-3 0,-1 38 0,3-34 0,-3 17 0,2-35 0,-2-4 0,0-2 0,-2-8 0,2 15 0,-2-8 0,-3 41 0,2-31 0,-2 31 0,3-35 0,0 21 0,0-24 0,0 11 0,1-19 0,1 8 0,0 2 0,0 22 0,0-14 0,0 5 0,0-17 0,0-1 0,0 4 0,1-2 0,0-4 0,2 4 0,-2-12 0,0 9 0,0-12 0,1 0 0,-1 2 0,0-6 0,0 3 0,-1-9 0,1 0 0,-1-1 0,1-1 0,0-1 0,0 1 0,0-5 0,1-8 0,1-18 0,2-28 0,0-10 0,0-22 0,1-10 0,-3 21 0,2-4 0,-1 3 0,3 39 0,-3-46 0,2 53 0,-5-23 0,-1 19 0,1-18 0,-1 15 0,3-47 0,-3 46 0,0-32 0,-1 46 0,-2-4 0,1 15 0,1 0 0,-1 7 0,2-3 0,-1 0 0,0 3 0,0-4 0,0 4 0,-1-10 0,0 1 0,-1-28 0,2 20 0,-2-16 0,3 21 0,-2-11 0,0 10 0,1-10 0,0 11 0,0 1 0,-1-3 0,1-9 0,-1 7 0,0-15 0,1 22 0,-1-14 0,2 20 0,-2-8 0,2 11 0,0 0 0,0-5 0,1 3 0,0-9 0,0 4 0,-1 1 0,0 5 0,0 7 0,-2 4 0,-5 4 0,3-2 0,-2 2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1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78 24575,'2'8'0,"1"0"0,-1 1 0,0 1 0,0-3 0,-1 3 0,0-3 0,0 1 0,-1 7 0,1-1 0,-1 9 0,0-6 0,0 18 0,0-6 0,-1 15 0,0 5 0,-1-7 0,0 17 0,0 17 0,1-12 0,-1-10 0,1 1 0,0 19 0,-2-9 0,0 0 0,1 18 0,-2-22 0,-1-3 0,-1 0 0,-3 24 0,6-41 0,-1 47 0,2-41 0,0 22 0,1-32 0,0-10 0,1 5 0,-1-12 0,1 6 0,0-9 0,0 2 0,-2 15 0,2 9 0,-1 3 0,1-5 0,0 9 0,0-16 0,0 19 0,0-19 0,0 5 0,0-3 0,0 18 0,0-18 0,1 14 0,-1-29 0,3 9 0,-4-17 0,3 8 0,-3-12 0,2 0 0,-1-4 0,1-7 0,-1-9 0,3-15 0,-2-16 0,3-8 0,-3-22 0,1-11 0,-2-5 0,0 34 0,0 0 0,-2-41 0,2 38 0,0-4 0,-5-19 0,1-1 0,3 21 0,0 2 0,-3-11 0,1 5 0,1-8 0,2 20 0,-3-1 0,3-13 0,-2 24 0,2-14 0,0 26 0,0-16 0,-1 11 0,-1-29 0,0 36 0,-2-23 0,4 28 0,0-25 0,0 18 0,2-24 0,0 27 0,-2-23 0,4 20 0,1-28 0,2 17 0,0-10 0,-2 15 0,-3 1 0,0 6 0,-1-2 0,0 4 0,1-7 0,-1 15 0,1 1 0,-2 15 0,0 2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6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24 24575,'5'6'0,"2"-1"0,2 8 0,11 8 0,6 7 0,8 5 0,22 26 0,-3-10 0,3 13 0,-17-20 0,-10-6 0,2-2 0,-1-3 0,2 1 0,-10-6 0,-3-4 0,17 20 0,-17-20 0,10 8 0,0-2 0,-7-11 0,20 23 0,-14-15 0,6 9 0,-9-10 0,8 7 0,-15-14 0,10 6 0,-18-15 0,6 5 0,-9-8 0,2 5 0,0-1 0,-3 0 0,-1-1 0,0-2 0,-1 0 0,0-1 0,0-2 0,-3-2 0,0-4 0,-3-2 0,-3-6 0,-6-3 0,-5-7 0,-19-16 0,3-1 0,-28-24 0,18 22 0,-8-7 0,6 12 0,1 2 0,-30-31 0,24 25 0,-15-17 0,34 28 0,-16-18 0,12 10 0,-13-16 0,18 27 0,5 2 0,-7-5 0,8 4 0,-6-11 0,8 15 0,5 6 0,-2 0 0,-4-3 0,4 2 0,-4-5 0,9 9 0,0-1 0,5 4 0,2 2 0,10 8 0,4 4 0,16 16 0,1 0 0,19 22 0,30 21 0,-38-31 0,2 2 0,25 18 0,1 0 0,8 11 0,-14-16 0,-4-2 0,-9-7 0,-6-1 0,-2-1 0,-5-2 0,13 21 0,-18-27 0,0 5 0,3 5 0,-10-14 0,6 16 0,-15-28 0,2 8 0,-7-15 0,-6-7 0,-2-9 0,-10-10 0,3-3 0,-10-10 0,4 0 0,-20-30 0,6 14 0,-23-24 0,26 40 0,-22-17 0,17 15 0,-4-2 0,-1-5 0,8 16 0,4 3 0,-1 4 0,3 2 0,-1 2 0,1-4 0,-3 0 0,10 3 0,1 3 0,7 3 0,6 6 0,0-1 0,1-2 0,0 1 0,-1-1 0,0-1 0,-1 3 0,0-5 0,1 3 0,-1-3 0,0-1 0,0 4 0,-2-1 0,1 3 0,-2 1 0,-2-2 0,-1-1 0,-3-1 0,3 3 0,-1-1 0,4 3 0,2 0 0,-3-3 0,1 1 0,-6-3 0,4 2 0,-2 0 0,4 0 0,-1 2 0,3-2 0,-2 1 0,3-1 0,-4 0 0,2 1 0,-3-1 0,3 2 0,-2-1 0,2 0 0,-1-2 0,1 2 0,0-2 0,4 9 0,3 6 0,9 17 0,10 12 0,8 16 0,16 18 0,4 9 0,0-8 0,-1-4 0,-19-32 0,8 7 0,7 4 0,-1 0 0,15 12 0,-15-17 0,-8-11 0,-2-4 0,-19-16 0,5 4 0,-7-6 0,-2-1 0,1-1 0,-4-2 0,-1 0 0,-2-1 0,0-1 0,-2-2 0,-1 0 0,-1 0 0,1 0 0,-1-1 0,5-1 0,8-1 0,-6 0 0,4 0 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5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0 24575,'-1'86'0,"-1"0"0,1 0 0,0 0 0,0 8 0,-1 0 0,0 14 0,1-56 0,1-101 0,0-13 0,1 25 0,-1 15 0,0-14 0,0 13 0,-1-14 0,-1 2 0,1 6 0,-1-6 0,0 15 0,2-2 0,-1 0 0,2 4 0,0-3 0,1 12 0,-1-1 0,-1 4 0,-1 1 0,0 1 0,0 0 0,0 2 0,1 0 0,-2-6 0,1 1 0,-2-10 0,0 8 0,1-3 0,1 6 0,0 1 0,1 1 0,-1 8 0,-1 15 0,1 7 0,-1 14 0,1-5 0,0 5 0,0 1 0,0-6 0,-2 14 0,0-19 0,0 12 0,1 4 0,2-12 0,-3 16 0,3-21 0,-1 1 0,-1-3 0,2-6 0,-2-1 0,1-3 0,-1-6 0,1 5 0,0-8 0,1 5 0,-1 3 0,1-4 0,0 3 0,0-10 0,0-3 0,0-7 0,0-9 0,0-10 0,2-13 0,-1-6 0,1-11 0,-1 8 0,-1-46 0,0 40 0,0-26 0,0 37 0,-1 1 0,0 1 0,-2-9 0,-1 19 0,3-2 0,-4 16 0,5 4 0,-3 1 0,3 5 0,-1-2 0,0 3 0,0 0 0,1-4 0,1 2 0,0-8 0,-1 7 0,0-2 0,0 6 0,0 2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6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24575,'24'0'0,"36"1"0,-12 0 0,38 3 0,-19 0 0,-3 0 0,-1-1 0,-18-3 0,-2 0 0,-13 0 0,-6 0 0,-8 0 0,-7 0 0,18 1 0,-12-1 0,15 2 0,-18-2 0,-2 0 0,-6 0 0,3-1 0,0-1 0,2 1 0,-3 0 0,-4 1 0,-15-1 0,-5-3 0,-21 2 0,-12-5 0,-8 2 0,-24-5 0,13 3 0,-2 0 0,21 5 0,12 0 0,12 2 0,10-1 0,3 2 0,6 0 0,-1 2 0,4-2 0,4 2 0,6-2 0,19 0 0,12 0 0,63 3 0,-26-1 0,-10 1 0,-3-1 0,-9-1 0,-4 1 0,-38-3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8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24575,'6'1'0,"11"0"0,8-1 0,29 1 0,19 1 0,16 4 0,-35-4 0,1 0 0,5 0 0,-3 0 0,27 0 0,-15-2 0,-48 0 0,-20 0 0,-6 1 0,-10-1 0,-15 3 0,-12-3 0,-14 1 0,-12-1 0,6-1 0,1 1 0,11 0 0,13 0 0,-8 1 0,19-1 0,-7 0 0,20 1 0,7-1 0,9 1 0,12 1 0,20-1 0,14 1 0,30 3 0,8-1 0,-28 1 0,-2-1 0,18 1 0,-6-2 0,-53-4 0,-11-1 0,-5 1 0,-1 0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0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24575,'-1'39'0,"0"-6"0,-1 10 0,1-10 0,2-5 0,0 0 0,1 1 0,-1-3 0,-1-2 0,0 4 0,0-4 0,0 9 0,0 10 0,0 1 0,0 0 0,0-6 0,1-6 0,1 14 0,1-11 0,-2 7 0,0-15 0,0-7 0,0-2 0,1-7 0,-2-1 0,1 0 0,-1-2 0,1 0 0,-1-3 0,0-1 0,0-16 0,-2-2 0,0-13 0,-2-32 0,2 13 0,-3-31 0,4 23 0,-1-7 0,0 11 0,2-2 0,0 4 0,-1 8 0,1-6 0,-2 11 0,2 1 0,0-2 0,0 1 0,0 10 0,0 2 0,0 16 0,0 0 0,0 2 0,1 4 0,0 3 0,0 7 0,-3 9 0,1 13 0,-2 36 0,0-4 0,0-12 0,1 0 0,0 11 0,-4 10 0,6-42 0,-3-5 0,3-19 0,1-4 0,7-2 0,-2-1 0,2 0 0,-5 0 0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1.9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24575,'23'4'0,"6"-1"0,30 0 0,16 2 0,6-3 0,18 2 0,-21 0 0,-7-3 0,-19 2 0,-27-3 0,-30-1 0,-14 1 0,-70-3 0,25 3 0,-3-2 0,1 1 0,1 0 0,-22-3 0,47 3 0,1-1 0,-5 2 0,13 0 0,-5 0 0,18 1 0,4-1 0,2 2 0,5-1 0,0 0 0,3 0 0,0-1 0,2 0 0,1 0 0,0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24575,'1'24'0,"0"1"0,1 11 0,-1 19 0,1-5 0,1 30 0,1-29 0,-1 19 0,-2-33 0,-1 6 0,-1-16 0,1-1 0,-2 2 0,2-4 0,0 7 0,0-2 0,0-3 0,0-3 0,0-5 0,0-7 0,-1 0 0,1-8 0,-1-15 0,1-8 0,0-13 0,0-12 0,-1 9 0,1-34 0,-2 35 0,2-40 0,0 45 0,-1-18 0,1 26 0,-1 1 0,1 9 0,0-1 0,1-3 0,-1-4 0,3 2 0,-1-1 0,1 8 0,3 1 0,-2 6 0,0 2 0,-2 1 0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5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24575,'1'16'0,"0"5"0,-1 11 0,0 12 0,0 1 0,1 12 0,2 15 0,3-16 0,1 17 0,-3-37 0,-1-2 0,-3-17 0,0-6 0,0 1 0,0-4 0,0 1 0,-1-6 0,-1 1 0,1-1 0,0 1 0,0 2 0,1-1 0,-6 15 0,2-2 0,-2 12 0,3-11 0,2-2 0,0-7 0,1-6 0,0-11 0,0-10 0,0-9 0,0-7 0,-1-1 0,1-5 0,-1 4 0,1-6 0,0-12 0,-2 3 0,1-28 0,-1 23 0,1-15 0,-1 27 0,2 6 0,-1 15 0,0 10 0,1 3 0,2 7 0,-2 2 0,3 1 0,-3 1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6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 24575,'28'-3'0,"17"1"0,5-2 0,31 0 0,9 1 0,-2-1 0,0 2 0,-29-1 0,-3 2 0,-12 0 0,-17 1 0,-4 0 0,-16 0 0,1 0 0,0 0 0,-2 0 0,0 0 0,-6 0 0,-7 1 0,-7-1 0,-18 2 0,-17-2 0,-9 0 0,-24 0 0,16 0 0,15 0 0,0 0 0,-4 0 0,-15 0 0,44 0 0,5 0 0,6 0 0,6 0 0,3 0 0,2 0 0,0 0 0,-1 0 0,1 0 0,3 0 0,5-1 0,0 0 0,0 0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8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24575,'7'0'0,"19"1"0,3-1 0,53 1 0,-12-1 0,-19 0 0,2 0 0,-2-1 0,-2-1 0,23 2 0,-1-3 0,-40 3 0,-12 0 0,-2 0 0,-9 0 0,14 0 0,-4 1 0,12-1 0,4 2 0,-10-1 0,-1 0 0,-16-2 0,-6 2 0,-6 0 0,-3 0 0,-26 1 0,0-2 0,-51 2 0,19-5 0,-16 4 0,20-4 0,10 3 0,-11-2 0,17 2 0,-3-1 0,12 1 0,9 0 0,-12 4 0,10-1 0,1 3 0,9-4 0,8 0 0,4-2 0,3 0 0,4 1 0,-2-3 0,3 2 0,-2-2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0.2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24575,'-3'14'0,"3"0"0,-3 8 0,3 4 0,-1-5 0,1 19 0,-1-10 0,0 33 0,0-21 0,1 34 0,0-30 0,2 8 0,-4-13 0,1 1 0,-2-3 0,1 1 0,0-4 0,0-5 0,1 4 0,-1 2 0,2-9 0,1 8 0,0-17 0,0-1 0,-1-12 0,0 0 0,0-3 0,0 10 0,-1-3 0,0 11 0,-1-12 0,2 0 0,-4-14 0,3 1 0,-3-2 0,3 2 0,2-1 0,0 2 0,1 0 0,-2 1 0,2 1 0,7-1 0,2 1 0,13-2 0,-1-2 0,9 1 0,-6-1 0,-6 2 0,-4 3 0,-10-1 0,2 1 0,-6 0 0,5-1 0,-6-14 0,2 10 0,-5-9 0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1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42 24575,'0'19'0,"0"-1"0,0 4 0,0-6 0,0 2 0,1-12 0,1-6 0,2-8 0,1-13 0,-3-1 0,2-9 0,-3 8 0,1 3 0,-1 8 0,-1 8 0,-1 6 0,1 3 0,-1 4 0,1-3 0,0 1 0,0-5 0,-2 2 0,2-3 0,-1 2 0,2-4 0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0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58 41 24575,'0'4'0,"0"1"0,0-2 0,1 0 0,0-1 0,2-1 0,0-1 0,4 0 0,0-2 0,0 0 0,-2 0 0,-2-2 0,-2 0 0,0 1 0,-3-7 0,-1 5 0,-2-5 0,-2 6 0,-2-2 0,-1 3 0,2 0 0,1 2 0,2 1 0,1 3 0,-3 0 0,1 8 0,-2-2 0,3 7 0,1-6 0,1 3 0,4-8 0,4 4 0,1-8 0,5 1 0,-3-2 0,0-2 0,-3 0 0,0-3 0,-4 2 0,0-1 0,0 1 0,-2 0 0,0 2 0,-2-1 0,-7-2 0,0 2 0,-2-1 0,4 3 0,4 2 0,1 2 0,0 4 0,2-2 0,1 3 0,2-4 0,2 0 0,0-2 0,7-1 0,-4-3 0,4-3 0,-6-1 0,-1-3 0,-2 0 0,-1-1 0,-2-7 0,0 5 0,-2-3 0,0 12 0,-4 0 0,1 3 0,-1 1 0,1 0 0,2 1 0,1 3 0,2-3 0,1 1 0,2-3 0,2-3 0,0 0 0,-1-1 0,0 1 0,-1 0 0,-1-1 0,0 2 0,-1-1 0,0 1 0,0 1 0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4.1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 5 24575,'-1'12'0,"1"3"0,-1 5 0,0 6 0,1 2 0,-2-3 0,1-1 0,-1-6 0,1-6 0,0-2 0,1-5 0,1-4 0,0-5 0,3-6 0,-1-6 0,2-5 0,-2 1 0,0-6 0,-1 4 0,-2-5 0,2 10 0,-2 0 0,1 11 0,0 0 0,-1 5 0,2 3 0,2 5 0,4 3 0,3 7 0,0 0 0,4 9 0,2 10 0,-2-4 0,4 4 0,-10-19 0,-1-5 0,-5-8 0,-2-3 0,3-11 0,0 1 0,5-20 0,-5 11 0,1-19 0,-3 21 0,1-13 0,-2 14 0,0-4 0,-1 9 0,1-1 0,0 7 0,0-5 0,0 6 0,0-2 0,-1 5 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5.8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3 104 24575,'-1'33'0,"0"0"0,1 0 0,0-3 0,0-10 0,0-6 0,0-8 0,0-5 0,1-7 0,0 0 0,1-6 0,0-3 0,1-4 0,1-14 0,0 8 0,-1-7 0,-2 12 0,0 3 0,-1 3 0,1 4 0,-1 1 0,0 2 0,0 2 0,1 4 0,2 3 0,0 5 0,6 8 0,3 5 0,5 6 0,6 7 0,-5-4 0,5 4 0,-5-3 0,-5-11 0,-3-4 0,-7-12 0,0-6 0,0-2 0,1-5 0,0-2 0,1-3 0,0-4 0,1-1 0,-1 0 0,0-17 0,-1 11 0,1-16 0,-4 18 0,3 0 0,-4 13 0,1 5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6.5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24575,'1'19'0,"1"0"0,-2 16 0,1-12 0,-2 0 0,1-10 0,-1-5 0,1-3 0,3-2 0,0-5 0,0 2 0,-1-3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3.0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239 43 24575,'10'-1'0,"2"0"0,6 1 0,-2 0 0,5 0 0,12-1 0,-10 0 0,14-1 0,-18 1 0,3 0 0,-11 1 0,2 0 0,-7 1 0,7-1 0,-5 0 0,4 0 0,-5 0 0,0 0 0,3 0 0,-1-1 0,6 0 0,-8 1 0,4-1 0,-7 1 0,2 0 0,-1 0 0,1 0 0,2 0 0,0 0 0,1 0 0,0 0 0,-1 1 0,6-1 0,-6 1 0,4-1 0,-6 0 0,-2 0 0,1 0 0,-1 0 0,1-1 0,0 1 0,5-1 0,-3 1 0,7 0 0,-7 0 0,0 0 0,-3 0 0,-2 0 0,1 0 0,0 0 0,1 0 0,-1 0 0,3 0 0,-2 0 0,0 0 0,-1 0 0,0 0 0,0 0 0,0-1 0,2 1 0,-1-2 0,4 2 0,-5-1 0,1 0 0,-2 1 0,-1-1 0,3 1 0,0 0 0,0 0 0,1 0 0,-2 0 0,-1 0 0,2 0 0,0-1 0,2 1 0,0 0 0,2-1 0,-2 1 0,1-1 0,-3 0 0,-3 1 0,-3-1 0,-4 1 0,-2 0 0,-3-1 0,3 1 0,-6-1 0,4-1 0,-12 2 0,6-2 0,-5 2 0,2 0 0,-3 0 0,0 0 0,-25-2 0,20 2 0,-13-2 0,20 2 0,3 0 0,-3-1 0,-7 0 0,7 0 0,-8 1 0,13 0 0,-1 0 0,1 0 0,3-1 0,-9 1 0,7-1 0,-6 2 0,11-1 0,-5 2 0,7-2 0,-3 1 0,4 0 0,1-1 0,-6 1 0,4-1 0,-4 0 0,4 1 0,-4 0 0,2 0 0,-5 1 0,6-1 0,0-1 0,3 1 0,0-1 0,0 1 0,-5-1 0,2 1 0,-5 0 0,5-1 0,0 1 0,3-1 0,2 1 0,0-1 0,3 1 0,2-2 0,8 1 0,6-2 0,14 2 0,-1 0 0,34 0 0,-26 1 0,25-1 0,-20 1 0,-7-1 0,13 1 0,-22-1 0,14-1 0,-21 1 0,3-2 0,-13 2 0,-2-1 0,1 0 0,-2 1 0,7-1 0,-4 1 0,4 0 0,-5-1 0,1 0 0,0-1 0,-3 1 0,3 0 0,-6 0 0,3 1 0,-4 0 0,4-1 0,-2 1 0,4-1 0,-5 1 0,2 0 0,-3 0 0,1 0 0,0 0 0,-1-1 0,0 1 0,1-1 0,3 1 0,0 0 0,4 0 0,-2 0 0,0 0 0,-2 0 0,-1 0 0,2 0 0,-4 0 0,0 0 0,-9 0 0,-5 0 0,-5 1 0,-6 0 0,1 0 0,-25 0 0,16-1 0,-32 2 0,34-2 0,-15 3 0,22-3 0,-6 2 0,9-2 0,-13 2 0,11-2 0,-11 2 0,6 0 0,0 0 0,-1 0 0,3 0 0,5-1 0,-6-1 0,13 1 0,-4-2 0,8 0 0,-1 0 0,-3 1 0,-2 0 0,1 0 0,1 0 0,-1 0 0,-4 0 0,2 1 0,-8-1 0,7 1 0,-3-1 0,8 0 0,-7 0 0,9 0 0,-6 0 0,6 0 0,-1 2 0,3-2 0,-2 2 0,6-2 0,3 0 0,4 0 0,3-1 0,9 0 0,-2 0 0,14-2 0,-9 2 0,16 0 0,-10 1 0,14-1 0,-14 0 0,20 0 0,-20 1 0,31-2 0,-20 1 0,13-1 0,-16 1 0,-3 0 0,2-1 0,-9 0 0,13-1 0,-15 2 0,15 0 0,-11 1 0,13 0 0,-16 0 0,4-1 0,-11 1 0,-2-1 0,-5 0 0,0 1 0,-3-1 0,4 1 0,1 0 0,3 0 0,-3 0 0,-1-1 0,-4 1 0,-2-1 0,0 0 0,-1 0 0,-1 0 0,-1 1 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5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122 82 24575,'-2'56'0,"1"-1"0,8-140 0,-7 170 0,4-141 0,0 0 0,-4 63 0,-1-5 0,1 0 0,-3 4 0,-6 10 0,2 3 0,-7 10 0,2 0 0,-3 4 0,1-2 0,-6 18 0,7-17 0,-2 11 0,8-26 0,4-6 0,2-11 0,1-10 0,0 0 0,3-18 0,1 4 0,7-21 0,-3 10 0,4-9 0,-6 12 0,0 0 0,-3 6 0,2 3 0,-2 7 0,-1 3 0,1 7 0,-3 0 0,1 9 0,3 6 0,5 9 0,1 7 0,5 10 0,2-3 0,6 10 0,-2-8 0,2-3 0,-6-2 0,-7-18 0,-2-2 0,-4-21 0,0-1 0,1-8 0,3-2 0,-2-2 0,6-19 0,-7 16 0,4-29 0,-6 30 0,3-14 0,-4 23 0,2 0 0,-2 11 0,-1 6 0,0 5 0,-2 6 0,1-5 0,-1 2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6.7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 24575,'11'-3'0,"-1"2"0,7 0 0,1 1 0,1 1 0,7 2 0,-12 3 0,6 4 0,-13-1 0,0 2 0,-5-3 0,-2 1 0,-6 4 0,0-4 0,-3 3 0,0-7 0,4-1 0,1-2 0,3-1 0,7 4 0,0 2 0,3 4 0,0 3 0,-4-3 0,-4 12 0,-3-10 0,-8 7 0,1-14 0,-3 0 0,3-5 0,3 1 0,0-3 0,2 2 0,1-2 0,2 0 0,0 0 0,0-1 0,1-1 0,-1 1 0,1 0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42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 25 24575,'-5'1'0,"1"1"0,1 1 0,1 1 0,1-2 0,-1 0 0,2-3 0,-1 0 0,-1-5 0,-1 4 0,-1-4 0,0 6 0,0-1 0,0 1 0,1 1 0,2 0 0,0 4 0,-1-2 0,2 2 0,0-3 0,0 0 0,2-2 0,3-2 0,-3 0 0,5-5 0,-6 2 0,1-3 0,-3 1 0,1 2 0,0 3 0,-2 1 0,0 2 0,-4 0 0,4 3 0,-1 0 0,3 0 0,0-3 0,5 0 0,-1-2 0,2-1 0,-2-1 0,-2-2 0,-2 2 0,1 0 0,-1 3 0,1 0 0,-1 1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55.4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6 24575,'-2'3'0,"0"1"0,2-2 0,0 0 0,1-1 0,2-1 0,-2-2 0,2-1 0,-3 0 0,1 1 0,-2 0 0,0 3 0,-5 3 0,1 1 0,0 2 0,3-1 0,1 0 0,1-1 0,5 1 0,0-2 0,26 2 0,-14-3 0,18-1 0,-23-3 0,-2-4 0,-6 0 0,-4-12 0,-3 8 0,-3-8 0,1 14 0,0 0 0,-1 3 0,-5 3 0,-2-1 0,-2 5 0,-2 1 0,8-2 0,0 0 0,9-6 0,0-1 0,2-2 0,0-1 0,-1 1 0,0-2 0,0 3 0,-2 0 0,0 3 0,-1 1 0,0 1 0,2 0 0,-1-1 0,-2 1 0,2-1 0,-2 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21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 64 24575,'0'6'0,"1"3"0,0-1 0,1-1 0,1-3 0,-1-4 0,2-1 0,3-2 0,1-2 0,6-6 0,-5 2 0,0-3 0,-6 5 0,-2-1 0,-2 1 0,0-1 0,-4 2 0,-4 2 0,0 2 0,-9 0 0,9 3 0,-7 3 0,9 1 0,0 2 0,4 0 0,2-2 0,12 4 0,2-5 0,6 1 0,0-4 0,0-2 0,-5 0 0,-1-3 0,-7 0 0,-4-3 0,-1 1 0,-8-7 0,4 10 0,-15-9 0,6 11 0,-10-4 0,6 2 0,-6 8 0,10 4 0,-2 4 0,10 0 0,2 4 0,3-4 0,5 4 0,-2-9 0,8-3 0,-4-8 0,2-1 0,-3-3 0,0 1 0,-4 0 0,-1 1 0,-1 0 0,-1 1 0,1 2 0,-2 0 0,-2 4 0,-5 3 0,3-1 0,-3 3 0,8-4 0,-1-2 0,4-3 0,-2 0 0,2 0 0,-2 1 0,-1 0 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6.4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17 24575,'1'6'0,"-1"-3"0,2 1 0,-1-3 0,1-2 0,0 0 0,1 0 0,-1-6 0,-1 2 0,-1-4 0,0 6 0,-2 0 0,1 2 0,-7 4 0,3 0 0,-6 6 0,6-3 0,4 6 0,4-6 0,11 3 0,-1-6 0,5 0 0,-7-3 0,-3-2 0,-3-1 0,0-5 0,-3 1 0,-1-5 0,-4 5 0,1 0 0,-7 5 0,3 4 0,-2 6 0,3-1 0,3 2 0,2-4 0,0-2 0,2-1 0,0-1 0,2-1 0,1 0 0,-1-3 0,0-1 0,-2-9 0,-2 8 0,-1 1 0,0 6 0,-1 2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8.0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59 24575,'-6'14'0,"-3"1"0,0 3 0,1-3 0,1 2 0,2-6 0,1 3 0,0-5 0,2-1 0,0-4 0,1-1 0,1-4 0,0-3 0,3-6 0,-1-3 0,2-5 0,-2 2 0,0-3 0,-1-1 0,0 3 0,1-7 0,-2 11 0,2 3 0,0 12 0,2 12 0,1 7 0,2 4 0,2 3 0,2 3 0,-2-12 0,-3 1 0,-2-19 0,1-7 0,-1-2 0,6-13 0,-5 9 0,7-19 0,-6 14 0,3-18 0,-5 16 0,-1-2 0,-1 14 0,-2 2 0,0 5 0,0-1 0,-1 1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9.3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 28 24575,'0'-4'0,"0"1"0,1 0 0,0 2 0,1-1 0,0 0 0,0-1 0,3 0 0,-1 1 0,1 0 0,0 0 0,-3 2 0,0 0 0,-1 3 0,0 2 0,0 6 0,-1 0 0,0 2 0,0-3 0,-2-3 0,2 0 0,-4 2 0,1-1 0,-4 5 0,0-6 0,0 2 0,0-2 0,4-1 0,0 2 0,1-2 0,0 3 0,1 0 0,1-2 0,0 2 0,3-3 0,0-1 0,10 0 0,-2-1 0,18 0 0,-11 0 0,9-2 0,-13-1 0,-3-1 0,-5 0 0,-4 1 0,6-2 0,-7 1 0,7-1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33.7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19 24575,'-8'8'0,"2"1"0,2-1 0,2-1 0,0-2 0,2-2 0,0-3 0,1-5 0,0 1 0,0-8 0,0 3 0,-3 0 0,-2-1 0,-4 5 0,-10 0 0,1 7 0,-5 3 0,8 1 0,3 2 0,5 2 0,3-1 0,4 3 0,1-6 0,5-2 0,0-1 0,4-3 0,6 1 0,-5-3 0,-1-2 0,-7-1 0,-3-3 0,0 1 0,-2-1 0,0 0 0,-2 1 0,1 1 0,0 5 0,0-1 0,-2 5 0,2-1 0,-1 2 0,2-1 0,1-1 0,3-5 0,4 1 0,7-4 0,4 5 0,-6-1 0,-2 2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43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43 24575,'1'-5'0,"-1"0"0,0-1 0,-1 0 0,-1 0 0,0 0 0,0 2 0,-4 0 0,2 3 0,-7 1 0,6 3 0,-2 0 0,5 1 0,1-2 0,1 0 0,0-2 0,0-2 0,-2 9 0,-1-3 0,-2 13 0,2-4 0,1-1 0,2-3 0,0-5 0,3-1 0,2-4 0,1-1 0,1-1 0,-2-2 0,-1-1 0,0-2 0,-1 7 0,-2-1 0,-1 5 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 24575,'10'7'0,"-11"33"0,19-105 0,-17 63 0,0 1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8.1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18 24575,'1'4'0,"0"1"0,1-2 0,1 1 0,4-2 0,-2 0 0,1-1 0,-3-3 0,-1-1 0,0-2 0,0-2 0,-2 1 0,0-1 0,-1 3 0,-2 1 0,1 2 0,-1 0 0,-5 7 0,4-1 0,-4 12 0,6-7 0,2 2 0,1-9 0,1-2 0,0-4 0,1-1 0,-2-1 0,0-1 0,-4 4 0,3 1 0,-3 1 0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9.7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51 70 24575,'-6'21'0,"0"3"0,1 4 0,-1 0 0,3 1 0,-1-10 0,1 4 0,1-8 0,0 3 0,-1 8 0,-1-8 0,0 4 0,1-12 0,3-6 0,0-6 0,7-22 0,-1-1 0,14-31 0,-10 22 0,8-16 0,-9 21 0,-2 0 0,1 3 0,-4 9 0,0 3 0,-1 10 0,3 9 0,0 9 0,6 8 0,0 4 0,3 8 0,1 3 0,-1 1 0,4 2 0,2 8 0,-7-14 0,0-5 0,-12-23 0,0-18 0,1 0 0,6-31 0,-2 7 0,4-32 0,-6 25 0,1-20 0,-3 35 0,-1-4 0,-1 17 0,-1 5 0,1 1 0,-1 5 0,1 2 0,-2 19 0,2-12 0,-2 13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0.61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 24575,'0'19'0,"0"5"0,-1 7 0,-2-2 0,-1-1 0,0-12 0,0-1 0,3-11 0,0 0 0,4-3 0,7-1 0,5 0 0,23-3 0,-11 2 0,29-2 0,-35 3 0,6 0 0,-25 0 0,-2-3 0,-2 0 0,1-1 0,1 2 0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1.1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 24575,'1'33'0,"1"-1"0,-2 17 0,1-6 0,-1-9 0,0 1 0,1-8 0,-1-11 0,1-6 0,-5-19 0,4 5 0,-4-6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0.797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119 24 24575,'14'-2'0,"15"-1"0,-14 1 0,13 0 0,-10 1 0,-1 1 0,9 0 0,-7 0 0,3 0 0,-4 0 0,-3 0 0,-2 0 0,0 0 0,-1 0 0,0 0 0,2 0 0,-1 0 0,-1 0 0,-1 1 0,-1-1 0,4 2 0,-3-2 0,5 2 0,-6-2 0,3 1 0,7 0 0,0-1 0,8 1 0,-9-1 0,1 0 0,-3 0 0,-1 0 0,1 0 0,0 0 0,-2 1 0,3-1 0,-5 1 0,0-1 0,1 0 0,0 0 0,9 0 0,-1 0 0,13 0 0,-10 0 0,15 0 0,-15 0 0,13 0 0,-16 0 0,8 0 0,-11 0 0,10 0 0,-8 0 0,2-1 0,-1 0 0,-2-1 0,7 1 0,-6 1 0,15-1 0,-13 1 0,6-1 0,2 1 0,-8-1 0,16-2 0,-14 0 0,4-2 0,-9 4 0,0 0 0,8 0 0,1 1 0,2-1 0,-3 1 0,-7 0 0,4 0 0,-3 0 0,4 0 0,-1 0 0,1 1 0,10-1 0,-5 2 0,21 0 0,-18-1 0,22 0 0,-21-1 0,4 0 0,-10 0 0,-5 0 0,14 0 0,-7 0 0,17 1 0,-19-1 0,1 1 0,-7-1 0,-3 0 0,1 0 0,16 3 0,-11-3 0,22 3 0,-20-2 0,16 1 0,-15-1 0,15 0 0,-15 0 0,5-1 0,-7 1 0,12 1 0,-7-1 0,10 1 0,-2-2 0,-10 1 0,15 1 0,-17-2 0,10 1 0,-16-1 0,11 0 0,-12 0 0,3-1 0,-5 1 0,-3-1 0,0 1 0,1 0 0,-3 0 0,6 0 0,-6 0 0,7 1 0,-5-1 0,13 1 0,-7-1 0,3 0 0,10 0 0,-14 0 0,22 0 0,-21 0 0,13-1 0,-15 1 0,15-2 0,-10 2 0,17-1 0,-13 1 0,15 0 0,-17 0 0,1 0 0,-10 0 0,-6 0 0,0 0 0,1 0 0,0 0 0,6 0 0,-4 0 0,-1 0 0,-4 0 0,-1 1 0,4-1 0,-1 0 0,3 1 0,-6 0 0,-3-1 0,-2 0 0,-4 0 0,-11 0 0,-15 1 0,-4 0 0,-8 0 0,-9-1 0,7 0 0,-8 0 0,12 0 0,6 0 0,1 0 0,-3 0 0,5-1 0,-7 0 0,7-1 0,0 2 0,6-1 0,4 1 0,-6 1 0,-1 0 0,0 1 0,4-2 0,6 1 0,1 0 0,-1-1 0,-14 2 0,10-2 0,-29 1 0,23 0 0,-20 1 0,15-1 0,-5 0 0,-10-1 0,10 0 0,-18 0 0,8 0 0,1 0 0,2 0 0,2 2 0,7 0 0,-4 0 0,6 1 0,-2-2 0,1-1 0,-6 1 0,-10-1 0,-11 2 0,-15 3 0,9-2 0,11 2 0,14-3 0,1 0 0,2-2 0,-11 2 0,0-4 0,-21-1 0,10-2 0,0 0 0,0 0 0,25 2 0,-26 1 0,33 0 0,-17 0 0,15 2 0,1-2 0,-15 0 0,15 1 0,-27-1 0,-4 2 0,5-1 0,-2 1 0,21 0 0,6 1 0,1-1 0,-21 1 0,20-1 0,-38 0 0,35 0 0,-21 0 0,14 0 0,-21 0 0,2 0 0,1-1 0,12 1 0,18-1 0,-13 0 0,3 0 0,-7 0 0,8 1 0,-19 0 0,22 0 0,-22 0 0,24 0 0,-2 0 0,-14-1 0,12 1 0,-11-3 0,18 3 0,1-1 0,-10 1 0,14 0 0,-9 0 0,21 0 0,1 0 0,7 0 0,-2 0 0,-6 0 0,3 0 0,-3 0 0,6 0 0,1 0 0,2 0 0,0 0 0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3.09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 11 24575,'2'-3'0,"0"0"0,1 1 0,0 0 0,-1 1 0,-1 1 0,2 10 0,-1 4 0,0 8 0,-1 7 0,2-4 0,-1 6 0,0-1 0,0-1 0,-2 15 0,0-9 0,0 11 0,0-17 0,0 1 0,0-6 0,0-3 0,-1-1 0,0-6 0,-2 1 0,1 16 0,0-6 0,-2 46 0,1-31 0,0 42 0,2-49 0,1 14 0,0-25 0,-1 1 0,1-3 0,-2-5 0,0 4 0,0-2 0,0 5 0,4 18 0,-2-12 0,1 22 0,-1-28 0,0 18 0,0-20 0,0 13 0,1-2 0,0-5 0,1 5 0,-1-17 0,1 1 0,-1-9 0,-1 0 0,1-12 0,1-3 0,0-14 0,3-21 0,-2-1 0,2-36 0,-2 22 0,0-16 0,0 22 0,0-2 0,-2 7 0,1 3 0,-2-1 0,-2 2 0,2-3 0,-1-3 0,1-11 0,0 8 0,0-13 0,0 19 0,0-25 0,0 29 0,-1-18 0,0 24 0,0 8 0,1-1 0,0 16 0,0 1 0,0 6 0,0 0 0,0 2 0,0 1 0,0 2 0,0 0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6.93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36 26 24575,'21'9'0,"-4"-1"0,22 16 0,-15-7 0,16 12 0,-14-10 0,5 4 0,-6-7 0,4 3 0,-3-1 0,13 7 0,-13-5 0,5 1 0,-15-8 0,8 9 0,-8-7 0,17 15 0,-17-16 0,13 8 0,-18-13 0,4 3 0,-4-1 0,-1 0 0,4 5 0,-4-4 0,1 2 0,-1-3 0,3 8 0,-1-2 0,3 5 0,6 4 0,-7-10 0,7 6 0,-9-11 0,-2 0 0,1-1 0,-4-2 0,2 4 0,0-2 0,-1 1 0,2 1 0,-1 1 0,0 3 0,-3-4 0,0 0 0,-4-8 0,0 0 0,1 1 0,0 3 0,2-1 0,1 6 0,-2-8 0,1 4 0,-1-4 0,2 1 0,-1 1 0,0-3 0,-2 1 0,-2-3 0,-3-2 0,-3-3 0,-7-4 0,0-2 0,-8-6 0,-2-2 0,-1-2 0,-7-6 0,-9-7 0,4 2 0,-20-18 0,23 21 0,-9-7 0,21 16 0,-4-2 0,5 2 0,-5-2 0,-1-4 0,-10-3 0,9 2 0,-13-10 0,17 11 0,-3-7 0,8 8 0,-3-1 0,-5-6 0,3 5 0,-10-9 0,16 15 0,-7 0 0,13 10 0,-3 1 0,4 1 0,-3-2 0,1 2 0,-1-5 0,-8-6 0,-1-9 0,2 6 0,4 1 0,10 15 0,3 1 0,2 3 0,4 2 0,8 7 0,3 4 0,9 8 0,1 3 0,11 9 0,24 23 0,-8-8 0,-9-11 0,-1-1 0,4 6 0,9 3 0,-24-17 0,4-2 0,-4-2 0,1-1 0,-2-1 0,4 4 0,2 1 0,-6-1 0,-3 0 0,-10-6 0,6 9 0,-2-6 0,7 10 0,-12-15 0,0-1 0,-5-6 0,-4-4 0,4 7 0,-2-4 0,2 6 0,0-3 0,-2 1 0,0-3 0,-5-3 0,-11-3 0,-7 1 0,0-4 0,1 2 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17.360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81 49 24575,'0'12'0,"-2"10"0,0-3 0,-2 12 0,0-9 0,1 1 0,-2 5 0,2 0 0,0 3 0,-3 13 0,2-3 0,-2 2 0,1-8 0,4-2 0,-1-10 0,3 9 0,-1-15 0,1 0 0,-1-3 0,0 0 0,-1 9 0,0-5 0,0 8 0,0-11 0,-1 0 0,1-5 0,0-4 0,1 2 0,0-1 0,0 1 0,-1 2 0,1 2 0,0-1 0,0 11 0,2-8 0,-2 6 0,0-5 0,0-1 0,-1 1 0,1 9 0,0-9 0,0 14 0,1-18 0,0 9 0,-1-11 0,0 6 0,1-3 0,-1 2 0,1 13 0,-1-8 0,-1 26 0,0-19 0,0 15 0,1-15 0,0 8 0,-1-10 0,0 4 0,0-9 0,-1-4 0,2 3 0,-1 1 0,1 4 0,0 3 0,1-1 0,-1 2 0,2-2 0,-2 0 0,2 2 0,-1-2 0,-1 2 0,1 11 0,-1-11 0,-1 21 0,1-22 0,-3 13 0,3-14 0,-1 1 0,1 2 0,0-1 0,-1 2 0,1 13 0,-1-17 0,0 18 0,0-25 0,1 20 0,3-3 0,-1-3 0,0 10 0,-1-24 0,-1 15 0,1-15 0,1 27 0,-1-17 0,0 15 0,-1-13 0,0-2 0,0 0 0,-1-5 0,1 2 0,0 19 0,0-14 0,1 18 0,0-19 0,0 2 0,0 7 0,-1-5 0,0 5 0,0-4 0,1-5 0,0 19 0,2 1 0,-2 3 0,2-5 0,-3-13 0,2 17 0,1-9 0,-2 8 0,1-20 0,-1-1 0,0-13 0,0 13 0,-1-16 0,0 15 0,0-14 0,0 9 0,0-6 0,1 1 0,-1 1 0,1-2 0,-1-2 0,0 1 0,0 0 0,1-1 0,-1 9 0,1-1 0,-1 5 0,-1-4 0,1-1 0,-1-2 0,1-1 0,0 10 0,0-13 0,0 10 0,0-11 0,0-2 0,0 1 0,0-5 0,-1 3 0,1-5 0,-1 1 0,1 0 0,0 4 0,0 2 0,0-1 0,-1 0 0,1-3 0,-1-3 0,0 4 0,1-5 0,-1 8 0,1-5 0,0 11 0,0-10 0,0 6 0,0-4 0,0-3 0,0 5 0,0-7 0,0 12 0,1-9 0,-1 9 0,1-7 0,-1 2 0,1 2 0,-1-7 0,1 1 0,-1-9 0,0 1 0,0-1 0,0 0 0,0-2 0,1-3 0,-1-4 0,3-6 0,-2-2 0,3-7 0,-2-7 0,2-10 0,0-26 0,6-23 0,-5 33 0,0 0 0,8-29 0,-4 5 0,-1 36 0,-3-2 0,1-7 0,4-24 0,-3 11 0,1-13 0,-4 33 0,-1 16 0,-2 8 0,0 4 0,-1 5 0,1-8 0,-1 9 0,1-5 0,-2 7 0,1-2 0,-2-3 0,2-1 0,-2-10 0,2 7 0,-2-5 0,2 11 0,-1 0 0,1 4 0,0-2 0,-1-7 0,0 5 0,0-19 0,0 10 0,1-20 0,-1 14 0,-1-14 0,0 18 0,0-4 0,2 11 0,-2 0 0,1 0 0,-1-6 0,-1-5 0,1 1 0,-2 0 0,3 3 0,0 6 0,0-15 0,1 12 0,0-24 0,0 12 0,0-8 0,-1 3 0,-1 5 0,-3-22 0,2 17 0,-3-22 0,4 29 0,-3-13 0,3 17 0,-2-5 0,3 6 0,-1-1 0,-1-10 0,1 4 0,-2-7 0,3 11 0,-1-1 0,0-12 0,0 1 0,-2-11 0,1 11 0,-1-4 0,2 4 0,2-43 0,1 32 0,-1-47 0,-2 61 0,0-14 0,0 27 0,-1-13 0,1 10 0,0-4 0,1 11 0,0-1 0,1-8 0,-1 7 0,1-10 0,0 13 0,1-16 0,-1 10 0,1-23 0,-1 13 0,0-10 0,-2-12 0,0 18 0,-1-19 0,2 25 0,1 3 0,-1-14 0,1 18 0,-2-13 0,0 16 0,0-8 0,1 7 0,0-1 0,1 9 0,0 2 0,0-5 0,-1 3 0,0-1 0,0 3 0,0 0 0,1-3 0,-1-13 0,1 14 0,0-8 0,0 17 0,1-3 0,0 1 0,2-3 0,-1 4 0,3-5 0,-3 3 0,2-3 0,-2 3 0,-1-1 0,0 2 0,0-1 0,-1 5 0,0 1 0,1 3 0,-1 2 0,1 15 0,-1-1 0,-2 31 0,0 2 0,0 6 0,1-2 0,1-9 0,0 1 0,0-3 0,1 19 0,-1-24 0,3 34 0,-3-38 0,1 17 0,0-20 0,-1 0 0,2 15 0,-2-17 0,0 23 0,0-29 0,0 20 0,0-23 0,-1 21 0,0-21 0,0 8 0,2-9 0,0 0 0,0-1 0,-1 1 0,0 2 0,0-1 0,0 8 0,0 1 0,0 17 0,0-9 0,-1 4 0,-2-3 0,1-13 0,-2 14 0,3-9 0,-1 4 0,0 6 0,1-5 0,-1 1 0,0 18 0,1-20 0,0 17 0,2-22 0,-1 16 0,1-15 0,-1 22 0,0-28 0,-1 11 0,1-7 0,-2 0 0,-1 22 0,1-21 0,-1 19 0,2-19 0,0 2 0,1 24 0,-3-17 0,3 20 0,-1-9 0,1-10 0,-2 23 0,1-22 0,-1 10 0,1-13 0,1 3 0,-1-4 0,1-1 0,0-2 0,-1 5 0,-1 6 0,1-4 0,1 5 0,3 1 0,-2-8 0,4 18 0,-4-27 0,2 18 0,-1-24 0,-2 11 0,2-11 0,-1 0 0,4 18 0,-3-12 0,3 36 0,-4-32 0,2 22 0,-2-10 0,0 9 0,-1-6 0,1 1 0,2 3 0,-2-6 0,4 27 0,-3-10 0,2 7 0,-2-15 0,1-10 0,-2-12 0,0-3 0,-1-3 0,1 5 0,0 3 0,2-5 0,-2 1 0,1-14 0,-2-3 0,1-1 0,0-4 0,-1 3 0,1-5 0,-1 2 0,0-2 0,0 2 0,0 0 0,0 4 0,0-2 0,0-2 0,0 0 0,0-4 0,0 0 0,0-1 0,2-7 0,1-9 0,2-11 0,1-16 0,3-34 0,-2 6 0,1-22 0,-3-5 0,-1 23 0,-2 21 0,-1 3 0,0-7 0,-1-10 0,2 29 0,-1-6 0,0 14 0,0-6 0,1 2 0,-3-44 0,2 30 0,-4-37 0,3 51 0,-1-16 0,0 19 0,-1-18 0,0 17 0,0-5 0,0 16 0,1 1 0,0 4 0,-1-2 0,1-10 0,-1 6 0,-1-5 0,1 13 0,-2 2 0,1 4 0,-1-4 0,1 3 0,-1-5 0,1-4 0,0 2 0,1-4 0,0 1 0,1 0 0,-2-3 0,0-2 0,-1-2 0,1-26 0,0 19 0,2-16 0,1 27 0,0-9 0,0 8 0,1-9 0,-1 12 0,2-4 0,-2 9 0,2-6 0,-2 7 0,2-2 0,-2 7 0,1 9 0,-3 16 0,0 6 0,-6 22 0,0-3 0,0 7 0,-1 6 0,0 30 0,1-7 0,3-25 0,0 0 0,-1 20 0,1 9 0,2-10 0,1 18 0,1-13 0,1-10 0,0-25 0,0-18 0,0-5 0,1-1 0,0 10 0,1-3 0,1 21 0,-2-18 0,0 8 0,0-13 0,0-1 0,1 15 0,0-3 0,-1 5 0,1-9 0,0-7 0,0 3 0,-1-8 0,2-1 0,-2-6 0,1-3 0,2 8 0,-2-9 0,1 5 0,-2-10 0,0 2 0,0 1 0,1 2 0,0 3 0,0 0 0,2 3 0,2 8 0,0-1 0,1 13 0,0-10 0,-1 4 0,0-7 0,1 8 0,-2-9 0,6 18 0,-7-20 0,3 9 0,-4-13 0,0-1 0,-1 3 0,1-5 0,-1 1 0,0-2 0,0-2 0,0 2 0,-1-2 0,0-1 0,-1-3 0,0 0 0,1-1 0,-1 0 0,1-1 0,0-6 0,-1 2 0,0-3 0,0 2 0,1-5 0,6-14 0,-4-2 0,3 3 0,-6 9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27.036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86 10 24575,'1'11'0,"0"1"0,1 6 0,-2 4 0,2 2 0,-2 3 0,2 1 0,-1-2 0,1-2 0,-1-1 0,0 1 0,2-3 0,-1 5 0,1 1 0,0-1 0,1 4 0,0-3 0,1-2 0,1 3 0,-2-3 0,2 0 0,-1 1 0,-2-1 0,2 2 0,0 5 0,0 0 0,1 0 0,0 2 0,-2-8 0,1 7 0,-1-10 0,-1 11 0,0-13 0,2 17 0,-1-14 0,-1 19 0,-2-17 0,0 13 0,1-15 0,-1 13 0,0-15 0,-1 10 0,0-11 0,-1 1 0,1-2 0,-1-1 0,1-1 0,0 3 0,-1-1 0,0 0 0,-1 7 0,2-12 0,-1 8 0,0-6 0,1 3 0,-1 5 0,0 10 0,0-7 0,0 10 0,1-7 0,-1-7 0,1 2 0,-1 2 0,1-11 0,-1 13 0,1-10 0,-2 2 0,0 2 0,1-4 0,-1 1 0,0 7 0,0-6 0,-2 13 0,4-14 0,-4 16 0,2-14 0,-2 20 0,0-15 0,1 6 0,0-8 0,2-3 0,-3 12 0,2-7 0,-1 4 0,2-8 0,0-3 0,0 2 0,-3 13 0,1 0 0,0 3 0,0-6 0,2 4 0,-1-12 0,0 12 0,2-12 0,-2 8 0,2-4 0,-2 4 0,0 9 0,1-12 0,-3 20 0,3-11 0,-2 20 0,1-9 0,1 6 0,-2 4 0,2-19 0,0 41 0,-1-42 0,2 37 0,-1-43 0,0 33 0,-3-36 0,2 17 0,-4-8 0,4-2 0,-1 9 0,3-15 0,-2 5 0,1 12 0,-2-1 0,0 11 0,2-17 0,0 17 0,1-25 0,0 16 0,0-22 0,-1 2 0,0 4 0,1 5 0,1-1 0,1 16 0,-1-7 0,1 3 0,0 1 0,1 11 0,-1-5 0,1 13 0,-1-26 0,-1 7 0,-1-12 0,0 2 0,0 3 0,0 18 0,0-10 0,0 47 0,2-47 0,-2 30 0,1-36 0,-1 1 0,0-2 0,0-6 0,0-1 0,-1 28 0,0-26 0,0 34 0,0-25 0,1 2 0,-2 29 0,1-30 0,1 34 0,-2-12 0,2-13 0,0 22 0,-1-39 0,1 6 0,-1-21 0,2 0 0,-1-5 0,1 0 0,-1 1 0,-1 2 0,1-1 0,-1 11 0,1-12 0,-2 18 0,2-15 0,-3 17 0,2-14 0,1 15 0,-1-17 0,1 10 0,0-16 0,0 9 0,0-13 0,0 3 0,0-8 0,1 1 0,0 2 0,0-2 0,1 2 0,-1-4 0,0-2 0,1-2 0,-2-1 0,2-6 0,-2-2 0,2-2 0,0-2 0,1 2 0,2-3 0,-1-1 0,1-2 0,-3-6 0,1-1 0,-1-12 0,0-3 0,-2-7 0,1-32 0,-1 27 0,0-23 0,0 36 0,0-12 0,0 8 0,0-7 0,-1-4 0,1 14 0,-1-19 0,1 16 0,1 2 0,-1 5 0,1 12 0,-1-2 0,1-5 0,-1 3 0,1-2 0,0 0 0,0 8 0,-1-8 0,0 6 0,0-14 0,0 7 0,0-7 0,0 1 0,0 6 0,0 0 0,-1 4 0,-1 5 0,3-9 0,-2 6 0,2-14 0,-1 11 0,-3-18 0,2 16 0,-3-15 0,2 18 0,2-5 0,-2 4 0,1-2 0,-4-23 0,1 9 0,-1-10 0,2 16 0,3 5 0,-2-4 0,1-6 0,0-5 0,0-25 0,-2 9 0,-1-12 0,-1 9 0,1 11 0,1-2 0,1 4 0,-1-10 0,1 8 0,-2-9 0,3-2 0,-1 13 0,2-9 0,0-7 0,0 21 0,0-48 0,1 45 0,1-46 0,-1 49 0,2-28 0,-3 24 0,3-4 0,-2-26 0,3 25 0,0-21 0,0 28 0,-2 7 0,0-3 0,0-8 0,-2 1 0,1-7 0,-1 10 0,2-14 0,-1 12 0,0-11 0,1 15 0,-2 5 0,1-14 0,-1 13 0,1-6 0,-1-11 0,0 17 0,0-49 0,0 36 0,0-33 0,0 20 0,0-1 0,0-5 0,1-14 0,0 13 0,0-8 0,-1 29 0,1-14 0,0 27 0,0-18 0,-1 26 0,0-1 0,0-17 0,0 15 0,0-19 0,-2 17 0,-1-2 0,-1-8 0,0 15 0,3-8 0,0 14 0,1 2 0,0-1 0,0-9 0,1-5 0,-1 1 0,1-3 0,-1 10 0,0-1 0,2-29 0,-2 17 0,1-34 0,-1 18 0,-1-8 0,-1-3 0,-1-12 0,0 8 0,1 5 0,0 21 0,1 10 0,1 8 0,0-6 0,0 12 0,-1-8 0,-2-12 0,2 0 0,-1-6 0,2 16 0,-2 4 0,2 0 0,-1 4 0,1-6 0,0 6 0,0-7 0,0-18 0,0 6 0,0-11 0,0 20 0,0 4 0,0 6 0,0 7 0,0 5 0,0 6 0,0 3 0,0 1 0,1-9 0,0 0 0,4-12 0,-1 6 0,4-9 0,-5 11 0,1 0 0,-3 10 0,-1 12 0,-1 5 0,0 16 0,-2 30 0,2 3 0,-1 29 0,2-32 0,-1 0 0,1 38 0,0-15 0,0 0 0,2 14 0,0-24 0,0-3 0,2 8 0,0 15 0,-1-39 0,1 16 0,-2-23 0,2 27 0,-2-26 0,4 30 0,-2-33 0,2 6 0,-4-21 0,2-8 0,-1 6 0,0-5 0,2 19 0,-1-8 0,2 8 0,-2-7 0,0-2 0,0 17 0,-1-1 0,0 10 0,3-2 0,-1 1 0,3 11 0,-4-14 0,1-3 0,-5-17 0,1-4 0,-1-2 0,0 1 0,0 1 0,0 2 0,0 6 0,-1-1 0,0 0 0,-1 24 0,1-22 0,-1 22 0,0-20 0,0-1 0,-1 9 0,1-7 0,0 2 0,-1 25 0,3-25 0,-2 6 0,-1 1 0,-1 0 0,-2 36 0,-1-25 0,0 2 0,0 3 0,-2 21 0,2-24 0,0-2 0,3 12 0,0-15 0,0-2 0,1 1 0,-2 15 0,2-14 0,1 3 0,-1 30 0,3-13 0,-3 2 0,1-34 0,-1 4 0,-1-17 0,3 4 0,-3 6 0,3-15 0,-4 36 0,2 6 0,-2-5 0,3 14 0,-5-31 0,4 21 0,-4-13 0,2 12 0,1 19 0,2-29 0,1 1 0,0-1 0,0-4 0,0 26 0,0-37 0,0-3 0,-1 18 0,2-22 0,-1 44 0,1-42 0,0 53 0,-2-46 0,1 43 0,-1-47 0,0 16 0,0-18 0,1-2 0,0 31 0,1-25 0,-1 21 0,-1-30 0,1-3 0,1-4 0,0-7 0,1-3 0,-2-4 0,1-3 0,-1-2 0,1 0 0,1 3 0,-1-3 0,1 2 0,-1-4 0,1-1 0,-1-2 0,1 6 0,-1-3 0,0 7 0,0-4 0,0 7 0,0-7 0,0 2 0,0 1 0,1 1 0,-1 1 0,1-2 0,-1-5 0,0-3 0,0-2 0,-1-2 0,1-2 0,-1-1 0,2-3 0,3-8 0,-11-15 0,9 12 0,-11-7 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31.489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1042 85 24575,'0'18'0,"-3"-3"0,1 6 0,-2-6 0,-1 1 0,0-2 0,-2 3 0,-11 16 0,6-8 0,-16 23 0,2-1 0,1-3 0,-9 19 0,12-27 0,-2 10 0,7-17 0,-2 8 0,-8 9 0,6-9 0,-5 5 0,13-25 0,1 0 0,0 0 0,1 2 0,-4 7 0,2-3 0,-2 5 0,0-2 0,-6 11 0,5-10 0,-3 0 0,6-10 0,1-4 0,-1 1 0,-2 2 0,-6 10 0,0-2 0,-2 6 0,6-10 0,1 1 0,-6 9 0,2-4 0,-5 9 0,3-6 0,3-1 0,-3 5 0,-9 21 0,9-7 0,-13 23 0,19-29 0,-6 4 0,11-21 0,-4 7 0,8-12 0,-8 13 0,5-8 0,-8 9 0,8-14 0,-1-2 0,9-12 0,1-10 0,9-16 0,4-16 0,8-8 0,4-10 0,13-12 0,-6 13 0,5-9 0,-2 14 0,-10 8 0,17-21 0,-13 16 0,20-29 0,-16 24 0,17-24 0,-23 30 0,18-27 0,-20 24 0,23-36 0,-18 26 0,-6 11 0,0 0 0,3-12 0,13-23 0,-18 39 0,9-14 0,-13 27 0,6-11 0,-10 18 0,7-8 0,-11 12 0,5 0 0,-8 7 0,0 3 0,-1 3 0,0-2 0,-1 3 0,1-2 0,2-2 0,1-1 0,2-2 0,-2 2 0,-1 2 0,-2 2 0,0 0 0,0-2 0,-2 2 0,4 0 0,-2-5 0,2 4 0,4-12 0,-5 10 0,3-6 0,-6 7 0,5-5 0,-4 5 0,5-5 0,-5 6 0,1 0 0,-2 1 0,2 1 0,-4 0 0,4 2 0,-4 0 0,2 1 0,-3 8 0,-8 21 0,-2 0 0,-11 25 0,-6 6 0,-1 0 0,3-10 0,0 1 0,-11 20 0,12-24 0,-1-1 0,-13 24 0,5-11 0,-17 18 0,19-32 0,-12 16 0,20-31 0,1-1 0,4-2 0,0-1 0,-1 4 0,-17 24 0,12-15 0,-28 38 0,29-41 0,-15 16 0,20-24 0,-3 1 0,-7 16 0,5-11 0,-22 37 0,22-34 0,-8 19 0,16-28 0,2 4 0,-2-4 0,2 0 0,-1 1 0,0 2 0,2-4 0,0 1 0,6-14 0,3-2 0,0-6 0,-6-1 0,-20-4 0,14 1 0,-10-1 0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2.9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24575,'32'22'0,"2"1"0,-21-14 0,7 2 0,-6-2 0,-2-2 0,-1-1 0,-6-2 0,-2-2 0,-1 1 0,0-2 0,1 2 0,3 3 0,0-3 0,1 4 0,-1-4 0,0-1 0,0 2 0,0-2 0,5 6 0,-6-5 0,4 3 0,-3-4 0,-2 0 0,6 1 0,-3-1 0,3 2 0,-1-1 0,0 0 0,0 2 0,-2-3 0,-1 2 0,-3-3 0,-2 0 0,1 0 0,0 1 0,2 1 0,0 0 0,1 0 0,-1 0 0,-1-2 0,0 2 0,1-1 0,0 2 0,1-1 0,2 2 0,0-2 0,-3 0 0,-10-3 0,2 0 0,-4-1 0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4.2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21 24575,'-1'8'0,"1"-3"0,1-2 0,1-2 0,1-1 0,1-1 0,1-2 0,0-3 0,-2-1 0,-3 0 0,-5 1 0,-1 1 0,-3 3 0,2 1 0,-1 2 0,0 4 0,2 1 0,1 3 0,4-3 0,3-1 0,3-2 0,0-2 0,3 0 0,-2-5 0,-2 3 0,-1-5 0,-2 2 0,0 0 0,-7 8 0,3 1 0,-5 4 0,6-3 0,3-6 0,2-5 0,3-4 0,1 0 0,0 3 0,-4 3 0,-1 2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2.72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1 24575,'-8'12'0,"2"4"0,1 0 0,4 1 0,1-5 0,5-6 0,1-4 0,8-4 0,-5 0 0,5-3 0,-11 0 0,-2-5 0,-4 2 0,-6-4 0,2 5 0,-3 2 0,4 4 0,0 1 0,1 1 0,2 2 0,-3 5 0,3-1 0,0 1 0,3-3 0,2-4 0,0-2 0,2-3 0,0 0 0,-1-2 0,-1 2 0,-2 0 0,0 1 0,0 2 0,0 0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0.66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 1 24575,'-2'16'0,"0"-3"0,2 2 0,0-6 0,2-4 0,1-2 0,2-2 0,1-5 0,-2 0 0,0-4 0,-3 2 0,-3 4 0,0 3 0,-1 3 0,1 0 0,1-1 0,1-3 0,-1-3 0,-3-4 0,-2-1 0,-1 2 0,1 4 0,0 5 0,4-1 0,-1 5 0,2-3 0,0 0 0,2-2 0,0-2 0,4 0 0,-1 0 0,0-2 0,-1 1 0,-3-1 0,0 2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6.45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24575,'2'5'0,"-2"1"0,0 0 0,0 3 0,0 9 0,0-3 0,0 7 0,1 2 0,1-2 0,-1 2 0,1-1 0,-2-1 0,1-2 0,-1 3 0,0-10 0,0 1 0,1 1 0,-1-8 0,1 3 0,-1-6 0,0 0 0,0 2 0,1 0 0,-1 5 0,1-3 0,-1 2 0,0-5 0,0-1 0,0 0 0,0-1 0,1 1 0,-1 0 0,1 0 0,-1 6 0,0-4 0,0 3 0,-1-2 0,1 1 0,-2-1 0,2 0 0,-1-3 0,1 0 0,0-1 0,0-1 0,-1 3 0,1-1 0,-2 2 0,2 1 0,-2-3 0,2 1 0,-1-3 0,1 1 0,0 0 0,1 0 0,-1 1 0,2-3 0,-2 2 0,2-3 0,-2 2 0,2-2 0,-1 1 0,17 5 0,10 4 0,2 0 0,-2 0 0,-16-5 0,-4-1 0,0 0 0,3 2 0,-2-3 0,2 3 0,0-2 0,-3-1 0,2 0 0,-2 2 0,-2-3 0,6 4 0,-4-3 0,4 1 0,-2 0 0,-2-1 0,0-1 0,0 1 0,0-1 0,8 4 0,-4-2 0,8 3 0,-11-4 0,1 1 0,-4-2 0,-1 0 0,1 1 0,0-1 0,1 1 0,5 2 0,-1 0 0,1-1 0,-5-2 0,-5-1 0,0-1 0,0 1 0,0 0 0,1-1 0,-1 2 0,1-1 0,1 1 0,0 0 0,3-1 0,-3 1 0,0-3 0,-3-2 0,-1 1 0,0-3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7.82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24575,'-1'4'0,"0"0"0,0-3 0,1 0 0,-1 2 0,0 2 0,1 3 0,-2 1 0,2 2 0,-1-2 0,1 2 0,0-1 0,0 2 0,0 1 0,0-1 0,0 7 0,0-6 0,0 15 0,0-9 0,0 8 0,0-6 0,0-4 0,0 2 0,0-7 0,0 3 0,0 9 0,0-6 0,0 13 0,0-12 0,0 3 0,0-6 0,0-3 0,0-3 0,0-5 0,0 2 0,0-2 0,0 1 0,0-2 0,0-2 0,0-1 0,0 0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5.6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10 11 24575,'4'2'0,"4"-1"0,-3-2 0,3 0 0,-5 0 0,1-1 0,-2 0 0,0 0 0,-2 1 0,-1-1 0,-3 2 0,2-1 0,-2 1 0,2 1 0,-1 0 0,-1 3 0,0 1 0,1 2 0,1-1 0,1-2 0,2-2 0,1-1 0,3-1 0,-1-1 0,2 0 0,-4-4 0,-1 3 0,-3-3 0,-1 5 0,-12 7 0,10-4 0,-7 5 0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7.67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38 1 24575,'-4'7'0,"1"-1"0,5-2 0,2-3 0,4 0 0,-1-2 0,-1 0 0,-4-1 0,-1 0 0,0-1 0,-4-1 0,1 1 0,-1 0 0,-1 3 0,-2 1 0,-6 8 0,1-2 0,-1 4 0,7-4 0,2-3 0,4-2 0,2-3 0,2-1 0,-1-3 0,-1 1 0,-1-1 0,-4 3 0,0 1 0,-2 1 0,1 0 0,0 1 0,1 1 0,1-1 0,1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1.59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24575,'6'16'0,"-1"-1"0,-3 3 0,1 3 0,-3-5 0,1 10 0,-1-12 0,0 6 0,1-5 0,1 3 0,-1 3 0,1 4 0,-2 1 0,3 8 0,0 3 0,2 0 0,-2-1 0,2-4 0,-4-12 0,2 3 0,-2-12 0,0 0 0,-1 2 0,0 2 0,0 1 0,-1 13 0,-1-9 0,0 15 0,0-18 0,0 3 0,1-10 0,0-3 0,-1 5 0,2-5 0,-3 3 0,2-4 0,-1 0 0,0 3 0,0-2 0,1 1 0,0-4 0,0 0 0,-1-2 0,1 1 0,-1-2 0,1 1 0,-2 1 0,1-1 0,-3 1 0,3-2 0,-2 0 0,1-1 0,1 0 0,-1-1 0,-1-7 0,1-2 0,-2-17 0,2 9 0,-2-14 0,3 15 0,-1-4 0,2 9 0,1-2 0,0 2 0,0-4 0,0 1 0,0-2 0,0-2 0,1-2 0,0 2 0,0-3 0,1 8 0,-2-3 0,2-2 0,-2 1 0,3-2 0,-1 2 0,0 3 0,0 1 0,0 2 0,1-3 0,0-2 0,-1 2 0,0-4 0,-1 11 0,1-6 0,-2 5 0,1-1 0,-1 1 0,0 2 0,0 0 0,1-2 0,-1 1 0,1-7 0,-1 5 0,-1-3 0,1 5 0,-1-2 0,2-4 0,0 2 0,1-5 0,0 10 0,0 0 0,-1 5 0,0-1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3.29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31 0 24575,'1'8'0,"-1"0"0,1 0 0,-1 4 0,0-2 0,0 4 0,-1-1 0,-1 3 0,0-3 0,-1 6 0,2-9 0,-1 8 0,1-4 0,0 3 0,0 3 0,0 5 0,-2-3 0,1 11 0,-1-13 0,1 4 0,1-7 0,0 3 0,0 0 0,1 1 0,0 1 0,-1 4 0,1-3 0,-1 10 0,2-12 0,-1 12 0,0-10 0,0 11 0,-1-16 0,1 0 0,0-10 0,0 0 0,0-1 0,0-1 0,0 0 0,0 0 0,0 0 0,0-1 0,0-1 0,0-1 0,0 3 0,0-2 0,0 3 0,0-2 0,0-2 0,-1 0 0,1-1 0,-1 1 0,1 1 0,0 2 0,0 1 0,0-1 0,0-3 0,8-9 0,-5 1 0,6-3 0,-8 7 0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4.5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24575,'8'0'0,"2"0"0,4 1 0,3-1 0,2 2 0,-1-2 0,3 1 0,-7 0 0,1 1 0,-1 0 0,-1 0 0,3 0 0,-4-2 0,3 2 0,9-1 0,-2 0 0,7 0 0,-12 0 0,-4 0 0,-1 0 0,0 1 0,-2-1 0,-2 0 0,-3 0 0,0 0 0,2 0 0,-1 0 0,2 0 0,-3 0 0,3 0 0,-6 0 0,-6 3 0,3-4 0,-7 3 0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6.85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 0 24575,'0'11'0,"0"10"0,0-6 0,0 9 0,0-5 0,0 1 0,0 3 0,0-1 0,0-3 0,-1-1 0,1-4 0,-1 2 0,1 5 0,0-1 0,0 11 0,0-13 0,0 5 0,0-13 0,0 1 0,0-4 0,-1 4 0,1-3 0,-1 4 0,1-5 0,0 3 0,-1-4 0,1 1 0,-1 1 0,1 0 0,0 2 0,-1 7 0,1-5 0,-1 4 0,0-3 0,1-1 0,-1 2 0,0 2 0,1-7 0,-1 2 0,0-5 0,0 1 0,-1 7 0,0-1 0,1 15 0,-1-13 0,2 5 0,-2-11 0,2-4 0,4-4 0,-1-2 0,2-3 0,-2 2 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8.40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24575,'1'18'0,"-2"1"0,2 4 0,-2 0 0,0 6 0,0-5 0,-1 9 0,1-12 0,1 5 0,-1-7 0,1 13 0,-1-14 0,1 9 0,0-11 0,0-2 0,1 13 0,0-11 0,1 11 0,-2-11 0,0-3 0,1-1 0,0-4 0,-1-1 0,0 1 0,0-1 0,0 0 0,0 2 0,-1 2 0,0 2 0,1 0 0,-1-1 0,0 1 0,0-5 0,0 2 0,0-1 0,1-2 0,0 2 0,0-3 0,0-2 0,-1 0 0,1 0 0,-1 5 0,1-4 0,-2 1 0,-8-5 0,6-1 0,-5 0 0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9.85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0 134 24575,'23'-8'0,"3"-1"0,2-1 0,2 1 0,-3 0 0,-3 2 0,-2 2 0,2 0 0,-7 2 0,4-2 0,-9 3 0,3-3 0,0 2 0,6-4 0,0 1 0,6-4 0,-3 3 0,0 2 0,-8 2 0,-7 1 0,-1 0 0,-3 2 0,0-1 0,-1 0 0,1 0 0,0 0 0,0 0 0,1 0 0,-2 0 0,0-1 0,-1 1 0,0 0 0,-1 0 0,0 1 0,-9 1 0,6-1 0,-7 1 0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2.20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66 1 24575,'-6'25'0,"0"3"0,-3 5 0,2 3 0,-1 9 0,2-1 0,2 1 0,-1-2 0,4-5 0,-2 9 0,0-16 0,2 3 0,0-12 0,1-9 0,-1 3 0,1-8 0,-1 0 0,1 0 0,0-2 0,-1 3 0,1 1 0,-1-1 0,1 2 0,0-2 0,0-2 0,0 1 0,0-1 0,0 1 0,-1 5 0,1-1 0,-1 6 0,1-9 0,1 2 0,-1-8 0,1 1 0,-1-2 0,1-1 0,-1 1 0,1 0 0,-1 1 0,0 0 0,0-1 0,1-1 0,10-6 0,-8 3 0,8-4 0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4.09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 0 24575,'0'23'0,"0"15"0,0-4 0,0 6 0,-1-6 0,0-8 0,0 1 0,1-4 0,0-3 0,0-1 0,0 2 0,0-3 0,0-2 0,-1 4 0,1-10 0,-1 5 0,1-9 0,-1 0 0,0-1 0,1-1 0,0-1 0,0-1 0,0-1 0,0 1 0,0 1 0,-1-1 0,1 3 0,-1 4 0,0 0 0,0 9 0,1-8 0,-2 4 0,2-7 0,-1-1 0,1-2 0,0-1 0,0-1 0,-1 1 0,1 0 0,-2-1 0,2-1 0,-1-1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5.21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0 277 24575,'80'-41'0,"-10"4"0,-45 22 0,0-3 0,0 1 0,-3 0 0,1 1 0,-5 3 0,-2 3 0,-4 1 0,1 1 0,-2-2 0,3 0 0,-1 0 0,0 0 0,1 3 0,-4 0 0,-1 2 0,0-1 0,-4 2 0,0 0 0,-4 2 0,0 1 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8.0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22 0 24575,'1'11'0,"-1"3"0,-1 1 0,-1 7 0,-2-1 0,0 7 0,-1-3 0,3 2 0,-1 9 0,3-12 0,0 10 0,-1-14 0,1 6 0,-1-4 0,1 0 0,1-3 0,0-6 0,1 2 0,-1-6 0,1-1 0,-2-5 0,2 0 0,-2 0 0,2 2 0,-2 1 0,1 1 0,0 1 0,0 4 0,0-4 0,1 3 0,0-5 0,0 2 0,2 3 0,1 0 0,1 7 0,-1-5 0,0 1 0,-3-2 0,0-2 0,1 3 0,-1-4 0,0 1 0,0-5 0,0 2 0,1 1 0,-1 1 0,0 1 0,0-4 0,-1 0 0,0-3 0,0-1 0,-2-1 0,3-6 0,-3 3 0,3-5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9.71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 0 24575,'0'9'0,"0"2"0,0 6 0,0-2 0,-1 9 0,0-7 0,0 9 0,1-5 0,0 8 0,0-3 0,0 2 0,0-2 0,1 10 0,1-6 0,-1 17 0,2-20 0,-2 0 0,1-13 0,-2-7 0,0 2 0,1-2 0,-1 1 0,1-2 0,-1 2 0,0 0 0,0 0 0,0 0 0,0 0 0,0-1 0,0-1 0,0 1 0,1 10 0,-1-6 0,1 6 0,-1-9 0,-1 2 0,1-2 0,-2 6 0,2-4 0,-2 4 0,2-7 0,-1 1 0,1-4 0,0-1 0,-3-1 0,3-1 0,-3-1 0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1.35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1 217 24575,'22'-9'0,"-4"1"0,21-7 0,-16 5 0,12-3 0,-15 3 0,1-1 0,-4 1 0,-5 1 0,-2 2 0,-4 3 0,-1 1 0,1 0 0,4-2 0,0 0 0,3-3 0,-3 3 0,-2-1 0,0 3 0,-2 0 0,0 0 0,2 0 0,0-1 0,3-1 0,0-1 0,1 1 0,0 1 0,1-1 0,-1 2 0,0-1 0,5-2 0,-6 3 0,2-3 0,-6 4 0,-3-1 0,-1 1 0,-1-1 0,-3 2 0,-1 0 0,-2 1 0,2 0 0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3.62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24575,'4'19'0,"-2"4"0,4 17 0,-6-2 0,4 12 0,-3 5 0,0-10 0,1 15 0,0-25 0,-2 3 0,1-22 0,0 2 0,-1-11 0,0 2 0,0-1 0,-1-1 0,0 10 0,0-8 0,0 7 0,0-8 0,1 2 0,-1-2 0,0 2 0,0 0 0,0 3 0,0-4 0,0 7 0,0-6 0,0 6 0,-1 1 0,0 11 0,0-4 0,1-1 0,0-8 0,0-8 0,1 1 0,-2-3 0,2-1 0,-2-3 0,1-2 0,-1-5 0,1 3 0,0-2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5.0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 0 24575,'0'9'0,"-1"6"0,0 5 0,0 5 0,1 6 0,-1 2 0,1 6 0,-1-5 0,1 0 0,0-10 0,0-1 0,0 1 0,1-8 0,-1 1 0,1-7 0,-1 0 0,0-1 0,0 0 0,0 1 0,0-2 0,0 3 0,0-5 0,0 2 0,0-4 0,0-2 0,0 3 0,-1 6 0,1-3 0,-1 4 0,0-9 0,1 1 0,0-10 0,0 5 0,1-5 0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8.27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65 453 24575,'17'-16'0,"-3"3"0,12-7 0,-4 3 0,2-1 0,14-11 0,-13 9 0,12-8 0,-10 5 0,-8 6 0,2-3 0,-10 7 0,0-1 0,-1 0 0,0-1 0,-2 3 0,6-4 0,-3 0 0,2 2 0,-3 2 0,-5 7 0,-1 1 0,1 0 0,-3 2 0,2 0 0,-1-1 0,0 1 0,0-2 0,0 1 0,-2 0 0,3 0 0,-4 1 0,4-3 0,-2 0 0,0 0 0,0 1 0,-1 3 0,-1-1 0,0-2 0,0 2 0,-1-6 0,1 5 0,0-5 0,0 5 0,0-2 0,0 2 0,1 1 0,-1 0 0,0 1 0,-8 9 0,0-1 0,-13 13 0,6-6 0,-5 4 0,8-7 0,-2 2 0,3 2 0,-1-2 0,0 3 0,3-5 0,2-1 0,-4 1 0,6 0 0,-5-2 0,4 1 0,-2-1 0,1 2 0,-10 12 0,0 5 0,-3 1 0,1-1 0,5-9 0,2-9 0,0 2 0,6-8 0,-1 0 0,1 2 0,0 0 0,1 1 0,-3 3 0,2-3 0,-6 6 0,2-4 0,-9 6 0,5-6 0,-2 2 0,5-3 0,3-1 0,-1 1 0,2 1 0,-2-1 0,3 1 0,0-4 0,3-1 0,10-13 0,2-3 0,21-22 0,-8 6 0,23-24 0,-21 24 0,14-16 0,-18 22 0,10-14 0,-9 12 0,3-4 0,-4 4 0,-4 2 0,1 0 0,-1 1 0,-1 3 0,-4 3 0,1 1 0,-4 5 0,1-4 0,-2 6 0,0-3 0,-2 4 0,-1-1 0,2 0 0,-2 3 0,0-1 0,0 4 0,-3-1 0,3 0 0,-4 0 0,2 1 0,-2 0 0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49.60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33 24575,'-5'10'0,"1"-1"0,5-18 0,-1 4 0,-3 0 0,0 1 0,-1 2 0,0 0 0,2 5 0,-1 9 0,1 0 0,2 3 0,3-8 0,0-3 0,2-4 0,2-3 0,2-4 0,1-13 0,-4 6 0,-2-9 0,-5 17 0,-3 2 0,3 4 0,-3 2 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1.04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 1 24575,'-1'11'0,"1"-1"0,0-2 0,1-4 0,3-4 0,-2-4 0,2-2 0,-2-1 0,-1-1 0,-1 4 0,-1 0 0,-4 6 0,2 0 0,-2 3 0,2-2 0,2 1 0,1-3 0,2-1 0,0-1 0,1 0 0,-2 0 0,0 1 0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2.80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47 17 24575,'-5'9'0,"2"0"0,0 1 0,3-4 0,-1-1 0,4-6 0,-1-1 0,2-14 0,-3 6 0,-2-7 0,-3 11 0,-1 3 0,0 2 0,-2 4 0,2 3 0,-4 12 0,5-8 0,0 5 0,7-14 0,2-4 0,5-3 0,-2-4 0,0 3 0,-4 1 0,-8 4 0,3 1 0,-3 1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4.58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9 24575,'-7'13'0,"2"-1"0,4-3 0,1-2 0,1-2 0,1-4 0,3-1 0,-2-3 0,1 0 0,-3-1 0,0-2 0,-2 1 0,-1-1 0,-1 2 0,1 2 0,-3 3 0,3 1 0,-1 4 0,1 0 0,2-2 0,3 0 0,2-3 0,7-3 0,-3-1 0,4-11 0,-7 4 0,-1-4 0,-4 10 0,-2 5 0,-5 0 0,4 1 0,-3-2 0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7.50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40 43 24575,'1'-10'0,"-2"1"0,-1-1 0,-3 3 0,1 3 0,0 2 0,2 1 0,-2 3 0,0 2 0,-2 5 0,2 2 0,0 0 0,4-2 0,0-4 0,4-1 0,0-3 0,3 0 0,1 0 0,-4-3 0,0 0 0,-4 1 0,-1-1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9.29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21 24575,'0'8'0,"0"-2"0,1-2 0,1-3 0,2-1 0,-1-2 0,1-2 0,0-6 0,-3 3 0,0-4 0,-2 7 0,-5 3 0,0 5 0,-4 8 0,2 7 0,4-5 0,3-2 0,3-11 0,2-3 0,1-2 0,-1 0 0,-2 1 0,0 1 0,-4 1 0,2 0 0,-3 0 0,3 0 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1:06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37 24575,'-6'28'0,"4"-8"0,7-18 0,9-6 0,-2-2 0,3-2 0,-9 1 0,-3 0 0,-3 3 0,1-1 0,-1 1 0,-1-1 0,0 1 0,-1 0 0,1 4 0,-2 4 0,-9 11 0,4-3 0,-6 9 0,13-15 0,4-3 0,4-10 0,2-5 0,0-1 0,-1-1 0,-4 5 0,-1 0 0,-2 1 0,0 3 0,-2 0 0,-2 4 0,-5 2 0,-4 8 0,-5 5 0,5-2 0,3 1 0,7-9 0,7-3 0,9-6 0,2-1 0,3-9 0,-9 5 0,-6-1 0,-4 4 0,-5 2 0,-1 3 0,-8 6 0,3 1 0,-7 9 0,10-7 0,0 3 0,11-10 0,4-1 0,3-4 0,0-1 0,-2-3 0,-5 3 0,0 6 0,-3 1 0,0 5 0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6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29 24575,'-4'93'0,"-1"0"0,1-1 0,-1 1 0,2-16 0,0 2 0,0-2 0,-1 17 0,0 4 0,0-7 0,2-20 0,1-13 0,1-10 0,0 40 0,-1-32 0,0-26 0,-1 23 0,2-18 0,-2 20 0,2-14 0,-1-8 0,1 4 0,-1-22 0,1-1 0,-1-9 0,1-1 0,-1-2 0,1 0 0,0 0 0,0 0 0,0 2 0,0 0 0,-1 6 0,0-5 0,0 4 0,1 0 0,0-3 0,0 4 0,0-6 0,0-2 0,0 1 0,0 1 0,0-6 0,1-4 0,4-31 0,-1 5 0,1-40 0,-3 20 0,0-30 0,-2 28 0,0-21 0,-1 36 0,-2-22 0,1 28 0,1-15 0,1 22 0,0-17 0,-1 20 0,-1-16 0,1 14 0,0-3 0,1 2 0,0 0 0,0 6 0,0-6 0,0 9 0,0-17 0,1 12 0,-1-9 0,1 13 0,-1 0 0,0 0 0,0-8 0,0 1 0,0-2 0,0 7 0,0-11 0,0 5 0,0-24 0,0 19 0,0-29 0,0 30 0,3-13 0,-3 19 0,5-8 0,-3 6 0,0-14 0,0 18 0,-2-1 0,1 15 0,-1 0 0,1 4 0,-1-5 0,0 0 0,0-1 0,0 2 0,0 3 0,0 1 0,-1 2 0,1 1 0,-1 1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24575,'0'19'0,"0"3"0,0 6 0,0 9 0,-1 24 0,-1-6 0,0 7 0,1 9 0,1-26 0,0 13 0,0-20 0,0-10 0,0 5 0,0-3 0,0 21 0,1-3 0,-1 38 0,3-34 0,-3 17 0,2-35 0,-2-4 0,0-2 0,-2-8 0,2 15 0,-2-8 0,-3 41 0,2-31 0,-2 31 0,3-35 0,0 21 0,0-24 0,0 11 0,1-19 0,1 8 0,0 2 0,0 22 0,0-14 0,0 5 0,0-17 0,0-1 0,0 4 0,1-2 0,0-4 0,2 4 0,-2-12 0,0 9 0,0-12 0,1 0 0,-1 2 0,0-6 0,0 3 0,-1-9 0,1 0 0,-1-1 0,1-1 0,0-1 0,0 1 0,0-5 0,1-8 0,1-18 0,2-28 0,0-10 0,0-22 0,1-10 0,-3 21 0,2-4 0,-1 3 0,3 39 0,-3-46 0,2 53 0,-5-23 0,-1 19 0,1-18 0,-1 15 0,3-47 0,-3 46 0,0-32 0,-1 46 0,-2-4 0,1 15 0,1 0 0,-1 7 0,2-3 0,-1 0 0,0 3 0,0-4 0,0 4 0,-1-10 0,0 1 0,-1-28 0,2 20 0,-2-16 0,3 21 0,-2-11 0,0 10 0,1-10 0,0 11 0,0 1 0,-1-3 0,1-9 0,-1 7 0,0-15 0,1 22 0,-1-14 0,2 20 0,-2-8 0,2 11 0,0 0 0,0-5 0,1 3 0,0-9 0,0 4 0,-1 1 0,0 5 0,0 7 0,-2 4 0,-5 4 0,3-2 0,-2 2 0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1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78 24575,'2'8'0,"1"0"0,-1 1 0,0 1 0,0-3 0,-1 3 0,0-3 0,0 1 0,-1 7 0,1-1 0,-1 9 0,0-6 0,0 18 0,0-6 0,-1 15 0,0 5 0,-1-7 0,0 17 0,0 17 0,1-12 0,-1-10 0,1 1 0,0 19 0,-2-9 0,0 0 0,1 18 0,-2-22 0,-1-3 0,-1 0 0,-3 24 0,6-41 0,-1 47 0,2-41 0,0 22 0,1-32 0,0-10 0,1 5 0,-1-12 0,1 6 0,0-9 0,0 2 0,-2 15 0,2 9 0,-1 3 0,1-5 0,0 9 0,0-16 0,0 19 0,0-19 0,0 5 0,0-3 0,0 18 0,0-18 0,1 14 0,-1-29 0,3 9 0,-4-17 0,3 8 0,-3-12 0,2 0 0,-1-4 0,1-7 0,-1-9 0,3-15 0,-2-16 0,3-8 0,-3-22 0,1-11 0,-2-5 0,0 34 0,0 0 0,-2-41 0,2 38 0,0-4 0,-5-19 0,1-1 0,3 21 0,0 2 0,-3-11 0,1 5 0,1-8 0,2 20 0,-3-1 0,3-13 0,-2 24 0,2-14 0,0 26 0,0-16 0,-1 11 0,-1-29 0,0 36 0,-2-23 0,4 28 0,0-25 0,0 18 0,2-24 0,0 27 0,-2-23 0,4 20 0,1-28 0,2 17 0,0-10 0,-2 15 0,-3 1 0,0 6 0,-1-2 0,0 4 0,1-7 0,-1 15 0,1 1 0,-2 15 0,0 2 0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6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24 24575,'5'6'0,"2"-1"0,2 8 0,11 8 0,6 7 0,8 5 0,22 26 0,-3-10 0,3 13 0,-17-20 0,-10-6 0,2-2 0,-1-3 0,2 1 0,-10-6 0,-3-4 0,17 20 0,-17-20 0,10 8 0,0-2 0,-7-11 0,20 23 0,-14-15 0,6 9 0,-9-10 0,8 7 0,-15-14 0,10 6 0,-18-15 0,6 5 0,-9-8 0,2 5 0,0-1 0,-3 0 0,-1-1 0,0-2 0,-1 0 0,0-1 0,0-2 0,-3-2 0,0-4 0,-3-2 0,-3-6 0,-6-3 0,-5-7 0,-19-16 0,3-1 0,-28-24 0,18 22 0,-8-7 0,6 12 0,1 2 0,-30-31 0,24 25 0,-15-17 0,34 28 0,-16-18 0,12 10 0,-13-16 0,18 27 0,5 2 0,-7-5 0,8 4 0,-6-11 0,8 15 0,5 6 0,-2 0 0,-4-3 0,4 2 0,-4-5 0,9 9 0,0-1 0,5 4 0,2 2 0,10 8 0,4 4 0,16 16 0,1 0 0,19 22 0,30 21 0,-38-31 0,2 2 0,25 18 0,1 0 0,8 11 0,-14-16 0,-4-2 0,-9-7 0,-6-1 0,-2-1 0,-5-2 0,13 21 0,-18-27 0,0 5 0,3 5 0,-10-14 0,6 16 0,-15-28 0,2 8 0,-7-15 0,-6-7 0,-2-9 0,-10-10 0,3-3 0,-10-10 0,4 0 0,-20-30 0,6 14 0,-23-24 0,26 40 0,-22-17 0,17 15 0,-4-2 0,-1-5 0,8 16 0,4 3 0,-1 4 0,3 2 0,-1 2 0,1-4 0,-3 0 0,10 3 0,1 3 0,7 3 0,6 6 0,0-1 0,1-2 0,0 1 0,-1-1 0,0-1 0,-1 3 0,0-5 0,1 3 0,-1-3 0,0-1 0,0 4 0,-2-1 0,1 3 0,-2 1 0,-2-2 0,-1-1 0,-3-1 0,3 3 0,-1-1 0,4 3 0,2 0 0,-3-3 0,1 1 0,-6-3 0,4 2 0,-2 0 0,4 0 0,-1 2 0,3-2 0,-2 1 0,3-1 0,-4 0 0,2 1 0,-3-1 0,3 2 0,-2-1 0,2 0 0,-1-2 0,1 2 0,0-2 0,4 9 0,3 6 0,9 17 0,10 12 0,8 16 0,16 18 0,4 9 0,0-8 0,-1-4 0,-19-32 0,8 7 0,7 4 0,-1 0 0,15 12 0,-15-17 0,-8-11 0,-2-4 0,-19-16 0,5 4 0,-7-6 0,-2-1 0,1-1 0,-4-2 0,-1 0 0,-2-1 0,0-1 0,-2-2 0,-1 0 0,-1 0 0,1 0 0,-1-1 0,5-1 0,8-1 0,-6 0 0,4 0 0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5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0 24575,'-1'86'0,"-1"0"0,1 0 0,0 0 0,0 8 0,-1 0 0,0 14 0,1-56 0,1-101 0,0-13 0,1 25 0,-1 15 0,0-14 0,0 13 0,-1-14 0,-1 2 0,1 6 0,-1-6 0,0 15 0,2-2 0,-1 0 0,2 4 0,0-3 0,1 12 0,-1-1 0,-1 4 0,-1 1 0,0 1 0,0 0 0,0 2 0,1 0 0,-2-6 0,1 1 0,-2-10 0,0 8 0,1-3 0,1 6 0,0 1 0,1 1 0,-1 8 0,-1 15 0,1 7 0,-1 14 0,1-5 0,0 5 0,0 1 0,0-6 0,-2 14 0,0-19 0,0 12 0,1 4 0,2-12 0,-3 16 0,3-21 0,-1 1 0,-1-3 0,2-6 0,-2-1 0,1-3 0,-1-6 0,1 5 0,0-8 0,1 5 0,-1 3 0,1-4 0,0 3 0,0-10 0,0-3 0,0-7 0,0-9 0,0-10 0,2-13 0,-1-6 0,1-11 0,-1 8 0,-1-46 0,0 40 0,0-26 0,0 37 0,-1 1 0,0 1 0,-2-9 0,-1 19 0,3-2 0,-4 16 0,5 4 0,-3 1 0,3 5 0,-1-2 0,0 3 0,0 0 0,1-4 0,1 2 0,0-8 0,-1 7 0,0-2 0,0 6 0,0 2 0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6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24575,'24'0'0,"36"1"0,-12 0 0,38 3 0,-19 0 0,-3 0 0,-1-1 0,-18-3 0,-2 0 0,-13 0 0,-6 0 0,-8 0 0,-7 0 0,18 1 0,-12-1 0,15 2 0,-18-2 0,-2 0 0,-6 0 0,3-1 0,0-1 0,2 1 0,-3 0 0,-4 1 0,-15-1 0,-5-3 0,-21 2 0,-12-5 0,-8 2 0,-24-5 0,13 3 0,-2 0 0,21 5 0,12 0 0,12 2 0,10-1 0,3 2 0,6 0 0,-1 2 0,4-2 0,4 2 0,6-2 0,19 0 0,12 0 0,63 3 0,-26-1 0,-10 1 0,-3-1 0,-9-1 0,-4 1 0,-38-3 0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8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24575,'6'1'0,"11"0"0,8-1 0,29 1 0,19 1 0,16 4 0,-35-4 0,1 0 0,5 0 0,-3 0 0,27 0 0,-15-2 0,-48 0 0,-20 0 0,-6 1 0,-10-1 0,-15 3 0,-12-3 0,-14 1 0,-12-1 0,6-1 0,1 1 0,11 0 0,13 0 0,-8 1 0,19-1 0,-7 0 0,20 1 0,7-1 0,9 1 0,12 1 0,20-1 0,14 1 0,30 3 0,8-1 0,-28 1 0,-2-1 0,18 1 0,-6-2 0,-53-4 0,-11-1 0,-5 1 0,-1 0 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0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24575,'-1'39'0,"0"-6"0,-1 10 0,1-10 0,2-5 0,0 0 0,1 1 0,-1-3 0,-1-2 0,0 4 0,0-4 0,0 9 0,0 10 0,0 1 0,0 0 0,0-6 0,1-6 0,1 14 0,1-11 0,-2 7 0,0-15 0,0-7 0,0-2 0,1-7 0,-2-1 0,1 0 0,-1-2 0,1 0 0,-1-3 0,0-1 0,0-16 0,-2-2 0,0-13 0,-2-32 0,2 13 0,-3-31 0,4 23 0,-1-7 0,0 11 0,2-2 0,0 4 0,-1 8 0,1-6 0,-2 11 0,2 1 0,0-2 0,0 1 0,0 10 0,0 2 0,0 16 0,0 0 0,0 2 0,1 4 0,0 3 0,0 7 0,-3 9 0,1 13 0,-2 36 0,0-4 0,0-12 0,1 0 0,0 11 0,-4 10 0,6-42 0,-3-5 0,3-19 0,1-4 0,7-2 0,-2-1 0,2 0 0,-5 0 0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1.9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24575,'23'4'0,"6"-1"0,30 0 0,16 2 0,6-3 0,18 2 0,-21 0 0,-7-3 0,-19 2 0,-27-3 0,-30-1 0,-14 1 0,-70-3 0,25 3 0,-3-2 0,1 1 0,1 0 0,-22-3 0,47 3 0,1-1 0,-5 2 0,13 0 0,-5 0 0,18 1 0,4-1 0,2 2 0,5-1 0,0 0 0,3 0 0,0-1 0,2 0 0,1 0 0,0 0 0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24575,'1'24'0,"0"1"0,1 11 0,-1 19 0,1-5 0,1 30 0,1-29 0,-1 19 0,-2-33 0,-1 6 0,-1-16 0,1-1 0,-2 2 0,2-4 0,0 7 0,0-2 0,0-3 0,0-3 0,0-5 0,0-7 0,-1 0 0,1-8 0,-1-15 0,1-8 0,0-13 0,0-12 0,-1 9 0,1-34 0,-2 35 0,2-40 0,0 45 0,-1-18 0,1 26 0,-1 1 0,1 9 0,0-1 0,1-3 0,-1-4 0,3 2 0,-1-1 0,1 8 0,3 1 0,-2 6 0,0 2 0,-2 1 0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5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24575,'1'16'0,"0"5"0,-1 11 0,0 12 0,0 1 0,1 12 0,2 15 0,3-16 0,1 17 0,-3-37 0,-1-2 0,-3-17 0,0-6 0,0 1 0,0-4 0,0 1 0,-1-6 0,-1 1 0,1-1 0,0 1 0,0 2 0,1-1 0,-6 15 0,2-2 0,-2 12 0,3-11 0,2-2 0,0-7 0,1-6 0,0-11 0,0-10 0,0-9 0,0-7 0,-1-1 0,1-5 0,-1 4 0,1-6 0,0-12 0,-2 3 0,1-28 0,-1 23 0,1-15 0,-1 27 0,2 6 0,-1 15 0,0 10 0,1 3 0,2 7 0,-2 2 0,3 1 0,-3 1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6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 24575,'28'-3'0,"17"1"0,5-2 0,31 0 0,9 1 0,-2-1 0,0 2 0,-29-1 0,-3 2 0,-12 0 0,-17 1 0,-4 0 0,-16 0 0,1 0 0,0 0 0,-2 0 0,0 0 0,-6 0 0,-7 1 0,-7-1 0,-18 2 0,-17-2 0,-9 0 0,-24 0 0,16 0 0,15 0 0,0 0 0,-4 0 0,-15 0 0,44 0 0,5 0 0,6 0 0,6 0 0,3 0 0,2 0 0,0 0 0,-1 0 0,1 0 0,3 0 0,5-1 0,0 0 0,0 0 0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8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24575,'7'0'0,"19"1"0,3-1 0,53 1 0,-12-1 0,-19 0 0,2 0 0,-2-1 0,-2-1 0,23 2 0,-1-3 0,-40 3 0,-12 0 0,-2 0 0,-9 0 0,14 0 0,-4 1 0,12-1 0,4 2 0,-10-1 0,-1 0 0,-16-2 0,-6 2 0,-6 0 0,-3 0 0,-26 1 0,0-2 0,-51 2 0,19-5 0,-16 4 0,20-4 0,10 3 0,-11-2 0,17 2 0,-3-1 0,12 1 0,9 0 0,-12 4 0,10-1 0,1 3 0,9-4 0,8 0 0,4-2 0,3 0 0,4 1 0,-2-3 0,3 2 0,-2-2 0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0.2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24575,'-3'14'0,"3"0"0,-3 8 0,3 4 0,-1-5 0,1 19 0,-1-10 0,0 33 0,0-21 0,1 34 0,0-30 0,2 8 0,-4-13 0,1 1 0,-2-3 0,1 1 0,0-4 0,0-5 0,1 4 0,-1 2 0,2-9 0,1 8 0,0-17 0,0-1 0,-1-12 0,0 0 0,0-3 0,0 10 0,-1-3 0,0 11 0,-1-12 0,2 0 0,-4-14 0,3 1 0,-3-2 0,3 2 0,2-1 0,0 2 0,1 0 0,-2 1 0,2 1 0,7-1 0,2 1 0,13-2 0,-1-2 0,9 1 0,-6-1 0,-6 2 0,-4 3 0,-10-1 0,2 1 0,-6 0 0,5-1 0,-6-14 0,2 10 0,-5-9 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1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42 24575,'0'19'0,"0"-1"0,0 4 0,0-6 0,0 2 0,1-12 0,1-6 0,2-8 0,1-13 0,-3-1 0,2-9 0,-3 8 0,1 3 0,-1 8 0,-1 8 0,-1 6 0,1 3 0,-1 4 0,1-3 0,0 1 0,0-5 0,-2 2 0,2-3 0,-1 2 0,2-4 0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0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58 41 24575,'0'4'0,"0"1"0,0-2 0,1 0 0,0-1 0,2-1 0,0-1 0,4 0 0,0-2 0,0 0 0,-2 0 0,-2-2 0,-2 0 0,0 1 0,-3-7 0,-1 5 0,-2-5 0,-2 6 0,-2-2 0,-1 3 0,2 0 0,1 2 0,2 1 0,1 3 0,-3 0 0,1 8 0,-2-2 0,3 7 0,1-6 0,1 3 0,4-8 0,4 4 0,1-8 0,5 1 0,-3-2 0,0-2 0,-3 0 0,0-3 0,-4 2 0,0-1 0,0 1 0,-2 0 0,0 2 0,-2-1 0,-7-2 0,0 2 0,-2-1 0,4 3 0,4 2 0,1 2 0,0 4 0,2-2 0,1 3 0,2-4 0,2 0 0,0-2 0,7-1 0,-4-3 0,4-3 0,-6-1 0,-1-3 0,-2 0 0,-1-1 0,-2-7 0,0 5 0,-2-3 0,0 12 0,-4 0 0,1 3 0,-1 1 0,1 0 0,2 1 0,1 3 0,2-3 0,1 1 0,2-3 0,2-3 0,0 0 0,-1-1 0,0 1 0,-1 0 0,-1-1 0,0 2 0,-1-1 0,0 1 0,0 1 0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4.1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 5 24575,'-1'12'0,"1"3"0,-1 5 0,0 6 0,1 2 0,-2-3 0,1-1 0,-1-6 0,1-6 0,0-2 0,1-5 0,1-4 0,0-5 0,3-6 0,-1-6 0,2-5 0,-2 1 0,0-6 0,-1 4 0,-2-5 0,2 10 0,-2 0 0,1 11 0,0 0 0,-1 5 0,2 3 0,2 5 0,4 3 0,3 7 0,0 0 0,4 9 0,2 10 0,-2-4 0,4 4 0,-10-19 0,-1-5 0,-5-8 0,-2-3 0,3-11 0,0 1 0,5-20 0,-5 11 0,1-19 0,-3 21 0,1-13 0,-2 14 0,0-4 0,-1 9 0,1-1 0,0 7 0,0-5 0,0 6 0,0-2 0,-1 5 0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5.8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3 104 24575,'-1'33'0,"0"0"0,1 0 0,0-3 0,0-10 0,0-6 0,0-8 0,0-5 0,1-7 0,0 0 0,1-6 0,0-3 0,1-4 0,1-14 0,0 8 0,-1-7 0,-2 12 0,0 3 0,-1 3 0,1 4 0,-1 1 0,0 2 0,0 2 0,1 4 0,2 3 0,0 5 0,6 8 0,3 5 0,5 6 0,6 7 0,-5-4 0,5 4 0,-5-3 0,-5-11 0,-3-4 0,-7-12 0,0-6 0,0-2 0,1-5 0,0-2 0,1-3 0,0-4 0,1-1 0,-1 0 0,0-17 0,-1 11 0,1-16 0,-4 18 0,3 0 0,-4 13 0,1 5 0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6.5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24575,'1'19'0,"1"0"0,-2 16 0,1-12 0,-2 0 0,1-10 0,-1-5 0,1-3 0,3-2 0,0-5 0,0 2 0,-1-3 0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3.0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239 43 24575,'10'-1'0,"2"0"0,6 1 0,-2 0 0,5 0 0,12-1 0,-10 0 0,14-1 0,-18 1 0,3 0 0,-11 1 0,2 0 0,-7 1 0,7-1 0,-5 0 0,4 0 0,-5 0 0,0 0 0,3 0 0,-1-1 0,6 0 0,-8 1 0,4-1 0,-7 1 0,2 0 0,-1 0 0,1 0 0,2 0 0,0 0 0,1 0 0,0 0 0,-1 1 0,6-1 0,-6 1 0,4-1 0,-6 0 0,-2 0 0,1 0 0,-1 0 0,1-1 0,0 1 0,5-1 0,-3 1 0,7 0 0,-7 0 0,0 0 0,-3 0 0,-2 0 0,1 0 0,0 0 0,1 0 0,-1 0 0,3 0 0,-2 0 0,0 0 0,-1 0 0,0 0 0,0 0 0,0-1 0,2 1 0,-1-2 0,4 2 0,-5-1 0,1 0 0,-2 1 0,-1-1 0,3 1 0,0 0 0,0 0 0,1 0 0,-2 0 0,-1 0 0,2 0 0,0-1 0,2 1 0,0 0 0,2-1 0,-2 1 0,1-1 0,-3 0 0,-3 1 0,-3-1 0,-4 1 0,-2 0 0,-3-1 0,3 1 0,-6-1 0,4-1 0,-12 2 0,6-2 0,-5 2 0,2 0 0,-3 0 0,0 0 0,-25-2 0,20 2 0,-13-2 0,20 2 0,3 0 0,-3-1 0,-7 0 0,7 0 0,-8 1 0,13 0 0,-1 0 0,1 0 0,3-1 0,-9 1 0,7-1 0,-6 2 0,11-1 0,-5 2 0,7-2 0,-3 1 0,4 0 0,1-1 0,-6 1 0,4-1 0,-4 0 0,4 1 0,-4 0 0,2 0 0,-5 1 0,6-1 0,0-1 0,3 1 0,0-1 0,0 1 0,-5-1 0,2 1 0,-5 0 0,5-1 0,0 1 0,3-1 0,2 1 0,0-1 0,3 1 0,2-2 0,8 1 0,6-2 0,14 2 0,-1 0 0,34 0 0,-26 1 0,25-1 0,-20 1 0,-7-1 0,13 1 0,-22-1 0,14-1 0,-21 1 0,3-2 0,-13 2 0,-2-1 0,1 0 0,-2 1 0,7-1 0,-4 1 0,4 0 0,-5-1 0,1 0 0,0-1 0,-3 1 0,3 0 0,-6 0 0,3 1 0,-4 0 0,4-1 0,-2 1 0,4-1 0,-5 1 0,2 0 0,-3 0 0,1 0 0,0 0 0,-1-1 0,0 1 0,1-1 0,3 1 0,0 0 0,4 0 0,-2 0 0,0 0 0,-2 0 0,-1 0 0,2 0 0,-4 0 0,0 0 0,-9 0 0,-5 0 0,-5 1 0,-6 0 0,1 0 0,-25 0 0,16-1 0,-32 2 0,34-2 0,-15 3 0,22-3 0,-6 2 0,9-2 0,-13 2 0,11-2 0,-11 2 0,6 0 0,0 0 0,-1 0 0,3 0 0,5-1 0,-6-1 0,13 1 0,-4-2 0,8 0 0,-1 0 0,-3 1 0,-2 0 0,1 0 0,1 0 0,-1 0 0,-4 0 0,2 1 0,-8-1 0,7 1 0,-3-1 0,8 0 0,-7 0 0,9 0 0,-6 0 0,6 0 0,-1 2 0,3-2 0,-2 2 0,6-2 0,3 0 0,4 0 0,3-1 0,9 0 0,-2 0 0,14-2 0,-9 2 0,16 0 0,-10 1 0,14-1 0,-14 0 0,20 0 0,-20 1 0,31-2 0,-20 1 0,13-1 0,-16 1 0,-3 0 0,2-1 0,-9 0 0,13-1 0,-15 2 0,15 0 0,-11 1 0,13 0 0,-16 0 0,4-1 0,-11 1 0,-2-1 0,-5 0 0,0 1 0,-3-1 0,4 1 0,1 0 0,3 0 0,-3 0 0,-1-1 0,-4 1 0,-2-1 0,0 0 0,-1 0 0,-1 0 0,-1 1 0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5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122 82 24575,'-2'56'0,"1"-1"0,8-140 0,-7 170 0,4-141 0,0 0 0,-4 63 0,-1-5 0,1 0 0,-3 4 0,-6 10 0,2 3 0,-7 10 0,2 0 0,-3 4 0,1-2 0,-6 18 0,7-17 0,-2 11 0,8-26 0,4-6 0,2-11 0,1-10 0,0 0 0,3-18 0,1 4 0,7-21 0,-3 10 0,4-9 0,-6 12 0,0 0 0,-3 6 0,2 3 0,-2 7 0,-1 3 0,1 7 0,-3 0 0,1 9 0,3 6 0,5 9 0,1 7 0,5 10 0,2-3 0,6 10 0,-2-8 0,2-3 0,-6-2 0,-7-18 0,-2-2 0,-4-21 0,0-1 0,1-8 0,3-2 0,-2-2 0,6-19 0,-7 16 0,4-29 0,-6 30 0,3-14 0,-4 23 0,2 0 0,-2 11 0,-1 6 0,0 5 0,-2 6 0,1-5 0,-1 2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6.7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 24575,'11'-3'0,"-1"2"0,7 0 0,1 1 0,1 1 0,7 2 0,-12 3 0,6 4 0,-13-1 0,0 2 0,-5-3 0,-2 1 0,-6 4 0,0-4 0,-3 3 0,0-7 0,4-1 0,1-2 0,3-1 0,7 4 0,0 2 0,3 4 0,0 3 0,-4-3 0,-4 12 0,-3-10 0,-8 7 0,1-14 0,-3 0 0,3-5 0,3 1 0,0-3 0,2 2 0,1-2 0,2 0 0,0 0 0,0-1 0,1-1 0,-1 1 0,1 0 0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42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 25 24575,'-5'1'0,"1"1"0,1 1 0,1 1 0,1-2 0,-1 0 0,2-3 0,-1 0 0,-1-5 0,-1 4 0,-1-4 0,0 6 0,0-1 0,0 1 0,1 1 0,2 0 0,0 4 0,-1-2 0,2 2 0,0-3 0,0 0 0,2-2 0,3-2 0,-3 0 0,5-5 0,-6 2 0,1-3 0,-3 1 0,1 2 0,0 3 0,-2 1 0,0 2 0,-4 0 0,4 3 0,-1 0 0,3 0 0,0-3 0,5 0 0,-1-2 0,2-1 0,-2-1 0,-2-2 0,-2 2 0,1 0 0,-1 3 0,1 0 0,-1 1 0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55.4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6 24575,'-2'3'0,"0"1"0,2-2 0,0 0 0,1-1 0,2-1 0,-2-2 0,2-1 0,-3 0 0,1 1 0,-2 0 0,0 3 0,-5 3 0,1 1 0,0 2 0,3-1 0,1 0 0,1-1 0,5 1 0,0-2 0,26 2 0,-14-3 0,18-1 0,-23-3 0,-2-4 0,-6 0 0,-4-12 0,-3 8 0,-3-8 0,1 14 0,0 0 0,-1 3 0,-5 3 0,-2-1 0,-2 5 0,-2 1 0,8-2 0,0 0 0,9-6 0,0-1 0,2-2 0,0-1 0,-1 1 0,0-2 0,0 3 0,-2 0 0,0 3 0,-1 1 0,0 1 0,2 0 0,-1-1 0,-2 1 0,2-1 0,-2 0 0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21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 64 24575,'0'6'0,"1"3"0,0-1 0,1-1 0,1-3 0,-1-4 0,2-1 0,3-2 0,1-2 0,6-6 0,-5 2 0,0-3 0,-6 5 0,-2-1 0,-2 1 0,0-1 0,-4 2 0,-4 2 0,0 2 0,-9 0 0,9 3 0,-7 3 0,9 1 0,0 2 0,4 0 0,2-2 0,12 4 0,2-5 0,6 1 0,0-4 0,0-2 0,-5 0 0,-1-3 0,-7 0 0,-4-3 0,-1 1 0,-8-7 0,4 10 0,-15-9 0,6 11 0,-10-4 0,6 2 0,-6 8 0,10 4 0,-2 4 0,10 0 0,2 4 0,3-4 0,5 4 0,-2-9 0,8-3 0,-4-8 0,2-1 0,-3-3 0,0 1 0,-4 0 0,-1 1 0,-1 0 0,-1 1 0,1 2 0,-2 0 0,-2 4 0,-5 3 0,3-1 0,-3 3 0,8-4 0,-1-2 0,4-3 0,-2 0 0,2 0 0,-2 1 0,-1 0 0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6.4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17 24575,'1'6'0,"-1"-3"0,2 1 0,-1-3 0,1-2 0,0 0 0,1 0 0,-1-6 0,-1 2 0,-1-4 0,0 6 0,-2 0 0,1 2 0,-7 4 0,3 0 0,-6 6 0,6-3 0,4 6 0,4-6 0,11 3 0,-1-6 0,5 0 0,-7-3 0,-3-2 0,-3-1 0,0-5 0,-3 1 0,-1-5 0,-4 5 0,1 0 0,-7 5 0,3 4 0,-2 6 0,3-1 0,3 2 0,2-4 0,0-2 0,2-1 0,0-1 0,2-1 0,1 0 0,-1-3 0,0-1 0,-2-9 0,-2 8 0,-1 1 0,0 6 0,-1 2 0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8.0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59 24575,'-6'14'0,"-3"1"0,0 3 0,1-3 0,1 2 0,2-6 0,1 3 0,0-5 0,2-1 0,0-4 0,1-1 0,1-4 0,0-3 0,3-6 0,-1-3 0,2-5 0,-2 2 0,0-3 0,-1-1 0,0 3 0,1-7 0,-2 11 0,2 3 0,0 12 0,2 12 0,1 7 0,2 4 0,2 3 0,2 3 0,-2-12 0,-3 1 0,-2-19 0,1-7 0,-1-2 0,6-13 0,-5 9 0,7-19 0,-6 14 0,3-18 0,-5 16 0,-1-2 0,-1 14 0,-2 2 0,0 5 0,0-1 0,-1 1 0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9.3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 28 24575,'0'-4'0,"0"1"0,1 0 0,0 2 0,1-1 0,0 0 0,0-1 0,3 0 0,-1 1 0,1 0 0,0 0 0,-3 2 0,0 0 0,-1 3 0,0 2 0,0 6 0,-1 0 0,0 2 0,0-3 0,-2-3 0,2 0 0,-4 2 0,1-1 0,-4 5 0,0-6 0,0 2 0,0-2 0,4-1 0,0 2 0,1-2 0,0 3 0,1 0 0,1-2 0,0 2 0,3-3 0,0-1 0,10 0 0,-2-1 0,18 0 0,-11 0 0,9-2 0,-13-1 0,-3-1 0,-5 0 0,-4 1 0,6-2 0,-7 1 0,7-1 0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33.7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19 24575,'-8'8'0,"2"1"0,2-1 0,2-1 0,0-2 0,2-2 0,0-3 0,1-5 0,0 1 0,0-8 0,0 3 0,-3 0 0,-2-1 0,-4 5 0,-10 0 0,1 7 0,-5 3 0,8 1 0,3 2 0,5 2 0,3-1 0,4 3 0,1-6 0,5-2 0,0-1 0,4-3 0,6 1 0,-5-3 0,-1-2 0,-7-1 0,-3-3 0,0 1 0,-2-1 0,0 0 0,-2 1 0,1 1 0,0 5 0,0-1 0,-2 5 0,2-1 0,-1 2 0,2-1 0,1-1 0,3-5 0,4 1 0,7-4 0,4 5 0,-6-1 0,-2 2 0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43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43 24575,'1'-5'0,"-1"0"0,0-1 0,-1 0 0,-1 0 0,0 0 0,0 2 0,-4 0 0,2 3 0,-7 1 0,6 3 0,-2 0 0,5 1 0,1-2 0,1 0 0,0-2 0,0-2 0,-2 9 0,-1-3 0,-2 13 0,2-4 0,1-1 0,2-3 0,0-5 0,3-1 0,2-4 0,1-1 0,1-1 0,-2-2 0,-1-1 0,0-2 0,-1 7 0,-2-1 0,-1 5 0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 24575,'10'7'0,"-11"33"0,19-105 0,-17 63 0,0 1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8.1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18 24575,'1'4'0,"0"1"0,1-2 0,1 1 0,4-2 0,-2 0 0,1-1 0,-3-3 0,-1-1 0,0-2 0,0-2 0,-2 1 0,0-1 0,-1 3 0,-2 1 0,1 2 0,-1 0 0,-5 7 0,4-1 0,-4 12 0,6-7 0,2 2 0,1-9 0,1-2 0,0-4 0,1-1 0,-2-1 0,0-1 0,-4 4 0,3 1 0,-3 1 0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9.7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51 70 24575,'-6'21'0,"0"3"0,1 4 0,-1 0 0,3 1 0,-1-10 0,1 4 0,1-8 0,0 3 0,-1 8 0,-1-8 0,0 4 0,1-12 0,3-6 0,0-6 0,7-22 0,-1-1 0,14-31 0,-10 22 0,8-16 0,-9 21 0,-2 0 0,1 3 0,-4 9 0,0 3 0,-1 10 0,3 9 0,0 9 0,6 8 0,0 4 0,3 8 0,1 3 0,-1 1 0,4 2 0,2 8 0,-7-14 0,0-5 0,-12-23 0,0-18 0,1 0 0,6-31 0,-2 7 0,4-32 0,-6 25 0,1-20 0,-3 35 0,-1-4 0,-1 17 0,-1 5 0,1 1 0,-1 5 0,1 2 0,-2 19 0,2-12 0,-2 13 0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0.61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 24575,'0'19'0,"0"5"0,-1 7 0,-2-2 0,-1-1 0,0-12 0,0-1 0,3-11 0,0 0 0,4-3 0,7-1 0,5 0 0,23-3 0,-11 2 0,29-2 0,-35 3 0,6 0 0,-25 0 0,-2-3 0,-2 0 0,1-1 0,1 2 0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1.1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 24575,'1'33'0,"1"-1"0,-2 17 0,1-6 0,-1-9 0,0 1 0,1-8 0,-1-11 0,1-6 0,-5-19 0,4 5 0,-4-6 0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0.797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119 24 24575,'14'-2'0,"15"-1"0,-14 1 0,13 0 0,-10 1 0,-1 1 0,9 0 0,-7 0 0,3 0 0,-4 0 0,-3 0 0,-2 0 0,0 0 0,-1 0 0,0 0 0,2 0 0,-1 0 0,-1 0 0,-1 1 0,-1-1 0,4 2 0,-3-2 0,5 2 0,-6-2 0,3 1 0,7 0 0,0-1 0,8 1 0,-9-1 0,1 0 0,-3 0 0,-1 0 0,1 0 0,0 0 0,-2 1 0,3-1 0,-5 1 0,0-1 0,1 0 0,0 0 0,9 0 0,-1 0 0,13 0 0,-10 0 0,15 0 0,-15 0 0,13 0 0,-16 0 0,8 0 0,-11 0 0,10 0 0,-8 0 0,2-1 0,-1 0 0,-2-1 0,7 1 0,-6 1 0,15-1 0,-13 1 0,6-1 0,2 1 0,-8-1 0,16-2 0,-14 0 0,4-2 0,-9 4 0,0 0 0,8 0 0,1 1 0,2-1 0,-3 1 0,-7 0 0,4 0 0,-3 0 0,4 0 0,-1 0 0,1 1 0,10-1 0,-5 2 0,21 0 0,-18-1 0,22 0 0,-21-1 0,4 0 0,-10 0 0,-5 0 0,14 0 0,-7 0 0,17 1 0,-19-1 0,1 1 0,-7-1 0,-3 0 0,1 0 0,16 3 0,-11-3 0,22 3 0,-20-2 0,16 1 0,-15-1 0,15 0 0,-15 0 0,5-1 0,-7 1 0,12 1 0,-7-1 0,10 1 0,-2-2 0,-10 1 0,15 1 0,-17-2 0,10 1 0,-16-1 0,11 0 0,-12 0 0,3-1 0,-5 1 0,-3-1 0,0 1 0,1 0 0,-3 0 0,6 0 0,-6 0 0,7 1 0,-5-1 0,13 1 0,-7-1 0,3 0 0,10 0 0,-14 0 0,22 0 0,-21 0 0,13-1 0,-15 1 0,15-2 0,-10 2 0,17-1 0,-13 1 0,15 0 0,-17 0 0,1 0 0,-10 0 0,-6 0 0,0 0 0,1 0 0,0 0 0,6 0 0,-4 0 0,-1 0 0,-4 0 0,-1 1 0,4-1 0,-1 0 0,3 1 0,-6 0 0,-3-1 0,-2 0 0,-4 0 0,-11 0 0,-15 1 0,-4 0 0,-8 0 0,-9-1 0,7 0 0,-8 0 0,12 0 0,6 0 0,1 0 0,-3 0 0,5-1 0,-7 0 0,7-1 0,0 2 0,6-1 0,4 1 0,-6 1 0,-1 0 0,0 1 0,4-2 0,6 1 0,1 0 0,-1-1 0,-14 2 0,10-2 0,-29 1 0,23 0 0,-20 1 0,15-1 0,-5 0 0,-10-1 0,10 0 0,-18 0 0,8 0 0,1 0 0,2 0 0,2 2 0,7 0 0,-4 0 0,6 1 0,-2-2 0,1-1 0,-6 1 0,-10-1 0,-11 2 0,-15 3 0,9-2 0,11 2 0,14-3 0,1 0 0,2-2 0,-11 2 0,0-4 0,-21-1 0,10-2 0,0 0 0,0 0 0,25 2 0,-26 1 0,33 0 0,-17 0 0,15 2 0,1-2 0,-15 0 0,15 1 0,-27-1 0,-4 2 0,5-1 0,-2 1 0,21 0 0,6 1 0,1-1 0,-21 1 0,20-1 0,-38 0 0,35 0 0,-21 0 0,14 0 0,-21 0 0,2 0 0,1-1 0,12 1 0,18-1 0,-13 0 0,3 0 0,-7 0 0,8 1 0,-19 0 0,22 0 0,-22 0 0,24 0 0,-2 0 0,-14-1 0,12 1 0,-11-3 0,18 3 0,1-1 0,-10 1 0,14 0 0,-9 0 0,21 0 0,1 0 0,7 0 0,-2 0 0,-6 0 0,3 0 0,-3 0 0,6 0 0,1 0 0,2 0 0,0 0 0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3.09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 11 24575,'2'-3'0,"0"0"0,1 1 0,0 0 0,-1 1 0,-1 1 0,2 10 0,-1 4 0,0 8 0,-1 7 0,2-4 0,-1 6 0,0-1 0,0-1 0,-2 15 0,0-9 0,0 11 0,0-17 0,0 1 0,0-6 0,0-3 0,-1-1 0,0-6 0,-2 1 0,1 16 0,0-6 0,-2 46 0,1-31 0,0 42 0,2-49 0,1 14 0,0-25 0,-1 1 0,1-3 0,-2-5 0,0 4 0,0-2 0,0 5 0,4 18 0,-2-12 0,1 22 0,-1-28 0,0 18 0,0-20 0,0 13 0,1-2 0,0-5 0,1 5 0,-1-17 0,1 1 0,-1-9 0,-1 0 0,1-12 0,1-3 0,0-14 0,3-21 0,-2-1 0,2-36 0,-2 22 0,0-16 0,0 22 0,0-2 0,-2 7 0,1 3 0,-2-1 0,-2 2 0,2-3 0,-1-3 0,1-11 0,0 8 0,0-13 0,0 19 0,0-25 0,0 29 0,-1-18 0,0 24 0,0 8 0,1-1 0,0 16 0,0 1 0,0 6 0,0 0 0,0 2 0,0 1 0,0 2 0,0 0 0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6.93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36 26 24575,'21'9'0,"-4"-1"0,22 16 0,-15-7 0,16 12 0,-14-10 0,5 4 0,-6-7 0,4 3 0,-3-1 0,13 7 0,-13-5 0,5 1 0,-15-8 0,8 9 0,-8-7 0,17 15 0,-17-16 0,13 8 0,-18-13 0,4 3 0,-4-1 0,-1 0 0,4 5 0,-4-4 0,1 2 0,-1-3 0,3 8 0,-1-2 0,3 5 0,6 4 0,-7-10 0,7 6 0,-9-11 0,-2 0 0,1-1 0,-4-2 0,2 4 0,0-2 0,-1 1 0,2 1 0,-1 1 0,0 3 0,-3-4 0,0 0 0,-4-8 0,0 0 0,1 1 0,0 3 0,2-1 0,1 6 0,-2-8 0,1 4 0,-1-4 0,2 1 0,-1 1 0,0-3 0,-2 1 0,-2-3 0,-3-2 0,-3-3 0,-7-4 0,0-2 0,-8-6 0,-2-2 0,-1-2 0,-7-6 0,-9-7 0,4 2 0,-20-18 0,23 21 0,-9-7 0,21 16 0,-4-2 0,5 2 0,-5-2 0,-1-4 0,-10-3 0,9 2 0,-13-10 0,17 11 0,-3-7 0,8 8 0,-3-1 0,-5-6 0,3 5 0,-10-9 0,16 15 0,-7 0 0,13 10 0,-3 1 0,4 1 0,-3-2 0,1 2 0,-1-5 0,-8-6 0,-1-9 0,2 6 0,4 1 0,10 15 0,3 1 0,2 3 0,4 2 0,8 7 0,3 4 0,9 8 0,1 3 0,11 9 0,24 23 0,-8-8 0,-9-11 0,-1-1 0,4 6 0,9 3 0,-24-17 0,4-2 0,-4-2 0,1-1 0,-2-1 0,4 4 0,2 1 0,-6-1 0,-3 0 0,-10-6 0,6 9 0,-2-6 0,7 10 0,-12-15 0,0-1 0,-5-6 0,-4-4 0,4 7 0,-2-4 0,2 6 0,0-3 0,-2 1 0,0-3 0,-5-3 0,-11-3 0,-7 1 0,0-4 0,1 2 0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17.360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81 49 24575,'0'12'0,"-2"10"0,0-3 0,-2 12 0,0-9 0,1 1 0,-2 5 0,2 0 0,0 3 0,-3 13 0,2-3 0,-2 2 0,1-8 0,4-2 0,-1-10 0,3 9 0,-1-15 0,1 0 0,-1-3 0,0 0 0,-1 9 0,0-5 0,0 8 0,0-11 0,-1 0 0,1-5 0,0-4 0,1 2 0,0-1 0,0 1 0,-1 2 0,1 2 0,0-1 0,0 11 0,2-8 0,-2 6 0,0-5 0,0-1 0,-1 1 0,1 9 0,0-9 0,0 14 0,1-18 0,0 9 0,-1-11 0,0 6 0,1-3 0,-1 2 0,1 13 0,-1-8 0,-1 26 0,0-19 0,0 15 0,1-15 0,0 8 0,-1-10 0,0 4 0,0-9 0,-1-4 0,2 3 0,-1 1 0,1 4 0,0 3 0,1-1 0,-1 2 0,2-2 0,-2 0 0,2 2 0,-1-2 0,-1 2 0,1 11 0,-1-11 0,-1 21 0,1-22 0,-3 13 0,3-14 0,-1 1 0,1 2 0,0-1 0,-1 2 0,1 13 0,-1-17 0,0 18 0,0-25 0,1 20 0,3-3 0,-1-3 0,0 10 0,-1-24 0,-1 15 0,1-15 0,1 27 0,-1-17 0,0 15 0,-1-13 0,0-2 0,0 0 0,-1-5 0,1 2 0,0 19 0,0-14 0,1 18 0,0-19 0,0 2 0,0 7 0,-1-5 0,0 5 0,0-4 0,1-5 0,0 19 0,2 1 0,-2 3 0,2-5 0,-3-13 0,2 17 0,1-9 0,-2 8 0,1-20 0,-1-1 0,0-13 0,0 13 0,-1-16 0,0 15 0,0-14 0,0 9 0,0-6 0,1 1 0,-1 1 0,1-2 0,-1-2 0,0 1 0,0 0 0,1-1 0,-1 9 0,1-1 0,-1 5 0,-1-4 0,1-1 0,-1-2 0,1-1 0,0 10 0,0-13 0,0 10 0,0-11 0,0-2 0,0 1 0,0-5 0,-1 3 0,1-5 0,-1 1 0,1 0 0,0 4 0,0 2 0,0-1 0,-1 0 0,1-3 0,-1-3 0,0 4 0,1-5 0,-1 8 0,1-5 0,0 11 0,0-10 0,0 6 0,0-4 0,0-3 0,0 5 0,0-7 0,0 12 0,1-9 0,-1 9 0,1-7 0,-1 2 0,1 2 0,-1-7 0,1 1 0,-1-9 0,0 1 0,0-1 0,0 0 0,0-2 0,1-3 0,-1-4 0,3-6 0,-2-2 0,3-7 0,-2-7 0,2-10 0,0-26 0,6-23 0,-5 33 0,0 0 0,8-29 0,-4 5 0,-1 36 0,-3-2 0,1-7 0,4-24 0,-3 11 0,1-13 0,-4 33 0,-1 16 0,-2 8 0,0 4 0,-1 5 0,1-8 0,-1 9 0,1-5 0,-2 7 0,1-2 0,-2-3 0,2-1 0,-2-10 0,2 7 0,-2-5 0,2 11 0,-1 0 0,1 4 0,0-2 0,-1-7 0,0 5 0,0-19 0,0 10 0,1-20 0,-1 14 0,-1-14 0,0 18 0,0-4 0,2 11 0,-2 0 0,1 0 0,-1-6 0,-1-5 0,1 1 0,-2 0 0,3 3 0,0 6 0,0-15 0,1 12 0,0-24 0,0 12 0,0-8 0,-1 3 0,-1 5 0,-3-22 0,2 17 0,-3-22 0,4 29 0,-3-13 0,3 17 0,-2-5 0,3 6 0,-1-1 0,-1-10 0,1 4 0,-2-7 0,3 11 0,-1-1 0,0-12 0,0 1 0,-2-11 0,1 11 0,-1-4 0,2 4 0,2-43 0,1 32 0,-1-47 0,-2 61 0,0-14 0,0 27 0,-1-13 0,1 10 0,0-4 0,1 11 0,0-1 0,1-8 0,-1 7 0,1-10 0,0 13 0,1-16 0,-1 10 0,1-23 0,-1 13 0,0-10 0,-2-12 0,0 18 0,-1-19 0,2 25 0,1 3 0,-1-14 0,1 18 0,-2-13 0,0 16 0,0-8 0,1 7 0,0-1 0,1 9 0,0 2 0,0-5 0,-1 3 0,0-1 0,0 3 0,0 0 0,1-3 0,-1-13 0,1 14 0,0-8 0,0 17 0,1-3 0,0 1 0,2-3 0,-1 4 0,3-5 0,-3 3 0,2-3 0,-2 3 0,-1-1 0,0 2 0,0-1 0,-1 5 0,0 1 0,1 3 0,-1 2 0,1 15 0,-1-1 0,-2 31 0,0 2 0,0 6 0,1-2 0,1-9 0,0 1 0,0-3 0,1 19 0,-1-24 0,3 34 0,-3-38 0,1 17 0,0-20 0,-1 0 0,2 15 0,-2-17 0,0 23 0,0-29 0,0 20 0,0-23 0,-1 21 0,0-21 0,0 8 0,2-9 0,0 0 0,0-1 0,-1 1 0,0 2 0,0-1 0,0 8 0,0 1 0,0 17 0,0-9 0,-1 4 0,-2-3 0,1-13 0,-2 14 0,3-9 0,-1 4 0,0 6 0,1-5 0,-1 1 0,0 18 0,1-20 0,0 17 0,2-22 0,-1 16 0,1-15 0,-1 22 0,0-28 0,-1 11 0,1-7 0,-2 0 0,-1 22 0,1-21 0,-1 19 0,2-19 0,0 2 0,1 24 0,-3-17 0,3 20 0,-1-9 0,1-10 0,-2 23 0,1-22 0,-1 10 0,1-13 0,1 3 0,-1-4 0,1-1 0,0-2 0,-1 5 0,-1 6 0,1-4 0,1 5 0,3 1 0,-2-8 0,4 18 0,-4-27 0,2 18 0,-1-24 0,-2 11 0,2-11 0,-1 0 0,4 18 0,-3-12 0,3 36 0,-4-32 0,2 22 0,-2-10 0,0 9 0,-1-6 0,1 1 0,2 3 0,-2-6 0,4 27 0,-3-10 0,2 7 0,-2-15 0,1-10 0,-2-12 0,0-3 0,-1-3 0,1 5 0,0 3 0,2-5 0,-2 1 0,1-14 0,-2-3 0,1-1 0,0-4 0,-1 3 0,1-5 0,-1 2 0,0-2 0,0 2 0,0 0 0,0 4 0,0-2 0,0-2 0,0 0 0,0-4 0,0 0 0,0-1 0,2-7 0,1-9 0,2-11 0,1-16 0,3-34 0,-2 6 0,1-22 0,-3-5 0,-1 23 0,-2 21 0,-1 3 0,0-7 0,-1-10 0,2 29 0,-1-6 0,0 14 0,0-6 0,1 2 0,-3-44 0,2 30 0,-4-37 0,3 51 0,-1-16 0,0 19 0,-1-18 0,0 17 0,0-5 0,0 16 0,1 1 0,0 4 0,-1-2 0,1-10 0,-1 6 0,-1-5 0,1 13 0,-2 2 0,1 4 0,-1-4 0,1 3 0,-1-5 0,1-4 0,0 2 0,1-4 0,0 1 0,1 0 0,-2-3 0,0-2 0,-1-2 0,1-26 0,0 19 0,2-16 0,1 27 0,0-9 0,0 8 0,1-9 0,-1 12 0,2-4 0,-2 9 0,2-6 0,-2 7 0,2-2 0,-2 7 0,1 9 0,-3 16 0,0 6 0,-6 22 0,0-3 0,0 7 0,-1 6 0,0 30 0,1-7 0,3-25 0,0 0 0,-1 20 0,1 9 0,2-10 0,1 18 0,1-13 0,1-10 0,0-25 0,0-18 0,0-5 0,1-1 0,0 10 0,1-3 0,1 21 0,-2-18 0,0 8 0,0-13 0,0-1 0,1 15 0,0-3 0,-1 5 0,1-9 0,0-7 0,0 3 0,-1-8 0,2-1 0,-2-6 0,1-3 0,2 8 0,-2-9 0,1 5 0,-2-10 0,0 2 0,0 1 0,1 2 0,0 3 0,0 0 0,2 3 0,2 8 0,0-1 0,1 13 0,0-10 0,-1 4 0,0-7 0,1 8 0,-2-9 0,6 18 0,-7-20 0,3 9 0,-4-13 0,0-1 0,-1 3 0,1-5 0,-1 1 0,0-2 0,0-2 0,0 2 0,-1-2 0,0-1 0,-1-3 0,0 0 0,1-1 0,-1 0 0,1-1 0,0-6 0,-1 2 0,0-3 0,0 2 0,1-5 0,6-14 0,-4-2 0,3 3 0,-6 9 0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27.036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86 10 24575,'1'11'0,"0"1"0,1 6 0,-2 4 0,2 2 0,-2 3 0,2 1 0,-1-2 0,1-2 0,-1-1 0,0 1 0,2-3 0,-1 5 0,1 1 0,0-1 0,1 4 0,0-3 0,1-2 0,1 3 0,-2-3 0,2 0 0,-1 1 0,-2-1 0,2 2 0,0 5 0,0 0 0,1 0 0,0 2 0,-2-8 0,1 7 0,-1-10 0,-1 11 0,0-13 0,2 17 0,-1-14 0,-1 19 0,-2-17 0,0 13 0,1-15 0,-1 13 0,0-15 0,-1 10 0,0-11 0,-1 1 0,1-2 0,-1-1 0,1-1 0,0 3 0,-1-1 0,0 0 0,-1 7 0,2-12 0,-1 8 0,0-6 0,1 3 0,-1 5 0,0 10 0,0-7 0,0 10 0,1-7 0,-1-7 0,1 2 0,-1 2 0,1-11 0,-1 13 0,1-10 0,-2 2 0,0 2 0,1-4 0,-1 1 0,0 7 0,0-6 0,-2 13 0,4-14 0,-4 16 0,2-14 0,-2 20 0,0-15 0,1 6 0,0-8 0,2-3 0,-3 12 0,2-7 0,-1 4 0,2-8 0,0-3 0,0 2 0,-3 13 0,1 0 0,0 3 0,0-6 0,2 4 0,-1-12 0,0 12 0,2-12 0,-2 8 0,2-4 0,-2 4 0,0 9 0,1-12 0,-3 20 0,3-11 0,-2 20 0,1-9 0,1 6 0,-2 4 0,2-19 0,0 41 0,-1-42 0,2 37 0,-1-43 0,0 33 0,-3-36 0,2 17 0,-4-8 0,4-2 0,-1 9 0,3-15 0,-2 5 0,1 12 0,-2-1 0,0 11 0,2-17 0,0 17 0,1-25 0,0 16 0,0-22 0,-1 2 0,0 4 0,1 5 0,1-1 0,1 16 0,-1-7 0,1 3 0,0 1 0,1 11 0,-1-5 0,1 13 0,-1-26 0,-1 7 0,-1-12 0,0 2 0,0 3 0,0 18 0,0-10 0,0 47 0,2-47 0,-2 30 0,1-36 0,-1 1 0,0-2 0,0-6 0,0-1 0,-1 28 0,0-26 0,0 34 0,0-25 0,1 2 0,-2 29 0,1-30 0,1 34 0,-2-12 0,2-13 0,0 22 0,-1-39 0,1 6 0,-1-21 0,2 0 0,-1-5 0,1 0 0,-1 1 0,-1 2 0,1-1 0,-1 11 0,1-12 0,-2 18 0,2-15 0,-3 17 0,2-14 0,1 15 0,-1-17 0,1 10 0,0-16 0,0 9 0,0-13 0,0 3 0,0-8 0,1 1 0,0 2 0,0-2 0,1 2 0,-1-4 0,0-2 0,1-2 0,-2-1 0,2-6 0,-2-2 0,2-2 0,0-2 0,1 2 0,2-3 0,-1-1 0,1-2 0,-3-6 0,1-1 0,-1-12 0,0-3 0,-2-7 0,1-32 0,-1 27 0,0-23 0,0 36 0,0-12 0,0 8 0,0-7 0,-1-4 0,1 14 0,-1-19 0,1 16 0,1 2 0,-1 5 0,1 12 0,-1-2 0,1-5 0,-1 3 0,1-2 0,0 0 0,0 8 0,-1-8 0,0 6 0,0-14 0,0 7 0,0-7 0,0 1 0,0 6 0,0 0 0,-1 4 0,-1 5 0,3-9 0,-2 6 0,2-14 0,-1 11 0,-3-18 0,2 16 0,-3-15 0,2 18 0,2-5 0,-2 4 0,1-2 0,-4-23 0,1 9 0,-1-10 0,2 16 0,3 5 0,-2-4 0,1-6 0,0-5 0,0-25 0,-2 9 0,-1-12 0,-1 9 0,1 11 0,1-2 0,1 4 0,-1-10 0,1 8 0,-2-9 0,3-2 0,-1 13 0,2-9 0,0-7 0,0 21 0,0-48 0,1 45 0,1-46 0,-1 49 0,2-28 0,-3 24 0,3-4 0,-2-26 0,3 25 0,0-21 0,0 28 0,-2 7 0,0-3 0,0-8 0,-2 1 0,1-7 0,-1 10 0,2-14 0,-1 12 0,0-11 0,1 15 0,-2 5 0,1-14 0,-1 13 0,1-6 0,-1-11 0,0 17 0,0-49 0,0 36 0,0-33 0,0 20 0,0-1 0,0-5 0,1-14 0,0 13 0,0-8 0,-1 29 0,1-14 0,0 27 0,0-18 0,-1 26 0,0-1 0,0-17 0,0 15 0,0-19 0,-2 17 0,-1-2 0,-1-8 0,0 15 0,3-8 0,0 14 0,1 2 0,0-1 0,0-9 0,1-5 0,-1 1 0,1-3 0,-1 10 0,0-1 0,2-29 0,-2 17 0,1-34 0,-1 18 0,-1-8 0,-1-3 0,-1-12 0,0 8 0,1 5 0,0 21 0,1 10 0,1 8 0,0-6 0,0 12 0,-1-8 0,-2-12 0,2 0 0,-1-6 0,2 16 0,-2 4 0,2 0 0,-1 4 0,1-6 0,0 6 0,0-7 0,0-18 0,0 6 0,0-11 0,0 20 0,0 4 0,0 6 0,0 7 0,0 5 0,0 6 0,0 3 0,0 1 0,1-9 0,0 0 0,4-12 0,-1 6 0,4-9 0,-5 11 0,1 0 0,-3 10 0,-1 12 0,-1 5 0,0 16 0,-2 30 0,2 3 0,-1 29 0,2-32 0,-1 0 0,1 38 0,0-15 0,0 0 0,2 14 0,0-24 0,0-3 0,2 8 0,0 15 0,-1-39 0,1 16 0,-2-23 0,2 27 0,-2-26 0,4 30 0,-2-33 0,2 6 0,-4-21 0,2-8 0,-1 6 0,0-5 0,2 19 0,-1-8 0,2 8 0,-2-7 0,0-2 0,0 17 0,-1-1 0,0 10 0,3-2 0,-1 1 0,3 11 0,-4-14 0,1-3 0,-5-17 0,1-4 0,-1-2 0,0 1 0,0 1 0,0 2 0,0 6 0,-1-1 0,0 0 0,-1 24 0,1-22 0,-1 22 0,0-20 0,0-1 0,-1 9 0,1-7 0,0 2 0,-1 25 0,3-25 0,-2 6 0,-1 1 0,-1 0 0,-2 36 0,-1-25 0,0 2 0,0 3 0,-2 21 0,2-24 0,0-2 0,3 12 0,0-15 0,0-2 0,1 1 0,-2 15 0,2-14 0,1 3 0,-1 30 0,3-13 0,-3 2 0,1-34 0,-1 4 0,-1-17 0,3 4 0,-3 6 0,3-15 0,-4 36 0,2 6 0,-2-5 0,3 14 0,-5-31 0,4 21 0,-4-13 0,2 12 0,1 19 0,2-29 0,1 1 0,0-1 0,0-4 0,0 26 0,0-37 0,0-3 0,-1 18 0,2-22 0,-1 44 0,1-42 0,0 53 0,-2-46 0,1 43 0,-1-47 0,0 16 0,0-18 0,1-2 0,0 31 0,1-25 0,-1 21 0,-1-30 0,1-3 0,1-4 0,0-7 0,1-3 0,-2-4 0,1-3 0,-1-2 0,1 0 0,1 3 0,-1-3 0,1 2 0,-1-4 0,1-1 0,-1-2 0,1 6 0,-1-3 0,0 7 0,0-4 0,0 7 0,0-7 0,0 2 0,0 1 0,1 1 0,-1 1 0,1-2 0,-1-5 0,0-3 0,0-2 0,-1-2 0,1-2 0,-1-1 0,2-3 0,3-8 0,-11-15 0,9 12 0,-11-7 0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31.489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1042 85 24575,'0'18'0,"-3"-3"0,1 6 0,-2-6 0,-1 1 0,0-2 0,-2 3 0,-11 16 0,6-8 0,-16 23 0,2-1 0,1-3 0,-9 19 0,12-27 0,-2 10 0,7-17 0,-2 8 0,-8 9 0,6-9 0,-5 5 0,13-25 0,1 0 0,0 0 0,1 2 0,-4 7 0,2-3 0,-2 5 0,0-2 0,-6 11 0,5-10 0,-3 0 0,6-10 0,1-4 0,-1 1 0,-2 2 0,-6 10 0,0-2 0,-2 6 0,6-10 0,1 1 0,-6 9 0,2-4 0,-5 9 0,3-6 0,3-1 0,-3 5 0,-9 21 0,9-7 0,-13 23 0,19-29 0,-6 4 0,11-21 0,-4 7 0,8-12 0,-8 13 0,5-8 0,-8 9 0,8-14 0,-1-2 0,9-12 0,1-10 0,9-16 0,4-16 0,8-8 0,4-10 0,13-12 0,-6 13 0,5-9 0,-2 14 0,-10 8 0,17-21 0,-13 16 0,20-29 0,-16 24 0,17-24 0,-23 30 0,18-27 0,-20 24 0,23-36 0,-18 26 0,-6 11 0,0 0 0,3-12 0,13-23 0,-18 39 0,9-14 0,-13 27 0,6-11 0,-10 18 0,7-8 0,-11 12 0,5 0 0,-8 7 0,0 3 0,-1 3 0,0-2 0,-1 3 0,1-2 0,2-2 0,1-1 0,2-2 0,-2 2 0,-1 2 0,-2 2 0,0 0 0,0-2 0,-2 2 0,4 0 0,-2-5 0,2 4 0,4-12 0,-5 10 0,3-6 0,-6 7 0,5-5 0,-4 5 0,5-5 0,-5 6 0,1 0 0,-2 1 0,2 1 0,-4 0 0,4 2 0,-4 0 0,2 1 0,-3 8 0,-8 21 0,-2 0 0,-11 25 0,-6 6 0,-1 0 0,3-10 0,0 1 0,-11 20 0,12-24 0,-1-1 0,-13 24 0,5-11 0,-17 18 0,19-32 0,-12 16 0,20-31 0,1-1 0,4-2 0,0-1 0,-1 4 0,-17 24 0,12-15 0,-28 38 0,29-41 0,-15 16 0,20-24 0,-3 1 0,-7 16 0,5-11 0,-22 37 0,22-34 0,-8 19 0,16-28 0,2 4 0,-2-4 0,2 0 0,-1 1 0,0 2 0,2-4 0,0 1 0,6-14 0,3-2 0,0-6 0,-6-1 0,-20-4 0,14 1 0,-10-1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2.9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24575,'32'22'0,"2"1"0,-21-14 0,7 2 0,-6-2 0,-2-2 0,-1-1 0,-6-2 0,-2-2 0,-1 1 0,0-2 0,1 2 0,3 3 0,0-3 0,1 4 0,-1-4 0,0-1 0,0 2 0,0-2 0,5 6 0,-6-5 0,4 3 0,-3-4 0,-2 0 0,6 1 0,-3-1 0,3 2 0,-1-1 0,0 0 0,0 2 0,-2-3 0,-1 2 0,-3-3 0,-2 0 0,1 0 0,0 1 0,2 1 0,0 0 0,1 0 0,-1 0 0,-1-2 0,0 2 0,1-1 0,0 2 0,1-1 0,2 2 0,0-2 0,-3 0 0,-10-3 0,2 0 0,-4-1 0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4.2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21 24575,'-1'8'0,"1"-3"0,1-2 0,1-2 0,1-1 0,1-1 0,1-2 0,0-3 0,-2-1 0,-3 0 0,-5 1 0,-1 1 0,-3 3 0,2 1 0,-1 2 0,0 4 0,2 1 0,1 3 0,4-3 0,3-1 0,3-2 0,0-2 0,3 0 0,-2-5 0,-2 3 0,-1-5 0,-2 2 0,0 0 0,-7 8 0,3 1 0,-5 4 0,6-3 0,3-6 0,2-5 0,3-4 0,1 0 0,0 3 0,-4 3 0,-1 2 0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2.72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1 24575,'-8'12'0,"2"4"0,1 0 0,4 1 0,1-5 0,5-6 0,1-4 0,8-4 0,-5 0 0,5-3 0,-11 0 0,-2-5 0,-4 2 0,-6-4 0,2 5 0,-3 2 0,4 4 0,0 1 0,1 1 0,2 2 0,-3 5 0,3-1 0,0 1 0,3-3 0,2-4 0,0-2 0,2-3 0,0 0 0,-1-2 0,-1 2 0,-2 0 0,0 1 0,0 2 0,0 0 0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0.66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 1 24575,'-2'16'0,"0"-3"0,2 2 0,0-6 0,2-4 0,1-2 0,2-2 0,1-5 0,-2 0 0,0-4 0,-3 2 0,-3 4 0,0 3 0,-1 3 0,1 0 0,1-1 0,1-3 0,-1-3 0,-3-4 0,-2-1 0,-1 2 0,1 4 0,0 5 0,4-1 0,-1 5 0,2-3 0,0 0 0,2-2 0,0-2 0,4 0 0,-1 0 0,0-2 0,-1 1 0,-3-1 0,0 2 0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6.45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24575,'2'5'0,"-2"1"0,0 0 0,0 3 0,0 9 0,0-3 0,0 7 0,1 2 0,1-2 0,-1 2 0,1-1 0,-2-1 0,1-2 0,-1 3 0,0-10 0,0 1 0,1 1 0,-1-8 0,1 3 0,-1-6 0,0 0 0,0 2 0,1 0 0,-1 5 0,1-3 0,-1 2 0,0-5 0,0-1 0,0 0 0,0-1 0,1 1 0,-1 0 0,1 0 0,-1 6 0,0-4 0,0 3 0,-1-2 0,1 1 0,-2-1 0,2 0 0,-1-3 0,1 0 0,0-1 0,0-1 0,-1 3 0,1-1 0,-2 2 0,2 1 0,-2-3 0,2 1 0,-1-3 0,1 1 0,0 0 0,1 0 0,-1 1 0,2-3 0,-2 2 0,2-3 0,-2 2 0,2-2 0,-1 1 0,17 5 0,10 4 0,2 0 0,-2 0 0,-16-5 0,-4-1 0,0 0 0,3 2 0,-2-3 0,2 3 0,0-2 0,-3-1 0,2 0 0,-2 2 0,-2-3 0,6 4 0,-4-3 0,4 1 0,-2 0 0,-2-1 0,0-1 0,0 1 0,0-1 0,8 4 0,-4-2 0,8 3 0,-11-4 0,1 1 0,-4-2 0,-1 0 0,1 1 0,0-1 0,1 1 0,5 2 0,-1 0 0,1-1 0,-5-2 0,-5-1 0,0-1 0,0 1 0,0 0 0,1-1 0,-1 2 0,1-1 0,1 1 0,0 0 0,3-1 0,-3 1 0,0-3 0,-3-2 0,-1 1 0,0-3 0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7.82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24575,'-1'4'0,"0"0"0,0-3 0,1 0 0,-1 2 0,0 2 0,1 3 0,-2 1 0,2 2 0,-1-2 0,1 2 0,0-1 0,0 2 0,0 1 0,0-1 0,0 7 0,0-6 0,0 15 0,0-9 0,0 8 0,0-6 0,0-4 0,0 2 0,0-7 0,0 3 0,0 9 0,0-6 0,0 13 0,0-12 0,0 3 0,0-6 0,0-3 0,0-3 0,0-5 0,0 2 0,0-2 0,0 1 0,0-2 0,0-2 0,0-1 0,0 0 0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5.6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10 11 24575,'4'2'0,"4"-1"0,-3-2 0,3 0 0,-5 0 0,1-1 0,-2 0 0,0 0 0,-2 1 0,-1-1 0,-3 2 0,2-1 0,-2 1 0,2 1 0,-1 0 0,-1 3 0,0 1 0,1 2 0,1-1 0,1-2 0,2-2 0,1-1 0,3-1 0,-1-1 0,2 0 0,-4-4 0,-1 3 0,-3-3 0,-1 5 0,-12 7 0,10-4 0,-7 5 0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7.67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38 1 24575,'-4'7'0,"1"-1"0,5-2 0,2-3 0,4 0 0,-1-2 0,-1 0 0,-4-1 0,-1 0 0,0-1 0,-4-1 0,1 1 0,-1 0 0,-1 3 0,-2 1 0,-6 8 0,1-2 0,-1 4 0,7-4 0,2-3 0,4-2 0,2-3 0,2-1 0,-1-3 0,-1 1 0,-1-1 0,-4 3 0,0 1 0,-2 1 0,1 0 0,0 1 0,1 1 0,1-1 0,1 0 0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1.59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24575,'6'16'0,"-1"-1"0,-3 3 0,1 3 0,-3-5 0,1 10 0,-1-12 0,0 6 0,1-5 0,1 3 0,-1 3 0,1 4 0,-2 1 0,3 8 0,0 3 0,2 0 0,-2-1 0,2-4 0,-4-12 0,2 3 0,-2-12 0,0 0 0,-1 2 0,0 2 0,0 1 0,-1 13 0,-1-9 0,0 15 0,0-18 0,0 3 0,1-10 0,0-3 0,-1 5 0,2-5 0,-3 3 0,2-4 0,-1 0 0,0 3 0,0-2 0,1 1 0,0-4 0,0 0 0,-1-2 0,1 1 0,-1-2 0,1 1 0,-2 1 0,1-1 0,-3 1 0,3-2 0,-2 0 0,1-1 0,1 0 0,-1-1 0,-1-7 0,1-2 0,-2-17 0,2 9 0,-2-14 0,3 15 0,-1-4 0,2 9 0,1-2 0,0 2 0,0-4 0,0 1 0,0-2 0,0-2 0,1-2 0,0 2 0,0-3 0,1 8 0,-2-3 0,2-2 0,-2 1 0,3-2 0,-1 2 0,0 3 0,0 1 0,0 2 0,1-3 0,0-2 0,-1 2 0,0-4 0,-1 11 0,1-6 0,-2 5 0,1-1 0,-1 1 0,0 2 0,0 0 0,1-2 0,-1 1 0,1-7 0,-1 5 0,-1-3 0,1 5 0,-1-2 0,2-4 0,0 2 0,1-5 0,0 10 0,0 0 0,-1 5 0,0-1 0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3.29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31 0 24575,'1'8'0,"-1"0"0,1 0 0,-1 4 0,0-2 0,0 4 0,-1-1 0,-1 3 0,0-3 0,-1 6 0,2-9 0,-1 8 0,1-4 0,0 3 0,0 3 0,0 5 0,-2-3 0,1 11 0,-1-13 0,1 4 0,1-7 0,0 3 0,0 0 0,1 1 0,0 1 0,-1 4 0,1-3 0,-1 10 0,2-12 0,-1 12 0,0-10 0,0 11 0,-1-16 0,1 0 0,0-10 0,0 0 0,0-1 0,0-1 0,0 0 0,0 0 0,0 0 0,0-1 0,0-1 0,0-1 0,0 3 0,0-2 0,0 3 0,0-2 0,0-2 0,-1 0 0,1-1 0,-1 1 0,1 1 0,0 2 0,0 1 0,0-1 0,0-3 0,8-9 0,-5 1 0,6-3 0,-8 7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4.5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24575,'8'0'0,"2"0"0,4 1 0,3-1 0,2 2 0,-1-2 0,3 1 0,-7 0 0,1 1 0,-1 0 0,-1 0 0,3 0 0,-4-2 0,3 2 0,9-1 0,-2 0 0,7 0 0,-12 0 0,-4 0 0,-1 0 0,0 1 0,-2-1 0,-2 0 0,-3 0 0,0 0 0,2 0 0,-1 0 0,2 0 0,-3 0 0,3 0 0,-6 0 0,-6 3 0,3-4 0,-7 3 0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6.85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 0 24575,'0'11'0,"0"10"0,0-6 0,0 9 0,0-5 0,0 1 0,0 3 0,0-1 0,0-3 0,-1-1 0,1-4 0,-1 2 0,1 5 0,0-1 0,0 11 0,0-13 0,0 5 0,0-13 0,0 1 0,0-4 0,-1 4 0,1-3 0,-1 4 0,1-5 0,0 3 0,-1-4 0,1 1 0,-1 1 0,1 0 0,0 2 0,-1 7 0,1-5 0,-1 4 0,0-3 0,1-1 0,-1 2 0,0 2 0,1-7 0,-1 2 0,0-5 0,0 1 0,-1 7 0,0-1 0,1 15 0,-1-13 0,2 5 0,-2-11 0,2-4 0,4-4 0,-1-2 0,2-3 0,-2 2 0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8.40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24575,'1'18'0,"-2"1"0,2 4 0,-2 0 0,0 6 0,0-5 0,-1 9 0,1-12 0,1 5 0,-1-7 0,1 13 0,-1-14 0,1 9 0,0-11 0,0-2 0,1 13 0,0-11 0,1 11 0,-2-11 0,0-3 0,1-1 0,0-4 0,-1-1 0,0 1 0,0-1 0,0 0 0,0 2 0,-1 2 0,0 2 0,1 0 0,-1-1 0,0 1 0,0-5 0,0 2 0,0-1 0,1-2 0,0 2 0,0-3 0,0-2 0,-1 0 0,1 0 0,-1 5 0,1-4 0,-2 1 0,-8-5 0,6-1 0,-5 0 0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9.85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0 134 24575,'23'-8'0,"3"-1"0,2-1 0,2 1 0,-3 0 0,-3 2 0,-2 2 0,2 0 0,-7 2 0,4-2 0,-9 3 0,3-3 0,0 2 0,6-4 0,0 1 0,6-4 0,-3 3 0,0 2 0,-8 2 0,-7 1 0,-1 0 0,-3 2 0,0-1 0,-1 0 0,1 0 0,0 0 0,0 0 0,1 0 0,-2 0 0,0-1 0,-1 1 0,0 0 0,-1 0 0,0 1 0,-9 1 0,6-1 0,-7 1 0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2.20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66 1 24575,'-6'25'0,"0"3"0,-3 5 0,2 3 0,-1 9 0,2-1 0,2 1 0,-1-2 0,4-5 0,-2 9 0,0-16 0,2 3 0,0-12 0,1-9 0,-1 3 0,1-8 0,-1 0 0,1 0 0,0-2 0,-1 3 0,1 1 0,-1-1 0,1 2 0,0-2 0,0-2 0,0 1 0,0-1 0,0 1 0,-1 5 0,1-1 0,-1 6 0,1-9 0,1 2 0,-1-8 0,1 1 0,-1-2 0,1-1 0,-1 1 0,1 0 0,-1 1 0,0 0 0,0-1 0,1-1 0,10-6 0,-8 3 0,8-4 0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4.09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 0 24575,'0'23'0,"0"15"0,0-4 0,0 6 0,-1-6 0,0-8 0,0 1 0,1-4 0,0-3 0,0-1 0,0 2 0,0-3 0,0-2 0,-1 4 0,1-10 0,-1 5 0,1-9 0,-1 0 0,0-1 0,1-1 0,0-1 0,0-1 0,0-1 0,0 1 0,0 1 0,-1-1 0,1 3 0,-1 4 0,0 0 0,0 9 0,1-8 0,-2 4 0,2-7 0,-1-1 0,1-2 0,0-1 0,0-1 0,-1 1 0,1 0 0,-2-1 0,2-1 0,-1-1 0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5.21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0 277 24575,'80'-41'0,"-10"4"0,-45 22 0,0-3 0,0 1 0,-3 0 0,1 1 0,-5 3 0,-2 3 0,-4 1 0,1 1 0,-2-2 0,3 0 0,-1 0 0,0 0 0,1 3 0,-4 0 0,-1 2 0,0-1 0,-4 2 0,0 0 0,-4 2 0,0 1 0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8.0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22 0 24575,'1'11'0,"-1"3"0,-1 1 0,-1 7 0,-2-1 0,0 7 0,-1-3 0,3 2 0,-1 9 0,3-12 0,0 10 0,-1-14 0,1 6 0,-1-4 0,1 0 0,1-3 0,0-6 0,1 2 0,-1-6 0,1-1 0,-2-5 0,2 0 0,-2 0 0,2 2 0,-2 1 0,1 1 0,0 1 0,0 4 0,0-4 0,1 3 0,0-5 0,0 2 0,2 3 0,1 0 0,1 7 0,-1-5 0,0 1 0,-3-2 0,0-2 0,1 3 0,-1-4 0,0 1 0,0-5 0,0 2 0,1 1 0,-1 1 0,0 1 0,0-4 0,-1 0 0,0-3 0,0-1 0,-2-1 0,3-6 0,-3 3 0,3-5 0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9.71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 0 24575,'0'9'0,"0"2"0,0 6 0,0-2 0,-1 9 0,0-7 0,0 9 0,1-5 0,0 8 0,0-3 0,0 2 0,0-2 0,1 10 0,1-6 0,-1 17 0,2-20 0,-2 0 0,1-13 0,-2-7 0,0 2 0,1-2 0,-1 1 0,1-2 0,-1 2 0,0 0 0,0 0 0,0 0 0,0 0 0,0-1 0,0-1 0,0 1 0,1 10 0,-1-6 0,1 6 0,-1-9 0,-1 2 0,1-2 0,-2 6 0,2-4 0,-2 4 0,2-7 0,-1 1 0,1-4 0,0-1 0,-3-1 0,3-1 0,-3-1 0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1.35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1 217 24575,'22'-9'0,"-4"1"0,21-7 0,-16 5 0,12-3 0,-15 3 0,1-1 0,-4 1 0,-5 1 0,-2 2 0,-4 3 0,-1 1 0,1 0 0,4-2 0,0 0 0,3-3 0,-3 3 0,-2-1 0,0 3 0,-2 0 0,0 0 0,2 0 0,0-1 0,3-1 0,0-1 0,1 1 0,0 1 0,1-1 0,-1 2 0,0-1 0,5-2 0,-6 3 0,2-3 0,-6 4 0,-3-1 0,-1 1 0,-1-1 0,-3 2 0,-1 0 0,-2 1 0,2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3.62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24575,'4'19'0,"-2"4"0,4 17 0,-6-2 0,4 12 0,-3 5 0,0-10 0,1 15 0,0-25 0,-2 3 0,1-22 0,0 2 0,-1-11 0,0 2 0,0-1 0,-1-1 0,0 10 0,0-8 0,0 7 0,0-8 0,1 2 0,-1-2 0,0 2 0,0 0 0,0 3 0,0-4 0,0 7 0,0-6 0,0 6 0,-1 1 0,0 11 0,0-4 0,1-1 0,0-8 0,0-8 0,1 1 0,-2-3 0,2-1 0,-2-3 0,1-2 0,-1-5 0,1 3 0,0-2 0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5.0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 0 24575,'0'9'0,"-1"6"0,0 5 0,0 5 0,1 6 0,-1 2 0,1 6 0,-1-5 0,1 0 0,0-10 0,0-1 0,0 1 0,1-8 0,-1 1 0,1-7 0,-1 0 0,0-1 0,0 0 0,0 1 0,0-2 0,0 3 0,0-5 0,0 2 0,0-4 0,0-2 0,0 3 0,-1 6 0,1-3 0,-1 4 0,0-9 0,1 1 0,0-10 0,0 5 0,1-5 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8.27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65 453 24575,'17'-16'0,"-3"3"0,12-7 0,-4 3 0,2-1 0,14-11 0,-13 9 0,12-8 0,-10 5 0,-8 6 0,2-3 0,-10 7 0,0-1 0,-1 0 0,0-1 0,-2 3 0,6-4 0,-3 0 0,2 2 0,-3 2 0,-5 7 0,-1 1 0,1 0 0,-3 2 0,2 0 0,-1-1 0,0 1 0,0-2 0,0 1 0,-2 0 0,3 0 0,-4 1 0,4-3 0,-2 0 0,0 0 0,0 1 0,-1 3 0,-1-1 0,0-2 0,0 2 0,-1-6 0,1 5 0,0-5 0,0 5 0,0-2 0,0 2 0,1 1 0,-1 0 0,0 1 0,-8 9 0,0-1 0,-13 13 0,6-6 0,-5 4 0,8-7 0,-2 2 0,3 2 0,-1-2 0,0 3 0,3-5 0,2-1 0,-4 1 0,6 0 0,-5-2 0,4 1 0,-2-1 0,1 2 0,-10 12 0,0 5 0,-3 1 0,1-1 0,5-9 0,2-9 0,0 2 0,6-8 0,-1 0 0,1 2 0,0 0 0,1 1 0,-3 3 0,2-3 0,-6 6 0,2-4 0,-9 6 0,5-6 0,-2 2 0,5-3 0,3-1 0,-1 1 0,2 1 0,-2-1 0,3 1 0,0-4 0,3-1 0,10-13 0,2-3 0,21-22 0,-8 6 0,23-24 0,-21 24 0,14-16 0,-18 22 0,10-14 0,-9 12 0,3-4 0,-4 4 0,-4 2 0,1 0 0,-1 1 0,-1 3 0,-4 3 0,1 1 0,-4 5 0,1-4 0,-2 6 0,0-3 0,-2 4 0,-1-1 0,2 0 0,-2 3 0,0-1 0,0 4 0,-3-1 0,3 0 0,-4 0 0,2 1 0,-2 0 0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49.60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33 24575,'-5'10'0,"1"-1"0,5-18 0,-1 4 0,-3 0 0,0 1 0,-1 2 0,0 0 0,2 5 0,-1 9 0,1 0 0,2 3 0,3-8 0,0-3 0,2-4 0,2-3 0,2-4 0,1-13 0,-4 6 0,-2-9 0,-5 17 0,-3 2 0,3 4 0,-3 2 0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1.04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 1 24575,'-1'11'0,"1"-1"0,0-2 0,1-4 0,3-4 0,-2-4 0,2-2 0,-2-1 0,-1-1 0,-1 4 0,-1 0 0,-4 6 0,2 0 0,-2 3 0,2-2 0,2 1 0,1-3 0,2-1 0,0-1 0,1 0 0,-2 0 0,0 1 0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2.80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47 17 24575,'-5'9'0,"2"0"0,0 1 0,3-4 0,-1-1 0,4-6 0,-1-1 0,2-14 0,-3 6 0,-2-7 0,-3 11 0,-1 3 0,0 2 0,-2 4 0,2 3 0,-4 12 0,5-8 0,0 5 0,7-14 0,2-4 0,5-3 0,-2-4 0,0 3 0,-4 1 0,-8 4 0,3 1 0,-3 1 0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4.58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9 24575,'-7'13'0,"2"-1"0,4-3 0,1-2 0,1-2 0,1-4 0,3-1 0,-2-3 0,1 0 0,-3-1 0,0-2 0,-2 1 0,-1-1 0,-1 2 0,1 2 0,-3 3 0,3 1 0,-1 4 0,1 0 0,2-2 0,3 0 0,2-3 0,7-3 0,-3-1 0,4-11 0,-7 4 0,-1-4 0,-4 10 0,-2 5 0,-5 0 0,4 1 0,-3-2 0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7.50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40 43 24575,'1'-10'0,"-2"1"0,-1-1 0,-3 3 0,1 3 0,0 2 0,2 1 0,-2 3 0,0 2 0,-2 5 0,2 2 0,0 0 0,4-2 0,0-4 0,4-1 0,0-3 0,3 0 0,1 0 0,-4-3 0,0 0 0,-4 1 0,-1-1 0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9.29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21 24575,'0'8'0,"0"-2"0,1-2 0,1-3 0,2-1 0,-1-2 0,1-2 0,0-6 0,-3 3 0,0-4 0,-2 7 0,-5 3 0,0 5 0,-4 8 0,2 7 0,4-5 0,3-2 0,3-11 0,2-3 0,1-2 0,-1 0 0,-2 1 0,0 1 0,-4 1 0,2 0 0,-3 0 0,3 0 0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11.39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713 104 16383,'8'1'0,"1"0"0,7 0 0,2 1 0,6-1 0,67 8 0,-17-2 0,-18-1 0,-1-1 0,5-1 0,-24 0 0,-14-3 0,1 1 0,-9 0 0,6-2 0,-9 0 0,16-1 0,-9 1 0,10-1 0,-11 1 0,-1 0 0,-3 0 0,-3 0 0,5 0 0,-5 0 0,2 0 0,-7 0 0,-2 0 0,0 0 0,-1 0 0,-2 1 0,-7-1 0,-7 2 0,-8 0 0,-26 4 0,1-1 0,-48 0 0,25-2 0,-22-3 0,32 0 0,-28 2 0,43-2 0,-18 4 0,44-3 0,4 1 0,3 0 0,3-1 0,2 0 0,-2-3 0,-3 0 0,-3-2 0,1-1 0,1 3 0,4-1 0,5 3 0,2-1 0,4 0 0,7 1 0,25-1 0,9 1 0,18 0 0,35 2 0,-28-2 0,-2 1 0,-1-1 0,1-1 0,-13 1 0,-5 0 0,-11-2 0,7 1 0,-33 0 0,3 1 0,-8 0 0,-2 2 0,-4 3 0,-1-2 0,2 1 0,4-5 0,4-1 0,2-1 0,-1 1 0,-3 0 0,0 1 0,-1 0 0,-1 1 0,-1-1 0,2 1 0,-1-1 0,1 1 0,-1 0 0,-1 0 0,-3-1 0,2 1 0,-2-1 0,2 1 0,-2 1 0,0 6 0,-6 15 0,-1 2 0,-4 11 0,1-9 0,0 3 0,-3 4 0,2-6 0,-5 13 0,7-16 0,-2 3 0,3-5 0,1-4 0,1-2 0,0-1 0,0-3 0,-1-1 0,2 1 0,1-4 0,-2 3 0,2-1 0,-2 3 0,1-1 0,-1 3 0,0-2 0,1 1 0,-1 0 0,0-1 0,1-1 0,-1 4 0,0-2 0,-5 14 0,2-5 0,-3 9 0,3-6 0,-3 9 0,2-5 0,-2 2 0,-3 8 0,3-11 0,-4 19 0,5-16 0,0 5 0,-2 3 0,4-8 0,-3 9 0,6-17 0,-3 4 0,2-7 0,0 4 0,-2-5 0,1 7 0,-3-4 0,0 12 0,2-9 0,0 4 0,2-6 0,-2 0 0,1 3 0,-2 5 0,0 0 0,-1 6 0,0-1 0,3-3 0,1-4 0,2-6 0,1-8 0,2-3 0,0-8 0,2-7 0,6-6 0,3-8 0,12-14 0,5-13 0,-1-1 0,2-4 0,12-26 0,-6 2 0,0-8 0,-5 7 0,-2 0 0,-3 9 0,-2 1 0,2-2 0,-3 3 0,0-16 0,-1 13 0,1-8 0,-3 18 0,2-1 0,1-3 0,-1 8 0,-3 4 0,-5 16 0,-2 1 0,-2-2 0,3-6 0,-1-5 0,0 3 0,-2 5 0,-4 14 0,-1 3 0,-1 8 0,-1-2 0,-1 7 0,2-8 0,-1 4 0,0-6 0,1 9 0,-1 0 0,0 3 0,0-1 0,0 0 0,1-1 0,-1 0 0,-2 7 0,-12 15 0,0 8 0,-13 18 0,3-2 0,0 1 0,-1 5 0,-10 24 0,3-3 0,3-8 0,-1 3 0,5-15 0,1-1 0,-5 8 0,1 0 0,-20 32 0,6-11 0,6 0 0,5-13 0,5 3 0,-1 8 0,8-15 0,4-9 0,0-1 0,2-2 0,-9 25 0,14-40 0,-3-4 0,5-8 0,1-11 0,0 6 0,1-7 0,0 2 0,1-4 0,-2 5 0,3-4 0,-1 2 0,3-6 0,3-13 0,4-8 0,8-24 0,5-6 0,14-34 0,-14 32 0,-1-1 0,4-5 0,2-7 0,4-13 0,3-9 0,-4 6 0,-2 5 0,-1 1 0,0-2 0,2-7 0,-3 7 0,-3-2 0,-3 5 0,-4 15 0,-1 0 0,4-12 0,0 5 0,2-4 0,0 5 0,-6 13 0,-3 16 0,-2 3 0,-6 19 0,-1 6 0,-1 4 0,-2 14 0,-2 15 0,-1 15 0,-7 23 0,0-4 0,-5 13 0,1-9 0,1-1 0,-1 2 0,-11 28 0,4-6 0,2-19 0,-2 0 0,-5 25 0,10-44 0,1-1 0,-10 27 0,3-11 0,-1-2 0,0 1 0,4-13 0,0-2 0,-7 13 0,11-24 0,-13 26 0,16-33 0,-12 17 0,10-22 0,-6 10 0,8-13 0,0 3 0,5-6 0,0 0 0,3-4 0,-1 0 0,2-5 0,1 1 0,1-6 0,0 0 0,-6-5 0,-2-2 0,-13-1 0,-23-1 0,-3 0 0,-11 0 0,-6 0 0,26 3 0,-14-1 0,13 2 0,-14 2 0,12-2 0,-7 2 0,28-2 0,-3 0 0,-3 1 0,7 0 0,-9-1 0,13-1 0,-12 0 0,7 0 0,-8-1 0,11 0 0,-4-1 0,12 1 0,-3-1 0,7 1 0,1 1 0,2 0 0,6-1 0,10 1 0,14-4 0,25 4 0,30-4 0,14 0 0,-35 1 0,5 0 0,14-1 0,2 1 0,-17-1 0,-1 0 0,16 0 0,-7-1 0,-10 0 0,-18-1 0,-44 6 0,-10 0 0,-17-2 0,-12 2 0,-18-3 0,-20 0 0,8 1 0,-19-1 0,18 3 0,1 0 0,2-2 0,10 0 0,3 1 0,-1-2 0,15 2 0,-2-2 0,11 1 0,3 0 0,-1 1 0,6 1 0,-7 3 0,15-1 0,0 2 0,34-2 0,13 1 0,-4-3 0,-3 1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18.130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358 21 16383,'-2'10'0,"0"7"0,-4 7 0,1 10 0,-7 25 0,3-5 0,-11 35 0,6-32 0,-3 8 0,-1 4 0,1-4 0,-2 9 0,2 7 0,6-30 0,-2 19 0,0-17 0,3-2 0,-1 6 0,3-11 0,-1-3 0,0-5 0,2-5 0,0-2 0,-1 10 0,0 16 0,-1 15 0,2-4 0,0-3 0,2-28 0,-1 2 0,-1-1 0,2-2 0,-3 5 0,4-13 0,-1 2 0,3-13 0,0-4 0,1-5 0,-1-1 0,2 1 0,-2 2 0,1-4 0,0 1 0,1-9 0,3-21 0,3-3 0,13-46 0,4 7 0,-1 0 0,1-5 0,-3 12 0,-1 0 0,3-15 0,-1 0 0,-4 10 0,0 0 0,-4 3 0,-1-4 0,4-30 0,-2 1 0,-5 32 0,0 0 0,1-26 0,-1 8 0,-2 24 0,-1-8 0,-1 32 0,1-8 0,1-7 0,0 6 0,1-3 0,-2 16 0,-3 5 0,0 3 0,-2 5 0,0 6 0,-1 5 0,-1 4 0,-3 8 0,-4 12 0,-6 20 0,-2 7 0,-7 19 0,4-7 0,2-7 0,5-11 0,7-22 0,1-11 0,6-16 0,2-15 0,8-17 0,2-8 0,11-21 0,-6 7 0,1 2 0,-4 0 0,-8 25 0,2-4 0,-7 22 0,0 5 0,3 7 0,1 3 0,7 4 0,4-1 0,5 0 0,11-1 0,1-1 0,16 0 0,-3 0 0,3-1 0,-3 0 0,-9-2 0,1 2 0,-3-1 0,-2 2 0,-5 0 0,2 0 0,-6 0 0,3 0 0,-4-1 0,-1 1 0,0-1 0,-1 1 0,0 0 0,-4-1 0,-8 1 0,-3-1 0,-5 1 0,-6 1 0,-8 0 0,-16 1 0,-12 0 0,-19 2 0,-18-2 0,-2 4 0,26-4 0,-1 0 0,-30 3 0,19 0 0,0-1 0,-4 1 0,-23 3 0,67-6 0,0-1 0,17 0 0,0-1 0,-3 0 0,5 0 0,3 0 0,9 0 0,11 0 0,6-1 0,17 1 0,10-1 0,7 1 0,9 0 0,-4 0 0,0 0 0,-11 0 0,0 0 0,15 0 0,-10 0 0,-2 1 0,-8-1 0,6 1 0,-37-1 0,-2 1 0,-1-3 0,2 3 0,24-5 0,-10 4 0,7-2 0,-10 0 0,-12-1 0,-1 5 0,-10 5 0,-7 22 0,0 2 0,-1 12 0,0 1 0,3-1 0,-2 2 0,1 33 0,-1 14 0,0 1 0,2-43 0,0 0 0,0 38 0,1-11 0,-2 21 0,2-32 0,0 4 0,0-1 0,0-9 0,0-1 0,0-15 0,1 12 0,-1-13 0,1 9 0,-2-14 0,2-8 0,-1 11 0,1-19 0,0 5 0,0-11 0,0-2 0,0 2 0,0-7 0,-1-4 0,1-4 0,-1-12 0,1-18 0,-1-4 0,1-15 0,-2 22 0,1-2 0,1 9 0,1-1 0,1-41 0,-1 5 0,1-13 0,2-9 0,-4 4 0,1 1 0,1-1 0,1 1 0,-3 0 0,0 5 0,1-13 0,-1 5 0,2 0 0,-1 12 0,0 3 0,3 3 0,-4 11 0,3 5 0,-3 5 0,0 9 0,0 5 0,0 5 0,0 4 0,0 8 0,0 14 0,-2 46 0,2-5 0,-4 38 0,2-24 0,-3 4 0,4 5 0,-2-11 0,1 15 0,-4 24 0,4-7 0,-2-33 0,0 1 0,3 0 0,0-1 0,-3 34 0,4-34 0,-1-4 0,0-2 0,1 6 0,-1-42 0,1 6 0,0-15 0,-1 7 0,1-6 0,-1 6 0,0-4 0,1 8 0,-1 12 0,1-6 0,0 0 0,0-15 0,0-7 0,-3-2 0,0 0 0,-4 1 0,0-1 0,-1 2 0,-3-1 0,-1-1 0,-13 1 0,2-3 0,-12 0 0,7-1 0,-10-1 0,-3 2 0,-13 0 0,0 0 0,-36 6 0,31-4 0,-23 2 0,30-1 0,9-1 0,-23 4 0,22-2 0,-35 2 0,32-4 0,-13 0 0,-3-1 0,19-1 0,-20 1 0,37 1 0,-4 1 0,23-1 0,-1 0 0,15-1 0,7 0 0,20-1 0,15 1 0,10-1 0,25 0 0,-13 1 0,7 0 0,9-2 0,3-1 0,12 0 0,-3-1 0,-26 1 0,-8-1 0,19-4 0,-52 6 0,-7 1 0,11 0 0,-7 0 0,1-1 0,-13 1 0,-11-1 0,-5 1 0,0 0 0,-1 0 0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25.78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2 64 16383,'-1'1'0,"0"3"0,1-1 0,0 7 0,0 1 0,0 7 0,1 7 0,0 24 0,1 0 0,-3 40 0,2-27 0,-2 12 0,3-13 0,2 3 0,5-10 0,2 2 0,2 25 0,2-10 0,-1-1 0,0-3 0,-2 31 0,-5-39 0,-4 0 0,0 1 0,1-11 0,-3-4 0,2-4 0,-1-6 0,2 1 0,-1-2 0,1-8 0,0 1 0,-1-6 0,-1-4 0,-1-2 0,-1-7 0,0-3 0,0-2 0,1 3 0,0 0 0,-1 10 0,0-7 0,0 2 0,0-10 0,-2-11 0,2-9 0,-1-8 0,3-20 0,0-9 0,0-9 0,-1-3 0,1-6 0,1 0 0,-2-4 0,-1 6 0,0-3 0,0-4 0,0 18 0,1-26 0,0 15 0,-1 15 0,1 0 0,-1-16 0,0 20 0,0 2 0,0-4 0,0-13 0,0 29 0,0 4 0,-2 6 0,-1 8 0,0 2 0,1 2 0,-1 6 0,2 1 0,-1 4 0,-2-3 0,3 3 0,-3-3 0,3 3 0,-1-2 0,0-2 0,0 1 0,0-2 0,1 9 0,-1 18 0,-3 16 0,2 17 0,-6 18 0,7-12 0,0 3 0,-6 39 0,6-36 0,0 0 0,-1 34 0,1-3 0,6-20 0,0 2 0,-1-17 0,0 0 0,4 18 0,0-4 0,-2 4 0,3 1 0,-2-31 0,1-1 0,1-5 0,2 8 0,-2-10 0,4 19 0,-4-23 0,2 12 0,-5-18 0,1 0 0,-4-16 0,0-1 0,-4-26 0,1 1 0,-2-14 0,2-1 0,-4-2 0,0-9 0,-3-10 0,-1-11 0,-4-8 0,3 3 0,1-3 0,2 20 0,1 0 0,-2-32 0,0 0 0,1-14 0,2 38 0,0 1 0,-3-32 0,-2 9 0,4 6 0,-1 25 0,0 3 0,-2 10 0,3 8 0,-2-1 0,4 11 0,0 5 0,3 7 0,1 3 0,0-1 0,-1 0 0,0-2 0,-1 1 0,0-1 0,0-2 0,1 3 0,0-2 0,1 3 0,0 1 0,0 1 0,0-1 0,1-3 0,-1-1 0,2-3 0,-1-3 0,2-1 0,-2-3 0,4-2 0,-4 1 0,2 1 0,0 0 0,0 4 0,0 2 0,-2 2 0,0 4 0,0 3 0,11 4 0,-1 1 0,27 2 0,-11-3 0,56-3 0,-32 0 0,39-2 0,-4-4 0,-13 1 0,11-2 0,-33 4 0,-3 0 0,-19 3 0,5-1 0,-23 2 0,-1 0 0,-7 0 0,-1 0 0,5-1 0,-4 1 0,-8 0 0,-9 4 0,-17-1 0,-16 1 0,-13-2 0,-36 1 0,15-3 0,-2 1 0,29-1 0,18 0 0,-12-2 0,14 0 0,-10-4 0,10 1 0,-8 1 0,13 2 0,3 1 0,18 1 0,8 0 0,4 1 0,3 0 0,3 1 0,4 0 0,24 2 0,9 1 0,15 0 0,9 1 0,-6-4 0,6 3 0,-11-4 0,-7 1 0,-15-1 0,19-1 0,-26 0 0,21-1 0,-35 1 0,1-1 0,-8 1 0,0 0 0,0 1 0,0-1 0,-4 1 0,-2-1 0,0 1 0,-2 0 0,0 1 0,0 0 0,0 4 0,1 0 0,0 2 0,0 3 0,0-2 0,2 11 0,-2-6 0,1 10 0,-2-2 0,0 1 0,0 20 0,-2-14 0,3 33 0,-1-21 0,1 15 0,-1-15 0,2 6 0,1-8 0,1 0 0,1-7 0,-1 5 0,0-4 0,3 21 0,-1-16 0,4 23 0,-3-19 0,6 24 0,-4-20 0,0 8 0,-1-10 0,-3-3 0,5 9 0,0 1 0,0-2 0,0 4 0,-5-7 0,0 2 0,0 0 0,1 12 0,-2-15 0,2 12 0,-4-29 0,1 4 0,-2-18 0,-2-2 0,0-11 0,-2-15 0,-6-16 0,-8-29 0,-4-9 0,-3-5 0,4 18 0,0-2 0,-6-28 0,0 2 0,-4-12 0,15 43 0,2-1 0,-8-36 0,6-5 0,5 43 0,0-1 0,2-10 0,0 2 0,-5-33 0,7 39 0,1 5 0,1 7 0,1 5 0,1-4 0,0 15 0,-1-16 0,0 27 0,0 2 0,0 11 0,1 0 0,0 0 0,0-1 0,0 3 0,2 10 0,2 9 0,3 21 0,1 6 0,3 20 0,2 5 0,1 4 0,3 5 0,-7-33 0,2 4 0,5 15 0,-1 2 0,-4-14 0,-1 0 0,4 13 0,-1-5 0,-3 3 0,0 9 0,-2-11 0,0-7 0,-3-3 0,4 2 0,-3-10 0,2 3 0,-3-22 0,-2-8 0,-1-7 0,-1-5 0,-1 1 0,0-3 0,-1 5 0,0 2 0,0 1 0,0 0 0,0 4 0,0-6 0,0 1 0,-1-8 0,-4 0 0,-3-2 0,-18 2 0,3 0 0,-16-1 0,-12-1 0,7 0 0,-28 0 0,22 0 0,-33-2 0,22-2 0,-38 1 0,37-1 0,-15 3 0,30 1 0,0 1 0,-16 2 0,23-2 0,-19 1 0,32-1 0,1-1 0,10 0 0,8-1 0,5 1 0,8 1 0,21 1 0,11-1 0,61 0 0,-7-2 0,-32 0 0,1 0 0,-1 1 0,0-2 0,-3 1 0,-1-1 0,-1 1 0,0-1 0,-2 0 0,-2 1 0,19 1 0,2 1 0,-7-1 0,-20 1 0,-6-2 0,-27 0 0,-7 0 0,-2-1 0,1 1 0,1-1 0,0 0 0,0 1 0,-3-1 0,0 1 0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31.36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101 147 16383,'10'0'0,"5"0"0,21 1 0,4 0 0,18 0 0,4 0 0,10 3 0,5-1 0,6 1 0,-12-8 0,6-5 0,-23-2 0,8-1 0,-30 5 0,6 2 0,-17 2 0,-4 2 0,-9 1 0,-8 0 0,-7 0 0,-9 0 0,-3 0 0,-10-1 0,-16-1 0,-12 0 0,-7-2 0,-5 1 0,16 1 0,0 0 0,-19-1 0,1 0 0,-24 0 0,11 1 0,25 0 0,14 0 0,34 1 0,25 1 0,14 0 0,23 0 0,18 0 0,-16 0 0,1 0 0,36 0 0,9 0 0,-41 0 0,-20 0 0,-6 0 0,1 1 0,-14-1 0,17 4 0,-20-4 0,5 2 0,-12-1 0,-7-1 0,-4 1 0,-3 0 0,-12-1 0,-2 2 0,-19-2 0,6 1 0,-31-1 0,13 0 0,-43 0 0,31 0 0,-30 2 0,28-2 0,-2 3 0,-1 1 0,30-2 0,2 1 0,28-3 0,5 2 0,4 4 0,2 3 0,4 6 0,-1 0 0,7 5 0,2 7 0,13 23 0,-7-6 0,6 15 0,-8 4 0,-5-17 0,4 23 0,-8-16 0,6 32 0,-7-17 0,5 27 0,-7-45 0,-1 8 0,0-16 0,0-5 0,2 24 0,-3-26 0,1 22 0,4-12 0,-1-4 0,4 0 0,0-6 0,7 9 0,-3-5 0,7 12 0,-9-18 0,2 6 0,-5-7 0,5 21 0,-5-15 0,10 25 0,-13-37 0,4 6 0,-12-26 0,0-4 0,-2-9 0,-1-6 0,1-7 0,-4-7 0,-11-32 0,-13-20 0,1 9 0,-2-3 0,4 15 0,1 1 0,-4-7 0,2 1 0,6 13 0,1 1 0,-19-43 0,22 44 0,-1-2 0,-3 0 0,1-2 0,0-12 0,0 0 0,3 14 0,0 1 0,0-8 0,1 3 0,0-10 0,-1-5 0,1 11 0,-9-26 0,7 32 0,-1-7 0,8 25 0,3 7 0,4 11 0,-1 7 0,4 12 0,3 12 0,2 8 0,5 15 0,3 5 0,5 11 0,1-4 0,1 3 0,9 21 0,3 8 0,3 2 0,-13-34 0,0 0 0,10 22 0,1 0 0,-9-22 0,0-2 0,0 3 0,0 2 0,2 12 0,-1 0 0,-7-14 0,0-2 0,2 8 0,-3-2 0,-1 17 0,0-18 0,-6 4 0,2-10 0,-1 17 0,3-2 0,-3-7 0,-2-16 0,-7-29 0,-1-3 0,0-6 0,3-1 0,9 0 0,15-1 0,38 1 0,-8-1 0,-2 0 0,-1 0 0,1 0 0,20 0 0,-38 0 0,-4 0 0,18 2 0,-18 0 0,35 1 0,-36-1 0,13 0 0,-26-2 0,2-1 0,-13 0 0,2 0 0,-9 0 0,1 0 0,2 0 0,2-1 0,0 1 0,2 0 0,1 1 0,9-2 0,7 0 0,3-2 0,4 2 0,-1-2 0,-6 2 0,8-2 0,-15 3 0,0 0 0,-15 0 0,-9 1 0,-12-1 0,-21 1 0,-24-1 0,-17-1 0,29 1 0,-1 0 0,-48-2 0,9 2 0,9 0 0,31 1 0,4 2 0,13 0 0,1 1 0,0-1 0,-9 0 0,8-1 0,-17 2 0,25-1 0,-1-1 0,17 1 0,3-2 0,3 1 0,-1-1 0,0 2 0,-4-2 0,5 2 0,6-2 0,9-1 0,11 0 0,12-1 0,5 0 0,16 0 0,9 1 0,12-4 0,-24 3 0,5 0 0,19-1 0,1 0 0,-12 0 0,0 1 0,10 1 0,-8 0 0,-15-1 0,-20 1 0,-33 1 0,-4-2 0,-3 2 0,3-1 0,1 1 0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3.84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0 733 16383,'3'-7'0,"1"-2"0,1-1 0,5-8 0,2-2 0,4-3 0,2-3 0,-2 3 0,2 1 0,-2 0 0,-1 2 0,1-1 0,-1 3 0,9-6 0,-5 4 0,15-9 0,-16 11 0,17-13 0,-18 13 0,11-8 0,-10 8 0,-1 2 0,3-3 0,-4 1 0,0-1 0,7-8 0,-7 6 0,7-5 0,-11 10 0,3-1 0,4-1 0,-1 1 0,4 0 0,-4 3 0,-1-1 0,3 0 0,-3 1 0,-3 3 0,-5 6 0,5 2 0,-10 3 0,8-1 0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40.95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495 33 16383,'-16'0'0,"-5"-1"0,-5 0 0,-13-1 0,-3 1 0,-51 4 0,35-1 0,5 1 0,3-1 0,15 0 0,-8 1 0,37-3 0,8 0 0,17-2 0,14 0 0,17-4 0,10-2 0,3 0 0,4 2 0,-16 3 0,-6 2 0,-14 0 0,-10 0 0,-1-1 0,-4 2 0,-2-1 0,-1 1 0,1-1 0,-4 1 0,-1-1 0,-7 1 0,-10 0 0,-8 1 0,-9 2 0,-17 0 0,-6 1 0,-9-1 0,-8 1 0,9-2 0,-10 3 0,25-3 0,-12 2 0,31-2 0,-8 1 0,18-2 0,3 0 0,6 0 0,11-1 0,9 0 0,13-1 0,17-2 0,36-1 0,-9 1 0,-18 2 0,-3 0 0,1-1 0,0 0 0,-25-1 0,-14 1 0,0-1 0,-12 3 0,-3-1 0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43.80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528 72 16383,'-6'1'0,"1"-1"0,-1 1 0,3-1 0,0 0 0,-4 1 0,0-1 0,-9 2 0,-4-2 0,-6 1 0,-5-1 0,0 1 0,-9-1 0,10 2 0,1-2 0,10 1 0,8-1 0,-9 1 0,6 0 0,-10-1 0,4 1 0,-3-1 0,3 1 0,6-1 0,10 1 0,13-4 0,41-4 0,13-3 0,-2 3 0,4 1 0,32 0 0,-24 1 0,-4 1 0,-6 2 0,9-2 0,-58 3 0,-6 0 0,-17 1 0,-6 2 0,-15 0 0,-3 4 0,-17-3 0,-5 1 0,1-1 0,-8-2 0,10 1 0,1-1 0,-17-3 0,23 1 0,-16-1 0,26 2 0,-1 0 0,9 0 0,2 0 0,7 0 0,7-1 0,6 1 0,9-1 0,12 2 0,20 1 0,50-4 0,-10 1 0,-23-1 0,-1-2 0,19-2 0,-11 1 0,7-5 0,-28 6 0,2-3 0,-24 4 0,-6 0 0,-3 2 0,-2 0 0,-5 0 0,-9 0 0,-5 2 0,-45 2 0,13 0 0,-40 4 0,21-1 0,-1 1 0,-19 4 0,37-4 0,-13 5 0,46-9 0,1 1 0,12-3 0,1-1 0,9 1 0,33-5 0,0 0 0,37-5 0,-12 1 0,0 0 0,7 0 0,-35 3 0,4 0 0,-28 4 0,-1-1 0,-1 2 0,-4-1 0,2 0 0,1 1 0,2-1 0,1 1 0,-5 0 0,-3-1 0,-2 1 0,-4-1 0,1 1 0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05.22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1 16383,'2'8'0,"0"5"0,1 7 0,-1 6 0,-1 4 0,2 2 0,-3 2 0,1-1 0,-1-2 0,0 13 0,0 17 0,0-13 0,0 10 0,-1-29 0,-1-3 0,0 13 0,0-15 0,-1 19 0,1-20 0,1 14 0,0-10 0,1 2 0,0-3 0,0-8 0,0 1 0,0-7 0,0 0 0,0 3 0,0-5 0,2 14 0,-2-9 0,2 14 0,-2-10 0,0 7 0,0 0 0,0-4 0,1 14 0,-1-15 0,1 9 0,-1-10 0,0 2 0,0 14 0,2 0 0,1 5 0,2-10 0,0-6 0,-1-6 0,3 4 0,-4-4 0,2 0 0,-2-3 0,4 8 0,-4-4 0,3 13 0,-4-7 0,0 2 0,0-7 0,0-1 0,-1-2 0,-1 1 0,0-2 0,-1 10 0,0-7 0,-1 9 0,0-9 0,2-2 0,-2 8 0,0-11 0,-2 8 0,0-8 0,0 0 0,1 7 0,0-5 0,0 6 0,2-4 0,-1 3 0,0-5 0,1 1 0,0 1 0,2-2 0,-1-1 0,2-4 0,-2-6 0,1 0 0,-1 4 0,0-2 0,0 3 0,0-6 0,0 0 0,-4-4 0,-7-8 0,5 5 0,-4-6 0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06.85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0 16383,'6'27'0,"-1"0"0,1 11 0,-4 3 0,2 4 0,-2 9 0,-1-5 0,1 7 0,-1-3 0,0 11 0,2-17 0,-1 21 0,0-26 0,1 26 0,1-30 0,1 14 0,1-18 0,-1-2 0,4 17 0,-5-21 0,2 21 0,-4-25 0,1 8 0,-2-8 0,5 22 0,-1-9 0,2 9 0,0-18 0,-1-5 0,1-3 0,2 9 0,4-5 0,-1 1 0,2-1 0,-1-5 0,-3 1 0,-2-3 0,-4-2 0,-2-2 0,0 12 0,-2-5 0,2 16 0,-2-6 0,1 2 0,0-2 0,0 10 0,2-1 0,-1 10 0,5-3 0,-3-8 0,5 8 0,-4-15 0,1-1 0,-1-14 0,-3-3 0,2-3 0,-2-3 0,-1-2 0,0-3 0,-1-8 0,-25-22 0,19 14 0,-19-12 0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6.89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0 433 16383,'9'-4'0,"4"-3"0,-1-2 0,6-5 0,7-11 0,7-4 0,-1 0 0,-1 2 0,-7 4 0,-6 4 0,3 0 0,-5 0 0,-4 8 0,5-6 0,-6 3 0,2 1 0,-3-2 0,-2 4 0,2-1 0,-4 3 0,9-6 0,-5 6 0,3-4 0,-3 4 0,0-1 0,0 2 0,-2 1 0,3 2 0,0-1 0,1 0 0,3 0 0,4 2 0,0 1 0,2 1 0,1 2 0,-4 0 0,15 0 0,-8 0 0,15 0 0,-16 0 0,0 0 0,-7 0 0,-8 0 0,0 0 0,-3 0 0,-2 0 0,1 0 0,1 0 0,1 0 0,2 0 0,-2-1 0,1 0 0,-4 0 0,-3 0 0,-5 1 0,2 0 0,-3 0 0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8.41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1086 608 16383,'2'-11'0,"1"0"0,0 4 0,0 0 0,0-10 0,-2 6 0,-2-10 0,-2 5 0,-3-2 0,-15-20 0,-3 3 0,-39-31 0,16 22 0,4 12 0,-1 2 0,-6-2 0,-20-5 0,33 19 0,-1 0 0,9 7 0,2-1 0,-5 3 0,1-3 0,-34-10 0,14 2 0,-14-3 0,24 11 0,14 8 0,1 2 0,-1 1 0,8 1 0,-2 0 0,6 0 0,2 1 0,1-1 0,4 2 0,-1-2 0,1 2 0,-3-2 0,2 1 0,-2-1 0,-4-2 0,4 2 0,-11-4 0,9 2 0,-8-2 0,13 2 0,2 0 0,5 2 0,2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9.80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796 283 16383,'-22'-13'0,"1"3"0,-26-10 0,10 9 0,-23-8 0,16 6 0,-1-2 0,7 1 0,10 2 0,-7-3 0,7 2 0,-22-12 0,22 10 0,-30-13 0,31 17 0,-22-3 0,22 10 0,-4 0 0,19 4 0,3-1 0,4 0 0,1 1 0,-1-2 0,1 2 0,-3-3 0,1 2 0,0-3 0,0 2 0,0-1 0,-1 2 0,0-1 0,0 1 0,1 0 0,2 0 0,0 0 0,1 1 0,0 0 0,-1 0 0,2-1 0,0 1 0,1-1 0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1.109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1 431 16383,'13'-1'0,"-3"-2"0,9-2 0,-8-1 0,5-2 0,-8 2 0,4-3 0,-3 1 0,2-3 0,2-3 0,10-13 0,-2-3 0,11-22 0,-13 14 0,3-16 0,-11 23 0,-1-2 0,-1 11 0,-2 7 0,3-6 0,-3 11 0,2-3 0,-3 9 0,0 0 0,0 2 0,-2 0 0,0 1 0,-2 0 0,0 1 0,-2 6 0,1 6 0,-2-4 0,1 2 0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1.66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183 0 16383,'-5'9'0,"-2"8"0,-9 11 0,1 6 0,-7 10 0,2-1 0,0-1 0,-1 1 0,7-12 0,0 1 0,3-9 0,4-6 0,1-5 0,3-5 0,1-2 0,2-5 0,12-10 0,-3-7 0,3 3 0,-6 1 0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4.72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292 821 16383,'-20'-1'0,"-2"-1"0,-6-5 0,-9 0 0,-8-6 0,7 4 0,5-4 0,15 3 0,6-1 0,1-4 0,3 3 0,1-11 0,3 7 0,0-18 0,1 15 0,1-12 0,3 10 0,1 0 0,8-18 0,0 11 0,14-32 0,-6 25 0,1-5 0,-7 23 0,-4 12 0,3 3 0,2 6 0,-3-2 0,9 7 0,-11-5 0,3 2 0,-10-11 0,-3-4 0,-7-20 0,-3 5 0,-8-9 0,-8 0 0,8 1 0,1 0 0,11 10 0,9 2 0,1 9 0,2-5 0,3 8 0,2 0 0,17-4 0,-5 4 0,42-9 0,-25 10 0,21-4 0,-26 7 0,-3 2 0,-6 1 0,-1 2 0,-5-1 0,3 2 0,1-2 0,0 2 0,9 1 0,3 0 0,24 2 0,-11-3 0,6 0 0,-15-3 0,-11-1 0,4-2 0,-4 0 0,2-1 0,13 1 0,6 0 0,3 1 0,4 0 0,11 4 0,7 10 0,-6 0 0,8 13 0,-31-6 0,8 4 0,-16-6 0,-1-1 0,-7-1 0,7 5 0,-16-7 0,3 1 0,-14 0 0,-2 2 0,-2 6 0,-2 5 0,-5 11 0,-1-5 0,-3 17 0,0-16 0,-1 18 0,3-22 0,-2-1 0,2-17 0,-2-4 0,-6 4 0,0-1 0,-13 8 0,8-6 0,-14 7 0,16-9 0,-8 4 0,9-1 0,4 0 0,2 13 0,7-9 0,13 11 0,2-17 0,17 2 0,-11-8 0,2-1 0,-12-1 0,-5 0 0,2 7 0,1 0 0,2 13 0,1-1 0,-1 5 0,0 14 0,-8-13 0,-2 11 0,-6-18 0,-5 1 0,-4-6 0,-5-1 0,-4-3 0,-18-5 0,8-3 0,-11-2 0,17-5 0,6-2 0,5-4 0,-3-9 0,5 3 0,-11-11 0,-2 6 0,-31-8 0,11 10 0,-20 0 0,29 12 0,7 4 0,12-1 0,12 1 0,3 0 0,3-2 0,0-1 0,-6-2 0,-11-4 0,0 4 0,-18-1 0,14 6 0,-10 7 0,15 4 0,-7 9 0,2 5 0,0 0 0,-2 3 0,3-6 0,4-6 0,-7-2 0,10-7 0,-12 0 0,7-3 0,-6-1 0,1-2 0,2-1 0,2-2 0,6-1 0,-1-1 0,1-2 0,-6-1 0,1-1 0,-4-1 0,10 5 0,1-1 0,7 2 0,1-1 0,1-1 0,0 0 0,0 2 0,1 0 0,2 4 0,1 0 0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7.268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1514 431 16383,'0'-5'0,"-2"-1"0,1-1 0,-4-2 0,-1-4 0,-4 1 0,-3-6 0,-2 2 0,-13-15 0,1 4 0,-8-6 0,3 5 0,7 3 0,-8-8 0,1 2 0,2 0 0,-8-1 0,11 10 0,-3 2 0,0 5 0,9 7 0,-1 1 0,8 5 0,0 2 0,-2 0 0,-6 2 0,-10 2 0,-8 3 0,-3 3 0,-11 7 0,11 0 0,-28 22 0,33-14 0,-19 12 0,32-21 0,2-1 0,4-4 0,5-3 0,0 0 0,-4 1 0,5-2 0,-3-1 0,5-4 0,-4 0 0,-12-1 0,3 2 0,-7 0 0,-1 9 0,11-3 0,-8 11 0,12 0 0,-1 3 0,-3 23 0,7-2 0,2 6 0,8-19 0,4-15 0,-1-9 0,-2-2 0,-2 1 0,-4 1 0,-3 2 0,-6 3 0,-16 15 0,-4 17 0,-2 16 0,16-4 0,19 11 0,7-35 0,10 7 0,-5-26 0,2-2 0,-2-4 0,-1 1 0,-1-3 0,-1 4 0,-1-1 0,1 11 0,3-1 0,11 20 0,1-8 0,19 0 0,12-4 0,-2-12 0,2-3 0,8 5 0,1-3 0,1-13 0,-5-5 0,-5-3 0,6-19 0,-37 4 0,1-10 0,-14 7 0,1 3 0,0 1 0,0 3 0,0 3 0,3-1 0,7 3 0,0 1 0,7 2 0,2 2 0,20-3 0,-5 0 0,9-2 0,-18 6 0,-7 1 0,-7 4 0,-3-1 0,-4 1 0,-3-1 0,-1 0 0,-2 0 0,0 1 0,0-3 0,2 0 0,4-7 0,-1 5 0,5 0 0,-3 6 0,6 3 0,-1 2 0,7 10 0,-4-1 0,8 5 0,-3-2 0,2-2 0,6-1 0,1-4 0,0-1 0,3-1 0,-9-4 0,9 1 0,-17-5 0,5-2 0,-15-4 0,-1-1 0,2-9 0,-4 7 0,7-13 0,-5 12 0,3-6 0,-4 9 0,-1 2 0,-4 4 0,-1 1 0,-1 1 0,-1 0 0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8.28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 1 16383,'-2'5'0,"0"-2"0,0 3 0,2-5 0,3-5 0,0 1 0,12-4 0,2 7 0,-2-1 0,-2 1 0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9.33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3 112 16383,'-1'-9'0,"1"1"0,-1 2 0,1 0 0,0-1 0,0 0 0,1 0 0,0-2 0,1-1 0,0 1 0,1-3 0,3 3 0,-1 2 0,1 1 0,-5 6 0,1 6 0,-3 4 0,0 3 0,0 1 0,0-3 0,1-1 0,6 3 0,-5-7 0,5 2 0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9.82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3 16383,'5'-2'0,"1"2"0,0 0 0,0 4 0,-3-2 0,0 1 0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9:43.37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23 69 16383,'5'2'0,"0"0"0,2-2 0,0-5 0,1 2 0,-3-7 0,-2 2 0,-5-9 0,-3 6 0,-2-2 0,-2 8 0,2 5 0,-5 10 0,3 6 0,1 13 0,5-10 0,5-2 0,-2-11 0,6-4 0,3-4 0,0-5 0,3-5 0,-7-6 0,0 4 0,-4 2 0,-2 8 0,1 4 0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9:36.20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10 16383,'2'7'0,"0"-1"0,1-4 0,2-1 0,0-1 0,2 0 0,2-3 0,-2 1 0,-1-4 0,-3 0 0,-2 1 0,-2 2 0,-1 4 0,-3 3 0,1 3 0,1 3 0,1-1 0,2 1 0,2-3 0,2 0 0,4-4 0,1-2 0,-1-2 0,3-3 0,-4-2 0,-1-2 0,-2 0 0,-4 2 0,-2 0 0,-2 1 0,-8 2 0,4 2 0,-7 7 0,8 1 0,-2 11 0,6-3 0,1-1 0,3-5 0,0-7 0,4 0 0,0-6 0,2-2 0,-1-4 0,-3 1 0,0 3 0,-4 5 0,-2 8 0,-4 13 0,3-9 0,-2 3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9:37.72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36 14 16383,'-16'27'0,"6"-6"0,1 11 0,13-11 0,3-3 0,6-5 0,2-7 0,4-4 0,-2-5 0,4-6 0,-6-3 0,-1-4 0,-6 0 0,-5 0 0,-4-3 0,-5 1 0,-2 2 0,-3 2 0,2 7 0,1 1 0,2 5 0,0 2 0,1 1 0,-1 5 0,0 4 0,2 0 0,1 2 0,3-4 0,2 0 0,1-5 0,4-2 0,0-2 0,5-5 0,-5-1 0,0-4 0,-7-2 0,-3 6 0,-12 4 0,6 6 0,-11 10 0,14-6 0,0 3 0,7-10 0,-2 2 0,1-3 0,-1 2 0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9:46.678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22 0 16383,'-1'7'0,"0"-1"0,1-1 0,0 0 0,0-1 0,0 0 0,0 2 0,0 4 0,0 8 0,-1 1 0,0 4 0,-1 1 0,1 0 0,0 3 0,0 3 0,1 0 0,-3 13 0,2-12 0,-1 27 0,0-27 0,0 29 0,2-31 0,-1 18 0,1-27 0,0 19 0,0-21 0,0 23 0,0-20 0,0 22 0,0-16 0,1 18 0,0-15 0,1 5 0,-1-13 0,-1-1 0,0-3 0,1 2 0,-1 3 0,2 8 0,-2-4 0,1 4 0,0-2 0,0-10 0,1 5 0,-2-11 0,1 3 0,-1-3 0,1 1 0,-1 4 0,0 1 0,0 3 0,0-5 0,0 3 0,-1-8 0,1 19 0,-1-11 0,-1 25 0,1-7 0,-1 4 0,-2 7 0,3-23 0,-1 8 0,1-21 0,0-4 0,1-5 0,4-3 0,9-5 0,-5 1 0,4-1 0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1:49:48.08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154 0 16383,'-5'91'0,"0"0"0,0 0 0,0-1 0,0 1 0,0 0 0,0 5 0,-1 3 0,1-4 0,1-13 0,1-21 0,-1 1 0,2-29 0,-2 3 0,1-8 0,-1 1 0,1 2 0,0 7 0,0 3 0,0-2 0,-1 9 0,3-11 0,-3 2 0,3-3 0,-2-6 0,2 2 0,-2 10 0,2-4 0,-3 8 0,2-8 0,-1 3 0,0 15 0,0-10 0,-3 16 0,1-28 0,-1 3 0,2-14 0,1 1 0,0 4 0,0-8 0,-1 7 0,2-15 0,1 5 0,0-10 0,1 8 0,-1-7 0,1 1 0,0-6 0,4-2 0,27-18 0,14-11 0,-6 5 0,-4 1 0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9:54.744"/>
    </inkml:context>
    <inkml:brush xml:id="br0">
      <inkml:brushProperty name="width" value="0.2" units="cm"/>
      <inkml:brushProperty name="height" value="0.4" units="cm"/>
      <inkml:brushProperty name="color" value="#646464"/>
      <inkml:brushProperty name="tip" value="rectangle"/>
      <inkml:brushProperty name="rasterOp" value="maskPen"/>
    </inkml:brush>
  </inkml:definitions>
  <inkml:trace contextRef="#ctx0" brushRef="#br0">293 201 16383,'11'-26'0,"-9"-1"0,-16 14 0,-11-2 0,11 8 0,-4 3 0,11 9 0,-4 12 0,4-4 0,-1 6 0,8-12 0,14-39 0,-18 9 0,9-26 0,-31 20 0,-8 10 0,-15 4 0,10 14 0,2 6 0,21 7 0,7 0 0,4 0 0,3-1 0,12 4 0,-4-3 0,22 10 0,-7-9 0,35 2 0,-7-12 0,20-9 0,-19-5 0,-6-10 0,-16 0 0,-10 2 0,-8 0 0,-6 11 0,13 25 0,-7-8 0,13 19 0,-8-20 0,2-5 0,1-4 0,2-5 0,-2-4 0,0-6 0,-3-2 0,-4 1 0,0 3 0,-5 6 0,3 5 0,4 3 0,1 1 0,0 3 0,-4-2 0,-2 4 0,-2 4 0,3 7 0,-4 2 0,-1 3 0,-8-4 0,0-3 0,-8-1 0,1-6 0,-3 0 0,-2-4 0,3-2 0,-2-3 0,8-4 0,4-8 0,4 2 0,11-6 0,6 5 0,8 2 0,7 1 0,1 4 0,13 5 0,-2 5 0,-4 1 0,-1 3 0,-19-4 0,-5-1 0,-10-3 0,2-14 0,1 2 0,15-11 0,-8 13 0,18 0 0,-14 12 0,16 11 0,-17 0 0,3 3 0,-11-8 0,-5-5 0,12-35 0,-8 18 0,9-22 0,-12 30 0,-2 3 0,6 15 0,1 1 0,5 9 0,-4-5 0,-5-3 0,-4-4 0,-2-4 0,14-15 0,-11 6 0,12-8 0,-43 38 0,-4-6 0,-16 12 0,7-17 0,15-13 0,0 0 0,5-4 0,-11 1 0,-12-4 0,-7 3 0,-17-3 0,0 3 0,2 1 0,-3 2 0,14 6 0,3 1 0,6 10 0,15-3 0,5 11 0,13-5 0,5-1 0,6-4 0,0-9 0,-10-4 0,-3-2 0,-26 2 0,8 2 0,-8 1 0,13-3 0,12-1 0,2-3 0,3-13 0,3-1 0,-10-26 0,3 17 0,-2-5 0,2 20 0,-1 13 0,0 9 0,-2 8 0,4 13 0,5 0 0,2-9 0,3-7 0,1-17 0,-19-3 0,7-1 0,-11 0 0,13-1 0,5 2 0,-4-10 0,2 25 0,0-7 0,11 25 0,21 6 0,1-15 0,18 5 0,6-25 0,-14-4 0,5-9 0,-25-2 0,-5 0 0,-6 2 0,3 37 0,-3-20 0,3 25 0,-1-30 0,11-13 0,1-8 0,8-14 0,5-32 0,-11 23 0,23-34 0,-20 51 0,31-5 0,-25 28 0,30 6 0,-20 3 0,26 0 0,-22-4 0,9-4 0,-35 11 0,-5 7 0,-20 12 0,0 5 0,1-6 0,3-5 0,2-9 0,2-6 0,0 1 0,11-3 0,7-1 0,16-2 0,11-7 0,1 0 0,-9-1 0,-15 1 0,-15 3 0,-5 16 0,0-3 0,6 14 0,0-14 0,10 4 0,-3-10 0,5 1 0,-1-3 0,4-2 0,-8 0 0,6-2 0,3-5 0,0 3 0,5-3 0,-16 4 0,-6 0 0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09:58.131"/>
    </inkml:context>
    <inkml:brush xml:id="br0">
      <inkml:brushProperty name="width" value="0.2" units="cm"/>
      <inkml:brushProperty name="height" value="0.4" units="cm"/>
      <inkml:brushProperty name="color" value="#646464"/>
      <inkml:brushProperty name="tip" value="rectangle"/>
      <inkml:brushProperty name="rasterOp" value="maskPen"/>
    </inkml:brush>
  </inkml:definitions>
  <inkml:trace contextRef="#ctx0" brushRef="#br0">1019 377 16383,'29'12'0,"-5"-1"0,-7-7 0,-3 0 0,5-3 0,-4 1 0,-4-2 0,-9 16 0,-2-8 0,-2 15 0,7-10 0,6 1 0,9 2 0,9-4 0,-8-3 0,3-6 0,-18-8 0,-2-5 0,5 2 0,-1-3 0,2 6 0,-1-13 0,-6-4 0,-13-27 0,-10 6 0,-15-8 0,-2 13 0,0 10 0,-1 5 0,15 13 0,4 3 0,16 7 0,2-14 0,1 4 0,-2-15 0,-4 6 0,-2-3 0,-5-1 0,-11-8 0,5 9 0,-26-2 0,2 18 0,-17 6 0,-11 9 0,10 8 0,-6 6 0,22 0 0,11-2 0,13-1 0,14-8 0,1 2 0,4-2 0,-1-2 0,2 3 0,-1-5 0,1 6 0,0-4 0,-2 10 0,-1-3 0,-12 12 0,-2-7 0,-35 13 0,12-13 0,-31 6 0,33-12 0,2-3 0,20-3 0,10-2 0,-2 5 0,5-4 0,0 4 0,12-5 0,4-1 0,17-5 0,5-5 0,10-9 0,3-6 0,-15-2 0,-7 3 0,-20 6 0,-8 6 0,-25 8 0,-2 6 0,-33 16 0,13 4 0,-11 10 0,18-5 0,12-6 0,15-7 0,10-11 0,4-4 0,3 14 0,1-11 0,5 12 0,0-17 0,15-1 0,-1-4 0,35-9 0,-4-5 0,-3-4 0,2-3 0,26-14 0,-17 2 0,-2-1 0,9-8 0,6-7 0,-42 23 0,-14 14 0,-9 5 0,4 24 0,-1-4 0,9 17 0,-3-10 0,-5-3 0,-5-2 0,-7-3 0,-8 2 0,-29 8 0,-14-6 0,-41 5 0,8-13 0,33-3 0,0-1 0,-31-1 0,7 1 0,15-2 0,25 4 0,12-4 0,12 5 0,4 6 0,3 1 0,1 5 0,1 3 0,2-8 0,-1 5 0,1-9 0,-1 2 0,-2 4 0,-1-3 0,-2 4 0,3-9 0,-3 1 0,-7-3 0,1-2 0,-10 1 0,6-2 0,1 1 0,6-2 0,0-19 0,3 7 0,-6-15 0,1 16 0,2 2 0,3 1 0,1-8 0,2 2 0,-1-5 0,2 5 0,-1 4 0,2-3 0,3-3 0,3-1 0,4-2 0,5 1 0,4 0 0,26-8 0,-4 4 0,28-6 0,-17 8 0,3-1 0,8-4 0,-25 8 0,10-4 0,-27 11 0,-8 4 0,-3 0 0,-7 2 0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1.28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1 16383,'0'16'0,"0"-4"0,0 2 0,0-3 0,1-2 0,0-2 0,3-2 0,-3-4 0,2 1 0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5.579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41 0 16383,'-4'10'0,"0"4"0,0-2 0,-2 8 0,-1-4 0,0 2 0,2-5 0,3-3 0,0-4 0,7-5 0,-4 0 0,4-3 0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6.054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22 0 16383,'-5'12'0,"1"3"0,0-6 0,1 2 0,2-3 0,-1 1 0,1-3 0,0 0 0,1-2 0,0-1 0,0-1 0,0-1 0,0 0 0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6.458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 16383,'0'8'0,"1"1"0,0 0 0,0 2 0,0 4 0,0-4 0,0 4 0,0-9 0,0 0 0,-1-4 0,1 0 0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6.844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16383,'0'10'0,"0"-1"0,0 3 0,1-1 0,-1-2 0,1-1 0,-1-2 0,0-1 0,0-2 0,0-1 0,0-1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7.206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1 16383,'2'14'0,"-1"-1"0,1 8 0,-1-10 0,0 1 0,-2-10 0,0 0 0,1-1 0,0-1 0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7.559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13 0 16383,'-1'14'0,"0"-2"0,0 4 0,-1-5 0,1 4 0,0-3 0,-1-1 0,2-3 0,-2-2 0,2-4 0,-1 0 0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7.866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52 0 16383,'-3'17'0,"0"-1"0,-2 2 0,1-1 0,-1-3 0,0 0 0,-1-5 0,-4 1 0,6-6 0,-3 0 0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8.158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79 1 16383,'-4'10'0,"-5"3"0,-1 1 0,-6 0 0,-3-3 0,8-5 0,1-3 0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8.39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112 0 16383,'-13'18'0,"-18"9"0,4-9 0,-1 1 0,15-13 0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8.679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22 1 16383,'-3'9'0,"0"3"0,0-3 0,0 4 0,0-9 0,-1 3 0,3-6 0,-1 0 0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8.936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33 0 16383,'-2'18'0,"0"2"0,-2-6 0,0 0 0,-3-5 0,1-4 0,1-2 0,3-3 0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9.21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11 1 16383,'-4'23'0,"2"2"0,-1 9 0,2 8 0,0 10 0,1-5 0,0-9 0,0-22 0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9.442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 16383,'2'10'0,"0"1"0,3 4 0,-2-2 0,0-3 0,-2-4 0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9.656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16383,'30'14'0,"-13"-5"0,-5-4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09.88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2 16383,'13'-1'0,"-5"1"0,-2-1 0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0.07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 1 16383,'0'4'0,"-1"-1"0,1-3 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0.33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52 1 16383,'-5'30'0,"2"2"0,-3 4 0,0-4 0,-5-8 0,2-10 0,1-4 0,4-8 0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0.545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1 16383,'4'21'0,"-2"-10"0,-1-1 0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0.82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0 16383,'45'26'0,"-1"-6"0,-15-7 0,-8-8 0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1.01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16383,'0'13'0,"1"4"0,1 3 0,2 4 0,2 3 0,2-4 0,-3-9 0,-1-5 0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1.175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16383,'3'15'0,"2"0"0,3 11 0,-3-13 0,0 1 0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1.344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3 16383,'13'-2'0,"1"1"0,-7 2 0,-1-1 0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1.52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0 16383,'4'12'0,"0"-1"0,4-3 0,8 2 0,3-6 0,-4 1 0,-4-5 0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1.72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1 195 16383,'1'-11'0,"0"-1"0,4-15 0,-7-36 0,4 32 0,-6-20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1.90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1 16383,'10'1'0,"2"-1"0,-3 0 0,-2-1 0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2.086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1 16383,'0'0'0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2.934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1 16383,'0'14'0,"0"-1"0,0 2 0,1-4 0,0-4 0,1-1 0,-1-5 0,0 1 0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3.485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0 16383,'7'19'0,"-2"-4"0,3-3 0,-3-7 0,0 0 0,1-2 0,2-2 0,-2 0 0,1-1 0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3.732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16383,'0'7'0,"0"-1"0,2 4 0,3 2 0,5 11 0,0-7 0,3 4 0,-3-14 0,1-2 0,-5-3 0,-1-1 0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3.96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1 16383,'0'7'0,"0"1"0,1 4 0,0-2 0,-1 0 0,1-5 0,1-3 0,-1-2 0,1 0 0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4.168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16383,'0'7'0,"1"1"0,1-4 0,-1 0 0,1-2 0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4.39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 0 16383,'-1'9'0,"1"-1"0,3 2 0,1-1 0,6 3 0,-2-2 0,0-2 0,-3-5 0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4.528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17 16383,'18'-3'0,"6"-3"0,-10 3 0,0-1 0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4.744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 1 16383,'-1'25'0,"6"5"0,2-9 0,7 3 0,-1-11 0,2-4 0,2-6 0,-6-3 0,-2-2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4.94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7 1 16383,'0'10'0,"0"7"0,0 4 0,0 9 0,-1-2 0,1 3 0,-3-9 0,2-9 0,-1-6 0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5.159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146 12 16383,'-14'3'0,"1"-1"0,-1-1 0,-1 1 0,0-2 0,-4 0 0,0-3 0,1-4 0,7 3 0,4-1 0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22T12:10:17.852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805 349 16383,'-81'35'0,"12"-5"0,46-19 0,9-3 0,6-8 0,4-8 0,-3-11 0,-7-13 0,-4-6 0,1 6 0,2 9 0,6 17 0,-1 13 0,0 8 0,0 4 0,2 2 0,6-10 0,0-2 0,2-10 0,0-9 0,0-7 0,-1-5 0,-2 1 0,0 10 0,-3 7 0,-26 43 0,13-13 0,-17 25 0,24-30 0,8-14 0,0-8 0,-14-26 0,1 3 0,-34-19 0,24 27 0,-23 13 0,31 15 0,-3 17 0,15-14 0,-4-5 0,1-15 0,-11-8 0,2 4 0,2 3 0,7 6 0,4 7 0,1 10 0,1 10 0,2 6 0,5 10 0,6-7 0,5 3 0,-4-18 0,-2-6 0,-18-12 0,-2-1 0,-11 6 0,3 3 0,1 14 0,11-7 0,11 7 0,7-16 0,7-3 0,-7-8 0,-2-4 0,-7 1 0,0 1 0,3 11 0,5 9 0,7 14 0,7 2 0,-1-8 0,8-8 0,18-40 0,-3-15 0,8-23 0,-11-13 0,-8 6 0,-11 22 0,0 23 0,-11 46 0,0 13 0,1 17 0,-3-14 0,-2 4 0,-4-20 0,-1-7 0,-3-9 0,-3-1 0,-3 1 0,-7 3 0,-2 1 0,-3 1 0,1 3 0,6-4 0,2 2 0,46-14 0,20-12 0,28-11 0,11-9 0,-21 3 0,1-8 0,-4-2 0,2-7 0,-9 2 0,-13 1 0,-8 1 0,-6-8 0,-12 14 0,-22 36 0,-5 18 0,-4 32 0,7-11 0,-1-8 0,0-5 0,0-11 0,-1-2 0,0-6 0,-3 2 0,-5 2 0,-4 5 0,-5 7 0,4 3 0,2 8 0,6-12 0,7 0 0,6-17 0,8-3 0,24-15 0,-14 2 0,13-15 0,-29 17 0,-4 4 0,-6 34 0,4 7 0,4 3 0,5-13 0,2-28 0,0-21 0,-3-8 0,-8-35 0,-14 14 0,-6 3 0,-6 1 0,-15-13 0,8 17 0,-2 3 0,-17-6 0,9 11 0,10 19 0,16 15 0,6 4 0,5 2 0,1-3 0,0-4 0,-6-18 0,-6-1 0,-13-14 0,4 19 0,-5 1 0,15 15 0,-11 4 0,8 2 0,-13 8 0,15-4 0,-7 7 0,14-10 0,-1 1 0,8-4 0,-1-1 0,2 0 0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8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8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8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8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8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8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8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8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8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8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8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8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8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8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8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8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8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8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8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8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8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8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8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8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8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8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8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8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8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8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8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8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8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8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8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8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8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8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8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8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8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8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8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8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8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8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8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8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8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8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8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8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8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8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8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8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8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8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8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8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8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8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8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8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8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8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8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8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8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8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8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8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8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8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8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8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8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8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8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8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8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8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8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8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8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8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8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8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8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8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8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8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8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8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8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8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9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9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9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9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9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9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9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9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9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9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9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9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9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9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9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9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9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9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9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9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9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9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9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9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9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9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9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9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9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9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9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9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9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9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9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9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9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9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9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9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9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9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9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9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9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9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9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9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9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9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9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9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9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9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9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9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9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9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9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9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9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1:06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37 24575,'-6'28'0,"4"-8"0,7-18 0,9-6 0,-2-2 0,3-2 0,-9 1 0,-3 0 0,-3 3 0,1-1 0,-1 1 0,-1-1 0,0 1 0,-1 0 0,1 4 0,-2 4 0,-9 11 0,4-3 0,-6 9 0,13-15 0,4-3 0,4-10 0,2-5 0,0-1 0,-1-1 0,-4 5 0,-1 0 0,-2 1 0,0 3 0,-2 0 0,-2 4 0,-5 2 0,-4 8 0,-5 5 0,5-2 0,3 1 0,7-9 0,7-3 0,9-6 0,2-1 0,3-9 0,-9 5 0,-6-1 0,-4 4 0,-5 2 0,-1 3 0,-8 6 0,3 1 0,-7 9 0,10-7 0,0 3 0,11-10 0,4-1 0,3-4 0,0-1 0,-2-3 0,-5 3 0,0 6 0,-3 1 0,0 5 0</inkml:trace>
</inkml:ink>
</file>

<file path=ppt/ink/ink9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6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29 24575,'-4'93'0,"-1"0"0,1-1 0,-1 1 0,2-16 0,0 2 0,0-2 0,-1 17 0,0 4 0,0-7 0,2-20 0,1-13 0,1-10 0,0 40 0,-1-32 0,0-26 0,-1 23 0,2-18 0,-2 20 0,2-14 0,-1-8 0,1 4 0,-1-22 0,1-1 0,-1-9 0,1-1 0,-1-2 0,1 0 0,0 0 0,0 0 0,0 2 0,0 0 0,-1 6 0,0-5 0,0 4 0,1 0 0,0-3 0,0 4 0,0-6 0,0-2 0,0 1 0,0 1 0,0-6 0,1-4 0,4-31 0,-1 5 0,1-40 0,-3 20 0,0-30 0,-2 28 0,0-21 0,-1 36 0,-2-22 0,1 28 0,1-15 0,1 22 0,0-17 0,-1 20 0,-1-16 0,1 14 0,0-3 0,1 2 0,0 0 0,0 6 0,0-6 0,0 9 0,0-17 0,1 12 0,-1-9 0,1 13 0,-1 0 0,0 0 0,0-8 0,0 1 0,0-2 0,0 7 0,0-11 0,0 5 0,0-24 0,0 19 0,0-29 0,0 30 0,3-13 0,-3 19 0,5-8 0,-3 6 0,0-14 0,0 18 0,-2-1 0,1 15 0,-1 0 0,1 4 0,-1-5 0,0 0 0,0-1 0,0 2 0,0 3 0,0 1 0,-1 2 0,1 1 0,-1 1 0</inkml:trace>
</inkml:ink>
</file>

<file path=ppt/ink/ink9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24575,'0'19'0,"0"3"0,0 6 0,0 9 0,-1 24 0,-1-6 0,0 7 0,1 9 0,1-26 0,0 13 0,0-20 0,0-10 0,0 5 0,0-3 0,0 21 0,1-3 0,-1 38 0,3-34 0,-3 17 0,2-35 0,-2-4 0,0-2 0,-2-8 0,2 15 0,-2-8 0,-3 41 0,2-31 0,-2 31 0,3-35 0,0 21 0,0-24 0,0 11 0,1-19 0,1 8 0,0 2 0,0 22 0,0-14 0,0 5 0,0-17 0,0-1 0,0 4 0,1-2 0,0-4 0,2 4 0,-2-12 0,0 9 0,0-12 0,1 0 0,-1 2 0,0-6 0,0 3 0,-1-9 0,1 0 0,-1-1 0,1-1 0,0-1 0,0 1 0,0-5 0,1-8 0,1-18 0,2-28 0,0-10 0,0-22 0,1-10 0,-3 21 0,2-4 0,-1 3 0,3 39 0,-3-46 0,2 53 0,-5-23 0,-1 19 0,1-18 0,-1 15 0,3-47 0,-3 46 0,0-32 0,-1 46 0,-2-4 0,1 15 0,1 0 0,-1 7 0,2-3 0,-1 0 0,0 3 0,0-4 0,0 4 0,-1-10 0,0 1 0,-1-28 0,2 20 0,-2-16 0,3 21 0,-2-11 0,0 10 0,1-10 0,0 11 0,0 1 0,-1-3 0,1-9 0,-1 7 0,0-15 0,1 22 0,-1-14 0,2 20 0,-2-8 0,2 11 0,0 0 0,0-5 0,1 3 0,0-9 0,0 4 0,-1 1 0,0 5 0,0 7 0,-2 4 0,-5 4 0,3-2 0,-2 2 0</inkml:trace>
</inkml:ink>
</file>

<file path=ppt/ink/ink9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1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78 24575,'2'8'0,"1"0"0,-1 1 0,0 1 0,0-3 0,-1 3 0,0-3 0,0 1 0,-1 7 0,1-1 0,-1 9 0,0-6 0,0 18 0,0-6 0,-1 15 0,0 5 0,-1-7 0,0 17 0,0 17 0,1-12 0,-1-10 0,1 1 0,0 19 0,-2-9 0,0 0 0,1 18 0,-2-22 0,-1-3 0,-1 0 0,-3 24 0,6-41 0,-1 47 0,2-41 0,0 22 0,1-32 0,0-10 0,1 5 0,-1-12 0,1 6 0,0-9 0,0 2 0,-2 15 0,2 9 0,-1 3 0,1-5 0,0 9 0,0-16 0,0 19 0,0-19 0,0 5 0,0-3 0,0 18 0,0-18 0,1 14 0,-1-29 0,3 9 0,-4-17 0,3 8 0,-3-12 0,2 0 0,-1-4 0,1-7 0,-1-9 0,3-15 0,-2-16 0,3-8 0,-3-22 0,1-11 0,-2-5 0,0 34 0,0 0 0,-2-41 0,2 38 0,0-4 0,-5-19 0,1-1 0,3 21 0,0 2 0,-3-11 0,1 5 0,1-8 0,2 20 0,-3-1 0,3-13 0,-2 24 0,2-14 0,0 26 0,0-16 0,-1 11 0,-1-29 0,0 36 0,-2-23 0,4 28 0,0-25 0,0 18 0,2-24 0,0 27 0,-2-23 0,4 20 0,1-28 0,2 17 0,0-10 0,-2 15 0,-3 1 0,0 6 0,-1-2 0,0 4 0,1-7 0,-1 15 0,1 1 0,-2 15 0,0 2 0</inkml:trace>
</inkml:ink>
</file>

<file path=ppt/ink/ink9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6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24 24575,'5'6'0,"2"-1"0,2 8 0,11 8 0,6 7 0,8 5 0,22 26 0,-3-10 0,3 13 0,-17-20 0,-10-6 0,2-2 0,-1-3 0,2 1 0,-10-6 0,-3-4 0,17 20 0,-17-20 0,10 8 0,0-2 0,-7-11 0,20 23 0,-14-15 0,6 9 0,-9-10 0,8 7 0,-15-14 0,10 6 0,-18-15 0,6 5 0,-9-8 0,2 5 0,0-1 0,-3 0 0,-1-1 0,0-2 0,-1 0 0,0-1 0,0-2 0,-3-2 0,0-4 0,-3-2 0,-3-6 0,-6-3 0,-5-7 0,-19-16 0,3-1 0,-28-24 0,18 22 0,-8-7 0,6 12 0,1 2 0,-30-31 0,24 25 0,-15-17 0,34 28 0,-16-18 0,12 10 0,-13-16 0,18 27 0,5 2 0,-7-5 0,8 4 0,-6-11 0,8 15 0,5 6 0,-2 0 0,-4-3 0,4 2 0,-4-5 0,9 9 0,0-1 0,5 4 0,2 2 0,10 8 0,4 4 0,16 16 0,1 0 0,19 22 0,30 21 0,-38-31 0,2 2 0,25 18 0,1 0 0,8 11 0,-14-16 0,-4-2 0,-9-7 0,-6-1 0,-2-1 0,-5-2 0,13 21 0,-18-27 0,0 5 0,3 5 0,-10-14 0,6 16 0,-15-28 0,2 8 0,-7-15 0,-6-7 0,-2-9 0,-10-10 0,3-3 0,-10-10 0,4 0 0,-20-30 0,6 14 0,-23-24 0,26 40 0,-22-17 0,17 15 0,-4-2 0,-1-5 0,8 16 0,4 3 0,-1 4 0,3 2 0,-1 2 0,1-4 0,-3 0 0,10 3 0,1 3 0,7 3 0,6 6 0,0-1 0,1-2 0,0 1 0,-1-1 0,0-1 0,-1 3 0,0-5 0,1 3 0,-1-3 0,0-1 0,0 4 0,-2-1 0,1 3 0,-2 1 0,-2-2 0,-1-1 0,-3-1 0,3 3 0,-1-1 0,4 3 0,2 0 0,-3-3 0,1 1 0,-6-3 0,4 2 0,-2 0 0,4 0 0,-1 2 0,3-2 0,-2 1 0,3-1 0,-4 0 0,2 1 0,-3-1 0,3 2 0,-2-1 0,2 0 0,-1-2 0,1 2 0,0-2 0,4 9 0,3 6 0,9 17 0,10 12 0,8 16 0,16 18 0,4 9 0,0-8 0,-1-4 0,-19-32 0,8 7 0,7 4 0,-1 0 0,15 12 0,-15-17 0,-8-11 0,-2-4 0,-19-16 0,5 4 0,-7-6 0,-2-1 0,1-1 0,-4-2 0,-1 0 0,-2-1 0,0-1 0,-2-2 0,-1 0 0,-1 0 0,1 0 0,-1-1 0,5-1 0,8-1 0,-6 0 0,4 0 0</inkml:trace>
</inkml:ink>
</file>

<file path=ppt/ink/ink9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5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0 24575,'-1'86'0,"-1"0"0,1 0 0,0 0 0,0 8 0,-1 0 0,0 14 0,1-56 0,1-101 0,0-13 0,1 25 0,-1 15 0,0-14 0,0 13 0,-1-14 0,-1 2 0,1 6 0,-1-6 0,0 15 0,2-2 0,-1 0 0,2 4 0,0-3 0,1 12 0,-1-1 0,-1 4 0,-1 1 0,0 1 0,0 0 0,0 2 0,1 0 0,-2-6 0,1 1 0,-2-10 0,0 8 0,1-3 0,1 6 0,0 1 0,1 1 0,-1 8 0,-1 15 0,1 7 0,-1 14 0,1-5 0,0 5 0,0 1 0,0-6 0,-2 14 0,0-19 0,0 12 0,1 4 0,2-12 0,-3 16 0,3-21 0,-1 1 0,-1-3 0,2-6 0,-2-1 0,1-3 0,-1-6 0,1 5 0,0-8 0,1 5 0,-1 3 0,1-4 0,0 3 0,0-10 0,0-3 0,0-7 0,0-9 0,0-10 0,2-13 0,-1-6 0,1-11 0,-1 8 0,-1-46 0,0 40 0,0-26 0,0 37 0,-1 1 0,0 1 0,-2-9 0,-1 19 0,3-2 0,-4 16 0,5 4 0,-3 1 0,3 5 0,-1-2 0,0 3 0,0 0 0,1-4 0,1 2 0,0-8 0,-1 7 0,0-2 0,0 6 0,0 2 0</inkml:trace>
</inkml:ink>
</file>

<file path=ppt/ink/ink9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6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24575,'24'0'0,"36"1"0,-12 0 0,38 3 0,-19 0 0,-3 0 0,-1-1 0,-18-3 0,-2 0 0,-13 0 0,-6 0 0,-8 0 0,-7 0 0,18 1 0,-12-1 0,15 2 0,-18-2 0,-2 0 0,-6 0 0,3-1 0,0-1 0,2 1 0,-3 0 0,-4 1 0,-15-1 0,-5-3 0,-21 2 0,-12-5 0,-8 2 0,-24-5 0,13 3 0,-2 0 0,21 5 0,12 0 0,12 2 0,10-1 0,3 2 0,6 0 0,-1 2 0,4-2 0,4 2 0,6-2 0,19 0 0,12 0 0,63 3 0,-26-1 0,-10 1 0,-3-1 0,-9-1 0,-4 1 0,-38-3 0</inkml:trace>
</inkml:ink>
</file>

<file path=ppt/ink/ink9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8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24575,'6'1'0,"11"0"0,8-1 0,29 1 0,19 1 0,16 4 0,-35-4 0,1 0 0,5 0 0,-3 0 0,27 0 0,-15-2 0,-48 0 0,-20 0 0,-6 1 0,-10-1 0,-15 3 0,-12-3 0,-14 1 0,-12-1 0,6-1 0,1 1 0,11 0 0,13 0 0,-8 1 0,19-1 0,-7 0 0,20 1 0,7-1 0,9 1 0,12 1 0,20-1 0,14 1 0,30 3 0,8-1 0,-28 1 0,-2-1 0,18 1 0,-6-2 0,-53-4 0,-11-1 0,-5 1 0,-1 0 0</inkml:trace>
</inkml:ink>
</file>

<file path=ppt/ink/ink9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0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24575,'-1'39'0,"0"-6"0,-1 10 0,1-10 0,2-5 0,0 0 0,1 1 0,-1-3 0,-1-2 0,0 4 0,0-4 0,0 9 0,0 10 0,0 1 0,0 0 0,0-6 0,1-6 0,1 14 0,1-11 0,-2 7 0,0-15 0,0-7 0,0-2 0,1-7 0,-2-1 0,1 0 0,-1-2 0,1 0 0,-1-3 0,0-1 0,0-16 0,-2-2 0,0-13 0,-2-32 0,2 13 0,-3-31 0,4 23 0,-1-7 0,0 11 0,2-2 0,0 4 0,-1 8 0,1-6 0,-2 11 0,2 1 0,0-2 0,0 1 0,0 10 0,0 2 0,0 16 0,0 0 0,0 2 0,1 4 0,0 3 0,0 7 0,-3 9 0,1 13 0,-2 36 0,0-4 0,0-12 0,1 0 0,0 11 0,-4 10 0,6-42 0,-3-5 0,3-19 0,1-4 0,7-2 0,-2-1 0,2 0 0,-5 0 0</inkml:trace>
</inkml:ink>
</file>

<file path=ppt/ink/ink9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1.9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24575,'23'4'0,"6"-1"0,30 0 0,16 2 0,6-3 0,18 2 0,-21 0 0,-7-3 0,-19 2 0,-27-3 0,-30-1 0,-14 1 0,-70-3 0,25 3 0,-3-2 0,1 1 0,1 0 0,-22-3 0,47 3 0,1-1 0,-5 2 0,13 0 0,-5 0 0,18 1 0,4-1 0,2 2 0,5-1 0,0 0 0,3 0 0,0-1 0,2 0 0,1 0 0,0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9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24575,'1'24'0,"0"1"0,1 11 0,-1 19 0,1-5 0,1 30 0,1-29 0,-1 19 0,-2-33 0,-1 6 0,-1-16 0,1-1 0,-2 2 0,2-4 0,0 7 0,0-2 0,0-3 0,0-3 0,0-5 0,0-7 0,-1 0 0,1-8 0,-1-15 0,1-8 0,0-13 0,0-12 0,-1 9 0,1-34 0,-2 35 0,2-40 0,0 45 0,-1-18 0,1 26 0,-1 1 0,1 9 0,0-1 0,1-3 0,-1-4 0,3 2 0,-1-1 0,1 8 0,3 1 0,-2 6 0,0 2 0,-2 1 0</inkml:trace>
</inkml:ink>
</file>

<file path=ppt/ink/ink9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5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24575,'1'16'0,"0"5"0,-1 11 0,0 12 0,0 1 0,1 12 0,2 15 0,3-16 0,1 17 0,-3-37 0,-1-2 0,-3-17 0,0-6 0,0 1 0,0-4 0,0 1 0,-1-6 0,-1 1 0,1-1 0,0 1 0,0 2 0,1-1 0,-6 15 0,2-2 0,-2 12 0,3-11 0,2-2 0,0-7 0,1-6 0,0-11 0,0-10 0,0-9 0,0-7 0,-1-1 0,1-5 0,-1 4 0,1-6 0,0-12 0,-2 3 0,1-28 0,-1 23 0,1-15 0,-1 27 0,2 6 0,-1 15 0,0 10 0,1 3 0,2 7 0,-2 2 0,3 1 0,-3 1 0</inkml:trace>
</inkml:ink>
</file>

<file path=ppt/ink/ink9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6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 24575,'28'-3'0,"17"1"0,5-2 0,31 0 0,9 1 0,-2-1 0,0 2 0,-29-1 0,-3 2 0,-12 0 0,-17 1 0,-4 0 0,-16 0 0,1 0 0,0 0 0,-2 0 0,0 0 0,-6 0 0,-7 1 0,-7-1 0,-18 2 0,-17-2 0,-9 0 0,-24 0 0,16 0 0,15 0 0,0 0 0,-4 0 0,-15 0 0,44 0 0,5 0 0,6 0 0,6 0 0,3 0 0,2 0 0,0 0 0,-1 0 0,1 0 0,3 0 0,5-1 0,0 0 0,0 0 0</inkml:trace>
</inkml:ink>
</file>

<file path=ppt/ink/ink9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8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24575,'7'0'0,"19"1"0,3-1 0,53 1 0,-12-1 0,-19 0 0,2 0 0,-2-1 0,-2-1 0,23 2 0,-1-3 0,-40 3 0,-12 0 0,-2 0 0,-9 0 0,14 0 0,-4 1 0,12-1 0,4 2 0,-10-1 0,-1 0 0,-16-2 0,-6 2 0,-6 0 0,-3 0 0,-26 1 0,0-2 0,-51 2 0,19-5 0,-16 4 0,20-4 0,10 3 0,-11-2 0,17 2 0,-3-1 0,12 1 0,9 0 0,-12 4 0,10-1 0,1 3 0,9-4 0,8 0 0,4-2 0,3 0 0,4 1 0,-2-3 0,3 2 0,-2-2 0</inkml:trace>
</inkml:ink>
</file>

<file path=ppt/ink/ink9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0.2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24575,'-3'14'0,"3"0"0,-3 8 0,3 4 0,-1-5 0,1 19 0,-1-10 0,0 33 0,0-21 0,1 34 0,0-30 0,2 8 0,-4-13 0,1 1 0,-2-3 0,1 1 0,0-4 0,0-5 0,1 4 0,-1 2 0,2-9 0,1 8 0,0-17 0,0-1 0,-1-12 0,0 0 0,0-3 0,0 10 0,-1-3 0,0 11 0,-1-12 0,2 0 0,-4-14 0,3 1 0,-3-2 0,3 2 0,2-1 0,0 2 0,1 0 0,-2 1 0,2 1 0,7-1 0,2 1 0,13-2 0,-1-2 0,9 1 0,-6-1 0,-6 2 0,-4 3 0,-10-1 0,2 1 0,-6 0 0,5-1 0,-6-14 0,2 10 0,-5-9 0</inkml:trace>
</inkml:ink>
</file>

<file path=ppt/ink/ink9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1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42 24575,'0'19'0,"0"-1"0,0 4 0,0-6 0,0 2 0,1-12 0,1-6 0,2-8 0,1-13 0,-3-1 0,2-9 0,-3 8 0,1 3 0,-1 8 0,-1 8 0,-1 6 0,1 3 0,-1 4 0,1-3 0,0 1 0,0-5 0,-2 2 0,2-3 0,-1 2 0,2-4 0</inkml:trace>
</inkml:ink>
</file>

<file path=ppt/ink/ink9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0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58 41 24575,'0'4'0,"0"1"0,0-2 0,1 0 0,0-1 0,2-1 0,0-1 0,4 0 0,0-2 0,0 0 0,-2 0 0,-2-2 0,-2 0 0,0 1 0,-3-7 0,-1 5 0,-2-5 0,-2 6 0,-2-2 0,-1 3 0,2 0 0,1 2 0,2 1 0,1 3 0,-3 0 0,1 8 0,-2-2 0,3 7 0,1-6 0,1 3 0,4-8 0,4 4 0,1-8 0,5 1 0,-3-2 0,0-2 0,-3 0 0,0-3 0,-4 2 0,0-1 0,0 1 0,-2 0 0,0 2 0,-2-1 0,-7-2 0,0 2 0,-2-1 0,4 3 0,4 2 0,1 2 0,0 4 0,2-2 0,1 3 0,2-4 0,2 0 0,0-2 0,7-1 0,-4-3 0,4-3 0,-6-1 0,-1-3 0,-2 0 0,-1-1 0,-2-7 0,0 5 0,-2-3 0,0 12 0,-4 0 0,1 3 0,-1 1 0,1 0 0,2 1 0,1 3 0,2-3 0,1 1 0,2-3 0,2-3 0,0 0 0,-1-1 0,0 1 0,-1 0 0,-1-1 0,0 2 0,-1-1 0,0 1 0,0 1 0</inkml:trace>
</inkml:ink>
</file>

<file path=ppt/ink/ink9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4.1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 5 24575,'-1'12'0,"1"3"0,-1 5 0,0 6 0,1 2 0,-2-3 0,1-1 0,-1-6 0,1-6 0,0-2 0,1-5 0,1-4 0,0-5 0,3-6 0,-1-6 0,2-5 0,-2 1 0,0-6 0,-1 4 0,-2-5 0,2 10 0,-2 0 0,1 11 0,0 0 0,-1 5 0,2 3 0,2 5 0,4 3 0,3 7 0,0 0 0,4 9 0,2 10 0,-2-4 0,4 4 0,-10-19 0,-1-5 0,-5-8 0,-2-3 0,3-11 0,0 1 0,5-20 0,-5 11 0,1-19 0,-3 21 0,1-13 0,-2 14 0,0-4 0,-1 9 0,1-1 0,0 7 0,0-5 0,0 6 0,0-2 0,-1 5 0</inkml:trace>
</inkml:ink>
</file>

<file path=ppt/ink/ink9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5.8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3 104 24575,'-1'33'0,"0"0"0,1 0 0,0-3 0,0-10 0,0-6 0,0-8 0,0-5 0,1-7 0,0 0 0,1-6 0,0-3 0,1-4 0,1-14 0,0 8 0,-1-7 0,-2 12 0,0 3 0,-1 3 0,1 4 0,-1 1 0,0 2 0,0 2 0,1 4 0,2 3 0,0 5 0,6 8 0,3 5 0,5 6 0,6 7 0,-5-4 0,5 4 0,-5-3 0,-5-11 0,-3-4 0,-7-12 0,0-6 0,0-2 0,1-5 0,0-2 0,1-3 0,0-4 0,1-1 0,-1 0 0,0-17 0,-1 11 0,1-16 0,-4 18 0,3 0 0,-4 13 0,1 5 0</inkml:trace>
</inkml:ink>
</file>

<file path=ppt/ink/ink9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6.5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24575,'1'19'0,"1"0"0,-2 16 0,1-12 0,-2 0 0,1-10 0,-1-5 0,1-3 0,3-2 0,0-5 0,0 2 0,-1-3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9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3.0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239 43 24575,'10'-1'0,"2"0"0,6 1 0,-2 0 0,5 0 0,12-1 0,-10 0 0,14-1 0,-18 1 0,3 0 0,-11 1 0,2 0 0,-7 1 0,7-1 0,-5 0 0,4 0 0,-5 0 0,0 0 0,3 0 0,-1-1 0,6 0 0,-8 1 0,4-1 0,-7 1 0,2 0 0,-1 0 0,1 0 0,2 0 0,0 0 0,1 0 0,0 0 0,-1 1 0,6-1 0,-6 1 0,4-1 0,-6 0 0,-2 0 0,1 0 0,-1 0 0,1-1 0,0 1 0,5-1 0,-3 1 0,7 0 0,-7 0 0,0 0 0,-3 0 0,-2 0 0,1 0 0,0 0 0,1 0 0,-1 0 0,3 0 0,-2 0 0,0 0 0,-1 0 0,0 0 0,0 0 0,0-1 0,2 1 0,-1-2 0,4 2 0,-5-1 0,1 0 0,-2 1 0,-1-1 0,3 1 0,0 0 0,0 0 0,1 0 0,-2 0 0,-1 0 0,2 0 0,0-1 0,2 1 0,0 0 0,2-1 0,-2 1 0,1-1 0,-3 0 0,-3 1 0,-3-1 0,-4 1 0,-2 0 0,-3-1 0,3 1 0,-6-1 0,4-1 0,-12 2 0,6-2 0,-5 2 0,2 0 0,-3 0 0,0 0 0,-25-2 0,20 2 0,-13-2 0,20 2 0,3 0 0,-3-1 0,-7 0 0,7 0 0,-8 1 0,13 0 0,-1 0 0,1 0 0,3-1 0,-9 1 0,7-1 0,-6 2 0,11-1 0,-5 2 0,7-2 0,-3 1 0,4 0 0,1-1 0,-6 1 0,4-1 0,-4 0 0,4 1 0,-4 0 0,2 0 0,-5 1 0,6-1 0,0-1 0,3 1 0,0-1 0,0 1 0,-5-1 0,2 1 0,-5 0 0,5-1 0,0 1 0,3-1 0,2 1 0,0-1 0,3 1 0,2-2 0,8 1 0,6-2 0,14 2 0,-1 0 0,34 0 0,-26 1 0,25-1 0,-20 1 0,-7-1 0,13 1 0,-22-1 0,14-1 0,-21 1 0,3-2 0,-13 2 0,-2-1 0,1 0 0,-2 1 0,7-1 0,-4 1 0,4 0 0,-5-1 0,1 0 0,0-1 0,-3 1 0,3 0 0,-6 0 0,3 1 0,-4 0 0,4-1 0,-2 1 0,4-1 0,-5 1 0,2 0 0,-3 0 0,1 0 0,0 0 0,-1-1 0,0 1 0,1-1 0,3 1 0,0 0 0,4 0 0,-2 0 0,0 0 0,-2 0 0,-1 0 0,2 0 0,-4 0 0,0 0 0,-9 0 0,-5 0 0,-5 1 0,-6 0 0,1 0 0,-25 0 0,16-1 0,-32 2 0,34-2 0,-15 3 0,22-3 0,-6 2 0,9-2 0,-13 2 0,11-2 0,-11 2 0,6 0 0,0 0 0,-1 0 0,3 0 0,5-1 0,-6-1 0,13 1 0,-4-2 0,8 0 0,-1 0 0,-3 1 0,-2 0 0,1 0 0,1 0 0,-1 0 0,-4 0 0,2 1 0,-8-1 0,7 1 0,-3-1 0,8 0 0,-7 0 0,9 0 0,-6 0 0,6 0 0,-1 2 0,3-2 0,-2 2 0,6-2 0,3 0 0,4 0 0,3-1 0,9 0 0,-2 0 0,14-2 0,-9 2 0,16 0 0,-10 1 0,14-1 0,-14 0 0,20 0 0,-20 1 0,31-2 0,-20 1 0,13-1 0,-16 1 0,-3 0 0,2-1 0,-9 0 0,13-1 0,-15 2 0,15 0 0,-11 1 0,13 0 0,-16 0 0,4-1 0,-11 1 0,-2-1 0,-5 0 0,0 1 0,-3-1 0,4 1 0,1 0 0,3 0 0,-3 0 0,-1-1 0,-4 1 0,-2-1 0,0 0 0,-1 0 0,-1 0 0,-1 1 0</inkml:trace>
</inkml:ink>
</file>

<file path=ppt/ink/ink9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5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122 82 24575,'-2'56'0,"1"-1"0,8-140 0,-7 170 0,4-141 0,0 0 0,-4 63 0,-1-5 0,1 0 0,-3 4 0,-6 10 0,2 3 0,-7 10 0,2 0 0,-3 4 0,1-2 0,-6 18 0,7-17 0,-2 11 0,8-26 0,4-6 0,2-11 0,1-10 0,0 0 0,3-18 0,1 4 0,7-21 0,-3 10 0,4-9 0,-6 12 0,0 0 0,-3 6 0,2 3 0,-2 7 0,-1 3 0,1 7 0,-3 0 0,1 9 0,3 6 0,5 9 0,1 7 0,5 10 0,2-3 0,6 10 0,-2-8 0,2-3 0,-6-2 0,-7-18 0,-2-2 0,-4-21 0,0-1 0,1-8 0,3-2 0,-2-2 0,6-19 0,-7 16 0,4-29 0,-6 30 0,3-14 0,-4 23 0,2 0 0,-2 11 0,-1 6 0,0 5 0,-2 6 0,1-5 0,-1 2 0</inkml:trace>
</inkml:ink>
</file>

<file path=ppt/ink/ink9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6.7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 24575,'11'-3'0,"-1"2"0,7 0 0,1 1 0,1 1 0,7 2 0,-12 3 0,6 4 0,-13-1 0,0 2 0,-5-3 0,-2 1 0,-6 4 0,0-4 0,-3 3 0,0-7 0,4-1 0,1-2 0,3-1 0,7 4 0,0 2 0,3 4 0,0 3 0,-4-3 0,-4 12 0,-3-10 0,-8 7 0,1-14 0,-3 0 0,3-5 0,3 1 0,0-3 0,2 2 0,1-2 0,2 0 0,0 0 0,0-1 0,1-1 0,-1 1 0,1 0 0</inkml:trace>
</inkml:ink>
</file>

<file path=ppt/ink/ink9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42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 25 24575,'-5'1'0,"1"1"0,1 1 0,1 1 0,1-2 0,-1 0 0,2-3 0,-1 0 0,-1-5 0,-1 4 0,-1-4 0,0 6 0,0-1 0,0 1 0,1 1 0,2 0 0,0 4 0,-1-2 0,2 2 0,0-3 0,0 0 0,2-2 0,3-2 0,-3 0 0,5-5 0,-6 2 0,1-3 0,-3 1 0,1 2 0,0 3 0,-2 1 0,0 2 0,-4 0 0,4 3 0,-1 0 0,3 0 0,0-3 0,5 0 0,-1-2 0,2-1 0,-2-1 0,-2-2 0,-2 2 0,1 0 0,-1 3 0,1 0 0,-1 1 0</inkml:trace>
</inkml:ink>
</file>

<file path=ppt/ink/ink9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55.4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6 24575,'-2'3'0,"0"1"0,2-2 0,0 0 0,1-1 0,2-1 0,-2-2 0,2-1 0,-3 0 0,1 1 0,-2 0 0,0 3 0,-5 3 0,1 1 0,0 2 0,3-1 0,1 0 0,1-1 0,5 1 0,0-2 0,26 2 0,-14-3 0,18-1 0,-23-3 0,-2-4 0,-6 0 0,-4-12 0,-3 8 0,-3-8 0,1 14 0,0 0 0,-1 3 0,-5 3 0,-2-1 0,-2 5 0,-2 1 0,8-2 0,0 0 0,9-6 0,0-1 0,2-2 0,0-1 0,-1 1 0,0-2 0,0 3 0,-2 0 0,0 3 0,-1 1 0,0 1 0,2 0 0,-1-1 0,-2 1 0,2-1 0,-2 0 0</inkml:trace>
</inkml:ink>
</file>

<file path=ppt/ink/ink9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21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 64 24575,'0'6'0,"1"3"0,0-1 0,1-1 0,1-3 0,-1-4 0,2-1 0,3-2 0,1-2 0,6-6 0,-5 2 0,0-3 0,-6 5 0,-2-1 0,-2 1 0,0-1 0,-4 2 0,-4 2 0,0 2 0,-9 0 0,9 3 0,-7 3 0,9 1 0,0 2 0,4 0 0,2-2 0,12 4 0,2-5 0,6 1 0,0-4 0,0-2 0,-5 0 0,-1-3 0,-7 0 0,-4-3 0,-1 1 0,-8-7 0,4 10 0,-15-9 0,6 11 0,-10-4 0,6 2 0,-6 8 0,10 4 0,-2 4 0,10 0 0,2 4 0,3-4 0,5 4 0,-2-9 0,8-3 0,-4-8 0,2-1 0,-3-3 0,0 1 0,-4 0 0,-1 1 0,-1 0 0,-1 1 0,1 2 0,-2 0 0,-2 4 0,-5 3 0,3-1 0,-3 3 0,8-4 0,-1-2 0,4-3 0,-2 0 0,2 0 0,-2 1 0,-1 0 0</inkml:trace>
</inkml:ink>
</file>

<file path=ppt/ink/ink9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6.4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17 24575,'1'6'0,"-1"-3"0,2 1 0,-1-3 0,1-2 0,0 0 0,1 0 0,-1-6 0,-1 2 0,-1-4 0,0 6 0,-2 0 0,1 2 0,-7 4 0,3 0 0,-6 6 0,6-3 0,4 6 0,4-6 0,11 3 0,-1-6 0,5 0 0,-7-3 0,-3-2 0,-3-1 0,0-5 0,-3 1 0,-1-5 0,-4 5 0,1 0 0,-7 5 0,3 4 0,-2 6 0,3-1 0,3 2 0,2-4 0,0-2 0,2-1 0,0-1 0,2-1 0,1 0 0,-1-3 0,0-1 0,-2-9 0,-2 8 0,-1 1 0,0 6 0,-1 2 0</inkml:trace>
</inkml:ink>
</file>

<file path=ppt/ink/ink9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8.0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59 24575,'-6'14'0,"-3"1"0,0 3 0,1-3 0,1 2 0,2-6 0,1 3 0,0-5 0,2-1 0,0-4 0,1-1 0,1-4 0,0-3 0,3-6 0,-1-3 0,2-5 0,-2 2 0,0-3 0,-1-1 0,0 3 0,1-7 0,-2 11 0,2 3 0,0 12 0,2 12 0,1 7 0,2 4 0,2 3 0,2 3 0,-2-12 0,-3 1 0,-2-19 0,1-7 0,-1-2 0,6-13 0,-5 9 0,7-19 0,-6 14 0,3-18 0,-5 16 0,-1-2 0,-1 14 0,-2 2 0,0 5 0,0-1 0,-1 1 0</inkml:trace>
</inkml:ink>
</file>

<file path=ppt/ink/ink9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9.3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 28 24575,'0'-4'0,"0"1"0,1 0 0,0 2 0,1-1 0,0 0 0,0-1 0,3 0 0,-1 1 0,1 0 0,0 0 0,-3 2 0,0 0 0,-1 3 0,0 2 0,0 6 0,-1 0 0,0 2 0,0-3 0,-2-3 0,2 0 0,-4 2 0,1-1 0,-4 5 0,0-6 0,0 2 0,0-2 0,4-1 0,0 2 0,1-2 0,0 3 0,1 0 0,1-2 0,0 2 0,3-3 0,0-1 0,10 0 0,-2-1 0,18 0 0,-11 0 0,9-2 0,-13-1 0,-3-1 0,-5 0 0,-4 1 0,6-2 0,-7 1 0,7-1 0</inkml:trace>
</inkml:ink>
</file>

<file path=ppt/ink/ink9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33.7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19 24575,'-8'8'0,"2"1"0,2-1 0,2-1 0,0-2 0,2-2 0,0-3 0,1-5 0,0 1 0,0-8 0,0 3 0,-3 0 0,-2-1 0,-4 5 0,-10 0 0,1 7 0,-5 3 0,8 1 0,3 2 0,5 2 0,3-1 0,4 3 0,1-6 0,5-2 0,0-1 0,4-3 0,6 1 0,-5-3 0,-1-2 0,-7-1 0,-3-3 0,0 1 0,-2-1 0,0 0 0,-2 1 0,1 1 0,0 5 0,0-1 0,-2 5 0,2-1 0,-1 2 0,2-1 0,1-1 0,3-5 0,4 1 0,7-4 0,4 5 0,-6-1 0,-2 2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9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43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43 24575,'1'-5'0,"-1"0"0,0-1 0,-1 0 0,-1 0 0,0 0 0,0 2 0,-4 0 0,2 3 0,-7 1 0,6 3 0,-2 0 0,5 1 0,1-2 0,1 0 0,0-2 0,0-2 0,-2 9 0,-1-3 0,-2 13 0,2-4 0,1-1 0,2-3 0,0-5 0,3-1 0,2-4 0,1-1 0,1-1 0,-2-2 0,-1-1 0,0-2 0,-1 7 0,-2-1 0,-1 5 0</inkml:trace>
</inkml:ink>
</file>

<file path=ppt/ink/ink9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 24575,'10'7'0,"-11"33"0,19-105 0,-17 63 0,0 1 0</inkml:trace>
</inkml:ink>
</file>

<file path=ppt/ink/ink9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8.1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18 24575,'1'4'0,"0"1"0,1-2 0,1 1 0,4-2 0,-2 0 0,1-1 0,-3-3 0,-1-1 0,0-2 0,0-2 0,-2 1 0,0-1 0,-1 3 0,-2 1 0,1 2 0,-1 0 0,-5 7 0,4-1 0,-4 12 0,6-7 0,2 2 0,1-9 0,1-2 0,0-4 0,1-1 0,-2-1 0,0-1 0,-4 4 0,3 1 0,-3 1 0</inkml:trace>
</inkml:ink>
</file>

<file path=ppt/ink/ink9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9.7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51 70 24575,'-6'21'0,"0"3"0,1 4 0,-1 0 0,3 1 0,-1-10 0,1 4 0,1-8 0,0 3 0,-1 8 0,-1-8 0,0 4 0,1-12 0,3-6 0,0-6 0,7-22 0,-1-1 0,14-31 0,-10 22 0,8-16 0,-9 21 0,-2 0 0,1 3 0,-4 9 0,0 3 0,-1 10 0,3 9 0,0 9 0,6 8 0,0 4 0,3 8 0,1 3 0,-1 1 0,4 2 0,2 8 0,-7-14 0,0-5 0,-12-23 0,0-18 0,1 0 0,6-31 0,-2 7 0,4-32 0,-6 25 0,1-20 0,-3 35 0,-1-4 0,-1 17 0,-1 5 0,1 1 0,-1 5 0,1 2 0,-2 19 0,2-12 0,-2 13 0</inkml:trace>
</inkml:ink>
</file>

<file path=ppt/ink/ink9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0.61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 24575,'0'19'0,"0"5"0,-1 7 0,-2-2 0,-1-1 0,0-12 0,0-1 0,3-11 0,0 0 0,4-3 0,7-1 0,5 0 0,23-3 0,-11 2 0,29-2 0,-35 3 0,6 0 0,-25 0 0,-2-3 0,-2 0 0,1-1 0,1 2 0</inkml:trace>
</inkml:ink>
</file>

<file path=ppt/ink/ink9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1.1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 24575,'1'33'0,"1"-1"0,-2 17 0,1-6 0,-1-9 0,0 1 0,1-8 0,-1-11 0,1-6 0,-5-19 0,4 5 0,-4-6 0</inkml:trace>
</inkml:ink>
</file>

<file path=ppt/ink/ink9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0.797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119 24 24575,'14'-2'0,"15"-1"0,-14 1 0,13 0 0,-10 1 0,-1 1 0,9 0 0,-7 0 0,3 0 0,-4 0 0,-3 0 0,-2 0 0,0 0 0,-1 0 0,0 0 0,2 0 0,-1 0 0,-1 0 0,-1 1 0,-1-1 0,4 2 0,-3-2 0,5 2 0,-6-2 0,3 1 0,7 0 0,0-1 0,8 1 0,-9-1 0,1 0 0,-3 0 0,-1 0 0,1 0 0,0 0 0,-2 1 0,3-1 0,-5 1 0,0-1 0,1 0 0,0 0 0,9 0 0,-1 0 0,13 0 0,-10 0 0,15 0 0,-15 0 0,13 0 0,-16 0 0,8 0 0,-11 0 0,10 0 0,-8 0 0,2-1 0,-1 0 0,-2-1 0,7 1 0,-6 1 0,15-1 0,-13 1 0,6-1 0,2 1 0,-8-1 0,16-2 0,-14 0 0,4-2 0,-9 4 0,0 0 0,8 0 0,1 1 0,2-1 0,-3 1 0,-7 0 0,4 0 0,-3 0 0,4 0 0,-1 0 0,1 1 0,10-1 0,-5 2 0,21 0 0,-18-1 0,22 0 0,-21-1 0,4 0 0,-10 0 0,-5 0 0,14 0 0,-7 0 0,17 1 0,-19-1 0,1 1 0,-7-1 0,-3 0 0,1 0 0,16 3 0,-11-3 0,22 3 0,-20-2 0,16 1 0,-15-1 0,15 0 0,-15 0 0,5-1 0,-7 1 0,12 1 0,-7-1 0,10 1 0,-2-2 0,-10 1 0,15 1 0,-17-2 0,10 1 0,-16-1 0,11 0 0,-12 0 0,3-1 0,-5 1 0,-3-1 0,0 1 0,1 0 0,-3 0 0,6 0 0,-6 0 0,7 1 0,-5-1 0,13 1 0,-7-1 0,3 0 0,10 0 0,-14 0 0,22 0 0,-21 0 0,13-1 0,-15 1 0,15-2 0,-10 2 0,17-1 0,-13 1 0,15 0 0,-17 0 0,1 0 0,-10 0 0,-6 0 0,0 0 0,1 0 0,0 0 0,6 0 0,-4 0 0,-1 0 0,-4 0 0,-1 1 0,4-1 0,-1 0 0,3 1 0,-6 0 0,-3-1 0,-2 0 0,-4 0 0,-11 0 0,-15 1 0,-4 0 0,-8 0 0,-9-1 0,7 0 0,-8 0 0,12 0 0,6 0 0,1 0 0,-3 0 0,5-1 0,-7 0 0,7-1 0,0 2 0,6-1 0,4 1 0,-6 1 0,-1 0 0,0 1 0,4-2 0,6 1 0,1 0 0,-1-1 0,-14 2 0,10-2 0,-29 1 0,23 0 0,-20 1 0,15-1 0,-5 0 0,-10-1 0,10 0 0,-18 0 0,8 0 0,1 0 0,2 0 0,2 2 0,7 0 0,-4 0 0,6 1 0,-2-2 0,1-1 0,-6 1 0,-10-1 0,-11 2 0,-15 3 0,9-2 0,11 2 0,14-3 0,1 0 0,2-2 0,-11 2 0,0-4 0,-21-1 0,10-2 0,0 0 0,0 0 0,25 2 0,-26 1 0,33 0 0,-17 0 0,15 2 0,1-2 0,-15 0 0,15 1 0,-27-1 0,-4 2 0,5-1 0,-2 1 0,21 0 0,6 1 0,1-1 0,-21 1 0,20-1 0,-38 0 0,35 0 0,-21 0 0,14 0 0,-21 0 0,2 0 0,1-1 0,12 1 0,18-1 0,-13 0 0,3 0 0,-7 0 0,8 1 0,-19 0 0,22 0 0,-22 0 0,24 0 0,-2 0 0,-14-1 0,12 1 0,-11-3 0,18 3 0,1-1 0,-10 1 0,14 0 0,-9 0 0,21 0 0,1 0 0,7 0 0,-2 0 0,-6 0 0,3 0 0,-3 0 0,6 0 0,1 0 0,2 0 0,0 0 0</inkml:trace>
</inkml:ink>
</file>

<file path=ppt/ink/ink9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3.09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 11 24575,'2'-3'0,"0"0"0,1 1 0,0 0 0,-1 1 0,-1 1 0,2 10 0,-1 4 0,0 8 0,-1 7 0,2-4 0,-1 6 0,0-1 0,0-1 0,-2 15 0,0-9 0,0 11 0,0-17 0,0 1 0,0-6 0,0-3 0,-1-1 0,0-6 0,-2 1 0,1 16 0,0-6 0,-2 46 0,1-31 0,0 42 0,2-49 0,1 14 0,0-25 0,-1 1 0,1-3 0,-2-5 0,0 4 0,0-2 0,0 5 0,4 18 0,-2-12 0,1 22 0,-1-28 0,0 18 0,0-20 0,0 13 0,1-2 0,0-5 0,1 5 0,-1-17 0,1 1 0,-1-9 0,-1 0 0,1-12 0,1-3 0,0-14 0,3-21 0,-2-1 0,2-36 0,-2 22 0,0-16 0,0 22 0,0-2 0,-2 7 0,1 3 0,-2-1 0,-2 2 0,2-3 0,-1-3 0,1-11 0,0 8 0,0-13 0,0 19 0,0-25 0,0 29 0,-1-18 0,0 24 0,0 8 0,1-1 0,0 16 0,0 1 0,0 6 0,0 0 0,0 2 0,0 1 0,0 2 0,0 0 0</inkml:trace>
</inkml:ink>
</file>

<file path=ppt/ink/ink9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6.93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36 26 24575,'21'9'0,"-4"-1"0,22 16 0,-15-7 0,16 12 0,-14-10 0,5 4 0,-6-7 0,4 3 0,-3-1 0,13 7 0,-13-5 0,5 1 0,-15-8 0,8 9 0,-8-7 0,17 15 0,-17-16 0,13 8 0,-18-13 0,4 3 0,-4-1 0,-1 0 0,4 5 0,-4-4 0,1 2 0,-1-3 0,3 8 0,-1-2 0,3 5 0,6 4 0,-7-10 0,7 6 0,-9-11 0,-2 0 0,1-1 0,-4-2 0,2 4 0,0-2 0,-1 1 0,2 1 0,-1 1 0,0 3 0,-3-4 0,0 0 0,-4-8 0,0 0 0,1 1 0,0 3 0,2-1 0,1 6 0,-2-8 0,1 4 0,-1-4 0,2 1 0,-1 1 0,0-3 0,-2 1 0,-2-3 0,-3-2 0,-3-3 0,-7-4 0,0-2 0,-8-6 0,-2-2 0,-1-2 0,-7-6 0,-9-7 0,4 2 0,-20-18 0,23 21 0,-9-7 0,21 16 0,-4-2 0,5 2 0,-5-2 0,-1-4 0,-10-3 0,9 2 0,-13-10 0,17 11 0,-3-7 0,8 8 0,-3-1 0,-5-6 0,3 5 0,-10-9 0,16 15 0,-7 0 0,13 10 0,-3 1 0,4 1 0,-3-2 0,1 2 0,-1-5 0,-8-6 0,-1-9 0,2 6 0,4 1 0,10 15 0,3 1 0,2 3 0,4 2 0,8 7 0,3 4 0,9 8 0,1 3 0,11 9 0,24 23 0,-8-8 0,-9-11 0,-1-1 0,4 6 0,9 3 0,-24-17 0,4-2 0,-4-2 0,1-1 0,-2-1 0,4 4 0,2 1 0,-6-1 0,-3 0 0,-10-6 0,6 9 0,-2-6 0,7 10 0,-12-15 0,0-1 0,-5-6 0,-4-4 0,4 7 0,-2-4 0,2 6 0,0-3 0,-2 1 0,0-3 0,-5-3 0,-11-3 0,-7 1 0,0-4 0,1 2 0</inkml:trace>
</inkml:ink>
</file>

<file path=ppt/ink/ink9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17.360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81 49 24575,'0'12'0,"-2"10"0,0-3 0,-2 12 0,0-9 0,1 1 0,-2 5 0,2 0 0,0 3 0,-3 13 0,2-3 0,-2 2 0,1-8 0,4-2 0,-1-10 0,3 9 0,-1-15 0,1 0 0,-1-3 0,0 0 0,-1 9 0,0-5 0,0 8 0,0-11 0,-1 0 0,1-5 0,0-4 0,1 2 0,0-1 0,0 1 0,-1 2 0,1 2 0,0-1 0,0 11 0,2-8 0,-2 6 0,0-5 0,0-1 0,-1 1 0,1 9 0,0-9 0,0 14 0,1-18 0,0 9 0,-1-11 0,0 6 0,1-3 0,-1 2 0,1 13 0,-1-8 0,-1 26 0,0-19 0,0 15 0,1-15 0,0 8 0,-1-10 0,0 4 0,0-9 0,-1-4 0,2 3 0,-1 1 0,1 4 0,0 3 0,1-1 0,-1 2 0,2-2 0,-2 0 0,2 2 0,-1-2 0,-1 2 0,1 11 0,-1-11 0,-1 21 0,1-22 0,-3 13 0,3-14 0,-1 1 0,1 2 0,0-1 0,-1 2 0,1 13 0,-1-17 0,0 18 0,0-25 0,1 20 0,3-3 0,-1-3 0,0 10 0,-1-24 0,-1 15 0,1-15 0,1 27 0,-1-17 0,0 15 0,-1-13 0,0-2 0,0 0 0,-1-5 0,1 2 0,0 19 0,0-14 0,1 18 0,0-19 0,0 2 0,0 7 0,-1-5 0,0 5 0,0-4 0,1-5 0,0 19 0,2 1 0,-2 3 0,2-5 0,-3-13 0,2 17 0,1-9 0,-2 8 0,1-20 0,-1-1 0,0-13 0,0 13 0,-1-16 0,0 15 0,0-14 0,0 9 0,0-6 0,1 1 0,-1 1 0,1-2 0,-1-2 0,0 1 0,0 0 0,1-1 0,-1 9 0,1-1 0,-1 5 0,-1-4 0,1-1 0,-1-2 0,1-1 0,0 10 0,0-13 0,0 10 0,0-11 0,0-2 0,0 1 0,0-5 0,-1 3 0,1-5 0,-1 1 0,1 0 0,0 4 0,0 2 0,0-1 0,-1 0 0,1-3 0,-1-3 0,0 4 0,1-5 0,-1 8 0,1-5 0,0 11 0,0-10 0,0 6 0,0-4 0,0-3 0,0 5 0,0-7 0,0 12 0,1-9 0,-1 9 0,1-7 0,-1 2 0,1 2 0,-1-7 0,1 1 0,-1-9 0,0 1 0,0-1 0,0 0 0,0-2 0,1-3 0,-1-4 0,3-6 0,-2-2 0,3-7 0,-2-7 0,2-10 0,0-26 0,6-23 0,-5 33 0,0 0 0,8-29 0,-4 5 0,-1 36 0,-3-2 0,1-7 0,4-24 0,-3 11 0,1-13 0,-4 33 0,-1 16 0,-2 8 0,0 4 0,-1 5 0,1-8 0,-1 9 0,1-5 0,-2 7 0,1-2 0,-2-3 0,2-1 0,-2-10 0,2 7 0,-2-5 0,2 11 0,-1 0 0,1 4 0,0-2 0,-1-7 0,0 5 0,0-19 0,0 10 0,1-20 0,-1 14 0,-1-14 0,0 18 0,0-4 0,2 11 0,-2 0 0,1 0 0,-1-6 0,-1-5 0,1 1 0,-2 0 0,3 3 0,0 6 0,0-15 0,1 12 0,0-24 0,0 12 0,0-8 0,-1 3 0,-1 5 0,-3-22 0,2 17 0,-3-22 0,4 29 0,-3-13 0,3 17 0,-2-5 0,3 6 0,-1-1 0,-1-10 0,1 4 0,-2-7 0,3 11 0,-1-1 0,0-12 0,0 1 0,-2-11 0,1 11 0,-1-4 0,2 4 0,2-43 0,1 32 0,-1-47 0,-2 61 0,0-14 0,0 27 0,-1-13 0,1 10 0,0-4 0,1 11 0,0-1 0,1-8 0,-1 7 0,1-10 0,0 13 0,1-16 0,-1 10 0,1-23 0,-1 13 0,0-10 0,-2-12 0,0 18 0,-1-19 0,2 25 0,1 3 0,-1-14 0,1 18 0,-2-13 0,0 16 0,0-8 0,1 7 0,0-1 0,1 9 0,0 2 0,0-5 0,-1 3 0,0-1 0,0 3 0,0 0 0,1-3 0,-1-13 0,1 14 0,0-8 0,0 17 0,1-3 0,0 1 0,2-3 0,-1 4 0,3-5 0,-3 3 0,2-3 0,-2 3 0,-1-1 0,0 2 0,0-1 0,-1 5 0,0 1 0,1 3 0,-1 2 0,1 15 0,-1-1 0,-2 31 0,0 2 0,0 6 0,1-2 0,1-9 0,0 1 0,0-3 0,1 19 0,-1-24 0,3 34 0,-3-38 0,1 17 0,0-20 0,-1 0 0,2 15 0,-2-17 0,0 23 0,0-29 0,0 20 0,0-23 0,-1 21 0,0-21 0,0 8 0,2-9 0,0 0 0,0-1 0,-1 1 0,0 2 0,0-1 0,0 8 0,0 1 0,0 17 0,0-9 0,-1 4 0,-2-3 0,1-13 0,-2 14 0,3-9 0,-1 4 0,0 6 0,1-5 0,-1 1 0,0 18 0,1-20 0,0 17 0,2-22 0,-1 16 0,1-15 0,-1 22 0,0-28 0,-1 11 0,1-7 0,-2 0 0,-1 22 0,1-21 0,-1 19 0,2-19 0,0 2 0,1 24 0,-3-17 0,3 20 0,-1-9 0,1-10 0,-2 23 0,1-22 0,-1 10 0,1-13 0,1 3 0,-1-4 0,1-1 0,0-2 0,-1 5 0,-1 6 0,1-4 0,1 5 0,3 1 0,-2-8 0,4 18 0,-4-27 0,2 18 0,-1-24 0,-2 11 0,2-11 0,-1 0 0,4 18 0,-3-12 0,3 36 0,-4-32 0,2 22 0,-2-10 0,0 9 0,-1-6 0,1 1 0,2 3 0,-2-6 0,4 27 0,-3-10 0,2 7 0,-2-15 0,1-10 0,-2-12 0,0-3 0,-1-3 0,1 5 0,0 3 0,2-5 0,-2 1 0,1-14 0,-2-3 0,1-1 0,0-4 0,-1 3 0,1-5 0,-1 2 0,0-2 0,0 2 0,0 0 0,0 4 0,0-2 0,0-2 0,0 0 0,0-4 0,0 0 0,0-1 0,2-7 0,1-9 0,2-11 0,1-16 0,3-34 0,-2 6 0,1-22 0,-3-5 0,-1 23 0,-2 21 0,-1 3 0,0-7 0,-1-10 0,2 29 0,-1-6 0,0 14 0,0-6 0,1 2 0,-3-44 0,2 30 0,-4-37 0,3 51 0,-1-16 0,0 19 0,-1-18 0,0 17 0,0-5 0,0 16 0,1 1 0,0 4 0,-1-2 0,1-10 0,-1 6 0,-1-5 0,1 13 0,-2 2 0,1 4 0,-1-4 0,1 3 0,-1-5 0,1-4 0,0 2 0,1-4 0,0 1 0,1 0 0,-2-3 0,0-2 0,-1-2 0,1-26 0,0 19 0,2-16 0,1 27 0,0-9 0,0 8 0,1-9 0,-1 12 0,2-4 0,-2 9 0,2-6 0,-2 7 0,2-2 0,-2 7 0,1 9 0,-3 16 0,0 6 0,-6 22 0,0-3 0,0 7 0,-1 6 0,0 30 0,1-7 0,3-25 0,0 0 0,-1 20 0,1 9 0,2-10 0,1 18 0,1-13 0,1-10 0,0-25 0,0-18 0,0-5 0,1-1 0,0 10 0,1-3 0,1 21 0,-2-18 0,0 8 0,0-13 0,0-1 0,1 15 0,0-3 0,-1 5 0,1-9 0,0-7 0,0 3 0,-1-8 0,2-1 0,-2-6 0,1-3 0,2 8 0,-2-9 0,1 5 0,-2-10 0,0 2 0,0 1 0,1 2 0,0 3 0,0 0 0,2 3 0,2 8 0,0-1 0,1 13 0,0-10 0,-1 4 0,0-7 0,1 8 0,-2-9 0,6 18 0,-7-20 0,3 9 0,-4-13 0,0-1 0,-1 3 0,1-5 0,-1 1 0,0-2 0,0-2 0,0 2 0,-1-2 0,0-1 0,-1-3 0,0 0 0,1-1 0,-1 0 0,1-1 0,0-6 0,-1 2 0,0-3 0,0 2 0,1-5 0,6-14 0,-4-2 0,3 3 0,-6 9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9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27.036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86 10 24575,'1'11'0,"0"1"0,1 6 0,-2 4 0,2 2 0,-2 3 0,2 1 0,-1-2 0,1-2 0,-1-1 0,0 1 0,2-3 0,-1 5 0,1 1 0,0-1 0,1 4 0,0-3 0,1-2 0,1 3 0,-2-3 0,2 0 0,-1 1 0,-2-1 0,2 2 0,0 5 0,0 0 0,1 0 0,0 2 0,-2-8 0,1 7 0,-1-10 0,-1 11 0,0-13 0,2 17 0,-1-14 0,-1 19 0,-2-17 0,0 13 0,1-15 0,-1 13 0,0-15 0,-1 10 0,0-11 0,-1 1 0,1-2 0,-1-1 0,1-1 0,0 3 0,-1-1 0,0 0 0,-1 7 0,2-12 0,-1 8 0,0-6 0,1 3 0,-1 5 0,0 10 0,0-7 0,0 10 0,1-7 0,-1-7 0,1 2 0,-1 2 0,1-11 0,-1 13 0,1-10 0,-2 2 0,0 2 0,1-4 0,-1 1 0,0 7 0,0-6 0,-2 13 0,4-14 0,-4 16 0,2-14 0,-2 20 0,0-15 0,1 6 0,0-8 0,2-3 0,-3 12 0,2-7 0,-1 4 0,2-8 0,0-3 0,0 2 0,-3 13 0,1 0 0,0 3 0,0-6 0,2 4 0,-1-12 0,0 12 0,2-12 0,-2 8 0,2-4 0,-2 4 0,0 9 0,1-12 0,-3 20 0,3-11 0,-2 20 0,1-9 0,1 6 0,-2 4 0,2-19 0,0 41 0,-1-42 0,2 37 0,-1-43 0,0 33 0,-3-36 0,2 17 0,-4-8 0,4-2 0,-1 9 0,3-15 0,-2 5 0,1 12 0,-2-1 0,0 11 0,2-17 0,0 17 0,1-25 0,0 16 0,0-22 0,-1 2 0,0 4 0,1 5 0,1-1 0,1 16 0,-1-7 0,1 3 0,0 1 0,1 11 0,-1-5 0,1 13 0,-1-26 0,-1 7 0,-1-12 0,0 2 0,0 3 0,0 18 0,0-10 0,0 47 0,2-47 0,-2 30 0,1-36 0,-1 1 0,0-2 0,0-6 0,0-1 0,-1 28 0,0-26 0,0 34 0,0-25 0,1 2 0,-2 29 0,1-30 0,1 34 0,-2-12 0,2-13 0,0 22 0,-1-39 0,1 6 0,-1-21 0,2 0 0,-1-5 0,1 0 0,-1 1 0,-1 2 0,1-1 0,-1 11 0,1-12 0,-2 18 0,2-15 0,-3 17 0,2-14 0,1 15 0,-1-17 0,1 10 0,0-16 0,0 9 0,0-13 0,0 3 0,0-8 0,1 1 0,0 2 0,0-2 0,1 2 0,-1-4 0,0-2 0,1-2 0,-2-1 0,2-6 0,-2-2 0,2-2 0,0-2 0,1 2 0,2-3 0,-1-1 0,1-2 0,-3-6 0,1-1 0,-1-12 0,0-3 0,-2-7 0,1-32 0,-1 27 0,0-23 0,0 36 0,0-12 0,0 8 0,0-7 0,-1-4 0,1 14 0,-1-19 0,1 16 0,1 2 0,-1 5 0,1 12 0,-1-2 0,1-5 0,-1 3 0,1-2 0,0 0 0,0 8 0,-1-8 0,0 6 0,0-14 0,0 7 0,0-7 0,0 1 0,0 6 0,0 0 0,-1 4 0,-1 5 0,3-9 0,-2 6 0,2-14 0,-1 11 0,-3-18 0,2 16 0,-3-15 0,2 18 0,2-5 0,-2 4 0,1-2 0,-4-23 0,1 9 0,-1-10 0,2 16 0,3 5 0,-2-4 0,1-6 0,0-5 0,0-25 0,-2 9 0,-1-12 0,-1 9 0,1 11 0,1-2 0,1 4 0,-1-10 0,1 8 0,-2-9 0,3-2 0,-1 13 0,2-9 0,0-7 0,0 21 0,0-48 0,1 45 0,1-46 0,-1 49 0,2-28 0,-3 24 0,3-4 0,-2-26 0,3 25 0,0-21 0,0 28 0,-2 7 0,0-3 0,0-8 0,-2 1 0,1-7 0,-1 10 0,2-14 0,-1 12 0,0-11 0,1 15 0,-2 5 0,1-14 0,-1 13 0,1-6 0,-1-11 0,0 17 0,0-49 0,0 36 0,0-33 0,0 20 0,0-1 0,0-5 0,1-14 0,0 13 0,0-8 0,-1 29 0,1-14 0,0 27 0,0-18 0,-1 26 0,0-1 0,0-17 0,0 15 0,0-19 0,-2 17 0,-1-2 0,-1-8 0,0 15 0,3-8 0,0 14 0,1 2 0,0-1 0,0-9 0,1-5 0,-1 1 0,1-3 0,-1 10 0,0-1 0,2-29 0,-2 17 0,1-34 0,-1 18 0,-1-8 0,-1-3 0,-1-12 0,0 8 0,1 5 0,0 21 0,1 10 0,1 8 0,0-6 0,0 12 0,-1-8 0,-2-12 0,2 0 0,-1-6 0,2 16 0,-2 4 0,2 0 0,-1 4 0,1-6 0,0 6 0,0-7 0,0-18 0,0 6 0,0-11 0,0 20 0,0 4 0,0 6 0,0 7 0,0 5 0,0 6 0,0 3 0,0 1 0,1-9 0,0 0 0,4-12 0,-1 6 0,4-9 0,-5 11 0,1 0 0,-3 10 0,-1 12 0,-1 5 0,0 16 0,-2 30 0,2 3 0,-1 29 0,2-32 0,-1 0 0,1 38 0,0-15 0,0 0 0,2 14 0,0-24 0,0-3 0,2 8 0,0 15 0,-1-39 0,1 16 0,-2-23 0,2 27 0,-2-26 0,4 30 0,-2-33 0,2 6 0,-4-21 0,2-8 0,-1 6 0,0-5 0,2 19 0,-1-8 0,2 8 0,-2-7 0,0-2 0,0 17 0,-1-1 0,0 10 0,3-2 0,-1 1 0,3 11 0,-4-14 0,1-3 0,-5-17 0,1-4 0,-1-2 0,0 1 0,0 1 0,0 2 0,0 6 0,-1-1 0,0 0 0,-1 24 0,1-22 0,-1 22 0,0-20 0,0-1 0,-1 9 0,1-7 0,0 2 0,-1 25 0,3-25 0,-2 6 0,-1 1 0,-1 0 0,-2 36 0,-1-25 0,0 2 0,0 3 0,-2 21 0,2-24 0,0-2 0,3 12 0,0-15 0,0-2 0,1 1 0,-2 15 0,2-14 0,1 3 0,-1 30 0,3-13 0,-3 2 0,1-34 0,-1 4 0,-1-17 0,3 4 0,-3 6 0,3-15 0,-4 36 0,2 6 0,-2-5 0,3 14 0,-5-31 0,4 21 0,-4-13 0,2 12 0,1 19 0,2-29 0,1 1 0,0-1 0,0-4 0,0 26 0,0-37 0,0-3 0,-1 18 0,2-22 0,-1 44 0,1-42 0,0 53 0,-2-46 0,1 43 0,-1-47 0,0 16 0,0-18 0,1-2 0,0 31 0,1-25 0,-1 21 0,-1-30 0,1-3 0,1-4 0,0-7 0,1-3 0,-2-4 0,1-3 0,-1-2 0,1 0 0,1 3 0,-1-3 0,1 2 0,-1-4 0,1-1 0,-1-2 0,1 6 0,-1-3 0,0 7 0,0-4 0,0 7 0,0-7 0,0 2 0,0 1 0,1 1 0,-1 1 0,1-2 0,-1-5 0,0-3 0,0-2 0,-1-2 0,1-2 0,-1-1 0,2-3 0,3-8 0,-11-15 0,9 12 0,-11-7 0</inkml:trace>
</inkml:ink>
</file>

<file path=ppt/ink/ink9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31.489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1042 85 24575,'0'18'0,"-3"-3"0,1 6 0,-2-6 0,-1 1 0,0-2 0,-2 3 0,-11 16 0,6-8 0,-16 23 0,2-1 0,1-3 0,-9 19 0,12-27 0,-2 10 0,7-17 0,-2 8 0,-8 9 0,6-9 0,-5 5 0,13-25 0,1 0 0,0 0 0,1 2 0,-4 7 0,2-3 0,-2 5 0,0-2 0,-6 11 0,5-10 0,-3 0 0,6-10 0,1-4 0,-1 1 0,-2 2 0,-6 10 0,0-2 0,-2 6 0,6-10 0,1 1 0,-6 9 0,2-4 0,-5 9 0,3-6 0,3-1 0,-3 5 0,-9 21 0,9-7 0,-13 23 0,19-29 0,-6 4 0,11-21 0,-4 7 0,8-12 0,-8 13 0,5-8 0,-8 9 0,8-14 0,-1-2 0,9-12 0,1-10 0,9-16 0,4-16 0,8-8 0,4-10 0,13-12 0,-6 13 0,5-9 0,-2 14 0,-10 8 0,17-21 0,-13 16 0,20-29 0,-16 24 0,17-24 0,-23 30 0,18-27 0,-20 24 0,23-36 0,-18 26 0,-6 11 0,0 0 0,3-12 0,13-23 0,-18 39 0,9-14 0,-13 27 0,6-11 0,-10 18 0,7-8 0,-11 12 0,5 0 0,-8 7 0,0 3 0,-1 3 0,0-2 0,-1 3 0,1-2 0,2-2 0,1-1 0,2-2 0,-2 2 0,-1 2 0,-2 2 0,0 0 0,0-2 0,-2 2 0,4 0 0,-2-5 0,2 4 0,4-12 0,-5 10 0,3-6 0,-6 7 0,5-5 0,-4 5 0,5-5 0,-5 6 0,1 0 0,-2 1 0,2 1 0,-4 0 0,4 2 0,-4 0 0,2 1 0,-3 8 0,-8 21 0,-2 0 0,-11 25 0,-6 6 0,-1 0 0,3-10 0,0 1 0,-11 20 0,12-24 0,-1-1 0,-13 24 0,5-11 0,-17 18 0,19-32 0,-12 16 0,20-31 0,1-1 0,4-2 0,0-1 0,-1 4 0,-17 24 0,12-15 0,-28 38 0,29-41 0,-15 16 0,20-24 0,-3 1 0,-7 16 0,5-11 0,-22 37 0,22-34 0,-8 19 0,16-28 0,2 4 0,-2-4 0,2 0 0,-1 1 0,0 2 0,2-4 0,0 1 0,6-14 0,3-2 0,0-6 0,-6-1 0,-20-4 0,14 1 0,-10-1 0</inkml:trace>
</inkml:ink>
</file>

<file path=ppt/ink/ink9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2.9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24575,'32'22'0,"2"1"0,-21-14 0,7 2 0,-6-2 0,-2-2 0,-1-1 0,-6-2 0,-2-2 0,-1 1 0,0-2 0,1 2 0,3 3 0,0-3 0,1 4 0,-1-4 0,0-1 0,0 2 0,0-2 0,5 6 0,-6-5 0,4 3 0,-3-4 0,-2 0 0,6 1 0,-3-1 0,3 2 0,-1-1 0,0 0 0,0 2 0,-2-3 0,-1 2 0,-3-3 0,-2 0 0,1 0 0,0 1 0,2 1 0,0 0 0,1 0 0,-1 0 0,-1-2 0,0 2 0,1-1 0,0 2 0,1-1 0,2 2 0,0-2 0,-3 0 0,-10-3 0,2 0 0,-4-1 0</inkml:trace>
</inkml:ink>
</file>

<file path=ppt/ink/ink9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4.2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21 24575,'-1'8'0,"1"-3"0,1-2 0,1-2 0,1-1 0,1-1 0,1-2 0,0-3 0,-2-1 0,-3 0 0,-5 1 0,-1 1 0,-3 3 0,2 1 0,-1 2 0,0 4 0,2 1 0,1 3 0,4-3 0,3-1 0,3-2 0,0-2 0,3 0 0,-2-5 0,-2 3 0,-1-5 0,-2 2 0,0 0 0,-7 8 0,3 1 0,-5 4 0,6-3 0,3-6 0,2-5 0,3-4 0,1 0 0,0 3 0,-4 3 0,-1 2 0</inkml:trace>
</inkml:ink>
</file>

<file path=ppt/ink/ink9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2.72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1 24575,'-8'12'0,"2"4"0,1 0 0,4 1 0,1-5 0,5-6 0,1-4 0,8-4 0,-5 0 0,5-3 0,-11 0 0,-2-5 0,-4 2 0,-6-4 0,2 5 0,-3 2 0,4 4 0,0 1 0,1 1 0,2 2 0,-3 5 0,3-1 0,0 1 0,3-3 0,2-4 0,0-2 0,2-3 0,0 0 0,-1-2 0,-1 2 0,-2 0 0,0 1 0,0 2 0,0 0 0</inkml:trace>
</inkml:ink>
</file>

<file path=ppt/ink/ink9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0.66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 1 24575,'-2'16'0,"0"-3"0,2 2 0,0-6 0,2-4 0,1-2 0,2-2 0,1-5 0,-2 0 0,0-4 0,-3 2 0,-3 4 0,0 3 0,-1 3 0,1 0 0,1-1 0,1-3 0,-1-3 0,-3-4 0,-2-1 0,-1 2 0,1 4 0,0 5 0,4-1 0,-1 5 0,2-3 0,0 0 0,2-2 0,0-2 0,4 0 0,-1 0 0,0-2 0,-1 1 0,-3-1 0,0 2 0</inkml:trace>
</inkml:ink>
</file>

<file path=ppt/ink/ink9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6.45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24575,'2'5'0,"-2"1"0,0 0 0,0 3 0,0 9 0,0-3 0,0 7 0,1 2 0,1-2 0,-1 2 0,1-1 0,-2-1 0,1-2 0,-1 3 0,0-10 0,0 1 0,1 1 0,-1-8 0,1 3 0,-1-6 0,0 0 0,0 2 0,1 0 0,-1 5 0,1-3 0,-1 2 0,0-5 0,0-1 0,0 0 0,0-1 0,1 1 0,-1 0 0,1 0 0,-1 6 0,0-4 0,0 3 0,-1-2 0,1 1 0,-2-1 0,2 0 0,-1-3 0,1 0 0,0-1 0,0-1 0,-1 3 0,1-1 0,-2 2 0,2 1 0,-2-3 0,2 1 0,-1-3 0,1 1 0,0 0 0,1 0 0,-1 1 0,2-3 0,-2 2 0,2-3 0,-2 2 0,2-2 0,-1 1 0,17 5 0,10 4 0,2 0 0,-2 0 0,-16-5 0,-4-1 0,0 0 0,3 2 0,-2-3 0,2 3 0,0-2 0,-3-1 0,2 0 0,-2 2 0,-2-3 0,6 4 0,-4-3 0,4 1 0,-2 0 0,-2-1 0,0-1 0,0 1 0,0-1 0,8 4 0,-4-2 0,8 3 0,-11-4 0,1 1 0,-4-2 0,-1 0 0,1 1 0,0-1 0,1 1 0,5 2 0,-1 0 0,1-1 0,-5-2 0,-5-1 0,0-1 0,0 1 0,0 0 0,1-1 0,-1 2 0,1-1 0,1 1 0,0 0 0,3-1 0,-3 1 0,0-3 0,-3-2 0,-1 1 0,0-3 0</inkml:trace>
</inkml:ink>
</file>

<file path=ppt/ink/ink9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7.82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24575,'-1'4'0,"0"0"0,0-3 0,1 0 0,-1 2 0,0 2 0,1 3 0,-2 1 0,2 2 0,-1-2 0,1 2 0,0-1 0,0 2 0,0 1 0,0-1 0,0 7 0,0-6 0,0 15 0,0-9 0,0 8 0,0-6 0,0-4 0,0 2 0,0-7 0,0 3 0,0 9 0,0-6 0,0 13 0,0-12 0,0 3 0,0-6 0,0-3 0,0-3 0,0-5 0,0 2 0,0-2 0,0 1 0,0-2 0,0-2 0,0-1 0,0 0 0</inkml:trace>
</inkml:ink>
</file>

<file path=ppt/ink/ink9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5.6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10 11 24575,'4'2'0,"4"-1"0,-3-2 0,3 0 0,-5 0 0,1-1 0,-2 0 0,0 0 0,-2 1 0,-1-1 0,-3 2 0,2-1 0,-2 1 0,2 1 0,-1 0 0,-1 3 0,0 1 0,1 2 0,1-1 0,1-2 0,2-2 0,1-1 0,3-1 0,-1-1 0,2 0 0,-4-4 0,-1 3 0,-3-3 0,-1 5 0,-12 7 0,10-4 0,-7 5 0</inkml:trace>
</inkml:ink>
</file>

<file path=ppt/ink/ink9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7.67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38 1 24575,'-4'7'0,"1"-1"0,5-2 0,2-3 0,4 0 0,-1-2 0,-1 0 0,-4-1 0,-1 0 0,0-1 0,-4-1 0,1 1 0,-1 0 0,-1 3 0,-2 1 0,-6 8 0,1-2 0,-1 4 0,7-4 0,2-3 0,4-2 0,2-3 0,2-1 0,-1-3 0,-1 1 0,-1-1 0,-4 3 0,0 1 0,-2 1 0,1 0 0,0 1 0,1 1 0,1-1 0,1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9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1.59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24575,'6'16'0,"-1"-1"0,-3 3 0,1 3 0,-3-5 0,1 10 0,-1-12 0,0 6 0,1-5 0,1 3 0,-1 3 0,1 4 0,-2 1 0,3 8 0,0 3 0,2 0 0,-2-1 0,2-4 0,-4-12 0,2 3 0,-2-12 0,0 0 0,-1 2 0,0 2 0,0 1 0,-1 13 0,-1-9 0,0 15 0,0-18 0,0 3 0,1-10 0,0-3 0,-1 5 0,2-5 0,-3 3 0,2-4 0,-1 0 0,0 3 0,0-2 0,1 1 0,0-4 0,0 0 0,-1-2 0,1 1 0,-1-2 0,1 1 0,-2 1 0,1-1 0,-3 1 0,3-2 0,-2 0 0,1-1 0,1 0 0,-1-1 0,-1-7 0,1-2 0,-2-17 0,2 9 0,-2-14 0,3 15 0,-1-4 0,2 9 0,1-2 0,0 2 0,0-4 0,0 1 0,0-2 0,0-2 0,1-2 0,0 2 0,0-3 0,1 8 0,-2-3 0,2-2 0,-2 1 0,3-2 0,-1 2 0,0 3 0,0 1 0,0 2 0,1-3 0,0-2 0,-1 2 0,0-4 0,-1 11 0,1-6 0,-2 5 0,1-1 0,-1 1 0,0 2 0,0 0 0,1-2 0,-1 1 0,1-7 0,-1 5 0,-1-3 0,1 5 0,-1-2 0,2-4 0,0 2 0,1-5 0,0 10 0,0 0 0,-1 5 0,0-1 0</inkml:trace>
</inkml:ink>
</file>

<file path=ppt/ink/ink9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3.29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31 0 24575,'1'8'0,"-1"0"0,1 0 0,-1 4 0,0-2 0,0 4 0,-1-1 0,-1 3 0,0-3 0,-1 6 0,2-9 0,-1 8 0,1-4 0,0 3 0,0 3 0,0 5 0,-2-3 0,1 11 0,-1-13 0,1 4 0,1-7 0,0 3 0,0 0 0,1 1 0,0 1 0,-1 4 0,1-3 0,-1 10 0,2-12 0,-1 12 0,0-10 0,0 11 0,-1-16 0,1 0 0,0-10 0,0 0 0,0-1 0,0-1 0,0 0 0,0 0 0,0 0 0,0-1 0,0-1 0,0-1 0,0 3 0,0-2 0,0 3 0,0-2 0,0-2 0,-1 0 0,1-1 0,-1 1 0,1 1 0,0 2 0,0 1 0,0-1 0,0-3 0,8-9 0,-5 1 0,6-3 0,-8 7 0</inkml:trace>
</inkml:ink>
</file>

<file path=ppt/ink/ink9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4.5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24575,'8'0'0,"2"0"0,4 1 0,3-1 0,2 2 0,-1-2 0,3 1 0,-7 0 0,1 1 0,-1 0 0,-1 0 0,3 0 0,-4-2 0,3 2 0,9-1 0,-2 0 0,7 0 0,-12 0 0,-4 0 0,-1 0 0,0 1 0,-2-1 0,-2 0 0,-3 0 0,0 0 0,2 0 0,-1 0 0,2 0 0,-3 0 0,3 0 0,-6 0 0,-6 3 0,3-4 0,-7 3 0</inkml:trace>
</inkml:ink>
</file>

<file path=ppt/ink/ink9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6.85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 0 24575,'0'11'0,"0"10"0,0-6 0,0 9 0,0-5 0,0 1 0,0 3 0,0-1 0,0-3 0,-1-1 0,1-4 0,-1 2 0,1 5 0,0-1 0,0 11 0,0-13 0,0 5 0,0-13 0,0 1 0,0-4 0,-1 4 0,1-3 0,-1 4 0,1-5 0,0 3 0,-1-4 0,1 1 0,-1 1 0,1 0 0,0 2 0,-1 7 0,1-5 0,-1 4 0,0-3 0,1-1 0,-1 2 0,0 2 0,1-7 0,-1 2 0,0-5 0,0 1 0,-1 7 0,0-1 0,1 15 0,-1-13 0,2 5 0,-2-11 0,2-4 0,4-4 0,-1-2 0,2-3 0,-2 2 0</inkml:trace>
</inkml:ink>
</file>

<file path=ppt/ink/ink9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8.40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24575,'1'18'0,"-2"1"0,2 4 0,-2 0 0,0 6 0,0-5 0,-1 9 0,1-12 0,1 5 0,-1-7 0,1 13 0,-1-14 0,1 9 0,0-11 0,0-2 0,1 13 0,0-11 0,1 11 0,-2-11 0,0-3 0,1-1 0,0-4 0,-1-1 0,0 1 0,0-1 0,0 0 0,0 2 0,-1 2 0,0 2 0,1 0 0,-1-1 0,0 1 0,0-5 0,0 2 0,0-1 0,1-2 0,0 2 0,0-3 0,0-2 0,-1 0 0,1 0 0,-1 5 0,1-4 0,-2 1 0,-8-5 0,6-1 0,-5 0 0</inkml:trace>
</inkml:ink>
</file>

<file path=ppt/ink/ink9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9.85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0 134 24575,'23'-8'0,"3"-1"0,2-1 0,2 1 0,-3 0 0,-3 2 0,-2 2 0,2 0 0,-7 2 0,4-2 0,-9 3 0,3-3 0,0 2 0,6-4 0,0 1 0,6-4 0,-3 3 0,0 2 0,-8 2 0,-7 1 0,-1 0 0,-3 2 0,0-1 0,-1 0 0,1 0 0,0 0 0,0 0 0,1 0 0,-2 0 0,0-1 0,-1 1 0,0 0 0,-1 0 0,0 1 0,-9 1 0,6-1 0,-7 1 0</inkml:trace>
</inkml:ink>
</file>

<file path=ppt/ink/ink9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2.20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66 1 24575,'-6'25'0,"0"3"0,-3 5 0,2 3 0,-1 9 0,2-1 0,2 1 0,-1-2 0,4-5 0,-2 9 0,0-16 0,2 3 0,0-12 0,1-9 0,-1 3 0,1-8 0,-1 0 0,1 0 0,0-2 0,-1 3 0,1 1 0,-1-1 0,1 2 0,0-2 0,0-2 0,0 1 0,0-1 0,0 1 0,-1 5 0,1-1 0,-1 6 0,1-9 0,1 2 0,-1-8 0,1 1 0,-1-2 0,1-1 0,-1 1 0,1 0 0,-1 1 0,0 0 0,0-1 0,1-1 0,10-6 0,-8 3 0,8-4 0</inkml:trace>
</inkml:ink>
</file>

<file path=ppt/ink/ink9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4.09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 0 24575,'0'23'0,"0"15"0,0-4 0,0 6 0,-1-6 0,0-8 0,0 1 0,1-4 0,0-3 0,0-1 0,0 2 0,0-3 0,0-2 0,-1 4 0,1-10 0,-1 5 0,1-9 0,-1 0 0,0-1 0,1-1 0,0-1 0,0-1 0,0-1 0,0 1 0,0 1 0,-1-1 0,1 3 0,-1 4 0,0 0 0,0 9 0,1-8 0,-2 4 0,2-7 0,-1-1 0,1-2 0,0-1 0,0-1 0,-1 1 0,1 0 0,-2-1 0,2-1 0,-1-1 0</inkml:trace>
</inkml:ink>
</file>

<file path=ppt/ink/ink9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5.21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0 277 24575,'80'-41'0,"-10"4"0,-45 22 0,0-3 0,0 1 0,-3 0 0,1 1 0,-5 3 0,-2 3 0,-4 1 0,1 1 0,-2-2 0,3 0 0,-1 0 0,0 0 0,1 3 0,-4 0 0,-1 2 0,0-1 0,-4 2 0,0 0 0,-4 2 0,0 1 0</inkml:trace>
</inkml:ink>
</file>

<file path=ppt/ink/ink9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8.0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22 0 24575,'1'11'0,"-1"3"0,-1 1 0,-1 7 0,-2-1 0,0 7 0,-1-3 0,3 2 0,-1 9 0,3-12 0,0 10 0,-1-14 0,1 6 0,-1-4 0,1 0 0,1-3 0,0-6 0,1 2 0,-1-6 0,1-1 0,-2-5 0,2 0 0,-2 0 0,2 2 0,-2 1 0,1 1 0,0 1 0,0 4 0,0-4 0,1 3 0,0-5 0,0 2 0,2 3 0,1 0 0,1 7 0,-1-5 0,0 1 0,-3-2 0,0-2 0,1 3 0,-1-4 0,0 1 0,0-5 0,0 2 0,1 1 0,-1 1 0,0 1 0,0-4 0,-1 0 0,0-3 0,0-1 0,-2-1 0,3-6 0,-3 3 0,3-5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9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9.71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 0 24575,'0'9'0,"0"2"0,0 6 0,0-2 0,-1 9 0,0-7 0,0 9 0,1-5 0,0 8 0,0-3 0,0 2 0,0-2 0,1 10 0,1-6 0,-1 17 0,2-20 0,-2 0 0,1-13 0,-2-7 0,0 2 0,1-2 0,-1 1 0,1-2 0,-1 2 0,0 0 0,0 0 0,0 0 0,0 0 0,0-1 0,0-1 0,0 1 0,1 10 0,-1-6 0,1 6 0,-1-9 0,-1 2 0,1-2 0,-2 6 0,2-4 0,-2 4 0,2-7 0,-1 1 0,1-4 0,0-1 0,-3-1 0,3-1 0,-3-1 0</inkml:trace>
</inkml:ink>
</file>

<file path=ppt/ink/ink9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1.35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1 217 24575,'22'-9'0,"-4"1"0,21-7 0,-16 5 0,12-3 0,-15 3 0,1-1 0,-4 1 0,-5 1 0,-2 2 0,-4 3 0,-1 1 0,1 0 0,4-2 0,0 0 0,3-3 0,-3 3 0,-2-1 0,0 3 0,-2 0 0,0 0 0,2 0 0,0-1 0,3-1 0,0-1 0,1 1 0,0 1 0,1-1 0,-1 2 0,0-1 0,5-2 0,-6 3 0,2-3 0,-6 4 0,-3-1 0,-1 1 0,-1-1 0,-3 2 0,-1 0 0,-2 1 0,2 0 0</inkml:trace>
</inkml:ink>
</file>

<file path=ppt/ink/ink9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3.62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24575,'4'19'0,"-2"4"0,4 17 0,-6-2 0,4 12 0,-3 5 0,0-10 0,1 15 0,0-25 0,-2 3 0,1-22 0,0 2 0,-1-11 0,0 2 0,0-1 0,-1-1 0,0 10 0,0-8 0,0 7 0,0-8 0,1 2 0,-1-2 0,0 2 0,0 0 0,0 3 0,0-4 0,0 7 0,0-6 0,0 6 0,-1 1 0,0 11 0,0-4 0,1-1 0,0-8 0,0-8 0,1 1 0,-2-3 0,2-1 0,-2-3 0,1-2 0,-1-5 0,1 3 0,0-2 0</inkml:trace>
</inkml:ink>
</file>

<file path=ppt/ink/ink9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5.0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 0 24575,'0'9'0,"-1"6"0,0 5 0,0 5 0,1 6 0,-1 2 0,1 6 0,-1-5 0,1 0 0,0-10 0,0-1 0,0 1 0,1-8 0,-1 1 0,1-7 0,-1 0 0,0-1 0,0 0 0,0 1 0,0-2 0,0 3 0,0-5 0,0 2 0,0-4 0,0-2 0,0 3 0,-1 6 0,1-3 0,-1 4 0,0-9 0,1 1 0,0-10 0,0 5 0,1-5 0</inkml:trace>
</inkml:ink>
</file>

<file path=ppt/ink/ink9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8.27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65 453 24575,'17'-16'0,"-3"3"0,12-7 0,-4 3 0,2-1 0,14-11 0,-13 9 0,12-8 0,-10 5 0,-8 6 0,2-3 0,-10 7 0,0-1 0,-1 0 0,0-1 0,-2 3 0,6-4 0,-3 0 0,2 2 0,-3 2 0,-5 7 0,-1 1 0,1 0 0,-3 2 0,2 0 0,-1-1 0,0 1 0,0-2 0,0 1 0,-2 0 0,3 0 0,-4 1 0,4-3 0,-2 0 0,0 0 0,0 1 0,-1 3 0,-1-1 0,0-2 0,0 2 0,-1-6 0,1 5 0,0-5 0,0 5 0,0-2 0,0 2 0,1 1 0,-1 0 0,0 1 0,-8 9 0,0-1 0,-13 13 0,6-6 0,-5 4 0,8-7 0,-2 2 0,3 2 0,-1-2 0,0 3 0,3-5 0,2-1 0,-4 1 0,6 0 0,-5-2 0,4 1 0,-2-1 0,1 2 0,-10 12 0,0 5 0,-3 1 0,1-1 0,5-9 0,2-9 0,0 2 0,6-8 0,-1 0 0,1 2 0,0 0 0,1 1 0,-3 3 0,2-3 0,-6 6 0,2-4 0,-9 6 0,5-6 0,-2 2 0,5-3 0,3-1 0,-1 1 0,2 1 0,-2-1 0,3 1 0,0-4 0,3-1 0,10-13 0,2-3 0,21-22 0,-8 6 0,23-24 0,-21 24 0,14-16 0,-18 22 0,10-14 0,-9 12 0,3-4 0,-4 4 0,-4 2 0,1 0 0,-1 1 0,-1 3 0,-4 3 0,1 1 0,-4 5 0,1-4 0,-2 6 0,0-3 0,-2 4 0,-1-1 0,2 0 0,-2 3 0,0-1 0,0 4 0,-3-1 0,3 0 0,-4 0 0,2 1 0,-2 0 0</inkml:trace>
</inkml:ink>
</file>

<file path=ppt/ink/ink9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49.60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33 24575,'-5'10'0,"1"-1"0,5-18 0,-1 4 0,-3 0 0,0 1 0,-1 2 0,0 0 0,2 5 0,-1 9 0,1 0 0,2 3 0,3-8 0,0-3 0,2-4 0,2-3 0,2-4 0,1-13 0,-4 6 0,-2-9 0,-5 17 0,-3 2 0,3 4 0,-3 2 0</inkml:trace>
</inkml:ink>
</file>

<file path=ppt/ink/ink9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1.04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 1 24575,'-1'11'0,"1"-1"0,0-2 0,1-4 0,3-4 0,-2-4 0,2-2 0,-2-1 0,-1-1 0,-1 4 0,-1 0 0,-4 6 0,2 0 0,-2 3 0,2-2 0,2 1 0,1-3 0,2-1 0,0-1 0,1 0 0,-2 0 0,0 1 0</inkml:trace>
</inkml:ink>
</file>

<file path=ppt/ink/ink9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2.80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47 17 24575,'-5'9'0,"2"0"0,0 1 0,3-4 0,-1-1 0,4-6 0,-1-1 0,2-14 0,-3 6 0,-2-7 0,-3 11 0,-1 3 0,0 2 0,-2 4 0,2 3 0,-4 12 0,5-8 0,0 5 0,7-14 0,2-4 0,5-3 0,-2-4 0,0 3 0,-4 1 0,-8 4 0,3 1 0,-3 1 0</inkml:trace>
</inkml:ink>
</file>

<file path=ppt/ink/ink9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4.58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9 24575,'-7'13'0,"2"-1"0,4-3 0,1-2 0,1-2 0,1-4 0,3-1 0,-2-3 0,1 0 0,-3-1 0,0-2 0,-2 1 0,-1-1 0,-1 2 0,1 2 0,-3 3 0,3 1 0,-1 4 0,1 0 0,2-2 0,3 0 0,2-3 0,7-3 0,-3-1 0,4-11 0,-7 4 0,-1-4 0,-4 10 0,-2 5 0,-5 0 0,4 1 0,-3-2 0</inkml:trace>
</inkml:ink>
</file>

<file path=ppt/ink/ink9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7.50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40 43 24575,'1'-10'0,"-2"1"0,-1-1 0,-3 3 0,1 3 0,0 2 0,2 1 0,-2 3 0,0 2 0,-2 5 0,2 2 0,0 0 0,4-2 0,0-4 0,4-1 0,0-3 0,3 0 0,1 0 0,-4-3 0,0 0 0,-4 1 0,-1-1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9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9.29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21 24575,'0'8'0,"0"-2"0,1-2 0,1-3 0,2-1 0,-1-2 0,1-2 0,0-6 0,-3 3 0,0-4 0,-2 7 0,-5 3 0,0 5 0,-4 8 0,2 7 0,4-5 0,3-2 0,3-11 0,2-3 0,1-2 0,-1 0 0,-2 1 0,0 1 0,-4 1 0,2 0 0,-3 0 0,3 0 0</inkml:trace>
</inkml:ink>
</file>

<file path=ppt/ink/ink9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11.39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713 104 16383,'8'1'0,"1"0"0,7 0 0,2 1 0,6-1 0,67 8 0,-17-2 0,-18-1 0,-1-1 0,5-1 0,-24 0 0,-14-3 0,1 1 0,-9 0 0,6-2 0,-9 0 0,16-1 0,-9 1 0,10-1 0,-11 1 0,-1 0 0,-3 0 0,-3 0 0,5 0 0,-5 0 0,2 0 0,-7 0 0,-2 0 0,0 0 0,-1 0 0,-2 1 0,-7-1 0,-7 2 0,-8 0 0,-26 4 0,1-1 0,-48 0 0,25-2 0,-22-3 0,32 0 0,-28 2 0,43-2 0,-18 4 0,44-3 0,4 1 0,3 0 0,3-1 0,2 0 0,-2-3 0,-3 0 0,-3-2 0,1-1 0,1 3 0,4-1 0,5 3 0,2-1 0,4 0 0,7 1 0,25-1 0,9 1 0,18 0 0,35 2 0,-28-2 0,-2 1 0,-1-1 0,1-1 0,-13 1 0,-5 0 0,-11-2 0,7 1 0,-33 0 0,3 1 0,-8 0 0,-2 2 0,-4 3 0,-1-2 0,2 1 0,4-5 0,4-1 0,2-1 0,-1 1 0,-3 0 0,0 1 0,-1 0 0,-1 1 0,-1-1 0,2 1 0,-1-1 0,1 1 0,-1 0 0,-1 0 0,-3-1 0,2 1 0,-2-1 0,2 1 0,-2 1 0,0 6 0,-6 15 0,-1 2 0,-4 11 0,1-9 0,0 3 0,-3 4 0,2-6 0,-5 13 0,7-16 0,-2 3 0,3-5 0,1-4 0,1-2 0,0-1 0,0-3 0,-1-1 0,2 1 0,1-4 0,-2 3 0,2-1 0,-2 3 0,1-1 0,-1 3 0,0-2 0,1 1 0,-1 0 0,0-1 0,1-1 0,-1 4 0,0-2 0,-5 14 0,2-5 0,-3 9 0,3-6 0,-3 9 0,2-5 0,-2 2 0,-3 8 0,3-11 0,-4 19 0,5-16 0,0 5 0,-2 3 0,4-8 0,-3 9 0,6-17 0,-3 4 0,2-7 0,0 4 0,-2-5 0,1 7 0,-3-4 0,0 12 0,2-9 0,0 4 0,2-6 0,-2 0 0,1 3 0,-2 5 0,0 0 0,-1 6 0,0-1 0,3-3 0,1-4 0,2-6 0,1-8 0,2-3 0,0-8 0,2-7 0,6-6 0,3-8 0,12-14 0,5-13 0,-1-1 0,2-4 0,12-26 0,-6 2 0,0-8 0,-5 7 0,-2 0 0,-3 9 0,-2 1 0,2-2 0,-3 3 0,0-16 0,-1 13 0,1-8 0,-3 18 0,2-1 0,1-3 0,-1 8 0,-3 4 0,-5 16 0,-2 1 0,-2-2 0,3-6 0,-1-5 0,0 3 0,-2 5 0,-4 14 0,-1 3 0,-1 8 0,-1-2 0,-1 7 0,2-8 0,-1 4 0,0-6 0,1 9 0,-1 0 0,0 3 0,0-1 0,0 0 0,1-1 0,-1 0 0,-2 7 0,-12 15 0,0 8 0,-13 18 0,3-2 0,0 1 0,-1 5 0,-10 24 0,3-3 0,3-8 0,-1 3 0,5-15 0,1-1 0,-5 8 0,1 0 0,-20 32 0,6-11 0,6 0 0,5-13 0,5 3 0,-1 8 0,8-15 0,4-9 0,0-1 0,2-2 0,-9 25 0,14-40 0,-3-4 0,5-8 0,1-11 0,0 6 0,1-7 0,0 2 0,1-4 0,-2 5 0,3-4 0,-1 2 0,3-6 0,3-13 0,4-8 0,8-24 0,5-6 0,14-34 0,-14 32 0,-1-1 0,4-5 0,2-7 0,4-13 0,3-9 0,-4 6 0,-2 5 0,-1 1 0,0-2 0,2-7 0,-3 7 0,-3-2 0,-3 5 0,-4 15 0,-1 0 0,4-12 0,0 5 0,2-4 0,0 5 0,-6 13 0,-3 16 0,-2 3 0,-6 19 0,-1 6 0,-1 4 0,-2 14 0,-2 15 0,-1 15 0,-7 23 0,0-4 0,-5 13 0,1-9 0,1-1 0,-1 2 0,-11 28 0,4-6 0,2-19 0,-2 0 0,-5 25 0,10-44 0,1-1 0,-10 27 0,3-11 0,-1-2 0,0 1 0,4-13 0,0-2 0,-7 13 0,11-24 0,-13 26 0,16-33 0,-12 17 0,10-22 0,-6 10 0,8-13 0,0 3 0,5-6 0,0 0 0,3-4 0,-1 0 0,2-5 0,1 1 0,1-6 0,0 0 0,-6-5 0,-2-2 0,-13-1 0,-23-1 0,-3 0 0,-11 0 0,-6 0 0,26 3 0,-14-1 0,13 2 0,-14 2 0,12-2 0,-7 2 0,28-2 0,-3 0 0,-3 1 0,7 0 0,-9-1 0,13-1 0,-12 0 0,7 0 0,-8-1 0,11 0 0,-4-1 0,12 1 0,-3-1 0,7 1 0,1 1 0,2 0 0,6-1 0,10 1 0,14-4 0,25 4 0,30-4 0,14 0 0,-35 1 0,5 0 0,14-1 0,2 1 0,-17-1 0,-1 0 0,16 0 0,-7-1 0,-10 0 0,-18-1 0,-44 6 0,-10 0 0,-17-2 0,-12 2 0,-18-3 0,-20 0 0,8 1 0,-19-1 0,18 3 0,1 0 0,2-2 0,10 0 0,3 1 0,-1-2 0,15 2 0,-2-2 0,11 1 0,3 0 0,-1 1 0,6 1 0,-7 3 0,15-1 0,0 2 0,34-2 0,13 1 0,-4-3 0,-3 1 0</inkml:trace>
</inkml:ink>
</file>

<file path=ppt/ink/ink9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18.130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358 21 16383,'-2'10'0,"0"7"0,-4 7 0,1 10 0,-7 25 0,3-5 0,-11 35 0,6-32 0,-3 8 0,-1 4 0,1-4 0,-2 9 0,2 7 0,6-30 0,-2 19 0,0-17 0,3-2 0,-1 6 0,3-11 0,-1-3 0,0-5 0,2-5 0,0-2 0,-1 10 0,0 16 0,-1 15 0,2-4 0,0-3 0,2-28 0,-1 2 0,-1-1 0,2-2 0,-3 5 0,4-13 0,-1 2 0,3-13 0,0-4 0,1-5 0,-1-1 0,2 1 0,-2 2 0,1-4 0,0 1 0,1-9 0,3-21 0,3-3 0,13-46 0,4 7 0,-1 0 0,1-5 0,-3 12 0,-1 0 0,3-15 0,-1 0 0,-4 10 0,0 0 0,-4 3 0,-1-4 0,4-30 0,-2 1 0,-5 32 0,0 0 0,1-26 0,-1 8 0,-2 24 0,-1-8 0,-1 32 0,1-8 0,1-7 0,0 6 0,1-3 0,-2 16 0,-3 5 0,0 3 0,-2 5 0,0 6 0,-1 5 0,-1 4 0,-3 8 0,-4 12 0,-6 20 0,-2 7 0,-7 19 0,4-7 0,2-7 0,5-11 0,7-22 0,1-11 0,6-16 0,2-15 0,8-17 0,2-8 0,11-21 0,-6 7 0,1 2 0,-4 0 0,-8 25 0,2-4 0,-7 22 0,0 5 0,3 7 0,1 3 0,7 4 0,4-1 0,5 0 0,11-1 0,1-1 0,16 0 0,-3 0 0,3-1 0,-3 0 0,-9-2 0,1 2 0,-3-1 0,-2 2 0,-5 0 0,2 0 0,-6 0 0,3 0 0,-4-1 0,-1 1 0,0-1 0,-1 1 0,0 0 0,-4-1 0,-8 1 0,-3-1 0,-5 1 0,-6 1 0,-8 0 0,-16 1 0,-12 0 0,-19 2 0,-18-2 0,-2 4 0,26-4 0,-1 0 0,-30 3 0,19 0 0,0-1 0,-4 1 0,-23 3 0,67-6 0,0-1 0,17 0 0,0-1 0,-3 0 0,5 0 0,3 0 0,9 0 0,11 0 0,6-1 0,17 1 0,10-1 0,7 1 0,9 0 0,-4 0 0,0 0 0,-11 0 0,0 0 0,15 0 0,-10 0 0,-2 1 0,-8-1 0,6 1 0,-37-1 0,-2 1 0,-1-3 0,2 3 0,24-5 0,-10 4 0,7-2 0,-10 0 0,-12-1 0,-1 5 0,-10 5 0,-7 22 0,0 2 0,-1 12 0,0 1 0,3-1 0,-2 2 0,1 33 0,-1 14 0,0 1 0,2-43 0,0 0 0,0 38 0,1-11 0,-2 21 0,2-32 0,0 4 0,0-1 0,0-9 0,0-1 0,0-15 0,1 12 0,-1-13 0,1 9 0,-2-14 0,2-8 0,-1 11 0,1-19 0,0 5 0,0-11 0,0-2 0,0 2 0,0-7 0,-1-4 0,1-4 0,-1-12 0,1-18 0,-1-4 0,1-15 0,-2 22 0,1-2 0,1 9 0,1-1 0,1-41 0,-1 5 0,1-13 0,2-9 0,-4 4 0,1 1 0,1-1 0,1 1 0,-3 0 0,0 5 0,1-13 0,-1 5 0,2 0 0,-1 12 0,0 3 0,3 3 0,-4 11 0,3 5 0,-3 5 0,0 9 0,0 5 0,0 5 0,0 4 0,0 8 0,0 14 0,-2 46 0,2-5 0,-4 38 0,2-24 0,-3 4 0,4 5 0,-2-11 0,1 15 0,-4 24 0,4-7 0,-2-33 0,0 1 0,3 0 0,0-1 0,-3 34 0,4-34 0,-1-4 0,0-2 0,1 6 0,-1-42 0,1 6 0,0-15 0,-1 7 0,1-6 0,-1 6 0,0-4 0,1 8 0,-1 12 0,1-6 0,0 0 0,0-15 0,0-7 0,-3-2 0,0 0 0,-4 1 0,0-1 0,-1 2 0,-3-1 0,-1-1 0,-13 1 0,2-3 0,-12 0 0,7-1 0,-10-1 0,-3 2 0,-13 0 0,0 0 0,-36 6 0,31-4 0,-23 2 0,30-1 0,9-1 0,-23 4 0,22-2 0,-35 2 0,32-4 0,-13 0 0,-3-1 0,19-1 0,-20 1 0,37 1 0,-4 1 0,23-1 0,-1 0 0,15-1 0,7 0 0,20-1 0,15 1 0,10-1 0,25 0 0,-13 1 0,7 0 0,9-2 0,3-1 0,12 0 0,-3-1 0,-26 1 0,-8-1 0,19-4 0,-52 6 0,-7 1 0,11 0 0,-7 0 0,1-1 0,-13 1 0,-11-1 0,-5 1 0,0 0 0,-1 0 0</inkml:trace>
</inkml:ink>
</file>

<file path=ppt/ink/ink9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25.78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2 64 16383,'-1'1'0,"0"3"0,1-1 0,0 7 0,0 1 0,0 7 0,1 7 0,0 24 0,1 0 0,-3 40 0,2-27 0,-2 12 0,3-13 0,2 3 0,5-10 0,2 2 0,2 25 0,2-10 0,-1-1 0,0-3 0,-2 31 0,-5-39 0,-4 0 0,0 1 0,1-11 0,-3-4 0,2-4 0,-1-6 0,2 1 0,-1-2 0,1-8 0,0 1 0,-1-6 0,-1-4 0,-1-2 0,-1-7 0,0-3 0,0-2 0,1 3 0,0 0 0,-1 10 0,0-7 0,0 2 0,0-10 0,-2-11 0,2-9 0,-1-8 0,3-20 0,0-9 0,0-9 0,-1-3 0,1-6 0,1 0 0,-2-4 0,-1 6 0,0-3 0,0-4 0,0 18 0,1-26 0,0 15 0,-1 15 0,1 0 0,-1-16 0,0 20 0,0 2 0,0-4 0,0-13 0,0 29 0,0 4 0,-2 6 0,-1 8 0,0 2 0,1 2 0,-1 6 0,2 1 0,-1 4 0,-2-3 0,3 3 0,-3-3 0,3 3 0,-1-2 0,0-2 0,0 1 0,0-2 0,1 9 0,-1 18 0,-3 16 0,2 17 0,-6 18 0,7-12 0,0 3 0,-6 39 0,6-36 0,0 0 0,-1 34 0,1-3 0,6-20 0,0 2 0,-1-17 0,0 0 0,4 18 0,0-4 0,-2 4 0,3 1 0,-2-31 0,1-1 0,1-5 0,2 8 0,-2-10 0,4 19 0,-4-23 0,2 12 0,-5-18 0,1 0 0,-4-16 0,0-1 0,-4-26 0,1 1 0,-2-14 0,2-1 0,-4-2 0,0-9 0,-3-10 0,-1-11 0,-4-8 0,3 3 0,1-3 0,2 20 0,1 0 0,-2-32 0,0 0 0,1-14 0,2 38 0,0 1 0,-3-32 0,-2 9 0,4 6 0,-1 25 0,0 3 0,-2 10 0,3 8 0,-2-1 0,4 11 0,0 5 0,3 7 0,1 3 0,0-1 0,-1 0 0,0-2 0,-1 1 0,0-1 0,0-2 0,1 3 0,0-2 0,1 3 0,0 1 0,0 1 0,0-1 0,1-3 0,-1-1 0,2-3 0,-1-3 0,2-1 0,-2-3 0,4-2 0,-4 1 0,2 1 0,0 0 0,0 4 0,0 2 0,-2 2 0,0 4 0,0 3 0,11 4 0,-1 1 0,27 2 0,-11-3 0,56-3 0,-32 0 0,39-2 0,-4-4 0,-13 1 0,11-2 0,-33 4 0,-3 0 0,-19 3 0,5-1 0,-23 2 0,-1 0 0,-7 0 0,-1 0 0,5-1 0,-4 1 0,-8 0 0,-9 4 0,-17-1 0,-16 1 0,-13-2 0,-36 1 0,15-3 0,-2 1 0,29-1 0,18 0 0,-12-2 0,14 0 0,-10-4 0,10 1 0,-8 1 0,13 2 0,3 1 0,18 1 0,8 0 0,4 1 0,3 0 0,3 1 0,4 0 0,24 2 0,9 1 0,15 0 0,9 1 0,-6-4 0,6 3 0,-11-4 0,-7 1 0,-15-1 0,19-1 0,-26 0 0,21-1 0,-35 1 0,1-1 0,-8 1 0,0 0 0,0 1 0,0-1 0,-4 1 0,-2-1 0,0 1 0,-2 0 0,0 1 0,0 0 0,0 4 0,1 0 0,0 2 0,0 3 0,0-2 0,2 11 0,-2-6 0,1 10 0,-2-2 0,0 1 0,0 20 0,-2-14 0,3 33 0,-1-21 0,1 15 0,-1-15 0,2 6 0,1-8 0,1 0 0,1-7 0,-1 5 0,0-4 0,3 21 0,-1-16 0,4 23 0,-3-19 0,6 24 0,-4-20 0,0 8 0,-1-10 0,-3-3 0,5 9 0,0 1 0,0-2 0,0 4 0,-5-7 0,0 2 0,0 0 0,1 12 0,-2-15 0,2 12 0,-4-29 0,1 4 0,-2-18 0,-2-2 0,0-11 0,-2-15 0,-6-16 0,-8-29 0,-4-9 0,-3-5 0,4 18 0,0-2 0,-6-28 0,0 2 0,-4-12 0,15 43 0,2-1 0,-8-36 0,6-5 0,5 43 0,0-1 0,2-10 0,0 2 0,-5-33 0,7 39 0,1 5 0,1 7 0,1 5 0,1-4 0,0 15 0,-1-16 0,0 27 0,0 2 0,0 11 0,1 0 0,0 0 0,0-1 0,0 3 0,2 10 0,2 9 0,3 21 0,1 6 0,3 20 0,2 5 0,1 4 0,3 5 0,-7-33 0,2 4 0,5 15 0,-1 2 0,-4-14 0,-1 0 0,4 13 0,-1-5 0,-3 3 0,0 9 0,-2-11 0,0-7 0,-3-3 0,4 2 0,-3-10 0,2 3 0,-3-22 0,-2-8 0,-1-7 0,-1-5 0,-1 1 0,0-3 0,-1 5 0,0 2 0,0 1 0,0 0 0,0 4 0,0-6 0,0 1 0,-1-8 0,-4 0 0,-3-2 0,-18 2 0,3 0 0,-16-1 0,-12-1 0,7 0 0,-28 0 0,22 0 0,-33-2 0,22-2 0,-38 1 0,37-1 0,-15 3 0,30 1 0,0 1 0,-16 2 0,23-2 0,-19 1 0,32-1 0,1-1 0,10 0 0,8-1 0,5 1 0,8 1 0,21 1 0,11-1 0,61 0 0,-7-2 0,-32 0 0,1 0 0,-1 1 0,0-2 0,-3 1 0,-1-1 0,-1 1 0,0-1 0,-2 0 0,-2 1 0,19 1 0,2 1 0,-7-1 0,-20 1 0,-6-2 0,-27 0 0,-7 0 0,-2-1 0,1 1 0,1-1 0,0 0 0,0 1 0,-3-1 0,0 1 0</inkml:trace>
</inkml:ink>
</file>

<file path=ppt/ink/ink9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31.36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101 147 16383,'10'0'0,"5"0"0,21 1 0,4 0 0,18 0 0,4 0 0,10 3 0,5-1 0,6 1 0,-12-8 0,6-5 0,-23-2 0,8-1 0,-30 5 0,6 2 0,-17 2 0,-4 2 0,-9 1 0,-8 0 0,-7 0 0,-9 0 0,-3 0 0,-10-1 0,-16-1 0,-12 0 0,-7-2 0,-5 1 0,16 1 0,0 0 0,-19-1 0,1 0 0,-24 0 0,11 1 0,25 0 0,14 0 0,34 1 0,25 1 0,14 0 0,23 0 0,18 0 0,-16 0 0,1 0 0,36 0 0,9 0 0,-41 0 0,-20 0 0,-6 0 0,1 1 0,-14-1 0,17 4 0,-20-4 0,5 2 0,-12-1 0,-7-1 0,-4 1 0,-3 0 0,-12-1 0,-2 2 0,-19-2 0,6 1 0,-31-1 0,13 0 0,-43 0 0,31 0 0,-30 2 0,28-2 0,-2 3 0,-1 1 0,30-2 0,2 1 0,28-3 0,5 2 0,4 4 0,2 3 0,4 6 0,-1 0 0,7 5 0,2 7 0,13 23 0,-7-6 0,6 15 0,-8 4 0,-5-17 0,4 23 0,-8-16 0,6 32 0,-7-17 0,5 27 0,-7-45 0,-1 8 0,0-16 0,0-5 0,2 24 0,-3-26 0,1 22 0,4-12 0,-1-4 0,4 0 0,0-6 0,7 9 0,-3-5 0,7 12 0,-9-18 0,2 6 0,-5-7 0,5 21 0,-5-15 0,10 25 0,-13-37 0,4 6 0,-12-26 0,0-4 0,-2-9 0,-1-6 0,1-7 0,-4-7 0,-11-32 0,-13-20 0,1 9 0,-2-3 0,4 15 0,1 1 0,-4-7 0,2 1 0,6 13 0,1 1 0,-19-43 0,22 44 0,-1-2 0,-3 0 0,1-2 0,0-12 0,0 0 0,3 14 0,0 1 0,0-8 0,1 3 0,0-10 0,-1-5 0,1 11 0,-9-26 0,7 32 0,-1-7 0,8 25 0,3 7 0,4 11 0,-1 7 0,4 12 0,3 12 0,2 8 0,5 15 0,3 5 0,5 11 0,1-4 0,1 3 0,9 21 0,3 8 0,3 2 0,-13-34 0,0 0 0,10 22 0,1 0 0,-9-22 0,0-2 0,0 3 0,0 2 0,2 12 0,-1 0 0,-7-14 0,0-2 0,2 8 0,-3-2 0,-1 17 0,0-18 0,-6 4 0,2-10 0,-1 17 0,3-2 0,-3-7 0,-2-16 0,-7-29 0,-1-3 0,0-6 0,3-1 0,9 0 0,15-1 0,38 1 0,-8-1 0,-2 0 0,-1 0 0,1 0 0,20 0 0,-38 0 0,-4 0 0,18 2 0,-18 0 0,35 1 0,-36-1 0,13 0 0,-26-2 0,2-1 0,-13 0 0,2 0 0,-9 0 0,1 0 0,2 0 0,2-1 0,0 1 0,2 0 0,1 1 0,9-2 0,7 0 0,3-2 0,4 2 0,-1-2 0,-6 2 0,8-2 0,-15 3 0,0 0 0,-15 0 0,-9 1 0,-12-1 0,-21 1 0,-24-1 0,-17-1 0,29 1 0,-1 0 0,-48-2 0,9 2 0,9 0 0,31 1 0,4 2 0,13 0 0,1 1 0,0-1 0,-9 0 0,8-1 0,-17 2 0,25-1 0,-1-1 0,17 1 0,3-2 0,3 1 0,-1-1 0,0 2 0,-4-2 0,5 2 0,6-2 0,9-1 0,11 0 0,12-1 0,5 0 0,16 0 0,9 1 0,12-4 0,-24 3 0,5 0 0,19-1 0,1 0 0,-12 0 0,0 1 0,10 1 0,-8 0 0,-15-1 0,-20 1 0,-33 1 0,-4-2 0,-3 2 0,3-1 0,1 1 0</inkml:trace>
</inkml:ink>
</file>

<file path=ppt/ink/ink9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3.84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0 733 16383,'3'-7'0,"1"-2"0,1-1 0,5-8 0,2-2 0,4-3 0,2-3 0,-2 3 0,2 1 0,-2 0 0,-1 2 0,1-1 0,-1 3 0,9-6 0,-5 4 0,15-9 0,-16 11 0,17-13 0,-18 13 0,11-8 0,-10 8 0,-1 2 0,3-3 0,-4 1 0,0-1 0,7-8 0,-7 6 0,7-5 0,-11 10 0,3-1 0,4-1 0,-1 1 0,4 0 0,-4 3 0,-1-1 0,3 0 0,-3 1 0,-3 3 0,-5 6 0,5 2 0,-10 3 0,8-1 0</inkml:trace>
</inkml:ink>
</file>

<file path=ppt/ink/ink9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40.95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495 33 16383,'-16'0'0,"-5"-1"0,-5 0 0,-13-1 0,-3 1 0,-51 4 0,35-1 0,5 1 0,3-1 0,15 0 0,-8 1 0,37-3 0,8 0 0,17-2 0,14 0 0,17-4 0,10-2 0,3 0 0,4 2 0,-16 3 0,-6 2 0,-14 0 0,-10 0 0,-1-1 0,-4 2 0,-2-1 0,-1 1 0,1-1 0,-4 1 0,-1-1 0,-7 1 0,-10 0 0,-8 1 0,-9 2 0,-17 0 0,-6 1 0,-9-1 0,-8 1 0,9-2 0,-10 3 0,25-3 0,-12 2 0,31-2 0,-8 1 0,18-2 0,3 0 0,6 0 0,11-1 0,9 0 0,13-1 0,17-2 0,36-1 0,-9 1 0,-18 2 0,-3 0 0,1-1 0,0 0 0,-25-1 0,-14 1 0,0-1 0,-12 3 0,-3-1 0</inkml:trace>
</inkml:ink>
</file>

<file path=ppt/ink/ink9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43.80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528 72 16383,'-6'1'0,"1"-1"0,-1 1 0,3-1 0,0 0 0,-4 1 0,0-1 0,-9 2 0,-4-2 0,-6 1 0,-5-1 0,0 1 0,-9-1 0,10 2 0,1-2 0,10 1 0,8-1 0,-9 1 0,6 0 0,-10-1 0,4 1 0,-3-1 0,3 1 0,6-1 0,10 1 0,13-4 0,41-4 0,13-3 0,-2 3 0,4 1 0,32 0 0,-24 1 0,-4 1 0,-6 2 0,9-2 0,-58 3 0,-6 0 0,-17 1 0,-6 2 0,-15 0 0,-3 4 0,-17-3 0,-5 1 0,1-1 0,-8-2 0,10 1 0,1-1 0,-17-3 0,23 1 0,-16-1 0,26 2 0,-1 0 0,9 0 0,2 0 0,7 0 0,7-1 0,6 1 0,9-1 0,12 2 0,20 1 0,50-4 0,-10 1 0,-23-1 0,-1-2 0,19-2 0,-11 1 0,7-5 0,-28 6 0,2-3 0,-24 4 0,-6 0 0,-3 2 0,-2 0 0,-5 0 0,-9 0 0,-5 2 0,-45 2 0,13 0 0,-40 4 0,21-1 0,-1 1 0,-19 4 0,37-4 0,-13 5 0,46-9 0,1 1 0,12-3 0,1-1 0,9 1 0,33-5 0,0 0 0,37-5 0,-12 1 0,0 0 0,7 0 0,-35 3 0,4 0 0,-28 4 0,-1-1 0,-1 2 0,-4-1 0,2 0 0,1 1 0,2-1 0,1 1 0,-5 0 0,-3-1 0,-2 1 0,-4-1 0,1 1 0</inkml:trace>
</inkml:ink>
</file>

<file path=ppt/ink/ink9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05.22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1 16383,'2'8'0,"0"5"0,1 7 0,-1 6 0,-1 4 0,2 2 0,-3 2 0,1-1 0,-1-2 0,0 13 0,0 17 0,0-13 0,0 10 0,-1-29 0,-1-3 0,0 13 0,0-15 0,-1 19 0,1-20 0,1 14 0,0-10 0,1 2 0,0-3 0,0-8 0,0 1 0,0-7 0,0 0 0,0 3 0,0-5 0,2 14 0,-2-9 0,2 14 0,-2-10 0,0 7 0,0 0 0,0-4 0,1 14 0,-1-15 0,1 9 0,-1-10 0,0 2 0,0 14 0,2 0 0,1 5 0,2-10 0,0-6 0,-1-6 0,3 4 0,-4-4 0,2 0 0,-2-3 0,4 8 0,-4-4 0,3 13 0,-4-7 0,0 2 0,0-7 0,0-1 0,-1-2 0,-1 1 0,0-2 0,-1 10 0,0-7 0,-1 9 0,0-9 0,2-2 0,-2 8 0,0-11 0,-2 8 0,0-8 0,0 0 0,1 7 0,0-5 0,0 6 0,2-4 0,-1 3 0,0-5 0,1 1 0,0 1 0,2-2 0,-1-1 0,2-4 0,-2-6 0,1 0 0,-1 4 0,0-2 0,0 3 0,0-6 0,0 0 0,-4-4 0,-7-8 0,5 5 0,-4-6 0</inkml:trace>
</inkml:ink>
</file>

<file path=ppt/ink/ink9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06.85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0 16383,'6'27'0,"-1"0"0,1 11 0,-4 3 0,2 4 0,-2 9 0,-1-5 0,1 7 0,-1-3 0,0 11 0,2-17 0,-1 21 0,0-26 0,1 26 0,1-30 0,1 14 0,1-18 0,-1-2 0,4 17 0,-5-21 0,2 21 0,-4-25 0,1 8 0,-2-8 0,5 22 0,-1-9 0,2 9 0,0-18 0,-1-5 0,1-3 0,2 9 0,4-5 0,-1 1 0,2-1 0,-1-5 0,-3 1 0,-2-3 0,-4-2 0,-2-2 0,0 12 0,-2-5 0,2 16 0,-2-6 0,1 2 0,0-2 0,0 10 0,2-1 0,-1 10 0,5-3 0,-3-8 0,5 8 0,-4-15 0,1-1 0,-1-14 0,-3-3 0,2-3 0,-2-3 0,-1-2 0,0-3 0,-1-8 0,-25-22 0,19 14 0,-19-12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9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6.89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0 433 16383,'9'-4'0,"4"-3"0,-1-2 0,6-5 0,7-11 0,7-4 0,-1 0 0,-1 2 0,-7 4 0,-6 4 0,3 0 0,-5 0 0,-4 8 0,5-6 0,-6 3 0,2 1 0,-3-2 0,-2 4 0,2-1 0,-4 3 0,9-6 0,-5 6 0,3-4 0,-3 4 0,0-1 0,0 2 0,-2 1 0,3 2 0,0-1 0,1 0 0,3 0 0,4 2 0,0 1 0,2 1 0,1 2 0,-4 0 0,15 0 0,-8 0 0,15 0 0,-16 0 0,0 0 0,-7 0 0,-8 0 0,0 0 0,-3 0 0,-2 0 0,1 0 0,1 0 0,1 0 0,2 0 0,-2-1 0,1 0 0,-4 0 0,-3 0 0,-5 1 0,2 0 0,-3 0 0</inkml:trace>
</inkml:ink>
</file>

<file path=ppt/ink/ink9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8.41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1086 608 16383,'2'-11'0,"1"0"0,0 4 0,0 0 0,0-10 0,-2 6 0,-2-10 0,-2 5 0,-3-2 0,-15-20 0,-3 3 0,-39-31 0,16 22 0,4 12 0,-1 2 0,-6-2 0,-20-5 0,33 19 0,-1 0 0,9 7 0,2-1 0,-5 3 0,1-3 0,-34-10 0,14 2 0,-14-3 0,24 11 0,14 8 0,1 2 0,-1 1 0,8 1 0,-2 0 0,6 0 0,2 1 0,1-1 0,4 2 0,-1-2 0,1 2 0,-3-2 0,2 1 0,-2-1 0,-4-2 0,4 2 0,-11-4 0,9 2 0,-8-2 0,13 2 0,2 0 0,5 2 0,2 0 0</inkml:trace>
</inkml:ink>
</file>

<file path=ppt/ink/ink9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9.80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796 283 16383,'-22'-13'0,"1"3"0,-26-10 0,10 9 0,-23-8 0,16 6 0,-1-2 0,7 1 0,10 2 0,-7-3 0,7 2 0,-22-12 0,22 10 0,-30-13 0,31 17 0,-22-3 0,22 10 0,-4 0 0,19 4 0,3-1 0,4 0 0,1 1 0,-1-2 0,1 2 0,-3-3 0,1 2 0,0-3 0,0 2 0,0-1 0,-1 2 0,0-1 0,0 1 0,1 0 0,2 0 0,0 0 0,1 1 0,0 0 0,-1 0 0,2-1 0,0 1 0,1-1 0</inkml:trace>
</inkml:ink>
</file>

<file path=ppt/ink/ink9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1.109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1 431 16383,'13'-1'0,"-3"-2"0,9-2 0,-8-1 0,5-2 0,-8 2 0,4-3 0,-3 1 0,2-3 0,2-3 0,10-13 0,-2-3 0,11-22 0,-13 14 0,3-16 0,-11 23 0,-1-2 0,-1 11 0,-2 7 0,3-6 0,-3 11 0,2-3 0,-3 9 0,0 0 0,0 2 0,-2 0 0,0 1 0,-2 0 0,0 1 0,-2 6 0,1 6 0,-2-4 0,1 2 0</inkml:trace>
</inkml:ink>
</file>

<file path=ppt/ink/ink9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1.66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183 0 16383,'-5'9'0,"-2"8"0,-9 11 0,1 6 0,-7 10 0,2-1 0,0-1 0,-1 1 0,7-12 0,0 1 0,3-9 0,4-6 0,1-5 0,3-5 0,1-2 0,2-5 0,12-10 0,-3-7 0,3 3 0,-6 1 0</inkml:trace>
</inkml:ink>
</file>

<file path=ppt/ink/ink9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4.72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292 821 16383,'-20'-1'0,"-2"-1"0,-6-5 0,-9 0 0,-8-6 0,7 4 0,5-4 0,15 3 0,6-1 0,1-4 0,3 3 0,1-11 0,3 7 0,0-18 0,1 15 0,1-12 0,3 10 0,1 0 0,8-18 0,0 11 0,14-32 0,-6 25 0,1-5 0,-7 23 0,-4 12 0,3 3 0,2 6 0,-3-2 0,9 7 0,-11-5 0,3 2 0,-10-11 0,-3-4 0,-7-20 0,-3 5 0,-8-9 0,-8 0 0,8 1 0,1 0 0,11 10 0,9 2 0,1 9 0,2-5 0,3 8 0,2 0 0,17-4 0,-5 4 0,42-9 0,-25 10 0,21-4 0,-26 7 0,-3 2 0,-6 1 0,-1 2 0,-5-1 0,3 2 0,1-2 0,0 2 0,9 1 0,3 0 0,24 2 0,-11-3 0,6 0 0,-15-3 0,-11-1 0,4-2 0,-4 0 0,2-1 0,13 1 0,6 0 0,3 1 0,4 0 0,11 4 0,7 10 0,-6 0 0,8 13 0,-31-6 0,8 4 0,-16-6 0,-1-1 0,-7-1 0,7 5 0,-16-7 0,3 1 0,-14 0 0,-2 2 0,-2 6 0,-2 5 0,-5 11 0,-1-5 0,-3 17 0,0-16 0,-1 18 0,3-22 0,-2-1 0,2-17 0,-2-4 0,-6 4 0,0-1 0,-13 8 0,8-6 0,-14 7 0,16-9 0,-8 4 0,9-1 0,4 0 0,2 13 0,7-9 0,13 11 0,2-17 0,17 2 0,-11-8 0,2-1 0,-12-1 0,-5 0 0,2 7 0,1 0 0,2 13 0,1-1 0,-1 5 0,0 14 0,-8-13 0,-2 11 0,-6-18 0,-5 1 0,-4-6 0,-5-1 0,-4-3 0,-18-5 0,8-3 0,-11-2 0,17-5 0,6-2 0,5-4 0,-3-9 0,5 3 0,-11-11 0,-2 6 0,-31-8 0,11 10 0,-20 0 0,29 12 0,7 4 0,12-1 0,12 1 0,3 0 0,3-2 0,0-1 0,-6-2 0,-11-4 0,0 4 0,-18-1 0,14 6 0,-10 7 0,15 4 0,-7 9 0,2 5 0,0 0 0,-2 3 0,3-6 0,4-6 0,-7-2 0,10-7 0,-12 0 0,7-3 0,-6-1 0,1-2 0,2-1 0,2-2 0,6-1 0,-1-1 0,1-2 0,-6-1 0,1-1 0,-4-1 0,10 5 0,1-1 0,7 2 0,1-1 0,1-1 0,0 0 0,0 2 0,1 0 0,2 4 0,1 0 0</inkml:trace>
</inkml:ink>
</file>

<file path=ppt/ink/ink9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7.268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1514 431 16383,'0'-5'0,"-2"-1"0,1-1 0,-4-2 0,-1-4 0,-4 1 0,-3-6 0,-2 2 0,-13-15 0,1 4 0,-8-6 0,3 5 0,7 3 0,-8-8 0,1 2 0,2 0 0,-8-1 0,11 10 0,-3 2 0,0 5 0,9 7 0,-1 1 0,8 5 0,0 2 0,-2 0 0,-6 2 0,-10 2 0,-8 3 0,-3 3 0,-11 7 0,11 0 0,-28 22 0,33-14 0,-19 12 0,32-21 0,2-1 0,4-4 0,5-3 0,0 0 0,-4 1 0,5-2 0,-3-1 0,5-4 0,-4 0 0,-12-1 0,3 2 0,-7 0 0,-1 9 0,11-3 0,-8 11 0,12 0 0,-1 3 0,-3 23 0,7-2 0,2 6 0,8-19 0,4-15 0,-1-9 0,-2-2 0,-2 1 0,-4 1 0,-3 2 0,-6 3 0,-16 15 0,-4 17 0,-2 16 0,16-4 0,19 11 0,7-35 0,10 7 0,-5-26 0,2-2 0,-2-4 0,-1 1 0,-1-3 0,-1 4 0,-1-1 0,1 11 0,3-1 0,11 20 0,1-8 0,19 0 0,12-4 0,-2-12 0,2-3 0,8 5 0,1-3 0,1-13 0,-5-5 0,-5-3 0,6-19 0,-37 4 0,1-10 0,-14 7 0,1 3 0,0 1 0,0 3 0,0 3 0,3-1 0,7 3 0,0 1 0,7 2 0,2 2 0,20-3 0,-5 0 0,9-2 0,-18 6 0,-7 1 0,-7 4 0,-3-1 0,-4 1 0,-3-1 0,-1 0 0,-2 0 0,0 1 0,0-3 0,2 0 0,4-7 0,-1 5 0,5 0 0,-3 6 0,6 3 0,-1 2 0,7 10 0,-4-1 0,8 5 0,-3-2 0,2-2 0,6-1 0,1-4 0,0-1 0,3-1 0,-9-4 0,9 1 0,-17-5 0,5-2 0,-15-4 0,-1-1 0,2-9 0,-4 7 0,7-13 0,-5 12 0,3-6 0,-4 9 0,-1 2 0,-4 4 0,-1 1 0,-1 1 0,-1 0 0</inkml:trace>
</inkml:ink>
</file>

<file path=ppt/ink/ink9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8.28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 1 16383,'-2'5'0,"0"-2"0,0 3 0,2-5 0,3-5 0,0 1 0,12-4 0,2 7 0,-2-1 0,-2 1 0</inkml:trace>
</inkml:ink>
</file>

<file path=ppt/ink/ink9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9.33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3 112 16383,'-1'-9'0,"1"1"0,-1 2 0,1 0 0,0-1 0,0 0 0,1 0 0,0-2 0,1-1 0,0 1 0,1-3 0,3 3 0,-1 2 0,1 1 0,-5 6 0,1 6 0,-3 4 0,0 3 0,0 1 0,0-3 0,1-1 0,6 3 0,-5-7 0,5 2 0</inkml:trace>
</inkml:ink>
</file>

<file path=ppt/ink/ink9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9.82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3 16383,'5'-2'0,"1"2"0,0 0 0,0 4 0,-3-2 0,0 1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9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24.03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1133 42 16383,'-11'8'0,"-2"3"0,-5 7 0,-2 4 0,-9 9 0,2-1 0,-1 7 0,5-5 0,4 0 0,8-13 0,4-6 0,5-9 0,2-4 0,7-7 0,0-2 0,24-38 0,-11 13 0,15-32 0,-11 13 0,-11 15 0,-2 4 0,-10 26 0,-3 6 0,-1 4 0,-6 6 0,0 5 0,-6 10 0,-14 23 0,6-3 0,-10 31 0,17-30 0,5 2 0,4-22 0,5-9 0,0-3 0,2-4 0,0-2 0,0-1 0,0-1 0,1 0 0,0-1 0,3 2 0,1 0 0,11 4 0,-2-2 0,15 3 0,-10-6 0,10 0 0,-4-7 0,-2-3 0,3-2 0,-6-3 0,1-1 0,1-3 0,9-7 0,-7 8 0,0-2 0,-15 12 0,-5 1 0,-3 4 0,-5 5 0,-4 10 0,-3 8 0,1-3 0,2-3 0,3-12 0,7-4 0,1-2 0,7-1 0,6-5 0,17-14 0,-3-5 0,6-7 0,2-15 0,-15 14 0,6-13 0,-9 8 0,-11 17 0,4-1 0,-10 19 0,1 0 0,2 2 0,3-3 0,5-2 0,3 0 0,4-3 0,-3 2 0,7-8 0,-7 3 0,3-3 0,-11 6 0,-4 3 0,-6 6 0,-5 4 0,-21 27 0,-29 24 0,-9 15 0,29-34 0,-1-1 0,-20 21 0,17-16 0,3-8 0,11-7 0,6-10 0,6-1 0,-7 4 0,3-3 0,-19 12 0,10-6 0,-22 18 0,16-12 0,-13 15 0,20-18 0,1 1 0,15-18 0,2-11 0,4-12 0,0-5 0,-2-8 0,-1 4 0,-1-4 0,-3 3 0,-1 1 0,-4-1 0,-3 2 0,1 4 0,0 4 0,5 8 0,4 5 0,1 0 0,0 7 0,-3 12 0,1 4 0,0 17 0,8-14 0,4 1 0,3-16 0,2-4 0,9-5 0,-3-3 0,8-6 0,-8-6 0,2-5 0,-9-15 0,-3 5 0,-12-11 0,-5 16 0,-4 3 0,1 11 0,-2 5 0,7 8 0,-5 8 0,8 8 0,-2 14 0,6-9 0,2 2 0,2-18 0,0-5 0,-8-8 0,-10-8 0,-11-4 0,-16-8 0,0 2 0,-18-2 0,11 4 0,4 4 0,8 4 0,17 7 0,1 2 0,7 4 0,5 0 0,1 2 0,5-1 0,-4 0 0,2-1 0,-7-3 0,3 0 0,-28-9 0,8-1 0,-8-1 0,13 2 0,13 8 0,-2 0 0,5 4 0,-2-2 0,1 1 0,-9-2 0,3 1 0,-17-2 0,15 2 0,-2 0 0,18 5 0,4 1 0,9 2 0,2 3 0,8-1 0,5 6 0,5 4 0,12 5 0,26 20 0,-11-9 0,14 14 0,-6-2 0,-18-10 0,17 11 0,-22-15 0,1 4 0,-16-7 0,-4-1 0,-10-5 0,-1 5 0,5 2 0,6 13 0,10 15 0,-9-11 0,2 3 0,-15-22 0,4 9 0,-2-4 0,4 9 0,-7-13 0,-3-9 0,-4-7 0,0-11 0,-2-4 0,11-20 0,-4-6 0,4-20 0,-5 1 0,-4-14 0,-2 6 0,-1 2 0,0 15 0,0 15 0,-1 15 0,0 11 0,0 15 0,-3 17 0,0 21 0,-3 8 0,0 1 0,2 1 0,-1 18 0,4-9 0,0-2 0,3-14 0,5 12 0,-6-44 0,4-4 0,-3-11 0,2-3 0,5-16 0,-1-7 0,12-24 0,-1-9 0,11-29 0,-11 19 0,2-13 0,-16 27 0,-1 5 0,-2 6 0,-2 16 0,-3 11 0,-2 14 0,-2 8 0,-4 11 0,1 3 0,-2 4 0,-3 9 0,-5 28 0,4-5 0,6-9 0,1 1 0,1 16 0,3-14 0,0 1 0,1 13 0,2-14 0,0 1 0,2 7 0,1-13 0,1-2 0,1-5 0,1 12 0,-1-31 0,0-2 0,2 4 0,-2 0 0,2-2 0,1 7 0,-3-19 0,1 1 0,-3-18 0,2-14 0,2-8 0,5-22 0,0-6 0,1-9 0,-3-7 0,-5 4 0,-2-23 0,-1 20 0,0-5 0,-1 30 0,1 20 0,0 8 0,2 20 0,1 36 0,0 8 0,0 24 0,0-4 0,-1 2 0,-1-3 0,-1 9 0,-1-4 0,0 0 0,0 9 0,1-15 0,0 18 0,0-14 0,0 1 0,3-5 0,-1-15 0,1-9 0,-1-16 0,-2-15 0,1-7 0,0-5 0,0-2 0,3-2 0,3-7 0,2-6 0,7-20 0,-2-6 0,10-30 0,-2-9 0,-1-4 0,-8 21 0,-2 2 0,-1-13 0,-4 14 0,-3 5 0,-3 17 0,-5-1 0,3 44 0,1 10 0,-1 31 0,3-5 0,-2 13 0,2-9 0,0-5 0,1 22 0,1-12 0,-1 12 0,1-12 0,1-7 0,-2-1 0,0-15 0,-2-9 0,0-13 0,-5-2 0,-2-3 0,-9 1 0,-6-1 0,-6-1 0,-8-1 0,-2-1 0,2 2 0,6 0 0,4 1 0,12 1 0,0 0 0,10 1 0,4-2 0,6-2 0,6-7 0,5-5 0,3-7 0,2-24 0,-7 3 0,0-17 0,-11 6 0,-1-2 0,-3-24 0,-2 27 0,-5-8 0,3 44 0,-1 7 0,4 13 0,1 4 0,0-1 0,2-5 0,2-7 0,0-5 0,-16-6 0,9 7 0,-13-1 0</inkml:trace>
</inkml:ink>
</file>

<file path=ppt/ink/ink9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55.77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1742 1 16383,'-6'2'0,"0"1"0,3-2 0,-2 2 0,-1 0 0,-1 0 0,-1 2 0,1 0 0,-2 0 0,1 0 0,-3 0 0,4-2 0,-1 0 0,3 0 0,0-1 0,-6 2 0,2-1 0,-5 2 0,2 0 0,1 2 0,-5-1 0,4 1 0,-3-2 0,2-1 0,-11 4 0,2 2 0,-7 4 0,-1 4 0,-2 1 0,-2 2 0,-6 0 0,9-3 0,-16 6 0,15-10 0,-25 13 0,27-13 0,-33 19 0,19-8 0,-40 18 0,27-15 0,-15 5 0,28-14 0,-1 0 0,-6 0 0,12-4 0,-4 2 0,17-6 0,2 0 0,2-1 0,-3 1 0,2-3 0,-10 5 0,7-4 0,-17 7 0,18-6 0,-26 7 0,24-8 0,-14 5 0,8 1 0,3-3 0,-11 6 0,15-9 0,-9 7 0,17-10 0,0 4 0,11-9 0,4 1 0,2-2 0</inkml:trace>
</inkml:ink>
</file>

<file path=ppt/ink/ink9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42.69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1288 1 16383,'0'8'0,"-1"2"0,0 1 0,-1 0 0,-1 4 0,0-2 0,-1 2 0,2-3 0,-4 6 0,3-5 0,-6 6 0,4-7 0,-1 4 0,-1 3 0,2-2 0,-4 10 0,4-12 0,-1 2 0,2-6 0,-2 6 0,1-1 0,-4 4 0,4-5 0,-3 1 0,1 4 0,1-3 0,-2 3 0,-1 3 0,1-6 0,-6 13 0,5-10 0,-2 2 0,3-8 0,1 1 0,-1-2 0,1 1 0,-1 0 0,-4 9 0,2-7 0,-3 9 0,2-5 0,1-4 0,-1 3 0,1-4 0,-4 5 0,2-3 0,-2 2 0,4-3 0,0-1 0,2 4 0,-2-1 0,1 1 0,-2 1 0,-2 0 0,1 0 0,-1-1 0,4-5 0,-2 4 0,1-1 0,-8 13 0,-1-2 0,0 3 0,4-8 0,-1 1 0,6-11 0,-13 20 0,11-17 0,-10 15 0,10-12 0,-3 1 0,3-1 0,0-3 0,0-1 0,-1 4 0,-1-1 0,-10 16 0,0 0 0,0 2 0,2-6 0,7-10 0,1-2 0,-2 0 0,4-2 0,-4 2 0,3-4 0,-7 8 0,6-7 0,-14 19 0,9-12 0,-10 16 0,-3-2 0,7-6 0,-10 9 0,17-22 0,-3 5 0,10-13 0,-3 3 0,4-3 0,2-1 0,-6 5 0,6-4 0,-4 2 0,2-1 0,-1 0 0,-4 7 0,3-4 0,1 1 0,4-4 0,5-6 0,-3-6 0,4 1 0,-3-5 0</inkml:trace>
</inkml:ink>
</file>

<file path=ppt/ink/ink9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45.60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1928 0 16383,'-9'7'0,"-4"4"0,-4 5 0,-4 4 0,-3 2 0,-3 4 0,0 1 0,-21 21 0,14-12 0,-14 13 0,7-3 0,2-2 0,0-1 0,5-8 0,9-9 0,2-4 0,-1 4 0,-3 3 0,-7 7 0,-4 1 0,4-1 0,-6 4 0,15-13 0,-8 9 0,8-9 0,-6 15 0,10-15 0,-7 12 0,13-20 0,-4 7 0,0-2 0,-8 10 0,4-8 0,-9 5 0,8-10 0,0-1 0,4-4 0,3 0 0,1-2 0,-2 2 0,-2 2 0,3-3 0,-3 3 0,-10 6 0,7-5 0,-11 6 0,14-8 0,-4 0 0,6-1 0,-1-2 0,1 2 0,-7 5 0,4-3 0,-12 10 0,14-10 0,-4 3 0,0 0 0,7-6 0,-5 4 0,7-8 0,0 0 0,-6 2 0,1-1 0,-10 7 0,11-5 0,-1 1 0,7-4 0,3-1 0,0-2 0,1 0 0,1-2 0,-6 6 0,5-6 0,-6 7 0,9-8 0,-2 2 0,3-1 0,-5 1 0,4 0 0,-4 0 0,3-1 0,1 1 0,-1 0 0,3-2 0,-1 0 0,1-3 0,1 1 0,-1 0 0,-2 2 0,-2 2 0,0 1 0,-2 2 0,1 2 0,0-4 0,-3 5 0,4-6 0,-5 5 0,5-5 0,-7 6 0,5-3 0,-2 2 0,4-6 0,4-6 0,-3-13 0,4 7 0,-2-6 0</inkml:trace>
</inkml:ink>
</file>

<file path=ppt/ink/ink9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59.43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6 16383,'19'-1'0,"4"1"0,32-2 0,-7 1 0,4 0 0,3 1 0,6 0 0,31 0 0,-30 0 0,-7 0 0,11 0 0,-10 1 0,3 0 0,24 1 0,15 1 0,-34-2 0,1 0 0,-7 2 0,-1 0 0,-4-2 0,-3-1 0,29 1 0,-11-1 0,7-3 0,-8 3 0,-11-2 0,-5 1 0,-19 1 0,-4-1 0,6 2 0,-9 0 0,9 1 0,-11 1 0,5-1 0,-3-1 0,6 1 0,9-2 0,6 1 0,6 0 0,1 1 0,8 1 0,-9-2 0,10 2 0,-7-1 0,22-1 0,-9 0 0,10-1 0,14 3 0,-27-1 0,-7-1 0,0 0 0,6 0 0,18-1 0,-33 0 0,36 1 0,-28 1 0,37 1 0,-30 2 0,12 0 0,-5-1 0,-15 0 0,1 0 0,35 0 0,-33-1 0,1-1 0,-5-1 0,0 0 0,-2-1 0,2 0 0,24-1 0,1 0 0,-16 0 0,-2 0 0,6 0 0,-1 0 0,-14 0 0,-3 0 0,29 1 0,20 2 0,-13-2 0,-1 0 0,5 0 0,-13-1 0,3 2 0,4 1 0,16 1 0,-17 0 0,7-1 0,-29 1 0,-8-3 0,18 4 0,-20-1 0,13 0 0,-23 1 0,-4-4 0,10 1 0,-20-1 0,20 1 0,-7 0 0,4 0 0,19-1 0,22 3 0,-5-3 0,14 3 0,-19-3 0,-5 0 0,-1 0 0,-2 0 0,4 0 0,-15 0 0,1 0 0,-12 0 0,-5 0 0,16 0 0,-12 0 0,9 0 0,4 2 0,-10-1 0,8 2 0,-24-2 0,7 1 0,-18-2 0,9 2 0,-18-2 0,3 1 0,4-1 0,0 0 0,6 0 0,-2 0 0,-6 0 0,10-1 0,-16 1 0,4-2 0,-9 2 0,4-2 0,-4 2 0,1-1 0</inkml:trace>
</inkml:ink>
</file>

<file path=ppt/ink/ink9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00.95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17 16383,'15'-2'0,"3"0"0,5 0 0,30 0 0,-3 1 0,23 3 0,0 0 0,-5 2 0,-3-2 0,-11 0 0,-4-2 0,-16 0 0,9-1 0,-19-2 0,-2 2 0,3-2 0,-4 3 0,1 0 0,11 0 0,-7 0 0,20-1 0,-17 1 0,9-1 0,-14 1 0,-3 0 0,-3-2 0,-6 2 0,-1-2 0,6 2 0,6 0 0,17 0 0,-5 0 0,0 1 0,-10-1 0,-1 1 0,1-1 0,2 0 0,1 0 0,-6-1 0,6 0 0,-11 0 0,0 0 0,0 1 0,-3 1 0,11-2 0,-11 2 0,11-2 0,-14 0 0,4 1 0,-4-1 0,0 1 0,2 0 0,0 0 0,-1 0 0,-3 0 0,-1 0 0,-3 0 0,0 0 0,0 0 0,2-1 0,-1 1 0,-1-1 0,-1 1 0,-3 1 0,0-1 0,-1 1 0</inkml:trace>
</inkml:ink>
</file>

<file path=ppt/ink/ink9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49.29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2751 1 16383,'-12'9'0,"0"1"0,-1 3 0,-1 1 0,-22 23 0,7-9 0,-10 9 0,-2 1 0,-7 4 0,-4 0 0,-2-2 0,4-4 0,-34 16 0,39-23 0,-16 8 0,-22 17 0,13-8 0,18-10 0,0 0 0,-31 17 0,7 2 0,7-11 0,27-13 0,-2 0 0,10-3 0,-13 9 0,16-10 0,-7 4 0,14-12 0,0-1 0,1-2 0,3 0 0,1-2 0,-8 9 0,10-8 0,-11 8 0,11-10 0,-4 4 0,-10 5 0,6-4 0,-10 6 0,4-2 0,1-3 0,-1 1 0,4-2 0,-10 9 0,4-2 0,-5 6 0,5-6 0,8-4 0,-7 4 0,-3 0 0,8-4 0,-15 5 0,20-12 0,-13 9 0,13-9 0,-4 3 0,8-4 0,-10 2 0,10-4 0,-9 4 0,16-8 0,-6 4 0,3-1 0,-3 3 0,1-2 0,0-1 0,-3 1 0,-1-1 0,-1 1 0,-3 4 0,-9 5 0,2 3 0,-4-1 0,6-2 0,7-7 0,0-1 0,7-3 0,-10 3 0,9-3 0,-2 1 0,9-6 0,0-5 0,-22-18 0,18 12 0,-16-12 0</inkml:trace>
</inkml:ink>
</file>

<file path=ppt/ink/ink9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51.54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3172 1 16383,'-41'29'0,"-27"16"0,19-15 0,-6 1 0,-4 2 0,-27 14 0,22-16 0,1-1 0,-29 8 0,40-20 0,2 0 0,-33 10 0,5-2 0,3-2 0,20-5 0,-8 2 0,9 1 0,2 0 0,1 3 0,10-4 0,2 1 0,0-3 0,9-4 0,-11 4 0,7 0 0,-3 2 0,-23 15 0,23-14 0,-46 28 0,46-29 0,-21 17 0,15-11 0,-6 2 0,1-1 0,-2-3 0,1-3 0,11-2 0,-11 3 0,18-6 0,-3 1 0,-21 12 0,21-8 0,-51 23 0,46-23 0,-21 8 0,23-15 0,-13 7 0,4-2 0,-6 4 0,17-8 0,7 0 0,2 0 0,-2 2 0,-2 1 0,-14 9 0,7-5 0,-4 3 0,5-6 0,9-5 0,-8 3 0,12-5 0,-10 2 0,13-5 0,-9 2 0,15-7 0,-4 2 0,3 0 0,4-2 0,-1 2 0,6-4 0,-2 0 0,1-1 0,-3 3 0,2-3 0,-1 0 0,5-1 0,1-2 0</inkml:trace>
</inkml:ink>
</file>

<file path=ppt/ink/ink9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03.80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90 16383,'16'0'0,"3"-1"0,16-2 0,9 0 0,9-1 0,13 1 0,5-2 0,-12 1 0,3 0 0,35-4 0,-12 3 0,5 0 0,-8 1 0,-3 0 0,-10 2 0,0 0 0,19-2 0,-7-1 0,-16 2 0,35-2 0,-44 1 0,13 3 0,1 0 0,-17 0 0,2-1 0,34 2 0,-38-2 0,-1 1 0,27 1 0,-15 0 0,-5 0 0,0 0 0,11 0 0,-14-1 0,-1 0 0,8 1 0,23-1 0,-16 1 0,24 0 0,-16 0 0,1 0 0,-27 0 0,3 0 0,8 0 0,2 0 0,-4 0 0,1 1 0,5-1 0,-2 1 0,25 3 0,-12-2 0,17 4 0,-19-2 0,6 1 0,-22-3 0,-2 2 0,21-1 0,-14 1 0,21 0 0,-19 0 0,-1 0 0,12 3 0,-23 0 0,1 1 0,33 6 0,-35-5 0,0-1 0,4 1 0,-1-1 0,-3-1 0,1-2 0,0 1 0,0-1 0,41-4 0,-55-2 0,14-3 0,-25 3 0,18-1 0,-23 1 0,28-1 0,-22 2 0,8-3 0,-17 2 0,-1-1 0,-8 1 0,4 0 0,-6 0 0,2 1 0,3-1 0,7-1 0,-3 1 0,12-1 0,-8 1 0,8 1 0,-10 0 0,11 0 0,-15-1 0,11 1 0,-4-1 0,-2 1 0,3 0 0,-4 0 0,0 0 0,11 0 0,-6 0 0,12 0 0,-17 0 0,1 0 0,-7-1 0,-4 0 0,2 1 0,-6 0 0,1 0 0,0 0 0,0 0 0,2 0 0,-1 0 0,-2 0 0,0 0 0,-3 0 0,1 0 0,-4 0 0</inkml:trace>
</inkml:ink>
</file>

<file path=ppt/ink/ink9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05.95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4 16383,'17'0'0,"4"0"0,18 0 0,13 0 0,8-2 0,21 2 0,-1-1 0,7 1 0,11 4 0,-14 1 0,-32-2 0,1 1 0,43 1 0,-31-3 0,0 1 0,31 0 0,-44-1 0,-2 0 0,21-1 0,-11-1 0,14 0 0,-3-1 0,-20 0 0,1 1 0,28-1 0,12 1 0,2 0 0,-33 1 0,-6 0 0,-1 0 0,2 0 0,19 1 0,-32-4 0,-5 1 0,7-1 0,-5 0 0,9 2 0,-4 0 0,0 2 0,10-5 0,-13 3 0,-1-2 0,-14 1 0,-3 0 0,3 0 0,0 0 0,0 1 0,16-1 0,-18 1 0,17 0 0,-14-1 0,-7 1 0,1-1 0,-13 1 0,-3 0 0,-1 0 0,-1 0 0,0 0 0,3 0 0,6 0 0,-3 0 0,8 1 0,-12-1 0,5 0 0,-5 0 0,5 0 0,-1-1 0,0 0 0,1 1 0,1 0 0,0 0 0,5 1 0,-4 0 0,1 0 0,-4-2 0,-3 1 0,-3-2 0,1 2 0,6-1 0,-5 1 0,5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9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4.44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25 1 16383,'-7'12'0,"0"-1"0,3 1 0,0-3 0,2-5 0,2-2 0,-1-2 0,2 0 0</inkml:trace>
</inkml:ink>
</file>

<file path=ppt/ink/ink9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4.85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16383,'1'15'0,"0"-2"0,-1 7 0,0-3 0,0-1 0,0-4 0,0-5 0,0-2 0,0-3 0,0-2 0</inkml:trace>
</inkml:ink>
</file>

<file path=ppt/ink/ink9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5.22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16383,'1'14'0,"-1"1"0,2 3 0,-2-2 0,2-3 0,-2-2 0,1-3 0,0-2 0,-1-2 0,1-2 0,-1-2 0</inkml:trace>
</inkml:ink>
</file>

<file path=ppt/ink/ink9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5.59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16383,'4'19'0,"3"9"0,0-4 0,1 4 0,-2-16 0,-4-4 0,1-4 0,-3-2 0,0-1 0,0 0 0</inkml:trace>
</inkml:ink>
</file>

<file path=ppt/ink/ink9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6.01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16383,'8'17'0,"-3"0"0,0 3 0,-2 2 0,-1-2 0,-1 5 0,-1-11 0,0-1 0,0-9 0,0-3 0</inkml:trace>
</inkml:ink>
</file>

<file path=ppt/ink/ink9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6.41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16383,'9'14'0,"1"-2"0,-5 2 0,1-5 0,-2 2 0,-2-3 0,0-1 0,0-1 0,0-3 0,0-2 0,-1-1 0</inkml:trace>
</inkml:ink>
</file>

<file path=ppt/ink/ink9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6.78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16383,'3'34'0,"-1"-8"0,0 9 0,-1-12 0,-1-4 0,2-5 0,-1-2 0,1-5 0,-1-1 0,2-4 0,-2-1 0,1-1 0,-1 0 0</inkml:trace>
</inkml:ink>
</file>

<file path=ppt/ink/ink9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7.14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 1 16383,'0'12'0,"0"6"0,0-1 0,-1 23 0,1-14 0,-1 11 0,1-20 0,1-5 0,-1-4 0,1-4 0,3-3 0,0-3 0,0 0 0,-1 0 0</inkml:trace>
</inkml:ink>
</file>

<file path=ppt/ink/ink9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7.46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16383,'1'21'0,"0"12"0,1-6 0,1 8 0,-1-19 0,-1-4 0,0-7 0,-3-6 0,0-3 0</inkml:trace>
</inkml:ink>
</file>

<file path=ppt/ink/ink9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7.82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16383,'4'24'0,"0"1"0,4 20 0,-2-14 0,1 8 0,-4-21 0,-1-7 0,-1-5 0,4-9 0,-4 3 0,2-5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9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8.19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16383,'7'18'0,"-1"-5"0,-2 3 0,-1-7 0,0 2 0,1-5 0,0-2 0,-1-2 0,1-1 0,3-2 0,-3 1 0,2-1 0</inkml:trace>
</inkml:ink>
</file>

<file path=ppt/ink/ink9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8.50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16383,'0'36'0,"0"-6"0,0-12 0,0-8 0,0-1 0,2-7 0,-2-1 0,2-1 0</inkml:trace>
</inkml:ink>
</file>

<file path=ppt/ink/ink9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8.79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26 0 16383,'-2'19'0,"-2"1"0,2-3 0,-3 2 0,-1 8 0,3-14 0,-1 5 0,4-17 0,0 0 0</inkml:trace>
</inkml:ink>
</file>

<file path=ppt/ink/ink9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9.14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16383,'1'14'0,"-1"10"0,1-9 0,-1 7 0,0-13 0,1-4 0,5-9 0,-4 3 0,4-5 0</inkml:trace>
</inkml:ink>
</file>

<file path=ppt/ink/ink9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9.56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16383,'2'28'0,"0"-1"0,0-4 0,2 3 0,-4-2 0,3 0 0,-1-1 0,-1-3 0,0-6 0,-1 0 0,-1-10 0,1 0 0,-1-4 0</inkml:trace>
</inkml:ink>
</file>

<file path=ppt/ink/ink9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9.93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16383,'4'23'0,"0"2"0,-1 1 0,0-2 0,-1-1 0,-1-5 0,0-4 0,-2-5 0,-1-5 0,-2-5 0,2 1 0,0-2 0</inkml:trace>
</inkml:ink>
</file>

<file path=ppt/ink/ink9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0.23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42 1 16383,'2'48'0,"0"-13"0,-5-25 0,-2-11 0,-11-9 0,8 6 0,-6-5 0</inkml:trace>
</inkml:ink>
</file>

<file path=ppt/ink/ink9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0.52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29 0 16383,'-1'15'0,"-2"2"0,1 0 0,-3 8 0,4-14 0,-3 4 0,-1-22 0,3 4 0,-3-5 0</inkml:trace>
</inkml:ink>
</file>

<file path=ppt/ink/ink9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0.85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21 0 16383,'-1'10'0,"-1"2"0,0 2 0,0 2 0,1-2 0,-1-2 0,1-3 0,0-4 0,-1-3 0,0-2 0,0 0 0,0-1 0</inkml:trace>
</inkml:ink>
</file>

<file path=ppt/ink/ink9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1.16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20 1 16383,'0'30'0,"0"-6"0,-1-13 0,0-6 0,-1-2 0,-5-7 0,5 3 0,-4-4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9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1.48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23 0 16383,'-2'20'0,"-1"7"0,1-4 0,-1-1 0,2-12 0,0-5 0,-1-1 0,-1-4 0,0 1 0,1-2 0</inkml:trace>
</inkml:ink>
</file>

<file path=ppt/ink/ink9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1.76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16383,'0'46'0,"1"-9"0,0-29 0,0-3 0,1-1 0,-2-3 0,1-1 0</inkml:trace>
</inkml:ink>
</file>

<file path=ppt/ink/ink9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2.09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16383,'10'32'0,"-3"-4"0,0-5 0,-1-6 0,0-1 0,0-10 0,-2-2 0,-2-5 0</inkml:trace>
</inkml:ink>
</file>

<file path=ppt/ink/ink9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2.40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16383,'12'54'0,"-3"-9"0,-4-19 0,-3-14 0,1 1 0,-2-12 0,3-2 0,-2 0 0,0-1 0</inkml:trace>
</inkml:ink>
</file>

<file path=ppt/ink/ink9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2.68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16383,'5'48'0,"-1"-8"0,-1-18 0,0-5 0,0-9 0,1-6 0,-1-3 0,-1-3 0</inkml:trace>
</inkml:ink>
</file>

<file path=ppt/ink/ink9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00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16383,'4'30'0,"0"-4"0,1-6 0,0-3 0,-2-6 0,2-2 0,1-10 0,1-8 0,-1 4 0,-2-3 0</inkml:trace>
</inkml:ink>
</file>

<file path=ppt/ink/ink9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31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16383,'6'38'0,"-1"-4"0,-2-20 0,-1-1 0,-1-7 0,0-2 0,1-2 0,2-7 0,-2 4 0,2-3 0</inkml:trace>
</inkml:ink>
</file>

<file path=ppt/ink/ink9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59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16383,'12'62'0,"-3"-13"0,-3-46 0,3-8 0,-2 2 0,0-4 0</inkml:trace>
</inkml:ink>
</file>

<file path=ppt/ink/ink9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88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16383,'2'53'0,"1"-9"0,1-37 0,3-5 0,5-13 0,-4 5 0,-1-3 0</inkml:trace>
</inkml:ink>
</file>

<file path=ppt/ink/ink9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4.16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16383,'5'67'0,"0"-14"0,-3-48 0,6-10 0,-7 4 0,6-6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3T10:20:09.67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45 1610 24575,'3'-3'0,"3"-1"0,0 0 0,1-1 0,0 1 0,1-2 0,-1 0 0,10-7 0,-4 4 0,7-7 0,-6 6 0,7-10 0,-7 7 0,9-8 0,-4 2 0,-3 3 0,4-3 0,-6 6 0,4-1 0,-4 1 0,3-1 0,-2 0 0,7-8 0,-4 4 0,11-13 0,-11 12 0,6-7 0,-9 9 0,2 0 0,-6 7 0,3-1 0,-7 5 0,7-7 0,-4 3 0,5-4 0,-4 3 0,-1 2 0,5-6 0,-6 6 0,7-5 0,-8 8 0,2 0 0,-3 1 0,2-3 0,2 0 0,-1-1 0,2 1 0,-2 1 0,-2-1 0,3 0 0,-2-1 0,9-8 0,-2 1 0,3-1 0,-7 4 0,-2 4 0,-3 1 0,1-1 0,1 1 0,-1 1 0,1-1 0,5-6 0,-5 4 0,5-4 0,-5 6 0,5-6 0,-4 5 0,10-11 0,-9 10 0,3-4 0,-3 3 0,-2 1 0,4-3 0,0-1 0,-1 3 0,2-3 0,-4 4 0,1-2 0,-1 3 0,1-4 0,0-1 0,0 0 0,1-2 0,3-3 0,-4 6 0,5-6 0,-9 11 0,3-4 0,-1 1 0,-1 0 0,1-1 0,-2 3 0,0 0 0,0-2 0,-1 2 0,7-9 0,-6 8 0,10-12 0,-9 12 0,8-14 0,-9 12 0,8-12 0,-9 14 0,5-8 0,-4 8 0,0-1 0,3 0 0,-2 3 0,2-3 0,-2 4 0,0-1 0,2-4 0,-2 2 0,8-9 0,-6 7 0,5-4 0,-6 5 0,1 1 0,-3 1 0,8-9 0,-6 7 0,11-13 0,-10 12 0,11-11 0,-10 13 0,8-10 0,-10 12 0,4-6 0,-7 8 0,1 0 0,-4 3 0,0 0 0,-2 4 0,-6 8 0,-5 7 0,-8 10 0,-2-2 0,-5 5 0,-1-3 0,-12 14 0,5-9 0,-2 2 0,7-8 0,-9 10 0,3-3 0,-15 13 0,16-16 0,0 0 0,7-5 0,3-5 0,1 2 0,-2-2 0,6-5 0,-8 5 0,10-10 0,-13 9 0,14-11 0,-12 13 0,15-9 0,-12 11 0,12-11 0,-4 4 0,5-5 0,3-1 0,0-1 0,3 0 0,-3 1 0,1 1 0,-2 1 0,0 3 0,0-1 0,-5 8 0,3-5 0,0 1 0,-1 2 0,5-7 0,-10 13 0,8-13 0,-8 11 0,7-8 0,-12 14 0,6-5 0,-14 13 0,14-14 0,-9 8 0,14-17 0,-3 3 0,3-5 0,0 1 0,-5 7 0,4-7 0,-8 10 0,8-14 0,-8 12 0,11-14 0,-4 6 0,5-6 0,0 1 0,-2 1 0,1 1 0,-7 6 0,-3 3 0,1-1 0,1-2 0,4-5 0,2-1 0,-1 2 0,2-1 0,0-1 0,-2 2 0,1 0 0,-7 8 0,1-4 0,-2 5 0,1-3 0,5-2 0,-3 2 0,5-7 0,-1 3 0,-4 1 0,5-2 0,-3 3 0,7-9 0,-2 2 0,-1 1 0,1 0 0,-6 2 0,6-2 0,-4 2 0,5-4 0,1 0 0,1-2 0,1-1 0,2-1 0,2-3 0,4-7 0,18-21 0,-6 4 0,15-13 0,-10 13 0,2-4 0,3 1 0,1-5 0,18-20 0,-15 17 0,23-33 0,-27 36 0,8-13 0,-5 13 0,-6 4 0,14-11 0,-12 14 0,6-7 0,-7 6 0,-1 1 0,-3 2 0,-1 4 0,-2 3 0,4-1 0,-5 4 0,13-10 0,-13 11 0,10-8 0,-9 8 0,0 1 0,-1 1 0,-1 2 0,-3 0 0,9-7 0,-3 2 0,13-13 0,-9 7 0,7-4 0,-12 6 0,3 0 0,-7 4 0,-2 2 0,-1 3 0,-1 1 0,0-1 0,6-7 0,5-6 0,0 1 0,11-11 0,-16 17 0,9-7 0,-11 7 0,0 1 0,8-9 0,-7 7 0,9-8 0,-9 9 0,2 0 0,4-6 0,-2 1 0,7-11 0,-11 13 0,5-9 0,-9 14 0,1-3 0,1 0 0,-4 5 0,4-6 0,-4 6 0,1 0 0,0 0 0,-1 3 0,3-5 0,-3 5 0,4-6 0,-3 2 0,1 2 0,4-5 0,-7 7 0,9-6 0,-9 8 0,3-4 0,3 2 0,-6 0 0,12-4 0,-6 4 0,4-1 0,-2 1 0,-1 0 0,0 0 0,3-2 0,-4 2 0,10-7 0,-11 5 0,6-3 0,-11 7 0,1-1 0,0 1 0,-3 0 0,0 1 0,-2 1 0,-1 1 0,1-1 0,-1 4 0,-3 0 0,-2 5 0,-4 2 0,0 4 0,-6 3 0,-8 12 0,5-8 0,-12 19 0,12-17 0,-5 6 0,7-10 0,-1-1 0,-8 10 0,7-5 0,-10 10 0,11-11 0,-2 2 0,-1-3 0,3-3 0,-6 3 0,9-9 0,-4 6 0,7-10 0,1 1 0,2-3 0,2-2 0,1 1 0,0-1 0,2-1 0,0-1 0,1 1 0,-1-1 0,0 0 0,0 1 0,0-2 0,0 1 0,0 0 0,-1 0 0,0-1 0,-2 0 0,1 1 0,-2 0 0,2 0 0,-3 0 0,1 0 0,-1 1 0,2 0 0,-2 0 0,-4 4 0,1 0 0,-9 8 0,6-3 0,-12 9 0,8-3 0,-6 4 0,7-4 0,0-1 0,3-2 0,0-3 0,3-2 0,-3-1 0,3-1 0,-2 3 0,2-2 0,0 4 0,-2-1 0,2 0 0,2-2 0,2-3 0,4-4 0,3-4 0,6-4 0,0-1 0,26-22 0,-14 10 0,31-28 0,-23 20 0,19-11 0,-16 12 0,12-8 0,-15 10 0,0-2 0,3-8 0,-12 13 0,12-15 0,-14 15 0,2-4 0,-1 5 0,-4 3 0,0 2 0,2 0 0,-4 3 0,6-3 0,-10 6 0,9-6 0,-6 3 0,5-3 0,5-10 0,-4 4 0,6-8 0,-8 10 0,-6 8 0,-2 5 0,-6 4 0,5-3 0,-2 2 0,4-5 0,-3 5 0,2-4 0,-3 3 0,1 0 0,-2 2 0,-1 1 0,2-1 0,-1 1 0,2-3 0,-2 2 0,1-2 0,-1 1 0,-2 1 0,-7 0 0,-12 2 0,7-1 0,-5 1 0</inkml:trace>
</inkml:ink>
</file>

<file path=ppt/ink/ink9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6.85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1 806 16383,'8'-7'0,"5"-2"0,0-1 0,11-5 0,-2 2 0,3-3 0,2 2 0,-2-1 0,10 1 0,-14 4 0,5 3 0,-18 6 0,4 1 0,-5 0 0,9 1 0,-5 1 0,7 1 0,-7 0 0,4 0 0,-2 3 0,4-1 0,4 5 0,-2-2 0,6 8 0,-9-5 0,4 4 0,-7-2 0,2 3 0,3 2 0,-1 1 0,-1-1 0,4 0 0,-2-2 0,-1-3 0,-3-3 0,-3-7 0,2-1 0,7 0 0,1 2 0,22-1 0,-11 0 0,10-2 0,-14-2 0,-7-1 0,-4-2 0,-5 0 0,-1-7 0,-7 4 0,3-4 0,-6 2 0,0 2 0,0-2 0,0-2 0,-1 1 0,1 0 0,0-2 0,-1 0 0,1 0 0,-1-3 0,1 2 0,-1 0 0,0-1 0,0 4 0,0 0 0,-1 0 0,1 1 0,-3-3 0,-3-3 0,1 0 0,-1 0 0,1-1 0,0 0 0,-7-10 0,2 6 0,-3-1 0,2 11 0,3 5 0,-1 2 0,1 0 0,0 2 0,-1-1 0,2 0 0,0-2 0,6-5 0,3-2 0,3-6 0,4 2 0,1 0 0,2 0 0,0 4 0,0 1 0,-3 3 0,0 2 0,10-7 0,-1 3 0,3-4 0,-7 6 0,-5 1 0,-4 2 0,1-1 0,1-4 0,-1-1 0,3-6 0,-1-5 0,-1 4 0,-1-6 0,-1 8 0,-2-2 0,-1 0 0,-1-1 0,-1 1 0,-2-9 0,1 9 0,-4-14 0,1 14 0,-6-8 0,4 13 0,-2 1 0,4 6 0,-1 0 0,-6 2 0,-2 1 0,-8 4 0,-6 4 0,11-1 0,0 1 0</inkml:trace>
</inkml:ink>
</file>

<file path=ppt/ink/ink9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4.11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959 151 16383,'-15'11'0,"-4"3"0,3 9 0,0-2 0,7-2 0,4-8 0,3-6 0,6-16 0,-1-3 0,3-11 0,-4 4 0,-1 0 0,-1 9 0,0 4 0,-1 29 0,-1 1 0,0 19 0,0-11 0,2-7 0,1-5 0,0-12 0,3-2 0,8-19 0,0 0 0,9-17 0,-4-2 0,-5 8 0,-3 4 0,-7 17 0,-2 14 0,0 12 0,3 38 0,0-14 0,4 24 0,-5-46 0,2-3 0,-1-21 0,3-8 0,10-17 0,5-8 0,-2 0 0,-4 9 0,-11 25 0,-3 16 0,-1 16 0,2 33 0,1-25 0,2 13 0,-2-42 0,3-11 0,12-30 0,-3 7 0,11-23 0,-6 18 0,-8 9 0,-2 9 0,-8 21 0,-2 7 0,3 23 0,-3-1 0,1 2 0,-1-9 0,0-14 0,0-7 0,11-14 0,1-8 0,31-30 0,-20 16 0,13-12 0,-28 35 0,-5 18 0,-3 21 0,-1 4 0,-1 9 0,0 0 0,0-18 0,1-3 0,3-26 0,15-20 0,-4 3 0,14-17 0,-13 12 0,-6 10 0,-11 22 0,-4 4 0,-6 9 0,6-31 0,-1-21 0,4-19 0,-3-24 0,1-7 0,-1-8 0,-1-2 0,-2 23 0,-2 9 0,-10 49 0,2 11 0,-13 40 0,7-6 0,-6 11 0,13-18 0,2-7 0,9-16 0,5-9 0,1-23 0,-1-1 0,-9-46 0,2 31 0,-5-18 0,9 39 0,1 7 0,2 8 0,-2 9 0,-5 10 0,-11 32 0,4-11 0,-2 12 0,12-37 0,6-21 0,2-19 0,5-24 0,-3-15 0,2 2 0,-4 4 0,-1 29 0,0 15 0,-4 23 0,-5 18 0,-6 18 0,0 1 0,1 2 0,6-19 0,4-10 0,2-17 0,2-11 0,-2-19 0,-1-9 0,-10-18 0,8 20 0,-5 4 0,7 30 0,-2 8 0,-18 35 0,4-7 0,-14 31 0,13-26 0,5-9 0,6-13 0,5-32 0,0-6 0,-6-29 0,-4-4 0,-3-2 0,-1 7 0,8 22 0,1 19 0,1 24 0,-4 25 0,-4 18 0,4 6 0,0 8 0,9-40 0,-2-13 0,4-35 0,-14-50 0,3 23 0,-10-22 0,11 44 0,2 10 0,5 21 0,-1 13 0,-2 13 0,-1 22 0,2-21 0,2 3 0,2-33 0,-4-22 0,-1-5 0,-6-18 0,0 10 0,2 26 0,3 17 0,-1 45 0,3-21 0,0 4 0,2-41 0,-1-13 0,-1-11 0,-2-10 0,0 8 0,2 5 0,3 13 0,0 20 0,2 12 0,-1 11 0,2 13 0,0-22 0,-1-5 0,-4-30 0,-5-14 0,-12-9 0,-9-5 0,10 14 0,0 7 0,16 24 0,1 6 0,1 17 0,0 3 0,3 0 0,-1-5 0,-2-20 0,-3-7 0,-7-12 0,-4-1 0,5 4 0,-1 8 0,11 9 0,1 15 0,5-7 0,-1 1 0,0-21 0,-17-27 0,-2-1 0,-11-12 0,8 19 0,9 11 0,4 9 0,3 11 0,1 6 0,-1 24 0,2 2 0,2 17 0,0-23 0,0-7 0,-9-31 0,-4-8 0,-17-7 0,10 7 0,-8 17 0,17 14 0,-2 16 0,7-14 0,2-6 0,5-30 0,-1 3 0,2-7 0,-1 9 0,-1 5 0,0 2 0</inkml:trace>
</inkml:ink>
</file>

<file path=ppt/ink/ink9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4.68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 0 16383,'0'25'0,"0"0"0,-1 11 0,1-5 0,-1-6 0,2-5 0,0-11 0,4-4 0,8-5 0,-6 0 0,3-1 0</inkml:trace>
</inkml:ink>
</file>

<file path=ppt/ink/ink9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4.98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16383,'1'33'0,"0"-9"0,-1 0 0,0-7 0,0-3 0,1 6 0,1-8 0,8 6 0,-1-12 0,1 1 0,-5-6 0</inkml:trace>
</inkml:ink>
</file>

<file path=ppt/ink/ink9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5.25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16383,'0'25'0,"0"2"0,2-7 0,-2-1 0,2-2 0,-2-6 0,1-3 0,4-1 0,5-5 0,-4 0 0,2-2 0</inkml:trace>
</inkml:ink>
</file>

<file path=ppt/ink/ink9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5.53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16383,'0'11'0,"0"-1"0,0 3 0,0-2 0,0 5 0,1-2 0,0 0 0,4 3 0,-2-8 0,1 1 0,-3-7 0</inkml:trace>
</inkml:ink>
</file>

<file path=ppt/ink/ink9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5.75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75 0 16383,'-2'9'0,"-2"-1"0,-6-5 0,-16 2 0,13-3 0,-6 0 0</inkml:trace>
</inkml:ink>
</file>

<file path=ppt/ink/ink9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6.29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276 92 16383,'-7'52'0,"3"-15"0,-1-19 0,3-15 0,-7-16 0,-3-9 0,-6-11 0,-5-9 0,2 6 0,2 4 0,7 14 0,4 13 0,3 13 0,-3 7 0,-3 13 0,2-2 0,0 2 0,5-9 0,0-8 0,0-12 0,-7-12 0,-2-13 0,-14-5 0,14 13 0,-5 4 0</inkml:trace>
</inkml:ink>
</file>

<file path=ppt/ink/ink9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6.82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39 14 16383,'0'-14'0,"0"18"0,0 24 0,0 10 0,1-11 0,-1-6 0,1-9 0,-1-12 0,-1-15 0,-1-7 0,-2-9 0,1 12 0,0 5 0,2 20 0,-3 16 0,0 8 0,-3 16 0,2-10 0,0-11 0,3-10 0</inkml:trace>
</inkml:ink>
</file>

<file path=ppt/ink/ink9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7.32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64 164 16383,'0'-15'0,"-1"1"0,-1-11 0,-3-1 0,-4-4 0,-3 2 0,0 12 0,0 7 0,6 9 0,2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9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7.73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16383,'3'15'0,"4"4"0,4 2 0,1-2 0,4 0 0,-4-7 0,1-3 0,11 3 0,-9-6 0,5 3 0,-13-6 0,-6-2 0</inkml:trace>
</inkml:ink>
</file>

<file path=ppt/ink/ink9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7.95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36 16383,'13'-3'0,"5"-4"0,8-3 0,-11 2 0,3 1 0</inkml:trace>
</inkml:ink>
</file>

<file path=ppt/ink/ink9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19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0 205 16383,'11'-14'0,"7"-6"0,1 0 0,8-9 0,0-1 0,-4 4 0,3-1 0,-8 9 0,-4 5 0,-7 5 0</inkml:trace>
</inkml:ink>
</file>

<file path=ppt/ink/ink9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38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16383,'24'1'0,"12"2"0,-15 0 0,4-1 0</inkml:trace>
</inkml:ink>
</file>

<file path=ppt/ink/ink9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56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16383,'43'62'0,"2"-8"0,-5-24 0,0-9 0,-12-10 0,-12-8 0</inkml:trace>
</inkml:ink>
</file>

<file path=ppt/ink/ink9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71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16383,'0'0'0</inkml:trace>
</inkml:ink>
</file>

<file path=ppt/ink/ink9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89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16383,'1'51'0,"3"-10"0,-3-14 0,3-14 0</inkml:trace>
</inkml:ink>
</file>

<file path=ppt/ink/ink9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9.24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106 0 16383,'-50'22'0,"28"-11"0,-11-1 0</inkml:trace>
</inkml:ink>
</file>

<file path=ppt/ink/ink9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21.56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1 230 16383,'20'0'0,"12"0"0,8-4 0,16-4 0,-1-5 0,-3-5 0,-7-6 0,-22 6 0,-5-3 0,-16 9 0,0-2 0,-1 3 0,0 1 0,-6 32 0,0-1 0,-8 23 0,1-17 0,-1-7 0,0-10 0,-1-5 0,-10-8 0,2-3 0,-8 1 0,14 2 0,3 7 0,12 3 0,6 5 0,2-2 0,10-2 0,31-8 0,-5-13 0,25-9 0,-27-8 0,-2-8 0,-17 9 0,-6-2 0,-9 15 0,-6 12 0,-7 12 0,-5 10 0,-15 5 0,-8-2 0,-8-4 0,-12-4 0,1-7 0,-3-3 0,22-1 0,12-2 0,23 1 0,21-2 0,2-4 0,33-14 0,-20-4 0,14-17 0,-28 10 0,-1 1 0,-12 13 0,-4 7 0,-2 5 0,-2 3 0,0 0 0,7 3 0,0 0 0,10 3 0,1 3 0,4 5 0,8 8 0,9 5 0,1 6 0,9 1 0,-13-6 0,7-2 0,-10-11 0,7-5 0,-14-10 0,1-8 0,-19-2 0,-4-3 0,-13-1 0,-7-1 0,-16-8 0,-7 2 0,1 4 0,0 6 0,21 9 0,2 8 0,14 8 0,6 2 0,5 1 0,6-10 0,9-2 0,2-4 0,13-4 0,-4-3 0,-3-2 0,-6-4 0,-13 3 0,-5 1 0,-4-2 0,-3-2 0,-1 1 0,-2 3 0,-8 15 0,-4 10 0,-13 14 0,-4 3 0,-5 2 0,13-14 0,9-10 0,22-15 0,11-9 0,8-3 0,26-21 0,-24 14 0,11-12 0,-37 31 0,-5 8 0,-5 13 0,0 0 0,5-9 0,7-13 0,3-9 0,10-13 0,-7 10 0,0-2 0,-15 19 0,1-1 0,-4 3 0</inkml:trace>
</inkml:ink>
</file>

<file path=ppt/ink/ink9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24.39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783 975 16383,'-1'13'0,"-1"3"0,-3 5 0,-2 0 0,-2-1 0,-4-3 0,0-4 0,-3-3 0,-9-2 0,3-5 0,-30-2 0,13-3 0,-33-7 0,25 1 0,-8-2 0,-5 1 0,21 4 0,-20-1 0,31 4 0,1 0 0,1-6 0,9-1 0,-9-8 0,10 3 0,-10-10 0,10 10 0,-3-6 0,10 9 0,0 0 0,3-2 0,-1-5 0,3 0 0,-1-7 0,2 5 0,0-6 0,3 6 0,5-12 0,3 2 0,3-1 0,1 5 0,-2 9 0,3-2 0,-1 3 0,4-3 0,-3 3 0,4-2 0,0-1 0,-3 3 0,5-7 0,-9 9 0,3-4 0,-5 5 0,5-6 0,-3 1 0,7-8 0,-7 6 0,4-4 0,-3 4 0,0 2 0,0 3 0,-4 7 0,10-5 0,-6 5 0,13-9 0,-5 5 0,4-2 0,2-2 0,-4 3 0,3-5 0,2 1 0,-3 2 0,5-2 0,0 5 0,-6 5 0,3 1 0,-7 5 0,-1-1 0,31-2 0,-18 0 0,21-1 0,-21 1 0,6 3 0,-5 1 0,16 6 0,-16-2 0,3 5 0,-5-4 0,-2 1 0,1-2 0,13 0 0,-6 1 0,-2-1 0,-9 1 0,-8 1 0,-1-2 0,14 5 0,-12-3 0,14 7 0,-15-1 0,7 10 0,-3-2 0,1 3 0,-3-2 0,-5-7 0,-4-3 0,-5-7 0,-2-1 0,1 1 0,-1 0 0,11 12 0,1 0 0,8 3 0,-4-5 0,2-7 0,-5-1 0,5-3 0,-2-1 0,7-3 0,9-6 0,-1-2 0,12-18 0,-21 6 0,3-7 0,-13 7 0,-1-4 0,0 1 0,-2-5 0,-3 8 0,-4 3 0,-1 6 0,-3 1 0,0 4 0,0 0 0,-1-3 0,-1 2 0,-1-4 0,-1 1 0,0-3 0,1 3 0,1-1 0,0 3 0,2-3 0,-1 0 0,3-1 0,1 4 0,1 5 0,6 2 0,5 2 0,6 2 0,32 1 0,2 1 0,41 5 0,-28-4 0,12 2 0,-42-4 0,-5-2 0,-23-1 0,-2 0 0,-6 0 0,0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9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40.83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416 181 16383,'-6'12'0,"-2"6"0,-7 15 0,2 0 0,-7 5 0,2-2 0,0-9 0,2-2 0,5-8 0,3-5 0,3-2 0,2-4 0,2-4 0,10-8 0,0-5 0,16-13 0,-2-7 0,5-4 0,2-7 0,-8 7 0,4-6 0,-9 11 0,5-5 0,-11 14 0,-1 1 0,-6 10 0,-3 4 0,1-1 0,-2 2 0,0 0 0,-17 25 0,-10 14 0,-8 13 0,-14 16 0,25-28 0,-16 14 0,25-28 0,-8 8 0,9-12 0,-2 1 0,-5 9 0,7-7 0,-4 6 0,13-13 0,1-14 0,5-14 0,0-27 0,1 3 0,-2-7 0,-1 16 0,-2 8 0,0 1 0,2 10 0,-1 1 0,1 15 0,-1 5 0,-4 12 0,-4 14 0,3-10 0,0 2 0,6-24 0,6-16 0,2-9 0,8-20 0,-2-8 0,0-3 0,0-35 0,-7 40 0,-1-22 0,-6 55 0,-2 7 0,-3 19 0,-4 8 0,0 7 0,-3 1 0,5-2 0,0 3 0,2-2 0,2 1 0,0 3 0,3-3 0,1 8 0,0-11 0,1 0 0,1-12 0,0-6 0,0-3 0,1-12 0,-2-4 0,4-9 0,-3 3 0,0 5 0,-1 18 0,-2 14 0,-4 38 0,0-20 0,-1 13 0,2-41 0,1-12 0,-2-9 0,-5-9 0,-2-1 0,-5-2 0,-4 1 0,3 7 0,-2 1 0,7 6 0,3 2 0,3 2 0,2 1 0,1-2 0,0 0 0,2 0 0,0 4 0,5 14 0,14 22 0,3 1 0,6 8 0,-12-25 0,-4 17 0,-7-14 0,4 47 0,-4-34 0,2 21 0,-2-35 0,-1 3 0,-1-10 0,0-3 0,2-13 0,0-13 0,4-7 0,-2-5 0,-2 10 0,-1 14 0,0 42 0,-2 9 0,1 28 0,-1-21 0,-1-6 0,1-16 0,-1-12 0,2-10 0,1-18 0,8-33 0,-4 1 0,10-32 0,-8 10 0,0 2 0,-2-13 0,-4 40 0,0-2 0,-3 42 0,-1 9 0,-1 11 0,-3 10 0,2 34 0,0-6 0,3 21 0,1 12 0,1-40 0,1 22 0,-1-50 0,0-7 0,-1-12 0,0-3 0,0-4 0,-1-6 0,3-8 0,0-15 0,10-37 0,-6-3 0,5-23 0,-8 18 0,1 3 0,-2 13 0,1 4 0,-1 25 0,-1 8 0,-2 15 0,0 14 0,-2 15 0,0 21 0,0 15 0,0 18 0,1-22 0,-1 2 0,1 37 0,0-42 0,0-2 0,1 18 0,0-24 0,1-4 0,0-16 0,0-15 0,0-18 0,1-8 0,2-20 0,4-5 0,0-7 0,5-11 0,-2-19 0,-3 17 0,-1-4 0,-6 32 0,1 17 0,-1 10 0,2 51 0,-2-11 0,3 60 0,-2-54 0,0 13 0,0-42 0,-1-4 0,3-19 0,0-7 0,5-13 0,-2-1 0,2 3 0,-5 10 0,-1 11 0,-3 40 0,-4 0 0,1 28 0,-2-22 0,3-10 0,0-12 0,2-12 0,0-2 0,-5-4 0,-1 1 0,-4-1 0,1 2 0,3-1 0,3 1 0,2 0 0,1 0 0,1 0 0,1 0 0,1-10 0,-1 7 0,1-8 0</inkml:trace>
</inkml:ink>
</file>

<file path=ppt/ink/ink9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16.84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342 0 16383,'-35'19'0,"3"1"0,-12 14 0,10-6 0,-3 5 0,6-7 0,-25 26 0,27-25 0,-11 13 0,37-35 0,8-11 0,31-23 0,2-4 0,20-13 0,-16 11 0,0-3 0,-13 11 0,-7 1 0,-9 13 0,-8 6 0,-8 8 0,-5 4 0,-3 2 0,-8 9 0,3-3 0,-6 5 0,8-6 0,-1-1 0,9-5 0,0-1 0</inkml:trace>
</inkml:ink>
</file>

<file path=ppt/ink/ink9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18.95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33 909 16383,'-1'-12'0,"0"1"0,1-5 0,0-10 0,0 3 0,1-9 0,-1 10 0,1-3 0,-1 4 0,-1-15 0,1 15 0,-3-14 0,2 24 0,-2-9 0,1 14 0,1-3 0,0 5 0,1 1 0,-1 0 0,1 1 0,-1-1 0,1 0 0,1-2 0,-1 1 0,2-6 0,-1 2 0,1-9 0,-1 1 0,-1-1 0,-1-1 0,0 7 0,0 0 0,-1 1 0,0-1 0,0-2 0,0 0 0,0-1 0,1 0 0,-2-1 0,2-3 0,-1 2 0,1-2 0,0 2 0,0 0 0,0-7 0,-1 5 0,2-1 0,2 3 0,0 3 0,1-13 0,-1 9 0,0-10 0,0 11 0,-1 2 0,2-2 0,-2 9 0,1-2 0,-2 5 0,0-1 0,1 0 0,-1 1 0,1-1 0,0 1 0,0-1 0,0 0 0,0 0 0,0 0 0,-1 2 0,1 0 0</inkml:trace>
</inkml:ink>
</file>

<file path=ppt/ink/ink9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28.10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241 1177 16383,'4'-6'0,"-1"0"0,1-2 0,0-1 0,0-1 0,0-5 0,-2 1 0,1-18 0,-2 6 0,3-10 0,-3 4 0,1 1 0,-3 3 0,-2-7 0,-1 9 0,-2-16 0,4 16 0,0-5 0,1-3 0,-1 11 0,1-9 0,0 16 0,2-3 0,-1 4 0,2-2 0,-2 1 0,1-2 0,-4-16 0,1 8 0,-1-11 0,2 19 0,1 1 0,0 7 0,1 0 0,2-6 0,-1 1 0,5-12 0,-4 7 0,1-2 0,-2 3 0,-1 1 0,-1 4 0,0-1 0,-2 8 0,2 2 0,-1-2 0,0 1 0,0 0 0,-1 0 0,0 0 0,0 0 0,-2 0 0,-1 0 0,-2 1 0,1 2 0,-2 1 0,0-1 0,-2 2 0,-1-3 0,2 2 0,-2-2 0,4-1 0,-3-2 0,2-1 0,-1 1 0,0-4 0,1 2 0,0-3 0,1 1 0,0 1 0,-4-5 0,2 4 0,-3-3 0,-2 4 0,2 0 0,-4 0 0,6 3 0,0 2 0,4 2 0,1 1 0,3 1 0,0-1 0,4 2 0</inkml:trace>
</inkml:ink>
</file>

<file path=ppt/ink/ink9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29.19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0 178 16383,'15'13'0,"1"0"0,2 5 0,0 1 0,0 0 0,1 2 0,0-2 0,-2-3 0,0-4 0,-5-4 0,-3-5 0,-2-1 0,-5-2 0,0 0 0,1-1 0,-1-3 0,2-2 0,-2-3 0,1 1 0,-1-2 0,-1-2 0,0-7 0,-1 0 0,0-1 0,0 1 0,0 5 0,0-4 0,1 4 0,0-1 0,2 5 0,0 0 0,1 1 0,1 0 0,1 0 0,1-1 0,5-6 0,-1 2 0,1-3 0,-4 5 0,-3 2 0,-1-1 0,-1 4 0,-2 0 0,1 6 0,-2 0 0,1 1 0</inkml:trace>
</inkml:ink>
</file>

<file path=ppt/ink/ink9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0.40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57 73 16383,'2'23'0,"-1"-2"0,-1-3 0,0 1 0,-1 2 0,-2 4 0,-1 2 0,-7 6 0,3-8 0,-2 0 0,5-13 0,1-4 0,1-2 0,3-3 0,-4 7 0,3-1 0,-2 5 0,2 4 0,0-4 0,1 2 0,0-3 0,1-2 0,2-3 0,0-3 0,8-4 0,4-10 0,4 0 0,9-16 0,-13 9 0,6-7 0,-10 7 0,-3 0 0,3-7 0,-7 3 0,3-6 0,-4 7 0,1-2 0,1-1 0,0 2 0,1-3 0,0 5 0,5-12 0,-2 10 0,4-8 0,-4 13 0,5-2 0,-3 8 0,1 0 0,-2 5 0,-3 0 0,9-1 0,-9 2 0,6-1 0,-9 2 0,-2 1 0,0 0 0</inkml:trace>
</inkml:ink>
</file>

<file path=ppt/ink/ink9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1.90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279 0 16383,'0'12'0,"0"2"0,-1 6 0,-1-2 0,-2 5 0,-1-2 0,-2 3 0,-1 1 0,-2 2 0,-2 1 0,1 2 0,0-4 0,2 1 0,-1-4 0,3 0 0,-1 3 0,4 0 0,-1-2 0,0 12 0,1-15 0,-3 10 0,-1-10 0,3-7 0,-8 5 0,6-10 0,-4 1 0,3-1 0,0-3 0,0 4 0,-2-1 0,2-1 0,-2 1 0,5-3 0,-2 1 0,2 2 0,0 4 0,1-1 0,0 2 0,3 2 0,0-2 0,1 3 0,0-1 0,0-4 0,1 5 0,0-6 0,0 3 0,1-5 0,-1 2 0,0-3 0,1 4 0,-2-4 0,1 3 0,-1-1 0,0 0 0,1 7 0,-1-5 0,1 8 0,0-8 0,-1 10 0,2-5 0,-2 4 0,1 1 0,-1-1 0,0 0 0,0 16 0,0-3 0,0 5 0,0 3 0,0-21 0,1 8 0,0-13 0,0-1 0,0-1 0,-1-4 0,2-3 0,-2-2 0,1-4 0,-5-10 0,-12-27 0,8 18 0,-7-14 0</inkml:trace>
</inkml:ink>
</file>

<file path=ppt/ink/ink9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6.06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1232 640 16383,'6'8'0,"2"-1"0,6 4 0,5 0 0,28-3 0,-2-1 0,15-4 0,-11-4 0,-13-3 0,2-2 0,-12-1 0,4 0 0,-12-1 0,-2-1 0,-11-3 0,-3 4 0,-2-4 0,-1 6 0,1 2 0,9 4 0,18 9 0,13-1 0,12 3 0,7-8 0,-3-2 0,-6-4 0,-3-2 0,-25-2 0,0-13 0,-16 6 0,-4-15 0,-9 4 0,-3-3 0,-9-4 0,1 5 0,-33-19 0,-1-2 0,-14-4 0,7 7 0,13 17 0,3 6 0,-6 2 0,15 12 0,-8 3 0,26 8 0,-3 7 0,15-4 0,0 1 0,6-4 0,4-2 0,3-4 0,6-3 0,-3-1 0,-1-2 0,-5-2 0,-4 2 0,-10-13 0,-5 7 0,-39-22 0,-29 8 0,-4 0 0,34 17 0,0 3 0,-19 1 0,6 5 0,6 7 0,7 11 0,11 11 0,3 11 0,20-14 0,8-6 0,10-21 0,0-4 0,0-2 0,-2 2 0,-2 1 0,-2 3 0,-17 3 0,2 6 0,-40 20 0,18 1 0,-21 20 0,20 4 0,16-10 0,9 2 0,15-18 0,3-5 0,1-6 0,-1-4 0,-2-7 0,-8-6 0,-4-5 0,-19-8 0,-4 1 0,-8 1 0,-16 7 0,24 5 0,-6 7 0,25 4 0,6 6 0,2 3 0,3 1 0,1 11 0,4-10 0,0 2 0,3-13 0,-4-6 0,-14-2 0,-2-1 0,-34 5 0,20 2 0,-15 8 0,24 7 0,7 0 0,3 10 0,8-7 0,3 2 0,6-2 0,1-9 0,3-2 0,-2-8 0,-2-3 0,-2 0 0,-1 1 0,-2 7 0,-1 2 0,-2 7 0,2 2 0,4 11 0,5-5 0,7 3 0,10-8 0,0-7 0,11-1 0,-9-7 0,-2-3 0,-12-3 0,-7 3 0,-3 5 0,0 7 0,6 11 0,4-1 0,8 2 0,5-7 0,0-10 0,5-4 0,9-5 0,4-4 0,47-14 0,-32 2 0,27-14 0,-48-3 0,-14 6 0,-9-3 0,-12 15 0,-1 5 0,0 1 0,3 1 0,5-3 0,0 3 0,1 0 0,7-1 0,3-2 0,2-2 0,2-2 0,8-1 0,2 2 0,10-2 0,-10 7 0,0 2 0,-6 6 0,-5 4 0,-3 1 0,-8 0 0,-4-2 0,-2-2 0,0-1 0,-2-1 0,10 0 0,-4 0 0,7 1 0,-8-1 0,-1 2 0,-3-2 0,0 1 0,2-2 0,4-3 0,1-1 0,3-4 0,-3 4 0,1 0 0,0 4 0,8 7 0,0 0 0,7 2 0,-4-3 0,-4-3 0,-1-3 0,-5-1 0,-2 1 0,1-2 0,-3 3 0,1-1 0,0 4 0,-1-2 0,7 4 0,-5-2 0,4 0 0,-5-1 0,2-3 0,-2-1 0,23-9 0,-11 0 0,19-8 0,-18 4 0,-1-1 0,-5 3 0,-7-2 0,-7 4 0,-7 2 0,-4 6 0,3 2 0,1 1 0</inkml:trace>
</inkml:ink>
</file>

<file path=ppt/ink/ink9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6.92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 1 16383,'-2'10'0,"1"-3"0,1-3 0</inkml:trace>
</inkml:ink>
</file>

<file path=ppt/ink/ink9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7.36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16383,'3'9'0,"0"1"0,0 5 0,0 3 0,4 2 0,-1-4 0,-2-6 0,-1-6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9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7.70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16383,'5'4'0,"1"1"0,-3 1 0,0 0 0,-1 0 0,-1-1 0,-2 4 0,-6-1 0,3-2 0,-2-1 0</inkml:trace>
</inkml:ink>
</file>

<file path=ppt/ink/ink9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7.97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40 8 16383,'-19'-3'0,"11"2"0,-4-2 0</inkml:trace>
</inkml:ink>
</file>

<file path=ppt/ink/ink9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20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15 16383,'21'-6'0,"-12"3"0,3-2 0</inkml:trace>
</inkml:ink>
</file>

<file path=ppt/ink/ink9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43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29 16383,'3'-5'0,"1"0"0,-1 4 0,2-1 0,-1 2 0,7-3 0,7-2 0,-6 2 0,2-1 0</inkml:trace>
</inkml:ink>
</file>

<file path=ppt/ink/ink9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63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16383,'12'1'0,"-2"4"0,-5-2 0,-3 2 0</inkml:trace>
</inkml:ink>
</file>

<file path=ppt/ink/ink9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81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16383,'10'9'0,"1"5"0,-8 12 0,1-11 0,-6 3 0</inkml:trace>
</inkml:ink>
</file>

<file path=ppt/ink/ink9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04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16383,'4'4'0,"2"7"0,-4 1 0,1-2 0,-3-4 0</inkml:trace>
</inkml:ink>
</file>

<file path=ppt/ink/ink9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19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10 16383,'5'-5'0,"-2"3"0,0-1 0</inkml:trace>
</inkml:ink>
</file>

<file path=ppt/ink/ink9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38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14 0 16383,'-7'0'0,"1"0"0</inkml:trace>
</inkml:ink>
</file>

<file path=ppt/ink/ink9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88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16383,'0'0'0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9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07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16383,'0'0'0</inkml:trace>
</inkml:ink>
</file>

<file path=ppt/ink/ink9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25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9 16383,'17'-4'0,"-7"2"0,-5 0 0</inkml:trace>
</inkml:ink>
</file>

<file path=ppt/ink/ink9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45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16383,'10'0'0,"-1"0"0,3 2 0,-7-2 0,1 2 0</inkml:trace>
</inkml:ink>
</file>

<file path=ppt/ink/ink9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81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9 0 16383,'-5'6'0,"2"-2"0</inkml:trace>
</inkml:ink>
</file>

<file path=ppt/ink/ink9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1.00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16383,'0'0'0</inkml:trace>
</inkml:ink>
</file>

<file path=ppt/ink/ink9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46.66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466 310 16383,'-34'31'0,"-10"17"0,6-9 0,3 4 0,21-24 0,7-9 0,5-12 0,1-14 0,0-12 0,-5-15 0,-1-1 0,-5 6 0,-1 6 0,0 18 0,-1 7 0,-1 10 0,-6 10 0,-4 9 0,-5 5 0,-1 9 0,7 1 0,9-2 0,7 0 0,8-10 0,6 1 0,6-4 0,5-5 0,13-4 0,-11-10 0,4-9 0,-16-4 0,-6-13 0,-7 9 0,-12 1 0,3 16 0,-14 35 0,10 6 0,4 45 0,14-35 0,20 3 0,7-44 0,34-20 0,-20-10 0,20-29 0,-40 17 0,-7-20 0,-30 11 0,-14-7 0,-28-9 0,4 16 0,-8 0 0,22 23 0,15 4 0,12 7 0,22 2 0,40 2 0,-1-1 0,40 1 0,-19 3 0,-9 1 0,-10 4 0,-27 0 0,-5 3 0,-3 7 0,4-3 0,33 3 0,-1-12 0,25-9 0,-16-9 0,0-8 0,-9-16 0,-16 7 0,-14-24 0,-26 6 0,-17-12 0,-27-22 0,-15 12 0,-3 3 0,17 32 0,20 24 0,10 24 0,2 18 0,-1 13 0,12 35 0,7-34 0,11 7 0,-1-42 0,5-7 0,-2-6 0,7-4 0,0-6 0,6-6 0,7-12 0,-9 9 0,0-3 0,-18 27 0,-3 15 0,-1 18 0,3 2 0,2-3 0,3-15 0,-1-11 0,19-26 0,-4-10 0,16-20 0,-5-9 0,-13 20 0,-3 5 0,-6 28 0,16 14 0,2 1 0,21 2 0,-10-2 0,-4-5 0,-10 1 0,-12-2 0,-4 2 0,-1 7 0,-1 16 0,-5-4 0,-1 3 0,-8-15 0,-1-8 0,-2-2 0,-7-6 0,-2-7 0,-8-6 0,-1-11 0,4 0 0,2-21 0,13 17 0,9-21 0,5 31 0,17-6 0,7 20 0,1 5 0,10 9 0,-10 10 0,0 3 0,-5 6 0,-11-5 0,-8-4 0,-13-7 0,-4-9 0,-6-2 0,-7-7 0,7-1 0,-1-6 0,11 3 0,6 0 0,4 3 0,16 0 0,-2 4 0,14 4 0,0 12 0,9 10 0,1 23 0,-16-11 0,-11 8 0,-27-19 0,2-9 0,-11-5 0,-1-12 0,-1-3 0,-6-7 0,9 0 0,5 1 0,9-2 0,10 3 0,22-10 0,-1 7 0,24-2 0,-19 10 0,10 1 0,-20 4 0,3-2 0,-13-1 0,0-1 0,-6-3 0,-1-5 0,-2-1 0,-2-6 0,0 5 0,0-1 0,0 6 0,1 4 0,5 10 0,11 13 0,7 13 0,4 4 0,-5 0 0,-9-9 0,-7-4 0,-9-8 0,-2 0 0,-4-5 0,-3 0 0,3-2 0,0-3 0,2-4 0,2 0 0,-4 0 0,3 1 0,-2 5 0,2 11 0,-1-1 0,3 6 0,2-10 0,0-5 0,10-4 0,-2-2 0,24-11 0,-15 2 0,14-18 0,-22 10 0,0-6 0,-7 13 0,0 4 0,3 12 0,1 1 0,3 4 0,-5-4 0,5-9 0,-3-4 0,9-10 0,-6 6 0,4-1 0,-7 7 0,5 2 0,13 5 0,2 4 0,6 5 0,-7 3 0,-13 1 0,-1 9 0,-9-7 0,-1 1 0,-5-12 0,-1-3 0,-10-4 0,-19-3 0,-15-12 0,-32-13 0,3-9 0,-7 0 0,33 11 0,3 1 0,-11 2 0,-17-8 0,49 33 0,-14 19 0,12 4 0,-12 12 0,8 5 0,10-12 0,3 9 0,14-16 0,4 0 0,3-7 0,-3-7 0,-10-8 0,-18 2 0,6-3 0,-2 4 0,20-4 0,3 0 0,2-2 0,-2-9 0,-2-5 0,-13-14 0,-9-5 0,-4 2 0,-18 6 0,19 15 0,-22 23 0,32 5 0,-7 14 0,23-13 0,1-3 0,1-13 0,-10-8 0,-16-5 0,-6 1 0,-16 3 0,10 8 0,1 3 0,-2 13 0,20-5 0,-6 7 0,20-12 0,-7 0 0,4-6 0,-6-9 0,9-24 0,13-9 0,11-16 0,12 8 0,-2 19 0,4 9 0,-4 18 0,3 7 0,12 7 0,4 5 0,4 0 0,0-2 0,-7-5 0,-2-5 0,-1-4 0,5-6 0,-6 0 0,2-7 0,-10 3 0,-1-4 0,-4 1 0,12-4 0,-4-2 0,-2 2 0,-1-3 0,-9 1 0,12-8 0,-10 6 0,2 0 0,-16 13 0,-3 4 0,-2 0 0,5 3 0,17 7 0,18 8 0,2 8 0,2 2 0,25 13 0,8 8 0,-46-28 0,-19-13 0,-8-3 0,1-2 0,-5 1 0,2-1 0</inkml:trace>
</inkml:ink>
</file>

<file path=ppt/ink/ink9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9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9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9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9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9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9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9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9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9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9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9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9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9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9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9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9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9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9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9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9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9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9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9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9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9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9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9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9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9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9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9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9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9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9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9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9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9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9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9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9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9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9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9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9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9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9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9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9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9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9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9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9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9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9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9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9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9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9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9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9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9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9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9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9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9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9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9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9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9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9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9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9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9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9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9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9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9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9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9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9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9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9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9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9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9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9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9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9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9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9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9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9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9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9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9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9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9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9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9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9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9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9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9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9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9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9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9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9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9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9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9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9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9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9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9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9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9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ink/ink9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0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24575,'-3'13'0,"0"-3"0,-1 10 0,3-6 0,-1 0 0,2 0 0,0-3 0,0-1 0,0-1 0,1-2 0,0 1 0,1 1 0,-2 2 0,1 8 0,-1-5 0,0 9 0,0-5 0,1-3 0,0 2 0,0-9 0,-1 7 0,0-2 0,0 9 0,0-6 0,1 8 0,-1-10 0,1 1 0,-1-7 0,0-4 0,0 3 0,-1-3 0,1 9 0,-1-4 0,1 4 0,0-5 0,0 0 0,-1-2 0,0-1 0,0 2 0,1 4 0,0-2 0,1 7 0,0-8 0,0 2 0,-1-6 0,0 0 0,0 1 0,0-1 0,0 3 0,0 1 0,0-2 0,0 2 0,4-8 0,4-6 0,-2 2 0,0-3 0</inkml:trace>
</inkml:ink>
</file>

<file path=ppt/ink/ink9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24575,'-3'12'0,"-1"11"0,1 3 0,-1 5 0,2-5 0,-1-2 0,1 5 0,0-8 0,-1 1 0,3-11 0,0 3 0,0-3 0,0 10 0,0-8 0,0 11 0,0-13 0,0 6 0,0-8 0,0 5 0,2-5 0,-2 3 0,2-2 0,-2-1 0,1 1 0,-1-5 0,0 5 0,0-2 0,0 3 0,0-2 0,0 0 0,0 2 0,0-2 0,0 1 0,0-3 0,0-3 0,-1 0 0,1-2 0,-1 1 0,1 1 0,0-2 0,0 1 0,0-2 0</inkml:trace>
</inkml:ink>
</file>

<file path=ppt/ink/ink9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3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0 24575,'-4'19'0,"-2"8"0,4-2 0,-1 23 0,2-12 0,1 8 0,0-12 0,0-5 0,0-5 0,1 1 0,1-2 0,-1-5 0,0 0 0,0-7 0,1 15 0,-1-11 0,1 12 0,-1-15 0,1 0 0,-2-3 0,1 2 0,-1-4 0,0 0 0,0 4 0,0-1 0,0 4 0,0-7 0,0 2 0,0-2 0,0 0 0,0-2 0,0-2 0</inkml:trace>
</inkml:ink>
</file>

<file path=ppt/ink/ink9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4.7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24575,'10'0'0,"3"0"0,8 0 0,0 0 0,2 0 0,-2 0 0,-5 0 0,4 0 0,-4 0 0,0 0 0,5 0 0,-6-1 0,2 1 0,-6-1 0,-2 1 0,-2 0 0,0-2 0,-3 2 0,2-1 0,-1 1 0,1 0 0,0 0 0,-2 0 0,-1 0 0,-1 0 0,1 0 0,1 0 0,1 0 0,2 0 0,3 0 0,3 1 0,-4-1 0,0 2 0,-5-2 0,0 0 0,7 0 0,-2 0 0,3 0 0,-3 0 0,-3 0 0,1 0 0,2 1 0,-1 0 0,15 4 0,-12-3 0,14 4 0,-15-6 0,2 2 0,-5-2 0,3 2 0,-5-2 0,6 1 0,-8-1 0,1 0 0,0 0 0,-1 0 0,0 0 0,-1-2 0,-1 1 0,-1-1 0</inkml:trace>
</inkml:ink>
</file>

<file path=ppt/ink/ink9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6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24575,'2'12'0,"1"0"0,0 2 0,-2 5 0,1-2 0,-1 3 0,0 1 0,-1 9 0,0-5 0,1 11 0,0-17 0,0 2 0,-1-11 0,0 1 0,0-4 0,0 0 0,0 1 0,0-2 0,0 7 0,0-2 0,0 10 0,0-9 0,0 4 0,0-6 0,0 0 0,1-1 0,-1 2 0,2-3 0,-1 3 0,1-3 0,-2-1 0,1 4 0,-1-6 0,0 6 0,0-5 0,0 8 0,0-6 0,0 4 0,0-7 0,0-1 0,2 2 0,-2-2 0,1 2 0,-1-2 0,0 0 0,0-2 0,1 1 0,-1-2 0,1 0 0</inkml:trace>
</inkml:ink>
</file>

<file path=ppt/ink/ink9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6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24575,'-3'1'0,"-4"4"0,2-1 0,-4 4 0,3-5 0,1 0 0,1 0 0,1-1 0,-2 3 0,1-1 0,0 1 0,1-1 0,-1 2 0,1-5 0,0 5 0,0-5 0,1 1 0,-3 0 0,1 1 0,-4 3 0,3-2 0,-1 0 0,0-1 0,-1-1 0,-1 2 0,0-1 0,-4 4 0,6-1 0,-4 4 0,11-8 0,-3 1 0,5-4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9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24575,'0'9'0,"0"0"0,0 2 0,0 1 0,0-2 0,0 0 0,-1 0 0,0 3 0,1-2 0,1 8 0,1-6 0,-2 6 0,1-9 0,-1 7 0,0-7 0,3 11 0,-2-10 0,2 9 0,-2-11 0,0 0 0,0-4 0,0-1 0,0 4 0,-1-1 0,2 4 0,-1-2 0,1-1 0,-2 3 0,1-4 0,-1 6 0,1-4 0,1 6 0,0-4 0,0 3 0,0-6 0,-2-1 0,2 1 0,-1-5 0,0 4 0,-1-3 0,0 0 0,0 0 0,0-3 0,0 0 0</inkml:trace>
</inkml:ink>
</file>

<file path=ppt/ink/ink9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8.9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24575,'30'0'0,"-1"0"0,-7 0 0,1 2 0,4-2 0,-8 1 0,2-1 0,-13 0 0,-1 1 0,1 0 0,0 1 0,2-2 0,-1 2 0,0-1 0,2 1 0,-1-2 0,1 1 0,-4-1 0,-1 0 0,-1 0 0,-3 0 0,1 0 0,0 0 0,1 0 0,0 0 0,1 0 0,-2 0 0,0 0 0,2 0 0,-1 0 0,1 0 0,1 0 0,-1 0 0,2 0 0,-2 0 0,-2 0 0,2-1 0,0 0 0,0-1 0,-2 1 0</inkml:trace>
</inkml:ink>
</file>

<file path=ppt/ink/ink9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0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24575,'-1'8'0,"1"-3"0,-1 7 0,0-4 0,0 1 0,0 1 0,1 0 0,0 0 0,0 4 0,1-2 0,0 5 0,2 1 0,-2-1 0,1 2 0,-2-7 0,0 1 0,0-5 0,0-1 0,0 5 0,0-4 0,0 4 0,0-5 0,0 0 0,0 0 0,0 4 0,0-1 0,0 6 0,0-3 0,1 4 0,-1-6 0,1 4 0,0-5 0,0-1 0,0-3 0,0-2 0,-1 3 0,2 1 0,-1 1 0,0 5 0,0-6 0,0 6 0,1-5 0,0 0 0,-2-4 0,0-1 0,0-1 0,1-5 0,1 0 0,0-2 0,-1 1 0</inkml:trace>
</inkml:ink>
</file>

<file path=ppt/ink/ink9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32.5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24575,'10'0'0,"13"0"0,-6 1 0,13-1 0,-18 1 0,1-1 0,1 0 0,-4 0 0,5 0 0,-7 0 0,2 0 0,-3 0 0,8-1 0,-5 1 0,3-1 0,2 1 0,-3 0 0,7 1 0,-7-1 0,3 2 0,-6-2 0,0 0 0,-5 0 0,1 0 0,4 0 0,-1-2 0,10 2 0,-7-1 0,2 1 0,-5 0 0,1 1 0,0-1 0,6 2 0,-2-2 0,-3 0 0,-2 0 0,-6 0 0,-1 0 0</inkml:trace>
</inkml:ink>
</file>

<file path=ppt/ink/ink9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2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21 24575,'2'-1'0,"4"-1"0,-1 1 0,4-4 0,-3 3 0,3-1 0,-3 1 0,3 1 0,2-1 0,-1 2 0,5-1 0,-2 1 0,3 1 0,6-1 0,-5 1 0,23 1 0,-18-2 0,19 1 0,-26-1 0,5 0 0,-14 0 0,1 0 0,0 0 0,-1 0 0,11 0 0,-4 0 0,3 0 0,-5 0 0,-3-1 0,5 1 0,-5-1 0,2 1 0,-5 0 0,-1 0 0,-1 0 0,1 0 0,1 0 0,0 0 0,2 1 0,-2 0 0,0 1 0,1-1 0,-1-1 0,3 0 0,-3 0 0,-3 1 0,0-1 0,1 1 0,0-1 0,0 1 0,0 0 0,-1 0 0,0 0 0,-1-1 0,-1 1 0</inkml:trace>
</inkml:ink>
</file>

<file path=ppt/ink/ink9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4.0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24575,'16'-1'0,"5"0"0,4 1 0,7 0 0,1 0 0,-5 0 0,9 0 0,-20 0 0,10 0 0,-17 1 0,3-1 0,-3 0 0,3 0 0,4-1 0,4 1 0,-1 0 0,2 0 0,-3 0 0,8-3 0,-11 3 0,1-3 0,-12 2 0,-1 1 0,2-1 0,4 1 0,4 0 0,2 1 0,3-1 0,-2 3 0,-3-3 0,-3 1 0,-5-1 0,1 0 0,-5 0 0,0 0 0</inkml:trace>
</inkml:ink>
</file>

<file path=ppt/ink/ink9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24575,'0'12'0,"0"4"0,0 14 0,0-3 0,0 14 0,0-13 0,1 13 0,-1-19 0,3 10 0,-3-18 0,1 5 0,-1-12 0,0 1 0,0-3 0,1-1 0,0-1 0,0 1 0,-1 0 0,0 2 0,0 4 0,0-1 0,0 8 0,0-5 0,0 9 0,1-9 0,-1 10 0,1-10 0,-1 3 0,0-5 0,0 1 0,0-3 0,0 3 0,0 1 0,-1-2 0,1 6 0,-1-8 0,0 5 0,0-10 0,0 5 0,0-5 0,1 2 0,-1-3 0,0 1 0,0-1 0,0 2 0,1-1 0,0 2 0,0 0 0,0 0 0,-1-1 0,2-2 0,1-3 0,3 1 0,5-4 0,-5 4 0,5-2 0,-8 2 0,3 0 0,2 0 0,-1 0 0,1 0 0,-2 0 0,-2 1 0,3-1 0,0 1 0,2-1 0,3 0 0,-1 0 0,2 0 0,6-1 0,-7 1 0,7-1 0,-7 1 0,0-2 0,-2 2 0,-2-1 0,1 1 0,-4 0 0,1 0 0,-3 0 0,3 0 0,-1 0 0,6 0 0,-3 0 0,3 0 0,0-1 0,1 1 0,4-2 0,-4 2 0,3 0 0,-6 0 0,2 2 0,14-2 0,-9 1 0,11-1 0,-12 0 0,-1 0 0,0 0 0,-2 0 0,0-1 0,-4 1 0,1-2 0,-4 2 0,2 0 0,-2 2 0,1-2 0,-2 1 0,-1-1 0,1 0 0,-1 0 0,1-7 0,0 3 0,-1-3 0,0 5 0</inkml:trace>
</inkml:ink>
</file>

<file path=ppt/ink/ink9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58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0 24575,'-1'4'0,"1"3"0,-2-2 0,1 2 0,0-1 0,0 2 0,0 1 0,-1 2 0,0 2 0,2 3 0,-3 2 0,3 0 0,-4 1 0,2 1 0,-2 0 0,1 1 0,1-1 0,-2 5 0,2-5 0,-2 5 0,4-10 0,-2 10 0,0-12 0,0 12 0,-1-13 0,1 7 0,1-6 0,-1 0 0,2-1 0,0 2 0,0-5 0,0 5 0,0-8 0,0 2 0,0-2 0,0 4 0,0-2 0,0 3 0,0-4 0,0 0 0,0-2 0,0-1 0,5-3 0,0-1 0,1-1 0,-1 0 0</inkml:trace>
</inkml:ink>
</file>

<file path=ppt/ink/ink9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0.8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24575,'3'16'0,"-2"-1"0,1 7 0,0 2 0,-1 5 0,2 4 0,-1 0 0,1-4 0,-3 3 0,3-6 0,-3-2 0,1 12 0,-1-17 0,0 10 0,2-12 0,-2-4 0,1 3 0,-1-3 0,0 0 0,0-3 0,0 1 0,1 9 0,1-7 0,-1 10 0,1-12 0,-1 2 0,0-5 0,-1 1 0,1-3 0,-1 1 0,1-2 0,-1-1 0,5-1 0,20 1 0,32 1 0,9 3 0,7-1 0,-18-2 0,-15-1 0,-6-3 0,-2 1 0,-7-2 0,0 0 0,-1 0 0,-3 0 0,-3 0 0,14-1 0,-11 0 0,15-1 0,-19 1 0,2 0 0,-9 1 0,5 0 0,-5 0 0,5-1 0,-9 1 0,-1-6 0,-4-4 0,0 0 0,0 1 0,0 5 0</inkml:trace>
</inkml:ink>
</file>

<file path=ppt/ink/ink9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2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0 24575,'0'25'0,"0"4"0,0 6 0,-2 0 0,2 5 0,-1-8 0,1 2 0,0-7 0,0-3 0,0-3 0,-2-5 0,2-3 0,-1 1 0,1-4 0,0 3 0,-1 3 0,1-5 0,-2 4 0,1-6 0,1 1 0,-2 9 0,0-6 0,1 7 0,0-9 0,1 0 0,0-4 0,0-1 0,-1-4 0,0 3 0,-1 2 0,2 3 0,-1-2 0,1-1 0,-1-8 0,0 1 0,0-3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9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4.6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24575,'0'17'0,"0"-1"0,0 4 0,0-1 0,0-4 0,1-2 0,-1-3 0,3-3 0,-2 2 0,1-2 0,-1 2 0,0 5 0,0-3 0,1 6 0,-1-5 0,-1-1 0,1 1 0,-1-1 0,2 2 0,-1-2 0,1 0 0,-2 3 0,2-1 0,-1 1 0,0 1 0,-1-5 0,0 4 0,0-7 0,0 1 0,0-3 0,0 2 0,0 1 0,0-1 0,1 6 0,-1-6 0,1 11 0,0-8 0,1 12 0,-1-11 0,0 11 0,-1-10 0,1 8 0,0-9 0,0 1 0,-1-1 0,0-2 0,1 1 0,-1-1 0,1-1 0,-1-4 0,0-2 0</inkml:trace>
</inkml:ink>
</file>

<file path=ppt/ink/ink9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6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24575,'14'0'0,"8"0"0,-3 0 0,8 0 0,-14-1 0,2 1 0,-6-1 0,-1 1 0,1-1 0,-3 0 0,4 0 0,-5 1 0,0 0 0,-1 0 0,-2 0 0,1 0 0,-3 0 0,1 0 0,-2 0 0</inkml:trace>
</inkml:ink>
</file>

<file path=ppt/ink/ink9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7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24575,'38'-3'0,"-12"1"0,-9 2 0,-10 0 0,-1 0 0,3 0 0,-2 0 0,2 0 0,-2 0 0,5 0 0,-4 1 0,1-1 0,-3 1 0,-2-1 0,2 0 0,1 0 0,1 0 0,-1 0 0,-1-1 0,-3 1 0,4-1 0,-3 1 0,3-1 0,-3 0 0,2 0 0,-1 0 0,-1 1 0,-3-1 0,0 1 0,-2 0 0</inkml:trace>
</inkml:ink>
</file>

<file path=ppt/ink/ink9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8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24575,'15'0'0,"6"0"0,-3 0 0,2 0 0,-10 0 0,-3 0 0,1 0 0,-3 1 0,1 0 0,-1 0 0,-1-1 0,0 0 0,3 0 0,-3 0 0,7 0 0,-5 0 0,0 0 0,-3 0 0,0 0 0,-2 0 0,1 0 0</inkml:trace>
</inkml:ink>
</file>

<file path=ppt/ink/ink9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09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24575,'9'0'0,"1"0"0,11 2 0,-5-2 0,4 1 0,-6-1 0,-4 0 0,-2 0 0,-4 0 0,-1 0 0,1 0 0,-1 0 0,2 0 0,-2 0 0,0 0 0,-2-1 0,-1 1 0,-1-1 0</inkml:trace>
</inkml:ink>
</file>

<file path=ppt/ink/ink9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0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 24575,'7'-2'0,"1"1"0,10-2 0,-5 2 0,6-1 0,-7 1 0,0 1 0,-2 0 0,-1 0 0,1 1 0,1 1 0,2-1 0,-1 1 0,4 0 0,-7-1 0,5 1 0,-8-2 0,6 2 0,-6-2 0,1 0 0,-4 0 0</inkml:trace>
</inkml:ink>
</file>

<file path=ppt/ink/ink9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1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24575,'6'-2'0,"14"2"0,-4-1 0,10 0 0,-12 1 0,-2-2 0,-2 2 0,-1 1 0,-1 0 0,1 0 0,0-1 0,1 0 0,4 0 0,-4 0 0,-1 0 0,-4 0 0,-2 0 0,0 0 0,0 0 0,3 0 0,-3 0 0,1 0 0,-3 0 0</inkml:trace>
</inkml:ink>
</file>

<file path=ppt/ink/ink9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2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24575,'25'2'0,"1"1"0,-1-1 0,-3-1 0,16-1 0,-18 0 0,22 0 0,-29 0 0,4 0 0,-12 0 0,3 0 0,-3 0 0,1 0 0,-2 0 0,-1 0 0,-2 0 0,0 0 0</inkml:trace>
</inkml:ink>
</file>

<file path=ppt/ink/ink9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16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24575,'4'0'0,"11"-1"0,-1 1 0,13-2 0,-12 1 0,2 0 0,-7 1 0,1 0 0,16 0 0,-7 0 0,11 0 0,-6 0 0,-7 0 0,3 0 0,-5 0 0,-5 0 0,1 1 0,-8 0 0,2 0 0,-4-1 0,8 0 0,-1 0 0,6 1 0,2 0 0,-6 1 0,2 0 0,-5-2 0,1 1 0,4-1 0,-2 1 0,4 0 0,-8 0 0,1-1 0,-3 0 0,1 0 0,6 0 0,-5 0 0,4 0 0,-7 0 0,3-1 0,-2 0 0,1 0 0,-4 1 0,0 0 0,-1 0 0</inkml:trace>
</inkml:ink>
</file>

<file path=ppt/ink/ink9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9.3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 24575,'0'6'0,"1"5"0,0 7 0,1 8 0,2 8 0,3 21 0,1-12 0,0 12 0,-2-27 0,-1 3 0,1 4 0,-3-2 0,3 17 0,-6-18 0,4 14 0,-3-17 0,1-1 0,-1-6 0,0-4 0,0 1 0,0 2 0,-1-3 0,2 6 0,-2-8 0,0 6 0,1-7 0,-1 1 0,1 6 0,0-6 0,0 5 0,0-5 0,-1-2 0,-1 6 0,0-8 0,-1 5 0,2-3 0,-1-4 0,0 9 0,0-8 0,0 4 0,1-4 0,0-2 0,-1 3 0,1-2 0,-2 8 0,1-5 0,0 7 0,1 5 0,-1 2 0,1 2 0,-2 6 0,2-12 0,0 7 0,0-4 0,2 8 0,-2-4 0,1 18 0,-1-25 0,-1 6 0,1-22 0,-1 4 0,1-8 0,0 3 0,-1-8 0,-1-5 0,-3-20 0,1 3 0,-3-16 0,1 10 0,-2 1 0,0-5 0,0 7 0,1-4 0,1-3 0,2 4 0,2-20 0,1-2 0,1-3 0,0-43 0,-2 47 0,0-39 0,-1 48 0,1-15 0,1 19 0,-1-6 0,2 24 0,-1 4 0,1 4 0,0 3 0,1-17 0,0 8 0,1-24 0,-2 12 0,2-4 0,-2 11 0,0 2 0,-1 9 0,0-5 0,0 7 0,1-2 0,0-6 0,0 5 0,0-4 0,0 7 0,0-1 0,0-1 0,0-4 0,0 2 0,0 0 0,0 5 0,1 9 0,1 10 0,1 28 0,0 4 0,-1 53 0,1-25 0,-2-11 0,-1 1 0,1 16 0,-1-19 0,0 0 0,0 14 0,0-18 0,0-2 0,0 7 0,0 6 0,0-25 0,-1-7 0,2 8 0,-2-13 0,2 1 0,-1-10 0,0-2 0,-1 9 0,0-4 0,1 19 0,1-18 0,1 10 0,-1-14 0,1-4 0,-2 0 0,4-1 0,-4-5 0,4 3 0,-4-7 0,1 0 0,0 2 0,-1-1 0,2-3 0,-2-13 0,-5-15 0,-26-11 0,19 11 0,-18 7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9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5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57 24575,'0'20'0,"0"-3"0,0 3 0,0-3 0,0 1 0,0-1 0,0 3 0,0 2 0,0 3 0,0 2 0,0-1 0,0 17 0,0-4 0,1 4 0,-1-6 0,3-10 0,-3 1 0,4 11 0,-3-15 0,3 20 0,-4-22 0,2 9 0,-2-10 0,1-1 0,1 6 0,-1 2 0,2 0 0,-3 15 0,1-13 0,-1 8 0,2-8 0,-2-1 0,4 27 0,-3-21 0,2 23 0,-3-35 0,0 3 0,0-12 0,0-3 0,0 0 0,0-2 0,0 1 0,0-1 0,0 0 0,0-2 0,0-1 0,0-1 0,0-1 0,0-1 0,0 0 0,0 3 0,0-1 0,0 6 0,0-3 0,0 1 0,0-8 0,-2-10 0,2-9 0,-1-8 0,1-6 0,-2-5 0,2-3 0,-3-24 0,2 23 0,1-48 0,2 41 0,0-22 0,1 20 0,-3-17 0,2 12 0,-1-9 0,0 27 0,0 7 0,-1 4 0,0 5 0,0-4 0,0 6 0,0-11 0,0 12 0,0-3 0,0 9 0,0 2 0,-1-3 0,1 3 0,-1-4 0,1 0 0,0-5 0,0-14 0,-2 9 0,2-9 0,-4 2 0,2 0 0,0-1 0,-1 0 0,3 15 0,-1-4 0,0 9 0,0 19 0,0 8 0,1 24 0,-1 9 0,0-1 0,1 9 0,1-4 0,2 14 0,-3-16 0,1 4 0,-1 3 0,-4 11 0,1 2 0,-3-6 0,4-22 0,-1 20 0,1-22 0,1 19 0,-2-26 0,0 9 0,1-7 0,-2 11 0,4-17 0,-2 11 0,4-10 0,-2 2 0,2-10 0,-2 3 0,2-12 0,-2 5 0,0-8 0,0 0 0,0 6 0,0-7 0,0 5 0,0-8 0,0 0 0,0-2 0,-2-7 0,2-18 0,-1-7 0,3-42 0,-2 20 0,2-2 0,-1-2 0,0-3 0,0-2 0,-1 1 0,0 5 0,-1-41 0,-1 53 0,0-21 0,-1 18 0,3 1 0,-1-19 0,1 23 0,0-15 0,0 23 0,1 4 0,0 7 0,1 4 0,-1 3 0,0-6 0,2 2 0,0-10 0,1 6 0,0-6 0,-1 10 0,0-3 0,-1 11 0,0 0 0,-2 3 0,1-1 0,-1 1 0,0-4 0,0 3 0,0-1 0,0 1 0,0 2 0,1-3 0,0 0 0,0-6 0,-1 5 0,1 0 0,-1 6 0,1 2 0</inkml:trace>
</inkml:ink>
</file>

<file path=ppt/ink/ink9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38.2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24575,'14'1'0,"0"1"0,5 2 0,5-2 0,0 0 0,8-2 0,-4 0 0,11 0 0,-8 0 0,17 0 0,-16-1 0,20-2 0,-22 1 0,9-2 0,-12 3 0,0-1 0,14-1 0,-12-1 0,30-1 0,-30 3 0,15-1 0,-22 5 0,8-1 0,-5 2 0,10-1 0,-13 0 0,0 0 0,1 0 0,-4 0 0,8-1 0,-12-1 0,4 0 0,-8 0 0,8 0 0,-6 0 0,10 0 0,-13 0 0,4-1 0,-17 1 0,-12 1 0,-10 1 0,-21 5 0,-2-5 0,-31 1 0,20-4 0,-28-1 0,40-1 0,-7 1 0,16-1 0,2 0 0,1 1 0,-13-3 0,14 5 0,-13 0 0,18 0 0,-3 3 0,4-2 0,-1 0 0,1-1 0,-1 0 0,1 0 0,3 0 0,2 1 0,9-1 0,0 2 0,9-2 0,2 0 0,13 0 0,9 0 0,21 1 0,2 1 0,15 0 0,19 1 0,-17-2 0,21 0 0,-38 1 0,18 1 0,-20-1 0,22 3 0,-20-2 0,22 1 0,-31-2 0,8-1 0,-25-1 0,0 0 0,-8 0 0,-2-1 0,-4 1 0,-3 0 0,-1 1 0</inkml:trace>
</inkml:ink>
</file>

<file path=ppt/ink/ink9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1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24575,'2'16'0,"-1"1"0,0 11 0,0-1 0,1 7 0,0 0 0,0 3 0,1-1 0,-3-1 0,3-11 0,-3-2 0,1-14 0,-1 4 0,1 7 0,0-4 0,0 9 0,0-13 0,-1 3 0,1-7 0,-1 0 0,0-4 0,0-1 0,0 3 0,0 4 0,0-2 0,0 2 0,1-6 0,0 2 0,0-4 0,-1 12 0,0 0 0,1 17 0,-1-11 0,2 7 0,-2-16 0,0 4 0,0-9 0,0 3 0,0-5 0,1-1 0,1-2 0,4 0 0,3-2 0,4 1 0,3 0 0,4 1 0,-1 0 0,3 0 0,-3 0 0,0 0 0,2 0 0,5 2 0,-5-1 0,0 1 0,-7-1 0,-5-1 0,6 0 0,-4-1 0,1 0 0,-5-1 0,-2 2 0,2-1 0,5 1 0,-2 0 0,1 0 0,-7 0 0,0 0 0,0 0 0,-1-1 0,0 0 0,0 0 0,-1 0 0,3 1 0,-1-2 0,0 1 0,3-2 0,-2 2 0,9-2 0,-8 3 0,3-1 0,-5 1 0,-1 0 0,1 0 0,3 0 0,-1-1 0,3 0 0,-3 0 0,-1 1 0,-1 0 0,0 0 0,-2 0 0,3 0 0,-1 0 0,0-2 0,-3-3 0,-2-6 0,-1 5 0,0-1 0</inkml:trace>
</inkml:ink>
</file>

<file path=ppt/ink/ink9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23.0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24575,'-3'39'0,"2"1"0,-4 5 0,5 0 0,-3-9 0,3 0 0,-1-9 0,1-3 0,0 0 0,1-7 0,-1 6 0,3 2 0,-2 0 0,1 6 0,2 13 0,-2-15 0,3 12 0,-3-29 0,0-1 0,9-16 0,-8 5 0,9-6 0</inkml:trace>
</inkml:ink>
</file>

<file path=ppt/ink/ink9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0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24575,'6'0'0,"4"0"0,2 0 0,1 0 0,-3 0 0,-2 1 0,0-1 0,3 1 0,17-1 0,-8 2 0,32 1 0,-27-1 0,22 2 0,-28-4 0,5 2 0,-16-1 0,4 0 0,-6-1 0,6 0 0,-4 1 0,4 0 0,-3 1 0,0 0 0,-2-2 0,-3 1 0,-1 0 0,-1 0 0,5 1 0,1-1 0,7 2 0,0 0 0,2-1 0,-5 0 0,-5-1 0,-24 13 0,12-10 0,-13 10 0</inkml:trace>
</inkml:ink>
</file>

<file path=ppt/ink/ink9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1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24575,'10'0'0,"6"0"0,21 0 0,-1 0 0,21 0 0,-24-1 0,11-1 0,-26 1 0,12-1 0,-14 0 0,7 1 0,0-1 0,-4 2 0,5 0 0,-6 0 0,-4 0 0,2 0 0,-5 0 0,1-1 0,-4 1 0,-1-2 0,9 1 0,0 0 0,5 1 0,-4 0 0,-5 0 0,-3 0 0,-3 0 0,-4 0 0,-1 0 0</inkml:trace>
</inkml:ink>
</file>

<file path=ppt/ink/ink9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45.2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575 20 24575,'4'14'0,"-2"10"0,2 3 0,-4 16 0,2-12 0,-2 7 0,0-9 0,0-5 0,0 12 0,0-14 0,0 12 0,0-14 0,0 1 0,0 0 0,0-3 0,1 0 0,-1 1 0,1-3 0,-1 4 0,0-4 0,0 2 0,1-7 0,0-2 0,0-6 0,-1 4 0,-1 2 0,0-2 0,-1 0 0,-3 0 0,-12 14 0,6-2 0,-11 14 0,17-16 0,-3 1 0,8-18 0,4-10 0,2-10 0,1-7 0,0 3 0,-1-8 0,-1 2 0,-1-1 0,1-11 0,-3 17 0,0-11 0,-2 17 0,-1-14 0,1 11 0,-1-11 0,1 18 0,0-4 0,0 6 0,1-2 0,-1 1 0,1 3 0,0-2 0,0 3 0,0 0 0,-1 3 0,0 0 0,0 0 0,0 0 0,0 0 0,0 0 0,0 3 0,0-1 0,0 3 0,0-1 0,0 0 0,0 0 0,0-1 0,0 2 0,-1-1 0,-1-3 0,1 2 0,-2-5 0,2 3 0,0 1 0,0-1 0,1 1 0,0-2 0,0-5 0,1 3 0,0-6 0,0 7 0,2-1 0,-10 7 0,-13-1 0,-11 3 0,-13 0 0,-9 0 0,-3-1 0,-12-4 0,18 2 0,6-1 0,19 4 0,7 0 0,-9-1 0,11 1 0,-13-1 0,17 1 0,-6 0 0,10 0 0,0 0 0,4 0 0,2 0 0,0 1 0,1 1 0,1 2 0,0 2 0,0 0 0,0-1 0,0 2 0,0-2 0,0 6 0,2 8 0,-2-1 0,2 7 0,-1-8 0,1 2 0,0 6 0,-1 12 0,2-6 0,-3 4 0,2-16 0,-1-3 0,0 4 0,-1-8 0,0 13 0,-1-3 0,0 1 0,-1-1 0,2-10 0,-2 0 0,1-2 0,0-3 0,0 0 0,1-3 0,-4 5 0,2 2 0,-1 1 0,1-2 0,0-3 0,2-3 0,-2 0 0,2 1 0,-4 2 0,3 1 0,-3 2 0,1-1 0,1-1 0,1-3 0,-1-2 0,2-1 0</inkml:trace>
</inkml:ink>
</file>

<file path=ppt/ink/ink9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7.5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20 24575,'6'0'0,"2"-1"0,4 1 0,1-3 0,3 3 0,-2-2 0,-1 0 0,1 1 0,0 0 0,10 1 0,-4 0 0,9 1 0,-8 0 0,22 0 0,-13-1 0,18 1 0,-26-1 0,11 3 0,-19-3 0,9 1 0,-12-1 0,1-1 0,-2 1 0,0-1 0,-3 1 0,7-1 0,-4 0 0,5 0 0,-2 1 0,-1-1 0,-3 1 0,-1-1 0,-4 1 0,-3 0 0,0 0 0,-6 0 0,1 1 0,-3-1 0,0 1 0,-3-1 0,2 0 0,0 0 0,4 4 0,1 4 0,3 7 0,2 7 0,-2-2 0,1 5 0,-1-1 0,0-5 0,0 1 0,0-11 0,0-2 0,0-1 0,2-3 0,-2 4 0,1 1 0,-1 1 0,1 1 0,-1-1 0,2-2 0,-1 1 0,-1-3 0,1 1 0,-1-1 0,0-1 0,0 0 0,0-1 0,1 0 0,-1 1 0,2 1 0,-2 1 0,1 0 0,-1 2 0,2 0 0,-2 0 0,3 3 0,-3-3 0,2 6 0,-1-5 0,0 10 0,-1-8 0,0 10 0,0-11 0,0 6 0,1-8 0,-1 5 0,1-5 0,-2 7 0,1-6 0,-1 2 0,0-3 0,0 6 0,0-1 0,1 3 0,0-3 0,-1-5 0,-8-3 0,-8-3 0,-7-2 0,-8 0 0,7 1 0,-4-1 0,13 2 0,-2-2 0,9 0 0,-1 0 0,-10 0 0,9 0 0,-12 0 0,13-1 0,-2 0 0,4 0 0,-2 1 0,5 0 0,0 0 0,0 0 0,2 0 0,-3-1 0,0 0 0,-1-1 0,-1 0 0,3 1 0,-3-2 0,2 1 0,-11 0 0,5 2 0,-15 0 0,17 2 0,-3-1 0,9-1 0,0 1 0,-1-1 0,-3 1 0,-1-1 0,0 2 0,-6-2 0,8 0 0,-2 0 0,5 0 0,1 0 0,1-2 0,-1 2 0,2-1 0,0 0 0,-2-3 0,2 0 0,0-5 0,-3-1 0,2-4 0,-4-5 0,3 2 0,-5-11 0,1-20 0,3 11 0,-1-16 0,3 22 0,1-3 0,-1 5 0,1-7 0,1 16 0,0-9 0,1 18 0,-1-7 0,2 11 0,-1-10 0,-1 4 0,1-5 0,-1 6 0,0 0 0,0-6 0,0 6 0,0-2 0,0 10 0,1 16 0,0 2 0,-1 29 0,-1-11 0,0 26 0,1-21 0,0 18 0,0-24 0,0 22 0,0-22 0,0 22 0,0-23 0,0 14 0,0-22 0,1 11 0,-1-20 0,1 4 0,-1-10 0,0 1 0,0-4 0,0 1 0,0 1 0,0 0 0,0-1 0,0 1 0,0 0 0,-1 8 0,1-8 0,-2 5 0,1-9 0,-1 1 0,2-1 0,-1 1 0,1 0 0,1-1 0,9-2 0,1-2 0,11 0 0,-7 1 0,9 1 0,-9 0 0,13 1 0,-10 0 0,13 1 0,-10-1 0,11 0 0,-12-1 0,3 2 0,-10-2 0,-2 0 0,1 0 0,-3 0 0,3 0 0,3 0 0,-3-2 0,3 2 0,-5-1 0,-3 1 0,-1 0 0,-1 0 0,11-1 0,-5 1 0,11-3 0,-14 3 0,3-1 0,-6 1 0,3 0 0,-2 0 0,0-1 0,-2 0 0,-1 0 0,2 1 0,-1 0 0,-1 0 0,1 0 0,1 0 0,0 0 0,2 0 0,-2 0 0,-5-1 0,-8-2 0,-9-1 0,-24-3 0,11 2 0,-13 1 0,15 1 0,4 2 0,-6-1 0,4 1 0,-17-2 0,17 3 0,-11-3 0,21 3 0,0 0 0,-5 0 0,6 0 0,-10 2 0,12 0 0,-5 2 0,12-3 0,0 0 0,3-1 0,0 0 0,-6 1 0,3 0 0,-4 0 0,9-1 0,1-2 0,3 1 0,1-1 0</inkml:trace>
</inkml:ink>
</file>

<file path=ppt/ink/ink9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0:59.6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24575,'9'-2'0,"3"0"0,-4 2 0,7-1 0,-8 1 0,10-1 0,-6 0 0,16-1 0,-7 0 0,7 1 0,-7-2 0,-6 2 0,-2-1 0,-5 1 0,-1 1 0,-2 0 0,-2 0 0,3-1 0,-1 1 0,8-1 0,-5 1 0,5 0 0,-3 0 0,-3 0 0,0 0 0,-4 0 0,-1-1 0,2 0 0,-1 0 0,1 1 0,2 0 0,-1 0 0,0 0 0,-1 0 0,0 0 0,-1 0 0,1 0 0,-1 0 0,1 0 0,0 0 0,0 0 0,4 0 0,0 0 0,1 0 0,0 0 0,-3 0 0,5 0 0,-1 0 0,10 0 0,-7 0 0,1 0 0,-7 0 0,-2 0 0,2 0 0,3 1 0,0 0 0,3 0 0,2 0 0,-2 0 0,2 1 0,-4-1 0,-3-1 0,4 0 0,-4 0 0,2 0 0,-4-1 0,-1 2 0,-3 0 0,2 1 0,-3 0 0</inkml:trace>
</inkml:ink>
</file>

<file path=ppt/ink/ink9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2.5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98 24575,'10'-1'0,"8"0"0,2-2 0,12 0 0,-7 2 0,6-1 0,8 2 0,-12 2 0,8-2 0,-19 1 0,2-1 0,-4-1 0,1 1 0,4-3 0,-6 3 0,11-1 0,-14 1 0,11 0 0,-12 0 0,8 0 0,-9 1 0,11-1 0,-7 1 0,9-1 0,-9 0 0,3 0 0,-8 0 0,-1 0 0,-2 0 0,-2-1 0,-8 0 0,-10-3 0,-10-1 0,-10-4 0,-1 0 0,-4-2 0,-7-1 0,10 3 0,-6 0 0,16 5 0,-2 2 0,2 1 0,-9 1 0,13 0 0,-5 0 0,17 0 0,-5 0 0,6 0 0,-2 0 0,-1 0 0,4 1 0,12-1 0,28 1 0,55-2 0,-15 0 0,10 0 0,-28 0 0,-25 0 0,27-2 0,-30 2 0,21-1 0,-26 1 0,12 1 0,-18 0 0,4 0 0,-11 0 0,1 0 0,-29 1 0,-4 1 0,-45 6 0,25-3 0,-13 2 0,26-3 0,2-1 0,-3 0 0,2 0 0,5 0 0,-13 3 0,16-4 0,-11 3 0,19-3 0,-3 0 0,4 1 0,0 0 0,1-1 0,1 0 0,0 0 0,4-1 0,2 1 0,4-1 0,3-1 0,9-2 0,38-3 0,-2 0 0,6-2 0,0 0 0,2-2 0,22-2 0,-47 4 0,-4 5 0,-11-1 0,-7 2 0,-2 0 0,-3 1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9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8.9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24575,'-3'11'0,"2"-2"0,-1-1 0,0 0 0,1-1 0,0 2 0,-3 7 0,2-4 0,-1 8 0,2-5 0,1-2 0,-1 1 0,0-1 0,0 1 0,1 4 0,0 0 0,1 3 0,0-1 0,0 2 0,-1-1 0,-1 4 0,-1-1 0,0 8 0,0-2 0,1-4 0,-1 2 0,1-10 0,0-1 0,1-5 0,-1-3 0,1-4 0,-1 1 0,1-2 0,2-9 0,2-2 0,2-11 0,2-3 0,-3-2 0,1-5 0,-3-1 0,-2-1 0,1-3 0,-2-23 0,-1 25 0,0-18 0,-1 34 0,1 0 0,-2 2 0,2 3 0,-1 2 0,2 2 0,0 4 0,0 0 0</inkml:trace>
</inkml:ink>
</file>

<file path=ppt/ink/ink9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0.6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24575,'0'13'0,"0"5"0,0 4 0,1 5 0,1 5 0,1 2 0,0-4 0,0 4 0,-1-9 0,3 22 0,-3-15 0,7 29 0,-5-33 0,4 26 0,-5-32 0,1 8 0,-2-14 0,0-3 0,-1-3 0,0-1 0,-1-6 0,0 2 0,0-3 0,0 1 0,0-6 0,0-8 0,0-3 0,0-12 0,0 2 0,2-5 0,-2-3 0,3-12 0,-3 8 0,4-19 0,-2 24 0,2-9 0,-2 17 0,-1-10 0,-1 18 0,0-5 0,0 18 0,-1 7 0,0 5 0,-4 16 0,0-2 0,-3 20 0,2-10 0,-1 17 0,0-1 0,0-1 0,2 5 0,2-26 0,2-2 0,1-21 0,0-4 0</inkml:trace>
</inkml:ink>
</file>

<file path=ppt/ink/ink9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5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24575,'14'0'0,"2"1"0,2-1 0,0 2 0,-2-2 0,-3 0 0,-3 0 0,1 0 0,4 1 0,4 0 0,6 4 0,18-1 0,-12 1 0,18-2 0,-26 0 0,6-2 0,-14 1 0,5-1 0,-6-1 0,-3-1 0,-4 0 0,-3 0 0,4 1 0,-1 0 0,2 0 0,-3 0 0,-4 0 0,3 0 0,-1 1 0,2 0 0,1 0 0,0 0 0,4-1 0,-2 1 0,-1-1 0,-4 0 0,-20 2 0,4-2 0,-32 3 0,22-3 0,-20 1 0,25-1 0,-17 2 0,17-2 0,-25 4 0,20-4 0,-13 2 0,19-3 0,2 0 0,2 1 0,2-1 0,-9 1 0,8-1 0,-7 1 0,11 0 0,-3 0 0,4 0 0,-2 0 0,2-2 0,0 2 0,-1-2 0,1 2 0,-1-1 0,3 1 0,-1 0 0,-2 0 0,-1 0 0,-2-2 0,15 2 0,8-1 0,1 1 0,-1 0 0</inkml:trace>
</inkml:ink>
</file>

<file path=ppt/ink/ink9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07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24575,'16'2'0,"2"-1"0,5 1 0,1-2 0,1 0 0,-6 0 0,3 0 0,-6 0 0,1 0 0,2 0 0,3 0 0,-3 2 0,10-2 0,-18 1 0,3-1 0,-11 0 0,0 0 0,3 0 0,-3 0 0,3 0 0,-3 0 0,2 0 0,2 0 0,5 1 0,-2 0 0,8 1 0,-8-1 0,1 1 0,-5-1 0,-5 0 0,1-1 0,2 2 0,-1-1 0,2 0 0,-3-1 0,0 1 0,-3-1 0,-9 1 0,0-1 0,-5 0 0,-2 0 0,3 0 0,-7 0 0,-1 0 0,-3 0 0,-1 0 0,-2 0 0,-7 0 0,6 0 0,-5 0 0,-3 0 0,14 0 0,-9 0 0,18-2 0,3 1 0,3-1 0,3 2 0,2-1 0,1 1 0,2-1 0</inkml:trace>
</inkml:ink>
</file>

<file path=ppt/ink/ink9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5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24575,'5'-3'0,"5"2"0,5 0 0,3 0 0,3 0 0,-1 0 0,3 1 0,-5 0 0,5 0 0,-1 0 0,0 1 0,6 0 0,-14 0 0,4-2 0,-12 1 0,-1-2 0,0 2 0,2 0 0,1-1 0,7 1 0,-2-1 0,7 3 0,-6-1 0,5 1 0,-10-2 0,8 0 0,-5 1 0,20 3 0,-13 0 0,10 0 0,-23-3 0,-8-1 0,-12-1 0,-2-1 0,-11 1 0,0-1 0,-8 1 0,-8 1 0,-20 0 0,10 0 0,-17 3 0,38-2 0,-6 0 0,27-1 0,-4 0 0,11 0 0,-2 1 0,2-1 0,-1 1 0,7-1 0,5 3 0,7 0 0,2 2 0,7 0 0,-3-3 0,4 1 0,40 0 0,-21 1 0,32-1 0,-38-3 0,-3-2 0,9-1 0,-19 2 0,8-1 0,-25 2 0,-2 0 0,-2 0 0,2 0 0,-2 0 0,2 0 0,-2 0 0,-1 0 0,1-1 0,1 1 0,1-1 0,1 0 0,3 1 0,-4-2 0,4 2 0,-5 0 0,3 0 0,0 0 0,6 0 0,-9 0 0,-1 0 0,-13-1 0,0 1 0,-1-2 0,1 0 0,0 1 0,-1-1 0,1 0 0,4 1 0,3 0 0</inkml:trace>
</inkml:ink>
</file>

<file path=ppt/ink/ink9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7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0 24575,'1'10'0,"1"6"0,-1-5 0,0 8 0,0-3 0,0 1 0,0 9 0,-2-3 0,0 4 0,-4 17 0,3-16 0,-4 19 0,3-21 0,1 9 0,-2 4 0,2-6 0,-2 4 0,-1-2 0,3-6 0,-3 3 0,5-9 0,-3-6 0,3-6 0,0-4 0,0-4 0,0-1 0,0 2 0,0 1 0,0 1 0,0 1 0,0 0 0,0 3 0,0-3 0,0 4 0,4-17 0,3-10 0,1-11 0,3-25 0,-7 14 0,0-10 0,-4 10 0,0 5 0,0-20 0,-1 16 0,1-22 0,-2 29 0,1-16 0,1 22 0,-2-3 0,2 8 0,0 4 0,0-9 0,0 7 0,0-4 0,0 10 0,0 0 0,0-1 0,0 12 0,-4 18 0,4 6 0,-4 34 0,5-23 0,4 41 0,0-35 0,4 20 0,-1-24 0,3-6 0,2 10 0,-2-17 0,0 5 0,-4-12 0,-3-4 0,1 3 0,-3-7 0,0-2 0,10-11 0,20-9 0,-13 5 0,10-2 0</inkml:trace>
</inkml:ink>
</file>

<file path=ppt/ink/ink9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19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24575,'0'75'0,"0"-20"0,0-1 0,-2 8 0,2 16 0,-1-15 0,1-33 0,0 15 0,4-17 0,-2 0 0,4 5 0,-4-14 0,1 4 0,-1-14 0,0-2 0,-2-4 0,2-7 0,1-8 0,0-12 0,0-4 0,-1-6 0,-2-1 0,0 0 0,-3-26 0,2 19 0,-3-20 0,2 25 0,-3-1 0,2 4 0,0 8 0,2 2 0,2 6 0,-1 6 0,2-1 0,-2 8 0,0 0 0,1 1 0,-1 1 0,1-1 0,-1 0 0,0 1 0,0 2 0</inkml:trace>
</inkml:ink>
</file>

<file path=ppt/ink/ink9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1.8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24575,'-1'1'0,"2"0"0,22-1 0,3 0 0,44 0 0,-22 0 0,29 2 0,-36-2 0,10 2 0,-30-2 0,-5 0 0,-10 0 0,-1 0 0,3 0 0,3 0 0,1 0 0,0 0 0,-4 0 0,-2 0 0,5 0 0,-3 0 0,7 1 0,-10-1 0,-5 1 0,-3-1 0,-5 0 0,-1 0 0,-2 0 0,0 0 0,1 0 0,-9 0 0,-5 1 0,-3 0 0,1 1 0,-3 0 0,7 1 0,-4-2 0,9 1 0,4-2 0,-4 1 0,4-1 0,-6 2 0,11-2 0,-3 2 0,5-2 0,1 0 0,-1 0 0,1 0 0,1 0 0,4-3 0,0 3 0,4-2 0</inkml:trace>
</inkml:ink>
</file>

<file path=ppt/ink/ink9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3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24575,'2'26'0,"-2"6"0,3 19 0,-3-5 0,4 26 0,-3-25 0,3 21 0,-3-30 0,1 18 0,0-29 0,1 11 0,-2-23 0,0-1 0,-1-10 0,0 0 0,2-1 0,-2-5 0,1-7 0,-1-5 0,0-13 0,1-2 0,0-7 0,2-6 0,-3 2 0,2 2 0,-1-12 0,-1 24 0,3-9 0,-3 17 0,3-2 0,-1 2 0,1-5 0,-1 12 0,-2-1 0,1 6 0,-1 0 0,0 2 0,0-1 0,0 2 0,-1 1 0,1 0 0,-1 1 0</inkml:trace>
</inkml:ink>
</file>

<file path=ppt/ink/ink9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5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24575,'1'8'0,"1"14"0,1 2 0,0 12 0,0-8 0,0 4 0,0 9 0,0 0 0,0 19 0,-1-17 0,2 16 0,-2-22 0,3 1 0,-2-10 0,1-4 0,-2-4 0,2 0 0,-3-11 0,1-2 0,-1-7 0,-1-10 0,0-3 0,1-13 0,1-16 0,-1 0 0,1-9 0,-2 2 0,-2 7 0,2-16 0,-4 22 0,3-6 0,-4 23 0,4 2 0,-3-2 0,3 6 0,0-5 0,0 6 0,0 2 0,0 0 0,0 5 0,1-1 0,-1 2 0,-1-4 0,2 1 0,-2-3 0,2 4 0,-1 1 0,-5 3 0,5 1 0,-5 3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9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8.0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 24575,'19'0'0,"4"0"0,16 0 0,34 0 0,-30-1 0,32 1 0,-52-2 0,6 2 0,-17 0 0,4 0 0,-3-1 0,10 0 0,-11 0 0,5-1 0,-13 2 0,-1 0 0,1 0 0,0 0 0,5 0 0,-2 0 0,1 0 0,-2 0 0,-1 0 0,3 2 0,-1-1 0,1 0 0,-3 0 0,-8-1 0,-7 0 0,-21 0 0,8 0 0,-27 0 0,24 0 0,-20 0 0,18 0 0,-4 0 0,4 0 0,8-1 0,2 1 0,9-1 0,1 1 0,-2-1 0,-1 1 0,-2-2 0,-4 1 0,3 1 0,1-1 0,12 1 0,11 0 0,10 0 0,13 0 0,-2 0 0,6 0 0,-12 1 0,-1-1 0,-3 2 0,11 0 0,-9-1 0,5 2 0,-19-3 0,-4 0 0,-4 0 0,0 0 0</inkml:trace>
</inkml:ink>
</file>

<file path=ppt/ink/ink9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29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54 24575,'10'-4'0,"1"1"0,6 0 0,-2 1 0,7-1 0,-2 0 0,3 1 0,20-3 0,-7 2 0,11-1 0,-16 1 0,-3 3 0,3-2 0,-6 1 0,0 1 0,-13-1 0,-6 1 0,-1 0 0,1 0 0,2 0 0,3 1 0,-1-1 0,-1 1 0,-3-1 0,0 0 0,-2 0 0,1 0 0,-1 0 0,1 0 0,-2 0 0,3 0 0,-4 0 0,0 0 0,-5 0 0,-7-1 0,-22-1 0,-6-3 0,-50 2 0,17-1 0,-12 2 0,26 2 0,25 0 0,5 0 0,16 0 0,3 0 0,5 0 0,-3 0 0,3 0 0,-6 0 0,10 0 0,-6 0 0,8 0 0</inkml:trace>
</inkml:ink>
</file>

<file path=ppt/ink/ink9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1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24575,'-3'34'0,"-1"1"0,3 27 0,1-17 0,2 42 0,0-43 0,-1 14 0,-1-24 0,-1 21 0,1-20 0,-5 15 0,3-19 0,-1-5 0,2-2 0,1-4 0,0-5 0,0-2 0,0-6 0,0-3 0,0-1 0,0 1 0,1 1 0,-1 1 0,1 7 0,-1-4 0,0 6 0,0-8 0,-1-1 0,1-6 0,3-9 0,2-12 0,4-5 0,4-35 0,-4 18 0,2-39 0,-6 38 0,1-24 0,-4 40 0,2-6 0,-3 21 0,3-6 0,0 1 0,1-5 0,0 3 0,0 0 0,-2-7 0,1 11 0,-3 0 0,1 12 0</inkml:trace>
</inkml:ink>
</file>

<file path=ppt/ink/ink9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3.3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47 24575,'5'80'0,"0"0"0,0-1 0,1 2 0,0-2 0,-1-20 0,-1-24 0,3 17 0,-5-29 0,0 0 0,-1-3 0,1-7 0,-1-1 0,0-3 0,0-1 0,-1 3 0,1-2 0,-1 1 0,0-13 0,-1-5 0,1-15 0,-3-4 0,3-2 0,-4-9 0,-2-19 0,0 9 0,-1-11 0,2 19 0,1 7 0,2 2 0,-1 3 0,2 4 0,-1 0 0,1 0 0,-2 0 0,3-14 0,-2 14 0,2-8 0,0 19 0,0-5 0,0 7 0,0-7 0,0 13 0,-2 22 0,-2 9 0,-4 55 0,0-21 0,1 36 0,3-44 0,3 5 0,1-34 0,-1 3 0,1-15 0,-2 8 0,2-9 0,0 6 0,0-8 0,0 1 0,0-4 0,0 0 0,0-2 0,0 1 0,0-2 0,0 3 0,0 10 0,0-1 0,0 10 0,2-21 0,-1-23 0,2-20 0,1-20 0,-1 5 0,3-20 0,0 4 0,2-9 0,1-18 0,-3 47 0,-2-11 0,-2 46 0,-2 8 0,-6 3 0,5 4 0,-5 1 0</inkml:trace>
</inkml:ink>
</file>

<file path=ppt/ink/ink9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8.2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24575,'0'5'0,"0"-1"0,0 1 0,3-2 0,14-2 0,2-1 0,9 1 0,-7-1 0,-6 2 0,-3-4 0,6 3 0,-6-1 0,12 0 0,-9-1 0,6 1 0,-1 2 0,3 1 0,11 1 0,-13-2 0,7 2 0,-14-3 0,-5 1 0,1-1 0,-6-1 0,-1 0 0,1-1 0,1 0 0,1 0 0,1 1 0,1 0 0,-3-1 0,0 1 0,-2-1 0,-1 1 0,2 0 0,-1 0 0,8 0 0,-3 0 0,6 0 0,-5 0 0,-2 0 0,-1 0 0,-2 0 0,0 0 0,-1 0 0,8 0 0,-5 0 0,4 0 0,-5 0 0,-4 1 0,-1-1 0,0 1 0,-2-1 0</inkml:trace>
</inkml:ink>
</file>

<file path=ppt/ink/ink9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39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24575,'2'2'0,"3"1"0,10 1 0,5-3 0,8 3 0,4-4 0,-2 2 0,6-1 0,-5-1 0,-1 2 0,3-2 0,-14 0 0,11 1 0,-17-1 0,5 1 0,-6-1 0,-1 0 0,6 1 0,-4 0 0,11 2 0,-7-1 0,7 1 0,-10-1 0,0-2 0,-8 1 0,1 0 0,-4 0 0,8 0 0,-2-1 0,6 0 0,-5 0 0,-1-1 0,-1 0 0,-2-1 0,2 2 0,-5-2 0,4 0 0,-4 0 0,2 0 0,-7 1 0,-13 1 0,-6 0 0,2 0 0,6 0 0</inkml:trace>
</inkml:ink>
</file>

<file path=ppt/ink/ink9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1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24575,'9'-2'0,"0"0"0,-3 1 0,0 1 0,-5 7 0,0 6 0,-2 10 0,-2 6 0,1 2 0,-3 22 0,4-15 0,-1 15 0,1-20 0,1-4 0,0 1 0,0-6 0,0-2 0,1-3 0,-1-7 0,1 3 0,-1 0 0,0 2 0,0-1 0,0-3 0,0-2 0,0-3 0,1-9 0,2-5 0,4-21 0,-2 5 0,5-24 0,-7 19 0,4-10 0,-7 19 0,1-1 0,-1 4 0,0-5 0,0 5 0,0 0 0,-1 2 0,1 5 0,-1-4 0,1 3 0,0-2 0,0 3 0,0-4 0,0 6 0,1-1 0,-1-1 0,2 2 0,-1-5 0,0 3 0,-1 0 0,0-2 0,0 4 0,0-5 0,-1 6 0,-1-1 0,0 1 0,-1 0 0,1 1 0,-3-2 0,1 2 0,-2-4 0,2 5 0,0 0 0,3 5 0,-5 12 0,3 7 0,-5 11 0,3 5 0,2-1 0,1 6 0,2-1 0,0 32 0,0-32 0,0 27 0,0-40 0,0 3 0,0-4 0,0-4 0,0 7 0,-1-11 0,1 7 0,-1-13 0,0 0 0,1-1 0,-2-5 0,4-8 0,3-9 0,4-10 0,-2 8 0,0 2 0</inkml:trace>
</inkml:ink>
</file>

<file path=ppt/ink/ink9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1:43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24575,'3'14'0,"-2"2"0,0 6 0,-1 5 0,2 4 0,-2 9 0,3 7 0,-1-4 0,0 6 0,1-2 0,-3-7 0,4 18 0,-2-24 0,3 9 0,-2-14 0,-2 5 0,2-7 0,-3 7 0,3-15 0,-3-3 0,1-6 0,-1-7 0,0-18 0,0-1 0,0-21 0,-1 7 0,-1-5 0,0-2 0,-2-5 0,2 2 0,-3-7 0,1 10 0,3-1 0,-1 3 0,2 4 0,0 6 0,-1 2 0,1-8 0,-2 13 0,2-8 0,0 16 0,2-4 0,-2 6 0,2-1 0,-3 26 0,0 9 0,-2 24 0,1-1 0,-1 13 0,1-10 0,-1 12 0,0-9 0,3-11 0,-3-7 0,3-23 0,-1-3 0,1-10 0</inkml:trace>
</inkml:ink>
</file>

<file path=ppt/ink/ink9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07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1 195 24575,'91'-19'0,"0"0"0,1 0 0,-38 8 0,1-1 0,19-2 0,18-3 0,-4 0 0,-22 6 0,-10 2 0,-6 3 0,-30 3 0,1 1 0,0 0 0,-3 0 0,0 1 0,1 0 0,1 0 0,-2 0 0,1-1 0,5 0 0,-9 1 0,7 0 0,-11 1 0,6 0 0,5 0 0,-2-3 0,5 2 0,-8-3 0,-4 1 0,-2 1 0,-4 0 0,-4 1 0,0 1 0,-1 0 0,5-2 0,-3 1 0,3-2 0,-6 4 0,1 1 0,-1 6 0,0 4 0,-1 2 0,0 1 0,0 8 0,0-7 0,0 9 0,0-9 0,-1 12 0,0-8 0,-1 9 0,0-4 0,0 6 0,0-5 0,2 8 0,-2-19 0,1 5 0,1-7 0,-1 7 0,1-4 0,0 9 0,0-9 0,0 6 0,0-7 0,-1 0 0,1-3 0,-2-2 0,2-4 0,3-21 0,0-3 0,3-20 0,1 5 0,0-3 0,-1-1 0,0 0 0,-3-3 0,-1-12 0,-1 20 0,-1-13 0,0 32 0,0-3 0,0 8 0,0-5 0,0 5 0,0-4 0,0 7 0,0-4 0,0 3 0,1-2 0,-1 10 0,0 38 0,0-7 0,-2 41 0,2-44 0,0 7 0,0-24 0,0-3 0,0-2 0,0-1 0,0 10 0,0-4 0,0 6 0,-1 2 0,1-8 0,-2 10 0,1-16 0,0 6 0,0-8 0,1-1 0,-2 1 0,1-5 0,3-13 0,0-4 0,0-26 0,0 5 0,-2-18 0,0 19 0,0-11 0,0 24 0,0-2 0,-2 14 0,2 3 0,-1 0 0,1 3 0,0-2 0,0 4 0,-1-2 0,-2 5 0,2-2 0,-1 3 0</inkml:trace>
</inkml:ink>
</file>

<file path=ppt/ink/ink9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0.2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0 239 24575,'3'-3'0,"2"-2"0,3-2 0,4 1 0,2-1 0,2 1 0,0 1 0,1-1 0,0 2 0,-1 0 0,-2-1 0,2 2 0,-1 1 0,4-2 0,-2 1 0,-2-1 0,-2-1 0,-2 3 0,5-4 0,-2 3 0,10-3 0,-10 3 0,13-3 0,-13 2 0,4-1 0,-7 1 0,0 1 0,0 0 0,3 0 0,-2-2 0,4 1 0,-5 2 0,3-2 0,-4 4 0,-2-2 0,6 1 0,-4-1 0,15-3 0,-12 1 0,8-2 0,-11 3 0,-1 0 0,-3 2 0,6-3 0,-6 2 0,5-1 0,-5 1 0,4 1 0,-2 0 0,1 0 0,0-2 0,2-1 0,1 2 0,2-2 0,-5 3 0,1-2 0,-4 2 0,0 0 0,4-2 0,0 2 0,1-2 0,-1 1 0,-4-1 0,3 0 0,-2 0 0,1 0 0,-4 2 0,-2 0 0,1 1 0,4-3 0,0 1 0,4-1 0,-1 0 0,-1 3 0,-4-3 0,-2 3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9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4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0 260 24575,'5'-1'0,"3"-3"0,-4 4 0,6-6 0,-5 4 0,7-5 0,-5 4 0,8-3 0,-5 2 0,12-3 0,-9 3 0,7-5 0,-11 6 0,3-3 0,-5 4 0,5-4 0,-5 3 0,2-1 0,-5 2 0,1 1 0,-2 0 0,2 1 0,0-2 0,2 0 0,2-1 0,2-2 0,5 0 0,-2-2 0,0 2 0,-4 2 0,-4 0 0,2 2 0,-4-1 0,7-1 0,-4 1 0,4-1 0,-3 3 0,3-4 0,-3 4 0,3-4 0,-4 4 0,3-3 0,-2 2 0,8-3 0,-8 2 0,8-2 0,-9 2 0,7-1 0,-7 2 0,6-1 0,-5 0 0,4-1 0,-3 0 0,7-2 0,-7 2 0,7-1 0,-9 1 0,3-1 0,-2 1 0,3 0 0,2-2 0,0 1 0,4-2 0,-5 2 0,0-2 0,-1 4 0,-4-2 0,5 2 0,-6 0 0,3 0 0,1 1 0,3-1 0,0-1 0,4-2 0,-9 2 0,3-1 0,-6 1 0,0-2 0,-1 2 0,-1 1 0,-1 1 0,-1 1 0</inkml:trace>
</inkml:ink>
</file>

<file path=ppt/ink/ink9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29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0 547 24575,'7'-4'0,"2"-2"0,13-11 0,-5 3 0,23-17 0,-19 13 0,17-12 0,-16 10 0,6-3 0,-5 1 0,4-1 0,-7 4 0,17-10 0,-15 13 0,17-14 0,-23 19 0,10-7 0,-14 10 0,13-4 0,-12 3 0,11-1 0,-13 4 0,10-4 0,-9 3 0,7-4 0,-10 5 0,3 0 0,-4 2 0,6-1 0,-5 1 0,6-2 0,-5 1 0,5-2 0,-2 0 0,6-5 0,-11 7 0,10-5 0,-12 7 0,4-2 0,-7 4 0,0-2 0,1 2 0,1-3 0,1 3 0,5-4 0,-2 3 0,5-2 0,-7 2 0,5-1 0,-7 0 0,5 2 0,-3-4 0,-2 3 0,0 0 0,-2 1 0,0 1 0,0-1 0,1-1 0,1 0 0,-1-1 0,2 1 0,-2-1 0,1 1 0,-1 0 0,3 1 0,-5 1 0,4 0 0</inkml:trace>
</inkml:ink>
</file>

<file path=ppt/ink/ink9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36.5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161 503 24575,'12'-2'0,"-1"-1"0,13-3 0,-1-3 0,15-7 0,-9 3 0,10-9 0,-15 11 0,4-1 0,-9 7 0,4 0 0,-9 2 0,2-2 0,-3 1 0,-2-1 0,5 0 0,-3-1 0,0 0 0,-2 0 0,-2 1 0,1 0 0,0 1 0,5-3 0,-2 3 0,8-7 0,-9 5 0,14-7 0,-9 4 0,12-9 0,-14 8 0,1-3 0,-7 6 0,-1 1 0,1-1 0,1-1 0,7 0 0,-5-1 0,10-2 0,-11 6 0,8-6 0,-8 5 0,2-3 0,-5 4 0,1-4 0,-3 6 0,0-3 0,-2 3 0,-2 2 0,1-2 0,0 0 0,0 0 0,2 0 0,-3 1 0,1 1 0,-1-5 0,5 2 0,-1-5 0,3 2 0,-3 0 0,-1 2 0,-5 5 0,-2 2 0,-5 2 0,2-1 0,1 0 0,-14 3 0,-4 1 0,-33 11 0,14-5 0,-23 11 0,30-10 0,-6 2 0,17-7 0,-1-1 0,-5 1 0,4-3 0,-7 4 0,5-1 0,4 0 0,-3 4 0,-7 3 0,12-5 0,-12 6 0,16-11 0,-28 16 0,16-8 0,-27 21 0,29-17 0,-6 7 0,14-11 0,1-2 0,2 1 0,2-3 0,1 2 0,1-3 0,-1 5 0,2-6 0,1 4 0,3-7 0,1 1 0,2 0 0,0-1 0,2-2 0,-4 4 0,3-1 0,-4 5 0,7-8 0,6 0 0,6-7 0,11 0 0,2-3 0,2-1 0,0-1 0,0-1 0,13-9 0,-8 3 0,20-17 0,-19 11 0,3-4 0,-6 4 0,-3 2 0,16-10 0,-1 3 0,-3 2 0,-10 7 0,7-7 0,14-13 0,-7 5 0,11-11 0,-36 28 0,4 0 0,-11 7 0,12 0 0,-8 0 0,11-2 0,-8 3 0,0 0 0,17-7 0,-16 7 0,16-5 0,-20 8 0,1-1 0,-2 1 0,-4 0 0,-1 1 0,-3 1 0,-2 2 0,-3 0 0,-8 5 0,0-1 0,-5 5 0,4-2 0,-1-1 0,-18 9 0,7-3 0,-31 16 0,22-10 0,-34 19 0,28-16 0,-20 9 0,13-5 0,3-1 0,-7 9 0,9-4 0,1 1 0,-10 5 0,17-14 0,-19 10 0,27-18 0,-28 20 0,29-19 0,-18 13 0,27-20 0,-3 3 0,7-5 0,2 1 0,0-3 0,-1 5 0,0-4 0,-2 7 0,2-6 0,-1 4 0,3-4 0,-1 3 0,-1-4 0,4 1 0,-1-4 0,10-2 0,11-11 0,11-3 0,8-7 0,10-1 0,20-9 0,-12 5 0,10-3 0,-31 13 0,-4 1 0,19-7 0,-14 5 0,13-5 0,-20 10 0,2-2 0,-6 4 0,11-4 0,-15 9 0,13-6 0,-12 1 0,10-4 0,-12 4 0,1 2 0,-17 4 0,1 3 0,-8-1 0</inkml:trace>
</inkml:ink>
</file>

<file path=ppt/ink/ink9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97 434 24575,'8'-5'0,"0"0"0,6-2 0,3 1 0,1-4 0,7-1 0,-1-1 0,3-1 0,16 2 0,-17 0 0,21 1 0,-26 2 0,19-4 0,-14-1 0,26-10 0,-17 7 0,12-8 0,-22 13 0,10-9 0,-13 7 0,13-8 0,-12 6 0,-1 3 0,-9 2 0,-2 3 0,1 0 0,9-6 0,-6 5 0,7-4 0,-6 4 0,1-5 0,11-11 0,-12 7 0,4-3 0,-16 15 0,-4 5 0,-3 3 0,-16 15 0,0-5 0,-30 22 0,18-15 0,-19 10 0,17-13 0,-12 6-6784,-5-5 6784,-6 6 0,-11-1 0,6-4 0,2-3 0,-12-3 0,31-7 0,-14 4 6784,4 1-6784,24-2 0,-18 5 0,33-8 0,-4 3 0,8-3 0,-3 0 0,7-4 0,-3 2 0,4-1 0,1-1 0,7-1 0,2-2 0,8 1 0,-1-2 0,3 0 0,3-5 0,3 1 0,0-6 0,27-9 0,-18 5 0,34-15 0,-36 16 0,8-2 0,-19 5 0,0 2 0,2-3 0,-1 1 0,3-1 0,-2 2 0,-5 3 0,4-3 0,3-5 0,-3 1 0,3-2 0,-6 6 0,-7 4 0,2 0 0,-1 1 0,-5 0 0,5 0 0,-6 2 0,7 0 0,-6 2 0,11-2 0,-9 2 0,4-1 0,-6 3 0,-1-1 0,6 0 0,-4 0 0,10 0 0,-7 1 0,0 0 0,-5 0 0,-2 0 0,-2 0 0,1 0 0,1-1 0,-3 0 0,3-1 0,-5 1 0,-6 6 0,-13 7 0,-23 9 0,-16 9 0,-5-2 0,-4 1 0,22-8 0,-1 0 0,-25 10 0,1 0 0,-11 8 0,36-18 0,2 1 0,-14 9 0,8-6 0,28-11 0,9-5 0,-6 1 0,9-3 0,-5 2 0,8-4 0,0 0 0,4-2 0,5-3 0,13-3 0,32-7 0,3-2 0,45-11 0,-30 2 0,28-11 0,-38 6 0,1-2 0,-13 5 0,-5 3 0,20-12 0,-14 10 0,3-5 0,-19 11 0,-6 4 0,-1 0 0,-2 3 0,-3 2 0,9-3 0,-9 4 0,7-3 0,-10 4 0,2-2 0,-6 4 0,-1 0 0,-7 2 0,-2 1 0</inkml:trace>
</inkml:ink>
</file>

<file path=ppt/ink/ink9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3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47 239 24575,'4'-1'0,"5"-2"0,7-6 0,8 0 0,4-2 0,7 1 0,2-3 0,6 2 0,0-4 0,-4 2 0,4-4 0,1-1 0,-10 3 0,13-3 0,-21 7 0,10 2 0,-16 4 0,4 2 0,-4-3 0,1 3 0,1-5 0,1 1 0,-5 1 0,-1-1 0,-11 5 0,-1 0 0,-1 1 0,4-1 0,-1 1 0,4 0 0,-4 0 0,-2 0 0,-17 5 0,-3 0 0,-28 8 0,10-4 0,-11 6 0,17-5 0,-7 5 0,7-2 0,-7 3 0,-14 9 0,-16 3 0,8-1 0,-13 1 0,38-15 0,-5-1 0,15-4 0,-3 1 0,1-2 0,-8 3 0,6-3 0,-2 0 0,12-2 0,1-1 0,5 0 0,-1 0 0,9-4 0,3 0 0,13-4 0,8-2 0,5 0 0,12-5 0,-4 2 0,8-5 0,4 1 0,-2-2 0,3 3 0,14-4 0,-24 9 0,19-4 0,-28 6 0,16-6 0,-10-1 0,8-3 0,-8 0 0,8 0 0,-7 2 0,-7 3 0,-15 7 0,-13 3 0,0 0 0,0 0 0,2 0 0,-2 0 0,1 1 0,-3-1 0</inkml:trace>
</inkml:ink>
</file>

<file path=ppt/ink/ink9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46.2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100 240 24575,'17'-7'0,"17"-9"0,-3 4 0,25-14 0,-20 11 0,5 0 0,-3 4 0,18-4 0,1 1 0,7-4 0,-17 2 0,-5 2 0,-11-2 0,-6 5 0,-16 6 0,-2 2 0,-2 3 0,5-2 0,0 0 0,6-2 0,-7 2 0,3-2 0,-8 3 0,5-2 0,-3 2 0,5-1 0,-3-1 0,0 2 0,-6 1 0,-5 1 0,-7 3 0,-3 0 0,-12 2 0,9-1 0,-9 1 0,5-1 0,3 0 0,-6 1 0,8-2 0,-6 3 0,-11 2 0,5 0 0,-17 1 0,3 1 0,6-3 0,-6 3 0,19-4 0,-6 4 0,4-1 0,-17 5 0,16-6 0,-8 2 0,18-5 0,-2 0 0,5-2 0,-2 1 0,4-3 0,2 2 0,-7 1 0,4 0 0,-8 3 0,7-3 0,-6 3 0,7-2 0,1 0 0,-3 1 0,4-1 0,-1 0 0,3-1 0,3-3 0,1 0 0,1-1 0</inkml:trace>
</inkml:ink>
</file>

<file path=ppt/ink/ink9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19:56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90 845 24575,'0'-2'0,"2"-2"0,4-2 0,6-5 0,20-17 0,-9 7 0,17-13 0,-10 9 0,-1 1 0,3-2 0,-9 5 0,0 2 0,-3 0 0,-2 3 0,17-9 0,-15 9 0,18-11 0,-21 15 0,4-3 0,-7 5 0,-5 3 0,0 0 0,-2 2 0,3-3 0,1-2 0,1 0 0,9-10 0,-4 6 0,19-20 0,-18 17 0,10-12 0,-15 13 0,10-9 0,-12 12 0,8-6 0,-14 11 0,3 0 0,4-5 0,3-1 0,-1-1 0,0 1 0,-8 7 0,1 0 0,3-4 0,-1 3 0,3-4 0,1 5 0,-3-2 0,12-6 0,-5 2 0,18-15 0,-9 12 0,1-7 0,-11 11 0,-10 8 0,-2-2 0,-5 7 0,-17 18 0,-2 2 0,-23 23 0,-1-4 0,-1 0 0,-6 3 0,7-3 0,1-2 0,-5 10 0,-14 15 0,20-19 0,-21 20 0,34-38 0,-22 13 0,18-16 0,-9 6 0,14-10 0,1 1 0,4-5 0,-3 7 0,9-10 0,-6 9 0,15-11 0,-5 4 0,6-6 0,-7 10 0,2-6 0,-14 18 0,8-9 0,-5 2 0,9-8 0,-3-3 0,4-2 0,-12 11 0,13-14 0,-2 7 0,9-13 0,2 3 0,0-3 0,-3 4 0,6-9 0,7-6 0,7-11 0,12-10 0,6-7 0,0 3 0,7-9 0,-13 16 0,9-10 0,0-4 0,1 4 0,5-7 0,-10 14 0,0 3 0,10-4 0,-8 7 0,38-32 0,-30 28 0,19-19 0,-27 24 0,11-5 0,-10 5 0,11-5 0,-20 14 0,4-7 0,-11 9 0,0-3 0,-5 8 0,-4 0 0,0 3 0,-1-1 0,-3 3 0,2-3 0,-3 4 0,-1-2 0,6-4 0,-6 4 0,0 5 0,-13 9 0,-8 11 0,-8 4 0,-9 7 0,-23 19 0,5-2 0,-15 10 0,24-18 0,-10 5 0,-17 12 0,3-7 0,26-16 0,2-2 0,-4-1 0,7 3 0,22-20 0,-1 1 0,9-8 0,-3 2 0,5-5 0,-1 1 0,-1-1 0,0-1 0,-4 3 0,6-2 0,-5 1 0,8-2 0,-3 0 0,3-3 0,1 2 0,-4-2 0,1 0 0,-11-2 0,2-1 0,-11-1 0,5 1 0,0 1 0,8 2 0,1 0 0,6 1 0,2 0 0,-1-2 0,3 3 0,-1-2 0,1 0 0,0 0 0</inkml:trace>
</inkml:ink>
</file>

<file path=ppt/ink/ink9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49.006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107 65 24575,'-1'11'0,"0"-2"0,3-2 0,0-2 0,2-2 0,2-3 0,1-1 0,1-4 0,-1-2 0,-3-2 0,-2-8 0,-8 3 0,0-2 0,-8 4 0,-4 4 0,5 2 0,-4 2 0,-5 10 0,6 4 0,-4 4 0,8 4 0,9-9 0,6 6 0,2-9 0,9 1 0,-1-3 0,5-1 0,1-2 0,-7-2 0,3-1 0,-11-2 0,1-2 0,-3 0 0,-4-2 0,-2 5 0,-4 0 0,0 2 0,-1 1 0,4 2 0,1-2 0,2 2 0</inkml:trace>
</inkml:ink>
</file>

<file path=ppt/ink/ink9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7:51.101"/>
    </inkml:context>
    <inkml:brush xml:id="br0">
      <inkml:brushProperty name="width" value="0.1" units="cm"/>
      <inkml:brushProperty name="height" value="0.1" units="cm"/>
      <inkml:brushProperty name="color" value="#008C3A"/>
    </inkml:brush>
  </inkml:definitions>
  <inkml:trace contextRef="#ctx0" brushRef="#br0">118 48 24575,'-2'9'0,"0"-2"0,5-7 0,1-14 0,1 2 0,-5-9 0,-6 14 0,0-1 0,-3 7 0,2 0 0,-5 5 0,3-1 0,0 4 0,5 0 0,3-1 0,1-1 0,1-1 0,3 0 0,0-1 0,6 1 0,-5-3 0,3-1 0,-4-2 0,-1-1 0,-2-2 0,-6-1 0,-2-2 0,-7 0 0,-8 0 0,7 4 0,-5 2 0,11 11 0,3-4 0,2 7 0,4-7 0,2-1 0,1-1 0,2-2 0,2 1 0,0-1 0,-1 0 0,-1 0 0,-3-1 0,-1 0 0</inkml:trace>
</inkml:ink>
</file>

<file path=ppt/ink/ink9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2.13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15 24575,'-3'5'0,"1"4"0,1-3 0,1 1 0,1-4 0,0-2 0,7 0 0,-2-1 0,5-1 0,-3-3 0,-2-5 0,-1 2 0,-3-2 0,-2 5 0,-2-1 0,0 2 0,-2 1 0,1 1 0,-1 0 0,-1 0 0,0 1 0,-1 3 0,2 1 0,1 5 0,3-2 0,3 5 0,1-7 0,3 0 0,2-5 0,-2 0 0,2 0 0,-2-3 0,0 0 0,-2-2 0,-2 2 0,-2-1 0,-4 0 0,0 3 0,-4-3 0,2 4 0,-2-1 0,3 2 0,0 0 0,2 1 0,0 0 0,2 1 0,2-2 0,1 2 0,3-2 0,12-2 0,-7 1 0,6-2 0,-13-1 0,-2 2 0,-2-5 0,-1 3 0,-5-1 0,2 2 0,-3 2 0,2 0 0,0 0 0,1 4 0,0 1 0,1 7 0,1-4 0,1 3 0,2-5 0,3-2 0,3-1 0,0-2 0,2 0 0,-5-2 0,1 0 0,-2-2 0,1-4 0,-2-4 0,-1 1 0,-1 0 0,-4 8 0,2 0 0,-3 4 0,1 1 0,0 2 0,1 0 0,1 1 0,2-3 0,2-1 0,1-2 0,2-1 0,1-1 0,1-2 0,0-1 0,0-3 0,-2 4 0,-3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9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48:44.2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 37 24575,'-4'8'0,"0"4"0,1-2 0,2 3 0,1-7 0,2-1 0,2-3 0,0 0 0,1-2 0,-1 0 0,6-7 0,-4 0 0,3-6 0,-7 0 0,-2 2 0,-5-3 0,-1 5 0,-3-1 0,-11 3 0,7 4 0,-13 3 0,15 3 0,-5 7 0,12-3 0,-1 5 0,4-5 0,1 1 0,2-1 0,8 2 0,14-3 0,-1 0 0,3-4 0,-16-2 0,-3 0 0,-4 0 0,-1-2 0,-1 0 0,0-3 0,-2-1 0,-1 1 0,-8-1 0,3 5 0,-10 1 0,8 5 0,-4 11 0,7-1 0,2 4 0,4-9 0,11-4 0,0-3 0,16-10 0,-13 0 0,2-6 0,-14 5 0,-4 1 0,-2 4 0,-5 0 0,0 3 0,-1-1 0,0 4 0,3-2 0,1 3 0,3-3 0,3 0 0</inkml:trace>
</inkml:ink>
</file>

<file path=ppt/ink/ink9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1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2 24575,'-11'-1'0,"6"0"0,-7 2 0,8 0 0,-3 0 0,3 0 0,0 0 0,0 1 0,0 5 0,1 2 0,0 3 0,3 4 0,4-4 0,0-1 0,9 4 0,-5-9 0,5 4 0,-6-7 0,-1-2 0,-2 0 0,0 0 0,2 0 0,2 0 0,1 0 0,3-2 0,0-1 0,-3 0 0,-1-1 0,-6 0 0,-1 1 0,-1-2 0,0 2 0,0-2 0,-5-6 0,1 3 0,-3-6 0,-1 5 0,2 0 0,-5 0 0,1 2 0,1 1 0,0 2 0,3-1 0,1 2 0,-1 0 0,2 1 0,0 0 0,-9 10 0,9-7 0,-8 6 0</inkml:trace>
</inkml:ink>
</file>

<file path=ppt/ink/ink9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2.6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24575,'0'-3'0,"1"0"0,3 2 0,10-1 0,3 2 0,5-1 0,-2 1 0,1-1 0,-8 0 0,-2-1 0,-11 2 0,-7 0 0,2 0 0,-2 0 0</inkml:trace>
</inkml:ink>
</file>

<file path=ppt/ink/ink9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4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3 24575,'-8'-1'0,"2"0"0,2 1 0,0 0 0,2 0 0,-2 3 0,1 0 0,0 1 0,-1 1 0,3-1 0,-3 2 0,3 2 0,-2 0 0,2 2 0,0 2 0,3-2 0,5 8 0,1-6 0,3 4 0,-4-6 0,0-4 0,-3-2 0,5-2 0,-2-2 0,9 0 0,2-9 0,-3 4 0,1-11 0,-12 7 0,0-4 0,-3 3 0,-2 0 0,-5-5 0,-1 7 0,-4-5 0,-1 9 0,2 1 0,-2-1 0,6 4 0,0-4 0,2 3 0,2-1 0,0 1 0</inkml:trace>
</inkml:ink>
</file>

<file path=ppt/ink/ink9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0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 24575,'6'-1'0,"5"0"0,-1 0 0,4 1 0,-5-1 0,0 1 0,-3 0 0,1 0 0,5 0 0,-3 0 0,3 0 0,-5 0 0,5 0 0,5-1 0,-6 0 0,2 0 0,-12 0 0,0 0 0</inkml:trace>
</inkml:ink>
</file>

<file path=ppt/ink/ink9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05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24575,'1'12'0,"0"-2"0,-1 6 0,2 1 0,-2-2 0,1 4 0,-1-5 0,0 1 0,1-2 0,-1-4 0,8-3 0,-6-4 0,5-3 0</inkml:trace>
</inkml:ink>
</file>

<file path=ppt/ink/ink9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5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0 24575,'-14'0'0,"6"1"0,-9 3 0,3 4 0,3 1 0,-7 5 0,9-4 0,1 0 0,3-3 0,3 4 0,-1-1 0,2 8 0,0-8 0,4 8 0,0-9 0,3 3 0,1-3 0,-1-3 0,4 2 0,-3-6 0,2 3 0,-3-5 0,3 5 0,-6-5 0,3 3 0,-3-3 0,1 4 0,0-3 0,2 4 0,-1-4 0,0 2 0,-1-2 0,0 0 0,1 0 0,6-1 0,-2-3 0,5-3 0,-4-1 0,-1-2 0,-1 1 0,-4 1 0,1-5 0,-3 4 0,1-6 0,-3 3 0,1-2 0,-3-1 0,-1-1 0,-6-3 0,-1 3 0,-1 2 0,-7 3 0,9 5 0,-10-2 0,11 4 0,-3 0 0,7 1 0,0 1 0,2 1 0,-9 2 0,8-1 0,-7 1 0</inkml:trace>
</inkml:ink>
</file>

<file path=ppt/ink/ink9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24575,'22'-2'0,"-1"0"0,8 0 0,6 2 0,-6-1 0,4 0 0,-20 0 0,-1 1 0,-4 0 0,-3 0 0,2 0 0</inkml:trace>
</inkml:ink>
</file>

<file path=ppt/ink/ink9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7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55 24575,'-4'-3'0,"1"-1"0,1 3 0,1-1 0,1-4 0,0 2 0,0-4 0,0 3 0,1 1 0,2-1 0,2 2 0,3-2 0,-1 3 0,4 0 0,-2 1 0,0 1 0,-2 0 0,-2 0 0,0 0 0,-3 1 0,1-1 0,-1 3 0,0-1 0,-1 5 0,0 2 0,-3 4 0,1 0 0,-3 1 0,2-1 0,-5 8 0,2-5 0,-5 7 0,-1-6 0,3-2 0,-2-3 0,3-2 0,1-4 0,2-1 0,7-2 0,8 1 0,9 0 0,6-1 0,4 0 0,-13-3 0,1 0 0,-17 0 0,-7 4 0,-17 1 0,-11 2 0,10-2 0,3-3 0</inkml:trace>
</inkml:ink>
</file>

<file path=ppt/ink/ink9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0:48.5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27 24575,'8'6'0,"-3"-3"0,4 1 0,-5-3 0,1-1 0,-2 0 0,1-1 0,-2-7 0,0 1 0,-3-6 0,-3 6 0,0 3 0,-5 4 0,1 9 0,-1 2 0,1 6 0,4-3 0,5 0 0,1-6 0,5-3 0,0-4 0,8-5 0,-5 0 0,2-2 0,-7-6 0,-3 3 0,0-4 0,-6 2 0,1 6 0,-5 1 0,2 5 0,-1 1 0,10 0 0,-1 3 0,6-4 0,-4 3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9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1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24575,'-4'0'0,"1"0"0,-1 2 0,-4 7 0,2-1 0,-7 9 0,7-3 0,-2 11 0,4-7 0,2 3 0,3-7 0,-1-6 0,4 0 0,0-4 0,3-1 0,4-1 0,-2-1 0,2-1 0,-4 0 0,0-1 0,-2 0 0,0 0 0,-1-1 0,2 1 0,1-1 0,4-3 0,1 0 0,-1-1 0,-2 1 0,-4 0 0,-1 2 0,-2-3 0,0-1 0,-2-2 0,-1-1 0,0 0 0,-3 0 0,1 2 0,-7-5 0,-4 2 0,1 1 0,0 4 0,4 4 0,3 2 0,-2 0 0,3 1 0,-4 3 0,5-1 0,-1 1 0</inkml:trace>
</inkml:ink>
</file>

<file path=ppt/ink/ink9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2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24575,'21'2'0,"2"-1"0,25 1 0,-19-2 0,1 0 0,-20 0 0,-4 0 0,1 0 0,-2 0 0,3 1 0,-3-1 0,3 1 0,0-1 0,3 0 0,0 0 0,-3 0 0,-3-1 0,-5 0 0,-5 0 0,2 0 0,-1 1 0</inkml:trace>
</inkml:ink>
</file>

<file path=ppt/ink/ink9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3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24575,'7'-3'0,"2"0"0,3 1 0,0 0 0,2-1 0,-5 1 0,0-1 0,-5 3 0,0-1 0,-2 2 0,1 2 0,0 1 0,0 3 0,-1 0 0,-1-1 0,0 5 0,-3-4 0,-4 6 0,-2-4 0,-4 0 0,2-2 0,0-4 0,3 0 0,3-3 0,3 1 0,6-1 0,1 2 0,6 0 0,-2 2 0,4 3 0,-4 0 0,2 1 0,-6-1 0,-1 1 0,-3 3 0,-1-1 0,-4 7 0,1-7 0,-4 3 0,0-7 0,-1 0 0,-5-2 0,4-2 0,-1-1 0,7-2 0,1-1 0,1 0 0,-2 0 0,2 1 0,-1 1 0</inkml:trace>
</inkml:ink>
</file>

<file path=ppt/ink/ink9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1:45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28 24575,'2'8'0,"-1"0"0,5-3 0,-2 0 0,3-3 0,-1-1 0,-1-1 0,-1-1 0,2 0 0,-1-2 0,1 0 0,-3-1 0,-1 0 0,-2-1 0,-1 1 0,-2-2 0,1 3 0,-2 0 0,3 4 0,-1 1 0,2 3 0,-1 0 0,1 0 0,0-2 0,3-2 0,0 0 0,2-3 0,0 0 0,-2-5 0,-3 1 0,-5-4 0,-5 4 0,-3-1 0,-4 5 0,3 3 0,2 1 0,-4 13 0,7-3 0,-2 22 0,9-17 0,7 12 0,5-20 0,6 0 0,1-6 0,12-13 0,-15 2 0,9-15 0,-21 9 0,-2-7 0,-4 14 0,0-1 0,-1 8 0,1 1 0,-1 1 0,1 1 0,0 2 0,2-1 0,1-5 0,1-1 0,3-3 0,-2 1 0,1 3 0</inkml:trace>
</inkml:ink>
</file>

<file path=ppt/ink/ink9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4.19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24575,'6'0'0,"-1"0"0,0 0 0,0 0 0,4 0 0,-1 0 0,6 0 0,11 0 0,-1 1 0,19 0 0,-9 0 0,14-1 0,-16 0 0,3 1 0,-12-1 0,4 0 0,-7 0 0,1-1 0,-6 1 0,-1 0 0,2 0 0,2 0 0,0 0 0,1 0 0,7 1 0,-9-1 0,6 1 0,-10-2 0,-2 1 0,2-1 0,-3 1 0,3 0 0,1 0 0,1 0 0,4-1 0,-2 1 0,4-1 0,5 2 0,1-1 0,1 1 0,1-1 0,1 2 0,-4-2 0,3 1 0,-8-1 0,2 0 0,-4 0 0,1 0 0,7 1 0,-10 0 0,22 2 0,-20-1 0,17 1 0,-13-2 0,0 0 0,11 0 0,-14-1 0,18 3 0,-21-3 0,13 1 0,-10-1 0,12 1 0,-7-1 0,12 2 0,-11-1 0,5 0 0,-7-1 0,2 0 0,-1-1 0,12-1 0,-11 1 0,7 0 0,-13 1 0,0 0 0,4-1 0,-5 0 0,4-1 0,-1 1 0,-2-2 0,4 2 0,-3-1 0,0 2 0,14-1 0,-12 0 0,11 0 0,-15 0 0,2 1 0,-5 0 0,10 1 0,-10-1 0,2 1 0,-6-1 0,-1 0 0,5 0 0,0 0 0,2 0 0,-4 0 0,-1 0 0,0 0 0,1 0 0,1 0 0,10 0 0,-5 2 0,6-2 0,-6 1 0,-3-1 0,11-1 0,-7 0 0,5-1 0,-7 0 0,0 2 0,3-2 0,-3 2 0,1-1 0,-6 0 0,0 1 0,1-1 0,7 1 0,0 0 0,15 0 0,-12-2 0,12 2 0,-18-1 0,6 1 0,-12 0 0,4 0 0,-5 0 0,12 1 0,-8 0 0,10 1 0,-7 0 0,6-1 0,-3 1 0,0 1 0,-5-2 0,-2 0 0,4-1 0,-6 0 0,2 0 0,-8 0 0,1 1 0,0-1 0,-1 1 0,2-1 0,-3 0 0,0 0 0,1 0 0,3 0 0,0 0 0,4 0 0,-6 0 0,0 0 0,-6 0 0,-1 0 0</inkml:trace>
</inkml:ink>
</file>

<file path=ppt/ink/ink9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28.94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58 10 24575,'0'7'0,"-1"1"0,1 4 0,-1 2 0,1 4 0,0 3 0,0 3 0,0-1 0,0 1 0,0-3 0,0 7 0,0-9 0,-1 6 0,1-11 0,-1 3 0,0-1 0,1 0 0,-1 3 0,0-2 0,0 1 0,-1 9 0,2-10 0,-2 12 0,2-17 0,-2 5 0,2-8 0,-1 1 0,0 4 0,1-2 0,-1 8 0,1-6 0,-1 6 0,0-10 0,0 2 0,1-3 0,0 0 0,0 2 0,0-1 0,0-2 0,0 6 0,0-1 0,0 3 0,-1-3 0,0-4 0,1 5 0,0-4 0,0 10 0,0-5 0,0 5 0,0-3 0,0 8 0,0-7 0,0 13 0,0-11 0,0 9 0,0-10 0,0 13 0,0-13 0,0 9 0,0-9 0,0 4 0,-1-2 0,1 0 0,-1-1 0,1 5 0,0-5 0,0 7 0,0-6 0,-1 2 0,1 7 0,-3-6 0,3 9 0,-1-14 0,0 2 0,1-7 0,-1-3 0,1 12 0,0-9 0,0 9 0,0-12 0,0-1 0,-1-2 0,1 3 0,-1 1 0,2 6 0,-1-4 0,1 1 0,-1-5 0,0 0 0,0-1 0,0 1 0,0 0 0,0 6 0,0-4 0,0 4 0,0-10 0,2-9 0,0-7 0,1-9 0,1-2 0,-3-2 0,4 1 0,-4-4 0,3-5 0,-3-3 0,0 0 0,-2 5 0,0 12 0,0 3 0,0 5 0,0 1 0,1-1 0,-2 2 0,1-6 0,-1 3 0,0-5 0,1 4 0,0-1 0,1 3 0,0-7 0,0 8 0,-1-7 0,1 4 0,-2 1 0,2-3 0,-2-5 0,1 3 0,0-6 0,1 6 0,1-2 0,0 1 0,0 0 0,-1 0 0,0-4 0,0 4 0,0-4 0,0 4 0,-1-6 0,0 3 0,-1-10 0,1 10 0,0-1 0,0 5 0,1 2 0,0 1 0,0-6 0,-1 5 0,1-6 0,-1 7 0,0-2 0,-1-1 0,1 2 0,0-3 0,1 7 0,-1-2 0,1 3 0,-1-2 0,1 1 0,-1-3 0,1 2 0,-1-5 0,1 6 0,0-2 0,0 5 0,0-1 0,0-3 0,0 0 0,0-4 0,0-5 0,0 4 0,0-4 0,0 7 0,0 1 0,0-1 0,0-1 0,0-1 0,0-9 0,0 0 0,0-3 0,0 4 0,-1 5 0,1 2 0,-1 1 0,1-1 0,-1 3 0,1 0 0,-1 1 0,1 3 0,0-1 0,-1-7 0,1 3 0,-3-9 0,2 12 0,0-2 0,1 6 0,0-4 0,0 1 0,0-8 0,0 6 0,0-2 0,0 4 0,0 1 0,0 0 0,0-2 0,0 2 0,0-5 0,-1 4 0,0-3 0,1 6 0,0-1 0,0 3 0,0 0 0,-1 1 0,0 0 0,1 2 0,0 0 0</inkml:trace>
</inkml:ink>
</file>

<file path=ppt/ink/ink9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5.89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63 0 24575,'1'9'0,"-1"7"0,1-5 0,-1 14 0,1-10 0,-1 18 0,2-16 0,0 15 0,-1-20 0,0 6 0,-1-8 0,1 4 0,-1-1 0,1 8 0,-1-8 0,0 2 0,0-8 0,0 4 0,0-3 0,-1 6 0,1-4 0,-1 4 0,1-1 0,0 9 0,0 0 0,0 0 0,0-5 0,0-5 0,0-2 0,-1 1 0,0 8 0,-3-3 0,1 17 0,-1-14 0,-1 19 0,2-19 0,-3 18 0,5-16 0,-3 14 0,3-13 0,-2 10 0,2-14 0,-3 7 0,3-11 0,-2 6 0,3-7 0,-2 9 0,1-7 0,0 10 0,0-10 0,0 3 0,1-4 0,-2-1 0,0 8 0,0-2 0,0 3 0,1-2 0,-2 0 0,2 11 0,0-5 0,-3 18 0,4-19 0,-3 25 0,3-26 0,0 10 0,0-15 0,0 5 0,0-5 0,0 1 0,2-4 0,-2 3 0,1-3 0,-1 10 0,0-10 0,0 4 0,0-2 0,0 0 0,1 2 0,-1 3 0,2-4 0,1 12 0,-2-9 0,2 13 0,-2-16 0,0 17 0,-1-18 0,0 12 0,1-3 0,-1-3 0,1 7 0,-1-3 0,0-6 0,1 3 0,-1-9 0,2-1 0,-1 7 0,1-8 0,1 6 0,-2-8 0,1-1 0,-1 8 0,2 4 0,0 2 0,0 2 0,-1-3 0,0-6 0,-1 3 0,0-6 0,-1 1 0,2 1 0,-1 0 0,2-1 0,0 6 0,-1-8 0,3 13 0,-3-14 0,2 12 0,-2-14 0,1 7 0,-1-11 0,-2 1 0,1-1 0,0-3 0,-1 1 0,0-2 0,0-1 0,0-1 0,0-18 0,0 6 0,0-24 0,-1 17 0,1-12 0,-2 10 0,1-4 0,-2-10 0,1 5 0,-1-9 0,1 13 0,0-1 0,1-4 0,1 6 0,-1-4 0,1 10 0,-1-2 0,1 3 0,0-1 0,0 1 0,0-6 0,0 4 0,1-9 0,-1 8 0,2-3 0,-2 1 0,3 0 0,-2-9 0,1 5 0,1-5 0,1-11 0,-2 13 0,3-31 0,-2 26 0,1-32 0,-1 23 0,-1-22 0,0 25 0,0-15 0,-2 22 0,2-14 0,-2 19 0,0-9 0,0 18 0,0-12 0,-2 13 0,2-6 0,-2 7 0,1 4 0,0 0 0,0 0 0,0 2 0,1-2 0,-2 0 0,1 0 0,-1-2 0,1-6 0,0-1 0,0-16 0,-1-1 0,1 3 0,-2-11 0,1 23 0,1-11 0,-1 14 0,0-5 0,0-1 0,-1 1 0,1-4 0,-1 6 0,0-14 0,0 12 0,-2-17 0,3 20 0,-3-6 0,1 9 0,1 4 0,-1-3 0,2 2 0,0 2 0,-1-9 0,0 8 0,0-9 0,2 14 0,0-3 0,1 6 0,0 1 0,0 0 0,0-1 0,0 1 0,0-1 0,-1-4 0,1 3 0,0-7 0,1 5 0,0-1 0,1 1 0,-1 1 0,0 3 0,1-5 0,-2 7 0,0-1 0,-1 0 0,-2 2 0,2-1 0,-1 4 0</inkml:trace>
</inkml:ink>
</file>

<file path=ppt/ink/ink9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39.7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0 24575,'1'2'0,"2"0"0,0 0 0,2 0 0,2 1 0,-1-1 0,1 0 0,1 0 0,2 1 0,-1-1 0,5 2 0,3 2 0,8 0 0,-3 0 0,2 1 0,-3-2 0,-1-2 0,9 1 0,-10-3 0,2 3 0,-10-4 0,1 4 0,-4-3 0,5 2 0,-3 0 0,12 0 0,-4 1 0,17 3 0,-17 0 0,9-1 0,-2 3 0,-2-2 0,8 4 0,4 0 0,-7-4 0,5 3 0,4 0 0,0 3 0,1-1 0,0 2 0,-12-6 0,1 2 0,0-2 0,17 4 0,-17-4 0,13 2 0,-22-3 0,0-1 0,18 4 0,-12-4 0,10 2 0,-13-4 0,-6 0 0,11 4 0,-10-3 0,29 5 0,-20-3 0,24 4 0,-25-7 0,5 4 0,-13-5 0,0 3 0,0-2 0,0 0 0,3 0 0,-4-1 0,6 1 0,-7-1 0,4 0 0,-4-1 0,-2 1 0,6-1 0,3 1 0,0-1 0,14 3 0,-14 0 0,10 0 0,-11-2 0,-2 0 0,3-1 0,-5 1 0,5 0 0,5 3 0,-2 0 0,7 2 0,-11-2 0,1 0 0,2 0 0,13 4 0,-3-1 0,3 0 0,-8-1 0,-5-2 0,0 0 0,3 2 0,-4-2 0,-1-1 0,3 1 0,8 1 0,0 0 0,19 7 0,-15-7 0,3 4 0,-8-7 0,-3 2 0,-4-2 0,10 1 0,-16-2 0,8 2 0,-11-3 0,1 3 0,0-3 0,-1 1 0,0 1 0,-1-2 0,2 3 0,-5-3 0,-1 0 0,-6-2 0,-3 1 0,1 0 0,0-1 0,2 1 0,2 1 0,-1 1 0,4-1 0,-14-2 0,-7-4 0,-15-2 0,-18-8 0,-28-10 0,7-1 0,-16-2 0,33 11 0,-2-1 0,12 7 0,-11-6 0,-15 1 0,12 3 0,-9-2 0,31 7 0,1 1 0,6 1 0,-25-5 0,18 5 0,-17-6 0,11 4 0,7-2 0,-10 1 0,1-1 0,11 4 0,-18-5 0,23 5 0,-21-6 0,19 3 0,-12-2 0,11 2 0,0 3 0,-2 0 0,-8-2 0,2 0 0,-19-5 0,18 3 0,-7-1 0,13 4 0,-5-2 0,5 2 0,-4-1 0,12 2 0,-2 1 0,7 1 0,-7-1 0,2 2 0,0-2 0,-20-1 0,18 0 0,-15-2 0,21 3 0,-12-4 0,7 4 0,-13-4 0,10 5 0,-3-3 0,2 3 0,-1-2 0,1 4 0,3-4 0,-8 4 0,1-4 0,-4 2 0,1 0 0,7 0 0,-2 2 0,-8-1 0,11 0 0,-6 0 0,13 1 0,-2-3 0,-3 3 0,2-3 0,3 3 0,7-1 0,5 1 0,2 0 0,2-1 0,1 2 0,1-1 0</inkml:trace>
</inkml:ink>
</file>

<file path=ppt/ink/ink9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 0 24575,'1'22'0,"3"-3"0,1-15 0,3 0 0,-2-2 0,-2-1 0,-1-2 0,-2-1 0,0-5 0,-2 2 0,-3-5 0,1 7 0,-2-1 0,2 3 0,1 1 0,-1 1 0,0 2 0,1-1 0,-1 3 0,2-2 0,0 0 0,1-2 0,-2 2 0,-3 1 0,-3 9 0,2-2 0,4 1 0,6-6 0,8-3 0,-4-2 0,3-5 0,-9 0 0,-1-10 0,-5 7 0,-5-8 0,3 12 0,-6 5 0,9 4 0,-3 6 0,5-3 0,2 0 0,1-4 0,1-3 0,0-2 0,3-1 0,5-2 0,1-3 0,-1 3 0,-5-1 0</inkml:trace>
</inkml:ink>
</file>

<file path=ppt/ink/ink9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2.9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1 24575,'-2'11'0,"0"6"0,-2 3 0,1 15 0,-1-12 0,-4 15 0,4-24 0,-4 8 0,7-15 0,-3 3 0,4-7 0,-1 1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9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3:33.6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24575,'12'12'0,"2"4"0,-2 4 0,7 12 0,3 4 0,4 10 0,7-2 0,9 10 0,-8-18 0,0-1 0,-20-25 0,-4-7 0,-5-5 0,-1 1 0,-1-1 0</inkml:trace>
</inkml:ink>
</file>

<file path=ppt/ink/ink9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49.4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48 7 24575,'2'3'0,"1"0"0,-3-1 0,2 0 0,-2 0 0,2 2 0,-2 0 0,1 3 0,-1 4 0,0 0 0,0 5 0,0-3 0,0 3 0,0-1 0,0-2 0,0 1 0,0-2 0,-1 11 0,-1-7 0,1 10 0,0-7 0,1-1 0,0 3 0,0-3 0,0 10 0,0-9 0,0 6 0,0-9 0,1-2 0,-1 3 0,2-3 0,-1 3 0,-1 1 0,1-3 0,0 3 0,0-6 0,0-1 0,0-1 0,0 4 0,0 0 0,0 3 0,-1-4 0,2 6 0,-2-7 0,1 5 0,-1-8 0,0 0 0,0-1 0,0-1 0,0 3 0,0 0 0,0 10 0,0 2 0,0 2 0,1-4 0,-1 0 0,2-7 0,-2 8 0,2-8 0,-1 1 0,1-2 0,-2-2 0,0-1 0,1 7 0,0-5 0,0 10 0,0-5 0,0 12 0,-1-7 0,1 17 0,-1-13 0,1 9 0,-1-1 0,1 0 0,1 1 0,-1-4 0,1-9 0,-2 0 0,1 6 0,0-5 0,0 3 0,0-6 0,-1-2 0,0 1 0,0 2 0,0-1 0,0 1 0,0 2 0,0-1 0,0 3 0,0 2 0,0-3 0,0 3 0,0 7 0,0-5 0,1 16 0,-1-15 0,2 16 0,-2-16 0,3 4 0,-3-11 0,2 0 0,-1-3 0,1 0 0,-1-1 0,-1 8 0,0-7 0,0 16 0,0-13 0,0 14 0,0-12 0,0 14 0,0-13 0,0 2 0,0-4 0,0-5 0,0 13 0,0-11 0,-1 13 0,0-12 0,0 1 0,1 3 0,-1 7 0,1-6 0,-2 17 0,2-17 0,-2 6 0,2-5 0,0-1 0,0 2 0,0 0 0,0-2 0,1 10 0,0-8 0,-1 15 0,-2-17 0,1 19 0,-1-20 0,1 10 0,0-9 0,1 0 0,-1 17 0,1-12 0,-1 17 0,0-14 0,-1 1 0,-1 20 0,1-20 0,-1 20 0,2-26 0,-1 1 0,2-1 0,-1 7 0,0 7 0,-1-5 0,1-3 0,1-15 0,0 0 0,0-3 0,0 1 0,1-1 0,0 1 0,0-3 0,-1 4 0,0-5 0,0 17 0,0-13 0,-1 22 0,0-23 0,0 21 0,1-22 0,0 12 0,0-11 0,0-1 0,0 2 0,0-3 0,0 4 0,0 7 0,0-2 0,-1 7 0,1-10 0,-1 1 0,1-1 0,1 14 0,-1-7 0,1 18 0,-1-12 0,0 3 0,1-8 0,0 4 0,0-11 0,0 20 0,-1-15 0,2 17 0,-2-15 0,3 21 0,-3-22 0,1 27 0,-1-26 0,0 30 0,0-28 0,1 29 0,-1-28 0,3 12 0,-3-17 0,2-2 0,0-3 0,-1-3 0,2 0 0,-2 5 0,2-4 0,-2 14 0,1-11 0,0 3 0,-1-5 0,-1-1 0,0 13 0,0-8 0,0 5 0,0-9 0,1-3 0,-1 3 0,1 5 0,-1-5 0,0 5 0,0-8 0,0 6 0,0-8 0,0 7 0,0-5 0,0-3 0,0 7 0,0 6 0,-1-2 0,1 12 0,-2-17 0,1 10 0,0-12 0,1 16 0,0-14 0,-1 11 0,1-15 0,-2 5 0,2-9 0,-2 3 0,1-6 0,-1 2 0,1-2 0,-1 2 0,2 0 0,-1-3 0,0-2 0,1-4 0,-1 3 0,1 0 0,0 3 0,0 1 0,1 7 0,-1-6 0,1 6 0,-1-10 0,0 1 0,1 4 0,0-5 0,0 8 0,0-10 0,-1 2 0,0-4 0,0-1 0,0 0 0,1-1 0,0-1 0,1-11 0,0-1 0,-1-9 0,0-12 0,-1 11 0,1-19 0,-2 21 0,0-18 0,-2 19 0,1-9 0,1 13 0,0 1 0,0-1 0,1 1 0,-1-3 0,0-6 0,0 0 0,-2-15 0,3 10 0,-3-15 0,2 16 0,1-14 0,-2 17 0,1 1 0,-1 7 0,1 2 0,1 0 0,-1-3 0,0 3 0,1-4 0,0 4 0,0 0 0,0-3 0,0-5 0,0-1 0,0-5 0,0 5 0,0 1 0,0-1 0,-1-4 0,1 5 0,-1-5 0,0 6 0,1-3 0,-3-9 0,3 3 0,-2-22 0,0 15 0,-2-28 0,0 15 0,-2-6 0,0 2 0,2 6 0,1 0 0,1-6 0,1 8 0,1-15 0,-2 18 0,2-2 0,0 17 0,0 2 0,0-14 0,-1 13 0,1-11 0,1 5 0,0-2 0,2 2 0,-3-3 0,2 12 0,-1-5 0,0-4 0,-1-12 0,0 5 0,0-25 0,0 22 0,0-26 0,1 29 0,-1-23 0,1 25 0,-1-6 0,0 10 0,1 5 0,1-16 0,-1 13 0,0-16 0,-1 14 0,2-6 0,-1-10 0,1 12 0,0-17 0,0 28 0,1-27 0,-1 24 0,1-16 0,-1 19 0,2-3 0,-1-9 0,1 7 0,0-12 0,0 0 0,0 6 0,1-6 0,-1 10 0,0 5 0,0-4 0,-1-2 0,2-18 0,-2 12 0,-1-5 0,1 8 0,-3 12 0,1-26 0,0 25 0,1-32 0,0 31 0,2-25 0,-3 23 0,2-22 0,-3 18 0,0-23 0,0 26 0,0-16 0,0 23 0,0 0 0,0 5 0,0 6 0,0-3 0,0 3 0,0 3 0,-1-6 0,0 3 0,0-1 0,1-4 0,-1 5 0,0-12 0,0 9 0,0-2 0,1 7 0,-1 4 0,1 0 0,-2 1 0,1-3 0,-1 1 0,0-2 0,1 2 0,-4-15 0,3 11 0,-3-11 0,3 12 0,1 2 0,-1-4 0,1 1 0,-2-3 0,0 3 0,0-6 0,1 7 0,-1-15 0,1 9 0,-3-7 0,3 6 0,-3 4 0,2-3 0,-1-1 0,0 1 0,1-2 0,-1 2 0,1-2 0,-1 2 0,1-1 0,0 4 0,1-1 0,-1-5 0,-2-2 0,1-1 0,1 0 0,2 9 0,1-3 0,-1-5 0,1 4 0,-1-7 0,0 0 0,1 5 0,-2-9 0,1 14 0,0-14 0,0 11 0,1-22 0,-1 19 0,0-23 0,1 27 0,-1-27 0,1 25 0,-2-27 0,2 25 0,-1-12 0,1 16 0,-1-6 0,1 4 0,-1 2 0,1-3 0,0 8 0,0-12 0,-1-1 0,0-2 0,0-2 0,1 12 0,1-1 0,0 3 0,-1 0 0,2-3 0,-1 0 0,0 0 0,1-7 0,-2 6 0,2-1 0,-2 0 0,1 9 0,0-7 0,-1 11 0,2-3 0,-1 3 0,-1-1 0,1 2 0,0 0 0,-1 0 0,1 0 0,1-1 0,-1 2 0,0-2 0,-1 3 0,0 1 0,-5 1 0,-3 0 0,1 2 0,0 0 0</inkml:trace>
</inkml:ink>
</file>

<file path=ppt/ink/ink9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4:54.33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1127 18 24575,'-5'22'0,"-1"-3"0,-8 22 0,1-7 0,-4 13 0,0-1 0,-1 3 0,-12 22 0,10-27 0,-11 23 0,12-27 0,-3 5 0,3-4 0,-18 35 0,15-29 0,-10 21 0,15-37 0,1-2 0,2-8 0,-7 12 0,7-10 0,-4 7 0,1-2 0,-1 4 0,-13 21 0,5-3 0,-2 6 0,12-12 0,3-10 0,-2 4 0,1-12 0,-6 8 0,6-15 0,-4 8 0,1-3 0,4-3 0,-6 8 0,7-10 0,-5 4 0,2-4 0,2-1 0,1-2 0,0 1 0,-4 5 0,3-2 0,-4 3 0,5-7 0,-2 3 0,2-1 0,0-1 0,-1 2 0,2-3 0,-1 2 0,-1-1 0,0 0 0,0 0 0,-5 5 0,6-7 0,-4 2 0,8-6 0,-10 5 0,9-5 0,-16 12 0,17-15 0,-5 4 0,13-12 0,4-6 0,22-26 0,-6 5 0,18-22 0,-13 15 0,0-1 0,14-19 0,-15 22 0,17-28 0,-11 18 0,21-36 0,-14 25 0,12-17 0,-17 23 0,-6 9 0,3-8 0,-11 13 0,3-6 0,-4 3 0,1-1 0,-2 3 0,2-4 0,-4 10 0,4-13 0,-7 18 0,7-12 0,-7 12 0,3-4 0,-5 10 0,-2-1 0,1 3 0,5-7 0,-4 7 0,12-16 0,-10 12 0,6-6 0,-7 11 0,-2 3 0,1 4 0,-2 0 0,2-1 0,0-2 0,2-3 0,2-1 0,9-10 0,-4 4 0,5-6 0,-6 4 0,0 0 0,-2 0 0,1-1 0,-5 5 0,2-4 0,-5 8 0,0-1 0,-1 4 0,0 1 0,2 0 0,-2-2 0,2 2 0,1-7 0,-2 6 0,1-9 0,-3 10 0,2-4 0,4-9 0,-4 7 0,4-9 0,-4 5 0,-2 3 0,3-2 0,-5 2 0,5-5 0,-3-3 0,2 5 0,-5 3 0,-1 12 0,-1 0 0,-1 2 0,1 1 0,-1-2 0,1 2 0,-1-1 0,2 1 0,-5 5 0,-4 5 0,-12 17 0,-11 14 0,-6 8 0,-8 12 0,5-3 0,3-3 0,4 0 0,3-7 0,-13 24 0,13-22 0,-1 2 0,-1 1 0,0 2 0,-3 3 0,0 0 0,4-6 0,1-3 0,-21 32 0,20-34 0,1 0 0,-11 15 0,2-4 0,14-19 0,2-6 0,2-1 0,-11 13 0,2-3 0,2-1 0,2-5 0,10-13 0,3-3 0,-3 6 0,5-9 0,-4 4 0,-2 1 0,2-4 0,2 1 0,3-6 0,3-3 0,-5 5 0,4-4 0,-3 2 0,4-2 0,0-2 0,-2 2 0,3-2 0,-2 1 0,1 1 0,1-2 0,-2 5 0,2-3 0,-1 1 0,1-2 0,0 1 0,-4 5 0,1-3 0,1 4 0,-2-1 0,6-2 0,-4 3 0,1-2 0,0 0 0,-3 5 0,3-5 0,-2 3 0,2-1 0,1-4 0,2 0 0,1-6 0,0-2 0,3-2 0,17-12 0,-12 7 0,11-7 0</inkml:trace>
</inkml:ink>
</file>

<file path=ppt/ink/ink9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6.79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29 9 24575,'1'1'0,"0"-2"0,0-2 0,0-1 0,-5 5 0,2 1 0,-2 2 0,2 0 0,2-3 0,2-3 0,-2-2 0,0 1 0,-2 0 0,1 2 0,-1 0 0,-1 1 0,-1 3 0,-2 3 0,4 1 0,-1 0 0,9 0 0,-2-5 0,11 0 0,-7-4 0,3-1 0,-7-2 0,-1 1 0,-2-1 0,0 2 0,-1 1 0,0 2 0,0 1 0</inkml:trace>
</inkml:ink>
</file>

<file path=ppt/ink/ink9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29.01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10 9 24575,'1'-2'0,"1"0"0,-2 0 0,1 0 0,-2 2 0,-2 2 0,-1 2 0,1 0 0,1-1 0,1-2 0,4-3 0,-2 2 0,3-2 0,-2 3 0,-1 1 0,0 2 0,0-1 0,-1 2 0,2-5 0,-1-1 0,-1-3 0,0 3 0,-1-1 0,0 1 0</inkml:trace>
</inkml:ink>
</file>

<file path=ppt/ink/ink9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1.72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25 11 24575,'4'4'0,"1"1"0,-1-3 0,1 0 0,0-1 0,1-2 0,-1-1 0,0-1 0,-3-1 0,0 1 0,-2 0 0,-1 2 0,-2-1 0,-1 1 0,-2 0 0,-3-1 0,-4 2 0,2-1 0,0 1 0,5 2 0,4-1 0,0 1 0,2-1 0</inkml:trace>
</inkml:ink>
</file>

<file path=ppt/ink/ink9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3.72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39 1 24575,'0'5'0,"0"-4"0,-1-1 0,0-3 0,-1 1 0,-1 1 0,-1 1 0,-1 1 0,-1 3 0,0 1 0,0 1 0,3-2 0,2-1 0,4-5 0,-1-1 0,3-3 0,-3 0 0,-1 3 0,-2 3 0,7-1 0,-6 3 0,6-4 0</inkml:trace>
</inkml:ink>
</file>

<file path=ppt/ink/ink9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4.997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24575,'0'5'0,"3"-4"0,0-2 0,4-6 0,-3 1 0,-1 0 0,-3 8 0,-3 1 0,2 1 0,0-4 0,1 0 0,2-2 0</inkml:trace>
</inkml:ink>
</file>

<file path=ppt/ink/ink9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36.62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24 22 24575,'2'2'0,"1"-1"0,1-3 0,1-1 0,-2-1 0,0 0 0,-2 1 0,-1-1 0,0 2 0,-1 0 0,-2 1 0,-2 1 0,-2 1 0,-2 1 0,1 2 0,1 0 0,4 2 0,1-2 0,2-1 0,3-5 0,-1 0 0,0 1 0,-2 1 0,0 1 0</inkml:trace>
</inkml:ink>
</file>

<file path=ppt/ink/ink9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49.18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 24575,'2'7'0,"-1"1"0,1 3 0,1 2 0,-1 0 0,0 0 0,0 5 0,-1-9 0,0 5 0,1-7 0,-2-1 0,1 2 0,-1-4 0,0 1 0,0-1 0,0 1 0,0 0 0,0 0 0,0 1 0,0 0 0,0 3 0,0-3 0,0 5 0,0-5 0,1 8 0,-1-6 0,1 8 0,-1-8 0,1 6 0,-1-7 0,1 5 0,-1-4 0,0 2 0,0-3 0,0 2 0,0 2 0,0-1 0,-1 2 0,1-5 0,-1 1 0,1-1 0,-1 2 0,1-1 0,-2 0 0,2 0 0,-2-1 0,1 3 0,-2 4 0,2-4 0,-3 11 0,4-11 0,-3 11 0,3-9 0,-1 6 0,1-7 0,0 1 0,0-6 0,0 0 0,0-3 0,0 0 0,0 1 0,0-1 0,1 3 0,-1-4 0,1 2 0,5-10 0,-2-5 0,3 1 0,-5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9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1.01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0 24575,'0'10'0,"-2"0"0,1 6 0,-1 0 0,2 0 0,0 0 0,0 0 0,0 0 0,0 0 0,0-2 0,0 0 0,0 1 0,0-2 0,0 0 0,0-3 0,0 0 0,0 0 0,1 6 0,-1-5 0,1 4 0,-1-6 0,0 3 0,0-3 0,0 7 0,1-8 0,0 6 0,-1-7 0,1 6 0,0-7 0,0 5 0,0-5 0,0 4 0,-1-5 0,0 3 0,2-1 0,0 0 0,-1 0 0,0-4 0,-1 0 0,0-1 0,0 0 0,0 1 0,1 2 0,0 0 0,0 1 0,0 1 0,-1-1 0,0 0 0,0-1 0,0-1 0,1 3 0,-1-2 0,2 5 0,-2-3 0,1 3 0,-1-3 0,0 0 0,1 0 0,-1-3 0,4-4 0,1-18 0,-10-10 0,8 6 0,-13 2 0</inkml:trace>
</inkml:ink>
</file>

<file path=ppt/ink/ink9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2.53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24575,'5'0'0,"8"1"0,-1-1 0,23 2 0,-8-1 0,22 2 0,-21-2 0,6 0 0,-15-1 0,-4 0 0,3 0 0,-4 0 0,4 0 0,-2 1 0,1 0 0,-2 0 0,6-1 0,-5 0 0,2 0 0,-5 0 0,-3 0 0,0 0 0,-1 0 0,2 1 0,-4-1 0,2 1 0,-4-1 0,2 0 0,-2 0 0,3 1 0,-2 0 0,1 0 0,-1 1 0,-1-2 0,0 1 0,-1 0 0,0-1 0,0 1 0,1-1 0,1 0 0,-2 3 0,-1-3 0,-2 3 0</inkml:trace>
</inkml:ink>
</file>

<file path=ppt/ink/ink9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3.97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24575,'11'-1'0,"2"1"0,5-1 0,4 1 0,3 0 0,-1 0 0,3 0 0,-4 0 0,3 0 0,-1 1 0,-2-1 0,3 4 0,-7-3 0,6 3 0,-7-1 0,2-2 0,-5 2 0,0-2 0,-2 0 0,0-1 0,-3 0 0,-1 0 0,-1 0 0,-2 0 0,0 0 0,-2 0 0,0 0 0,-1 0 0,0 0 0,-1 0 0,0 0 0,3-1 0,-3 1 0,1-1 0</inkml:trace>
</inkml:ink>
</file>

<file path=ppt/ink/ink9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7.2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14 24575,'5'19'0,"-2"7"0,1-5 0,-2 4 0,1-4 0,-2-4 0,0 3 0,1-5 0,-2 1 0,3 3 0,-2-6 0,1 5 0,0-5 0,1-2 0,-1 3 0,1-1 0,-2 1 0,0-2 0,1 3 0,-1-8 0,0 3 0,1-3 0,-2-3 0,2 0 0,-1 3 0,0-1 0,0 1 0,-1-1 0,1 3 0,-1-1 0,1 3 0,-1-4 0,0 1 0,1-4 0,-1 2 0,1-3 0,0 7 0,-1-3 0,2 4 0,-1-4 0,0 1 0,1 0 0,1 7 0,-1-6 0,1 2 0,-3-8 0,1 0 0,-1 0 0,1 0 0,0 1 0,0-4 0,2-7 0,0-11 0,1 2 0,0-13 0,-3 15 0,1-11 0,-2 12 0,0-3 0,0 5 0,0-2 0,0 0 0,0-2 0,0 0 0,1-3 0,-1 2 0,1 2 0,-1 4 0,0 3 0,0-9 0,2 1 0,-1-3 0,2-3 0,-1 8 0,0-4 0,0 5 0,-2 0 0,1 1 0,-1 2 0,0 0 0,0 1 0,0 1 0,0-3 0,0 1 0,0-7 0,0 5 0,0-9 0,0 9 0,0-4 0,0 6 0,0 2 0,0 1 0,-1 7 0,-1 6 0,-2 8 0,-2 9 0,3-4 0,-2 0 0,1 2 0,2-9 0,-1 14 0,2-12 0,0 11 0,1-10 0,1 7 0,0-10 0,2 6 0,-1-10 0,1 11 0,-1-9 0,1 9 0,-2-10 0,2 4 0,-2-5 0,2 7 0,-2-5 0,0 7 0,0-8 0,-1 4 0,1-4 0,-1-1 0,2 5 0,-2-6 0,2 5 0,-2-7 0,1 1 0,0 3 0,-1-3 0,1 4 0,0-2 0,-1-2 0,0-6 0,-2-4 0,1-2 0,-1 1 0</inkml:trace>
</inkml:ink>
</file>

<file path=ppt/ink/ink9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5:59.43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4 24575,'1'11'0,"-1"2"0,1 5 0,-1 13 0,0-10 0,3 21 0,-3-20 0,2 13 0,-1-16 0,0 5 0,0-8 0,-1 2 0,0-5 0,0-1 0,0-1 0,0 5 0,0-5 0,1 4 0,0-5 0,-1 0 0,0-2 0,0 0 0,0-3 0,0 2 0,1-2 0,-1 1 0,2 5 0,-2 2 0,1 0 0,0 3 0,-1-6 0,2 2 0,-2 2 0,1-5 0,-1 3 0,0-4 0,0-4 0,0 2 0,0-4 0,0 2 0,0-1 0,0 0 0,0-2 0,1-7 0,1-5 0,1-6 0,1-6 0,-2 0 0,0-2 0,1-3 0,-2 5 0,1-5 0,-2 4 0,0-3 0,0-9 0,1 10 0,-1-10 0,1 12 0,0-8 0,-1 8 0,1-4 0,-2 11 0,1 5 0,-1 0 0,0 3 0,1 1 0,-2-2 0,2 4 0,-2-6 0,2 6 0,-1-3 0,1 5 0,0 1 0,0 1 0,0 2 0</inkml:trace>
</inkml:ink>
</file>

<file path=ppt/ink/ink9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0.61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24575,'13'0'0,"5"0"0,4 0 0,3 2 0,3-2 0,0 1 0,-4-1 0,5 0 0,-5 0 0,1 0 0,1 0 0,6-1 0,-5 1 0,3-2 0,0 1 0,-12 1 0,7-1 0,-11 1 0,-3 0 0,2 0 0,-5 0 0,1 0 0,-5 0 0,0 0 0,0 0 0,1 0 0,4 0 0,-4 0 0,2 1 0,-5-1 0,-2 6 0,0-5 0,-3 3 0</inkml:trace>
</inkml:ink>
</file>

<file path=ppt/ink/ink9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1.868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24575,'15'0'0,"0"1"0,20 1 0,-7 0 0,8 1 0,-8-3 0,2 3 0,-3-3 0,11 1 0,-14-1 0,11 1 0,-14 0 0,16 0 0,-12 0 0,10 0 0,-5 2 0,-10-2 0,3-1 0,-15 0 0,-3-1 0,-1 1 0,-1 0 0,-1 0 0,2 0 0,-1 0 0,-1 0 0,1 0 0,2 0 0,3 1 0,0 0 0,0 0 0,-2 0 0,-5-2 0,0-1 0,-1 1 0,0-1 0</inkml:trace>
</inkml:ink>
</file>

<file path=ppt/ink/ink9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8.21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23 50 24575,'1'39'0,"0"-8"0,0 2 0,-1-8 0,0-1 0,1 5 0,0-5 0,1 1 0,1 2 0,-1-5 0,4 18 0,-3-19 0,1 11 0,-3-18 0,1 1 0,0 6 0,0-7 0,-1 5 0,0-9 0,-1 4 0,0-6 0,0 3 0,0-6 0,0 0 0,0 0 0,0 0 0,0 0 0,0 3 0,0-1 0,0 0 0,0-1 0,0-1 0,-1 1 0,1-1 0,-1-1 0,1 0 0,1-1 0,-1 0 0,1-1 0,-1-10 0,1-4 0,-1-11 0,1-1 0,-1-14 0,0 8 0,0-5 0,-1 9 0,1 1 0,-1 1 0,1-12 0,0 11 0,-1-7 0,1 15 0,-1-2 0,1 6 0,0-1 0,0 3 0,0 2 0,0-2 0,0 1 0,0 1 0,0-2 0,2 1 0,-1-4 0,1 5 0,-2-3 0,1 8 0,-1-1 0,0 3 0,0 0 0,1 0 0,-1-1 0,2 1 0,-1-1 0,1 2 0,2 0 0,-1 1 0,3-1 0,-2 0 0,6 0 0,4 0 0,4-2 0,3 0 0,-1-1 0,1-1 0,-2 2 0,15-3 0,-14 3 0,23-2 0,-19 3 0,17 0 0,-12-1 0,5 2 0,-12-2 0,-1 3 0,-6-1 0,0 1 0,-4 0 0,0 0 0,-3 5 0,0 2 0,-6 2 0,1 4 0,-3-2 0,2-1 0,-2 4 0,1-3 0,0 4 0,0 5 0,0-1 0,-3 7 0,2-2 0,-1 13 0,1-13 0,1 7 0,-1-16 0,1 1 0,-1-3 0,0 5 0,0-4 0,0 9 0,1-5 0,-1 6 0,1-10 0,-1 1 0,0-5 0,0 0 0,1 0 0,2 9 0,-2-7 0,2 6 0,-2-10 0,0 0 0,0-1 0,0 1 0,0 1 0,1-2 0,-1 2 0,0-3 0,1-25 0,-1 3 0,2-29 0,-2 11 0,0-3 0,-1 4 0,0-9 0,0-4 0,-1 0 0,1 1 0,-2 17 0,2-2 0,0 8 0,0-1 0,0 3 0,0 4 0,0-10 0,0 10 0,0-6 0,0 9 0,0 4 0,-1-3 0,1 4 0,1 0 0,-1 3 0,0 0 0,0 1 0,0 0 0,0 1 0,0 1 0,-5 2 0,-4 1 0,-10 1 0,2 0 0,1-2 0,4 1 0,4-1 0,0 0 0,-4 0 0,3 0 0,-6 0 0,3 0 0,-3 0 0,1 0 0,1 0 0,-4 0 0,5-1 0,-7 0 0,8 2 0,-2 0 0,1-1 0,4 1 0,-13 1 0,9 0 0,-7-1 0,9 1 0,3-2 0,-1 1 0,-6 0 0,3 0 0,-5 0 0,-2 0 0,8-1 0,-9 0 0,4 2 0,1-1 0,-1 1 0,3 0 0,-1-1 0,2 1 0,0-1 0,3 1 0,0 0 0,2 0 0,0 0 0,2-1 0,1 0 0,0-1 0,0 1 0,0-1 0,4 1 0,4-1 0,11-3 0,1 2 0,17-3 0,-8 2 0,19 0 0,0 1 0,-6 2 0,6 0 0,-18 1 0,-1-2 0,0 2 0,4-1 0,-6 0 0,9-2 0,-17 0 0,4-1 0,-14 1 0,-1 0 0,-3 0 0,0 1 0,0 0 0,-1 4 0,1 6 0,-2 14 0,1 9 0,-1 7 0,3 0 0,-2 8 0,3-10 0,-2 1 0,1 0 0,-1-14 0,1 8 0,-1-14 0,-1-6 0,-1-1 0,0 0 0,1-1 0,-1 2 0,1-1 0,0 1 0,-1-3 0,1 2 0,-1-6 0,0 1 0,0-1 0,0 1 0,1-2 0,-1-2 0,1 0 0,0-1 0,-1 1 0,1-1 0,-1 1 0,0 1 0,0 1 0,0 2 0,1 1 0,-1 4 0,1-3 0,-1 0 0,0-5 0,0-3 0</inkml:trace>
</inkml:ink>
</file>

<file path=ppt/ink/ink9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09.92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77 43 24575,'16'-1'0,"9"-2"0,8 2 0,17-1 0,-1 0 0,1 1 0,-9 0 0,-13 1 0,-6 0 0,-1 0 0,-1 0 0,2 0 0,1 0 0,-2 0 0,5 0 0,-11 0 0,1 0 0,-16 0 0,-7-1 0,-10 1 0,-21-4 0,-14-1 0,-9-1 0,-13-1 0,-12 3 0,24 1 0,-5 1 0,39 2 0,8 0 0,7 0 0,-1 0 0,9 0 0,-2 0 0,5 0 0,1 0 0,7 0 0,28 2 0,-3-1 0,29 2 0,-14 0 0,4 1 0,-1 1 0,-3-1 0,-14 0 0,2-2 0,-20-1 0,-2 0 0,-8-1 0</inkml:trace>
</inkml:ink>
</file>

<file path=ppt/ink/ink9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4.58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3 24575,'16'0'0,"5"0"0,-3 0 0,6 0 0,0 0 0,-2 0 0,-2 1 0,-5-1 0,2 1 0,-2-2 0,4 1 0,-5-1 0,-1 0 0,-2 0 0,-4 1 0,1 0 0,-5 1 0,6 0 0,-4-1 0,3 0 0,0 0 0,-2 0 0,3 0 0,-1 0 0,-1 0 0,1 0 0,-3 0 0,2 0 0,-2 0 0,2 0 0,0 0 0,1 0 0,-1 0 0,-1 0 0,-3 0 0,3 0 0,-2 1 0,5 1 0,-6-2 0,2 1 0,-1-1 0,0 0 0,4 0 0,-3 0 0,1 0 0,-5 2 0,0 3 0,-1 2 0,1 2 0,-1 0 0,1 1 0,0 1 0,0-2 0,0 2 0,1-3 0,-1 1 0,1-3 0,0 0 0,1-1 0,-2 0 0,2-1 0,-3 2 0,2-1 0,-2-1 0,2 1 0,-1-1 0,1 0 0,-1 2 0,0-1 0,0 4 0,1-4 0,0 8 0,0-7 0,0 6 0,0-5 0,1 6 0,-2-5 0,2 7 0,-2-6 0,0 9 0,0-8 0,-1 9 0,0-8 0,0 3 0,0-5 0,0 2 0,0-2 0,1 1 0,-1-2 0,2 2 0,-2-3 0,1 1 0,-1-4 0,1 0 0,-1 1 0,1-1 0,-1 2 0,0 0 0,0 1 0,0-1 0,0 5 0,0-3 0,0 2 0,0-2 0,0 0 0,-1 1 0,1-2 0,-1 2 0,1-1 0,-1 1 0,1-1 0,-1 2 0,1-2 0,0 5 0,0-4 0,0 5 0,0-5 0,-1 2 0,1-5 0,-1 0 0,1-3 0,0 0 0,-3-1 0,-15 0 0,-4-1 0,-22 0 0,0 1 0,-7-2 0,14 2 0,9-2 0,15 0 0,7 0 0,-1 0 0,4-1 0,-2 0 0,1 0 0,-2 1 0,-1 0 0,1 0 0,1 0 0,2 0 0,10-3 0,-4 0 0,7-1 0,-8 1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9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5.80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 24575,'2'10'0,"-1"-2"0,0 0 0,-1-1 0,0 2 0,0-1 0,0 4 0,0 1 0,0 2 0,0 0 0,0-3 0,0 3 0,0-4 0,0 2 0,0 4 0,0-5 0,0 6 0,0-10 0,0 0 0,0-5 0,-1 1 0,0-1 0,1 1 0,0-2 0,0 1 0,0-1 0,0 1 0,-1-1 0,0-1 0,1-1 0</inkml:trace>
</inkml:ink>
</file>

<file path=ppt/ink/ink9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17.72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1 24575,'0'13'0,"-1"-1"0,1 8 0,-2-2 0,2 2 0,-1-3 0,1 1 0,0 3 0,0-2 0,0 9 0,0-10 0,1 13 0,0-13 0,1 12 0,0-15 0,-1 6 0,1-11 0,-2 6 0,1-7 0,-1 3 0,0-1 0,1-2 0,-1 2 0,1 0 0,-1-3 0,0 2 0,0-3 0,1 3 0,0-3 0,-1 2 0,0-3 0,1-2 0,0 3 0,1-2 0,-1 1 0,-1 0 0,0-3 0,0 2 0,0-3 0,0 0 0,0 0 0,0 0 0,0 0 0,-2-4 0,1 2 0,-1-4 0</inkml:trace>
</inkml:ink>
</file>

<file path=ppt/ink/ink9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0.05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20 24575,'13'-1'0,"2"0"0,3-1 0,9 1 0,-10 0 0,6-1 0,-9 2 0,1-1 0,13 0 0,-5-1 0,21 0 0,-16 0 0,17 0 0,-16 2 0,2-1 0,-12 1 0,-6 0 0,-3 1 0,0-1 0,0 1 0,11 1 0,-9-2 0,9 2 0,-12-2 0,-2 0 0,1 1 0,-4-1 0,4 1 0,-3-1 0,5 0 0,-5 0 0,3 0 0,-6 0 0,-2 0 0,-1 1 0,-2 0 0,-1 0 0,2 0 0,-1-1 0,1 0 0,1 1 0,0 2 0,1 8 0,0 6 0,0 6 0,0 4 0,0-2 0,0-1 0,0 9 0,0-15 0,0 11 0,0-8 0,0-2 0,0 4 0,0-9 0,0 1 0,-1 0 0,1-3 0,-1 0 0,1-4 0,0-1 0,0 3 0,-1 1 0,1 2 0,-2 0 0,1-4 0,0 2 0,0-2 0,1-2 0,0 0 0,0 6 0,0-4 0,0 5 0,0-8 0,0-2 0,-1-1 0,1 3 0,-1 0 0,0 1 0,1 2 0,-1-3 0,1 4 0,0-5 0,0 2 0,0-4 0,0 0 0,0-3 0,2-6 0,-2 0 0,2-2 0,-2 5 0,0 1 0</inkml:trace>
</inkml:ink>
</file>

<file path=ppt/ink/ink9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1.359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19 24575,'4'-1'0,"9"-1"0,7 2 0,33-4 0,-7 2 0,14-2 0,-1 1 0,-24 2 0,12 0 0,-25 1 0,0 0 0,-1 0 0,-6 2 0,4-1 0,-9 0 0,4 0 0,-6-1 0,2 1 0,-5-1 0,-1 0 0,-3 0 0,0 0 0</inkml:trace>
</inkml:ink>
</file>

<file path=ppt/ink/ink9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3.193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16 1 24575,'0'13'0,"-1"1"0,1 9 0,-1 11 0,1-4 0,0 4 0,0-10 0,1-3 0,-1 5 0,2-6 0,-2 4 0,-1-11 0,0 10 0,0-11 0,1 14 0,-1-15 0,0 5 0,1-8 0,0-2 0,0 0 0,0-1 0,0 0 0,0 1 0,0-2 0,-1 1 0,1-1 0,-1-1 0,1 1 0,0-1 0,0 2 0,0 0 0,0 0 0,0-1 0,0 0 0,0 0 0,0 4 0,0-5 0,0 2 0,0-2 0,0 3 0,0 0 0,0 1 0,0-2 0,0 0 0,0 0 0,0 1 0,0 1 0,0-2 0,-1-4 0,1-7 0,-3-8 0,1-3 0,0-6 0,1 12 0,1 0 0</inkml:trace>
</inkml:ink>
</file>

<file path=ppt/ink/ink9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5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 3 24575,'18'-1'0,"1"1"0,13-1 0,20 1 0,-12 0 0,13 0 0,-18 1 0,-10-1 0,8 1 0,-14-1 0,7 0 0,-14 0 0,2 0 0,-10-1 0,-1 1 0,-2-1 0,1 1 0,1 0 0,-1 0 0,0 0 0,1 0 0,2 0 0,-1 0 0,2 0 0,-3 0 0,0 0 0,-1 0 0,0 0 0,1 0 0,-1 0 0,1 0 0,-1 0 0,0 5 0,0 4 0,-2 6 0,0 4 0,0 9 0,0 1 0,0 2 0,0-6 0,0-5 0,0-5 0,0 2 0,0 12 0,-1-10 0,1 12 0,-2-13 0,2 0 0,-1 0 0,1-4 0,0 3 0,0 0 0,0 7 0,-1-2 0,0 0 0,-1-5 0,1-5 0,-1 4 0,1-6 0,0 2 0,1-6 0,0 1 0,0 1 0,0-4 0,0 5 0,0-6 0,0 1 0,0-1 0,0-5 0,1-4 0,-1-7 0,1-4 0,-1 7 0,0 3 0</inkml:trace>
</inkml:ink>
</file>

<file path=ppt/ink/ink9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26.56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 11 24575,'-4'5'0,"6"-4"0,4 1 0,7-5 0,16-1 0,-8 1 0,6 1 0,-9 2 0,1 0 0,9-1 0,-7 1 0,9-1 0,-11 1 0,5 0 0,1 0 0,-2 0 0,-2 0 0,-2 0 0,-6 0 0,-2 0 0,-5 0 0,-1 0 0,-3 0 0,0 0 0,0 0 0,1-1 0,1 1 0,1-1 0,3 1 0,2 0 0,-1 0 0,2 0 0,-5 0 0,-1 0 0,-1-1 0,-3 1 0,1-1 0</inkml:trace>
</inkml:ink>
</file>

<file path=ppt/ink/ink9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03.9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121 0 24575,'7'1'0,"1"1"0,2 0 0,0 3 0,20 3 0,-11-1 0,25 6 0,-22-6 0,18 4 0,-16-5 0,5-1 0,-7-1 0,0-2 0,0 1 0,6 0 0,2 0 0,-6 0 0,-2-1 0,-10 0 0,-1 0 0,4 0 0,-4-1 0,10 3 0,-5-3 0,5 2 0,8 2 0,-5 0 0,14 2 0,-12 0 0,8-3 0,-10 1 0,5-1 0,-5 1 0,8 0 0,-11 0 0,16-1 0,-16 1 0,9 0 0,-6-1 0,0 0 0,2-1 0,3 2 0,7-1 0,-10 0 0,11-2 0,-12 0 0,0-1 0,-3 1 0,2-2 0,-3 1 0,11-1 0,-13 0 0,5 1 0,-2 0 0,-3 0 0,2 1 0,-7 0 0,-5 0 0,0-1 0,-1 1 0,-2-1 0,1 0 0,-2 1 0,5-1 0,-5 0 0,3 0 0,-9-1 0,-5 0 0,-3-1 0,-6 0 0,-1 0 0,-17-4 0,4 1 0,-13-2 0,8-1 0,1 3 0,-32-7 0,19 5 0,-9 1 0,-3-1 0,1 1 0,-36-3 0,41 2 0,6 1 0,-12-1 0,19 2 0,-11-1 0,18 3 0,-4-2 0,-3 1 0,6-2 0,2 3 0,13 0 0,1 1 0,4 1 0,-11-3 0,7 1 0,-22-4 0,17 5 0,-25-4 0,27 4 0,-19-2 0,19 1 0,-18 1 0,11-1 0,-10 1 0,16-1 0,0 1 0,9 0 0,-1 0 0,0 0 0,-1 1 0,-15-1 0,14 1 0,-6 0 0,19 0 0,5-1 0,7 0 0,7-1 0,12 2 0,5-1 0,19 2 0,30 1 0,-4 1 0,19 2 0,-29-1 0,0 0 0,-7 0 0,-10-1 0,11 1 0,-24 0 0,12 0 0,-17 0 0,14-1 0,-16-2 0,28 3 0,-27-2 0,24 2 0,-21 1 0,9-3 0,-15 2 0,0-4 0,-5 2 0,1-1 0,-2 2 0,3-1 0,-7 1 0,0-1 0,-8-1 0,-3 1 0,-1-2 0,-1 2 0,-1-1 0,0 1 0,2-1 0,0 1 0,5 0 0,0 1 0,5 0 0,-3 0 0,5 0 0,-2 0 0,-3-2 0,-3 0 0,-8-1 0,-3 0 0</inkml:trace>
</inkml:ink>
</file>

<file path=ppt/ink/ink9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0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24575,'0'7'0,"0"-1"0,0-2 0,0 0 0,0-1 0,1 4 0,-1-2 0,1 9 0,-1-7 0,1 6 0,0-5 0,0 1 0,0-3 0,-1 0 0,1 0 0,-1 0 0,1 1 0,0-3 0,1 2 0,-1-2 0,2 0 0,-3-1 0,1 0 0,-1 0 0,0 1 0,1 1 0,-1 0 0,1 0 0,0 0 0,-1 2 0,2-3 0,-2 2 0,2-1 0,-1 0 0,1 2 0,-1 1 0,0 0 0,0 0 0,-1-1 0,1 0 0,0 0 0,0 4 0,0-1 0,1 7 0,-1-6 0,1 6 0,-2-5 0,1 5 0,0-6 0,-1 3 0,0-4 0,0-1 0,1 1 0,0-1 0,0 2 0,-1 2 0,1 0 0,0 2 0,0-6 0,0 2 0,-1-6 0,0 3 0,1-3 0,0 5 0,-1-4 0,0 3 0,0-4 0,0 0 0,0 5 0,0-3 0,0 5 0,0-4 0,0 1 0,0-4 0,0 0 0,-1 1 0,0-1 0,1 4 0,0-1 0,-1 2 0,0-2 0,1 1 0,0-1 0,0 1 0,0-1 0,0 1 0,0 0 0,0 0 0,0 5 0,0-5 0,0 9 0,0-8 0,0 4 0,0-5 0,0 1 0,0 3 0,-1-2 0,0 9 0,1-7 0,0 3 0,0-4 0,0 2 0,-1-1 0,0 3 0,0 3 0,0-1 0,1 1 0,-1 2 0,2-11 0,-1 7 0,1-10 0,-1 2 0,0 0 0,0 0 0,0 1 0,0 3 0,0-2 0,0 5 0,0-5 0,0 5 0,0 4 0,0-5 0,0 5 0,0-9 0,1 1 0,-1 2 0,1-3 0,0-1 0,-1-2 0,1-1 0,-1 2 0,0 0 0,0 5 0,0 2 0,0-2 0,1 6 0,-1-7 0,1 3 0,0-3 0,-1-3 0,1 1 0,-1-1 0,0-1 0,0 5 0,0-4 0,0 7 0,1-7 0,0 7 0,0-8 0,0 5 0,0-5 0,-1 0 0,0 3 0,1-5 0,0 6 0,-1-8 0,0 3 0,0-2 0,1 0 0,0 1 0,-1 0 0,0 1 0,0 1 0,0-1 0,0-2 0,0 0 0,0-4 0,0 0 0</inkml:trace>
</inkml:ink>
</file>

<file path=ppt/ink/ink9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4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0 24575,'-1'13'0,"1"3"0,-2-1 0,2 2 0,-1-1 0,1 1 0,0-3 0,0 3 0,0-2 0,0 0 0,0 6 0,1-6 0,0 8 0,1 3 0,0-3 0,0 8 0,-2-14 0,2 3 0,-1-8 0,0 3 0,1-3 0,0 5 0,0-2 0,1 7 0,0-5 0,0 0 0,-2-4 0,1-5 0,-2 7 0,1-5 0,0 6 0,0-5 0,0-1 0,3 5 0,-3-5 0,2 5 0,-1-4 0,1-2 0,-1 0 0,-1-2 0,0-2 0,0 1 0,-1 1 0,1 2 0,1 4 0,1-3 0,1 7 0,-2-7 0,2 7 0,-3-7 0,3 9 0,-3-9 0,2 11 0,-3-10 0,2 9 0,-1-7 0,2 5 0,-1-5 0,0 2 0,-1-3 0,1 0 0,-1 3 0,0-1 0,1 0 0,-2 1 0,2-4 0,-2 6 0,2-8 0,-2 8 0,1-6 0,0 3 0,-1-3 0,1 7 0,-1-5 0,1 4 0,-1 3 0,1-6 0,-1 6 0,0-6 0,1 2 0,-1 9 0,1-4 0,-1 5 0,0-5 0,2 2 0,-1 16 0,0-12 0,1 11 0,-2-13 0,1 2 0,0-3 0,0 10 0,2-11 0,-2 16 0,0-14 0,1 5 0,0-5 0,-1-3 0,1-3 0,-1 1 0,-1-4 0,2 13 0,-2-7 0,2 19 0,-2-20 0,5 24 0,-4-22 0,3 16 0,-4-9 0,3 2 0,-3 2 0,3-3 0,-2 3 0,2 12 0,-2-10 0,0 21 0,0-25 0,0 10 0,1-16 0,-1 4 0,2 7 0,-1-5 0,3 4 0,-2-9 0,-2-4 0,1-2 0,0 2 0,0-6 0,-1 3 0,0-3 0,0 2 0,-1 2 0,3 9 0,-2 6 0,1-2 0,0-2 0,-1-13 0,-1 0 0,1 0 0,-1-3 0,1 5 0,0-4 0,1 11 0,0-8 0,-1 12 0,2 0 0,-3-8 0,1 10 0,-1-19 0,0 7 0,0-6 0,0-3 0,1 7 0,0-8 0,1 5 0,-1-8 0,0-1 0,-1-1 0,1 3 0,-1-2 0,1 3 0,0-3 0,-1-1 0,2 0 0,-2-1 0,1 1 0,-1 3 0,0 1 0,0-1 0,0 0 0,1-3 0,-1-1 0,2 2 0,-2 2 0,1-2 0,-1 6 0,0-7 0,0 2 0,0-2 0,0 0 0,0 0 0,-1 0 0,1 0 0,-2 5 0,2-2 0,-3 10 0,3-9 0,-3 6 0,3-8 0,-3 5 0,3-5 0,-3 10 0,2-11 0,0 7 0,-1-7 0,1 1 0,0 0 0,-1-1 0,2 0 0,-2 0 0,1 6 0,0-3 0,-1 3 0,2-4 0,-2 2 0,1-2 0,0 0 0,0-5 0,1-2 0,0-1 0,2-7 0,-6-1 0,6-1 0,-7 2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9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18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976 65 24575,'-8'1'0,"0"1"0,-4 2 0,-5 6 0,-4 0 0,-1 3 0,2-2 0,1-2 0,-5 4 0,4-3 0,-11 4 0,10-6 0,-11 7 0,14-7 0,-7 5 0,9-7 0,1 2 0,-9 2 0,10-2 0,-9 5 0,9-3 0,-1-1 0,-2 2 0,-3 2 0,2 0 0,-2 1 0,7-1 0,-3 4 0,4-1 0,-2 3 0,5-6 0,1-1 0,4-2 0,-5 0 0,1 1 0,1 0 0,-2 2 0,5-6 0,-1 1 0,4-5 0,-2 0 0,0 1 0,-4 2 0,-3 2 0,-1 1 0,-12 7 0,10-5 0,-11 6 0,10-7 0,-2-2 0,-6 3 0,-8 4 0,2 0 0,-2 3 0,11-4 0,6-3 0,1-1 0,4-1 0,-2 0 0,0-2 0,-3 5 0,4-6 0,0 3 0,4-3 0,1-1 0,-1 0 0,1 0 0,-1-1 0,3 0 0,10-9 0,5-3 0,19-10 0,6-5 0,7 0 0,6-6 0,-7 3 0,-5 1 0,8-10 0,-9 7 0,0-4 0,-6 2 0,-6-4 0,-1 3 0,8-13 0,-10 15 0,0-2 0,-8 11 0,-2 1 0,3-4 0,-1 1 0,5-3 0,-8 9 0,-1 4 0,-1 1 0,0-1 0,0 1 0,0 0 0,-4 3 0,-1 0 0,1 0 0,-1 2 0,1-1 0,-1 2 0,-2 0 0,3 1 0,-4 0 0,3 2 0,2-1 0,0-1 0,7-1 0,-4 0 0,4-2 0,-4 2 0,6 0 0,-8 1 0,7 1 0,-5 0 0,-2 1 0,6-2 0,-8 2 0,4 0 0,-7 0 0,1 2 0,-3-2 0,2 2 0,-2-1 0,1 0 0,0 1 0,-6 7 0,-1 2 0,-17 19 0,6-9 0,-15 12 0,15-15 0,-18 13 0,14-13 0,-13 11 0,14-10 0,-5 2 0,2-3 0,-1 1 0,-1 1 0,3-4 0,0 3 0,1-2 0,-1 5 0,-6 6 0,-1 1 0,-1-3 0,6-3 0,3-6 0,2-1 0,-1 0 0,-6 1 0,8-3 0,-15 6 0,12-3 0,-21 12 0,13-8 0,-11 10 0,17-16 0,0 3 0,12-10 0,0-1 0,7-3 0,0 0 0,2-4 0,-4-12 0,3 8 0,-2-8 0</inkml:trace>
</inkml:ink>
</file>

<file path=ppt/ink/ink9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3.3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24575,'0'22'0,"0"1"0,0-2 0,-1 2 0,1-2 0,-2 5 0,2-4 0,0-1 0,0-3 0,0-6 0,0 5 0,0-7 0,-1 2 0,0 2 0,0-4 0,-1 13 0,2-10 0,-1 12 0,1-6 0,1 0 0,-1-3 0,2-7 0,-2 1 0,1-1 0,-1 2 0,0-1 0,0 4 0,0-5 0,0 1 0,0 0 0,0-2 0,0 3 0,0-5 0,0 6 0,0-5 0,0 6 0,0-2 0,0-1 0,0 1 0,0-3 0,-1 0 0,1-1 0,-1 1 0,1 0 0,0 2 0,0 0 0,0 5 0,1-7 0,-1 3 0,1-4 0,0 5 0,-1-4 0,1 4 0,-1-4 0,1 1 0,-1 5 0,1 4 0,-1 1 0,0 10 0,0-10 0,0 16 0,1-11 0,0 7 0,0-5 0,1-1 0,-1 0 0,3 11 0,-3-14 0,2 9 0,-3-16 0,1 1 0,-1 0 0,0 0 0,0 15 0,0-8 0,0 11 0,0-5 0,0-2 0,1 14 0,0-17 0,0 5 0,-1-10 0,1-3 0,-1 0 0,1 1 0,-1-6 0,0 3 0,1-7 0,0 7 0,0-7 0,0 5 0,-1-7 0,1 1 0,0-1 0,0 2 0,1-2 0,-2 2 0,2-2 0,-2 1 0,2 0 0,12-4 0,-2-1 0,3-4 0,-8 1 0</inkml:trace>
</inkml:ink>
</file>

<file path=ppt/ink/ink9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27.56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 0 24575,'0'12'0,"0"-1"0,0 2 0,1 1 0,0 4 0,0 4 0,-1 0 0,0 2 0,0 5 0,0-3 0,0 3 0,0-2 0,0-2 0,0-1 0,0-1 0,0-4 0,1 11 0,-1-11 0,1 9 0,-1-2 0,0-3 0,1 3 0,1-4 0,0-6 0,-1 0 0,0-1 0,-1-5 0,0 4 0,0-3 0,1 13 0,0-7 0,0 10 0,-1-5 0,0-2 0,1 1 0,-1-3 0,1 0 0,0 24 0,0-17 0,1 19 0,-1-20 0,0 6 0,-1-3 0,1 5 0,-1-7 0,0 3 0,0 10 0,0-4 0,0 3 0,0-11 0,0-2 0,0 6 0,-1-3 0,0 2 0,0-5 0,-1-1 0,2 6 0,0 11 0,0 13 0,-1-3 0,0 0 0,-1 0 0,1-11 0,1 10 0,0-14 0,0-3 0,-1 12 0,1-8 0,-2 2 0,0-13 0,0-4 0,0 15 0,1-9 0,-1 32 0,1-26 0,-1 18 0,2-13 0,0-4 0,1 8 0,0-14 0,0 9 0,-1 6 0,0-5 0,0 7 0,0-15 0,1 1 0,-1 5 0,1-5 0,-1 4 0,0 3 0,0-12 0,0 13 0,0-16 0,0 11 0,0-8 0,0 4 0,-1-6 0,1-2 0,0 2 0,0 7 0,2-8 0,-1 13 0,0-16 0,-1 12 0,0-11 0,0 2 0,0-5 0,0-1 0,0 5 0,0-3 0,0 1 0,0-4 0,0-3 0,0 11 0,0-8 0,0 9 0,0-9 0,0 1 0,1 13 0,-1-12 0,1 8 0,-1-12 0,-1 2 0,1-4 0,-2 8 0,2-5 0,0 3 0,0 2 0,-1-2 0,1 9 0,-1 0 0,1 0 0,0-5 0,0 6 0,0-10 0,-1 16 0,1-19 0,0 5 0,0-11 0,1 1 0,-1 0 0,0-2 0,1 3 0,0 5 0,1 1 0,0 7 0,-1-6 0,0-2 0,-1-2 0,0-3 0,0 2 0,1 1 0,0 1 0,0 3 0,-1-5 0,1 0 0,-1-5 0,1-1 0,-1 0 0,0-1 0,0 1 0,0 3 0,1 5 0,-1-3 0,2 3 0,-2-9 0,1-1 0,-1-2 0,0 3 0,1-1 0,-1 0 0,2-4 0,-29-26 0,21 17 0,-21-18 0</inkml:trace>
</inkml:ink>
</file>

<file path=ppt/ink/ink9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6.05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 3 24575,'-3'8'0,"2"-3"0,1 2 0,1-6 0,-1 2 0,2-5 0,-1-1 0,1-4 0,-1 0 0,0 0 0,-1 7 0,-1 7 0,1 0 0,0 5 0,1-7 0,2-2 0,1-2 0,5-4 0,-2 0 0,1-4 0,-5 2 0,-2 2 0,-4 8 0,2-1 0,-2 4 0,4-6 0,1-4 0,1-4 0,-1-3 0,-2 0 0,-1 6 0,0 4 0,1 2 0,4 4 0,0-3 0,-1 0 0,-1-1 0</inkml:trace>
</inkml:ink>
</file>

<file path=ppt/ink/ink9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6:37.582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15 0 24575,'-6'12'0,"1"2"0,2 0 0,3-1 0,2-7 0,0-1 0,3-4 0,4-4 0,0-1 0,2-4 0,-4 0 0,-4 1 0,-1-2 0,0 2 0,-2 2 0,-2 5 0,-1 3 0,1 2 0,1-1 0,0-1 0,1-1 0,-4 1 0,3-2 0,-3 1 0</inkml:trace>
</inkml:ink>
</file>

<file path=ppt/ink/ink9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2.3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 24575,'9'0'0,"1"-1"0,0 0 0,-2 0 0,-1 1 0,-3 0 0,-1 0 0,-1 0 0,3 0 0,0 0 0,5 0 0,-3 0 0,7 1 0,-7 0 0,2 0 0,-5-1 0,-1 0 0,0 0 0,1 1 0,0 0 0,2-1 0,-2 0 0,5 0 0,-3 0 0,3 0 0,-5 0 0,1 0 0,-2 1 0,5 0 0,-2 0 0,3 0 0,-4-1 0,0 0 0,-3 0 0,3 0 0,2 0 0,2 0 0,3 1 0,-5-1 0,3 2 0,-4-2 0,5 1 0,-2-1 0,2 0 0,-4 0 0,-2 0 0,-2 0 0,-2 1 0,2-1 0,2 1 0,2-1 0,0 0 0,2 0 0,-3 0 0,1 0 0,-4 0 0,0 0 0,1 0 0,2 0 0,0 0 0,4 0 0,-4 0 0,1 0 0,-3 0 0,0-1 0,2 1 0,-1-1 0,6 1 0,-5 0 0,2-1 0,-3 1 0,2-1 0,-1 1 0,5 0 0,-6 0 0,5 0 0,-6 0 0,5 0 0,-2 0 0,0 0 0,2 0 0,-1 0 0,2 0 0,6 1 0,-6-1 0,1 1 0,-7-1 0,-2 0 0,0 0 0,2 0 0,0 0 0,1 0 0,-2 0 0,0 0 0,-1 0 0,0 0 0,0 0 0,0 0 0,3 0 0,1-1 0,-1 1 0,-1-1 0</inkml:trace>
</inkml:ink>
</file>

<file path=ppt/ink/ink9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3.7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12 24575,'15'-1'0,"0"1"0,4-2 0,9 0 0,0 0 0,9 0 0,-15 1 0,3 1 0,-14 0 0,6 0 0,-9-1 0,0 1 0,-2-1 0,-1 1 0,0 1 0,1-1 0,-1 1 0,3 0 0,-1-1 0,5 2 0,5 0 0,-3 1 0,3-1 0,-8-1 0,-1 0 0,1-1 0,-2 1 0,1-1 0,0 1 0,-2-1 0,5 2 0,-4-2 0,4 1 0,-2-1 0,-1 0 0,-1-1 0,-1 1 0,1-1 0,-1 1 0,1 0 0,2 1 0,-3-1 0,6 1 0,-5-1 0,8 1 0,-7-1 0,5 1 0,-7-1 0,0 1 0,-4-1 0,3 1 0,-3-1 0,2 0 0</inkml:trace>
</inkml:ink>
</file>

<file path=ppt/ink/ink9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5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 24575,'23'0'0,"-3"-1"0,9 1 0,-3-2 0,-3-1 0,7 1 0,-12-1 0,5 2 0,-10 0 0,-1 1 0,3-1 0,-2 1 0,2 0 0,-1 0 0,3-1 0,-4 0 0,1-1 0,-3 0 0,0 0 0,-3 1 0,4-1 0,-5 1 0,2-1 0,-2 0 0,-2 0 0,1 1 0,-2 0 0,-1 0 0,1 1 0,-1-1 0,1 0 0,1 1 0,1-1 0,0 0 0,2 2 0,-1 0 0,2-1 0,-1 1 0,-1 0 0,-1-1 0,-4 0 0,0 0 0,-4 0 0</inkml:trace>
</inkml:ink>
</file>

<file path=ppt/ink/ink9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7.3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41 24575,'25'-5'0,"-2"3"0,17-3 0,-9 2 0,1 1 0,0-1 0,-3 0 0,-1 1 0,2-2 0,-9 3 0,4-1 0,-6 2 0,3-1 0,-2-1 0,3 1 0,-12 0 0,0 1 0,-5 0 0,-1-1 0,-1 1 0,0-1 0,0 1 0,5 0 0,0 0 0,3 0 0,-5 0 0,-1 0 0,-3 0 0,0 0 0,3 0 0,-1-1 0,2 1 0,-4-1 0,-1 1 0</inkml:trace>
</inkml:ink>
</file>

<file path=ppt/ink/ink9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39.5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72 24575,'20'-1'0,"-1"0"0,-5 0 0,0 0 0,-1 0 0,-2-1 0,4 0 0,-2 1 0,4-1 0,3 1 0,12-3 0,-1 1 0,4 0 0,-5-1 0,-3 0 0,15-3 0,-11 1 0,6 0 0,-2 0 0,-12 3 0,11 0 0,-15 1 0,0 0 0,-6 0 0,-3 0 0,0 1 0,-4 0 0,1 1 0,-4 0 0,-1 0 0,0 0 0,0 0 0,1 0 0,-1 0 0,-10 4 0,6-3 0,-8 3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9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1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1 100 24575,'18'-6'0,"0"2"0,-9 2 0,0-1 0,1 1 0,-1 0 0,10-1 0,-4 1 0,8-2 0,-3-1 0,0 0 0,12-5 0,-10 6 0,8-4 0,-15 5 0,0 0 0,-4 1 0,0 0 0,3 0 0,-2 0 0,2 0 0,5 1 0,-5 1 0,5-1 0,-7-1 0,2 1 0,4-2 0,-1 1 0,0-2 0,-6 2 0,-3 1 0,-5-1 0,2 2 0,-4-1 0,2 1 0,1 0 0,3 0 0,2 0 0,0 0 0,-1 0 0,1 0 0,-4 0 0,0 0 0,-4-1 0,1 1 0,-1-1 0,1 1 0,0-1 0,-1 1 0,1-1 0,0 1 0,0 0 0</inkml:trace>
</inkml:ink>
</file>

<file path=ppt/ink/ink9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0:57:42.5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0 230 24575,'17'-4'0,"4"-4"0,18-6 0,-6-2 0,8 1 0,-12 4 0,-6 2 0,-1 1 0,-4-1 0,-3 3 0,2-1 0,-2 0 0,1-1 0,0 0 0,0-2 0,6-2 0,-6 4 0,5-2 0,-11 6 0,-1 1 0,-5 1 0,2 1 0,0-2 0,4 2 0,-3-1 0,8 0 0,-6 0 0,3-1 0,2 0 0,-4-1 0,1 1 0,-4 1 0,-1 1 0,-2-1 0,2 1 0,0-1 0,1 0 0,0 1 0,0-2 0,0 2 0,-2-2 0,2 2 0,-4-1 0,1 1 0,-2 0 0,0-1 0,0 2 0,10-1 0,4 2 0,-2-1 0,-1 1 0</inkml:trace>
</inkml:ink>
</file>

<file path=ppt/ink/ink9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1.3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33 24575,'0'-3'0,"0"-2"0,-3-2 0,1 1 0,-8 0 0,5 3 0,-5 1 0,0 6 0,1 4 0,-1 3 0,5 2 0,4-4 0,5-2 0,2-2 0,7-2 0,1-3 0,3-3 0,1-4 0,-6 0 0,-2 1 0,-11-3 0,-3 4 0,-4-3 0,-3 4 0,-2 0 0,0 3 0,2-1 0,3 2 0,4 0 0,0 4 0,3 4 0,0 0 0,3 4 0,1-8 0,3 0 0,3-3 0,-1-2 0,3-6 0,-5-2 0,-1 0 0,-11 6 0,4 2 0,-7 4 0</inkml:trace>
</inkml:ink>
</file>

<file path=ppt/ink/ink9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3.2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231 0 24575,'-11'17'0,"-10"10"0,-4 17 0,-9 2 0,1 6 0,0-8 0,5-4 0,4-7 0,12-14 0,3-5 0,11-12 0,16-19 0,-4 3 0,13-14 0,-10 3 0,-3 1 0,-2 0 0,-4 2 0,-4 7 0,0-4 0,-1 1 0,0-2 0,0 2 0,-1 2 0,1 0 0,-2 4 0,5 6 0,1 9 0,3 5 0,5 7 0,0 6 0,5 3 0,6 12 0,-1-5 0,6 12 0,6 9 0,-6-8 0,6 7 0,-22-29 0,-3-6 0,-11-11 0,-8-4 0,-8 1 0,-10-4 0,-7 2 0,-11-3 0,-5 1 0,-3 0 0,1 0 0,9 2 0,16 0 0,6 0 0,13 1 0,-5 0 0,2 0 0,8-3 0,10 1 0</inkml:trace>
</inkml:ink>
</file>

<file path=ppt/ink/ink9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3:44.75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34 20 24575,'1'27'0,"-1"-10"0,3 23 0,-2-15 0,0 0 0,-1 2 0,0-9 0,0-1 0,0-15 0,0-16 0,-1-7 0,-1-23 0,-1 13 0,-3-13 0,4 23 0,-1 0 0,1 18 0,1 19 0,-2 1 0,0 10 0,1-10 0,0-6 0,1-2 0,1-4 0,1-14 0,4-15 0,-2-4 0,3-7 0,-3 17 0,-3 11 0,-2 17 0,-2 28 0,-1-7 0,2 16 0,1-32 0,5-10 0,0-23 0,2-8 0,-2-7 0,-3 8 0,-10 8 0,6 8 0,-7 8 0</inkml:trace>
</inkml:ink>
</file>

<file path=ppt/ink/ink9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4.8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59 24575,'0'7'0,"0"1"0,1 1 0,1 1 0,7-4 0,-2-1 0,4-4 0,-3-3 0,0-2 0,-1-2 0,-3-1 0,-2 1 0,-1 0 0,-2 0 0,-5-3 0,-1 1 0,-4-1 0,2 4 0,-4 2 0,5 1 0,-6 2 0,9 2 0,-3 0 0,6 2 0,-1-1 0,1 4 0,2-4 0,-2 3 0,5-3 0,-1-1 0,5 0 0,-1-2 0,3 0 0,3-4 0,-5 0 0,3-4 0,-9-3 0,0 3 0,-5-7 0,-4 7 0,1 2 0,-6 5 0,6 5 0,-2 1 0,2 3 0,3 0 0,0 2 0,2 5 0,2-3 0,1 3 0,5-6 0,1-2 0,3-1 0,-1-3 0,2 2 0,-1-5 0,-1 1 0,2-5 0,-3-9 0,-2 3 0,-3-8 0,-18 7 0,5 3 0,-12 2 0,14 6 0,-2 0 0,3 1 0,3 0 0,-1 4 0,2 0 0,1 2 0,0 2 0,2 0 0,3 3 0,11 4 0,-5-5 0,9 4 0,-3-7 0,-3-4 0,3-1 0,0-9 0,-6 0 0,3-5 0,-8 3 0,-1-2 0,-1 3 0,-1-1 0,-4 2 0,1 2 0,-9 1 0,2 2 0,-7 1 0,6 0 0,-2 1 0,3 1 0,4 0 0,0 1 0,2-1 0,1 2 0,0 0 0,3 3 0,0 1 0,5 5 0,0-3 0,7 1 0,-5-7 0,12-5 0,-11-4 0,2-3 0,-7-2 0,-4 2 0,0-3 0,-7 2 0,0 0 0,-10 3 0,5 2 0,-12 3 0,9 2 0,-6-1 0,10 4 0,5-3 0,3 2 0,3-2 0,0 0 0</inkml:trace>
</inkml:ink>
</file>

<file path=ppt/ink/ink9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5.9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153 0 24575,'-12'24'0,"-2"3"0,-21 36 0,8-16 0,-3 5 0,13-21 0,7-9 0,3-8 0,8-13 0,12-22 0,-6 9 0,6-10 0</inkml:trace>
</inkml:ink>
</file>

<file path=ppt/ink/ink9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6.7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24575,'15'21'0,"1"-1"0,5 5 0,-1 4 0,1 2 0,-2 1 0,0 4 0,6 5 0,-9-10 0,4 0 0,-12-16 0,-1-7 0,-2-1 0,-3-3 0,2-1 0,-4-1 0,2-1 0,0 2 0,-1-1 0,0 1 0,-5-2 0,3 0 0,-4-1 0</inkml:trace>
</inkml:ink>
</file>

<file path=ppt/ink/ink9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7.5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20 24575,'19'-2'0,"9"0"0,6 1 0,3-1 0,-1 3 0,-4-4 0,-5 4 0,-5-2 0,-9 1 0,-6-1 0,1 0 0,-4-1 0,5 2 0,0-1 0,1 0 0,-2 0 0,-1-1 0,-4 2 0,-1-1 0</inkml:trace>
</inkml:ink>
</file>

<file path=ppt/ink/ink9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09.01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13 24575,'9'-2'0,"11"-2"0,-4 2 0,9 0 0,-10 1 0,-2 0 0,-6 0 0,-1 1 0,-2 0 0,-1 0 0,-2 3 0,4-1 0,-2 7 0,1-2 0,0 3 0,-3-4 0,2 0 0,-3 0 0,-1 4 0,-3 1 0,-2 0 0,-2-2 0,0-2 0,1-4 0,2 2 0,6-5 0,6 0 0,3 0 0,5-2 0,-7 4 0,2-1 0,-9 3 0,1 1 0,0 3 0,-1-1 0,0 4 0,-1-4 0,0 2 0,0 0 0,-1 3 0,1-5 0,-4-1 0,4-2 0,-5-1 0,-2 1 0,-1-1 0,-4 0 0,5-1 0,1 0 0,2-2 0,1-2 0,2 1 0,1 0 0,0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9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2.8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152 103 24575,'-5'5'0,"-1"5"0,2 0 0,-1 6 0,3-6 0,0 1 0,3-5 0,8 1 0,5-5 0,7 0 0,4-5 0,2-3 0,-4-3 0,1-1 0,-12-2 0,-3-2 0,-6 1 0,-10-2 0,1 4 0,-18 1 0,7 6 0,-14-1 0,15 5 0,-2 0 0,9 1 0,0 2 0,3 1 0,1-1 0,1 1 0,2 7 0,0-7 0,1 12 0,1-10 0,1 6 0,1-6 0,1-2 0,2-2 0,9-2 0,8-5 0,-1-1 0,0-4 0,-13-4 0,-4 2 0,-1-3 0,-7 3 0,0 3 0,-9-4 0,-7 3 0,-3 0 0,-4 3 0,8 3 0,-5 1 0,10 2 0,-5 0 0,10 2 0,0 2 0,3 2 0,2 2 0,0-1 0,3 2 0,-1-1 0,1 2 0,3-2 0,4-1 0,3-2 0,15-2 0,-7 0 0,7-2 0,-9-6 0,-8 1 0,2-7 0,-8 4 0,-2-2 0,-9-2 0,0 5 0,-8-3 0,-4 6 0,6 0 0,-3 2 0,10 1 0,1 1 0,-1 5 0,0-2 0,-2 9 0,5-4 0,1 2 0,4 2 0,2-6 0,1 1 0,5-3 0,2-4 0,4 0 0,1-1 0,-1-2 0,1-4 0,-6 2 0,0-3 0,-6 0 0,-2 3 0,-2-2 0,0 4 0,-2 2 0,0-1 0,-6 0 0,-11 1 0,10 0 0,-6 1 0</inkml:trace>
</inkml:ink>
</file>

<file path=ppt/ink/ink9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24.8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31 24575,'-6'2'0,"0"1"0,-2 5 0,3 2 0,1 7 0,3-6 0,3 4 0,2-10 0,6 1 0,1-5 0,8-4 0,-6-3 0,3-11 0,-11 3 0,-4-13 0,-4 13 0,-3-3 0,-3 10 0,0 4 0,-12 5 0,8 1 0,-9 7 0,10-2 0,1 6 0,4-1 0,3-2 0,2 0 0,5-7 0,2-2 0,3-1 0,3-1 0,1-1 0,2-1 0,-2-3 0,-4-2 0,1-3 0,-5 1 0,0-2 0,-8 5 0,3 2 0,-3 4 0</inkml:trace>
</inkml:ink>
</file>

<file path=ppt/ink/ink9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5.24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85 1 24575,'-14'72'0,"0"0"0,0 0 0,-4 8 0,0 0 0,11-44 0,24-77 0</inkml:trace>
</inkml:ink>
</file>

<file path=ppt/ink/ink9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1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24575,'1'10'0,"6"24"0,-1-1 0,19 48 0,-11-34 0,18 33 0,-19-45 0,5 12 0,-11-25 0,0 3 0,-2-13 0,-3-3 0,-11-6 0,6-1 0,-7-1 0</inkml:trace>
</inkml:ink>
</file>

<file path=ppt/ink/ink9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6.7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 24575,'32'-2'0,"9"1"0,6 1 0,10 1 0,-13 1 0,-3 0 0,-2-1 0,-15-1 0,-1 2 0,-11-2 0,-9-1 0,-1 0 0,-2-1 0</inkml:trace>
</inkml:ink>
</file>

<file path=ppt/ink/ink9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5:57.8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46 24575,'1'-8'0,"1"1"0,5-4 0,-3 5 0,7-3 0,-6 7 0,4 0 0,-5 3 0,5 1 0,-4 1 0,0 2 0,-3-2 0,1 3 0,-2 2 0,2 1 0,-2 0 0,0 1 0,-1-3 0,0 3 0,0-4 0,-2 4 0,-2-2 0,-2 8 0,-2-4 0,2 5 0,1-6 0,0 2 0,3-2 0,-2 1 0,3-2 0,-1 3 0,2-4 0,0 1 0,0-2 0,0-4 0,0-1 0,1-1 0,1 0 0,2-1 0,9 2 0,-4-1 0,12 0 0,-11-1 0,3-1 0,-7 0 0,0 0 0,-2 0 0,-8 1 0,-4 0 0,-1 1 0,2-1 0</inkml:trace>
</inkml:ink>
</file>

<file path=ppt/ink/ink9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7.1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49 1 24575,'-12'88'0,"-1"1"0,9-35 0,-7 21 0,3-24 0,14-82 0,0 2 0,0 3 0,-4 21 0,1-4 0,0 3 0,-2 1 0,1-6 0,-1 6 0,0-6 0,0 3 0,0-2 0,2-3 0,-2 3 0,1-1 0,-1 1 0,1 0 0,1-8 0,-1 4 0,2-3 0,-3 7 0,2 0 0,-2 2 0,2 0 0,-1 3 0,0 6 0,-1 6 0,-1 5 0,-2 6 0,-2 20 0,-1-6 0,-4 20 0,1-3 0,1-9 0,0 1 0,4-15 0,0-7 0,0 0 0,2-8 0,0-3 0,-2-3 0,3-1 0,-1 0 0,1-11 0,4-4 0,-1-23 0,5 3 0,1-23 0,-4 16 0,5-5 0,-5 9 0,4 3 0,-3 4 0,-1 7 0,-2 8 0,-1 7 0,-1-5 0,2 6 0,-2-2 0,1 3 0,-1 1 0,1-1 0,0 3 0,5 8 0,10 17 0,-3 0 0,8 11 0,-9-10 0,0-2 0,-3-2 0,-4-2 0,-1-4 0,-1 10 0,-2-9 0,2 6 0,-3-5 0,2 5 0,-2-5 0,1 4 0,-2-12 0,1 0 0,-1-3 0,1-1 0,-1-2 0,0 0 0,0 4 0,0-1 0,0 1 0,-1-4 0,-4-1 0,-6-5 0,-4 1 0,-10-2 0,3 1 0,-7 1 0,6 1 0,-1 0 0,11-1 0,3 0 0,8 0 0,-1 1 0,9 0 0,23-6 0,-13 4 0,12-5 0</inkml:trace>
</inkml:ink>
</file>

<file path=ppt/ink/ink9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02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61 1 24575,'-2'13'0,"-1"0"0,-3 14 0,-1-1 0,-4 0 0,-1 0 0,0-5 0,5-7 0,13-3 0,40-8 0,-7 0 0,36 2 0,-47-3 0,3 1 0,-27-6 0,-9-3 0,-5-4 0,-3-4 0,5 6 0,3 2 0</inkml:trace>
</inkml:ink>
</file>

<file path=ppt/ink/ink9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6:58.67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1 24575,'0'14'0,"0"2"0,0 10 0,-1 10 0,0 4 0,-3 12 0,3-8 0,-4-4 0,5-2 0,-2-11 0,1-5 0,0-9 0,10-5 0,-8-5 0,7 1 0,-9-3 0</inkml:trace>
</inkml:ink>
</file>

<file path=ppt/ink/ink9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20.1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 40 24575,'-8'9'0,"1"0"0,1 4 0,3-5 0,5-2 0,2-9 0,4-1 0,-2-7 0,-2 1 0,0-2 0,-5-1 0,-1 3 0,-6-2 0,2 7 0,-5 1 0,6 4 0,0 3 0,0 1 0,3 3 0,1-1 0,4-2 0,6-2 0,3-2 0,-1-2 0,-2-1 0,-6-2 0,-2 1 0,-1 0 0,-1 2 0,-5 4 0,-2 2 0,1 0 0,1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9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4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64 0 24575,'-14'69'0,"-1"0"0,7-23 0,-5 12 0,-1 1 0</inkml:trace>
</inkml:ink>
</file>

<file path=ppt/ink/ink9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0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24575,'0'0'0</inkml:trace>
</inkml:ink>
</file>

<file path=ppt/ink/ink9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7:55.93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105 1 24575,'12'12'0,"8"10"0,5 4 0,15 23 0,-11-9 0,13 20 0,-20-24 0,2 3 0,-18-26 0,-2-2 0,-19-7 0,1 1 0,-14-1 0,-1 0 0,-1 0 0,-26 3 0,16 0 0,-14 3 0,27-3 0,7-1 0,10-4 0,4 2 0,9-5 0,8-1 0,-4 0 0,3 0 0</inkml:trace>
</inkml:ink>
</file>

<file path=ppt/ink/ink9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15.17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 24575,'13'0'0,"0"0"0,12 0 0,-11 0 0,2 0 0,-11 0 0,0 0 0,-2 0 0,-1 0 0,-5 0 0,-5 0 0,-7-1 0,0 0 0,-8 0 0,8 1 0,-3 0 0,8 0 0,2 1 0,-1-1 0,3 3 0,-1-1 0,3 1 0,-1 4 0,3-3 0,0 6 0,1-2 0,1 6 0,-1-5 0,1 4 0,1-4 0,0-3 0,0 1 0,6-6 0,-1 0 0,6-1 0,1 1 0,-1 0 0,1 1 0,-2-1 0,-2 2 0,7 2 0,-9 0 0,4 1 0,-6 0 0,-1 2 0,-1-3 0,0 5 0,-3-4 0,1 4 0,-1-3 0,0-1 0,0-2 0,0 2 0,-2 5 0,0-2 0,-1 2 0,0-5 0,0-1 0,0 0 0,-4 0 0,2 0 0,-10 2 0,7-3 0,-12 4 0,12-6 0,-3 2 0,6-4 0,1 0 0,0 0 0,3-1 0,-3-1 0,3 1 0,-3-2 0,3 0 0,0-1 0,1 1 0,0 2 0</inkml:trace>
</inkml:ink>
</file>

<file path=ppt/ink/ink9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3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86 28 24575,'-2'1'0,"-1"0"0,1 3 0,0 1 0,1 0 0,1 1 0,0-2 0,1-1 0,2-2 0,0-1 0,1-2 0,-2-1 0,2-2 0,-4 1 0,1 0 0,-1 2 0,0-1 0,-1 2 0,-3 0 0,0 0 0,-2 0 0,0 0 0,0 2 0,0 0 0,1 1 0,1 1 0,2 0 0,-2 2 0,4 0 0,-2 5 0,2-4 0,2 4 0,0-6 0,6 0 0,-3-2 0,11 0 0,-8-3 0,5 0 0,-7-2 0,-1 0 0,1-1 0,-4-3 0,1 1 0,-3-5 0,0 2 0,-2-4 0,-2 6 0,-8-3 0,2 6 0,-9-2 0,9 4 0,-4 1 0,7 1 0,-6 2 0,6 0 0,-2 2 0,4-1 0,3 5 0,-2-3 0,3 4 0,1-3 0,1 0 0,0 1 0,3-2 0,1-1 0,1-2 0,1-1 0,-1 1 0,-1-2 0,0 0 0,0-2 0,1-1 0,-2 0 0,2-4 0,-2-2 0,-1 2 0,-1-3 0,-2 3 0,-1 4 0,1-3 0,-2 6 0,-1 0 0,-1 2 0,-2 7 0,2-3 0,0 3 0,3-2 0,1-3 0,1 3 0,2-4 0,0 2 0,2-2 0,1-1 0,1 0 0,1-1 0,-3-1 0,2 2 0,-3-4 0,1 2 0,0-6 0,-3 2 0,0-7 0,-2 5 0,0-4 0,0 4 0,0 0 0,0 5 0,0 0 0</inkml:trace>
</inkml:ink>
</file>

<file path=ppt/ink/ink9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26 24575,'-5'1'0,"0"1"0,2 2 0,0 1 0,3 1 0,-2 0 0,1-2 0,6-2 0,-1-4 0,8-7 0,-6 2 0,1-3 0,-5 0 0,-1 4 0,-2 0 0,-1 3 0,-4 3 0,-5-3 0,-1 3 0,-1 0 0,3 1 0,4 0 0,-1 4 0,4 1 0,-1 3 0,4 3 0,1-5 0,4 4 0,-2-8 0,7 2 0,-4-4 0,2 1 0,1-3 0,-2-1 0,1-8 0,-5 1 0,-1-7 0,-3 7 0,-1-1 0,0 8 0,1 2 0,-1 0 0,2 1 0</inkml:trace>
</inkml:ink>
</file>

<file path=ppt/ink/ink9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28.98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1 24575,'-4'20'0,"-2"3"0,-3-5 0,-5 11 0,3-5 0,-2 2 0,6-7 0,1-5 0,1-2 0,1-2 0,-2 5 0,1-3 0,0 2 0,0-2 0,-1 0 0,0 2 0,0-1 0,3 0 0,-1 4 0,0-3 0,0 5 0,0-8 0,3-2 0,0-3 0,1-7 0,4-7 0,-2 1 0,2-2 0,-4 8 0</inkml:trace>
</inkml:ink>
</file>

<file path=ppt/ink/ink9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1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24575,'7'12'0,"-1"0"0,7 9 0,-2-2 0,1-1 0,2 2 0,-4-1 0,6 4 0,-5-6 0,1 1 0,-4-7 0,-2-2 0,0-1 0,0 0 0,4 3 0,-1-2 0,0 4 0,1-1 0,-4-3 0,1 2 0,-3-4 0,-2 1 0,1-1 0,-1 1 0,1-2 0,-2-1 0,0-3 0,0-1 0,0-2 0,0 1 0,-1-2 0</inkml:trace>
</inkml:ink>
</file>

<file path=ppt/ink/ink9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0.9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24575,'21'0'0,"3"1"0,-1 0 0,1 1 0,-6 1 0,-2-3 0,-1 2 0,-3-1 0,-1 0 0,0-1 0,1 0 0,-2 0 0,1 0 0,-3 0 0,-1-1 0,2 0 0,-4-1 0,1 2 0,-4-1 0,2 1 0,-2-1 0,0 0 0,-2 0 0</inkml:trace>
</inkml:ink>
</file>

<file path=ppt/ink/ink9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32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195 1 24575,'-9'0'0,"-3"0"0,-1 0 0,-5 1 0,5-1 0,3 1 0,-2 1 0,3-1 0,-3 0 0,2 3 0,3-1 0,-1 0 0,2 0 0,-1 0 0,1-1 0,1 2 0,1-2 0,0 3 0,1-2 0,-2 3 0,1-2 0,0 2 0,0 4 0,1-1 0,-1 6 0,3-7 0,0 6 0,1-8 0,1 7 0,0-6 0,4 5 0,0-4 0,4 4 0,-1-5 0,4 4 0,-4-7 0,3 2 0,-2-3 0,2-1 0,1 0 0,5-1 0,-5-1 0,5 0 0,-5-1 0,0 0 0,0-1 0,-7 2 0,3-2 0,-2 0 0,0-1 0,1-1 0,-3 0 0,-2 0 0,-2 1 0,0-1 0,0 0 0,-1 0 0,-2 0 0,-1 3 0,-2-3 0,0 3 0,-1 0 0,-1-2 0,0 2 0,-16-3 0,9 3 0,-10-2 0,9 4 0,6 1 0,-3 0 0,7 1 0,-3-1 0,1 2 0,1-2 0,1 1 0,2-3 0,1 3 0,2-3 0,1 1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9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49.3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68 46 24575,'-2'1'0,"-1"0"0,8 0 0,-1-2 0,5-3 0,0-3 0,-5-1 0,1 0 0,-5 3 0,-2 0 0,-2 1 0,-4 1 0,-1 0 0,-5 2 0,6 4 0,-3 9 0,6-2 0,2 6 0,4-9 0,3 2 0,2-6 0,1 3 0,1-5 0,-2 2 0,0-3 0,-2 1 0,0-4 0,-2-3 0,0-2 0,-1-3 0,-4-1 0,1 5 0,-6-1 0,1 6 0,-4 1 0,-1 2 0,1 3 0,-2 0 0,5 3 0,1-1 0,5 2 0,0-2 0,6 2 0,1-1 0,4-3 0,2 0 0,0-3 0,0 0 0,0-5 0,-3 1 0,2-6 0,-6-3 0,-1 1 0,-2 2 0,-2 4 0,-3 2 0,-1 2 0,-2 0 0,1 4 0,-2 2 0,-1 6 0,2 3 0,2-5 0,6 0 0,1-7 0,4 0 0,-1-1 0,4-1 0,3-6 0,-1-6 0,-2 0 0,-5-3 0,-4 9 0,-2 3 0,2 2 0,-3 1 0</inkml:trace>
</inkml:ink>
</file>

<file path=ppt/ink/ink9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1.9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152 18 24575,'-11'20'0,"0"-4"0,-2 9 0,-1-4 0,1 1 0,-4 5 0,3-2 0,-2 9 0,1 0 0,5-2 0,-1-3 0,7-10 0,1-7 0,7-11 0,0-6 0,5-7 0,-2 2 0,0-1 0,2-8 0,-2 4 0,5-10 0,-3 3 0,1-4 0,2-2 0,-2 0 0,1-1 0,-1 2 0,-2 5 0,2-2 0,-7 12 0,4 0 0,-5 9 0,0 1 0,1 2 0,-2-3 0,2 3 0,-1 0 0,5 8 0,3 4 0,3 7 0,4 5 0,-4-2 0,4 6 0,-7-1 0,1 2 0,1 6 0,-2-2 0,5 8 0,-7-16 0,3 9 0,-6-21 0,1 4 0,-5-11 0,-4 0 0,-5-4 0,-19 3 0,6-5 0,-25 3 0,25-3 0,-18 2 0,20 0 0,-12 2 0,13-2 0,-2 0 0,10-2 0,1 1 0,3-1 0,1 0 0,3-1 0,12-3 0,-6 2 0,6-2 0</inkml:trace>
</inkml:ink>
</file>

<file path=ppt/ink/ink9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2.9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7 24575,'12'-1'0,"3"0"0,14-1 0,-1 1 0,1 0 0,-6 1 0,-7 0 0,-4 0 0,-7 0 0,-2 7 0,-2 4 0,-1 5 0,0 3 0,0-1 0,0 5 0,0 3 0,0 9 0,0-7 0,0 0 0,0-3 0,0-12 0,0 5 0,0-9 0,0-2 0,0-4 0,0-4 0,0-4 0,-1-5 0,0 6 0,0-2 0</inkml:trace>
</inkml:ink>
</file>

<file path=ppt/ink/ink9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8:53.7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16 24575,'25'0'0,"-2"-2"0,7 1 0,-6-2 0,-3 1 0,-5 0 0,-4 0 0,-3 1 0,-4-1 0,-4 3 0,0-2 0,-2 2 0</inkml:trace>
</inkml:ink>
</file>

<file path=ppt/ink/ink9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6.89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204 1 24575,'-48'87'0,"19"-20"0,-1 1 0,1-15 0,2-3 0,0 11 0,14-23 0,19-43 0,15-25 0,-5 7 0,16-38 0,-21 34 0,9-27 0,-16 34 0,3-3 0,-3 4 0,0 1 0,-2 1 0,2 4 0,-1 4 0,0 2 0,1 0 0,0 1 0,1-3 0,0 3 0,0-3 0,-1 1 0,0 3 0,-1-1 0,0 3 0,0 0 0,-1 1 0,2 6 0,2 1 0,5 10 0,0 1 0,1 4 0,4 3 0,-2 1 0,3 4 0,-1 9 0,-2-8 0,-2 2 0,-3-12 0,-3-1 0,1-2 0,2 12 0,-3-11 0,2 5 0,-5-12 0,-1-1 0,-2-2 0,1 7 0,-1-8 0,0 5 0,-2-9 0,-12 0 0,-7-2 0,-11 0 0,-5 0 0,6 0 0,-8 0 0,9 0 0,1 0 0,-4-2 0,16 2 0,-6-1 0,18 2 0,-1-1 0,6 1 0,14-1 0,-9 0 0,10 0 0</inkml:trace>
</inkml:ink>
</file>

<file path=ppt/ink/ink9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09:58.9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102 0 24575,'-7'3'0,"-1"-1"0,-1 5 0,2-2 0,0 3 0,2-2 0,0 1 0,2-2 0,-1 1 0,2-2 0,-1 3 0,2-2 0,0 1 0,1-2 0,0 0 0,1-1 0,1 1 0,2-2 0,2 1 0,1 1 0,-1-2 0,3 2 0,-2-1 0,8 2 0,-5-1 0,5 4 0,-9-4 0,5 6 0,-9-3 0,4 3 0,-4-1 0,2 0 0,-3 0 0,1-1 0,-1-1 0,0 1 0,-1-2 0,0 1 0,0-3 0,1 2 0,-1-3 0,1 3 0,-1-2 0,0 1 0,0 0 0,0-2 0,-1 2 0,0-2 0,-6 2 0,-1-1 0,-3-1 0,-2-1 0,7-2 0,-4-1 0,7-3 0,-2-4 0,4 1 0,1-7 0,0 6 0,1-3 0,-1 4 0,1 2 0,-1-5 0,3 3 0,-3-1 0,2-1 0,1 4 0,1-3 0,2 2 0,0 1 0,1 0 0,-1 1 0,0 1 0,-1 0 0,2-2 0,0 1 0,-1-1 0,2-2 0,-4 0 0,0-2 0,-1 3 0,-2 0 0,0 0 0,-3-4 0,-2 2 0,-2-4 0,-8 0 0,2 4 0,-8-1 0,7 7 0,-5 1 0,4 2 0,-1 1 0,-7 9 0,3 2 0,3-2 0,7-2 0</inkml:trace>
</inkml:ink>
</file>

<file path=ppt/ink/ink9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2:03.0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118 149 24575,'16'-20'0,"-3"4"0,-16 15 0,1-1 0,-3 1 0,-1 0 0,3 1 0,-2 1 0,2 1 0,-2 0 0,2 1 0,-1 4 0,2-1 0,0 1 0,4-2 0,1-4 0,2 0 0,0-1 0,0-2 0,0-2 0,-2-8 0,-4 4 0,-6-6 0,-7 7 0,-1-1 0,-3 2 0,2 2 0,3 3 0,-1 1 0,8 1 0,-1 3 0,6 1 0,-1 8 0,4-3 0,0 5 0,4-7 0,-1-3 0,5-2 0,-3-1 0,4-6 0,-5-1 0,2-10 0,-6-5 0,-1 5 0,-2 0 0,-1 11 0,-7 8 0,-1 6 0,-1 3 0,4 11 0,7-14 0,3 5 0,4-15 0,6-3 0,-1-5 0,5-3 0,-6-1 0,0-3 0,-6 2 0,-3-2 0,-6 3 0,-4 3 0,-2 3 0,0 3 0,0 3 0,0 7 0,3 6 0,1-2 0,4 2 0,3-8 0,3-1 0,2-2 0,4-1 0,1-3 0,-2 1 0,-1-6 0,-5-5 0,-2 2 0,-1-2 0,-7 6 0,1 2 0,-4 2 0,2 1 0,1 2 0,-2 11 0,5-4 0,-1 10 0,9-4 0,5-5 0,1 0 0,6-8 0,-7 1 0,3-4 0,-5 0 0,0-4 0,-5-10 0,-5 1 0,-7-5 0,-4 9 0,-12 5 0,9 6 0,-5 2 0,12 3 0,1 6 0,3 0 0,0 2 0,5-3 0,1-2 0,2-1 0,6 2 0,0-3 0,5-1 0,-5-3 0,3-3 0,-3-1 0,2-1 0,-1-6 0,-1 0 0,-3-12 0,-2 5 0,-9-8 0,-1 12 0,-5-1 0,5 8 0,-1 3 0,4 5 0,-2 3 0,-3 14 0,4-5 0,0 10 0,8-11 0,2-4 0,6-4 0,-1-3 0,6-3 0,-3-3 0,-1-1 0,-5-2 0,-4 2 0,-3-1 0,-1 4 0,-3 1 0,2 0 0,-1 1 0</inkml:trace>
</inkml:ink>
</file>

<file path=ppt/ink/ink9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5.71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19 24575,'2'-1'0,"-1"-2"0,-1 0 0,-2 1 0,-2 5 0,-9 19 0,7-6 0,-2 14 0,11-21 0,7-1 0,4-9 0,10-7 0,-3-4 0,-1-4 0,-8-3 0,-12 2 0,-5 4 0,-5 3 0,-3 9 0,5 0 0,1 3 0,4 0 0,5-1 0,-2 0 0,3-1 0</inkml:trace>
</inkml:ink>
</file>

<file path=ppt/ink/ink9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4.5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138 32 24575,'-38'89'0,"-1"0"0,14-33 0,4-15 0,7-25 0,22-57 0,1 10 0,-4 9 0,-1 4 0,1 2 0,0-4 0,-3 6 0,1-2 0,-3 10 0,1 2 0,1-1 0,3 0 0,3-5 0,5-2 0,-1 0 0,1-1 0,-5 3 0,-2 2 0,-1 1 0,1-1 0,1 1 0,-1-2 0,1 0 0,0 0 0,-3 3 0,-1 1 0,-3 11 0,0-6 0,0 8 0</inkml:trace>
</inkml:ink>
</file>

<file path=ppt/ink/ink9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7.0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0 24575,'8'11'0,"5"7"0,7 13 0,6 9 0,10 9 0,-7-6 0,7 5 0,-9-7 0,-4-1 0,1 0 0,-6-8 0,0-4 0,-5-4 0,-6-11 0,-1-1 0,-4-8 0,0 2 0,-4-4 0,-28-1 0,2-1 0,-29-3 0,11-1 0,0-3 0,-11 0 0,19 4 0,-8 0 0,24 4 0,3-1 0,8 3 0,3-3 0,-5 3 0,-1-2 0,-1 1 0,2-2 0,8 0 0,19-4 0,-8 3 0,11-3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9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3:38.45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183 12 24575,'0'-2'0,"-5"-2"0,0 2 0,-5 0 0,-4 1 0,0 2 0,-5-1 0,0 4 0,5 0 0,-1 3 0,4-1 0,3 0 0,0-1 0,3-1 0,0 1 0,-1 3 0,1 1 0,-3 2 0,4 5 0,-1-3 0,4 3 0,0-5 0,2-1 0,0-1 0,3-3 0,0 1 0,2-2 0,0-3 0,3 1 0,1-3 0,0-3 0,4-1 0,-3-2 0,2-2 0,-4-1 0,-1 0 0,-1-3 0,0-2 0,-1 0 0,1-2 0,-2 2 0,0 1 0,-3-1 0,1 6 0,-2 0 0,0 5 0,-1 0 0,2 2 0,-2 8 0,1 9 0,-1 13 0,1 6 0,1 10 0,5 6 0,-1-3 0,2 3 0,-3-20 0,-2-3 0,-1-15 0,-1-4 0,-1-9 0,1-7 0,-1-6 0,0-3 0,0 4 0,0 5 0,0 6 0</inkml:trace>
</inkml:ink>
</file>

<file path=ppt/ink/ink9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5.61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91 1 24575,'37'2'0,"26"7"0,21 5 0,-6-1 0,-11-2 0,2 0 0,17 3 0,10 2 0,-18-3 0,-8 1 0,-24-8 0,-24-3 0,-3 1 0,1-1 0,0 2 0,15-1 0,-7 0 0,10 2 0,-8 1 0,-7-2 0,7 1 0,-6 3 0,3-4 0,7 6 0,-12-6 0,23 6 0,-18-3 0,16 1 0,-14 0 0,7-2 0,-9 0 0,20 3 0,-23-4 0,21 5 0,-27-8 0,7 2 0,-12-3 0,0 0 0,-2-2 0,-1 2 0,-1 0 0,0-1 0,-5 1 0,4-1 0,-1 1 0,11 2 0,-5-1 0,7 0 0,-6 1 0,-4-4 0,1 4 0,6-1 0,-7 1 0,8-1 0,-12-2 0,8-1 0,-3 0 0,7 0 0,-4 0 0,-5 0 0,-2 0 0,-9 0 0,-27-4 0,-6 0 0,-24-6 0,13 3 0,-3-1 0,8 1 0,-1 1 0,2 1 0,6 0 0,-4 2 0,1-2 0,0 2 0,-5-2 0,3 1 0,-11-2 0,2-1 0,1 2 0,-28-8 0,30 8 0,-33-8 0,38 9 0,-14-3 0,10 4 0,0-4 0,-2 2 0,-21-8 0,22 5 0,-18-5 0,34 8 0,-9-2 0,9 3 0,-5-1 0,6 0 0,1 2 0,-22-3 0,18 1 0,-20 0 0,10-3 0,5 1 0,-18-3 0,25 2 0,-7 2 0,19 2 0,5 1 0,3 2 0,6-1 0,-2 2 0,0-4 0,-2 4 0,2-4 0,0 4 0,5-1 0,6 0 0,4 0 0,14 0 0,18 4 0,-2 1 0,16 2 0,-16 1 0,6 1 0,-4 0 0,12 1 0,-7 1 0,8-1 0,-2 2 0,0 0 0,10 2 0,-12-3 0,2 0 0,31 8 0,-30-10 0,44 12 0,-45-13 0,22 7 0,-26-6 0,3 1 0,-10-1 0,-10-4 0,26 5 0,-25-5 0,18 4 0,-9-1 0,-8-1 0,5 0 0,-11 0 0,-2-3 0,8 4 0,-10-5 0,4 5 0,-8-5 0,-2 0 0,6 1 0,-10-2 0,1 1 0,-7-1 0,-2-1 0,-1 0 0,3 1 0,1-1 0,6 3 0,-3-3 0,0 1 0,-5-1 0,-5 0 0,9 0 0,-5 0 0,8 0 0,-4 0 0,1 0 0,-4 0 0,-3 0 0,-3 0 0</inkml:trace>
</inkml:ink>
</file>

<file path=ppt/ink/ink9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08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77 24575,'3'0'0,"4"0"0,4-2 0,7 2 0,21-4 0,-8 2 0,15-1 0,-15 0 0,9 3 0,16-4 0,-9 3 0,8-2 0,-16 1 0,9 2 0,-7-1 0,8-2 0,-4 2 0,-8-4 0,4 4 0,-7-5 0,-3 6 0,4-5 0,-1 4 0,1-1 0,1-1 0,-3 3 0,3-2 0,1 2 0,23 0 0,-15 2 0,37 1 0,-45-1 0,26 4 0,-36-6 0,8 3 0,-17-3 0,3 0 0,-4 0 0,8 0 0,-8-1 0,8 1 0,-7-3 0,8 3 0,-7-1 0,9 1 0,-15 0 0,9-2 0,-12 2 0,4-2 0,-1 2 0,0-1 0,14-1 0,-9 2 0,16-5 0,-18 3 0,2-3 0,-10 3 0,0-1 0,-1 2 0,1 0 0,-4 0 0,2 0 0,-3 0 0,1 0 0,-1 1 0,0-1 0,1 0 0,-4 0 0,-3 0 0,-10 2 0,-2 1 0,-8 1 0,0 1 0,-10 2 0,-5 0 0,-12 0 0,-6-1 0,-14 1 0,18-2 0,-6 0 0,26-2 0,1 0 0,-38 1 0,22-3 0,-36 3 0,34-2 0,-6 3 0,9 0 0,5 3 0,6-4 0,10 1 0,-12-3 0,16 1 0,-23 0 0,24-1 0,-13 0 0,-3-1 0,0 0 0,-8 2 0,9-2 0,2 2 0,3-1 0,-3 1 0,-9 1 0,5-2 0,-8 1 0,12-1 0,4-1 0,-9 3 0,16-3 0,-9 2 0,14-2 0,-3-2 0,1 2 0,3-1 0,4 1 0,8 0 0,23-5 0,11 2 0,55-6 0,-7 3 0,-11 2 0,2 0 0,27-1 0,-23 3 0,0 1 0,18 1 0,-37 0 0,-1 0 0,30 0 0,-13 2 0,-7-1 0,1 0 0,17 1 0,-9 0 0,-1 1 0,-1-1 0,20 2 0,-40-2 0,-5-4 0,-14 1 0,-1-2 0,-2 1 0,2 1 0,1-1 0,-3 2 0,0-3 0,0 2 0,-6-1 0,-2 1 0,-11 1 0,-4 0 0,0 0 0,-1 0 0,1 0 0,4-1 0,-4 1 0,3-3 0,-4 3 0,0-1 0,1 1 0,-1 0 0,0 0 0,-2 0 0,0 0 0,-1 0 0</inkml:trace>
</inkml:ink>
</file>

<file path=ppt/ink/ink9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14.13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188 112 24575,'3'-4'0,"4"2"0,2-2 0,4 0 0,8 1 0,1-1 0,29-1 0,-9 2 0,21 0 0,16 1 0,-19 2 0,17-1 0,-23 0 0,21-2 0,-9 1 0,7 0 0,-14-1 0,-19 2 0,14-2 0,-14 3 0,3-3 0,-5 0 0,33-2 0,-25 0 0,31 0 0,-36 2 0,17-2 0,-10 1 0,15 1 0,-22 0 0,14 1 0,-20 1 0,8-1 0,-13 2 0,5 0 0,12 0 0,-5 0 0,10-1 0,-17-1 0,0 0 0,-5 1 0,16 1 0,-3-1 0,4 0 0,3-1 0,-19 2 0,8-3 0,-8 3 0,-1-2 0,5 2 0,9 0 0,-5 0 0,5-1 0,-11 1 0,0-2 0,17 2 0,-13 0 0,28 0 0,-34 0 0,20 2 0,-21-1 0,8 3 0,-3-1 0,5-2 0,5 2 0,23 2 0,-13 0 0,22 1 0,-34-3 0,13-1 0,-22-1 0,4-1 0,-10 0 0,6 0 0,-6 1 0,2 1 0,-10 0 0,-6-1 0,2-1 0,4 2 0,-3 0 0,3 2 0,-2-2 0,-8-1 0,4 1 0,-14-2 0,-13 0 0,-14 1 0,-37-1 0,-5 2 0,14-1 0,-7 0 0,-20 1 0,-1 1 0,11-1 0,0 1 0,-8-1 0,5 0 0,-18 0 0,24-2 0,10 0 0,-3 0 0,15 2 0,-16-2 0,-23 2 0,8-2 0,-13 0 0,3-2 0,-1-1 0,9 1 0,8-1 0,36 3 0,2 0 0,-12-2 0,7 2 0,-11-1 0,19 1 0,-13 1 0,19-1 0,-12 3 0,1 0 0,6 0 0,-7 2 0,8-4 0,3 1 0,-1-2 0,1-2 0,2 2 0,-3-1 0,-7-1 0,6 2 0,-6-1 0,4 1 0,8 0 0,-6 0 0,8 0 0,2 0 0,-15-2 0,13 2 0,-16-1 0,15-1 0,-23 2 0,17-1 0,-15 1 0,18 0 0,-17 0 0,12 0 0,-30 0 0,29 0 0,-17 0 0,23 0 0,-6 0 0,-12-2 0,6 2 0,-19-3 0,20 3 0,-3-1 0,-4 1 0,16 0 0,-22 0 0,25 0 0,-14 1 0,14-1 0,-3 2 0,-3-1 0,7-1 0,-1 1 0,9-1 0,1 0 0,1 2 0,2-2 0,0 2 0,1-2 0,0 1 0,-1-1 0,1 2 0,3-2 0,1 1 0,6-1 0,5 0 0,12 0 0,16 2 0,16-2 0,12 1 0,13-1 0,-7 0 0,11 0 0,-9 0 0,-3 0 0,16 0 0,-27-1 0,35 1 0,-37-2 0,16 2 0,-22 0 0,4-2 0,-10 2 0,26-3 0,4 1 0,1-3 0,5 3 0,0-3 0,-12 1 0,11 0 0,-29 1 0,-3 1 0,-10 2 0,5 0 0,-4 0 0,2 0 0,10 0 0,-2 0 0,18 0 0,-19 2 0,27-2 0,-38 1 0,21-1 0,-26 0 0,4 0 0,6-1 0,-7 1 0,4-2 0,-10 2 0,2 0 0,11 0 0,-5 0 0,19 0 0,-18 0 0,21 0 0,-21 0 0,10 0 0,-12 2 0,21 0 0,-16 1 0,17-2 0,-5 1 0,-9-2 0,19 0 0,-22 0 0,11 0 0,-6 0 0,38 0 0,-29-2 0,47 2 0,-59-1 0,18 1 0,-30 0 0,5 1 0,-3-1 0,4 2 0,1-4 0,5 1 0,-9-2 0,12 0 0,-22 0 0,8 1 0,-17 1 0,7 0 0,-10 1 0,11-2 0,-5 1 0,4 0 0,-4 1 0,1-1 0,-6 1 0,0-1 0,-8 1 0,-13 2 0,-17 4 0,10-2 0,-5 0 0</inkml:trace>
</inkml:ink>
</file>

<file path=ppt/ink/ink9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4.31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61 24575,'3'37'0,"0"-8"0,0 24 0,0-23 0,-1 20 0,-1-23 0,-1 16 0,0-19 0,2 15 0,-2-19 0,1 5 0,-1-8 0,0-2 0,1 8 0,-1-8 0,2 3 0,-1-8 0,-1-2 0,2 3 0,-2-4 0,2 2 0,-2-4 0,0-1 0,0 0 0,0 1 0,0 4 0,0 3 0,0 2 0,0 5 0,0-6 0,1 5 0,0-2 0,1 0 0,0 2 0,-1-4 0,0 1 0,0 2 0,-1-1 0,1 5 0,-1-2 0,0 0 0,0-3 0,1 11 0,0-11 0,0 10 0,-1-5 0,0 0 0,0-1 0,0 8 0,0-10 0,0 11 0,-1-4 0,0-2 0,0 3 0,1-3 0,-1-3 0,1-1 0,-2-2 0,1-2 0,1 8 0,-3-3 0,2 18 0,-1-16 0,1 10 0,1-14 0,-1 3 0,0-5 0,0 2 0,1 1 0,-1 3 0,-1 11 0,0 3 0,0-2 0,1-5 0,0 4 0,1-10 0,0 16 0,0-19 0,0 5 0,0-13 0,0 6 0,1-7 0,1 4 0,-1-2 0,0-2 0,-1 4 0,0-1 0,1-1 0,0 9 0,0-7 0,-1 13 0,0-14 0,1 8 0,-1-9 0,1 10 0,-1-5 0,0 3 0,1-5 0,1-4 0,-1 1 0,2 5 0,-2-1 0,2 9 0,0-5 0,0 1 0,0-6 0,-1-2 0,-1-1 0,1 2 0,-1 0 0,2 13 0,1-4 0,0 4 0,0-4 0,-1-9 0,-1 3 0,0-7 0,-1-1 0,-1 0 0,0-2 0,0 0 0,0 4 0,0 7 0,0 2 0,0 3 0,0-3 0,1 4 0,-1-5 0,1 3 0,-1-4 0,0-3 0,0 3 0,0 0 0,0-2 0,0 13 0,0-12 0,0 19 0,0-17 0,0 12 0,0-11 0,0 3 0,0-3 0,-1 4 0,1 1 0,-2-3 0,1-1 0,0-8 0,0-1 0,1 10 0,-1-8 0,1 9 0,0-12 0,0-2 0,0-1 0,0-1 0,0 3 0,-2-3 0,2 1 0,-1-5 0,1-1 0,0 0 0,0-4 0,0-16 0,0 2 0,-1-14 0,0 8 0,-1 2 0,0-17 0,1 11 0,-2-16 0,2 14 0,-3-6 0,1 4 0,0-4 0,2-1 0,-1-1 0,1-12 0,0 15 0,-1-23 0,1 30 0,0-13 0,1 20 0,0 0 0,0 1 0,-1-1 0,0-5 0,0-5 0,1 5 0,0-5 0,0 14 0,1-7 0,0 10 0,-1-4 0,-1 7 0,0 0 0,1 0 0,0-1 0,0-4 0,0 2 0,0-3 0,-1 6 0,1-1 0,-1 0 0,2-7 0,0-1 0,2-1 0,-2 0 0,2 0 0,-3-1 0,3-24 0,-3 15 0,1-18 0,-1 19 0,0 3 0,2-1 0,-2-9 0,3-3 0,-3-2 0,1 0 0,-1-12 0,0 11 0,0-17 0,-1 23 0,1-1 0,-2-1 0,2 9 0,0-5 0,0 14 0,0 0 0,-1 3 0,0 0 0,-1-4 0,1 3 0,1-4 0,-1 0 0,0 4 0,0-2 0,1 2 0,0 0 0,-1-11 0,1 4 0,-3-21 0,3 10 0,-2-6 0,1 6 0,-1-4 0,-1 1 0,1-6 0,-2-2 0,2 11 0,-1-5 0,1 14 0,1 2 0,-1-13 0,0 13 0,0-17 0,1 23 0,1-10 0,0 14 0,0-7 0,0 9 0,-1-12 0,1 1 0,-1-3 0,1 2 0,0 3 0,0 4 0,0-2 0,1-10 0,-1-1 0,2 0 0,-2 3 0,1 6 0,-1 2 0,1-10 0,-1 8 0,1-3 0,0 1 0,0 7 0,0-3 0,-1 7 0,1 0 0,0-1 0,1 0 0,1-6 0,-1-2 0,2-2 0,0-7 0,1 10 0,0-3 0,-4 15 0,2 1 0</inkml:trace>
</inkml:ink>
</file>

<file path=ppt/ink/ink9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29.27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76 24575,'8'-5'0,"-3"2"0,0 1 0,0 0 0,-2 1 0,1-2 0,-3 4 0,0 6 0,-1 4 0,1 11 0,-1-1 0,-1 14 0,0 2 0,-1 3 0,-1-4 0,3-7 0,-1-5 0,-1 12 0,2-14 0,-1 12 0,-1-5 0,2-5 0,-1 5 0,1-12 0,0-1 0,0-2 0,-1-1 0,0-1 0,0 1 0,1-5 0,0-1 0,0-4 0,0 1 0,0 0 0,-1 0 0,1-2 0,-1 2 0,1 2 0,0 1 0,0 5 0,0 1 0,0 0 0,0 9 0,0-6 0,0 12 0,0-4 0,0 3 0,-2 14 0,2-6 0,-1 11 0,2 3 0,-1-9 0,2 5 0,-2-8 0,0-7 0,0 5 0,-2-5 0,2-2 0,-3 12 0,2-6 0,-1 22 0,-1-19 0,3 18 0,-2-23 0,2 11 0,0-20 0,2 5 0,-2-13 0,1 2 0,-1 8 0,0-7 0,0 18 0,0-16 0,0 3 0,0-6 0,0 1 0,0 1 0,1 2 0,1-3 0,-1 7 0,2-6 0,-2 6 0,1-7 0,0 0 0,-1 3 0,1-2 0,0 4 0,2 0 0,2 11 0,0-6 0,2 16 0,-3-19 0,4 10 0,-6-11 0,4 11 0,-4-9 0,0 17 0,-2-25 0,-1 12 0,0-10 0,0 1 0,0-1 0,0-3 0,0-2 0,0 0 0,0 2 0,0-3 0,-1 15 0,1-8 0,-1 23 0,2-6 0,-1 1 0,1 11 0,-1-22 0,-1 12 0,1-10 0,0 1 0,0-4 0,1 5 0,-1-8 0,2 10 0,-2-13 0,1 8 0,-1-12 0,1 9 0,-1-13 0,2 7 0,-2-9 0,0 2 0,-2-4 0,2 1 0,-1-4 0,1 5 0,0-6 0,0 3 0,0-4 0,0 0 0,0-1 0,0-2 0,0-13 0,0-5 0,0-13 0,0-8 0,1 4 0,0-13 0,2 8 0,-3-4 0,1-2 0,1 4 0,-2-2 0,3-2 0,-1 8 0,0-12 0,-1 18 0,0-8 0,1 19 0,1-4 0,-1 6 0,0-3 0,0-2 0,0-15 0,0 8 0,-1-16 0,0 23 0,0-8 0,0 13 0,-1-4 0,0 4 0,0 3 0,0 4 0,-1 1 0,1 3 0,-3-5 0,3 5 0,-2-5 0,-1-2 0,0-2 0,1-1 0,1 0 0,-1 6 0,2-4 0,-2 2 0,2-2 0,-2-8 0,2 4 0,-1-15 0,1 10 0,-1-15 0,1 15 0,0-15 0,0 15 0,-2-4 0,2 6 0,-3-3 0,0-9 0,1 6 0,-2-7 0,3 10 0,-2-1 0,-3-11 0,1 9 0,-1-8 0,-2 3 0,3 7 0,-3-10 0,3 14 0,1-6 0,2 8 0,-1-3 0,0-4 0,1 3 0,-1-6 0,3 4 0,-3 0 0,3 0 0,-3 0 0,2-7 0,-1-6 0,0 8 0,2-1 0,-2 12 0,4-1 0,-2 1 0,4-5 0,-3 3 0,3-18 0,-4 14 0,3-16 0,-2 20 0,4-24 0,-2 20 0,1-17 0,-1 15 0,0 1 0,-1 0 0,0 3 0,0 1 0,1-2 0,-1 0 0,-1 1 0,0-14 0,0 11 0,0-12 0,0 14 0,0 1 0,0-1 0,-1 1 0,1 5 0,1-6 0,0 11 0,-1-3 0,1 3 0,-1 0 0,-1-5 0,3-1 0,-2 0 0,2 0 0,-2 7 0,2 3 0,-2 3 0,0 5 0,0-1 0</inkml:trace>
</inkml:ink>
</file>

<file path=ppt/ink/ink9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3.47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 4 24575,'3'0'0,"0"-1"0,2 1 0,2-2 0,-2 1 0,-1 1 0,-3 13 0,0 3 0,0 18 0,3 17 0,-2-5 0,3 30 0,-3-7 0,-1-6 0,-1 11 0,0-40 0,-1 24 0,0-32 0,0 12 0,1-22 0,-1 4 0,2-2 0,-1-6 0,1 5 0,-1-8 0,0 2 0,-1-1 0,1-1 0,0-1 0,0 0 0,0-2 0,0 5 0,0-2 0,0 10 0,0-7 0,0 11 0,0-9 0,0 12 0,0-10 0,0 4 0,0-1 0,0-5 0,-1 6 0,0-2 0,0 1 0,2 1 0,0-1 0,0-3 0,-1 5 0,-1-7 0,1 13 0,-2-9 0,1 13 0,1-10 0,-1 1 0,1-3 0,-1-4 0,0 3 0,0-4 0,1-1 0,-1 1 0,1 1 0,-3 1 0,2 14 0,-1-9 0,1 13 0,1-13 0,0 2 0,0-10 0,-1 2 0,-1 3 0,1 1 0,0 2 0,1-4 0,0-4 0,0-1 0,-1 0 0,-1 3 0,1-3 0,-1 5 0,0 3 0,1-6 0,0 8 0,1-3 0,-2-1 0,1 9 0,-1-11 0,0 15 0,2-16 0,-2 15 0,2-17 0,-1 11 0,1-12 0,-1 4 0,1-3 0,-1 0 0,1 1 0,-2 2 0,2-1 0,-1 10 0,1-8 0,-1 11 0,1-13 0,0 7 0,0-11 0,0 7 0,0-8 0,-1 2 0,0 5 0,0-5 0,1 4 0,0 0 0,0-6 0,0 4 0,0-5 0,0 0 0,0 0 0,0-3 0,0-1 0,0 2 0,0-3 0,0 9 0,0-5 0,0 6 0,0-8 0,0-5 0,1-8 0,1-14 0,1-19 0,0-2 0,2-19 0,-3 20 0,1-15 0,-2 20 0,-1-4 0,2 0 0,-1 6 0,1-39 0,1 29 0,1-24 0,-3 38 0,1 3 0,-2 9 0,1 5 0,-1 0 0,2 1 0,-1 2 0,0 8 0,-1 17 0,1 18 0,-1 7 0,2 3 0,-2 0 0,-2-10 0,1 11 0,-4 10 0,1-5 0,0 8 0,0-20 0,3-6 0,-2-11 0,3-3 0,-1-3 0,1-4 0,0-2 0,0-2 0,-1-3 0,0 5 0,0-1 0,2 1 0,0 1 0,0-3 0,-8 1 0,5-4 0,-4-1 0</inkml:trace>
</inkml:ink>
</file>

<file path=ppt/ink/ink9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38.74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24575,'6'0'0,"4"4"0,1 0 0,4 2 0,-4 1 0,2-1 0,2 5 0,8 7 0,-5-3 0,7 5 0,-6-7 0,-2 0 0,6 3 0,-3-4 0,4 6 0,-5-7 0,-3 1 0,3-3 0,-2 1 0,8 2 0,-2 0 0,4 0 0,-9-3 0,9 6 0,-12-7 0,21 9 0,-17-8 0,14 3 0,-20-5 0,2 1 0,-8-3 0,3 2 0,4 2 0,19 11 0,-12-8 0,13 9 0,-22-13 0,10 6 0,-5-2 0,13 7 0,-14-8 0,5 1 0,-10-4 0,2 1 0,2 2 0,6 6 0,1-2 0,2 3 0,-1-5 0,0 3 0,-5-6 0,4 4 0,-10-10 0,0 3 0,4 0 0,-3 2 0,7 0 0,-7 1 0,4 0 0,6 7 0,-4-8 0,4 9 0,-5-9 0,-4 7 0,16 5 0,-10-5 0,18 11 0,-20-15 0,6 6 0,-12-10 0,-2 1 0,4 1 0,5 5 0,-1 1 0,4 0 0,-3 2 0,-3-4 0,0 3 0,-3 0 0,-1-1 0,1 5 0,1 0 0,-2-1 0,3-4 0,-3-4 0,0-5 0,2 6 0,-2-7 0,3 5 0,-4-5 0,5 4 0,-8-3 0,4 0 0,-3-2 0,0 0 0,3 1 0,-3 0 0,1-1 0,2 2 0,-3-2 0,7 5 0,-3-2 0,6 0 0,-6-2 0,3-1 0,-6-1 0,4 1 0,-6-4 0,1 4 0,0-5 0,-2 3 0,4-2 0,-6 0 0,3 2 0,-1-1 0,-3 0 0,3 1 0,-1-1 0,-2 1 0,2 1 0,-7-5 0,-17-7 0,-3-6 0,-34-17 0,10 3 0,-6-2 0,2 0 0,13 8 0,-33-18 0,30 15 0,-43-22 0,46 27 0,-41-22 0,38 20 0,-19-14 0,27 15 0,-13-10 0,18 14 0,-4-6 0,15 15 0,4-2 0,-3 2 0,-10-6 0,7 3 0,-6-3 0,1-6 0,5 3 0,-6-10 0,4 7 0,-5-6 0,3 5 0,-9-3 0,9 5 0,-22-17 0,14 9 0,-13-11 0,6 5 0,10 9 0,-4-3 0,-2-5 0,9 11 0,-13-10 0,17 14 0,-5-1 0,6 5 0,-2-3 0,4 2 0,-3-3 0,4 2 0,-8-3 0,11 9 0,-6-2 0,2 6 0,-2 0 0,-5 0 0,6 1 0,-5-3 0,9 3 0,-2-5 0,6 5 0,-4-2 0,4 3 0,-8-1 0,7 1 0,-3 1 0,3 0 0,4 1 0,1 1 0,-1-1 0,1-1 0,-2 1 0,1-1 0,2 2 0,0-2 0,5 2 0,14 12 0,7 1 0,7 7 0,3 2 0,-4-2 0,-3 1 0,4 2 0,-2-2 0,12 9 0,-6-6 0,6 4 0,-4-5 0,-6-4 0,15 8 0,-12-7 0,14 12 0,-14-12 0,2 2 0,-7-5 0,14 10 0,-14-8 0,20 13 0,-29-18 0,17 9 0,-15-9 0,17 8 0,-14-7 0,23 13 0,-16-9 0,25 19 0,-15-12 0,7 9 0,1-9 0,-10-3 0,8 0 0,-16-6 0,-2-3 0,-10-2 0,7 2 0,-3 0 0,10 3 0,-8-5 0,-1 0 0,-5-4 0,0 2 0,8 7 0,6 4 0,2 1 0,0-1 0,-12-7 0,9 6 0,-8-4 0,9 6 0,-10-7 0,1 1 0,-6-4 0,1 2 0,-5-3 0,1-1 0,1 1 0,-5-5 0,2 0 0,3 0 0,-4-4 0,4 2 0,-12-11 0,-28 7 0,-31-14 0,-6 0 0,7 9 0,0-6 0,1 1 0</inkml:trace>
</inkml:ink>
</file>

<file path=ppt/ink/ink9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8.50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251 0 24575,'-9'36'0,"2"-10"0,-1 16 0,2-8 0,1 4 0,-1 40 0,3-31 0,0 33 0,4-39 0,0 6 0,0-4 0,1 11 0,-2-13 0,1-1 0,-1-12 0,0-6 0,0 1 0,0 2 0,0-3 0,0 6 0,2-7 0,1 21 0,-1-20 0,0 15 0,-1-18 0,0-3 0,0 2 0,-1-9 0,0 1 0,0-2 0,0 1 0,0 0 0,0 10 0,0-5 0,0 9 0,0-8 0,0 10 0,0-7 0,0 10 0,1-7 0,-1 5 0,2-2 0,3 12 0,-2-5 0,3 3 0,-1-5 0,-2 3 0,1-6 0,-2 6 0,-1-12 0,-1 5 0,0-2 0,0 1 0,0 0 0,0 7 0,0-4 0,-1 2 0,1-6 0,-2-5 0,2 14 0,0-11 0,-1 24 0,1-22 0,-1 19 0,1-15 0,0 7 0,0-2 0,1 0 0,-1 2 0,2 12 0,-1-3 0,-1 5 0,1-13 0,-1-7 0,2-4 0,-2 22 0,1-18 0,-1 17 0,0-18 0,2 3 0,-2-2 0,3-2 0,-3-1 0,1 6 0,-1-5 0,2 4 0,-2-4 0,1-1 0,0 13 0,0-5 0,0 4 0,-1-9 0,0-9 0,0 5 0,0-2 0,0 3 0,0 11 0,0-10 0,-1 20 0,1-16 0,-2 9 0,2-8 0,0-4 0,0 5 0,0-2 0,0-1 0,-1 11 0,1-14 0,-1 21 0,3-23 0,0 10 0,-1-12 0,-1-1 0,0 6 0,0-6 0,0 5 0,-1 0 0,1-6 0,-2 8 0,2-6 0,0 3 0,0-1 0,0 11 0,0-12 0,0 15 0,-1-4 0,1 0 0,-3 7 0,3-13 0,-2 4 0,2-9 0,0 17 0,0-17 0,-1 28 0,1-23 0,-2 22 0,2-19 0,0 14 0,0-16 0,0 12 0,0-15 0,1 11 0,0-17 0,0 1 0,-1-3 0,0-5 0,0 8 0,-1-5 0,1 2 0,-2-5 0,2 1 0,-1-3 0,0 2 0,-1 1 0,0 5 0,1-2 0,-2 8 0,1-7 0,0 2 0,0-5 0,0-2 0,1 5 0,0-2 0,-1 6 0,1-2 0,-2-1 0,1 0 0,-2 5 0,1-1 0,-3 13 0,2-15 0,-1 5 0,4-15 0,-2 2 0,2-4 0,-1 1 0,1-3 0,1 1 0,0-4 0,0 1 0,-23-38 0,-48-16 0,32 5 0,-27 3 0</inkml:trace>
</inkml:ink>
</file>

<file path=ppt/ink/ink9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03.80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91 24575,'12'33'0,"6"24"0,5-5 0,16 34 0,-9-29 0,5 2 0,-14-18 0,-5-11 0,8 16 0,-10-16 0,10 20 0,-1-5 0,-3-3 0,8 16 0,-8-12 0,0-2 0,-2-4 0,4 0 0,-5-13 0,9 19 0,0 0 0,-4-6 0,4 8 0,-11-25 0,2 4 0,-4-9 0,0 5 0,-5-8 0,3 9 0,-6-11 0,4 5 0,-7-16 0,-4-10 0,-9-27 0,-1-8 0,-17-36 0,5 19 0,-6-13 0,3 15 0,3 3 0,-11-29 0,11 27 0,-10-27 0,19 47 0,-6-9 0,10 23 0,-4-11 0,4 11 0,-2-5 0,2 4 0,2 5 0,-2-2 0,4 4 0,-1 1 0,3 0 0,-1 3 0,1-4 0,-3-8 0,0-2 0,-5-18 0,3 8 0,-7-15 0,7 20 0,-6-6 0,9 21 0,-4-2 0,8 8 0,-5-1 0,7 5 0,-3 0 0,2 3 0,1 2 0,-1 1 0,0-2 0,0 0 0,-1 0 0,2 1 0,-1 9 0,-1 3 0,0 4 0,0 5 0,2 15 0,4 0 0,2 11 0,5-3 0,3-3 0,13 28 0,-5-24 0,19 37 0,-19-44 0,15 23 0,-16-29 0,14 23 0,-8-17 0,13 26 0,-11-22 0,0 8 0,-7-11 0,-4-5 0,1 1 0,-1-2 0,-3-5 0,8 19 0,-8-17 0,12 18 0,-3 0 0,0-7 0,7 21 0,-13-25 0,8 15 0,-14-23 0,7 7 0,-10-12 0,3 2 0,2 3 0,0 0 0,0 1 0,-2 1 0,1 5 0,-2-1 0,3 2 0,3 0 0,8 28 0,-5-22 0,6 24 0,-11-34 0,7 18 0,-5-12 0,17 26 0,-15-32 0,15 20 0,-13-23 0,4 8 0,-2 0 0,-7-9 0,10 18 0,-11-21 0,6 10 0,-7-10 0,0 0 0,3 5 0,-3-4 0,4 6 0,3 9 0,-4-8 0,5 16 0,-10-19 0,4 16 0,-5-12 0,3 7 0,3 11 0,-2-5 0,3 3 0,3 2 0,-8-27 0,7 14 0,-11-23 0,6 7 0,-6-11 0,3 6 0,-5-7 0,5 9 0,-4-7 0,4 5 0,0-5 0,-3-1 0,4 0 0,-2 1 0,2 2 0,0 0 0,-1 0 0,2 3 0,-4-5 0,7 11 0,-7-13 0,7 11 0,-5-10 0,4 5 0,-5-6 0,0-2 0,-3 1 0,0-4 0,-1 1 0,0 0 0,-2 0 0,3 1 0,1 1 0,-1-2 0,2 2 0,-5-5 0,1 1 0,-3-2 0,1 1 0,-2-1 0,1-1 0,-4-5 0,-1-3 0,-7-12 0,-1 0 0,-3-9 0,-1 1 0,0-2 0,-8-11 0,8 12 0,-5-4 0,10 15 0,-1-3 0,1 2 0,-7-12 0,4 6 0,-7-11 0,6 15 0,2-2 0,5 11 0,2-1 0,-1 2 0,-5-9 0,1 1 0,-8-11 0,5 9 0,-5-7 0,5 6 0,-2-3 0,4 2 0,-4-1 0,6 8 0,-4-4 0,6 11 0,0-4 0,2 0 0,0 1 0,-1-3 0,2 6 0,0 1 0,8 24 0,2 7 0,5 14 0,5 7 0,5-4 0,-1 2 0,4 1 0,-4-11 0,9 9 0,7 9 0,-7-11 0,12 21 0,-21-32 0,14 18 0,-14-18 0,14 16 0,-15-20 0,5 6 0,-10-14 0,-1-1 0,-3-4 0,-4-7 0,-1-7 0,1-37 0,-2 0 0,0-5 0,-2 21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9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3.5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116 32 24575,'10'0'0,"29"0"0,6 0 0,6 0 0,2 0 0,16-2 0,27 2 0,-33-4 0,-4 4 0,34-2 0,-34 2 0,30 2 0,-37 0 0,10 0 0,2 1 0,24-2 0,-14 0 0,8-2 0,-27-1 0,-12 0 0,-2 0 0,3 0 0,-5 1 0,4-2 0,-5 3 0,30 3 0,-9 1 0,24 4 0,-34-3 0,10-3 0,-21-1 0,12-2 0,4 1 0,-7 0 0,31-1 0,-30-1 0,13-2 0,-16 3 0,-5-1 0,11 2 0,11 0 0,-7 0 0,10 0 0,-24 0 0,19 0 0,-20 0 0,12-1 0,-20 1 0,-5-3 0,1 3 0,2-2 0,-4 2 0,2-1 0,10-1 0,-12-2 0,6 1 0,-16-1 0,-2 2 0,-2 0 0,3 2 0,-1-2 0,16 0 0,1 0 0,0 0 0,-6 2 0,-12-2 0,1 2 0,12 2 0,-4-2 0,10 1 0,-12 1 0,2-2 0,-3 3 0,11-2 0,-2 1 0,4 0 0,-7-2 0,-1 3 0,-8-3 0,2 1 0,-11-1 0,3 0 0,-3 0 0,2 0 0,0 0 0,-1 0 0,-3 0 0,-7 1 0,-7 1 0,-14-1 0,-11 1 0,-13-2 0,-4 0 0,-13 0 0,1 0 0,-17 1 0,22 0 0,-1-1 0,8 1 0,0 0 0,-8-1 0,0 0 0,3 1 0,3-1 0,-27-1 0,17 1 0,-4 0 0,5-3 0,3 0 0,6 1 0,-1 1 0,-15 0 0,3 0 0,-5 4 0,-16-1 0,39-1 0,7-1 0,-3 0 0,6 0 0,-4 0 0,10 0 0,-1 0 0,-16 0 0,11 0 0,-10 0 0,17 0 0,-17-1 0,8 1 0,-7-2 0,-12 2 0,15 2 0,-16 0 0,3 1 0,19 0 0,-25 0 0,32-1 0,-19-1 0,15-2 0,-4 1 0,-29-2 0,17 2 0,-24 0 0,32 0 0,-20 0 0,21 0 0,-34 0 0,31 2 0,-11-2 0,-5 1 0,17-1 0,-32 0 0,35 2 0,-11-1 0,23 1 0,-1 0 0,6-4 0,-18 1 0,16-1 0,-13 1 0,23 1 0,4 0 0,5-2 0,23 1 0,-2-2 0,37 0 0,-11 1 0,17 1 0,0 1 0,7 0 0,-11 2 0,3 0 0,32 0 0,-24 1 0,2 0 0,34-1 0,-50-1 0,2 0 0,24 1 0,0 0 0,-21-2 0,-1 1 0,19 1 0,-1 0 0,23-2 0,-28-1 0,-1 0 0,20 0 0,-21 1 0,2-1 0,-8-1 0,-2 0 0,-7 1 0,1-1 0,7 0 0,2 0 0,4 1 0,-1 0 0,22 1 0,-22-1 0,-1-1 0,6 1 0,10-3 0,-15 3 0,26 0 0,-33 0 0,10-1 0,-33 2 0,6-3 0,-6 3 0,17 0 0,-19 0 0,29 0 0,-31 0 0,30-1 0,-29 1 0,13 0 0,6 0 0,-9-2 0,23 2 0,-29-1 0,10 1 0,-15 1 0,16 2 0,-11-1 0,7 1 0,-9-2 0,-8 1 0,7 1 0,-10-2 0,2 2 0,-7-3 0,3 2 0,-8-1 0,5 1 0,-7-2 0,7 1 0,-9-1 0,2 0 0,-6 0 0,1 0 0,0 0 0,3 0 0,-1 0 0,1-1 0,-7 1 0,-13 0 0,-40 3 0,28-2 0,-20 1 0</inkml:trace>
</inkml:ink>
</file>

<file path=ppt/ink/ink9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46.20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672 15 24575,'-16'0'0,"-13"1"0,1-2 0,-10 2 0,4-3 0,1 2 0,0 0 0,-1 0 0,1 0 0,-11 0 0,9 2 0,-1-1 0,10 1 0,9 0 0,-2 0 0,8 0 0,2 0 0,4-1 0,1 0 0,-6-1 0,0 3 0,-2-3 0,1 2 0,2-1 0,-3 1 0,0 0 0,2 0 0,0-1 0,5 0 0,-1-1 0,-5 0 0,2 0 0,-2 0 0,9 0 0,11 0 0,9 0 0,47 0 0,-19 0 0,7 1 0,0 0 0,-7-1 0,35-1 0,-43-1 0,15-5 0,-23 3 0,2-1 0,-17 2 0,-5 0 0,-7 2 0,-8 0 0,-13 1 0,-10 0 0,-3 0 0,-9 0 0,3-2 0,-18-1 0,12 0 0,-18 0 0,26 1 0,-8 2 0,12-1 0,3-1 0,-15 0 0,15 2 0,-9 2 0,21 1 0,4-1 0,7-1 0,3 1 0,0-2 0</inkml:trace>
</inkml:ink>
</file>

<file path=ppt/ink/ink9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0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60 78 24575,'31'9'0,"-7"-2"0,23 13 0,-10-1 0,4 4 0,11 9 0,-13-7 0,6 6 0,-13-9 0,-3-1 0,3-1 0,-3-1 0,3 0 0,-10-3 0,10 3 0,-4-2 0,12 7 0,-12-9 0,5 7 0,-19-13 0,7 5 0,1-1 0,4 5 0,0-1 0,7 7 0,-13-11 0,4 2 0,-11-4 0,-2-3 0,-1 4 0,6 5 0,4 2 0,-2-1 0,8 5 0,-13-12 0,5 10 0,7 3 0,-3-3 0,2 4 0,-8-9 0,-7-4 0,-2-3 0,5 5 0,2-2 0,12 11 0,-8-8 0,9 5 0,-12-12 0,2 4 0,-6-5 0,2 3 0,-6-6 0,4 5 0,-2-3 0,-2 2 0,2-2 0,-4 0 0,4-1 0,1 4 0,1-4 0,8 9 0,-7-6 0,5 3 0,-7-4 0,8 2 0,-1 1 0,8 3 0,-1 0 0,10 6 0,-9-6 0,16 9 0,-23-13 0,11 6 0,-11-5 0,0-1 0,-1-1 0,-1-2 0,-6-1 0,-1-1 0,-6-2 0,0 1 0,0-2 0,3 3 0,-3-2 0,-2-2 0,-8-4 0,-4-5 0,-9-2 0,-4-2 0,-10-5 0,-33-22 0,7 9 0,-17-13 0,30 19 0,8 2 0,12 4 0,-4-6 0,-1 0 0,3-1 0,-7 0 0,-9-4 0,6 9 0,-21-15 0,-3-1 0,16 6 0,-19-12 0,22 14 0,4 6 0,1 0 0,22 16 0,1-1 0,6 0 0,-3-2 0,-1-6 0,-18-10 0,7 3 0,-10-3 0,12 8 0,1 1 0,-7-7 0,-5-2 0,3-2 0,1 5 0,9 3 0,-7-3 0,5 3 0,-5-3 0,12 9 0,-7-2 0,9 4 0,-11-2 0,8 6 0,-1-2 0,-1-3 0,7 5 0,-2-5 0,5 5 0,-1 0 0,-2-5 0,3 4 0,-4-7 0,5 7 0,-8-8 0,2 7 0,-2-3 0,3 5 0,3 1 0,0 0 0,0 1 0,0-1 0,1 1 0,0 0 0,1 2 0,-1 1 0,4 2 0,4 4 0,13 8 0,2 3 0,10 7 0,14 15 0,-4-7 0,12 10 0,-13-10 0,1-4 0,-4-1 0,16 6 0,-9-8 0,8 10 0,-12-14 0,11 12 0,-9-9 0,38 28 0,-31-23 0,16 13 0,-24-22 0,4 7 0,-5-6 0,4 4 0,-8-9 0,-1 2 0,-1-2 0,4 5 0,-10-6 0,9 6 0,2 1 0,7 3 0,2 0 0,-6-5 0,-11-3 0,16 6 0,-17-5 0,20 12 0,-20-10 0,18 18 0,-17-16 0,24 19 0,-28-22 0,11 7 0,-16-11 0,2 1 0,-3-1 0,2-2 0,2 5 0,1-1 0,-1-1 0,-4-1 0,2 0 0,6 6 0,-3-4 0,5 6 0,-11-9 0,1 1 0,-3-2 0,-2-5 0,-2 1 0,-1-3 0,-1 2 0,0-2 0,1 0 0,2 1 0,-1-1 0,-1-1 0,-4 0 0,2-1 0,-3 1 0,-2-6 0,-1 4 0,-11 0 0,9 2 0,-5 3 0</inkml:trace>
</inkml:ink>
</file>

<file path=ppt/ink/ink9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7:52.61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17 24575,'11'-2'0,"7"1"0,6 1 0,4 0 0,7 3 0,-3-1 0,10 3 0,0-3 0,-2-1 0,0-1 0,-10 0 0,2-3 0,13-1 0,-14 0 0,12 0 0,-16 4 0,9 0 0,-10-1 0,6 0 0,-18-1 0,4 1 0,-1 1 0,4 0 0,1 0 0,-4-1 0,-4 1 0,-5-4 0,-3 4 0,9-1 0,-6 2 0,6 1 0,-14-1 0,-16-1 0,-9 0 0,-15-2 0,-18 2 0,-3-1 0,-9 1 0,2 3 0,17-2 0,-2 3 0,14-2 0,2 0 0,3 1 0,8-2 0,2 1 0,10-1 0,3-1 0,14 0 0,10-1 0,25 1 0,10-2 0,26 4 0,-23 1 0,4 0 0,2-1 0,-1 0 0,-3 2 0,-2-2 0,39 0 0,-59-2 0,0 0 0,-17 0 0,-3-1 0,2 0 0,-6 0 0,-3 1 0,-2-1 0,-1 1 0,-1-2 0,2 1 0,-2 1 0,0 1 0,-1 0 0</inkml:trace>
</inkml:ink>
</file>

<file path=ppt/ink/ink9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1.79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28 205 24575,'0'11'0,"0"3"0,0 6 0,-1 3 0,1 1 0,-2 6 0,1-4 0,1 10 0,-6-1 0,3 25 0,-3-14 0,4 20 0,-1-25 0,2 17 0,-1-20 0,2 12 0,0-27 0,2 8 0,0-18 0,-1 3 0,0-9 0,-1 0 0,0 0 0,0-1 0,0 6 0,0-1 0,1 6 0,1-7 0,-1 1 0,0-4 0,-1 0 0,0 1 0,1 2 0,0-3 0,0 2 0,-1-3 0,0 5 0,0-2 0,0 9 0,0-7 0,0 5 0,0-3 0,0 3 0,0 0 0,0 26 0,0-17 0,0 25 0,0-27 0,0 4 0,0 3 0,0-8 0,0 10 0,0 2 0,1-4 0,0 21 0,0-20 0,-1 9 0,0-13 0,0-2 0,0 13 0,0-12 0,-1 21 0,0-18 0,0 10 0,1-11 0,-1 6 0,0-8 0,0 16 0,0-17 0,0 15 0,0-17 0,1 9 0,1 9 0,1 6 0,1-5 0,-1-5 0,2-2 0,-4-3 0,3 8 0,-1-5 0,-2-6 0,3 16 0,-3-12 0,1 13 0,-1-9 0,2 0 0,1 17 0,-1-12 0,2 10 0,-2-18 0,0-1 0,2 12 0,-2-8 0,2 24 0,-1-28 0,-1 5 0,-1-13 0,-1-5 0,2 4 0,-2 0 0,2 3 0,-1 4 0,2 12 0,0-4 0,2 3 0,-3-10 0,0 4 0,-1-5 0,0 21 0,0-6 0,1 0 0,1-3 0,-1-12 0,2 13 0,-3-10 0,3 25 0,-3-23 0,1 22 0,1-20 0,-3 5 0,2-13 0,-2-6 0,1 4 0,-1 12 0,3-3 0,-1 10 0,0-12 0,-1 11 0,-1-10 0,0 7 0,0-14 0,0 1 0,1 10 0,0-6 0,0 4 0,-1 2 0,0-15 0,-1 33 0,1-27 0,-2 26 0,2-22 0,-1 17 0,0-10 0,0-1 0,1-5 0,0 5 0,0-12 0,0 13 0,-1-15 0,0 3 0,0 0 0,1 1 0,0-1 0,0 14 0,0-10 0,0 9 0,0-11 0,0 1 0,0 12 0,0-8 0,0 19 0,0-21 0,0 3 0,-1-8 0,0-4 0,0 6 0,0 14 0,0-6 0,0 30 0,1-28 0,0 10 0,0-16 0,0-5 0,0 14 0,0-13 0,0 12 0,0-2 0,-2-6 0,2 8 0,-1-16 0,-1 5 0,2-5 0,-3 6 0,3-1 0,-3-1 0,3 1 0,-2 14 0,1-7 0,1 26 0,-2-5 0,2-2 0,0-2 0,-1-2 0,0-21 0,0 15 0,1-27 0,-1 6 0,0 7 0,-1-6 0,0 7 0,-1 3 0,1-16 0,-1 14 0,1-13 0,-2-3 0,1 2 0,1-12 0,-1-2 0,2-3 0,-2 2 0,2-2 0,0 1 0,-2-4 0,2 7 0,-4 2 0,2 1 0,0-2 0,0-3 0,3-3 0,-2 0 0,1 0 0,0 1 0,0 2 0,-1 2 0,0-1 0,0-5 0,2-10 0,1-5 0,0-3 0,3-6 0,-1 1 0,1-3 0,-1 2 0,3-11 0,0 8 0,1-13 0,-3 16 0,0-16 0,-1 14 0,3-16 0,-3 17 0,3-19 0,-3 13 0,1-9 0,-1 12 0,0 4 0,0-5 0,1-8 0,-1 6 0,2-9 0,-3 16 0,1-6 0,-2 12 0,0-15 0,-1 9 0,0-10 0,0 7 0,2-1 0,-2 4 0,1 3 0,-1 2 0,0 1 0,0 3 0,0-5 0,0-6 0,0 4 0,0-12 0,0 11 0,0-7 0,0 4 0,0-4 0,0-2 0,-1-8 0,1 4 0,-2 0 0,2 9 0,0 5 0,0-14 0,0-6 0,0-2 0,0 2 0,0 8 0,0 7 0,0-8 0,-1 4 0,1-5 0,-2-2 0,2-35 0,0 23 0,0-24 0,0 35 0,-1 4 0,0-1 0,0 6 0,1-18 0,0 15 0,-1-27 0,-1 25 0,-1-11 0,1 2 0,0 4 0,0-22 0,-1 22 0,0-25 0,0 29 0,1-13 0,0 15 0,2-6 0,0-16 0,2 0 0,-2-9 0,2-6 0,-1 21 0,1-20 0,1 12 0,1 3 0,-2-1 0,1 10 0,-3 1 0,3 1 0,-3-21 0,1 23 0,1-32 0,-2 33 0,3-27 0,-3 25 0,3-22 0,-2 20 0,0-1 0,-1 4 0,0-1 0,0 0 0,0-5 0,0 14 0,0-5 0,0 2 0,0 0 0,-2-7 0,2 5 0,-1-24 0,1 17 0,0-14 0,2 3 0,-1 7 0,2-6 0,-3 9 0,1 9 0,1-20 0,0 17 0,-1-19 0,1 19 0,-2-3 0,2-6 0,-2-12 0,0 4 0,-2-24 0,2 33 0,-2-19 0,2 28 0,0-7 0,0 11 0,0-1 0,-1-3 0,-1-11 0,1 8 0,-2-3 0,1 10 0,-1 3 0,0 1 0,1-2 0,-3-9 0,4 7 0,-4-10 0,4 12 0,-1 2 0,0 1 0,-1 2 0,-1-10 0,1 8 0,-2-8 0,4 8 0,-2-2 0,1 1 0,-2-23 0,2 24 0,-2-19 0,4 31 0,-2-3 0,1 6 0,-1-1 0,-1-13 0,2 7 0,-4-18 0,4 15 0,-4-13 0,3 13 0,-3-17 0,2 13 0,-4-20 0,2 18 0,-1-16 0,3 24 0,2-7 0,1 15 0,0-2 0,0-9 0,-1 3 0,0-11 0,-1 9 0,2-4 0,-2 2 0,1-13 0,1 0 0,-2 4 0,2 7 0,0 13 0,0 2 0,0 0 0,0-2 0,0 1 0,0-5 0,1-3 0,0 3 0,1-16 0,-2 18 0,3-21 0,-2 20 0,1-7 0,-1 9 0,0 0 0,-1-1 0,3-1 0,-3-14 0,1-7 0,-1 2 0,0 2 0,0 14 0,1 3 0,0-8 0,0 5 0,-1-4 0,0 6 0,-1 0 0,1-2 0,-2 0 0,2-1 0,0 1 0,1 7 0,0-1 0,0 9 0,0-2 0,-1 0 0,3 1 0,-3-4 0,2 1 0,1-4 0,9-22 0,-7 21 0,6-13 0</inkml:trace>
</inkml:ink>
</file>

<file path=ppt/ink/ink9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3.2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111 35 24575,'50'28'0,"-5"-3"0,-6-1 0,-3-2 0,6 3 0,-15-9 0,-2-1 0,-12-5 0,1 1 0,8 5 0,14 8 0,-4-5 0,4-1 0,-13-7 0,-9-7 0,1 1 0,-8-3 0,-1-1 0,-3-1 0,0 2 0,2 0 0,6 3 0,-5-2 0,6 2 0,-10-3 0,-9-3 0,-11-9 0,-25-9 0,-11-7 0,-32-18 0,27 16 0,-1-1 0,12 3 0,2 1 0,-5-1 0,6 1 0,3 1 0,14 7 0,13 8 0,4 5 0,7 1 0,1 3 0,-1-1 0,2 0 0,-1-2 0,-1 1 0,3-2 0,1 3 0,7-1 0,6 5 0,9 2 0,0 3 0,5 6 0,16 10 0,-11-3 0,15 8 0,-14-9 0,1 1 0,10 9 0,-17-12 0,2 4 0,-19-13 0,1 0 0,-2 0 0,13 7 0,-7-7 0,16 9 0,-18-13 0,6 5 0,-9-8 0,1 3 0,0-2 0,2 1 0,-1-2 0,2 0 0,-4 0 0,0-2 0,2-1 0,-1 0 0,8-2 0,-4 1 0,3 1 0,-3 0 0,-1 1 0,1 0 0,23 6 0,-15 1 0,5 5 0,-21-6 0,-10-2 0</inkml:trace>
</inkml:ink>
</file>

<file path=ppt/ink/ink9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8.03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8 24575,'26'0'0,"30"0"0,-2 0 0,34 1 0,-37 0 0,-3 0 0,-29-1 0,-10 0 0,-5 0 0,-2 0 0,6-2 0,0 1 0,3-1 0,-5 1 0,-3 0 0,-16 0 0,-5 1 0,-21 0 0,-1 0 0,-4-1 0,0 1 0,-4-2 0,16 2 0,0 0 0,19 0 0,-1 2 0,3-1 0,-3 1 0,5-1 0,3 0 0,7 1 0,11-1 0,13 2 0,38 2 0,-11-3 0,29 4 0,-36-4 0,-2 1 0,-20-1 0,-9-2 0,4 0 0,-8 0 0,10 0 0,-1 0 0,5-2 0,1 1 0,1-1 0,-12 0 0,-3 6 0,-12 3 0,-1 6 0,0 3 0,-1 4 0,0-5 0,2 2 0,-1-4 0,1-2 0,0 2 0,1 3 0,0-3 0,0 6 0,0-3 0,0 2 0,-1-1 0,1 2 0,-2-6 0,1 13 0,0-11 0,1 14 0,0-17 0,0 6 0,0-3 0,0-3 0,-1 7 0,1-10 0,-4 10 0,4-11 0,-5 14 0,5-11 0,-4 16 0,4-9 0,-1 6 0,0-3 0,-1-3 0,1 7 0,-1-7 0,2 3 0,0-5 0,-1-2 0,1 14 0,-1-10 0,-1 13 0,1-11 0,-1 2 0,1 12 0,1-9 0,0 8 0,0-8 0,0-2 0,0 2 0,0 8 0,1 3 0,-1-2 0,2-5 0,-2-1 0,0-6 0,0 5 0,0-7 0,0-3 0,0 1 0,0-2 0,0 4 0,1 8 0,-1-2 0,2 15 0,-2-14 0,0 14 0,0-15 0,0 8 0,0-7 0,0 0 0,0 9 0,0-5 0,0 10 0,0 10 0,0-8 0,0 7 0,0-12 0,0-3 0,0 11 0,0-10 0,0-3 0,0-5 0,0-10 0,0 9 0,0-7 0,0 3 0,0 4 0,0-4 0,0 3 0,0 5 0,1-7 0,-1 19 0,0-15 0,0 18 0,-1-20 0,-1 20 0,2-20 0,-1 20 0,1-16 0,0 15 0,0-13 0,0 1 0,0-5 0,1-1 0,1 11 0,-1-10 0,2 11 0,-3-13 0,2 4 0,-2 1 0,0 2 0,0 12 0,0-9 0,0 13 0,1-15 0,0 1 0,0 0 0,-1-5 0,0 10 0,1 7 0,0-3 0,0 4 0,2 0 0,-2-13 0,3 11 0,-3-6 0,2-7 0,0 13 0,-1-17 0,1 2 0,-3-5 0,1-5 0,2 17 0,-2-13 0,1 25 0,-1-26 0,1 24 0,0-24 0,-1 10 0,-1-12 0,0-4 0,0 1 0,0 11 0,0-7 0,0 12 0,0-13 0,0 0 0,0 0 0,0-6 0,0 16 0,0-11 0,-2 15 0,2 3 0,-1-5 0,1 21 0,0-21 0,0 9 0,0-14 0,0-2 0,-2 3 0,2-2 0,-1-2 0,1 26 0,0-21 0,0 21 0,0-22 0,0 7 0,0-6 0,0 15 0,-2-15 0,1 21 0,-1-20 0,1 29 0,1-30 0,0 18 0,1-22 0,-1 1 0,2 2 0,-2-6 0,0 4 0,0-4 0,0 1 0,0 2 0,0 13 0,0-7 0,0 9 0,0-10 0,0-3 0,0 4 0,1 1 0,0-4 0,0 9 0,-2 10 0,0 11 0,-2-4 0,3-3 0,-1-20 0,1 3 0,-2-3 0,1 0 0,-1 3 0,0-5 0,2 9 0,0-3 0,0 1 0,0 10 0,0-16 0,2 21 0,-2-23 0,1 21 0,1-19 0,-1 4 0,1-1 0,-1-11 0,-1 9 0,0-10 0,2 0 0,-2 2 0,1-2 0,1 5 0,-2-6 0,1 2 0,-1-5 0,-1 9 0,-1-4 0,1 10 0,-2 26 0,1-15 0,0 33 0,-4-16 0,5-13 0,-3-4 0,4-25 0,0-10 0,0-1 0,1-1 0,-1-3 0,2 5 0,-1-4 0,-1 2 0,1 1 0,-1 3 0,1-2 0,-1 6 0,3-9 0,4-3 0,17-29 0,-12 15 0,10-15 0</inkml:trace>
</inkml:ink>
</file>

<file path=ppt/ink/ink9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29.94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21 24575,'8'0'0,"1"2"0,7-2 0,1 1 0,16-4 0,7 0 0,3-2 0,-5 1 0,-9 2 0,-10 0 0,1 2 0,-7-2 0,0 2 0,0-1 0,6 1 0,-2-1 0,1 1 0,-4 0 0,-3 1 0,-5-1 0,1 1 0,-4-1 0,0 0 0,-2-1 0,3 1 0,1 0 0,1 1 0,4 2 0,-2-1 0,1 1 0,-4-2 0,0 0 0,-4-1 0,0 0 0</inkml:trace>
</inkml:ink>
</file>

<file path=ppt/ink/ink9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38.6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93 0 24575,'-2'32'0,"2"7"0,-1 6 0,1 15 0,0-14 0,0 8 0,0-28 0,0 6 0,0-3 0,0-4 0,0 4 0,0-5 0,-2 21 0,2-16 0,-2 22 0,0-31 0,1 10 0,1 4 0,0 3 0,1 2 0,-2-8 0,1-13 0,-3 1 0,2-4 0,-1 6 0,1-1 0,1 34 0,-1-21 0,-1 26 0,0-31 0,-1 8 0,2-1 0,-3 4 0,1 5 0,-2 26 0,3-1 0,-1 3 0,3-18 0,0-19 0,0-11 0,0 16 0,1-16 0,-1 13 0,2-13 0,-1 1 0,-1-5 0,2-3 0,-2-2 0,0 4 0,0 0 0,0 16 0,0-11 0,1 15 0,-1-19 0,2 10 0,-2-12 0,0 21 0,1-15 0,-1 15 0,1-19 0,-1 5 0,0 12 0,0-1 0,0 6 0,0-7 0,0 5 0,-1-6 0,1 17 0,-2-23 0,2 8 0,0-4 0,0-10 0,0 10 0,0-2 0,0-4 0,0 16 0,0-16 0,0 10 0,-1-11 0,1 3 0,-3 16 0,1-10 0,-1 16 0,1-15 0,-1 7 0,2 24 0,-1-6 0,-1 20 0,1 3 0,0-25 0,-2 18 0,4-28 0,-3 3 0,2 1 0,0-6 0,-1 9 0,2 8 0,-2 15 0,2-15 0,0-2 0,0-14 0,-1-9 0,1 22 0,-2-29 0,2 12 0,0-19 0,0 2 0,0 0 0,0-4 0,0 2 0,-1 8 0,1-8 0,-2 13 0,2-14 0,0 4 0,0-9 0,-1 3 0,1-4 0,-3 4 0,3-3 0,-1 9 0,1-7 0,0 15 0,0-15 0,0 9 0,-2-13 0,2 3 0,-1 5 0,1-1 0,0 6 0,0-8 0,0 2 0,0 11 0,0-2 0,0 4 0,0-2 0,0-10 0,0 10 0,0 9 0,0-2 0,0 30 0,0-15 0,0 9 0,0 1 0,0-4 0,0 2 0,0 23 0,0 0 0,0-3 0,0-18 0,0 28 0,0-51 0,-1-1 0,0 15 0,0-16 0,0 14 0,0-18 0,0 1 0,1 10 0,0-10 0,0 5 0,0-13 0,0-6 0,0 22 0,0-18 0,1 16 0,-1-21 0,2 1 0,-2 0 0,0 9 0,0 5 0,0-1 0,0-5 0,-2-9 0,2-1 0,-1-2 0,1-1 0,1 0 0,-1-3 0,2 6 0,-2-7 0,0 8 0,0-3 0,0 2 0,1 1 0,-1 7 0,3-4 0,-1 13 0,2-16 0,-2 6 0,1-11 0,-2-2 0,1-2 0,-1-2 0,1 0 0,0 1 0,-2 0 0,1 3 0,1-3 0,-2-1 0,2 2 0,0 5 0,0-4 0,6 22 0,-5-21 0,6 16 0,-6-20 0,-1 2 0,0-3 0,-1 1 0,0-1 0,-1 1 0,0 4 0,1-7 0,-1 1 0,1-13 0,-10-23 0,7 13 0,-7-13 0</inkml:trace>
</inkml:ink>
</file>

<file path=ppt/ink/ink9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22T11:18:44.72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185 168 24575,'21'2'0,"48"-2"0,-1 3 0,21-1 0,5 1 0,-43-1 0,1 0 0,17 0 0,9-1 0,-8 1 0,-16 0 0,-2-1 0,21 0 0,2-1 0,-11 1 0,-4 0 0,35-1 0,-43 0 0,-2 0 0,24 2 0,-16-2 0,11 2 0,25-2 0,-10 0 0,12 0 0,-27 0 0,-11 0 0,-8 0 0,20 1 0,-28 1 0,29 0 0,-32-1 0,14-1 0,-15 2 0,7-2 0,6 0 0,-5-2 0,14-2 0,-20 2 0,22-3 0,-24 5 0,18-1 0,-17 1 0,4-2 0,13 2 0,-12-1 0,10-1 0,-17 2 0,20-2 0,-15 2 0,27 0 0,14-1 0,-13-3 0,17-2 0,-4-3 0,-21 4 0,15-2 0,-30 5 0,-3 0 0,-9 1 0,7 1 0,-1-3 0,24 1 0,-17-1 0,26-2 0,-36 3 0,29-2 0,-31 3 0,16-1 0,-3-1 0,-9-1 0,8 1 0,-10 1 0,1 4 0,-3 0 0,8 1 0,-12-1 0,12-1 0,-8-1 0,18 2 0,-18-1 0,10 2 0,-11-1 0,-8 1 0,12-2 0,-17 1 0,3-1 0,-6-1 0,-6 0 0,5 1 0,-5-1 0,1 2 0,2-2 0,-6 0 0,7 0 0,-10 0 0,2 0 0,-2 0 0,-4 0 0,4 0 0,-4 0 0,2 0 0,-1 1 0,1-1 0,0 1 0,0-1 0,-1 0 0,1 0 0,-2 0 0,1 0 0,1 0 0,-2 0 0,1 0 0,4 0 0,4 0 0,7 0 0,2 0 0,-3 1 0,1 1 0,-3 0 0,2 0 0,2-1 0,-8 0 0,0 0 0,-4-1 0,-3-1 0,1 0 0,0 1 0,-6 0 0,-16-3 0,-25-6 0,-26-3 0,-8-2 0,15 6 0,0 3 0,-26 0 0,32 1 0,1 1 0,-31 3 0,-7-4 0,-8 2 0,29-3 0,-2 0-333,8 2 1,-1 1 332,-17-3 0,-3 0 0,-1 2 0,2 1 0,7 0 0,1 1 0,-9 0 0,-2 0 0,-3 2 0,3 0 0,12-1 0,2 0 0,-2 1 0,3 0 0,-28-3 0,15-2 0,9-3 0,-21-1 0,28 0 0,-29 5 665,26-1-665,15 4 0,-1 0 0,-25 0 0,25 1 0,2 0 0,-14 3 0,-1 0 0,-2 1 0,16-3 0,0 1 0,3-1 0,19-2 0,-17 4 0,22-3 0,-10 5 0,2-4 0,-5 3 0,1 0 0,-16-2 0,-3 1 0,3-4 0,10-2 0,9-1 0,9 1 0,-10 1 0,5 1 0,2-1 0,-5-1 0,9 0 0,-5 2 0,-5 1 0,4 0 0,-19-1 0,15 0 0,-26 0 0,18 0 0,-10 0 0,10 0 0,11 1 0,-10 0 0,-7 0 0,-17 3 0,13-2 0,-3 2 0,30-4 0,-6 0 0,2 2 0,-15-2 0,-2 3 0,-2-2 0,9 3 0,9-3 0,10 1 0,-2-2 0,15 0 0,4 0 0,14 0 0,5 0 0,14 0 0,6 0 0,36 0 0,-11 0 0,2 1 0,3 1 0,12-1 0,2 1 0,3 1 0,-28-2 0,1 1 0,23 0 0,0 0 0,-19-1 0,-1 1 0,5 0 0,-1 0 0,39 0 0,-3 2 0,3-2 0,-16 0 0,-29-1 0,2 0 0,-4-1 0,3 1 0,25 0 0,1 0 0,-23-1 0,3 0 0,8 0 0,7 0 0,-8 0 0,-13 0 0,1 0 0,12-1 0,8 0 0,-8 1 0,-11 0 0,-3-1 0,20 1 0,-2-1 0,14-1 0,8-2 0,-14-1 0,5 1 0,1 2 0,-13 1 0,11 0 0,14 0 0,-19 1 0,-23-1 0,-1 0 0,5-1 0,30 1 0,-40-1 0,30 5 0,-37-2 0,18 2 0,-13-3 0,24-3 0,-17 2 0,28-2 0,-38 3 0,21 0 0,-17 0 0,-1 0 0,6 0 0,7-2 0,21 1 0,3-3 0,1-1 0,-7-1 0,-5-2 0,-4 2 0,-12 0 0,0 0 0,6 1 0,30-4 0,-48 7 0,10-4 0,-13 3 0,7-4 0,-21 3 0,-7 1 0,1 2 0,6-1 0,-6 1 0,8 1 0,-8-1 0,-4 2 0,-1-1 0,-8 1 0,-3-1 0,-4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9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6.13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22 41 24575,'8'4'0,"0"0"0,5 4 0,3 1 0,1 2 0,7 8 0,1 3 0,13 9 0,20 20 0,-7-10 0,9 6 0,-25-23 0,5 0 0,-13-7 0,13 7 0,-16-7 0,7 3 0,-8-3 0,3 1 0,-7-3 0,-4-1 0,15 9 0,-13-7 0,28 14 0,-20-14 0,21 10 0,-20-11 0,11 6 0,-14-5 0,12 8 0,0 0 0,2 3 0,6 1 0,-13-6 0,11 4 0,-22-11 0,7 2 0,-6 0 0,-4-5 0,9 13 0,-10-10 0,5 2 0,-8-5 0,-2-5 0,0 4 0,-5-6 0,1 3 0,-3-3 0,5 5 0,-1-2 0,1 2 0,-4-7 0,-1 1 0,-1-2 0,1 1 0,-3-1 0,-2-2 0,-2-1 0,-1-1 0,-1-3 0,-5-1 0,-11-9 0,-1-4 0,-18-4 0,10-3 0,-14-3 0,15 5 0,-4-3 0,-12-3 0,10 5 0,-30-14 0,17 5 0,-26-13 0,16 8 0,-7-1 0,26 14 0,6 3 0,14 5 0,-1 1 0,2 1 0,2 3 0,1 0 0,7 1 0,1 3 0,2-1 0,-1 0 0,0-1 0,-4-8 0,0 2 0,-10-15 0,5 11 0,-6-5 0,4 8 0,8 6 0,-6-3 0,7 3 0,-7-6 0,7 7 0,-2-3 0,6 8 0,1 0 0,-1-1 0,0 3 0,-4-6 0,4 6 0,-6-6 0,5 5 0,-4-3 0,3 4 0,-1-1 0,2 1 0,1 2 0,1-2 0,2 4 0,-1-2 0,2 2 0,-3-3 0,-5 1 0,2-2 0,-8-1 0,6 0 0,-1-1 0,4 3 0,2 0 0,0 2 0,0-1 0,2 1 0,-1-1 0,1 0 0,0 1 0,-3-1 0,0 0 0,-3-1 0,2 0 0,-2-2 0,3 1 0,-4-1 0,3 2 0,-4-1 0,-6-3 0,7 3 0,-6-4 0,12 7 0,0-1 0,1 0 0,3 5 0,3 3 0,6 12 0,7 8 0,4 3 0,28 26 0,-13-16 0,5 1 0,2-1 0,5 3 0,23 18 0,-32-28 0,-3 1 0,-2-4 0,-10-8 0,34 24 0,-36-31 0,25 23 0,-31-28 0,15 13 0,-1-7 0,9 6 0,-14-9 0,3 1 0,-11-4 0,3 3 0,-3 0 0,22 13 0,-15-10 0,15 5 0,-21-12 0,3 0 0,2 5 0,7 3 0,-4-2 0,17 7 0,-20-11 0,12 5 0,-15-7 0,-3 0 0,-1-1 0,-8 4 0,5-3 0,3 9 0,1-6 0,13 14 0,-8-9 0,12 14 0,-11-14 0,9 11 0,-14-14 0,1 3 0,-10-9 0,-6-2 0,1-3 0,-4 0 0,1-1 0,-5-3 0,-1 1 0,-2-2 0,2 1 0,2 2 0</inkml:trace>
</inkml:ink>
</file>

<file path=ppt/ink/ink9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05.7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 24575,'4'5'0,"3"9"0,2 4 0,9 16 0,6 1 0,2 3 0,6 7 0,-1 2 0,-3-5 0,0-3 0,0-3 0,-11-15 0,10 11 0,-14-14 0,9 7 0,-8-10 0,3 3 0,-2-2 0,-5-4 0,11 12 0,-8-9 0,20 21 0,-11-15 0,23 17 0,-22-20 0,16 11 0,-21-14 0,11 8 0,-14-10 0,6 1 0,-10-4 0,5 2 0,-3 0 0,18 13 0,-11-9 0,21 15 0,-23-14 0,10 9 0,-16-14 0,0 0 0,-1-2 0,-3-5 0,6 8 0,0 0 0,1 2 0,2 4 0,-2-5 0,9 11 0,1 0 0,0 1 0,-9-8 0,-3-2 0,-7-6 0,8 10 0,0 6 0,0-4 0,2 4 0,-5-5 0,19 18 0,-13-14 0,13 15 0,-15-22 0,10 13 0,-12-13 0,6 6 0,-13-18 0,-2-1 0,0-2 0,-1 0 0,-1-1 0,0 0 0,0 2 0,2 0 0,1 4 0,-2-3 0,2 0 0,-1 1 0,-1-3 0,1 0 0,-4-3 0,-1-3 0,-2-7 0,-2 0 0,-6-18 0,2 8 0,-11-30 0,7 24 0,-9-23 0,12 27 0,-2-3 0,5 8 0,-3 1 0,-3-3 0,2 2 0,-2-3 0,5 4 0,-5-1 0,5 4 0,-12-7 0,9 8 0,-6-5 0,7 7 0,-1 1 0,-1-4 0,-8-4 0,2 2 0,-4-6 0,7 8 0,-2-2 0,4 3 0,-6-2 0,9 5 0,-10-4 0,12 6 0,-17-7 0,14 5 0,-14-9 0,14 9 0,-7-5 0,0-5 0,1 2 0,-3-6 0,2 7 0,-2-1 0,2 4 0,-2-3 0,-12-10 0,13 8 0,-15-11 0,17 12 0,-9-4 0,6 4 0,-7-5 0,10 7 0,-2 0 0,5 3 0,-2 0 0,1-2 0,2 2 0,-1-4 0,3 3 0,-1 6 0,-5-13 0,3 7 0,-18-20 0,16 13 0,-19-12 0,17 14 0,-10-9 0,15 14 0,-5-6 0,3 2 0,0-2 0,-3 2 0,0-4 0,9 11 0,-6-8 0,7 4 0,-3-1 0,4 2 0,-2 2 0,3 4 0,-1-1 0,-2-4 0,3 3 0,-2-1 0,2 3 0,2 4 0,1-2 0,2 5 0,4 2 0,-1 3 0,13 12 0,1 1 0,16 17 0,-4-5 0,6 7 0,-8-1 0,-1-6 0,5 2 0,8 10 0,12 3 0,-2 6 0,-4-5 0,-6-6 0,-10-11 0,-1 0 0,-6-11 0,-5 2 0,9 4 0,-8-4 0,17 15 0,-20-18 0,11 11 0,-13-11 0,11 8 0,-9-8 0,16 17 0,-16-15 0,15 15 0,-5-2 0,1-5 0,0 3 0,-4-7 0,-4-4 0,2 3 0,-1-1 0,-7-7 0,5 5 0,-7-5 0,0-3 0,6 9 0,-2-5 0,15 19 0,-10-13 0,7 6 0,-11-12 0,-1-2 0,-5-5 0,0 1 0,-3-4 0,8 10 0,-5-5 0,6 6 0,-9-8 0,1-1 0,7 6 0,-4-1 0,7 7 0,-3-3 0,-4-2 0,2-2 0,-5-5 0,7 5 0,-3-2 0,14 14 0,-14-12 0,5 4 0,-12-14 0,-1 0 0,0-1 0,6 5 0,-1-3 0,4 4 0,-5-4 0,-1-1 0,-3-1 0,-1-1 0</inkml:trace>
</inkml:ink>
</file>

<file path=ppt/ink/ink9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1.14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24575,'10'15'0,"8"9"0,4 5 0,14 13 0,0 7 0,3 5 0,8 10 0,-1-11 0,16 20 0,-26-29 0,-1 1 0,20 27 0,-10-7 0,-2 0 0,-3 1 0,-11-16 0,-2-2 0,-5-4 0,-2 6 0,-7-22 0,7 13 0,-4-10 0,3 4 0,-2-5 0,-1 2 0,-1-6 0,3 10 0,-8-18 0,7 15 0,-8-14 0,8 16 0,-5-9 0,2 3 0,-1-7 0,-1 0 0,-1 0 0,-1-4 0,-1 1 0,-3-9 0,2 6 0,0-5 0,3 10 0,0-7 0,2 8 0,-3-8 0,-2 0 0,4 7 0,-3-7 0,4 10 0,-1-8 0,-5-1 0,5 1 0,-4-3 0,5 3 0,-4-6 0,2 6 0,1-4 0,-3 0 0,6 4 0,-8-8 0,1 2 0,-3-4 0,0-2 0,-3 1 0,1-3 0,-2 1 0,0-1 0,2 1 0,0 0 0,4 4 0,3 2 0,9 11 0,-5-7 0,5 6 0,-10-10 0,4 4 0,-6-4 0,3 2 0,-9-9 0,1 1 0,-1-3 0,-1-2 0,-5-7 0,-6-20 0,-1 3 0,-3-11 0,0 11 0,5 6 0,-2 1 0,2 2 0,-4-6 0,0-1 0,-2-8 0,-2 0 0,-7-12 0,3 10 0,-6-7 0,11 20 0,-8-18 0,8 17 0,-6-15 0,5 10 0,4 8 0,-2-3 0,5 7 0,1 2 0,-8-7 0,-3-6 0,1 4 0,-2-6 0,-2 0 0,6 2 0,-5-8 0,-2-6 0,4 6 0,-17-23 0,16 22 0,-7-5 0,14 17 0,0 4 0,-8-13 0,7 13 0,-9-15 0,11 18 0,0-3 0,1 2 0,2-2 0,-2-3 0,-13-16 0,8 12 0,-8-7 0,9 11 0,7 9 0,-3-3 0,3 4 0,-1 0 0,-4-2 0,3-1 0,-3 3 0,0-7 0,7 10 0,-6-8 0,-6-5 0,-2 1 0,-12-10 0,17 12 0,0 2 0,7 3 0,2 1 0,-2 1 0,-7-13 0,6 9 0,-7-10 0,8 10 0,-7-6 0,4 4 0,-8-11 0,10 15 0,-1-3 0,10 15 0,4 7 0,11 14 0,9 9 0,6 12 0,6 6 0,0 1 0,4 2 0,2 5 0,16 14 0,-14-14 0,15 22 0,-33-46 0,13 20 0,-24-32 0,18 31 0,-13-23 0,20 35 0,-12-26 0,9 18 0,-11-22 0,-2 3 0,-2-3 0,-1-2 0,4 8 0,1-3 0,1 2 0,-1-5 0,0 5 0,-7-12 0,4 5 0,-9-10 0,4 0 0,6 14 0,0-3 0,2 7 0,-3-5 0,-7-9 0,4 4 0,-5-5 0,3-1 0,6 10 0,-3-8 0,16 15 0,-12-18 0,1 3 0,-11-12 0,-7-5 0,-2 2 0,11 7 0,-5-5 0,15 13 0,-12-12 0,1 0 0,-9-8 0,-5-3 0</inkml:trace>
</inkml:ink>
</file>

<file path=ppt/ink/ink9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16.4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21 1 24575,'2'9'0,"0"3"0,-1 2 0,1 4 0,-2 2 0,-1 1 0,1 14 0,0-4 0,1 10 0,0-7 0,-1 1 0,2-3 0,-1 7 0,0-3 0,2 26 0,-1-21 0,4 18 0,-4-26 0,1-3 0,-2 21 0,0-23 0,0 29 0,0-28 0,1 4 0,-1-7 0,-1-5 0,-1 8 0,1-5 0,-1 18 0,1-14 0,1 30 0,-1-31 0,1 15 0,-1-26 0,0-2 0,0 3 0,1-5 0,-2 14 0,2-11 0,-2 10 0,1-9 0,0 2 0,-1 5 0,0-5 0,0 23 0,0-14 0,1 17 0,0-10 0,0 1 0,-2-1 0,1 3 0,0-7 0,0 0 0,1-8 0,-2 1 0,2-2 0,-2 11 0,2-8 0,-1 26 0,0-24 0,0 17 0,1-23 0,0 2 0,0-1 0,0-3 0,-1 5 0,1-5 0,-1 5 0,1 10 0,0 3 0,0 5 0,0 15 0,-1-21 0,0 8 0,-1-17 0,2-11 0,0 3 0,1-5 0,-1 5 0,-1 8 0,1-2 0,-2 8 0,2-1 0,-4-6 0,4 6 0,-3 5 0,3-8 0,-3 17 0,3-19 0,-2 5 0,1-7 0,-2 13 0,1-11 0,0 9 0,-1-9 0,1-7 0,0 16 0,2-17 0,0 15 0,0-20 0,0 5 0,-1-4 0,1-3 0,-1 21 0,1-13 0,0 16 0,0-18 0,-1-4 0,1 1 0,-1-5 0,1 6 0,1-7 0,-1 3 0,1-6 0,-1 0 0,0 3 0,1-4 0,-1 1 0,1-5 0,1-12 0,-1 3 0,4-13 0,-2 4 0,3-10 0,0 1 0,2-25 0,-3 5 0,2-15 0,-4-6 0,2 20 0,3-39 0,-3 33 0,1-14 0,-2 6 0,-3 16 0,4-3 0,-5-4 0,2 18 0,-2-52 0,2 28 0,-2-3 0,1 0 0,2-7 0,-2 14 0,0 3 0,0 1 0,-1-15 0,-1 31 0,0-10 0,0 10 0,0-16 0,1 13 0,0-14 0,0 27 0,1-26 0,-1 28 0,3-39 0,-2 32 0,1-22 0,-2 25 0,0-1 0,0-5 0,0 10 0,0-6 0,0 6 0,0-8 0,0 5 0,0-5 0,0 2 0,0 8 0,0-11 0,0 8 0,0 1 0,0 1 0,-1 5 0,0 1 0,-1 0 0,0-16 0,0 11 0,-1-21 0,2 20 0,0-13 0,1 12 0,0-8 0,-1 4 0,1-4 0,-5-22 0,2 20 0,-2-15 0,2 27 0,0-1 0,1-3 0,0 6 0,0-17 0,0 21 0,0-9 0,1 16 0,2-3 0,0 2 0,-1-2 0,-1 3 0,0 1 0,1 0 0,0 0 0,0-2 0,0 1 0,0-2 0,0-3 0,0 3 0,0-7 0,0 10 0,0-5 0,0 7 0,2-5 0,-1 4 0,2-1 0,-2 3 0,0 3 0,-1 0 0</inkml:trace>
</inkml:ink>
</file>

<file path=ppt/ink/ink9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28.25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24575,'6'0'0,"5"0"0,20 0 0,10 0 0,54 0 0,-18 2 0,-25-2 0,-1 0 0,16 2 0,-2-2 0,31 0 0,-38 0 0,-6 0 0,-3 0 0,-18 0 0,20 1 0,-36-1 0,5 1 0,-17-1 0,0 0 0,2 0 0,3 1 0,4-1 0,0 1 0,2-1 0,2 1 0,-7 0 0,3 2 0,-8-3 0,-1 1 0,3-1 0,4 2 0,16 2 0,-3-2 0,6 1 0,-11-3 0,-7 0 0,-3 0 0,-5 3 0,-2 15 0,-1 2 0,-3 25 0,1-8 0,-1 9 0,0-6 0,1-7 0,1 4 0,3-8 0,-1 0 0,2 3 0,-3-14 0,2 11 0,-1-16 0,-1 16 0,1-11 0,2 13 0,-2-16 0,1 1 0,-2-9 0,0 4 0,0-3 0,0 4 0,0 0 0,0-3 0,0 10 0,0-6 0,0 7 0,1-4 0,0 14 0,3-4 0,-2 11 0,1-4 0,-1-1 0,-1 3 0,1-1 0,0-7 0,-2-5 0,2-4 0,-2-7 0,1 2 0,1 10 0,-2-7 0,3 21 0,-3-14 0,2 12 0,-1-9 0,0 11 0,-1-12 0,-1 12 0,0-14 0,0 3 0,1-13 0,0 0 0,0-4 0,1 4 0,0 0 0,2 6 0,-2-5 0,1 2 0,-1-8 0,1 0 0,-1 0 0,0-1 0,0 2 0,0 0 0,-1 0 0,1 1 0,-1 1 0,0-4 0,0 2 0,0-5 0,0-1 0,0 0 0,0 1 0,0-1 0,0 5 0,0-4 0,0 5 0,0-5 0,-1 8 0,0-5 0,0 6 0,1-8 0,-1 2 0,0-4 0,0-2 0,-4 1 0,1-3 0,-11 3 0,-1-1 0,-7 0 0,-7 1 0,6-1 0,-7-2 0,7 0 0,-1 0 0,-7 1 0,6 0 0,-18 1 0,17-1 0,-7 1 0,4-5 0,12 4 0,-14-2 0,17 2 0,-18-1 0,17 1 0,-17-1 0,19 0 0,-8 1 0,4-1 0,1 1 0,-8-1 0,10 1 0,-9-1 0,5 1 0,-2-1 0,0 1 0,6-1 0,-9 2 0,8-1 0,-11 1 0,10 0 0,-5-1 0,-2 0 0,-1-1 0,2-1 0,1 0 0,3 2 0,5 0 0,-6 1 0,6 0 0,-2 1 0,4-2 0,3 1 0,5-1 0,2 0 0,-1 0 0,-1 0 0,1 0 0,-1-2 0,2-11 0,1 0 0,0-19 0,1 15 0,0-21 0,-1 21 0,3-24 0,-3 21 0,2-15 0,-1 19 0,0-9 0,0 10 0,-1-12 0,1 12 0,-1-8 0,1 14 0,0-6 0,0 8 0,0-3 0,0 2 0,0-1 0,1-2 0,0 2 0,0-4 0,1 0 0,-2-2 0,1-1 0,0-3 0,-1 4 0,1-3 0,-1 0 0,0 4 0,0-4 0,-1-16 0,1 6 0,-2-24 0,1 28 0,0-12 0,0 23 0,2-12 0,-1 8 0,2-11 0,-1 6 0,1-4 0,0-2 0,-2 9 0,1-10 0,0 10 0,-1-8 0,1 10 0,-2-9 0,0 16 0,-1-8 0,1 10 0,0-6 0,1 2 0,0-2 0,-1-6 0,1 5 0,-1-1 0,1 1 0,0 0 0,0 0 0,0 0 0,-1-5 0,0 7 0,-1-16 0,1 16 0,0-12 0,1 12 0,-2-9 0,1 9 0,-3-5 0,3 9 0,-3-2 0,4 6 0,-4-9 0,1 5 0,-1-5 0,-1 3 0,1 1 0,1-3 0,0 5 0,-1-4 0,3 8 0,-1-1 0,2 2 0,-2-2 0,2 1 0,-2-3 0,2 3 0,-1-1 0,2 4 0,-3-1 0,3 3 0,-2-2 0</inkml:trace>
</inkml:ink>
</file>

<file path=ppt/ink/ink9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0.32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 1 24575,'0'21'0,"0"-3"0,0 6 0,0 1 0,2-1 0,-2 6 0,0 0 0,-1-1 0,1 10 0,2-6 0,-1 1 0,1-2 0,-2-10 0,0 2 0,0 6 0,-1-1 0,0 19 0,0-14 0,1 16 0,-2-22 0,1 18 0,-1-18 0,2 5 0,0-7 0,0-5 0,-1 32 0,1-19 0,-1 26 0,0-26 0,1 5 0,-2 5 0,2-5 0,0 1 0,0-13 0,0-2 0,0 10 0,0-10 0,0 2 0,1-14 0,-1-3 0,1 2 0,-1-2 0,0 4 0,0-5 0,1 2 0,-1-4 0,1 3 0,-1-3 0,0 2 0,-1-5 0,1-1 0,-1-1 0,1 1 0,0 7 0,0-2 0,0 7 0,-1-10 0,-1-3 0,2-5 0,-1 0 0,1 2 0</inkml:trace>
</inkml:ink>
</file>

<file path=ppt/ink/ink9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2.52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31 24575,'11'-1'0,"32"0"0,18 1 0,30 0 0,-36-1 0,2 0 0,4 1 0,0 0 0,-4-1 0,-1 0 0,-1 0 0,-4-1 0,12 0 0,-17-2 0,-15 0 0,-17 2 0,3-1 0,-8 1 0,16 0 0,-10 1 0,16 0 0,-15 1 0,9 0 0,-13 0 0,2 0 0,-8 0 0,-1 0 0,0 0 0,-1 0 0,-2 1 0,-1 1 0,-1 3 0,2 5 0,-1 5 0,1 6 0,-2 17 0,1-3 0,-1 22 0,0-12 0,0 0 0,0-1 0,0 0 0,0 27 0,0-12 0,1 8 0,0-25 0,0-7 0,0 13 0,-2-11 0,2 13 0,-2-17 0,1 18 0,0-17 0,0 30 0,0-32 0,-2 18 0,2-24 0,-1 8 0,0 10 0,1-14 0,-2 9 0,1-23 0,1 5 0,1-6 0,-2 20 0,1-18 0,-2 12 0,2-16 0,-2-3 0,2-1 0,-2-2 0,2 0 0,-1 0 0,1 1 0,0 3 0,0-2 0,0 1 0,0-6 0,0-1 0,0-1 0,0 1 0,-6-9 0,-1 0 0,-1-2 0,2 3 0</inkml:trace>
</inkml:ink>
</file>

<file path=ppt/ink/ink9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4.63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14 24575,'9'0'0,"3"0"0,6 0 0,4 0 0,7 0 0,3 0 0,-1 0 0,24 0 0,-20 0 0,48 0 0,-30 0 0,-3 0 0,3 0 0,24 0 0,17 0 0,-23-1 0,-2-1 0,-10 0 0,-7 0 0,1-1 0,-30 1 0,2 0 0,-18 2 0,-3 0 0,6 0 0,-3 0 0,-1 0 0,-4 0 0,-10 1 0,-10 1 0,-12-1 0,-19 0 0,-37-1 0,6 0 0,21 0 0,2 0 0,-4 0 0,0 0 0,38 0 0,1 0 0,-14 0 0,6 0 0,-18 0 0,9 0 0,9 0 0,2 0 0,23 0 0,34 0 0,22 1 0,48 3 0,-49-1 0,2 0 0,11 1 0,2 0 0,3-1 0,-2-1 0,-15 0 0,-1 0 0,47 0 0,-63-2 0,-2 0 0,-20 0 0,0 0 0,0 0 0,7 1 0,0-1 0,3 0 0,-10 0 0,-5-1 0,-4 0 0,0 1 0,0-2 0,2 2 0,-7-1 0,-15 6 0,7-4 0,-8 4 0</inkml:trace>
</inkml:ink>
</file>

<file path=ppt/ink/ink9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7.969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0 24575,'3'7'0,"2"6"0,-5 2 0,4 12 0,-2 5 0,1 15 0,-2 11 0,-1 7 0,0 17 0,0-1 0,0-2 0,0-27 0,0-1 0,-1 8 0,-1 38 0,1-51 0,0 28 0,1-17 0,2 29 0,0-24 0,2 19 0,-1-41 0,-2 7 0,0-29 0,-2-1 0,0-5 0,1 1 0,-1 19 0,1-14 0,-2 13 0,2-21 0,-1 1 0,0-2 0,1 2 0,-1 2 0,1 3 0,0-4 0,0-2 0,0-9 0,9 1 0,21-2 0,12 2 0,36-1 0,5 2 0,7-2 0,-32 2 0,-2 0 0,4-1 0,14 1 0,-56-2 0,3 0 0,-6-1 0,2 2 0,9-1 0,-5 3 0,18 1 0,-10 0 0,7-1 0,5 2 0,-10-4 0,7 1 0,-17-3 0,-11 0 0,-6-1 0,-4 1 0,-7-1 0,-13 1 0,-15-2 0,-26 1 0,-21-5 0,17 4 0,-1-1 0,15-1 0,2 1 0,-14-2 0,1 1 0,-16 1 0,20 0 0,8 3 0,28 0 0,10 0 0,-9 2 0,10-2 0,-6 3 0,7-2 0,8 0 0,10-2 0,11-1 0,12-1 0,2 1 0,21 1 0,1 1 0,33 0 0,-33 0 0,7 0 0,-23-1 0,-16 1 0,5 0 0,-12 1 0,-8 0 0,4 0 0,-7-1 0,1 0 0,-2 0 0,-2-1 0,0 1 0,1-1 0,3 1 0,9 0 0,-1-1 0,5 1 0,-9-1 0,0 1 0,-4 0 0,1 0 0,-2 0 0,2 0 0,-5-1 0,-1 1 0,-20-1 0,-3 1 0,0 0 0,5 0 0</inkml:trace>
</inkml:ink>
</file>

<file path=ppt/ink/ink9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39.88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49 24575,'12'3'0,"17"-2"0,-2 0 0,55-5 0,-31 3 0,12-2 0,1-1 0,-2 2 0,0 0 0,0-1 0,-7 2 0,30 1-6784,-37-1 6784,-1-1 0,1-2 0,-23 2 0,-2-1 0,-27 4 0,-17 0 0,-22 0 6784,-26 2-6784,-7-4 0,-4-1 0,18 1 0,1 0 0,-20-3 0,6 1 0,8-1 0,30 0 0,21 4 0,7-1 0,2 1 0,-3 0 0,-6-1 0,-6-1 0,5 0 0,3 0 0,11 2 0,26 0 0,70 2 0,3 1 0,-22 0 0,11 1 0,-8-1 0,-16 0 0,-2-1 0,34 2 0,-9 0 0,-29-4 0,-17 0 0,-25 0 0,-12 0 0,-3 0 0,0 0 0,-1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9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6:42.2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107 0 24575,'-10'0'0,"-2"0"0,7 2 0,0 11 0,6 5 0,0 30 0,-2-10 0,0 36 0,0-21 0,1 1 0,0 1 0,0 19 0,0-13 0,0-1 0,0 13 0,0 22 0,0-2 0,0-26 0,-1 9 0,1-31 0,-2-10 0,2 7 0,0-16 0,-1-1 0,1 13 0,-1-8 0,1 20 0,-1-17 0,-1 21 0,-1-24 0,0 23 0,2-31 0,0 1 0,1-20 0,-2-35 0,2-20 0,-6-30 0,3 31 0,0-1 0,-3-36 0,2 36 0,1-1 0,0-37 0,0 6 0,0-10 0,3 33 0,0-1 0,0 9 0,0 1 0,0-13 0,-1 5 0,-1-2 0,0 8 0,0 30 0,1-4 0,0 16 0,1 4 0,-1 4 0,2 3 0,-1 1 0,4 8 0,-1 7 0,2 11 0,1 40 0,-4-11 0,4 40 0,-6-21 0,0 3 0,0 4 0,-2-26 0,0 2 0,-1 12 0,-1 9 0,1-11 0,-3 29 0,1-32 0,0-5 0,3-12 0,-1-9 0,2-11 0,1-8 0,0-4 0,0-2 0,-1-3 0,1 0 0,-1 2 0,1 19 0,0-8 0,0 12 0,2-11 0,-1-8 0,2-1 0,-2-11 0,1-1 0,-2-4 0,1 1 0</inkml:trace>
</inkml:ink>
</file>

<file path=ppt/ink/ink9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0.96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12 24575,'31'-2'0,"-8"0"0,19 1 0,-8-2 0,9 2 0,-9 0 0,0-1 0,-9 2 0,-3 1 0,15 0 0,-15 0 0,11 0 0,-21-1 0,2 1 0,-5-1 0,3 0 0,1 1 0,2-1 0,3 1 0,3-1 0,-5 0 0,2 0 0,-6 0 0,7 0 0,-3 1 0,5 0 0,-4 0 0,4 0 0,-7-1 0,5 0 0,-11 0 0,2 0 0,-3 0 0,1 0 0,0 0 0,0 0 0,1 0 0,6 0 0,-5 0 0,5-1 0,7 1 0,-9-1 0,8 4 0,-13-2 0,2 2 0,-2-2 0,6-1 0,-3 0 0,7 0 0,-6-1 0,0 1 0,-5-1 0,-4 1 0,0 0 0,7-1 0,1 1 0,10 0 0,-9 1 0,-1 0 0,-13-2 0,-11 1 0,7-2 0,-7 2 0</inkml:trace>
</inkml:ink>
</file>

<file path=ppt/ink/ink9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3.0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24575,'1'5'0,"0"-2"0,-1 1 0,0-1 0,0 0 0,1 2 0,-1 4 0,1 2 0,-1 9 0,1-5 0,-2 6 0,2-8 0,-2 3 0,1-1 0,1 3 0,-1-7 0,1 8 0,-1-10 0,0 11 0,0-8 0,0 11 0,2-11 0,-2 9 0,2-11 0,-2 6 0,0-7 0,0 7 0,-1-3 0,1 7 0,-1-2 0,2 7 0,-1-9 0,1 10 0,-1-11 0,0 15 0,0-10 0,0 12 0,0-14 0,0 7 0,0-8 0,0 13 0,0-3 0,-1 13 0,1-10 0,-1 8 0,1-15 0,0 11 0,0-14 0,0 4 0,1-6 0,-1-3 0,1 2 0,0-2 0,-1 0 0,2 5 0,-2 7 0,1 4 0,-1-6 0,-1-5 0,0-10 0,1-1 0,0 3 0,0 7 0,0-3 0,1 9 0,0-9 0,0 6 0,-2 16 0,0-14 0,0 12 0,1-27 0,6-8 0,28-17 0,-21 8 0,19-8 0</inkml:trace>
</inkml:ink>
</file>

<file path=ppt/ink/ink9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4.97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34 1 24575,'0'19'0,"-2"4"0,1 11 0,-1-1 0,0 8 0,1 2 0,0 7 0,1 8 0,-1-8 0,1-1 0,2 17 0,0-26 0,3 23 0,-3-33 0,0 6 0,-2 5 0,0-10 0,0 7 0,0-21 0,0 4 0,0-7 0,0 3 0,0-5 0,0 8 0,0-8 0,1 16 0,-1-12 0,0 12 0,0-7 0,-2 7 0,2-6 0,-1-2 0,1-1 0,-2-4 0,1 8 0,-1-4 0,2 4 0,0-8 0,0 1 0,0-3 0,-1 8 0,0-6 0,-1 10 0,1-15 0,0 2 0,1-11 0,-1-5 0,-4-9 0,-2 6 0,1-3 0,2 10 0</inkml:trace>
</inkml:ink>
</file>

<file path=ppt/ink/ink9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6.42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24575,'24'0'0,"8"3"0,26-1 0,16 2 0,12 1 0,-6-1 0,-1-1 0,-21-1 0,0-2 0,-21 1 0,3 1 0,-19 0 0,3 1 0,-5-2 0,-8 0 0,8-1 0,-4 2 0,2-2 0,-1 1 0,-4-2 0,-1 1 0,8-1 0,-6 2 0,5-1 0,-6 1 0,-4 0 0,2 1 0,4 0 0,-2 0 0,7-1 0,-10 0 0,3 0 0,-6-1 0,1 0 0,-1 0 0,-1 0 0,-4 1 0,0-1 0,-3 1 0</inkml:trace>
</inkml:ink>
</file>

<file path=ppt/ink/ink9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47.99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24575,'2'5'0,"1"3"0,-1 5 0,1 1 0,-2 23 0,1-12 0,0 25 0,0-10 0,1 3 0,0 8 0,-4 0 0,1 28 0,-2-15 0,1 25 0,1-44 0,0 11 0,1-26 0,-2 11 0,0-14 0,-1 1 0,2-6 0,-1-2 0,1 2 0,0 1 0,0-3 0,0 4 0,0 4 0,0 1 0,0 2 0,0-7 0,0-1 0,-1-2 0,1-4 0,-1 3 0,0-10 0,1 3 0,-1-1 0,1-5 0,-1 7 0,1-6 0,-1 3 0,1-4 0,0 4 0,0 0 0,0 0 0,0-4 0,2-9 0,6-15 0,-5 7 0,5-7 0</inkml:trace>
</inkml:ink>
</file>

<file path=ppt/ink/ink9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1.80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2 24575,'15'-1'0,"4"0"0,12 1 0,4 0 0,19 0 0,1 0 0,2 2 0,0-2 0,-12 2 0,-3 0 0,-3 0 0,-13 1 0,19-2 0,-17 1 0,29 0 0,-28-1 0,17-1 0,-23 0 0,2-2 0,-2 1 0,-7 0 0,5 1 0,-9 0 0,7 1 0,-1 0 0,16-1 0,-10 0 0,16 0 0,-18 0 0,9 0 0,-17 0 0,-1 0 0,-7 0 0,-2 0 0,-1 0 0,0 0 0,-1 0 0,0 0 0,-1-1 0,0 2 0,0 8 0,0 4 0,0 15 0,-1-3 0,1 4 0,-1-6 0,1-1 0,-1 10 0,-1-6 0,0 1 0,-1-8 0,1-5 0,1 13 0,-2-12 0,0 10 0,1-8 0,-1 4 0,1-1 0,0-1 0,0 3 0,0-10 0,1 5 0,-1-4 0,1-2 0,0 6 0,0-4 0,0 3 0,1 0 0,-1-3 0,1 4 0,-1-9 0,0 1 0,0-4 0,0 5 0,0 1 0,0 11 0,0-4 0,0 4 0,0-6 0,0-4 0,0 1 0,0-2 0,0 3 0,-1 12 0,0-10 0,-1 11 0,1-14 0,1 2 0,0-1 0,1-1 0,0 3 0,0 8 0,1-7 0,1 18 0,-1-16 0,2 12 0,-2-12 0,2 7 0,-2-12 0,0 4 0,-2-10 0,1 6 0,-1-6 0,2 14 0,-1-13 0,1 9 0,-2-13 0,0 12 0,0-5 0,0 7 0,0-7 0,0-3 0,0-4 0,0-3 0,0-19 0,3 0 0,-3-28 0,2 1 0,-2-2 0,0-5 0,0 0 0,-2 8 0,1-9 0,-2 18 0,3 1 0,-1 7 0,2 0 0,0 2 0,1-21 0,-1 16 0,-2-25 0,1 31 0,-2-14 0,2 18 0,0-6 0,0 5 0,-1 0 0,0-9 0,0 8 0,0-8 0,1 5 0,0 0 0,0 1 0,0 2 0,-1 0 0,1 1 0,-2-4 0,1 4 0,-1-7 0,1 5 0,-1 0 0,0 6 0,0 3 0,0 2 0,1-3 0,0 4 0,1-1 0,0 2 0,0 2 0,0 3 0,0 2 0</inkml:trace>
</inkml:ink>
</file>

<file path=ppt/ink/ink9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3.46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24575,'7'2'0,"3"1"0,4 0 0,28 3 0,-1-2 0,52 1 0,-29-3 0,25-1 0,-32-2 0,-9 0 0,-7-1 0,-6 1 0,-2 1 0,23 0 0,-22 0 0,16-1 0,-19 1 0,-5-2 0,3 1 0,-8 0 0,-1 0 0,2 2 0,-7-2 0,-1 2 0,-5-1 0,5 1 0,-1-1 0,8 2 0,1 0 0,-4 1 0,4 0 0,-11-1 0,0-1 0,-1 1 0,0-1 0,5 0 0,-8-1 0,0-1 0,-8-3 0,4 1 0,-3-1 0,2 3 0</inkml:trace>
</inkml:ink>
</file>

<file path=ppt/ink/ink9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5.98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2 150 24575,'1'4'0,"-1"6"0,0 7 0,0 6 0,2 6 0,-2 5 0,1 2 0,-1 3 0,-1 1 0,0-5 0,0-2 0,0-3 0,1-3 0,-1 3 0,1 13 0,1-10 0,-1 20 0,2-7 0,-1-4 0,0 2 0,0 1 0,0-11 0,2 12 0,-1-19 0,-1 3 0,1 18 0,-1-16 0,0 10 0,-1-25 0,-1 8 0,1-4 0,-1 3 0,1-5 0,0-3 0,0 0 0,0-1 0,0-4 0,0-2 0,0 8 0,0-7 0,0 11 0,0-15 0,-1 3 0,0-11 0,1-29 0,0-1 0,0-50 0,0 16 0,1 10 0,0-1 0,2-24 0,0-11 0,0 21 0,-2 3 0,4-29 0,1 19 0,-4 22 0,0 3 0,3 0 0,-5-6 0,2 36 0,-1 5 0,-1 3 0,-1 5 0,1-5 0,0 5 0,0-3 0,0-3 0,1 2 0,0-15 0,0 7 0,1-1 0,-2 7 0,2-1 0,-2 1 0,2-7 0,-2 11 0,2 2 0,-3 8 0,2 3 0,-2 0 0</inkml:trace>
</inkml:ink>
</file>

<file path=ppt/ink/ink9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7.218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11 24575,'29'-2'0,"5"0"0,27 1 0,12-1 0,-19 1 0,1 0 0,23 1 0,13 0 0,-57 1 0,5-1 0,-21 0 0,17-2 0,-17 2 0,26-1 0,-28 2 0,15-1 0,-21 2 0,10-2 0,-9 1 0,10 0 0,-11 0 0,4 0 0,-4 1 0,6 0 0,4 1 0,2 0 0,10 2 0,-15-4 0,4 3 0,-15-4 0,-3 0 0,-2-1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9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4:58.95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72 24575,'27'0'0,"6"0"0,17 0 0,11 3 0,7-2 0,6 0 0,-13 1 0,0 0 0,15-2 0,-1 1 0,-17 0 0,-6 0 0,12-1 0,-5 2 0,-35-2 0,-8 0 0,-11 0 0,4 0 0,0 0 0,1 0 0,6 0 0,-6 0 0,9 0 0,-12 0 0,3 0 0,-6 0 0,-10-13 0,-4-2 0,-3-13 0,3 12 0,8 3 0</inkml:trace>
</inkml:ink>
</file>

<file path=ppt/ink/ink9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5:00.46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35 0 24575,'-2'11'0,"1"6"0,-3 10 0,1 5 0,-5 33 0,3-19 0,-1 43 0,4-46 0,0 23 0,1-4 0,0-2 0,1 10 0,0-26 0,1 0 0,-1-21 0,1 7 0,1 0 0,-2-2 0,2 25 0,-1-19 0,2 4 0,-2-12 0,1-9 0,-1 9 0,0-7 0,0 3 0,0-4 0,0-5 0,0 1 0,-1-6 0,0 2 0,0-4 0,-1 12 0,1-7 0,-1 9 0,1-10 0,0 3 0,0-5 0,0 3 0,0-6 0,1 3 0,0-1 0,-1 0 0,0 2 0,0-3 0,0-2 0,0-1 0,0-2 0</inkml:trace>
</inkml:ink>
</file>

<file path=ppt/ink/ink9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49.857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24575,'5'0'0,"6"4"0,7 5 0,16 10 0,-8-4 0,53 31 0,-30-18 0,-3-3 0,-1-1 0,7 3 0,4 10 0,-18-10 0,1 9 0,-5-1 0,0-8 0,28 28 0,-28-29 0,40 28 0,-50-35 0,23 11 0,-22-6 0,15 10 0,-3 5 0,2 1 0,-1 1 0,-7-1 0,3-3 0,-11-2 0,1-10 0,-7-7 0,3 10 0,-7-13 0,2 11 0,-10-18 0,-1 3 0,-1-7 0,0 2 0,0-3 0,0 3 0,2 0 0,0 4 0,0-1 0,0 3 0,-2-5 0,-1-1 0,0-2 0,-2-4 0,-9-8 0,-8-4 0,-19-19 0,-5 5 0,-4-2 0,6 0 0,-4-2 0,-31-14 0,3 1 0,11 5 0,-22-16 0,69 41 0,-20-25 0,14 16 0,-12-16 0,12 21 0,-6-6 0,2 9 0,-4-2 0,-14-15 0,7 7 0,-7-9 0,10 9 0,7 5 0,-2-1 0,-3-14 0,7 12 0,-3-18 0,8 19 0,-12-19 0,11 17 0,-20-24 0,23 27 0,-9-10 0,15 19 0,0 2 0,4 5 0,0-2 0,0 2 0,1-3 0,1 5 0,1-1 0,1 2 0,8 10 0,1 4 0,12 16 0,-2-3 0,13 11 0,1-3 0,13 7 0,5 2 0,20 12 0,6-2 0,2-1 0,2-1 0,-19-14 0,-3-2 0,-6 2 0,2 2 0,-18-10 0,-9-6 0,8 7 0,-5-3 0,-7-5 0,0-2 0,-12-8 0,1-3 0,6 6 0,-2 0 0,4 2 0,-7-1 0,19 22 0,-11-15 0,13 19 0,-16-25 0,-7-4 0,-1-4 0,-2-1 0,0-1 0,0 6 0,-2-7 0,5 14 0,0-5 0,7 11 0,1-4 0,-4-3 0,3-4 0,-4 0 0,0-5 0,0 7 0,-7-10 0,4 13 0,-4-13 0,1 7 0,-4-9 0,-1-2 0,-3-1 0,-7-11 0,-1-5 0,-9-13 0,-2-2 0,-9-8 0,-5-3 0,-8 0 0,-5-6 0,5 13 0,-4-9 0,-9 1 0,1-2 0,16 7 0,-2 0 0,-21-18 0,13 7 0,0 1 0,-11-12 0,-12-11 0,23 15 0,14 17 0,-22-18 0,23 23 0,-7-5 0,17 12 0,2-1 0,-15-25 0,15 20 0,-7-13 0,22 34 0,2 5 0,1 4 0,2 0 0,-1 1 0</inkml:trace>
</inkml:ink>
</file>

<file path=ppt/ink/ink9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7:51.425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1 24575,'3'4'0,"7"8"0,0 1 0,17 13 0,2 8 0,7 1 0,23 24 0,-23-20 0,23 16 0,-30-27 0,9 9 0,7 3 0,-7 2 0,5-3 0,-15-5 0,-5-10 0,-4-2 0,-4-4 0,-8-9 0,-1-2 0,-6-4 0,0-3 0,-3-3 0,-6-8 0,-3-5 0,-9-11 0,-7-6 0,-18-16 0,6 4 0,-18-12 0,27 24 0,-5-1 0,20 19 0,-2-4 0,8 8 0,-2-1 0,3 4 0,0 0 0,1 1 0,-6-11 0,6 7 0,-7-10 0,9 15 0,1-1 0,3 6 0,2 1 0</inkml:trace>
</inkml:ink>
</file>

<file path=ppt/ink/ink9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8:20.69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43 42 24575,'1'-2'0,"-1"3"0,0 11 0,-3 8 0,1 22 0,-2 10 0,-1 15 0,0 11 0,1-7 0,0 11 0,3-10 0,-3-1 0,4 8 0,-6 2 0,6-22 0,-4 12 0,3-46 0,0 26 0,1-21 0,0 28 0,0-18 0,1 22 0,0-23 0,0 21 0,-1-24 0,-1 10 0,1-4 0,-2 3 0,2 28 0,0-25 0,0 8 0,0-35 0,1 13 0,1-11 0,1 25 0,0-19 0,0 12 0,0-19 0,-1 7 0,0-15 0,-1 4 0,1-4 0,-2-1 0,1 2 0,-1 8 0,0-6 0,0 9 0,1 2 0,-1-6 0,2 6 0,0-6 0,-1-4 0,0 20 0,-1-15 0,0 46 0,-1-34 0,-1 16 0,-1 1 0,1 0 0,1 4 0,-1 1 0,3 8 0,-1-9 0,1 1 0,-1 17 0,0 16 0,0-36 0,0 6 0,0-23 0,0 8 0,0-6 0,0-6 0,0 5 0,0-6 0,0-4 0,1 23 0,-1-17 0,1 18 0,-1-25 0,0 19 0,2-15 0,-2 27 0,1-24 0,-1 24 0,0-25 0,-1 13 0,1-19 0,-2 0 0,2-10 0,0-5 0,0-3 0,0-4 0,-1 1 0,1-4 0,1-2 0,-1-2 0,0-1 0,4-11 0,-1-2 0,3-19 0,2-26 0,-2-1 0,3-32 0,-4-3 0,0 11 0,-2 1 0,1 23 0,-1 14 0,2-8 0,-4 8 0,1 0 0,0-12 0,1 22 0,2-24 0,-1 15 0,-2-8 0,0 8 0,-2 0 0,0 23 0,1-9 0,-1 16 0,2-29 0,0 14 0,-1-21 0,0 23 0,-1 5 0,1-6 0,0 8 0,0-23 0,-1 12 0,0-12 0,0-1 0,0 6 0,-2-4 0,2 5 0,-1 8 0,0-9 0,0 8 0,-1-15 0,2 11 0,-3-22 0,1 19 0,-2-23 0,3 30 0,0-24 0,1 26 0,-1-27 0,-2 22 0,0-19 0,0 18 0,0-15 0,2 11 0,0-4 0,1 6 0,-2-1 0,1 1 0,-2-7 0,-1 1 0,1-8 0,-1 14 0,3 2 0,-1 4 0,-1 10 0,1-13 0,-2 14 0,1-8 0,-2 1 0,1 2 0,-1 0 0,1-1 0,-3-4 0,2 0 0,0 2 0,4 11 0,0 3 0,0 5 0,0-9 0,1 7 0,0-11 0,0 6 0,0-1 0,0-19 0,0 16 0,0-14 0,0 18 0,0-3 0,0 2 0,0-6 0,0 2 0,0-19 0,0 14 0,0-16 0,0 18 0,0 8 0,0 4 0,0 8 0,0 0 0,0-2 0,0-2 0,0 3 0,-1 1 0,1 5 0,-1 1 0</inkml:trace>
</inkml:ink>
</file>

<file path=ppt/ink/ink9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4.811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134 43 24575,'16'6'0,"4"0"0,9 5 0,15-4 0,-7-1 0,42-2 0,-25-1 0,43 4 0,-33-1 0,-8 0 0,-11-3 0,-24-1 0,8 3 0,-13-1 0,4 2 0,-1 0 0,20 6 0,-6-1 0,9 1 0,-23-5 0,-2-1 0,-11-3 0,5 5 0,-2-3 0,7 3 0,-7-1 0,5 1 0,-6-2 0,3 0 0,6 6 0,-2-3 0,3 5 0,-8-6 0,-4-3 0,-4-3 0,-7-2 0,-7-1 0,-17 0 0,-5 0 0,-19-4 0,-17-5 0,14-5 0,-6-1 0,30 3 0,8 2 0,-4-2 0,9 5 0,-3-4 0,-5 1 0,7 0 0,-26-9 0,16 6 0,-23-8 0,20 9 0,-22-13 0,21 15 0,-10-5 0,19 11 0,-6 0 0,10 1 0,-16 0 0,19 0 0,-11 1 0,14 1 0,1 1 0,-5 0 0,11 1 0,-4-1 0,8 1 0,1 0 0,2 1 0,0 0 0,2 4 0,2-2 0,7 8 0,2-2 0,24 10 0,-11-4 0,34 5 0,-32-11 0,34 5 0,-29-6 0,31 8 0,-25-5 0,34 6 0,-37-9 0,27 5 0,-37-9 0,11 2 0,-17-2 0,14 3 0,-9-1 0,9 3 0,-10-3 0,0 0 0,5 2 0,-8-3 0,4 3 0,-4-4 0,3 1 0,0 1 0,1 0 0,-6 0 0,3 1 0,5 4 0,-3-3 0,18 6 0,-13-6 0,9 4 0,-12-6 0,0 4 0,-11-6 0,2 3 0,0-1 0,-5-1 0,9 2 0,-13-4 0,0 0 0,-5-3 0,-2 1 0,0-3 0,-5-1 0,-3-4 0,-9-1 0,-16-6 0,-4-1 0,-14-7 0,-19-8 0,16 9 0,-16-8 0,30 15 0,-2-5 0,-21 0 0,6 5 0,-9-4 0,-1 8 0,33 2 0,-16-1 0,31 5 0,-1-1 0,-6 0 0,3 1 0,-16-1 0,14 0 0,-4-1 0,10 2 0,-7-5 0,7 1 0,-16-4 0,17 4 0,-7 0 0,10 3 0,-1 2 0,-9-3 0,10 6 0,-8-3 0,16 3 0,-4-1 0,-1 1 0,-1 0 0,-6 1 0,3-1 0,2 0 0,-2-1 0,8 0 0,-1 1 0,8 0 0</inkml:trace>
</inkml:ink>
</file>

<file path=ppt/ink/ink9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29.864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114 0 24575,'3'3'0,"1"0"0,2 3 0,2-2 0,0 2 0,0-1 0,0 0 0,3 3 0,1-2 0,0 3 0,6 2 0,-4-4 0,8 7 0,3 0 0,-6-1 0,8 3 0,-9-5 0,4 0 0,6 3 0,-7-3 0,9 8 0,-7-6 0,17 12 0,-11-11 0,10 8 0,-19-13 0,8 7 0,-12-7 0,7 6 0,-4-2 0,2 4 0,1-1 0,-1 4 0,-1-2 0,1 3 0,5 5 0,-1 0 0,31 24 0,-3-8 0,8 3 0,-4-11 0,-32-22 0,1 0 0,-17-9 0,-4-1 0,1-1 0,-2 1 0,7 3 0,0 1 0,4 2 0,4 3 0,-2 0 0,12 4 0,-14-7 0,3-1 0,-13-3 0,0-1 0,0 0 0,4 1 0,0 0 0,-3-1 0,-1 0 0,-5-2 0,-3-1 0,-18-10 0,-4-1 0,-38-19 0,7 7 0,-35-17 0,37 18 0,-28-18 0,45 20 0,-27-13 0,37 17 0,-8-2 0,18 7 0,-5 1 0,1-3 0,-4-2 0,-5-2 0,0-3 0,-1 2 0,-1-5 0,-4 4 0,-1-2 0,3 6 0,6 3 0,10 4 0,4 1 0,-9-4 0,9 5 0,-11-5 0,-6-2 0,6 4 0,-7-4 0,12 6 0,3 1 0,-3-4 0,7 3 0,-1-1 0,6 0 0,-15-10 0,8 6 0,-21-19 0,18 20 0,-9-11 0,17 15 0,2 0 0,25 15 0,3 1 0,61 28 0,-15-12 0,-9-2 0,1-1 0,17 3 0,-9 0 0,-2 0 0,-5-6 0,-9-1 0,-1-2 0,4-6 0,-11-5 0,22 12 0,-30-6 0,23 13 0,-24-8 0,8 3 0,-23-9 0,3 1 0,-11-4 0,4 1 0,-4-1 0,-1-3 0,11 6 0,-6-4 0,12 7 0,-4-1 0,0 0 0,0 1 0,-6-6 0,-4-3 0,-6-2 0,1-2 0,-2 2 0,3 0 0,3 0 0,-2 1 0,-1-1 0,-3-1 0,0 1 0,-1-2 0,6 4 0,2-2 0,-1 3 0,-2-1 0,-4-2 0,-4 0 0,1-1 0,7 5 0,-2-1 0,4 7 0,-5-8 0,1 1 0,-4-3 0,1-2 0,-4 2 0,-5-2 0,-6-3 0,-29-8 0,12 2 0,-56-10 0,35 11 0,-31-8 0,20 2 0,17 1 0,-3-1 0,3-3 0,1 2 0,-19-15 0,25 13 0,-16-10 0,28 12 0,-11-6 0,17 10 0,-11-15 0,4 11 0,-14-12 0,11 14 0,0 0 0,11 8 0,9 2 0,-8-4 0,-8-3 0,-3 1 0,-6-3 0,9 2 0,6 4 0,1 1 0,7-1 0,-4 1 0,2-3 0,-3 0 0,-1-1 0,1 1 0,0-2 0,0 0 0,4 2 0,2 2 0,2 2 0,5 1 0,-2-1 0,2 1 0,0 1 0,2 1 0,-1 1 0</inkml:trace>
</inkml:ink>
</file>

<file path=ppt/ink/ink9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2.48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17 1 24575,'-1'27'0,"-2"-1"0,-1 32 0,3 39 0,-1-26 0,3-15 0,1-4 0,-1-13 0,1 30 0,-2-30 0,0 25 0,0-23 0,0 10 0,0-15 0,2 1 0,-2-5 0,1-4 0,-1 2 0,-1 1 0,1-5 0,-2 1 0,1-5 0,0 0 0,1 20 0,1-16 0,0 12 0,0-19 0,-1 2 0,0-1 0,0 5 0,0 15 0,0-8 0,0 12 0,0-23 0,0 7 0,0-15 0,0 6 0,0-7 0,0-1 0,-1 13 0,0-9 0,-1 10 0,0-11 0,1 0 0,0-3 0,0 1 0,0 0 0,1-2 0,-1 10 0,1-8 0,0 6 0,0-6 0,0-1 0,-1 1 0,1 1 0,-1 5 0,1-7 0,0 2 0,0-8 0,1 0 0,-1-1 0,1-1 0,0-2 0,-1 1 0,1-2 0,0-13 0,0-3 0,2-20 0,-2 1 0,3-18 0,-2-28 0,3 6 0,-4-10 0,1-8 0,-2 37 0,1-35 0,-1 38 0,1 7 0,-1 8 0,0 18 0,1-2 0,1-29 0,-1 18 0,1-35 0,0 32 0,-1-7 0,0 10 0,0-10 0,1 10 0,-1-5 0,2 2 0,-1 12 0,0-30 0,-1 24 0,-1-19 0,0 22 0,0-8 0,-1-26 0,0 20 0,-1-15 0,0 37 0,2 3 0,-1 7 0,0 2 0,1 5 0,-1 2 0</inkml:trace>
</inkml:ink>
</file>

<file path=ppt/ink/ink9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4.226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57 1 24575,'-1'1'0,"0"9"0,1 12 0,0 9 0,0 14 0,0 33 0,0 1 0,0-27 0,0 1 0,0 27 0,1 5 0,1-4 0,1-4 0,1 14 0,-2 4 0,0-20 0,-1-2 0,0-24 0,0-22 0,-1 16 0,1-15 0,-1 5 0,0-1 0,0 13 0,0-8 0,-1 4 0,1-9 0,-1-10 0,1 3 0,-1-2 0,1-1 0,-3 7 0,3 9 0,-1-4 0,0 2 0,2-1 0,-2-16 0,1 12 0,-1-13 0,0 1 0,-2 11 0,2-5 0,-1 15 0,1-13 0,0-1 0,0-9 0,1-4 0,-1-2 0,0-2 0,1 0 0,-2 0 0,2-2 0,-1-1 0,0 0 0,1-2 0,-2-2 0,1 1 0,0-1 0,0 1 0,1-1 0,0 3 0,-1-5 0,-10-6 0,0-5 0,-2 0 0,6 3 0</inkml:trace>
</inkml:ink>
</file>

<file path=ppt/ink/ink9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5.893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0 0 24575,'10'3'0,"2"3"0,5 4 0,3 2 0,15 6 0,5 1 0,11 4 0,5 1 0,-5-1 0,-7-4 0,13 7 0,-15-10 0,28 11 0,-24-15 0,6 3 0,-23-7 0,-4-2 0,1 4 0,-4-4 0,11 5 0,-15-5 0,10 3 0,-5-3 0,3 2 0,1-3 0,7 6 0,-1-2 0,-3 1 0,-1 0 0,-16-6 0,13 7 0,-6-3 0,17 8 0,-18-8 0,4 2 0,-17-7 0,1-1 0,-4 0 0,2 1 0,-1-1 0,-1-1 0,-4-5 0,-5-9 0,1-10 0,-1 7 0,5 1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9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0:59:37.860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8 1 24575,'1'12'0,"0"3"0,0 4 0,0 4 0,0 4 0,-1 0 0,1 5 0,0-4 0,1 7 0,0-5 0,1 16 0,-2-6 0,0 2 0,-1-7 0,0 8 0,0-4 0,0 23 0,0-22 0,0 7 0,0-18 0,0-5 0,0 7 0,0-7 0,0 25 0,0-16 0,0 30 0,0-30 0,0 9 0,-1-20 0,1 25 0,-1-12 0,1 31 0,-1-29 0,1 12 0,-1-16 0,-1 15 0,2-15 0,-1 7 0,1-14 0,-1-1 0,-1 24 0,0-20 0,0 20 0,2-32 0,1-3 0,-1-8 0,1-1 0,-2 7 0,1-2 0,-3 11 0,2-2 0,-2 1 0,3-5 0,-1-5 0,0-4 0,1 1 0,0-1 0,0 1 0,0 4 0,0-2 0,0 3 0,0-7 0,0 1 0,0-1 0,-1 0 0,1 2 0,0-2 0,1-1 0,9-7 0,12-8 0,-6 3 0,3-2 0</inkml:trace>
</inkml:ink>
</file>

<file path=ppt/ink/ink9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2:42.982"/>
    </inkml:context>
    <inkml:brush xml:id="br0">
      <inkml:brushProperty name="width" value="0.025" units="cm"/>
      <inkml:brushProperty name="height" value="0.025" units="cm"/>
      <inkml:brushProperty name="color" value="#5B2D90"/>
    </inkml:brush>
  </inkml:definitions>
  <inkml:trace contextRef="#ctx0" brushRef="#br0">1 1 24575,'15'1'0,"5"3"0,2-3 0,14 5 0,20-2 0,5 1 0,5 0 0,2-1 0,10 1 0,-17-1 0,-2 1 0,-3 0 0,6 2 0,-18-3 0,4 1 0,-21-3 0,-1-1 0,10 2 0,-15-3 0,16 2 0,-16 0 0,12 2 0,-12-2 0,6 2 0,-6-2 0,-7 2 0,4-3 0,-10 2 0,8 3 0,-5-4 0,17 6 0,-10-6 0,17 6 0,-15-3 0,11 3 0,-12-5 0,3 1 0,-5-2 0,-1-1 0,7 2 0,-5-1 0,9 2 0,-10-2 0,4 1 0,-3-2 0,-2 3 0,5-3 0,2 5 0,-3-4 0,9 5 0,8-1 0,5 2 0,2 1 0,-7-1 0,-11-3 0,4 0 0,9 1 0,-3 1 0,7-1 0,-7 1 0,9-1 0,-11-1 0,7 1 0,-21-3 0,13 3 0,-16-4 0,21 3 0,-14-3 0,20 4 0,-4-2 0,12 2 0,-8-4 0,8 2 0,3-1 0,-9 1 0,8 0 0,-24-2 0,0 1 0,-5-1 0,-6 0 0,3-1 0,1 1 0,-3-1 0,4 1 0,3-2 0,-3 3 0,3-3 0,-6 2 0,0 0 0,10 0 0,-6-4 0,11 3 0,-13-3 0,25 5 0,-22-1 0,22 0 0,-31 0 0,7-1 0,-1 0 0,0 1 0,5-1 0,-4 0 0,4-1 0,-6 0 0,20-1 0,-14 1 0,13 2 0,-22-1 0,1 2 0,-11-2 0,3 0 0,3 3 0,-1-2 0,2 2 0,-2-2 0,-2 1 0,6 0 0,-9 2 0,6-1 0,-12 1 0,4-4 0,-3 1 0,-1-1 0,-1 0 0,-2-2 0,-14 0 0,-3-2 0,-42 0 0,6-5 0,-1 1 0,9-1 0,9 2 0,-8 3 0,-15 1 0,-4 2 0,17 0 0,-10 0 0,10-1 0,11 0 0,-5-1 0,-3-3 0,14 3 0,-19-3 0,19 2 0,3 0 0,-1 1 0,2-1 0,2 0 0,-12 1 0,0-4 0,1 2 0,2-3 0,11 3 0,3 1 0,0 0 0,5 1 0,0 0 0,-3-2 0,1 3 0,-7-3 0,2 2 0,-23-11 0,10 8 0,-36-14 0,30 11 0,-35-7 0,39 7 0,-27-2 0,30 3 0,-10 1 0,15 3 0,-2 0 0,-2 1 0,2 1 0,-15 1 0,11-1 0,-8-1 0,11 1 0,-12-2 0,11 2 0,-15-2 0,14 0 0,-2 0 0,-12-1 0,10 0 0,-9-1 0,15 0 0,0 0 0,3 3 0,-2-2 0,1 2 0,-13-5 0,7 3 0,-18-2 0,17 2 0,-17 0 0,16 1 0,-23-1 0,25 0 0,-13 3 0,5-4 0,9 4 0,-6-2 0,10 1 0,4-1 0,-4 1 0,5-1 0,-4 0 0,6 1 0,-2-1 0,-13-2 0,12 2 0,-16-2 0,16 4 0,4-1 0,-5 0 0,4-1 0,-1 1 0,4-1 0,-8 1 0,6 0 0,-7-2 0,-6-1 0,10 0 0,-12 1 0,10 1 0,7 0 0,2 2 0,14 1 0,9 2 0,9 2 0,17 5 0,14 2 0,9 1 0,17 3 0,-6-5 0,-5 2 0,2 1 0,19 0 0,-19-2 0,1-1 0,29 0 0,-18-3 0,3 0 0,-25-1 0,-3-1 0,1 0 0,28 2 0,-28-3 0,28 4 0,-34-6 0,28 5 0,-27-5 0,21 4 0,-32-3 0,2 1 0,3 1 0,-15-1 0,21 1 0,-20-3 0,19-1 0,-16 1 0,8 0 0,-12 3 0,2-1 0,3-1 0,17 2 0,-9-2 0,27 3 0,-29-2 0,4 0 0,-7 1 0,-12-2 0,11 3 0,-9-3 0,5 1 0,2-2 0,0 0 0,4 0 0,8 1 0,0 2 0,-5-1 0,-2-1 0,0-2 0,-3 1 0,20 1 0,-15-1 0,5 1 0,-6 0 0,-3 1 0,24 3 0,-21-2 0,30 2 0,-36-4 0,22 0 0,-23-1 0,11 0 0,-11 0 0,-7-2 0,0 1 0,-13 0 0,-1 0 0,2 1 0,7-1 0,7 3 0,7 0 0,18 4 0,2-2 0,2 1 0,-9-2 0,-20-4 0,-2 0 0,-15-4 0,1 2 0,-9-1 0</inkml:trace>
</inkml:ink>
</file>

<file path=ppt/ink/ink9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6.4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60 24575,'-3'7'0,"2"1"0,0-4 0,1 2 0,0-5 0,0-1 0,0-8 0,0 1 0,-1-4 0,-1 3 0,-1 0 0,-4 1 0,0-2 0,-1 4 0,-3-1 0,1 4 0,0 1 0,3 1 0,2 3 0,0 1 0,-1 5 0,1 3 0,2 3 0,2-6 0,3 1 0,2-7 0,7-1 0,1-1 0,17-4 0,-14 0 0,9-3 0,-17 3 0,-2-3 0,-4 2 0,-3-6 0,-3 3 0,-11-6 0,3 6 0,-12-4 0,12 6 0,-5 1 0,8 5 0,0 2 0,3 2 0,0 2 0,2 5 0,0-1 0,2 2 0,3-2 0,1-5 0,3 1 0,1-6 0,-1 2 0,3-3 0,5 0 0,-3-1 0,3-3 0,-7 0 0,-2-8 0,-2 0 0,0-8 0,-2 6 0,-1 3 0,6 16 0,-4-4 0,2 8 0,-4-10 0,-2 0 0,1 1 0,1 0 0,-1 4 0,-6 13 0,3 3 0,-3 13 0,7-9 0,0 0 0,5-8 0,2-5 0,3-4 0,2-3 0,2-4 0,19-5 0,-11 0 0,9-8 0,-19 5 0,-3-2 0,-1-1 0,-3-5 0,-1-6 0,-2 6 0,-2-3 0,0 11 0,-3 0 0,-12-4 0,4 4 0,-16-2 0,13 7 0,-9 4 0,11 4 0,-18 17 0,17-4 0,-11 15 0,19-17 0,1-2 0,5-12 0,5-2 0,4-8 0,2-3 0,0-1 0,-4-1 0,-4 6 0,0 2 0,-1 1 0,0 3 0,-1 0 0</inkml:trace>
</inkml:ink>
</file>

<file path=ppt/ink/ink9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4.8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24575,'-7'7'0,"-2"8"0,-3 7 0,0 5 0,0 2 0,1-2 0,-2 3 0,4-5 0,-4 7 0,7-14 0,-1 0 0,7-13 0,0-6 0,1-1 0,1-6 0,0 0 0,2-11 0,-2 2 0,1-7 0,-2 2 0,0-2 0,0 4 0,2 0 0,-2 7 0,0 1 0,0 2 0,1-1 0,1 3 0,1-1 0,-2 3 0,1-1 0,-1 4 0,0 10 0,-1 5 0,5 22 0,0-7 0,1 4 0,-2-14 0,-2-6 0,0-3 0,1-3 0,1-4 0,3-5 0,-1 1 0,4-3 0,-4 2 0,2 0 0,4-4 0,-3 0 0,3-2 0,-6 0 0,2-5 0,-4 3 0,1-2 0,-4 6 0,1 1 0,-1 3 0,-1 1 0,0 3 0,-2 9 0,-1 6 0,1 25 0,-1-8 0,0 25 0,-1-22 0,1 10 0,0-24 0,1-4 0,1-15 0,0-4 0,-2-1 0,2-1 0,-2 3 0</inkml:trace>
</inkml:ink>
</file>

<file path=ppt/ink/ink9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5.8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24575,'-4'16'0,"2"-3"0,-5 8 0,4-7 0,-1 2 0,0 4 0,1-4 0,-1 7 0,3-11 0,-1 0 0,2-6 0,-1-2 0,1-4 0,5-2 0,7-5 0,-5 3 0,4 0 0</inkml:trace>
</inkml:ink>
</file>

<file path=ppt/ink/ink9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15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41 24575,'-3'3'0,"-1"2"0,3 0 0,0 0 0,2-2 0,5-5 0,0-2 0,2-4 0,-3 2 0,-1-2 0,-3 3 0,1 0 0,-3 1 0,-1 0 0,-2 2 0,-3-1 0,-5 5 0,0-3 0,-3 6 0,4-2 0,5 6 0,3-5 0,4 5 0,0-6 0,7 1 0,0-1 0,11-3 0,-8 0 0,9-5 0,-13 4 0,3-6 0,-7 4 0,-1-1 0,-1-2 0,-1 2 0,0-2 0,-3 0 0,-1 2 0,-3-1 0,0 5 0,-1 0 0,4 3 0,-1 1 0,3 4 0,1-2 0,-1 1 0,2-3 0,-1 0 0,2-3 0,-1 1 0,1-2 0</inkml:trace>
</inkml:ink>
</file>

<file path=ppt/ink/ink9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49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13 24575,'-5'40'0,"3"-11"0,-5 33 0,4-29 0,2 5 0,0-21 0,0-6 0,0-6 0,0-7 0,2-16 0,0-1 0,0-27 0,-3 23 0,1-16 0,-4 18 0,4 1 0,-2-1 0,0 10 0,3-2 0,-2 7 0,2 0 0,0 3 0,0 4 0,1 8 0,2 3 0,1 13 0,3-4 0,-1 5 0,8 2 0,-6-11 0,4 2 0,-4-12 0,-3-4 0,1 0 0,1-3 0,-1-1 0,20-6 0,-10 1 0,13-5 0,-14 2 0,3-11 0,-7 7 0,0-12 0,-8 15 0,-2-1 0,-1 11 0,0 10 0,-2 8 0,-1 31 0,0-10 0,-2 33 0,1-28 0,1-4 0,-1-20 0,4-17 0,-2-16 0,-7-7 0,5 3 0,-5 2 0</inkml:trace>
</inkml:ink>
</file>

<file path=ppt/ink/ink9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4:5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101 118 24575,'-4'4'0,"-1"2"0,1 6 0,1-5 0,3 1 0,0-6 0,3-2 0,2 0 0,1-1 0,2-1 0,-4 0 0,0-3 0,-1-2 0,-1 0 0,-8-12 0,-1 8 0,-16-11 0,9 14 0,-11-2 0,14 9 0,-4 7 0,7 1 0,0 10 0,6-8 0,3 4 0,4-7 0,14 1 0,-2-4 0,11 0 0,-5-2 0,-3-1 0,-4-1 0,-7 0 0,-5-5 0,-2 1 0,-1-5 0,-6-6 0,-8-7 0,-1 0 0,-6 1 0,7 10 0,2 5 0,3 3 0,3 1 0,-2 4 0,0 3 0,-6 12 0,7-3 0,-2 5 0,7-8 0,0-3 0,2-1 0,-1-2 0,2-3 0,0 1 0,6-3 0,3 0 0,1-1 0,0-4 0,-6 3 0,-2-1 0,-4 3 0</inkml:trace>
</inkml:ink>
</file>

<file path=ppt/ink/ink9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710 4 24575,'-3'3'0,"1"-2"0,0 0 0,0 0 0,0-1 0,-2 1 0,0-1 0,-2 0 0,0 0 0,-1 0 0,-1 0 0,-10 1 0,4 0 0,-8 1 0,10-1 0,-2-1 0,-1 0 0,3 0 0,-5 2 0,5-2 0,0 2 0,3-2 0,2 0 0,-4 2 0,3-2 0,-7 4 0,9-2 0,-10 1 0,9-2 0,-5 0 0,5 0 0,1-1 0,-1 1 0,2 0 0,-2 0 0,2 1 0,-4-2 0,3 1 0,-4 1 0,1-1 0,1 1 0,-7 0 0,7-1 0,-6 1 0,6-1 0,-6 1 0,5 0 0,-4-1 0,7 0 0,-5-1 0,5 0 0,-4-1 0,2 1 0,-2-1 0,-2 1 0,3 0 0,-6 0 0,8 0 0,-1 0 0,4 0 0,1 0 0,2 1 0,-1-1 0,1 1 0,-4-1 0,1 0 0,-3 1 0,1 0 0,1 0 0,-3-1 0,4 1 0,-4-1 0,7 1 0,5-2 0,9 1 0,26-3 0,-10 4 0,38-2 0,-32 1 0,17 0 0,-20-1 0,0 1 0,10 2 0,-9-1 0,6 1 0,-9-2 0,-6 1 0,9-1 0,-14 2 0,8-2 0,-17 0 0,8-1 0,-11 0 0,5 0 0,-6 1 0,0 0 0,-2 0 0,1-1 0,-1 1 0,4-1 0,1 1 0,6-1 0,0-1 0,2 0 0,-3 0 0,-4 2 0,1-1 0,-4 0 0,-1-1 0,-1 1 0,-5 1 0,-2 0 0,-8 0 0,-7-1 0,-7 1 0,-14-3 0,-50 0 0,19 1 0,-23-1 0,44 4 0,15-2 0,-9 2 0,15-3 0,-5 1 0,4-1 0,4 0 0,-5 2 0,9-2 0,3 1 0,-1 1 0,5-1 0,-2 0 0,6 1 0,-5-3 0,3 2 0,-6-2 0,8 3 0,-6-1 0,5 1 0,-1 1 0,-14 2 0,13-1 0,-7 2 0,15-3 0,5 0 0,7-2 0,8 0 0,13 0 0,5-1 0,32 2 0,-20-2 0,28 4 0,-19-1 0,-4 0 0,11 1 0,-26-1 0,2-1 0,-12-1 0,-5 1 0,7-2 0,-7 2 0,13 0 0,-18 0 0,13 0 0,-17 0 0,14 0 0,-14 0 0,13 0 0,-7 2 0,-3-2 0,-2 1 0,-10-1 0,-13 1 0,-9-2 0,-38 2 0,-3-2 0,2-1 0,-1 1 0,-27 0 0,22-2 0,1 1 0,-5 2 0,-10-1 0,45 2 0,-3 0 0,20-1 0,-4 1 0,8-1 0,-1 1 0,-1-1 0,3 1 0,3 0 0,3 2 0,4-3 0,1 1 0,6-2 0,16-1 0,11 2 0,45-4 0,-9 2 0,-12-1 0,0-1 0,16 1 0,3-1 0,-32 2 0,-12 0 0,1 2 0,-9-1 0,11 2 0,-14-1 0,24 0 0,-19 0 0,28 1 0,-29-1 0,10 2 0,-24-2 0,-4 0 0,-5 0 0</inkml:trace>
</inkml:ink>
</file>

<file path=ppt/ink/ink9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5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53 24575,'-2'8'0,"0"-3"0,1 8 0,1-7 0,1-1 0,5-3 0,-1-4 0,2 0 0,-2-2 0,-4 0 0,1 0 0,-8-5 0,3 5 0,-8-4 0,5 8 0,-9 0 0,6 4 0,-9 5 0,8 0 0,-3 4 0,8-2 0,0-1 0,5-1 0,4-1 0,1-3 0,4 0 0,5-5 0,-5 0 0,16-1 0,-15-2 0,9-3 0,-15 2 0,0-5 0,-3 3 0,-2-4 0,-8-4 0,3 6 0,-8-5 0,9 10 0,0 0 0,3 2 0,-4 3 0,2 1 0,-5 9 0,6-5 0,-1 10 0,6-13 0,4 2 0,0-8 0,3-2 0,-3 0 0,0-1 0,-3-2 0,-2-4 0,-3 1 0,-4-3 0,-1 5 0,-10-5 0,6 10 0,-7-3 0,7 9 0,-5 6 0,2 8 0,3-2 0,3 2 0,8-6 0,0-4 0,2-1 0,2 0 0,5-3 0,4 0 0,1-2 0,2-4 0,-8-1 0,2-8 0,-8 1 0,0-9 0,-5 6 0,-5-6 0,2 10 0,-2 0 0,4 9 0,1-1 0,0 2 0,-2 0 0,-1 2 0,-4 4 0,4 4 0,-2 1 0,5 2 0,1-1 0,3 2 0,1-4 0,3-2 0,8-4 0,8-3 0,-3-1 0,1-1 0,-11-4 0,-4 0 0,0-7 0,-3-1 0,-9-8 0,1 4 0,-6 1 0,4 7 0,3 5 0,3 3 0,-7 5 0,8-2 0,-7 1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9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7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1 24575,'-3'17'0,"-6"19"0,5-10 0,-6 38 0,7-27 0,0 24 0,2-37 0,3-6 0,3-36 0,-1-11 0,1 3 0,-4 8 0</inkml:trace>
</inkml:ink>
</file>

<file path=ppt/ink/ink9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8.2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24575,'6'16'0,"0"0"0,3 9 0,-2-7 0,3 5 0,-5-10 0,1-3 0,-5-4 0,2-5 0,-1-1 0,5-1 0,1-4 0,2 0 0,0-5 0,-1 1 0,-1-1 0,-1-1 0,1-5 0,-4 6 0,5-8 0,-8 13 0,3-2 0,-3 5 0,1 0 0,-2 4 0,1 6 0,0 5 0,-1 10 0,1 2 0,-1 5 0,2 30 0,-2-25 0,1 25 0,-1-41 0,0-3 0,0-14 0,-2-10 0,2 3 0,-2-4 0</inkml:trace>
</inkml:ink>
</file>

<file path=ppt/ink/ink9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5:39.8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66 24575,'0'-7'0,"0"1"0,1-2 0,-1 1 0,3 0 0,-1 0 0,4-1 0,-3 3 0,2-1 0,0 3 0,-1 2 0,2 0 0,-3 1 0,1 0 0,-1 0 0,0 1 0,0 0 0,1 2 0,-3 1 0,1 2 0,-1 2 0,0 4 0,0 1 0,0 5 0,-1-4 0,0 1 0,0-6 0,0-1 0,0-2 0,-1 0 0,-1-3 0,-1 2 0,-5 1 0,0 0 0,-2-1 0,2 0 0,-1 3 0,3-1 0,-3 4 0,7-5 0,-2 1 0,4-4 0,-1 1 0,1 2 0,0-2 0,1-1 0,3-2 0,3-1 0,3 0 0,8 0 0,-2 0 0,4 0 0,-5 1 0,-3 0 0,1 3 0,2-1 0,-2 3 0,0-4 0,-7 0 0,-4-1 0,-1-1 0</inkml:trace>
</inkml:ink>
</file>

<file path=ppt/ink/ink9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3.7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25 24575,'-18'33'0,"4"-13"0,16-49 0,0 6 0,-1 10 0,0 6 0,-1 4 0,1 2 0,-1 0 0</inkml:trace>
</inkml:ink>
</file>

<file path=ppt/ink/ink9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5.3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24575,'0'21'0,"0"29"0,0-3 0,-1 4 0,0 2 0,1 3 0,-1 24 0,1-50 0,0-9 0,0-11 0,1-8 0,1-15 0,-2 0 0,2-15 0,-1-1 0,0-3 0,-1-5 0,0-5 0,0 7 0,2-21 0,-1 27 0,2-12 0,-3 29 0,-1 3 0,1 10 0,1 11 0,5 20 0,1-5 0,1 10 0,3-13 0,-3-8 0,4 1 0,-5-11 0,0 0 0,-1-6 0,-1-1 0,5-4 0,-1-1 0,7-6 0,6-25 0,-6 14 0,5-27 0,-17 31 0,-1-4 0,-3 14 0,0 4 0,0 8 0,3 24 0,-3 7 0,3 27 0,-3-9 0,0 8 0,0-28 0,0-1 0,0-27 0,2-6 0,1-4 0,0 0 0,0 2 0</inkml:trace>
</inkml:ink>
</file>

<file path=ppt/ink/ink9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6:36.7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24575,'2'-2'0,"1"-1"0,1 0 0,4 0 0,0 1 0,7 1 0,-1 0 0,5 1 0,-7 0 0,-2 0 0,-7 2 0,-5-2 0,1 7 0,-3 5 0,4 7 0,-4 16 0,4-9 0,-4 3 0,3-16 0,-1-7 0,1-3 0,-3-2 0,15 3 0,-3 0 0,28 7 0,-10-1 0,11 7 0,-22-9 0,-4 2 0,-12-7 0,0 4 0,1 1 0,-3 6 0,3-3 0,-3 3 0,1-5 0,-2-1 0,-3 2 0,2-5 0,-11 4 0,6-7 0,-17 0 0,9-1 0,-6-1 0,14 0 0,2-3 0,6 0 0,2-5 0,-2 2 0,2 2 0,-1 2 0</inkml:trace>
</inkml:ink>
</file>

<file path=ppt/ink/ink9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05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73 24575,'2'3'0,"1"-1"0,2-2 0,0 0 0,3-2 0,-3-1 0,0 0 0,-3-1 0,-1 0 0,0-3 0,-2-3 0,-2-2 0,-2 0 0,-1 4 0,-1 3 0,2 5 0,-8 5 0,5 0 0,-8 7 0,15-8 0,-3 1 0,9-8 0,-2-2 0,-1-1 0,-1-2 0,0 1 0,-2 1 0,0 2 0,-2 4 0,-1 1 0,0 4 0,0 1 0,2 2 0,0 0 0,1-2 0,5-1 0,2-4 0,6 1 0,8-2 0,-9-1 0,7-4 0,-15 2 0,1-3 0,-4 5 0,0 0 0,-1 1 0,0 0 0</inkml:trace>
</inkml:ink>
</file>

<file path=ppt/ink/ink9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6.7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63 24575,'-11'59'0,"0"0"0,11-117 0,0 0 0,-18 137 0,20-151 0,2 0 0,-5 91 0,1 8 0,-4 13 0,0 26 0,0-26 0,0 38 0,0-40 0,3 13 0,-1-27 0,2-7 0,-1-12 0,2-3 0,-2-4 0,6-12 0,0-4 0,6-29 0,-2 13 0,5-33 0,-11 35 0,2-24 0,-7 36 0,2-6 0,1 17 0,-1 1 0,1 7 0,0 1 0,4 7 0,3 6 0,3 3 0,0 1 0,11 20 0,-4-14 0,6 11 0,-6-15 0,-8-11 0,0-2 0,-5-12 0,2-3 0,3-8 0,2-1 0,-2-5 0,2-15 0,-6 10 0,2-18 0,-6 28 0,2-2 0,-3 17 0,-1 7 0,1 8 0,-1 9 0,0 9 0,0 1 0,0 9 0,1-2 0,0 11 0,1-14 0,-1-1 0,1-11 0,-1-12 0,2-3 0,-2-7 0,2-3 0</inkml:trace>
</inkml:ink>
</file>

<file path=ppt/ink/ink9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24575,'0'13'0,"-4"14"0,1 0 0,-3 11 0,3-18 0,0-5 0,4-13 0,7-1 0,20 1 0,5 0 0,40-1 0,-34 1 0,12-3 0,-41-1 0,-8-6 0,-3 6 0,-2-5 0</inkml:trace>
</inkml:ink>
</file>

<file path=ppt/ink/ink9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7.7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24575,'5'37'0,"0"-9"0,2 22 0,-2-12 0,-1-6 0,-1-2 0,-2-13 0,1-4 0,-2-8 0,-2-3 0,1-2 0,-2-2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9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7:39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39 24575,'0'10'0,"-1"1"0,3-1 0,-1-1 0,1-4 0,-1-4 0,-3-6 0,0-1 0,-1-1 0,1 5 0,0 9 0,0-1 0,1 4 0,2-4 0,1-4 0,3-1 0,0-3 0,1-3 0,0-2 0,-3-4 0,-4-10 0,-3 4 0,-4-4 0,1 13 0,2 4 0,4 6 0,-2 2 0,2 2 0,0 0 0,0-3 0,-1-1 0,1-2 0,0 0 0</inkml:trace>
</inkml:ink>
</file>

<file path=ppt/ink/ink9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15.6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24575,'6'-1'0,"0"0"0,-3 0 0,-2 5 0,0-1 0,0 6 0,0-5 0,8 1 0,-3-4 0,6 0 0,-5-2 0,1-2 0,-5-3 0,-1-4 0,-4 0 0,-1-1 0,-1 4 0,0 3 0,3 1 0,-2 4 0,1 1 0,-4 11 0,2 0 0,2 1 0,2-8 0,4-8 0,-2-4 0,0 1 0,-4 2 0,-1 4 0,-3 4 0,2 0 0,0 0 0,4-2 0,5-5 0,0-2 0,2-2 0,-7 5 0,1 1 0,-3 4 0,3-2 0,3-5 0,-1-4 0,1-8 0,-4 7 0,-2-1 0,-3 12 0,1 0 0,-1 4 0,3-1 0,1-2 0,1-1 0,8-2 0,2-2 0,7-5 0,-7-2 0,-3-1 0,-9 7 0,-2 2 0,-4 9 0,3-2 0,1 4 0,3-3 0,1-9 0,1-2 0,0-8 0,0 2 0,0 5 0,-3 6 0,-4 5 0,2-1 0,-2 1 0</inkml:trace>
</inkml:ink>
</file>

<file path=ppt/ink/ink9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2.8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24575,'0'0'0</inkml:trace>
</inkml:ink>
</file>

<file path=ppt/ink/ink9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56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24575,'0'29'0,"0"-2"0,-2 16 0,-1 4 0,-1 7 0,-2 41 0,4-14 0,-1-12 0,1 0 0,0 13 0,1-26 0,0-1 0,-2 13 0,3-6 0,-2-6 0,2-9 0,0-6 0,3 14 0,-3-19 0,4 10 0,-2-10 0,-1 0 0,0-2 0,-1 15 0,0-15 0,-1 9 0,1-10 0,-1-6 0,1 9 0,-2-1 0,2-3 0,-2-1 0,1-6 0,0 0 0,1 15 0,1-12 0,0 8 0,1 4 0,-2-15 0,2 11 0,-2-20 0,0 4 0,1-3 0,0 14 0,1-3 0,-1 4 0,-1-5 0,0 11 0,0-5 0,0 10 0,0-9 0,0-4 0,0 23 0,0-22 0,0 18 0,0-23 0,0 2 0,0 2 0,0-2 0,0 8 0,0-1 0,0 3 0,1 1 0,0 18 0,0-22 0,0 13 0,0-26 0,2 7 0,-2-4 0,2 8 0,-3-6 0,1 0 0,-1 0 0,2 7 0,-2-6 0,0 6 0,0-4 0,-1 2 0,2-3 0,0-1 0,-1-9 0,1-2 0,-1-1 0,2 8 0,-1-8 0,-1 18 0,-1-13 0,0 9 0,1-8 0,0 1 0,0 7 0,0-6 0,0 12 0,0-14 0,-1 12 0,1-13 0,-1 6 0,2-4 0,-1-7 0,1 3 0,-1-9 0,0 1 0,-1 0 0,1 7 0,-1-6 0,1 6 0,0-4 0,0 1 0,0-1 0,0-2 0,0 1 0,-1 5 0,0-3 0,0 2 0,0-4 0,1-2 0,-1 3 0,1-3 0,0 1 0,0 0 0,-1 7 0,1-5 0,-1 2 0,1-9 0,-29-19 0,22 10 0,-21-13 0</inkml:trace>
</inkml:ink>
</file>

<file path=ppt/ink/ink9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8:59.7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11 238 24575,'-3'-23'0,"0"56"0,4-94 0,1-21 0,-1 57 0,-1 23 0,-1 15 0,1 27 0,-4 3 0,3 34 0,-1-35 0,2 13 0,0-37 0,0-5 0,0-15 0,1-14 0,0-10 0,1-9 0,1-10 0,-2 4 0,1-9 0,-1 7 0,1-11 0,-2 24 0,2 1 0,-2 22 0,1 7 0,3 16 0,-1-5 0,17 37 0,-4-23 0,14 17 0,-7-18 0,-2-9 0,-3-5 0,-5-7 0,3-8 0,-6-4 0,4-6 0,-2-11 0,-2 1 0,0-7 0,-5 10 0,-2 4 0,-2 8 0,-1 0 0,0 7 0,0 4 0,-1 28 0,1 1 0,-2 43 0,2-26 0,1 20 0,1-37 0,1-1 0,-1-19 0,1-3 0,9-5 0,5-4 0,-1 1 0,-3-1 0</inkml:trace>
</inkml:ink>
</file>

<file path=ppt/ink/ink9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09:01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19 24575,'5'-2'0,"13"0"0,-6-2 0,14 1 0,-12 0 0,4 2 0,-6-1 0,-6 2 0,-14-1 0,0 2 0,-8-1 0,7 2 0,0-1 0,-1 2 0,0 2 0,-1 0 0,3 3 0,1 1 0,3 0 0,-6 11 0,7-5 0,-5 22 0,6-18 0,0 8 0,2-19 0,0-3 0,1-5 0,2 0 0,4-3 0,3-2 0,5-2 0,11-1 0,-6 3 0,9 2 0,-2 6 0,-6 1 0,10 13 0,-17-3 0,1 17 0,-11-6 0,-3-2 0,-4-7 0,-1-13 0,-3 0 0,1-1 0,-5 2 0,1 0 0,-6 0 0,3-1 0,3-1 0,6-2 0,3-2 0,-4 0 0,3 0 0,-4 1 0</inkml:trace>
</inkml:ink>
</file>

<file path=ppt/ink/ink9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0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1 154 24575,'10'0'0,"0"0"0,8 0 0,6 0 0,5 0 0,9-3 0,11 1 0,10-4 0,-9 3 0,0-1 0,-9-1 0,-8 1 0,5 0 0,5 3 0,-14 1 0,34-1 0,-33-1 0,21 0 0,-26 0 0,6 0 0,11-2 0,-6 0 0,17-3 0,-21 4 0,0-1 0,1 1 0,-4 1 0,3-3 0,-6 3 0,2-1 0,-2 1 0,6 1 0,-4 0 0,-1-1 0,0 1 0,2-3 0,-3 1 0,0 2 0,-4 0 0,11 2 0,-4-1 0,25 2 0,-17-1 0,8 1 0,-5-1 0,-15-1 0,11-1 0,-16-1 0,-1 0 0,4 1 0,-2-2 0,22 2 0,-15-1 0,30 1 0,-27 1 0,29-1 0,-24 0 0,12 0 0,-22 1 0,-2 0 0,3-1 0,-3 1 0,3-2 0,-7 1 0,-3 0 0,-3 0 0,3-2 0,-4 3 0,13-3 0,-10 1 0,13 0 0,-11 1 0,8 1 0,11-1 0,-3 0 0,12 0 0,-16 0 0,6 1 0,-9-2 0,17 1 0,-4 1 0,3-1 0,-13 1 0,-2-1 0,-7 0 0,15-1 0,-12 2 0,1-1 0,-6 0 0,-4-1 0,8 1 0,-8 0 0,2 1 0,-7-1 0,-3 0 0,3-1 0,0 2 0,-1 0 0,10 0 0,-8 0 0,6 0 0,-9 0 0,3 0 0,3-1 0,1 0 0,3-1 0,-1 2 0,-2-1 0,-3 0 0,2 0 0,-9 0 0,5-1 0,-7 1 0,-1 0 0,-5 1 0,-7 1 0,-27 2 0,-15 1 0,-7-1 0,-6 0 0,12-2 0,-2 0 0,-19 1 0,-3 1 0,-10 2 0,2 0 0,25-3 0,-2 2 0,-6 2 0,-5 3 0,9-3 0,-26 1 0,4 0 0,3 0 0,11-4 0,16-1 0,2 0 0,-1 1 0,-37-1 0,38 1 0,-31-3 0,40 1 0,-11 1 0,4-2 0,0 2 0,-5-4 0,6 2 0,-2-3 0,-1 3 0,13-2 0,-37 2 0,2 0 0,-9-3 0,16 3 0,7-4 0,24 3 0,-15 1 0,28 2 0,3 0 0,10 0 0,-5-1 0,-5 1 0,1-1 0,-2 1 0,8-1 0,-1 2 0,-3-1 0,0 1 0,0-2 0,-9 4 0,5-5 0,-8 5 0,0-5 0,9 3 0,-1-3 0,12 1 0,5-2 0,4 1 0,13-2 0,-7 1 0,8 0 0</inkml:trace>
</inkml:ink>
</file>

<file path=ppt/ink/ink9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4.0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47 111 24575,'16'-4'0,"4"-3"0,11 2 0,1 0 0,24-1 0,-8 2 0,12 1 0,-15 1 0,6 2 0,-10 0 0,32 0 0,-17 0 0,14 0 0,-24 0 0,-3 0 0,-12-1 0,4 1 0,-7-1 0,7 1 0,11-2 0,-4 2 0,22-2 0,-9 0 0,1 0 0,-13 0 0,3 2 0,-12-2 0,13 1 0,-11 0 0,4-1 0,14-2 0,-4 1 0,4-1 0,-13 0 0,-7 4 0,20-4 0,-16 2 0,48-5 0,-42 4 0,33-1 0,-40 1 0,15 3 0,0-1 0,2-1 0,4 0 0,-12 1 0,0-1 0,-4 2 0,6 0 0,-5 0 0,-3 2 0,1-2 0,-8 1 0,11-2 0,12-1 0,-6-1 0,25 0 0,-29 1 0,26 2 0,-9-1 0,-3 1 0,-5-2 0,10 2 0,-24 1 0,29 1 0,-27-1 0,3 1 0,22 3 0,-20-3 0,21 3 0,-34-7 0,2 2 0,0-3 0,-8 2 0,16-1 0,-21 1 0,24 0 0,-24 0 0,15 1 0,-4-2 0,-2 1 0,5-1 0,-11 1 0,8 1 0,-11 0 0,8 2 0,-13-3 0,4 2 0,-9-2 0,18 3 0,-16 1 0,24 1 0,-17 1 0,8-2 0,-18-1 0,-2 0 0,-11-1 0,-2 2 0,-7 0 0,-7 2 0,-34 2 0,7 0 0,-9-4 0,-3-1 0,-8 1 0,11-3 0,0 0 0,-10 0 0,-14 0 0,4 0 0,-3 0 0,-14 0 0,33-2 0,0-1 0,-44-1 0,33-1 0,2 0 0,-6 2 0,20 0 0,1 2 0,-14 2 0,-10-2 0,7 0 0,11 0 0,-38 1 0,30 0 0,8-1 0,2-1 0,-3 1 0,-39-1 0,34 5 0,8-3 0,-2 0 0,-19 5 0,17-3 0,-1-1 0,-13 1 0,0 4 0,4-4 0,32 1 0,-31 0 0,34-1 0,-14 4 0,11-3 0,-24 4 0,9-2 0,-45 6 0,13-4 0,8 0 0,11-3 0,35-3 0,-18-1 0,18 0 0,-24 0 0,27 1 0,-21-1 0,18 1 0,-19-1 0,17 0 0,-7 0 0,7 0 0,-10-1 0,4 1 0,-10-3 0,10 3 0,-12-1 0,17 2 0,-9 0 0,14-1 0,3 0 0,-6 0 0,9-1 0,-16 2 0,17-2 0,-11 2 0,14 0 0,-11-1 0,-2 1 0,3-2 0,3 0 0,14 1 0,0 0 0,2 0 0,5 0 0,1 0 0</inkml:trace>
</inkml:ink>
</file>

<file path=ppt/ink/ink9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06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24575,'11'0'0,"6"-1"0,12 1 0,12-1 0,10 1 0,20 1 0,6 3 0,-18-2 0,2 0 0,23 2 0,-20 0 0,-4-1 0,-8 0 0,39 6 0,-46-5 0,17 0 0,-23 0 0,-5-3 0,2 3 0,-6-1 0,5 4 0,-16-5 0,8 7 0,-4-7 0,5 5 0,6-2 0,11 0 0,4 3 0,0-2 0,7-1 0,-19 0 0,7 0 0,-13-1 0,-2 0 0,9 0 0,-12-2 0,16 2 0,-20-3 0,37 6 0,-19-6 0,43 8 0,-32-7 0,32 3 0,-32-3 0,27 0 0,-35 0 0,26 0 0,-34-2 0,27 2 0,-21 0 0,11 3 0,5 0 0,-11 0 0,0-4 0,-13 0 0,-10 0 0,0 0 0,-2-1 0,3 1 0,-10-1 0,-1 0 0,-9 1 0,-4-2 0,2 2 0</inkml:trace>
</inkml:ink>
</file>

<file path=ppt/ink/ink9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 1 24575,'-3'19'0,"3"-3"0,-5 20 0,3-8 0,-2 9 0,1 3 0,0 3 0,0 11 0,1 16 0,-2-6 0,1 31 0,-1-32 0,0 9 0,1-18 0,0-13 0,0 6 0,0-12 0,2 2 0,-2 2 0,3 41 0,-2-22 0,2-4 0,-1 0 0,-1-4 0,1 16 0,-1-17 0,2-11 0,0 1 0,0-4 0,0-15 0,0 14 0,0-13 0,1 4 0,0 17 0,1-7 0,0 24 0,-1-19 0,2 6 0,-3-9 0,1-2 0,1 17 0,-1-13 0,8 38 0,-6-29 0,5 46 0,-4-33 0,-2 19 0,3-28 0,-2 6 0,2 10 0,-1-10 0,0 7 0,-1-21 0,-1 3 0,1 1 0,-2 38 0,5-5 0,1 5 0,-1-27 0,-1-19 0,-2-9 0,1 0 0,8 32 0,-7-24 0,5 46 0,-8-48 0,-1 17 0,-1-28 0,1 3 0,0 11 0,1-4 0,-2 8 0,2-10 0,-2 1 0,0 10 0,1-2 0,1 19 0,-1-19 0,-1 28 0,0-31 0,-1 21 0,1-8 0,0-3 0,0 4 0,0-10 0,0-6 0,-2 26 0,1-19 0,-2 37 0,1-18 0,1 1 0,1-9 0,0-1 0,-1-10 0,-1 14 0,0-15 0,1 3 0,1-3 0,1 26 0,1-25 0,0 21 0,-1-31 0,-1 10 0,0-18 0,0 3 0,0-13 0,0 1 0,0 9 0,0-4 0,-1 17 0,0-9 0,0 13 0,2 15 0,0-6 0,1 24 0,-2-31 0,2 3 0,-2-9 0,-2-1 0,2-1 0,-1-1 0,-1-4 0,2-2 0,-3 12 0,2-8 0,-2 3 0,-1 0 0,1 9 0,-3 5 0,2 13 0,-3 10 0,3-22 0,-1 22 0,5-46 0,-3 14 0,3-21 0,-1 13 0,0-8 0,-1 12 0,-2 0 0,2-9 0,-1 18 0,3-19 0,-3 8 0,3-13 0,-2 3 0,2-6 0,-2-1 0,1 0 0,0 8 0,-2-5 0,2 4 0,-2-5 0,1 3 0,0-3 0,-1-2 0,3-9 0,-3-3 0,2 7 0,-2-5 0,2 3 0,1-9 0,-2-10 0,0-6 0,-24-46 0,5-14 0,-7 12 0,14 11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9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12.5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24575,'1'44'0,"1"-4"0,-1 47 0,1-29 0,-2 9 0,0-27 0,0 3 0,1 12 0,-1-12 0,3 15 0,-3-32 0,1-3 0,-1-16 0,0-5 0,3-24 0,1-4 0,4-58 0,-3 24 0,-2-2 0,-1-5 0,-4-26 0,1 3 0,-2 23 0,2 44 0,1-1 0,-1 10 0,1 5 0,0 34 0,0 6 0,0 39 0,0-7 0,0 20 0,1-29 0,-1-1 0,1 28 0,0 5 0,-1-44 0,0-15 0,0-6 0,0-3 0,0-8 0,0 6 0,0-9 0,0 4 0,0-7 0,0-2 0,8-6 0,0 0 0,2-1 0,-4 3 0</inkml:trace>
</inkml:ink>
</file>

<file path=ppt/ink/ink9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23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0 24575,'1'6'0,"0"1"0,1 2 0,-1 6 0,0 5 0,-1 1 0,1 5 0,-1 1 0,1 0 0,0 3 0,1-6 0,-2 4 0,2-5 0,-2 5 0,0 23 0,0-16 0,1 16 0,-1-12 0,1-18 0,-1 12 0,0-20 0,1 12 0,-1-12 0,2 12 0,-2-15 0,0 4 0,1-6 0,-1 1 0,1 4 0,-1-1 0,0 8 0,0-3 0,0 0 0,-1 0 0,-1 5 0,1 3 0,-1 2 0,1-8 0,0 4 0,1-9 0,0 17 0,0-8 0,0 16 0,0-9 0,0 13 0,0-14 0,-2 8 0,2-15 0,-3 2 0,3-6 0,-1-2 0,-1 13 0,0-9 0,0 11 0,2-9 0,-1 3 0,-1 16 0,1-4 0,-2 23 0,2-14 0,-2 19 0,0-22 0,1 1 0,1-13 0,1-8 0,0 9 0,0 8 0,0 0 0,0 3 0,0-10 0,0 1 0,0 9 0,1-6 0,1 3 0,-1-11 0,0-4 0,1 5 0,-2-4 0,1-1 0,0 12 0,0-10 0,2 27 0,-2-22 0,4 23 0,-5-21 0,4 20 0,-1-13 0,0 17 0,0-19 0,-2 1 0,-1-13 0,0-2 0,0 2 0,1 0 0,2 17 0,-1-13 0,2 10 0,-4-17 0,3 16 0,-2-15 0,1 13 0,1-11 0,-2-1 0,2 2 0,-2-5 0,0-2 0,0 4 0,1 7 0,-1 9 0,1-5 0,-1 2 0,-1-14 0,0 6 0,0 21 0,0-15 0,0 26 0,0-36 0,0 17 0,0-21 0,0 16 0,0-16 0,0 13 0,0-11 0,0 11 0,0-11 0,0 8 0,0-2 0,0 1 0,0 33 0,1-20 0,0 22 0,0-32 0,2 34 0,-2-30 0,0 27 0,-3-16 0,1-8 0,0 9 0,1 11 0,0-19 0,1 45 0,-1-38 0,2 18 0,-2-24 0,0 16 0,0-17 0,-2 33 0,2-23 0,-1 22 0,0-25 0,0 12 0,0-23 0,2 16 0,-1-19 0,4 33 0,-3-30 0,2 21 0,-3-21 0,0 11 0,0-10 0,0 30 0,0-33 0,-2 23 0,2-26 0,-5 25 0,3-9 0,-4 8 0,3-16 0,2-1 0,0-11 0,-1 22 0,2-5 0,-1-1 0,1-1 0,-1-2 0,0-8 0,0 18 0,1-23 0,0 16 0,0-23 0,-1 8 0,1-12 0,-2 0 0,1 7 0,0-4 0,1 5 0,0 3 0,-2 1 0,1 2 0,-2-3 0,2-1 0,-1-4 0,-2 21 0,3-15 0,-5 27 0,5-30 0,-3 21 0,3-23 0,-2 6 0,2-12 0,-1-7 0,2-4 0,-1-6 0,0-1 0,-1-1 0,3-4 0,-10-9 0,-17-20 0,11 15 0,-10-7 0</inkml:trace>
</inkml:ink>
</file>

<file path=ppt/ink/ink9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0:31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 24575,'21'40'0,"-3"-10"0,29 36 0,-17-28 0,4 2 0,0 1 0,-4-5 0,27 36 0,-34-41 0,15 22 0,-15-23 0,3 2 0,-1-1 0,-9-8 0,5 3 0,-13-11 0,17 17 0,-12-13 0,24 34 0,-21-28 0,16 22 0,-19-26 0,14 18 0,-14-19 0,7 12 0,-7-13 0,1 10 0,-3-8 0,4 7 0,-8-12 0,2-2 0,-7-7 0,1-3 0,-1-3 0,-3-4 0,-5-6 0,-1-4 0,-5-6 0,-7-21 0,0 5 0,-3-11 0,-7-1 0,8 13 0,-9-9 0,11 16 0,-1-2 0,1 1 0,3 0 0,0-2 0,-8-4 0,6 9 0,-13-16 0,16 20 0,0-6 0,4 7 0,3 1 0,-8-8 0,7 8 0,-9-9 0,7 12 0,-1 0 0,-2 1 0,4 2 0,-17-13 0,9 11 0,-21-24 0,17 18 0,-4-10 0,8 5 0,5 8 0,4-1 0,3 8 0,-3-3 0,3 6 0,-2-5 0,3 8 0,1-2 0,-6-6 0,2 2 0,-2-4 0,5 5 0,1 2 0,1 0 0,0 4 0,2 4 0,3 21 0,2 1 0,11 31 0,1-8 0,13 27 0,-5-19 0,9 23 0,-14-27 0,2 1 0,-11-16 0,0-8 0,2 7 0,3-7 0,1 2 0,-1-8 0,-3-1 0,4 2 0,-9-7 0,10 11 0,-7-6 0,5 3 0,0 1 0,-6-10 0,1 5 0,-4-9 0,-1 0 0,1-4 0,-4-4 0,0-3 0,-2-16 0,-1-1 0,-3-33 0,-5 10 0,-2-8 0,-9 1 0,8 17 0,-9-9 0,10 16 0,-3 0 0,0 4 0,6 9 0,0 1 0,8 11 0,13 22 0,12 25 0,0-5 0,4 13 0,3-3 0,-11-6 0,9 11 0,-12-6 0,-1-11 0,14 19 0,0-8 0,6 6 0,-4 9 0,-10-20 0,3 18 0,-10-25 0,-4-6 0,2-3 0,-10-21 0,0 3 0,-1-8 0,-5-6 0,-3-20 0,-25-38 0,-4-11 0,11 25 0,-2 0 0,-27-34 0,13 8 0,-2 10 0,8 3 0,5 10 0,8 15 0,5 7 0,12 21 0,2 7 0,5 0 0,13 30 0,3-5 0,4 16 0,3 2 0,7 10 0,3 4 0,2 2 0,6 3 0,-14-16 0,0-2 0,0 2 0,-5-7 0,-11-13 0,5-2 0,-10-7 0,4-2 0,-20-27 0,1-6 0,-20-55 0,-5 8 0,-9-24 0,0 22 0,8 15 0,2-2 0,8 21 0,8 3 0,6 21 0,11 8 0,0 4 0,2 1 0,9 16 0,-3 2 0,18 24 0,11 31 0,-2-5 0,-12-14 0,-2 1 0,7 16 0,-11-15 0,0-1 0,9 16 0,0 15 0,-5-25 0,-9-18 0,3-3 0,-7-17 0,-4-9 0,-4-13 0,-13-28 0,1-12 0,-11-24 0,2 0 0,-13-12 0,1 17 0,-10-25 0,13 27 0,4-4 0,10 19 0,7 20 0,0 5 0,6 12 0,3 5 0,4 16 0,12 32 0,9 13 0,10 23 0,0-18 0,3 0 0,-17-25 0,1-1 0,18 27 0,-1-3 0,-3-6 0,10 6 0,-2-9 0,-14-16 0,-2-7 0,-23-26 0,-10-15 0,-7-15 0,-4-11 0,-9-20 0,2-3 0,-14-14 0,-2-3 0,-11 0 0,16 26 0,0 3 0,-8-9 0,-2-1 0,28 37 0,8 9 0,7 12 0,9 16 0,21 46 0,12 20 0,-13-30 0,1 1 0,-3-7 0,-1-2 0,4 2 0,-1-4 0,14 25 0,-13-24 0,-1-3 0,0 5 0,16 24 0,-36-49 0,4 5 0,-12-21 0,0-3 0,-3-5 0,-2-7 0,-4-7 0,-10-15 0,-27-42 0,0 8 0,1 7 0,0 2 0,0 0 0,-17-15 0,44 47 0,1 1 0,20 29 0,15 28 0,2 5 0,7 11 0,3 3 0,9 13 0,-5-10 0,0 0 0,12 16 0,-3-4 0,-16-27 0,-1-1 0,8 13 0,11 11 0,-25-35 0,-11-17 0,-13-19 0,-8-15 0,-20-26 0,-8-20 0,-14-10 0,17 20 0,-2-2 0,6 13 0,-1 1 0,-3-4 0,1 2 0,-14-11 0,12 14 0,16 18 0,10 9 0,11 13 0,15 18 0,3 10 0,15 20 0,1 7 0,11 17 0,-1-6 0,0 0 0,-17-24 0,-1-1 0,17 22 0,-4-7 0,-15-18 0,-1-3 0,-14-16 0,-4-6 0,-9-20 0,-8-16 0,0-2 0,-3-5 0,-3 1 0,-9-17 0,2-1 0,0-2 0,-16-23 0,2-10 0,24 57 0,10 20 0,9 18 0,20 36 0,1 5 0,3-1 0,2 2 0,11 16 0,-13-20 0,-1-2 0,-1-9 0,0 11 0,-15-35 0,-3 3 0,-4-13 0,-6-2 0,-8-1 0,5-2 0,-6 1 0</inkml:trace>
</inkml:ink>
</file>

<file path=ppt/ink/ink9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1:06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37 24575,'-6'28'0,"4"-8"0,7-18 0,9-6 0,-2-2 0,3-2 0,-9 1 0,-3 0 0,-3 3 0,1-1 0,-1 1 0,-1-1 0,0 1 0,-1 0 0,1 4 0,-2 4 0,-9 11 0,4-3 0,-6 9 0,13-15 0,4-3 0,4-10 0,2-5 0,0-1 0,-1-1 0,-4 5 0,-1 0 0,-2 1 0,0 3 0,-2 0 0,-2 4 0,-5 2 0,-4 8 0,-5 5 0,5-2 0,3 1 0,7-9 0,7-3 0,9-6 0,2-1 0,3-9 0,-9 5 0,-6-1 0,-4 4 0,-5 2 0,-1 3 0,-8 6 0,3 1 0,-7 9 0,10-7 0,0 3 0,11-10 0,4-1 0,3-4 0,0-1 0,-2-3 0,-5 3 0,0 6 0,-3 1 0,0 5 0</inkml:trace>
</inkml:ink>
</file>

<file path=ppt/ink/ink9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6.2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29 24575,'-4'93'0,"-1"0"0,1-1 0,-1 1 0,2-16 0,0 2 0,0-2 0,-1 17 0,0 4 0,0-7 0,2-20 0,1-13 0,1-10 0,0 40 0,-1-32 0,0-26 0,-1 23 0,2-18 0,-2 20 0,2-14 0,-1-8 0,1 4 0,-1-22 0,1-1 0,-1-9 0,1-1 0,-1-2 0,1 0 0,0 0 0,0 0 0,0 2 0,0 0 0,-1 6 0,0-5 0,0 4 0,1 0 0,0-3 0,0 4 0,0-6 0,0-2 0,0 1 0,0 1 0,0-6 0,1-4 0,4-31 0,-1 5 0,1-40 0,-3 20 0,0-30 0,-2 28 0,0-21 0,-1 36 0,-2-22 0,1 28 0,1-15 0,1 22 0,0-17 0,-1 20 0,-1-16 0,1 14 0,0-3 0,1 2 0,0 0 0,0 6 0,0-6 0,0 9 0,0-17 0,1 12 0,-1-9 0,1 13 0,-1 0 0,0 0 0,0-8 0,0 1 0,0-2 0,0 7 0,0-11 0,0 5 0,0-24 0,0 19 0,0-29 0,0 30 0,3-13 0,-3 19 0,5-8 0,-3 6 0,0-14 0,0 18 0,-2-1 0,1 15 0,-1 0 0,1 4 0,-1-5 0,0 0 0,0-1 0,0 2 0,0 3 0,0 1 0,-1 2 0,1 1 0,-1 1 0</inkml:trace>
</inkml:ink>
</file>

<file path=ppt/ink/ink9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0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24575,'0'19'0,"0"3"0,0 6 0,0 9 0,-1 24 0,-1-6 0,0 7 0,1 9 0,1-26 0,0 13 0,0-20 0,0-10 0,0 5 0,0-3 0,0 21 0,1-3 0,-1 38 0,3-34 0,-3 17 0,2-35 0,-2-4 0,0-2 0,-2-8 0,2 15 0,-2-8 0,-3 41 0,2-31 0,-2 31 0,3-35 0,0 21 0,0-24 0,0 11 0,1-19 0,1 8 0,0 2 0,0 22 0,0-14 0,0 5 0,0-17 0,0-1 0,0 4 0,1-2 0,0-4 0,2 4 0,-2-12 0,0 9 0,0-12 0,1 0 0,-1 2 0,0-6 0,0 3 0,-1-9 0,1 0 0,-1-1 0,1-1 0,0-1 0,0 1 0,0-5 0,1-8 0,1-18 0,2-28 0,0-10 0,0-22 0,1-10 0,-3 21 0,2-4 0,-1 3 0,3 39 0,-3-46 0,2 53 0,-5-23 0,-1 19 0,1-18 0,-1 15 0,3-47 0,-3 46 0,0-32 0,-1 46 0,-2-4 0,1 15 0,1 0 0,-1 7 0,2-3 0,-1 0 0,0 3 0,0-4 0,0 4 0,-1-10 0,0 1 0,-1-28 0,2 20 0,-2-16 0,3 21 0,-2-11 0,0 10 0,1-10 0,0 11 0,0 1 0,-1-3 0,1-9 0,-1 7 0,0-15 0,1 22 0,-1-14 0,2 20 0,-2-8 0,2 11 0,0 0 0,0-5 0,1 3 0,0-9 0,0 4 0,-1 1 0,0 5 0,0 7 0,-2 4 0,-5 4 0,3-2 0,-2 2 0</inkml:trace>
</inkml:ink>
</file>

<file path=ppt/ink/ink9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1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78 24575,'2'8'0,"1"0"0,-1 1 0,0 1 0,0-3 0,-1 3 0,0-3 0,0 1 0,-1 7 0,1-1 0,-1 9 0,0-6 0,0 18 0,0-6 0,-1 15 0,0 5 0,-1-7 0,0 17 0,0 17 0,1-12 0,-1-10 0,1 1 0,0 19 0,-2-9 0,0 0 0,1 18 0,-2-22 0,-1-3 0,-1 0 0,-3 24 0,6-41 0,-1 47 0,2-41 0,0 22 0,1-32 0,0-10 0,1 5 0,-1-12 0,1 6 0,0-9 0,0 2 0,-2 15 0,2 9 0,-1 3 0,1-5 0,0 9 0,0-16 0,0 19 0,0-19 0,0 5 0,0-3 0,0 18 0,0-18 0,1 14 0,-1-29 0,3 9 0,-4-17 0,3 8 0,-3-12 0,2 0 0,-1-4 0,1-7 0,-1-9 0,3-15 0,-2-16 0,3-8 0,-3-22 0,1-11 0,-2-5 0,0 34 0,0 0 0,-2-41 0,2 38 0,0-4 0,-5-19 0,1-1 0,3 21 0,0 2 0,-3-11 0,1 5 0,1-8 0,2 20 0,-3-1 0,3-13 0,-2 24 0,2-14 0,0 26 0,0-16 0,-1 11 0,-1-29 0,0 36 0,-2-23 0,4 28 0,0-25 0,0 18 0,2-24 0,0 27 0,-2-23 0,4 20 0,1-28 0,2 17 0,0-10 0,-2 15 0,-3 1 0,0 6 0,-1-2 0,0 4 0,1-7 0,-1 15 0,1 1 0,-2 15 0,0 2 0</inkml:trace>
</inkml:ink>
</file>

<file path=ppt/ink/ink9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2:16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24 24575,'5'6'0,"2"-1"0,2 8 0,11 8 0,6 7 0,8 5 0,22 26 0,-3-10 0,3 13 0,-17-20 0,-10-6 0,2-2 0,-1-3 0,2 1 0,-10-6 0,-3-4 0,17 20 0,-17-20 0,10 8 0,0-2 0,-7-11 0,20 23 0,-14-15 0,6 9 0,-9-10 0,8 7 0,-15-14 0,10 6 0,-18-15 0,6 5 0,-9-8 0,2 5 0,0-1 0,-3 0 0,-1-1 0,0-2 0,-1 0 0,0-1 0,0-2 0,-3-2 0,0-4 0,-3-2 0,-3-6 0,-6-3 0,-5-7 0,-19-16 0,3-1 0,-28-24 0,18 22 0,-8-7 0,6 12 0,1 2 0,-30-31 0,24 25 0,-15-17 0,34 28 0,-16-18 0,12 10 0,-13-16 0,18 27 0,5 2 0,-7-5 0,8 4 0,-6-11 0,8 15 0,5 6 0,-2 0 0,-4-3 0,4 2 0,-4-5 0,9 9 0,0-1 0,5 4 0,2 2 0,10 8 0,4 4 0,16 16 0,1 0 0,19 22 0,30 21 0,-38-31 0,2 2 0,25 18 0,1 0 0,8 11 0,-14-16 0,-4-2 0,-9-7 0,-6-1 0,-2-1 0,-5-2 0,13 21 0,-18-27 0,0 5 0,3 5 0,-10-14 0,6 16 0,-15-28 0,2 8 0,-7-15 0,-6-7 0,-2-9 0,-10-10 0,3-3 0,-10-10 0,4 0 0,-20-30 0,6 14 0,-23-24 0,26 40 0,-22-17 0,17 15 0,-4-2 0,-1-5 0,8 16 0,4 3 0,-1 4 0,3 2 0,-1 2 0,1-4 0,-3 0 0,10 3 0,1 3 0,7 3 0,6 6 0,0-1 0,1-2 0,0 1 0,-1-1 0,0-1 0,-1 3 0,0-5 0,1 3 0,-1-3 0,0-1 0,0 4 0,-2-1 0,1 3 0,-2 1 0,-2-2 0,-1-1 0,-3-1 0,3 3 0,-1-1 0,4 3 0,2 0 0,-3-3 0,1 1 0,-6-3 0,4 2 0,-2 0 0,4 0 0,-1 2 0,3-2 0,-2 1 0,3-1 0,-4 0 0,2 1 0,-3-1 0,3 2 0,-2-1 0,2 0 0,-1-2 0,1 2 0,0-2 0,4 9 0,3 6 0,9 17 0,10 12 0,8 16 0,16 18 0,4 9 0,0-8 0,-1-4 0,-19-32 0,8 7 0,7 4 0,-1 0 0,15 12 0,-15-17 0,-8-11 0,-2-4 0,-19-16 0,5 4 0,-7-6 0,-2-1 0,1-1 0,-4-2 0,-1 0 0,-2-1 0,0-1 0,-2-2 0,-1 0 0,-1 0 0,1 0 0,-1-1 0,5-1 0,8-1 0,-6 0 0,4 0 0</inkml:trace>
</inkml:ink>
</file>

<file path=ppt/ink/ink9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5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0 24575,'-1'86'0,"-1"0"0,1 0 0,0 0 0,0 8 0,-1 0 0,0 14 0,1-56 0,1-101 0,0-13 0,1 25 0,-1 15 0,0-14 0,0 13 0,-1-14 0,-1 2 0,1 6 0,-1-6 0,0 15 0,2-2 0,-1 0 0,2 4 0,0-3 0,1 12 0,-1-1 0,-1 4 0,-1 1 0,0 1 0,0 0 0,0 2 0,1 0 0,-2-6 0,1 1 0,-2-10 0,0 8 0,1-3 0,1 6 0,0 1 0,1 1 0,-1 8 0,-1 15 0,1 7 0,-1 14 0,1-5 0,0 5 0,0 1 0,0-6 0,-2 14 0,0-19 0,0 12 0,1 4 0,2-12 0,-3 16 0,3-21 0,-1 1 0,-1-3 0,2-6 0,-2-1 0,1-3 0,-1-6 0,1 5 0,0-8 0,1 5 0,-1 3 0,1-4 0,0 3 0,0-10 0,0-3 0,0-7 0,0-9 0,0-10 0,2-13 0,-1-6 0,1-11 0,-1 8 0,-1-46 0,0 40 0,0-26 0,0 37 0,-1 1 0,0 1 0,-2-9 0,-1 19 0,3-2 0,-4 16 0,5 4 0,-3 1 0,3 5 0,-1-2 0,0 3 0,0 0 0,1-4 0,1 2 0,0-8 0,-1 7 0,0-2 0,0 6 0,0 2 0</inkml:trace>
</inkml:ink>
</file>

<file path=ppt/ink/ink9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6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24575,'24'0'0,"36"1"0,-12 0 0,38 3 0,-19 0 0,-3 0 0,-1-1 0,-18-3 0,-2 0 0,-13 0 0,-6 0 0,-8 0 0,-7 0 0,18 1 0,-12-1 0,15 2 0,-18-2 0,-2 0 0,-6 0 0,3-1 0,0-1 0,2 1 0,-3 0 0,-4 1 0,-15-1 0,-5-3 0,-21 2 0,-12-5 0,-8 2 0,-24-5 0,13 3 0,-2 0 0,21 5 0,12 0 0,12 2 0,10-1 0,3 2 0,6 0 0,-1 2 0,4-2 0,4 2 0,6-2 0,19 0 0,12 0 0,63 3 0,-26-1 0,-10 1 0,-3-1 0,-9-1 0,-4 1 0,-38-3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9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08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24575,'6'1'0,"11"0"0,8-1 0,29 1 0,19 1 0,16 4 0,-35-4 0,1 0 0,5 0 0,-3 0 0,27 0 0,-15-2 0,-48 0 0,-20 0 0,-6 1 0,-10-1 0,-15 3 0,-12-3 0,-14 1 0,-12-1 0,6-1 0,1 1 0,11 0 0,13 0 0,-8 1 0,19-1 0,-7 0 0,20 1 0,7-1 0,9 1 0,12 1 0,20-1 0,14 1 0,30 3 0,8-1 0,-28 1 0,-2-1 0,18 1 0,-6-2 0,-53-4 0,-11-1 0,-5 1 0,-1 0 0</inkml:trace>
</inkml:ink>
</file>

<file path=ppt/ink/ink9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0.2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24575,'-1'39'0,"0"-6"0,-1 10 0,1-10 0,2-5 0,0 0 0,1 1 0,-1-3 0,-1-2 0,0 4 0,0-4 0,0 9 0,0 10 0,0 1 0,0 0 0,0-6 0,1-6 0,1 14 0,1-11 0,-2 7 0,0-15 0,0-7 0,0-2 0,1-7 0,-2-1 0,1 0 0,-1-2 0,1 0 0,-1-3 0,0-1 0,0-16 0,-2-2 0,0-13 0,-2-32 0,2 13 0,-3-31 0,4 23 0,-1-7 0,0 11 0,2-2 0,0 4 0,-1 8 0,1-6 0,-2 11 0,2 1 0,0-2 0,0 1 0,0 10 0,0 2 0,0 16 0,0 0 0,0 2 0,1 4 0,0 3 0,0 7 0,-3 9 0,1 13 0,-2 36 0,0-4 0,0-12 0,1 0 0,0 11 0,-4 10 0,6-42 0,-3-5 0,3-19 0,1-4 0,7-2 0,-2-1 0,2 0 0,-5 0 0</inkml:trace>
</inkml:ink>
</file>

<file path=ppt/ink/ink9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1.9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24575,'23'4'0,"6"-1"0,30 0 0,16 2 0,6-3 0,18 2 0,-21 0 0,-7-3 0,-19 2 0,-27-3 0,-30-1 0,-14 1 0,-70-3 0,25 3 0,-3-2 0,1 1 0,1 0 0,-22-3 0,47 3 0,1-1 0,-5 2 0,13 0 0,-5 0 0,18 1 0,4-1 0,2 2 0,5-1 0,0 0 0,3 0 0,0-1 0,2 0 0,1 0 0,0 0 0</inkml:trace>
</inkml:ink>
</file>

<file path=ppt/ink/ink9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24575,'1'24'0,"0"1"0,1 11 0,-1 19 0,1-5 0,1 30 0,1-29 0,-1 19 0,-2-33 0,-1 6 0,-1-16 0,1-1 0,-2 2 0,2-4 0,0 7 0,0-2 0,0-3 0,0-3 0,0-5 0,0-7 0,-1 0 0,1-8 0,-1-15 0,1-8 0,0-13 0,0-12 0,-1 9 0,1-34 0,-2 35 0,2-40 0,0 45 0,-1-18 0,1 26 0,-1 1 0,1 9 0,0-1 0,1-3 0,-1-4 0,3 2 0,-1-1 0,1 8 0,3 1 0,-2 6 0,0 2 0,-2 1 0</inkml:trace>
</inkml:ink>
</file>

<file path=ppt/ink/ink9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5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24575,'1'16'0,"0"5"0,-1 11 0,0 12 0,0 1 0,1 12 0,2 15 0,3-16 0,1 17 0,-3-37 0,-1-2 0,-3-17 0,0-6 0,0 1 0,0-4 0,0 1 0,-1-6 0,-1 1 0,1-1 0,0 1 0,0 2 0,1-1 0,-6 15 0,2-2 0,-2 12 0,3-11 0,2-2 0,0-7 0,1-6 0,0-11 0,0-10 0,0-9 0,0-7 0,-1-1 0,1-5 0,-1 4 0,1-6 0,0-12 0,-2 3 0,1-28 0,-1 23 0,1-15 0,-1 27 0,2 6 0,-1 15 0,0 10 0,1 3 0,2 7 0,-2 2 0,3 1 0,-3 1 0</inkml:trace>
</inkml:ink>
</file>

<file path=ppt/ink/ink9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6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 24575,'28'-3'0,"17"1"0,5-2 0,31 0 0,9 1 0,-2-1 0,0 2 0,-29-1 0,-3 2 0,-12 0 0,-17 1 0,-4 0 0,-16 0 0,1 0 0,0 0 0,-2 0 0,0 0 0,-6 0 0,-7 1 0,-7-1 0,-18 2 0,-17-2 0,-9 0 0,-24 0 0,16 0 0,15 0 0,0 0 0,-4 0 0,-15 0 0,44 0 0,5 0 0,6 0 0,6 0 0,3 0 0,2 0 0,0 0 0,-1 0 0,1 0 0,3 0 0,5-1 0,0 0 0,0 0 0</inkml:trace>
</inkml:ink>
</file>

<file path=ppt/ink/ink9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18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5 24575,'7'0'0,"19"1"0,3-1 0,53 1 0,-12-1 0,-19 0 0,2 0 0,-2-1 0,-2-1 0,23 2 0,-1-3 0,-40 3 0,-12 0 0,-2 0 0,-9 0 0,14 0 0,-4 1 0,12-1 0,4 2 0,-10-1 0,-1 0 0,-16-2 0,-6 2 0,-6 0 0,-3 0 0,-26 1 0,0-2 0,-51 2 0,19-5 0,-16 4 0,20-4 0,10 3 0,-11-2 0,17 2 0,-3-1 0,12 1 0,9 0 0,-12 4 0,10-1 0,1 3 0,9-4 0,8 0 0,4-2 0,3 0 0,4 1 0,-2-3 0,3 2 0,-2-2 0</inkml:trace>
</inkml:ink>
</file>

<file path=ppt/ink/ink9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0.2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24575,'-3'14'0,"3"0"0,-3 8 0,3 4 0,-1-5 0,1 19 0,-1-10 0,0 33 0,0-21 0,1 34 0,0-30 0,2 8 0,-4-13 0,1 1 0,-2-3 0,1 1 0,0-4 0,0-5 0,1 4 0,-1 2 0,2-9 0,1 8 0,0-17 0,0-1 0,-1-12 0,0 0 0,0-3 0,0 10 0,-1-3 0,0 11 0,-1-12 0,2 0 0,-4-14 0,3 1 0,-3-2 0,3 2 0,2-1 0,0 2 0,1 0 0,-2 1 0,2 1 0,7-1 0,2 1 0,13-2 0,-1-2 0,9 1 0,-6-1 0,-6 2 0,-4 3 0,-10-1 0,2 1 0,-6 0 0,5-1 0,-6-14 0,2 10 0,-5-9 0</inkml:trace>
</inkml:ink>
</file>

<file path=ppt/ink/ink9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3:21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42 24575,'0'19'0,"0"-1"0,0 4 0,0-6 0,0 2 0,1-12 0,1-6 0,2-8 0,1-13 0,-3-1 0,2-9 0,-3 8 0,1 3 0,-1 8 0,-1 8 0,-1 6 0,1 3 0,-1 4 0,1-3 0,0 1 0,0-5 0,-2 2 0,2-3 0,-1 2 0,2-4 0</inkml:trace>
</inkml:ink>
</file>

<file path=ppt/ink/ink9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0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58 41 24575,'0'4'0,"0"1"0,0-2 0,1 0 0,0-1 0,2-1 0,0-1 0,4 0 0,0-2 0,0 0 0,-2 0 0,-2-2 0,-2 0 0,0 1 0,-3-7 0,-1 5 0,-2-5 0,-2 6 0,-2-2 0,-1 3 0,2 0 0,1 2 0,2 1 0,1 3 0,-3 0 0,1 8 0,-2-2 0,3 7 0,1-6 0,1 3 0,4-8 0,4 4 0,1-8 0,5 1 0,-3-2 0,0-2 0,-3 0 0,0-3 0,-4 2 0,0-1 0,0 1 0,-2 0 0,0 2 0,-2-1 0,-7-2 0,0 2 0,-2-1 0,4 3 0,4 2 0,1 2 0,0 4 0,2-2 0,1 3 0,2-4 0,2 0 0,0-2 0,7-1 0,-4-3 0,4-3 0,-6-1 0,-1-3 0,-2 0 0,-1-1 0,-2-7 0,0 5 0,-2-3 0,0 12 0,-4 0 0,1 3 0,-1 1 0,1 0 0,2 1 0,1 3 0,2-3 0,1 1 0,2-3 0,2-3 0,0 0 0,-1-1 0,0 1 0,-1 0 0,-1-1 0,0 2 0,-1-1 0,0 1 0,0 1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9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4.1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 5 24575,'-1'12'0,"1"3"0,-1 5 0,0 6 0,1 2 0,-2-3 0,1-1 0,-1-6 0,1-6 0,0-2 0,1-5 0,1-4 0,0-5 0,3-6 0,-1-6 0,2-5 0,-2 1 0,0-6 0,-1 4 0,-2-5 0,2 10 0,-2 0 0,1 11 0,0 0 0,-1 5 0,2 3 0,2 5 0,4 3 0,3 7 0,0 0 0,4 9 0,2 10 0,-2-4 0,4 4 0,-10-19 0,-1-5 0,-5-8 0,-2-3 0,3-11 0,0 1 0,5-20 0,-5 11 0,1-19 0,-3 21 0,1-13 0,-2 14 0,0-4 0,-1 9 0,1-1 0,0 7 0,0-5 0,0 6 0,0-2 0,-1 5 0</inkml:trace>
</inkml:ink>
</file>

<file path=ppt/ink/ink9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5.88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3 104 24575,'-1'33'0,"0"0"0,1 0 0,0-3 0,0-10 0,0-6 0,0-8 0,0-5 0,1-7 0,0 0 0,1-6 0,0-3 0,1-4 0,1-14 0,0 8 0,-1-7 0,-2 12 0,0 3 0,-1 3 0,1 4 0,-1 1 0,0 2 0,0 2 0,1 4 0,2 3 0,0 5 0,6 8 0,3 5 0,5 6 0,6 7 0,-5-4 0,5 4 0,-5-3 0,-5-11 0,-3-4 0,-7-12 0,0-6 0,0-2 0,1-5 0,0-2 0,1-3 0,0-4 0,1-1 0,-1 0 0,0-17 0,-1 11 0,1-16 0,-4 18 0,3 0 0,-4 13 0,1 5 0</inkml:trace>
</inkml:ink>
</file>

<file path=ppt/ink/ink9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26.57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24575,'1'19'0,"1"0"0,-2 16 0,1-12 0,-2 0 0,1-10 0,-1-5 0,1-3 0,3-2 0,0-5 0,0 2 0,-1-3 0</inkml:trace>
</inkml:ink>
</file>

<file path=ppt/ink/ink9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3.0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239 43 24575,'10'-1'0,"2"0"0,6 1 0,-2 0 0,5 0 0,12-1 0,-10 0 0,14-1 0,-18 1 0,3 0 0,-11 1 0,2 0 0,-7 1 0,7-1 0,-5 0 0,4 0 0,-5 0 0,0 0 0,3 0 0,-1-1 0,6 0 0,-8 1 0,4-1 0,-7 1 0,2 0 0,-1 0 0,1 0 0,2 0 0,0 0 0,1 0 0,0 0 0,-1 1 0,6-1 0,-6 1 0,4-1 0,-6 0 0,-2 0 0,1 0 0,-1 0 0,1-1 0,0 1 0,5-1 0,-3 1 0,7 0 0,-7 0 0,0 0 0,-3 0 0,-2 0 0,1 0 0,0 0 0,1 0 0,-1 0 0,3 0 0,-2 0 0,0 0 0,-1 0 0,0 0 0,0 0 0,0-1 0,2 1 0,-1-2 0,4 2 0,-5-1 0,1 0 0,-2 1 0,-1-1 0,3 1 0,0 0 0,0 0 0,1 0 0,-2 0 0,-1 0 0,2 0 0,0-1 0,2 1 0,0 0 0,2-1 0,-2 1 0,1-1 0,-3 0 0,-3 1 0,-3-1 0,-4 1 0,-2 0 0,-3-1 0,3 1 0,-6-1 0,4-1 0,-12 2 0,6-2 0,-5 2 0,2 0 0,-3 0 0,0 0 0,-25-2 0,20 2 0,-13-2 0,20 2 0,3 0 0,-3-1 0,-7 0 0,7 0 0,-8 1 0,13 0 0,-1 0 0,1 0 0,3-1 0,-9 1 0,7-1 0,-6 2 0,11-1 0,-5 2 0,7-2 0,-3 1 0,4 0 0,1-1 0,-6 1 0,4-1 0,-4 0 0,4 1 0,-4 0 0,2 0 0,-5 1 0,6-1 0,0-1 0,3 1 0,0-1 0,0 1 0,-5-1 0,2 1 0,-5 0 0,5-1 0,0 1 0,3-1 0,2 1 0,0-1 0,3 1 0,2-2 0,8 1 0,6-2 0,14 2 0,-1 0 0,34 0 0,-26 1 0,25-1 0,-20 1 0,-7-1 0,13 1 0,-22-1 0,14-1 0,-21 1 0,3-2 0,-13 2 0,-2-1 0,1 0 0,-2 1 0,7-1 0,-4 1 0,4 0 0,-5-1 0,1 0 0,0-1 0,-3 1 0,3 0 0,-6 0 0,3 1 0,-4 0 0,4-1 0,-2 1 0,4-1 0,-5 1 0,2 0 0,-3 0 0,1 0 0,0 0 0,-1-1 0,0 1 0,1-1 0,3 1 0,0 0 0,4 0 0,-2 0 0,0 0 0,-2 0 0,-1 0 0,2 0 0,-4 0 0,0 0 0,-9 0 0,-5 0 0,-5 1 0,-6 0 0,1 0 0,-25 0 0,16-1 0,-32 2 0,34-2 0,-15 3 0,22-3 0,-6 2 0,9-2 0,-13 2 0,11-2 0,-11 2 0,6 0 0,0 0 0,-1 0 0,3 0 0,5-1 0,-6-1 0,13 1 0,-4-2 0,8 0 0,-1 0 0,-3 1 0,-2 0 0,1 0 0,1 0 0,-1 0 0,-4 0 0,2 1 0,-8-1 0,7 1 0,-3-1 0,8 0 0,-7 0 0,9 0 0,-6 0 0,6 0 0,-1 2 0,3-2 0,-2 2 0,6-2 0,3 0 0,4 0 0,3-1 0,9 0 0,-2 0 0,14-2 0,-9 2 0,16 0 0,-10 1 0,14-1 0,-14 0 0,20 0 0,-20 1 0,31-2 0,-20 1 0,13-1 0,-16 1 0,-3 0 0,2-1 0,-9 0 0,13-1 0,-15 2 0,15 0 0,-11 1 0,13 0 0,-16 0 0,4-1 0,-11 1 0,-2-1 0,-5 0 0,0 1 0,-3-1 0,4 1 0,1 0 0,3 0 0,-3 0 0,-1-1 0,-4 1 0,-2-1 0,0 0 0,-1 0 0,-1 0 0,-1 1 0</inkml:trace>
</inkml:ink>
</file>

<file path=ppt/ink/ink9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5.7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122 82 24575,'-2'56'0,"1"-1"0,8-140 0,-7 170 0,4-141 0,0 0 0,-4 63 0,-1-5 0,1 0 0,-3 4 0,-6 10 0,2 3 0,-7 10 0,2 0 0,-3 4 0,1-2 0,-6 18 0,7-17 0,-2 11 0,8-26 0,4-6 0,2-11 0,1-10 0,0 0 0,3-18 0,1 4 0,7-21 0,-3 10 0,4-9 0,-6 12 0,0 0 0,-3 6 0,2 3 0,-2 7 0,-1 3 0,1 7 0,-3 0 0,1 9 0,3 6 0,5 9 0,1 7 0,5 10 0,2-3 0,6 10 0,-2-8 0,2-3 0,-6-2 0,-7-18 0,-2-2 0,-4-21 0,0-1 0,1-8 0,3-2 0,-2-2 0,6-19 0,-7 16 0,4-29 0,-6 30 0,3-14 0,-4 23 0,2 0 0,-2 11 0,-1 6 0,0 5 0,-2 6 0,1-5 0,-1 2 0</inkml:trace>
</inkml:ink>
</file>

<file path=ppt/ink/ink9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26.76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 24575,'11'-3'0,"-1"2"0,7 0 0,1 1 0,1 1 0,7 2 0,-12 3 0,6 4 0,-13-1 0,0 2 0,-5-3 0,-2 1 0,-6 4 0,0-4 0,-3 3 0,0-7 0,4-1 0,1-2 0,3-1 0,7 4 0,0 2 0,3 4 0,0 3 0,-4-3 0,-4 12 0,-3-10 0,-8 7 0,1-14 0,-3 0 0,3-5 0,3 1 0,0-3 0,2 2 0,1-2 0,2 0 0,0 0 0,0-1 0,1-1 0,-1 1 0,1 0 0</inkml:trace>
</inkml:ink>
</file>

<file path=ppt/ink/ink9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42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 25 24575,'-5'1'0,"1"1"0,1 1 0,1 1 0,1-2 0,-1 0 0,2-3 0,-1 0 0,-1-5 0,-1 4 0,-1-4 0,0 6 0,0-1 0,0 1 0,1 1 0,2 0 0,0 4 0,-1-2 0,2 2 0,0-3 0,0 0 0,2-2 0,3-2 0,-3 0 0,5-5 0,-6 2 0,1-3 0,-3 1 0,1 2 0,0 3 0,-2 1 0,0 2 0,-4 0 0,4 3 0,-1 0 0,3 0 0,0-3 0,5 0 0,-1-2 0,2-1 0,-2-1 0,-2-2 0,-2 2 0,1 0 0,-1 3 0,1 0 0,-1 1 0</inkml:trace>
</inkml:ink>
</file>

<file path=ppt/ink/ink9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7:55.4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 6 24575,'-2'3'0,"0"1"0,2-2 0,0 0 0,1-1 0,2-1 0,-2-2 0,2-1 0,-3 0 0,1 1 0,-2 0 0,0 3 0,-5 3 0,1 1 0,0 2 0,3-1 0,1 0 0,1-1 0,5 1 0,0-2 0,26 2 0,-14-3 0,18-1 0,-23-3 0,-2-4 0,-6 0 0,-4-12 0,-3 8 0,-3-8 0,1 14 0,0 0 0,-1 3 0,-5 3 0,-2-1 0,-2 5 0,-2 1 0,8-2 0,0 0 0,9-6 0,0-1 0,2-2 0,0-1 0,-1 1 0,0-2 0,0 3 0,-2 0 0,0 3 0,-1 1 0,0 1 0,2 0 0,-1-1 0,-2 1 0,2-1 0,-2 0 0</inkml:trace>
</inkml:ink>
</file>

<file path=ppt/ink/ink9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21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38 64 24575,'0'6'0,"1"3"0,0-1 0,1-1 0,1-3 0,-1-4 0,2-1 0,3-2 0,1-2 0,6-6 0,-5 2 0,0-3 0,-6 5 0,-2-1 0,-2 1 0,0-1 0,-4 2 0,-4 2 0,0 2 0,-9 0 0,9 3 0,-7 3 0,9 1 0,0 2 0,4 0 0,2-2 0,12 4 0,2-5 0,6 1 0,0-4 0,0-2 0,-5 0 0,-1-3 0,-7 0 0,-4-3 0,-1 1 0,-8-7 0,4 10 0,-15-9 0,6 11 0,-10-4 0,6 2 0,-6 8 0,10 4 0,-2 4 0,10 0 0,2 4 0,3-4 0,5 4 0,-2-9 0,8-3 0,-4-8 0,2-1 0,-3-3 0,0 1 0,-4 0 0,-1 1 0,-1 0 0,-1 1 0,1 2 0,-2 0 0,-2 4 0,-5 3 0,3-1 0,-3 3 0,8-4 0,-1-2 0,4-3 0,-2 0 0,2 0 0,-2 1 0,-1 0 0</inkml:trace>
</inkml:ink>
</file>

<file path=ppt/ink/ink9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6.4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17 24575,'1'6'0,"-1"-3"0,2 1 0,-1-3 0,1-2 0,0 0 0,1 0 0,-1-6 0,-1 2 0,-1-4 0,0 6 0,-2 0 0,1 2 0,-7 4 0,3 0 0,-6 6 0,6-3 0,4 6 0,4-6 0,11 3 0,-1-6 0,5 0 0,-7-3 0,-3-2 0,-3-1 0,0-5 0,-3 1 0,-1-5 0,-4 5 0,1 0 0,-7 5 0,3 4 0,-2 6 0,3-1 0,3 2 0,2-4 0,0-2 0,2-1 0,0-1 0,2-1 0,1 0 0,-1-3 0,0-1 0,-2-9 0,-2 8 0,-1 1 0,0 6 0,-1 2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9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8.0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59 24575,'-6'14'0,"-3"1"0,0 3 0,1-3 0,1 2 0,2-6 0,1 3 0,0-5 0,2-1 0,0-4 0,1-1 0,1-4 0,0-3 0,3-6 0,-1-3 0,2-5 0,-2 2 0,0-3 0,-1-1 0,0 3 0,1-7 0,-2 11 0,2 3 0,0 12 0,2 12 0,1 7 0,2 4 0,2 3 0,2 3 0,-2-12 0,-3 1 0,-2-19 0,1-7 0,-1-2 0,6-13 0,-5 9 0,7-19 0,-6 14 0,3-18 0,-5 16 0,-1-2 0,-1 14 0,-2 2 0,0 5 0,0-1 0,-1 1 0</inkml:trace>
</inkml:ink>
</file>

<file path=ppt/ink/ink9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6:49.3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 28 24575,'0'-4'0,"0"1"0,1 0 0,0 2 0,1-1 0,0 0 0,0-1 0,3 0 0,-1 1 0,1 0 0,0 0 0,-3 2 0,0 0 0,-1 3 0,0 2 0,0 6 0,-1 0 0,0 2 0,0-3 0,-2-3 0,2 0 0,-4 2 0,1-1 0,-4 5 0,0-6 0,0 2 0,0-2 0,4-1 0,0 2 0,1-2 0,0 3 0,1 0 0,1-2 0,0 2 0,3-3 0,0-1 0,10 0 0,-2-1 0,18 0 0,-11 0 0,9-2 0,-13-1 0,-3-1 0,-5 0 0,-4 1 0,6-2 0,-7 1 0,7-1 0</inkml:trace>
</inkml:ink>
</file>

<file path=ppt/ink/ink9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33.7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19 24575,'-8'8'0,"2"1"0,2-1 0,2-1 0,0-2 0,2-2 0,0-3 0,1-5 0,0 1 0,0-8 0,0 3 0,-3 0 0,-2-1 0,-4 5 0,-10 0 0,1 7 0,-5 3 0,8 1 0,3 2 0,5 2 0,3-1 0,4 3 0,1-6 0,5-2 0,0-1 0,4-3 0,6 1 0,-5-3 0,-1-2 0,-7-1 0,-3-3 0,0 1 0,-2-1 0,0 0 0,-2 1 0,1 1 0,0 5 0,0-1 0,-2 5 0,2-1 0,-1 2 0,2-1 0,1-1 0,3-5 0,4 1 0,7-4 0,4 5 0,-6-1 0,-2 2 0</inkml:trace>
</inkml:ink>
</file>

<file path=ppt/ink/ink9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8:43.6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57 43 24575,'1'-5'0,"-1"0"0,0-1 0,-1 0 0,-1 0 0,0 0 0,0 2 0,-4 0 0,2 3 0,-7 1 0,6 3 0,-2 0 0,5 1 0,1-2 0,1 0 0,0-2 0,0-2 0,-2 9 0,-1-3 0,-2 13 0,2-4 0,1-1 0,2-3 0,0-5 0,3-1 0,2-4 0,1-1 0,1-1 0,-2-2 0,-1-1 0,0-2 0,-1 7 0,-2-1 0,-1 5 0</inkml:trace>
</inkml:ink>
</file>

<file path=ppt/ink/ink9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6.67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 24575,'10'7'0,"-11"33"0,19-105 0,-17 63 0,0 1 0</inkml:trace>
</inkml:ink>
</file>

<file path=ppt/ink/ink9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8.12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18 24575,'1'4'0,"0"1"0,1-2 0,1 1 0,4-2 0,-2 0 0,1-1 0,-3-3 0,-1-1 0,0-2 0,0-2 0,-2 1 0,0-1 0,-1 3 0,-2 1 0,1 2 0,-1 0 0,-5 7 0,4-1 0,-4 12 0,6-7 0,2 2 0,1-9 0,1-2 0,0-4 0,1-1 0,-2-1 0,0-1 0,-4 4 0,3 1 0,-3 1 0</inkml:trace>
</inkml:ink>
</file>

<file path=ppt/ink/ink9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29.7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51 70 24575,'-6'21'0,"0"3"0,1 4 0,-1 0 0,3 1 0,-1-10 0,1 4 0,1-8 0,0 3 0,-1 8 0,-1-8 0,0 4 0,1-12 0,3-6 0,0-6 0,7-22 0,-1-1 0,14-31 0,-10 22 0,8-16 0,-9 21 0,-2 0 0,1 3 0,-4 9 0,0 3 0,-1 10 0,3 9 0,0 9 0,6 8 0,0 4 0,3 8 0,1 3 0,-1 1 0,4 2 0,2 8 0,-7-14 0,0-5 0,-12-23 0,0-18 0,1 0 0,6-31 0,-2 7 0,4-32 0,-6 25 0,1-20 0,-3 35 0,-1-4 0,-1 17 0,-1 5 0,1 1 0,-1 5 0,1 2 0,-2 19 0,2-12 0,-2 13 0</inkml:trace>
</inkml:ink>
</file>

<file path=ppt/ink/ink9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0.61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1 24575,'0'19'0,"0"5"0,-1 7 0,-2-2 0,-1-1 0,0-12 0,0-1 0,3-11 0,0 0 0,4-3 0,7-1 0,5 0 0,23-3 0,-11 2 0,29-2 0,-35 3 0,6 0 0,-25 0 0,-2-3 0,-2 0 0,1-1 0,1 2 0</inkml:trace>
</inkml:ink>
</file>

<file path=ppt/ink/ink9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1T11:19:31.11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 1 24575,'1'33'0,"1"-1"0,-2 17 0,1-6 0,-1-9 0,0 1 0,1-8 0,-1-11 0,1-6 0,-5-19 0,4 5 0,-4-6 0</inkml:trace>
</inkml:ink>
</file>

<file path=ppt/ink/ink9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0.797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119 24 24575,'14'-2'0,"15"-1"0,-14 1 0,13 0 0,-10 1 0,-1 1 0,9 0 0,-7 0 0,3 0 0,-4 0 0,-3 0 0,-2 0 0,0 0 0,-1 0 0,0 0 0,2 0 0,-1 0 0,-1 0 0,-1 1 0,-1-1 0,4 2 0,-3-2 0,5 2 0,-6-2 0,3 1 0,7 0 0,0-1 0,8 1 0,-9-1 0,1 0 0,-3 0 0,-1 0 0,1 0 0,0 0 0,-2 1 0,3-1 0,-5 1 0,0-1 0,1 0 0,0 0 0,9 0 0,-1 0 0,13 0 0,-10 0 0,15 0 0,-15 0 0,13 0 0,-16 0 0,8 0 0,-11 0 0,10 0 0,-8 0 0,2-1 0,-1 0 0,-2-1 0,7 1 0,-6 1 0,15-1 0,-13 1 0,6-1 0,2 1 0,-8-1 0,16-2 0,-14 0 0,4-2 0,-9 4 0,0 0 0,8 0 0,1 1 0,2-1 0,-3 1 0,-7 0 0,4 0 0,-3 0 0,4 0 0,-1 0 0,1 1 0,10-1 0,-5 2 0,21 0 0,-18-1 0,22 0 0,-21-1 0,4 0 0,-10 0 0,-5 0 0,14 0 0,-7 0 0,17 1 0,-19-1 0,1 1 0,-7-1 0,-3 0 0,1 0 0,16 3 0,-11-3 0,22 3 0,-20-2 0,16 1 0,-15-1 0,15 0 0,-15 0 0,5-1 0,-7 1 0,12 1 0,-7-1 0,10 1 0,-2-2 0,-10 1 0,15 1 0,-17-2 0,10 1 0,-16-1 0,11 0 0,-12 0 0,3-1 0,-5 1 0,-3-1 0,0 1 0,1 0 0,-3 0 0,6 0 0,-6 0 0,7 1 0,-5-1 0,13 1 0,-7-1 0,3 0 0,10 0 0,-14 0 0,22 0 0,-21 0 0,13-1 0,-15 1 0,15-2 0,-10 2 0,17-1 0,-13 1 0,15 0 0,-17 0 0,1 0 0,-10 0 0,-6 0 0,0 0 0,1 0 0,0 0 0,6 0 0,-4 0 0,-1 0 0,-4 0 0,-1 1 0,4-1 0,-1 0 0,3 1 0,-6 0 0,-3-1 0,-2 0 0,-4 0 0,-11 0 0,-15 1 0,-4 0 0,-8 0 0,-9-1 0,7 0 0,-8 0 0,12 0 0,6 0 0,1 0 0,-3 0 0,5-1 0,-7 0 0,7-1 0,0 2 0,6-1 0,4 1 0,-6 1 0,-1 0 0,0 1 0,4-2 0,6 1 0,1 0 0,-1-1 0,-14 2 0,10-2 0,-29 1 0,23 0 0,-20 1 0,15-1 0,-5 0 0,-10-1 0,10 0 0,-18 0 0,8 0 0,1 0 0,2 0 0,2 2 0,7 0 0,-4 0 0,6 1 0,-2-2 0,1-1 0,-6 1 0,-10-1 0,-11 2 0,-15 3 0,9-2 0,11 2 0,14-3 0,1 0 0,2-2 0,-11 2 0,0-4 0,-21-1 0,10-2 0,0 0 0,0 0 0,25 2 0,-26 1 0,33 0 0,-17 0 0,15 2 0,1-2 0,-15 0 0,15 1 0,-27-1 0,-4 2 0,5-1 0,-2 1 0,21 0 0,6 1 0,1-1 0,-21 1 0,20-1 0,-38 0 0,35 0 0,-21 0 0,14 0 0,-21 0 0,2 0 0,1-1 0,12 1 0,18-1 0,-13 0 0,3 0 0,-7 0 0,8 1 0,-19 0 0,22 0 0,-22 0 0,24 0 0,-2 0 0,-14-1 0,12 1 0,-11-3 0,18 3 0,1-1 0,-10 1 0,14 0 0,-9 0 0,21 0 0,1 0 0,7 0 0,-2 0 0,-6 0 0,3 0 0,-3 0 0,6 0 0,1 0 0,2 0 0,0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9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3.09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 11 24575,'2'-3'0,"0"0"0,1 1 0,0 0 0,-1 1 0,-1 1 0,2 10 0,-1 4 0,0 8 0,-1 7 0,2-4 0,-1 6 0,0-1 0,0-1 0,-2 15 0,0-9 0,0 11 0,0-17 0,0 1 0,0-6 0,0-3 0,-1-1 0,0-6 0,-2 1 0,1 16 0,0-6 0,-2 46 0,1-31 0,0 42 0,2-49 0,1 14 0,0-25 0,-1 1 0,1-3 0,-2-5 0,0 4 0,0-2 0,0 5 0,4 18 0,-2-12 0,1 22 0,-1-28 0,0 18 0,0-20 0,0 13 0,1-2 0,0-5 0,1 5 0,-1-17 0,1 1 0,-1-9 0,-1 0 0,1-12 0,1-3 0,0-14 0,3-21 0,-2-1 0,2-36 0,-2 22 0,0-16 0,0 22 0,0-2 0,-2 7 0,1 3 0,-2-1 0,-2 2 0,2-3 0,-1-3 0,1-11 0,0 8 0,0-13 0,0 19 0,0-25 0,0 29 0,-1-18 0,0 24 0,0 8 0,1-1 0,0 16 0,0 1 0,0 6 0,0 0 0,0 2 0,0 1 0,0 2 0,0 0 0</inkml:trace>
</inkml:ink>
</file>

<file path=ppt/ink/ink9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06.93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36 26 24575,'21'9'0,"-4"-1"0,22 16 0,-15-7 0,16 12 0,-14-10 0,5 4 0,-6-7 0,4 3 0,-3-1 0,13 7 0,-13-5 0,5 1 0,-15-8 0,8 9 0,-8-7 0,17 15 0,-17-16 0,13 8 0,-18-13 0,4 3 0,-4-1 0,-1 0 0,4 5 0,-4-4 0,1 2 0,-1-3 0,3 8 0,-1-2 0,3 5 0,6 4 0,-7-10 0,7 6 0,-9-11 0,-2 0 0,1-1 0,-4-2 0,2 4 0,0-2 0,-1 1 0,2 1 0,-1 1 0,0 3 0,-3-4 0,0 0 0,-4-8 0,0 0 0,1 1 0,0 3 0,2-1 0,1 6 0,-2-8 0,1 4 0,-1-4 0,2 1 0,-1 1 0,0-3 0,-2 1 0,-2-3 0,-3-2 0,-3-3 0,-7-4 0,0-2 0,-8-6 0,-2-2 0,-1-2 0,-7-6 0,-9-7 0,4 2 0,-20-18 0,23 21 0,-9-7 0,21 16 0,-4-2 0,5 2 0,-5-2 0,-1-4 0,-10-3 0,9 2 0,-13-10 0,17 11 0,-3-7 0,8 8 0,-3-1 0,-5-6 0,3 5 0,-10-9 0,16 15 0,-7 0 0,13 10 0,-3 1 0,4 1 0,-3-2 0,1 2 0,-1-5 0,-8-6 0,-1-9 0,2 6 0,4 1 0,10 15 0,3 1 0,2 3 0,4 2 0,8 7 0,3 4 0,9 8 0,1 3 0,11 9 0,24 23 0,-8-8 0,-9-11 0,-1-1 0,4 6 0,9 3 0,-24-17 0,4-2 0,-4-2 0,1-1 0,-2-1 0,4 4 0,2 1 0,-6-1 0,-3 0 0,-10-6 0,6 9 0,-2-6 0,7 10 0,-12-15 0,0-1 0,-5-6 0,-4-4 0,4 7 0,-2-4 0,2 6 0,0-3 0,-2 1 0,0-3 0,-5-3 0,-11-3 0,-7 1 0,0-4 0,1 2 0</inkml:trace>
</inkml:ink>
</file>

<file path=ppt/ink/ink9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17.360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81 49 24575,'0'12'0,"-2"10"0,0-3 0,-2 12 0,0-9 0,1 1 0,-2 5 0,2 0 0,0 3 0,-3 13 0,2-3 0,-2 2 0,1-8 0,4-2 0,-1-10 0,3 9 0,-1-15 0,1 0 0,-1-3 0,0 0 0,-1 9 0,0-5 0,0 8 0,0-11 0,-1 0 0,1-5 0,0-4 0,1 2 0,0-1 0,0 1 0,-1 2 0,1 2 0,0-1 0,0 11 0,2-8 0,-2 6 0,0-5 0,0-1 0,-1 1 0,1 9 0,0-9 0,0 14 0,1-18 0,0 9 0,-1-11 0,0 6 0,1-3 0,-1 2 0,1 13 0,-1-8 0,-1 26 0,0-19 0,0 15 0,1-15 0,0 8 0,-1-10 0,0 4 0,0-9 0,-1-4 0,2 3 0,-1 1 0,1 4 0,0 3 0,1-1 0,-1 2 0,2-2 0,-2 0 0,2 2 0,-1-2 0,-1 2 0,1 11 0,-1-11 0,-1 21 0,1-22 0,-3 13 0,3-14 0,-1 1 0,1 2 0,0-1 0,-1 2 0,1 13 0,-1-17 0,0 18 0,0-25 0,1 20 0,3-3 0,-1-3 0,0 10 0,-1-24 0,-1 15 0,1-15 0,1 27 0,-1-17 0,0 15 0,-1-13 0,0-2 0,0 0 0,-1-5 0,1 2 0,0 19 0,0-14 0,1 18 0,0-19 0,0 2 0,0 7 0,-1-5 0,0 5 0,0-4 0,1-5 0,0 19 0,2 1 0,-2 3 0,2-5 0,-3-13 0,2 17 0,1-9 0,-2 8 0,1-20 0,-1-1 0,0-13 0,0 13 0,-1-16 0,0 15 0,0-14 0,0 9 0,0-6 0,1 1 0,-1 1 0,1-2 0,-1-2 0,0 1 0,0 0 0,1-1 0,-1 9 0,1-1 0,-1 5 0,-1-4 0,1-1 0,-1-2 0,1-1 0,0 10 0,0-13 0,0 10 0,0-11 0,0-2 0,0 1 0,0-5 0,-1 3 0,1-5 0,-1 1 0,1 0 0,0 4 0,0 2 0,0-1 0,-1 0 0,1-3 0,-1-3 0,0 4 0,1-5 0,-1 8 0,1-5 0,0 11 0,0-10 0,0 6 0,0-4 0,0-3 0,0 5 0,0-7 0,0 12 0,1-9 0,-1 9 0,1-7 0,-1 2 0,1 2 0,-1-7 0,1 1 0,-1-9 0,0 1 0,0-1 0,0 0 0,0-2 0,1-3 0,-1-4 0,3-6 0,-2-2 0,3-7 0,-2-7 0,2-10 0,0-26 0,6-23 0,-5 33 0,0 0 0,8-29 0,-4 5 0,-1 36 0,-3-2 0,1-7 0,4-24 0,-3 11 0,1-13 0,-4 33 0,-1 16 0,-2 8 0,0 4 0,-1 5 0,1-8 0,-1 9 0,1-5 0,-2 7 0,1-2 0,-2-3 0,2-1 0,-2-10 0,2 7 0,-2-5 0,2 11 0,-1 0 0,1 4 0,0-2 0,-1-7 0,0 5 0,0-19 0,0 10 0,1-20 0,-1 14 0,-1-14 0,0 18 0,0-4 0,2 11 0,-2 0 0,1 0 0,-1-6 0,-1-5 0,1 1 0,-2 0 0,3 3 0,0 6 0,0-15 0,1 12 0,0-24 0,0 12 0,0-8 0,-1 3 0,-1 5 0,-3-22 0,2 17 0,-3-22 0,4 29 0,-3-13 0,3 17 0,-2-5 0,3 6 0,-1-1 0,-1-10 0,1 4 0,-2-7 0,3 11 0,-1-1 0,0-12 0,0 1 0,-2-11 0,1 11 0,-1-4 0,2 4 0,2-43 0,1 32 0,-1-47 0,-2 61 0,0-14 0,0 27 0,-1-13 0,1 10 0,0-4 0,1 11 0,0-1 0,1-8 0,-1 7 0,1-10 0,0 13 0,1-16 0,-1 10 0,1-23 0,-1 13 0,0-10 0,-2-12 0,0 18 0,-1-19 0,2 25 0,1 3 0,-1-14 0,1 18 0,-2-13 0,0 16 0,0-8 0,1 7 0,0-1 0,1 9 0,0 2 0,0-5 0,-1 3 0,0-1 0,0 3 0,0 0 0,1-3 0,-1-13 0,1 14 0,0-8 0,0 17 0,1-3 0,0 1 0,2-3 0,-1 4 0,3-5 0,-3 3 0,2-3 0,-2 3 0,-1-1 0,0 2 0,0-1 0,-1 5 0,0 1 0,1 3 0,-1 2 0,1 15 0,-1-1 0,-2 31 0,0 2 0,0 6 0,1-2 0,1-9 0,0 1 0,0-3 0,1 19 0,-1-24 0,3 34 0,-3-38 0,1 17 0,0-20 0,-1 0 0,2 15 0,-2-17 0,0 23 0,0-29 0,0 20 0,0-23 0,-1 21 0,0-21 0,0 8 0,2-9 0,0 0 0,0-1 0,-1 1 0,0 2 0,0-1 0,0 8 0,0 1 0,0 17 0,0-9 0,-1 4 0,-2-3 0,1-13 0,-2 14 0,3-9 0,-1 4 0,0 6 0,1-5 0,-1 1 0,0 18 0,1-20 0,0 17 0,2-22 0,-1 16 0,1-15 0,-1 22 0,0-28 0,-1 11 0,1-7 0,-2 0 0,-1 22 0,1-21 0,-1 19 0,2-19 0,0 2 0,1 24 0,-3-17 0,3 20 0,-1-9 0,1-10 0,-2 23 0,1-22 0,-1 10 0,1-13 0,1 3 0,-1-4 0,1-1 0,0-2 0,-1 5 0,-1 6 0,1-4 0,1 5 0,3 1 0,-2-8 0,4 18 0,-4-27 0,2 18 0,-1-24 0,-2 11 0,2-11 0,-1 0 0,4 18 0,-3-12 0,3 36 0,-4-32 0,2 22 0,-2-10 0,0 9 0,-1-6 0,1 1 0,2 3 0,-2-6 0,4 27 0,-3-10 0,2 7 0,-2-15 0,1-10 0,-2-12 0,0-3 0,-1-3 0,1 5 0,0 3 0,2-5 0,-2 1 0,1-14 0,-2-3 0,1-1 0,0-4 0,-1 3 0,1-5 0,-1 2 0,0-2 0,0 2 0,0 0 0,0 4 0,0-2 0,0-2 0,0 0 0,0-4 0,0 0 0,0-1 0,2-7 0,1-9 0,2-11 0,1-16 0,3-34 0,-2 6 0,1-22 0,-3-5 0,-1 23 0,-2 21 0,-1 3 0,0-7 0,-1-10 0,2 29 0,-1-6 0,0 14 0,0-6 0,1 2 0,-3-44 0,2 30 0,-4-37 0,3 51 0,-1-16 0,0 19 0,-1-18 0,0 17 0,0-5 0,0 16 0,1 1 0,0 4 0,-1-2 0,1-10 0,-1 6 0,-1-5 0,1 13 0,-2 2 0,1 4 0,-1-4 0,1 3 0,-1-5 0,1-4 0,0 2 0,1-4 0,0 1 0,1 0 0,-2-3 0,0-2 0,-1-2 0,1-26 0,0 19 0,2-16 0,1 27 0,0-9 0,0 8 0,1-9 0,-1 12 0,2-4 0,-2 9 0,2-6 0,-2 7 0,2-2 0,-2 7 0,1 9 0,-3 16 0,0 6 0,-6 22 0,0-3 0,0 7 0,-1 6 0,0 30 0,1-7 0,3-25 0,0 0 0,-1 20 0,1 9 0,2-10 0,1 18 0,1-13 0,1-10 0,0-25 0,0-18 0,0-5 0,1-1 0,0 10 0,1-3 0,1 21 0,-2-18 0,0 8 0,0-13 0,0-1 0,1 15 0,0-3 0,-1 5 0,1-9 0,0-7 0,0 3 0,-1-8 0,2-1 0,-2-6 0,1-3 0,2 8 0,-2-9 0,1 5 0,-2-10 0,0 2 0,0 1 0,1 2 0,0 3 0,0 0 0,2 3 0,2 8 0,0-1 0,1 13 0,0-10 0,-1 4 0,0-7 0,1 8 0,-2-9 0,6 18 0,-7-20 0,3 9 0,-4-13 0,0-1 0,-1 3 0,1-5 0,-1 1 0,0-2 0,0-2 0,0 2 0,-1-2 0,0-1 0,-1-3 0,0 0 0,1-1 0,-1 0 0,1-1 0,0-6 0,-1 2 0,0-3 0,0 2 0,1-5 0,6-14 0,-4-2 0,3 3 0,-6 9 0</inkml:trace>
</inkml:ink>
</file>

<file path=ppt/ink/ink9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27.036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86 10 24575,'1'11'0,"0"1"0,1 6 0,-2 4 0,2 2 0,-2 3 0,2 1 0,-1-2 0,1-2 0,-1-1 0,0 1 0,2-3 0,-1 5 0,1 1 0,0-1 0,1 4 0,0-3 0,1-2 0,1 3 0,-2-3 0,2 0 0,-1 1 0,-2-1 0,2 2 0,0 5 0,0 0 0,1 0 0,0 2 0,-2-8 0,1 7 0,-1-10 0,-1 11 0,0-13 0,2 17 0,-1-14 0,-1 19 0,-2-17 0,0 13 0,1-15 0,-1 13 0,0-15 0,-1 10 0,0-11 0,-1 1 0,1-2 0,-1-1 0,1-1 0,0 3 0,-1-1 0,0 0 0,-1 7 0,2-12 0,-1 8 0,0-6 0,1 3 0,-1 5 0,0 10 0,0-7 0,0 10 0,1-7 0,-1-7 0,1 2 0,-1 2 0,1-11 0,-1 13 0,1-10 0,-2 2 0,0 2 0,1-4 0,-1 1 0,0 7 0,0-6 0,-2 13 0,4-14 0,-4 16 0,2-14 0,-2 20 0,0-15 0,1 6 0,0-8 0,2-3 0,-3 12 0,2-7 0,-1 4 0,2-8 0,0-3 0,0 2 0,-3 13 0,1 0 0,0 3 0,0-6 0,2 4 0,-1-12 0,0 12 0,2-12 0,-2 8 0,2-4 0,-2 4 0,0 9 0,1-12 0,-3 20 0,3-11 0,-2 20 0,1-9 0,1 6 0,-2 4 0,2-19 0,0 41 0,-1-42 0,2 37 0,-1-43 0,0 33 0,-3-36 0,2 17 0,-4-8 0,4-2 0,-1 9 0,3-15 0,-2 5 0,1 12 0,-2-1 0,0 11 0,2-17 0,0 17 0,1-25 0,0 16 0,0-22 0,-1 2 0,0 4 0,1 5 0,1-1 0,1 16 0,-1-7 0,1 3 0,0 1 0,1 11 0,-1-5 0,1 13 0,-1-26 0,-1 7 0,-1-12 0,0 2 0,0 3 0,0 18 0,0-10 0,0 47 0,2-47 0,-2 30 0,1-36 0,-1 1 0,0-2 0,0-6 0,0-1 0,-1 28 0,0-26 0,0 34 0,0-25 0,1 2 0,-2 29 0,1-30 0,1 34 0,-2-12 0,2-13 0,0 22 0,-1-39 0,1 6 0,-1-21 0,2 0 0,-1-5 0,1 0 0,-1 1 0,-1 2 0,1-1 0,-1 11 0,1-12 0,-2 18 0,2-15 0,-3 17 0,2-14 0,1 15 0,-1-17 0,1 10 0,0-16 0,0 9 0,0-13 0,0 3 0,0-8 0,1 1 0,0 2 0,0-2 0,1 2 0,-1-4 0,0-2 0,1-2 0,-2-1 0,2-6 0,-2-2 0,2-2 0,0-2 0,1 2 0,2-3 0,-1-1 0,1-2 0,-3-6 0,1-1 0,-1-12 0,0-3 0,-2-7 0,1-32 0,-1 27 0,0-23 0,0 36 0,0-12 0,0 8 0,0-7 0,-1-4 0,1 14 0,-1-19 0,1 16 0,1 2 0,-1 5 0,1 12 0,-1-2 0,1-5 0,-1 3 0,1-2 0,0 0 0,0 8 0,-1-8 0,0 6 0,0-14 0,0 7 0,0-7 0,0 1 0,0 6 0,0 0 0,-1 4 0,-1 5 0,3-9 0,-2 6 0,2-14 0,-1 11 0,-3-18 0,2 16 0,-3-15 0,2 18 0,2-5 0,-2 4 0,1-2 0,-4-23 0,1 9 0,-1-10 0,2 16 0,3 5 0,-2-4 0,1-6 0,0-5 0,0-25 0,-2 9 0,-1-12 0,-1 9 0,1 11 0,1-2 0,1 4 0,-1-10 0,1 8 0,-2-9 0,3-2 0,-1 13 0,2-9 0,0-7 0,0 21 0,0-48 0,1 45 0,1-46 0,-1 49 0,2-28 0,-3 24 0,3-4 0,-2-26 0,3 25 0,0-21 0,0 28 0,-2 7 0,0-3 0,0-8 0,-2 1 0,1-7 0,-1 10 0,2-14 0,-1 12 0,0-11 0,1 15 0,-2 5 0,1-14 0,-1 13 0,1-6 0,-1-11 0,0 17 0,0-49 0,0 36 0,0-33 0,0 20 0,0-1 0,0-5 0,1-14 0,0 13 0,0-8 0,-1 29 0,1-14 0,0 27 0,0-18 0,-1 26 0,0-1 0,0-17 0,0 15 0,0-19 0,-2 17 0,-1-2 0,-1-8 0,0 15 0,3-8 0,0 14 0,1 2 0,0-1 0,0-9 0,1-5 0,-1 1 0,1-3 0,-1 10 0,0-1 0,2-29 0,-2 17 0,1-34 0,-1 18 0,-1-8 0,-1-3 0,-1-12 0,0 8 0,1 5 0,0 21 0,1 10 0,1 8 0,0-6 0,0 12 0,-1-8 0,-2-12 0,2 0 0,-1-6 0,2 16 0,-2 4 0,2 0 0,-1 4 0,1-6 0,0 6 0,0-7 0,0-18 0,0 6 0,0-11 0,0 20 0,0 4 0,0 6 0,0 7 0,0 5 0,0 6 0,0 3 0,0 1 0,1-9 0,0 0 0,4-12 0,-1 6 0,4-9 0,-5 11 0,1 0 0,-3 10 0,-1 12 0,-1 5 0,0 16 0,-2 30 0,2 3 0,-1 29 0,2-32 0,-1 0 0,1 38 0,0-15 0,0 0 0,2 14 0,0-24 0,0-3 0,2 8 0,0 15 0,-1-39 0,1 16 0,-2-23 0,2 27 0,-2-26 0,4 30 0,-2-33 0,2 6 0,-4-21 0,2-8 0,-1 6 0,0-5 0,2 19 0,-1-8 0,2 8 0,-2-7 0,0-2 0,0 17 0,-1-1 0,0 10 0,3-2 0,-1 1 0,3 11 0,-4-14 0,1-3 0,-5-17 0,1-4 0,-1-2 0,0 1 0,0 1 0,0 2 0,0 6 0,-1-1 0,0 0 0,-1 24 0,1-22 0,-1 22 0,0-20 0,0-1 0,-1 9 0,1-7 0,0 2 0,-1 25 0,3-25 0,-2 6 0,-1 1 0,-1 0 0,-2 36 0,-1-25 0,0 2 0,0 3 0,-2 21 0,2-24 0,0-2 0,3 12 0,0-15 0,0-2 0,1 1 0,-2 15 0,2-14 0,1 3 0,-1 30 0,3-13 0,-3 2 0,1-34 0,-1 4 0,-1-17 0,3 4 0,-3 6 0,3-15 0,-4 36 0,2 6 0,-2-5 0,3 14 0,-5-31 0,4 21 0,-4-13 0,2 12 0,1 19 0,2-29 0,1 1 0,0-1 0,0-4 0,0 26 0,0-37 0,0-3 0,-1 18 0,2-22 0,-1 44 0,1-42 0,0 53 0,-2-46 0,1 43 0,-1-47 0,0 16 0,0-18 0,1-2 0,0 31 0,1-25 0,-1 21 0,-1-30 0,1-3 0,1-4 0,0-7 0,1-3 0,-2-4 0,1-3 0,-1-2 0,1 0 0,1 3 0,-1-3 0,1 2 0,-1-4 0,1-1 0,-1-2 0,1 6 0,-1-3 0,0 7 0,0-4 0,0 7 0,0-7 0,0 2 0,0 1 0,1 1 0,-1 1 0,1-2 0,-1-5 0,0-3 0,0-2 0,-1-2 0,1-2 0,-1-1 0,2-3 0,3-8 0,-11-15 0,9 12 0,-11-7 0</inkml:trace>
</inkml:ink>
</file>

<file path=ppt/ink/ink9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5:31.489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1042 85 24575,'0'18'0,"-3"-3"0,1 6 0,-2-6 0,-1 1 0,0-2 0,-2 3 0,-11 16 0,6-8 0,-16 23 0,2-1 0,1-3 0,-9 19 0,12-27 0,-2 10 0,7-17 0,-2 8 0,-8 9 0,6-9 0,-5 5 0,13-25 0,1 0 0,0 0 0,1 2 0,-4 7 0,2-3 0,-2 5 0,0-2 0,-6 11 0,5-10 0,-3 0 0,6-10 0,1-4 0,-1 1 0,-2 2 0,-6 10 0,0-2 0,-2 6 0,6-10 0,1 1 0,-6 9 0,2-4 0,-5 9 0,3-6 0,3-1 0,-3 5 0,-9 21 0,9-7 0,-13 23 0,19-29 0,-6 4 0,11-21 0,-4 7 0,8-12 0,-8 13 0,5-8 0,-8 9 0,8-14 0,-1-2 0,9-12 0,1-10 0,9-16 0,4-16 0,8-8 0,4-10 0,13-12 0,-6 13 0,5-9 0,-2 14 0,-10 8 0,17-21 0,-13 16 0,20-29 0,-16 24 0,17-24 0,-23 30 0,18-27 0,-20 24 0,23-36 0,-18 26 0,-6 11 0,0 0 0,3-12 0,13-23 0,-18 39 0,9-14 0,-13 27 0,6-11 0,-10 18 0,7-8 0,-11 12 0,5 0 0,-8 7 0,0 3 0,-1 3 0,0-2 0,-1 3 0,1-2 0,2-2 0,1-1 0,2-2 0,-2 2 0,-1 2 0,-2 2 0,0 0 0,0-2 0,-2 2 0,4 0 0,-2-5 0,2 4 0,4-12 0,-5 10 0,3-6 0,-6 7 0,5-5 0,-4 5 0,5-5 0,-5 6 0,1 0 0,-2 1 0,2 1 0,-4 0 0,4 2 0,-4 0 0,2 1 0,-3 8 0,-8 21 0,-2 0 0,-11 25 0,-6 6 0,-1 0 0,3-10 0,0 1 0,-11 20 0,12-24 0,-1-1 0,-13 24 0,5-11 0,-17 18 0,19-32 0,-12 16 0,20-31 0,1-1 0,4-2 0,0-1 0,-1 4 0,-17 24 0,12-15 0,-28 38 0,29-41 0,-15 16 0,20-24 0,-3 1 0,-7 16 0,5-11 0,-22 37 0,22-34 0,-8 19 0,16-28 0,2 4 0,-2-4 0,2 0 0,-1 1 0,0 2 0,2-4 0,0 1 0,6-14 0,3-2 0,0-6 0,-6-1 0,-20-4 0,14 1 0,-10-1 0</inkml:trace>
</inkml:ink>
</file>

<file path=ppt/ink/ink9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2.9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24575,'32'22'0,"2"1"0,-21-14 0,7 2 0,-6-2 0,-2-2 0,-1-1 0,-6-2 0,-2-2 0,-1 1 0,0-2 0,1 2 0,3 3 0,0-3 0,1 4 0,-1-4 0,0-1 0,0 2 0,0-2 0,5 6 0,-6-5 0,4 3 0,-3-4 0,-2 0 0,6 1 0,-3-1 0,3 2 0,-1-1 0,0 0 0,0 2 0,-2-3 0,-1 2 0,-3-3 0,-2 0 0,1 0 0,0 1 0,2 1 0,0 0 0,1 0 0,-1 0 0,-1-2 0,0 2 0,1-1 0,0 2 0,1-1 0,2 2 0,0-2 0,-3 0 0,-10-3 0,2 0 0,-4-1 0</inkml:trace>
</inkml:ink>
</file>

<file path=ppt/ink/ink9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4.2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21 24575,'-1'8'0,"1"-3"0,1-2 0,1-2 0,1-1 0,1-1 0,1-2 0,0-3 0,-2-1 0,-3 0 0,-5 1 0,-1 1 0,-3 3 0,2 1 0,-1 2 0,0 4 0,2 1 0,1 3 0,4-3 0,3-1 0,3-2 0,0-2 0,3 0 0,-2-5 0,-2 3 0,-1-5 0,-2 2 0,0 0 0,-7 8 0,3 1 0,-5 4 0,6-3 0,3-6 0,2-5 0,3-4 0,1 0 0,0 3 0,-4 3 0,-1 2 0</inkml:trace>
</inkml:ink>
</file>

<file path=ppt/ink/ink9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2.72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1 24575,'-8'12'0,"2"4"0,1 0 0,4 1 0,1-5 0,5-6 0,1-4 0,8-4 0,-5 0 0,5-3 0,-11 0 0,-2-5 0,-4 2 0,-6-4 0,2 5 0,-3 2 0,4 4 0,0 1 0,1 1 0,2 2 0,-3 5 0,3-1 0,0 1 0,3-3 0,2-4 0,0-2 0,2-3 0,0 0 0,-1-2 0,-1 2 0,-2 0 0,0 1 0,0 2 0,0 0 0</inkml:trace>
</inkml:ink>
</file>

<file path=ppt/ink/ink9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8:00.66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 1 24575,'-2'16'0,"0"-3"0,2 2 0,0-6 0,2-4 0,1-2 0,2-2 0,1-5 0,-2 0 0,0-4 0,-3 2 0,-3 4 0,0 3 0,-1 3 0,1 0 0,1-1 0,1-3 0,-1-3 0,-3-4 0,-2-1 0,-1 2 0,1 4 0,0 5 0,4-1 0,-1 5 0,2-3 0,0 0 0,2-2 0,0-2 0,4 0 0,-1 0 0,0-2 0,-1 1 0,-3-1 0,0 2 0</inkml:trace>
</inkml:ink>
</file>

<file path=ppt/ink/ink9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6.45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24575,'2'5'0,"-2"1"0,0 0 0,0 3 0,0 9 0,0-3 0,0 7 0,1 2 0,1-2 0,-1 2 0,1-1 0,-2-1 0,1-2 0,-1 3 0,0-10 0,0 1 0,1 1 0,-1-8 0,1 3 0,-1-6 0,0 0 0,0 2 0,1 0 0,-1 5 0,1-3 0,-1 2 0,0-5 0,0-1 0,0 0 0,0-1 0,1 1 0,-1 0 0,1 0 0,-1 6 0,0-4 0,0 3 0,-1-2 0,1 1 0,-2-1 0,2 0 0,-1-3 0,1 0 0,0-1 0,0-1 0,-1 3 0,1-1 0,-2 2 0,2 1 0,-2-3 0,2 1 0,-1-3 0,1 1 0,0 0 0,1 0 0,-1 1 0,2-3 0,-2 2 0,2-3 0,-2 2 0,2-2 0,-1 1 0,17 5 0,10 4 0,2 0 0,-2 0 0,-16-5 0,-4-1 0,0 0 0,3 2 0,-2-3 0,2 3 0,0-2 0,-3-1 0,2 0 0,-2 2 0,-2-3 0,6 4 0,-4-3 0,4 1 0,-2 0 0,-2-1 0,0-1 0,0 1 0,0-1 0,8 4 0,-4-2 0,8 3 0,-11-4 0,1 1 0,-4-2 0,-1 0 0,1 1 0,0-1 0,1 1 0,5 2 0,-1 0 0,1-1 0,-5-2 0,-5-1 0,0-1 0,0 1 0,0 0 0,1-1 0,-1 2 0,1-1 0,1 1 0,0 0 0,3-1 0,-3 1 0,0-3 0,-3-2 0,-1 1 0,0-3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9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07.82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24575,'-1'4'0,"0"0"0,0-3 0,1 0 0,-1 2 0,0 2 0,1 3 0,-2 1 0,2 2 0,-1-2 0,1 2 0,0-1 0,0 2 0,0 1 0,0-1 0,0 7 0,0-6 0,0 15 0,0-9 0,0 8 0,0-6 0,0-4 0,0 2 0,0-7 0,0 3 0,0 9 0,0-6 0,0 13 0,0-12 0,0 3 0,0-6 0,0-3 0,0-3 0,0-5 0,0 2 0,0-2 0,0 1 0,0-2 0,0-2 0,0-1 0,0 0 0</inkml:trace>
</inkml:ink>
</file>

<file path=ppt/ink/ink9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5.6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10 11 24575,'4'2'0,"4"-1"0,-3-2 0,3 0 0,-5 0 0,1-1 0,-2 0 0,0 0 0,-2 1 0,-1-1 0,-3 2 0,2-1 0,-2 1 0,2 1 0,-1 0 0,-1 3 0,0 1 0,1 2 0,1-1 0,1-2 0,2-2 0,1-1 0,3-1 0,-1-1 0,2 0 0,-4-4 0,-1 3 0,-3-3 0,-1 5 0,-12 7 0,10-4 0,-7 5 0</inkml:trace>
</inkml:ink>
</file>

<file path=ppt/ink/ink9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7:57.67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38 1 24575,'-4'7'0,"1"-1"0,5-2 0,2-3 0,4 0 0,-1-2 0,-1 0 0,-4-1 0,-1 0 0,0-1 0,-4-1 0,1 1 0,-1 0 0,-1 3 0,-2 1 0,-6 8 0,1-2 0,-1 4 0,7-4 0,2-3 0,4-2 0,2-3 0,2-1 0,-1-3 0,-1 1 0,-1-1 0,-4 3 0,0 1 0,-2 1 0,1 0 0,0 1 0,1 1 0,1-1 0,1 0 0</inkml:trace>
</inkml:ink>
</file>

<file path=ppt/ink/ink9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1.59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24575,'6'16'0,"-1"-1"0,-3 3 0,1 3 0,-3-5 0,1 10 0,-1-12 0,0 6 0,1-5 0,1 3 0,-1 3 0,1 4 0,-2 1 0,3 8 0,0 3 0,2 0 0,-2-1 0,2-4 0,-4-12 0,2 3 0,-2-12 0,0 0 0,-1 2 0,0 2 0,0 1 0,-1 13 0,-1-9 0,0 15 0,0-18 0,0 3 0,1-10 0,0-3 0,-1 5 0,2-5 0,-3 3 0,2-4 0,-1 0 0,0 3 0,0-2 0,1 1 0,0-4 0,0 0 0,-1-2 0,1 1 0,-1-2 0,1 1 0,-2 1 0,1-1 0,-3 1 0,3-2 0,-2 0 0,1-1 0,1 0 0,-1-1 0,-1-7 0,1-2 0,-2-17 0,2 9 0,-2-14 0,3 15 0,-1-4 0,2 9 0,1-2 0,0 2 0,0-4 0,0 1 0,0-2 0,0-2 0,1-2 0,0 2 0,0-3 0,1 8 0,-2-3 0,2-2 0,-2 1 0,3-2 0,-1 2 0,0 3 0,0 1 0,0 2 0,1-3 0,0-2 0,-1 2 0,0-4 0,-1 11 0,1-6 0,-2 5 0,1-1 0,-1 1 0,0 2 0,0 0 0,1-2 0,-1 1 0,1-7 0,-1 5 0,-1-3 0,1 5 0,-1-2 0,2-4 0,0 2 0,1-5 0,0 10 0,0 0 0,-1 5 0,0-1 0</inkml:trace>
</inkml:ink>
</file>

<file path=ppt/ink/ink9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3.29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31 0 24575,'1'8'0,"-1"0"0,1 0 0,-1 4 0,0-2 0,0 4 0,-1-1 0,-1 3 0,0-3 0,-1 6 0,2-9 0,-1 8 0,1-4 0,0 3 0,0 3 0,0 5 0,-2-3 0,1 11 0,-1-13 0,1 4 0,1-7 0,0 3 0,0 0 0,1 1 0,0 1 0,-1 4 0,1-3 0,-1 10 0,2-12 0,-1 12 0,0-10 0,0 11 0,-1-16 0,1 0 0,0-10 0,0 0 0,0-1 0,0-1 0,0 0 0,0 0 0,0 0 0,0-1 0,0-1 0,0-1 0,0 3 0,0-2 0,0 3 0,0-2 0,0-2 0,-1 0 0,1-1 0,-1 1 0,1 1 0,0 2 0,0 1 0,0-1 0,0-3 0,8-9 0,-5 1 0,6-3 0,-8 7 0</inkml:trace>
</inkml:ink>
</file>

<file path=ppt/ink/ink9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4.51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24575,'8'0'0,"2"0"0,4 1 0,3-1 0,2 2 0,-1-2 0,3 1 0,-7 0 0,1 1 0,-1 0 0,-1 0 0,3 0 0,-4-2 0,3 2 0,9-1 0,-2 0 0,7 0 0,-12 0 0,-4 0 0,-1 0 0,0 1 0,-2-1 0,-2 0 0,-3 0 0,0 0 0,2 0 0,-1 0 0,2 0 0,-3 0 0,3 0 0,-6 0 0,-6 3 0,3-4 0,-7 3 0</inkml:trace>
</inkml:ink>
</file>

<file path=ppt/ink/ink9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6.85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 0 24575,'0'11'0,"0"10"0,0-6 0,0 9 0,0-5 0,0 1 0,0 3 0,0-1 0,0-3 0,-1-1 0,1-4 0,-1 2 0,1 5 0,0-1 0,0 11 0,0-13 0,0 5 0,0-13 0,0 1 0,0-4 0,-1 4 0,1-3 0,-1 4 0,1-5 0,0 3 0,-1-4 0,1 1 0,-1 1 0,1 0 0,0 2 0,-1 7 0,1-5 0,-1 4 0,0-3 0,1-1 0,-1 2 0,0 2 0,1-7 0,-1 2 0,0-5 0,0 1 0,-1 7 0,0-1 0,1 15 0,-1-13 0,2 5 0,-2-11 0,2-4 0,4-4 0,-1-2 0,2-3 0,-2 2 0</inkml:trace>
</inkml:ink>
</file>

<file path=ppt/ink/ink9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8.40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35 1 24575,'1'18'0,"-2"1"0,2 4 0,-2 0 0,0 6 0,0-5 0,-1 9 0,1-12 0,1 5 0,-1-7 0,1 13 0,-1-14 0,1 9 0,0-11 0,0-2 0,1 13 0,0-11 0,1 11 0,-2-11 0,0-3 0,1-1 0,0-4 0,-1-1 0,0 1 0,0-1 0,0 0 0,0 2 0,-1 2 0,0 2 0,1 0 0,-1-1 0,0 1 0,0-5 0,0 2 0,0-1 0,1-2 0,0 2 0,0-3 0,0-2 0,-1 0 0,1 0 0,-1 5 0,1-4 0,-2 1 0,-8-5 0,6-1 0,-5 0 0</inkml:trace>
</inkml:ink>
</file>

<file path=ppt/ink/ink9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19.85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0 134 24575,'23'-8'0,"3"-1"0,2-1 0,2 1 0,-3 0 0,-3 2 0,-2 2 0,2 0 0,-7 2 0,4-2 0,-9 3 0,3-3 0,0 2 0,6-4 0,0 1 0,6-4 0,-3 3 0,0 2 0,-8 2 0,-7 1 0,-1 0 0,-3 2 0,0-1 0,-1 0 0,1 0 0,0 0 0,0 0 0,1 0 0,-2 0 0,0-1 0,-1 1 0,0 0 0,-1 0 0,0 1 0,-9 1 0,6-1 0,-7 1 0</inkml:trace>
</inkml:ink>
</file>

<file path=ppt/ink/ink9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2.20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66 1 24575,'-6'25'0,"0"3"0,-3 5 0,2 3 0,-1 9 0,2-1 0,2 1 0,-1-2 0,4-5 0,-2 9 0,0-16 0,2 3 0,0-12 0,1-9 0,-1 3 0,1-8 0,-1 0 0,1 0 0,0-2 0,-1 3 0,1 1 0,-1-1 0,1 2 0,0-2 0,0-2 0,0 1 0,0-1 0,0 1 0,-1 5 0,1-1 0,-1 6 0,1-9 0,1 2 0,-1-8 0,1 1 0,-1-2 0,1-1 0,-1 1 0,1 0 0,-1 1 0,0 0 0,0-1 0,1-1 0,10-6 0,-8 3 0,8-4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9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4.09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 0 24575,'0'23'0,"0"15"0,0-4 0,0 6 0,-1-6 0,0-8 0,0 1 0,1-4 0,0-3 0,0-1 0,0 2 0,0-3 0,0-2 0,-1 4 0,1-10 0,-1 5 0,1-9 0,-1 0 0,0-1 0,1-1 0,0-1 0,0-1 0,0-1 0,0 1 0,0 1 0,-1-1 0,1 3 0,-1 4 0,0 0 0,0 9 0,1-8 0,-2 4 0,2-7 0,-1-1 0,1-2 0,0-1 0,0-1 0,-1 1 0,1 0 0,-2-1 0,2-1 0,-1-1 0</inkml:trace>
</inkml:ink>
</file>

<file path=ppt/ink/ink9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5.21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0 277 24575,'80'-41'0,"-10"4"0,-45 22 0,0-3 0,0 1 0,-3 0 0,1 1 0,-5 3 0,-2 3 0,-4 1 0,1 1 0,-2-2 0,3 0 0,-1 0 0,0 0 0,1 3 0,-4 0 0,-1 2 0,0-1 0,-4 2 0,0 0 0,-4 2 0,0 1 0</inkml:trace>
</inkml:ink>
</file>

<file path=ppt/ink/ink9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8.0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22 0 24575,'1'11'0,"-1"3"0,-1 1 0,-1 7 0,-2-1 0,0 7 0,-1-3 0,3 2 0,-1 9 0,3-12 0,0 10 0,-1-14 0,1 6 0,-1-4 0,1 0 0,1-3 0,0-6 0,1 2 0,-1-6 0,1-1 0,-2-5 0,2 0 0,-2 0 0,2 2 0,-2 1 0,1 1 0,0 1 0,0 4 0,0-4 0,1 3 0,0-5 0,0 2 0,2 3 0,1 0 0,1 7 0,-1-5 0,0 1 0,-3-2 0,0-2 0,1 3 0,-1-4 0,0 1 0,0-5 0,0 2 0,1 1 0,-1 1 0,0 1 0,0-4 0,-1 0 0,0-3 0,0-1 0,-2-1 0,3-6 0,-3 3 0,3-5 0</inkml:trace>
</inkml:ink>
</file>

<file path=ppt/ink/ink9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29.71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 0 24575,'0'9'0,"0"2"0,0 6 0,0-2 0,-1 9 0,0-7 0,0 9 0,1-5 0,0 8 0,0-3 0,0 2 0,0-2 0,1 10 0,1-6 0,-1 17 0,2-20 0,-2 0 0,1-13 0,-2-7 0,0 2 0,1-2 0,-1 1 0,1-2 0,-1 2 0,0 0 0,0 0 0,0 0 0,0 0 0,0-1 0,0-1 0,0 1 0,1 10 0,-1-6 0,1 6 0,-1-9 0,-1 2 0,1-2 0,-2 6 0,2-4 0,-2 4 0,2-7 0,-1 1 0,1-4 0,0-1 0,-3-1 0,3-1 0,-3-1 0</inkml:trace>
</inkml:ink>
</file>

<file path=ppt/ink/ink9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1.35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1 217 24575,'22'-9'0,"-4"1"0,21-7 0,-16 5 0,12-3 0,-15 3 0,1-1 0,-4 1 0,-5 1 0,-2 2 0,-4 3 0,-1 1 0,1 0 0,4-2 0,0 0 0,3-3 0,-3 3 0,-2-1 0,0 3 0,-2 0 0,0 0 0,2 0 0,0-1 0,3-1 0,0-1 0,1 1 0,0 1 0,1-1 0,-1 2 0,0-1 0,5-2 0,-6 3 0,2-3 0,-6 4 0,-3-1 0,-1 1 0,-1-1 0,-3 2 0,-1 0 0,-2 1 0,2 0 0</inkml:trace>
</inkml:ink>
</file>

<file path=ppt/ink/ink9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3.62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 24575,'4'19'0,"-2"4"0,4 17 0,-6-2 0,4 12 0,-3 5 0,0-10 0,1 15 0,0-25 0,-2 3 0,1-22 0,0 2 0,-1-11 0,0 2 0,0-1 0,-1-1 0,0 10 0,0-8 0,0 7 0,0-8 0,1 2 0,-1-2 0,0 2 0,0 0 0,0 3 0,0-4 0,0 7 0,0-6 0,0 6 0,-1 1 0,0 11 0,0-4 0,1-1 0,0-8 0,0-8 0,1 1 0,-2-3 0,2-1 0,-2-3 0,1-2 0,-1-5 0,1 3 0,0-2 0</inkml:trace>
</inkml:ink>
</file>

<file path=ppt/ink/ink9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5.0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 0 24575,'0'9'0,"-1"6"0,0 5 0,0 5 0,1 6 0,-1 2 0,1 6 0,-1-5 0,1 0 0,0-10 0,0-1 0,0 1 0,1-8 0,-1 1 0,1-7 0,-1 0 0,0-1 0,0 0 0,0 1 0,0-2 0,0 3 0,0-5 0,0 2 0,0-4 0,0-2 0,0 3 0,-1 6 0,1-3 0,-1 4 0,0-9 0,1 1 0,0-10 0,0 5 0,1-5 0</inkml:trace>
</inkml:ink>
</file>

<file path=ppt/ink/ink9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49:38.27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65 453 24575,'17'-16'0,"-3"3"0,12-7 0,-4 3 0,2-1 0,14-11 0,-13 9 0,12-8 0,-10 5 0,-8 6 0,2-3 0,-10 7 0,0-1 0,-1 0 0,0-1 0,-2 3 0,6-4 0,-3 0 0,2 2 0,-3 2 0,-5 7 0,-1 1 0,1 0 0,-3 2 0,2 0 0,-1-1 0,0 1 0,0-2 0,0 1 0,-2 0 0,3 0 0,-4 1 0,4-3 0,-2 0 0,0 0 0,0 1 0,-1 3 0,-1-1 0,0-2 0,0 2 0,-1-6 0,1 5 0,0-5 0,0 5 0,0-2 0,0 2 0,1 1 0,-1 0 0,0 1 0,-8 9 0,0-1 0,-13 13 0,6-6 0,-5 4 0,8-7 0,-2 2 0,3 2 0,-1-2 0,0 3 0,3-5 0,2-1 0,-4 1 0,6 0 0,-5-2 0,4 1 0,-2-1 0,1 2 0,-10 12 0,0 5 0,-3 1 0,1-1 0,5-9 0,2-9 0,0 2 0,6-8 0,-1 0 0,1 2 0,0 0 0,1 1 0,-3 3 0,2-3 0,-6 6 0,2-4 0,-9 6 0,5-6 0,-2 2 0,5-3 0,3-1 0,-1 1 0,2 1 0,-2-1 0,3 1 0,0-4 0,3-1 0,10-13 0,2-3 0,21-22 0,-8 6 0,23-24 0,-21 24 0,14-16 0,-18 22 0,10-14 0,-9 12 0,3-4 0,-4 4 0,-4 2 0,1 0 0,-1 1 0,-1 3 0,-4 3 0,1 1 0,-4 5 0,1-4 0,-2 6 0,0-3 0,-2 4 0,-1-1 0,2 0 0,-2 3 0,0-1 0,0 4 0,-3-1 0,3 0 0,-4 0 0,2 1 0,-2 0 0</inkml:trace>
</inkml:ink>
</file>

<file path=ppt/ink/ink9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49.60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33 24575,'-5'10'0,"1"-1"0,5-18 0,-1 4 0,-3 0 0,0 1 0,-1 2 0,0 0 0,2 5 0,-1 9 0,1 0 0,2 3 0,3-8 0,0-3 0,2-4 0,2-3 0,2-4 0,1-13 0,-4 6 0,-2-9 0,-5 17 0,-3 2 0,3 4 0,-3 2 0</inkml:trace>
</inkml:ink>
</file>

<file path=ppt/ink/ink9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1.04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 1 24575,'-1'11'0,"1"-1"0,0-2 0,1-4 0,3-4 0,-2-4 0,2-2 0,-2-1 0,-1-1 0,-1 4 0,-1 0 0,-4 6 0,2 0 0,-2 3 0,2-2 0,2 1 0,1-3 0,2-1 0,0-1 0,1 0 0,-2 0 0,0 1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9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2.80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47 17 24575,'-5'9'0,"2"0"0,0 1 0,3-4 0,-1-1 0,4-6 0,-1-1 0,2-14 0,-3 6 0,-2-7 0,-3 11 0,-1 3 0,0 2 0,-2 4 0,2 3 0,-4 12 0,5-8 0,0 5 0,7-14 0,2-4 0,5-3 0,-2-4 0,0 3 0,-4 1 0,-8 4 0,3 1 0,-3 1 0</inkml:trace>
</inkml:ink>
</file>

<file path=ppt/ink/ink9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4.58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9 24575,'-7'13'0,"2"-1"0,4-3 0,1-2 0,1-2 0,1-4 0,3-1 0,-2-3 0,1 0 0,-3-1 0,0-2 0,-2 1 0,-1-1 0,-1 2 0,1 2 0,-3 3 0,3 1 0,-1 4 0,1 0 0,2-2 0,3 0 0,2-3 0,7-3 0,-3-1 0,4-11 0,-7 4 0,-1-4 0,-4 10 0,-2 5 0,-5 0 0,4 1 0,-3-2 0</inkml:trace>
</inkml:ink>
</file>

<file path=ppt/ink/ink9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7.50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40 43 24575,'1'-10'0,"-2"1"0,-1-1 0,-3 3 0,1 3 0,0 2 0,2 1 0,-2 3 0,0 2 0,-2 5 0,2 2 0,0 0 0,4-2 0,0-4 0,4-1 0,0-3 0,3 0 0,1 0 0,-4-3 0,0 0 0,-4 1 0,-1-1 0</inkml:trace>
</inkml:ink>
</file>

<file path=ppt/ink/ink9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4:59.29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21 24575,'0'8'0,"0"-2"0,1-2 0,1-3 0,2-1 0,-1-2 0,1-2 0,0-6 0,-3 3 0,0-4 0,-2 7 0,-5 3 0,0 5 0,-4 8 0,2 7 0,4-5 0,3-2 0,3-11 0,2-3 0,1-2 0,-1 0 0,-2 1 0,0 1 0,-4 1 0,2 0 0,-3 0 0,3 0 0</inkml:trace>
</inkml:ink>
</file>

<file path=ppt/ink/ink9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11.39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713 104 16383,'8'1'0,"1"0"0,7 0 0,2 1 0,6-1 0,67 8 0,-17-2 0,-18-1 0,-1-1 0,5-1 0,-24 0 0,-14-3 0,1 1 0,-9 0 0,6-2 0,-9 0 0,16-1 0,-9 1 0,10-1 0,-11 1 0,-1 0 0,-3 0 0,-3 0 0,5 0 0,-5 0 0,2 0 0,-7 0 0,-2 0 0,0 0 0,-1 0 0,-2 1 0,-7-1 0,-7 2 0,-8 0 0,-26 4 0,1-1 0,-48 0 0,25-2 0,-22-3 0,32 0 0,-28 2 0,43-2 0,-18 4 0,44-3 0,4 1 0,3 0 0,3-1 0,2 0 0,-2-3 0,-3 0 0,-3-2 0,1-1 0,1 3 0,4-1 0,5 3 0,2-1 0,4 0 0,7 1 0,25-1 0,9 1 0,18 0 0,35 2 0,-28-2 0,-2 1 0,-1-1 0,1-1 0,-13 1 0,-5 0 0,-11-2 0,7 1 0,-33 0 0,3 1 0,-8 0 0,-2 2 0,-4 3 0,-1-2 0,2 1 0,4-5 0,4-1 0,2-1 0,-1 1 0,-3 0 0,0 1 0,-1 0 0,-1 1 0,-1-1 0,2 1 0,-1-1 0,1 1 0,-1 0 0,-1 0 0,-3-1 0,2 1 0,-2-1 0,2 1 0,-2 1 0,0 6 0,-6 15 0,-1 2 0,-4 11 0,1-9 0,0 3 0,-3 4 0,2-6 0,-5 13 0,7-16 0,-2 3 0,3-5 0,1-4 0,1-2 0,0-1 0,0-3 0,-1-1 0,2 1 0,1-4 0,-2 3 0,2-1 0,-2 3 0,1-1 0,-1 3 0,0-2 0,1 1 0,-1 0 0,0-1 0,1-1 0,-1 4 0,0-2 0,-5 14 0,2-5 0,-3 9 0,3-6 0,-3 9 0,2-5 0,-2 2 0,-3 8 0,3-11 0,-4 19 0,5-16 0,0 5 0,-2 3 0,4-8 0,-3 9 0,6-17 0,-3 4 0,2-7 0,0 4 0,-2-5 0,1 7 0,-3-4 0,0 12 0,2-9 0,0 4 0,2-6 0,-2 0 0,1 3 0,-2 5 0,0 0 0,-1 6 0,0-1 0,3-3 0,1-4 0,2-6 0,1-8 0,2-3 0,0-8 0,2-7 0,6-6 0,3-8 0,12-14 0,5-13 0,-1-1 0,2-4 0,12-26 0,-6 2 0,0-8 0,-5 7 0,-2 0 0,-3 9 0,-2 1 0,2-2 0,-3 3 0,0-16 0,-1 13 0,1-8 0,-3 18 0,2-1 0,1-3 0,-1 8 0,-3 4 0,-5 16 0,-2 1 0,-2-2 0,3-6 0,-1-5 0,0 3 0,-2 5 0,-4 14 0,-1 3 0,-1 8 0,-1-2 0,-1 7 0,2-8 0,-1 4 0,0-6 0,1 9 0,-1 0 0,0 3 0,0-1 0,0 0 0,1-1 0,-1 0 0,-2 7 0,-12 15 0,0 8 0,-13 18 0,3-2 0,0 1 0,-1 5 0,-10 24 0,3-3 0,3-8 0,-1 3 0,5-15 0,1-1 0,-5 8 0,1 0 0,-20 32 0,6-11 0,6 0 0,5-13 0,5 3 0,-1 8 0,8-15 0,4-9 0,0-1 0,2-2 0,-9 25 0,14-40 0,-3-4 0,5-8 0,1-11 0,0 6 0,1-7 0,0 2 0,1-4 0,-2 5 0,3-4 0,-1 2 0,3-6 0,3-13 0,4-8 0,8-24 0,5-6 0,14-34 0,-14 32 0,-1-1 0,4-5 0,2-7 0,4-13 0,3-9 0,-4 6 0,-2 5 0,-1 1 0,0-2 0,2-7 0,-3 7 0,-3-2 0,-3 5 0,-4 15 0,-1 0 0,4-12 0,0 5 0,2-4 0,0 5 0,-6 13 0,-3 16 0,-2 3 0,-6 19 0,-1 6 0,-1 4 0,-2 14 0,-2 15 0,-1 15 0,-7 23 0,0-4 0,-5 13 0,1-9 0,1-1 0,-1 2 0,-11 28 0,4-6 0,2-19 0,-2 0 0,-5 25 0,10-44 0,1-1 0,-10 27 0,3-11 0,-1-2 0,0 1 0,4-13 0,0-2 0,-7 13 0,11-24 0,-13 26 0,16-33 0,-12 17 0,10-22 0,-6 10 0,8-13 0,0 3 0,5-6 0,0 0 0,3-4 0,-1 0 0,2-5 0,1 1 0,1-6 0,0 0 0,-6-5 0,-2-2 0,-13-1 0,-23-1 0,-3 0 0,-11 0 0,-6 0 0,26 3 0,-14-1 0,13 2 0,-14 2 0,12-2 0,-7 2 0,28-2 0,-3 0 0,-3 1 0,7 0 0,-9-1 0,13-1 0,-12 0 0,7 0 0,-8-1 0,11 0 0,-4-1 0,12 1 0,-3-1 0,7 1 0,1 1 0,2 0 0,6-1 0,10 1 0,14-4 0,25 4 0,30-4 0,14 0 0,-35 1 0,5 0 0,14-1 0,2 1 0,-17-1 0,-1 0 0,16 0 0,-7-1 0,-10 0 0,-18-1 0,-44 6 0,-10 0 0,-17-2 0,-12 2 0,-18-3 0,-20 0 0,8 1 0,-19-1 0,18 3 0,1 0 0,2-2 0,10 0 0,3 1 0,-1-2 0,15 2 0,-2-2 0,11 1 0,3 0 0,-1 1 0,6 1 0,-7 3 0,15-1 0,0 2 0,34-2 0,13 1 0,-4-3 0,-3 1 0</inkml:trace>
</inkml:ink>
</file>

<file path=ppt/ink/ink9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18.130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358 21 16383,'-2'10'0,"0"7"0,-4 7 0,1 10 0,-7 25 0,3-5 0,-11 35 0,6-32 0,-3 8 0,-1 4 0,1-4 0,-2 9 0,2 7 0,6-30 0,-2 19 0,0-17 0,3-2 0,-1 6 0,3-11 0,-1-3 0,0-5 0,2-5 0,0-2 0,-1 10 0,0 16 0,-1 15 0,2-4 0,0-3 0,2-28 0,-1 2 0,-1-1 0,2-2 0,-3 5 0,4-13 0,-1 2 0,3-13 0,0-4 0,1-5 0,-1-1 0,2 1 0,-2 2 0,1-4 0,0 1 0,1-9 0,3-21 0,3-3 0,13-46 0,4 7 0,-1 0 0,1-5 0,-3 12 0,-1 0 0,3-15 0,-1 0 0,-4 10 0,0 0 0,-4 3 0,-1-4 0,4-30 0,-2 1 0,-5 32 0,0 0 0,1-26 0,-1 8 0,-2 24 0,-1-8 0,-1 32 0,1-8 0,1-7 0,0 6 0,1-3 0,-2 16 0,-3 5 0,0 3 0,-2 5 0,0 6 0,-1 5 0,-1 4 0,-3 8 0,-4 12 0,-6 20 0,-2 7 0,-7 19 0,4-7 0,2-7 0,5-11 0,7-22 0,1-11 0,6-16 0,2-15 0,8-17 0,2-8 0,11-21 0,-6 7 0,1 2 0,-4 0 0,-8 25 0,2-4 0,-7 22 0,0 5 0,3 7 0,1 3 0,7 4 0,4-1 0,5 0 0,11-1 0,1-1 0,16 0 0,-3 0 0,3-1 0,-3 0 0,-9-2 0,1 2 0,-3-1 0,-2 2 0,-5 0 0,2 0 0,-6 0 0,3 0 0,-4-1 0,-1 1 0,0-1 0,-1 1 0,0 0 0,-4-1 0,-8 1 0,-3-1 0,-5 1 0,-6 1 0,-8 0 0,-16 1 0,-12 0 0,-19 2 0,-18-2 0,-2 4 0,26-4 0,-1 0 0,-30 3 0,19 0 0,0-1 0,-4 1 0,-23 3 0,67-6 0,0-1 0,17 0 0,0-1 0,-3 0 0,5 0 0,3 0 0,9 0 0,11 0 0,6-1 0,17 1 0,10-1 0,7 1 0,9 0 0,-4 0 0,0 0 0,-11 0 0,0 0 0,15 0 0,-10 0 0,-2 1 0,-8-1 0,6 1 0,-37-1 0,-2 1 0,-1-3 0,2 3 0,24-5 0,-10 4 0,7-2 0,-10 0 0,-12-1 0,-1 5 0,-10 5 0,-7 22 0,0 2 0,-1 12 0,0 1 0,3-1 0,-2 2 0,1 33 0,-1 14 0,0 1 0,2-43 0,0 0 0,0 38 0,1-11 0,-2 21 0,2-32 0,0 4 0,0-1 0,0-9 0,0-1 0,0-15 0,1 12 0,-1-13 0,1 9 0,-2-14 0,2-8 0,-1 11 0,1-19 0,0 5 0,0-11 0,0-2 0,0 2 0,0-7 0,-1-4 0,1-4 0,-1-12 0,1-18 0,-1-4 0,1-15 0,-2 22 0,1-2 0,1 9 0,1-1 0,1-41 0,-1 5 0,1-13 0,2-9 0,-4 4 0,1 1 0,1-1 0,1 1 0,-3 0 0,0 5 0,1-13 0,-1 5 0,2 0 0,-1 12 0,0 3 0,3 3 0,-4 11 0,3 5 0,-3 5 0,0 9 0,0 5 0,0 5 0,0 4 0,0 8 0,0 14 0,-2 46 0,2-5 0,-4 38 0,2-24 0,-3 4 0,4 5 0,-2-11 0,1 15 0,-4 24 0,4-7 0,-2-33 0,0 1 0,3 0 0,0-1 0,-3 34 0,4-34 0,-1-4 0,0-2 0,1 6 0,-1-42 0,1 6 0,0-15 0,-1 7 0,1-6 0,-1 6 0,0-4 0,1 8 0,-1 12 0,1-6 0,0 0 0,0-15 0,0-7 0,-3-2 0,0 0 0,-4 1 0,0-1 0,-1 2 0,-3-1 0,-1-1 0,-13 1 0,2-3 0,-12 0 0,7-1 0,-10-1 0,-3 2 0,-13 0 0,0 0 0,-36 6 0,31-4 0,-23 2 0,30-1 0,9-1 0,-23 4 0,22-2 0,-35 2 0,32-4 0,-13 0 0,-3-1 0,19-1 0,-20 1 0,37 1 0,-4 1 0,23-1 0,-1 0 0,15-1 0,7 0 0,20-1 0,15 1 0,10-1 0,25 0 0,-13 1 0,7 0 0,9-2 0,3-1 0,12 0 0,-3-1 0,-26 1 0,-8-1 0,19-4 0,-52 6 0,-7 1 0,11 0 0,-7 0 0,1-1 0,-13 1 0,-11-1 0,-5 1 0,0 0 0,-1 0 0</inkml:trace>
</inkml:ink>
</file>

<file path=ppt/ink/ink9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25.78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2 64 16383,'-1'1'0,"0"3"0,1-1 0,0 7 0,0 1 0,0 7 0,1 7 0,0 24 0,1 0 0,-3 40 0,2-27 0,-2 12 0,3-13 0,2 3 0,5-10 0,2 2 0,2 25 0,2-10 0,-1-1 0,0-3 0,-2 31 0,-5-39 0,-4 0 0,0 1 0,1-11 0,-3-4 0,2-4 0,-1-6 0,2 1 0,-1-2 0,1-8 0,0 1 0,-1-6 0,-1-4 0,-1-2 0,-1-7 0,0-3 0,0-2 0,1 3 0,0 0 0,-1 10 0,0-7 0,0 2 0,0-10 0,-2-11 0,2-9 0,-1-8 0,3-20 0,0-9 0,0-9 0,-1-3 0,1-6 0,1 0 0,-2-4 0,-1 6 0,0-3 0,0-4 0,0 18 0,1-26 0,0 15 0,-1 15 0,1 0 0,-1-16 0,0 20 0,0 2 0,0-4 0,0-13 0,0 29 0,0 4 0,-2 6 0,-1 8 0,0 2 0,1 2 0,-1 6 0,2 1 0,-1 4 0,-2-3 0,3 3 0,-3-3 0,3 3 0,-1-2 0,0-2 0,0 1 0,0-2 0,1 9 0,-1 18 0,-3 16 0,2 17 0,-6 18 0,7-12 0,0 3 0,-6 39 0,6-36 0,0 0 0,-1 34 0,1-3 0,6-20 0,0 2 0,-1-17 0,0 0 0,4 18 0,0-4 0,-2 4 0,3 1 0,-2-31 0,1-1 0,1-5 0,2 8 0,-2-10 0,4 19 0,-4-23 0,2 12 0,-5-18 0,1 0 0,-4-16 0,0-1 0,-4-26 0,1 1 0,-2-14 0,2-1 0,-4-2 0,0-9 0,-3-10 0,-1-11 0,-4-8 0,3 3 0,1-3 0,2 20 0,1 0 0,-2-32 0,0 0 0,1-14 0,2 38 0,0 1 0,-3-32 0,-2 9 0,4 6 0,-1 25 0,0 3 0,-2 10 0,3 8 0,-2-1 0,4 11 0,0 5 0,3 7 0,1 3 0,0-1 0,-1 0 0,0-2 0,-1 1 0,0-1 0,0-2 0,1 3 0,0-2 0,1 3 0,0 1 0,0 1 0,0-1 0,1-3 0,-1-1 0,2-3 0,-1-3 0,2-1 0,-2-3 0,4-2 0,-4 1 0,2 1 0,0 0 0,0 4 0,0 2 0,-2 2 0,0 4 0,0 3 0,11 4 0,-1 1 0,27 2 0,-11-3 0,56-3 0,-32 0 0,39-2 0,-4-4 0,-13 1 0,11-2 0,-33 4 0,-3 0 0,-19 3 0,5-1 0,-23 2 0,-1 0 0,-7 0 0,-1 0 0,5-1 0,-4 1 0,-8 0 0,-9 4 0,-17-1 0,-16 1 0,-13-2 0,-36 1 0,15-3 0,-2 1 0,29-1 0,18 0 0,-12-2 0,14 0 0,-10-4 0,10 1 0,-8 1 0,13 2 0,3 1 0,18 1 0,8 0 0,4 1 0,3 0 0,3 1 0,4 0 0,24 2 0,9 1 0,15 0 0,9 1 0,-6-4 0,6 3 0,-11-4 0,-7 1 0,-15-1 0,19-1 0,-26 0 0,21-1 0,-35 1 0,1-1 0,-8 1 0,0 0 0,0 1 0,0-1 0,-4 1 0,-2-1 0,0 1 0,-2 0 0,0 1 0,0 0 0,0 4 0,1 0 0,0 2 0,0 3 0,0-2 0,2 11 0,-2-6 0,1 10 0,-2-2 0,0 1 0,0 20 0,-2-14 0,3 33 0,-1-21 0,1 15 0,-1-15 0,2 6 0,1-8 0,1 0 0,1-7 0,-1 5 0,0-4 0,3 21 0,-1-16 0,4 23 0,-3-19 0,6 24 0,-4-20 0,0 8 0,-1-10 0,-3-3 0,5 9 0,0 1 0,0-2 0,0 4 0,-5-7 0,0 2 0,0 0 0,1 12 0,-2-15 0,2 12 0,-4-29 0,1 4 0,-2-18 0,-2-2 0,0-11 0,-2-15 0,-6-16 0,-8-29 0,-4-9 0,-3-5 0,4 18 0,0-2 0,-6-28 0,0 2 0,-4-12 0,15 43 0,2-1 0,-8-36 0,6-5 0,5 43 0,0-1 0,2-10 0,0 2 0,-5-33 0,7 39 0,1 5 0,1 7 0,1 5 0,1-4 0,0 15 0,-1-16 0,0 27 0,0 2 0,0 11 0,1 0 0,0 0 0,0-1 0,0 3 0,2 10 0,2 9 0,3 21 0,1 6 0,3 20 0,2 5 0,1 4 0,3 5 0,-7-33 0,2 4 0,5 15 0,-1 2 0,-4-14 0,-1 0 0,4 13 0,-1-5 0,-3 3 0,0 9 0,-2-11 0,0-7 0,-3-3 0,4 2 0,-3-10 0,2 3 0,-3-22 0,-2-8 0,-1-7 0,-1-5 0,-1 1 0,0-3 0,-1 5 0,0 2 0,0 1 0,0 0 0,0 4 0,0-6 0,0 1 0,-1-8 0,-4 0 0,-3-2 0,-18 2 0,3 0 0,-16-1 0,-12-1 0,7 0 0,-28 0 0,22 0 0,-33-2 0,22-2 0,-38 1 0,37-1 0,-15 3 0,30 1 0,0 1 0,-16 2 0,23-2 0,-19 1 0,32-1 0,1-1 0,10 0 0,8-1 0,5 1 0,8 1 0,21 1 0,11-1 0,61 0 0,-7-2 0,-32 0 0,1 0 0,-1 1 0,0-2 0,-3 1 0,-1-1 0,-1 1 0,0-1 0,-2 0 0,-2 1 0,19 1 0,2 1 0,-7-1 0,-20 1 0,-6-2 0,-27 0 0,-7 0 0,-2-1 0,1 1 0,1-1 0,0 0 0,0 1 0,-3-1 0,0 1 0</inkml:trace>
</inkml:ink>
</file>

<file path=ppt/ink/ink9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31.36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101 147 16383,'10'0'0,"5"0"0,21 1 0,4 0 0,18 0 0,4 0 0,10 3 0,5-1 0,6 1 0,-12-8 0,6-5 0,-23-2 0,8-1 0,-30 5 0,6 2 0,-17 2 0,-4 2 0,-9 1 0,-8 0 0,-7 0 0,-9 0 0,-3 0 0,-10-1 0,-16-1 0,-12 0 0,-7-2 0,-5 1 0,16 1 0,0 0 0,-19-1 0,1 0 0,-24 0 0,11 1 0,25 0 0,14 0 0,34 1 0,25 1 0,14 0 0,23 0 0,18 0 0,-16 0 0,1 0 0,36 0 0,9 0 0,-41 0 0,-20 0 0,-6 0 0,1 1 0,-14-1 0,17 4 0,-20-4 0,5 2 0,-12-1 0,-7-1 0,-4 1 0,-3 0 0,-12-1 0,-2 2 0,-19-2 0,6 1 0,-31-1 0,13 0 0,-43 0 0,31 0 0,-30 2 0,28-2 0,-2 3 0,-1 1 0,30-2 0,2 1 0,28-3 0,5 2 0,4 4 0,2 3 0,4 6 0,-1 0 0,7 5 0,2 7 0,13 23 0,-7-6 0,6 15 0,-8 4 0,-5-17 0,4 23 0,-8-16 0,6 32 0,-7-17 0,5 27 0,-7-45 0,-1 8 0,0-16 0,0-5 0,2 24 0,-3-26 0,1 22 0,4-12 0,-1-4 0,4 0 0,0-6 0,7 9 0,-3-5 0,7 12 0,-9-18 0,2 6 0,-5-7 0,5 21 0,-5-15 0,10 25 0,-13-37 0,4 6 0,-12-26 0,0-4 0,-2-9 0,-1-6 0,1-7 0,-4-7 0,-11-32 0,-13-20 0,1 9 0,-2-3 0,4 15 0,1 1 0,-4-7 0,2 1 0,6 13 0,1 1 0,-19-43 0,22 44 0,-1-2 0,-3 0 0,1-2 0,0-12 0,0 0 0,3 14 0,0 1 0,0-8 0,1 3 0,0-10 0,-1-5 0,1 11 0,-9-26 0,7 32 0,-1-7 0,8 25 0,3 7 0,4 11 0,-1 7 0,4 12 0,3 12 0,2 8 0,5 15 0,3 5 0,5 11 0,1-4 0,1 3 0,9 21 0,3 8 0,3 2 0,-13-34 0,0 0 0,10 22 0,1 0 0,-9-22 0,0-2 0,0 3 0,0 2 0,2 12 0,-1 0 0,-7-14 0,0-2 0,2 8 0,-3-2 0,-1 17 0,0-18 0,-6 4 0,2-10 0,-1 17 0,3-2 0,-3-7 0,-2-16 0,-7-29 0,-1-3 0,0-6 0,3-1 0,9 0 0,15-1 0,38 1 0,-8-1 0,-2 0 0,-1 0 0,1 0 0,20 0 0,-38 0 0,-4 0 0,18 2 0,-18 0 0,35 1 0,-36-1 0,13 0 0,-26-2 0,2-1 0,-13 0 0,2 0 0,-9 0 0,1 0 0,2 0 0,2-1 0,0 1 0,2 0 0,1 1 0,9-2 0,7 0 0,3-2 0,4 2 0,-1-2 0,-6 2 0,8-2 0,-15 3 0,0 0 0,-15 0 0,-9 1 0,-12-1 0,-21 1 0,-24-1 0,-17-1 0,29 1 0,-1 0 0,-48-2 0,9 2 0,9 0 0,31 1 0,4 2 0,13 0 0,1 1 0,0-1 0,-9 0 0,8-1 0,-17 2 0,25-1 0,-1-1 0,17 1 0,3-2 0,3 1 0,-1-1 0,0 2 0,-4-2 0,5 2 0,6-2 0,9-1 0,11 0 0,12-1 0,5 0 0,16 0 0,9 1 0,12-4 0,-24 3 0,5 0 0,19-1 0,1 0 0,-12 0 0,0 1 0,10 1 0,-8 0 0,-15-1 0,-20 1 0,-33 1 0,-4-2 0,-3 2 0,3-1 0,1 1 0</inkml:trace>
</inkml:ink>
</file>

<file path=ppt/ink/ink9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3.84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0 733 16383,'3'-7'0,"1"-2"0,1-1 0,5-8 0,2-2 0,4-3 0,2-3 0,-2 3 0,2 1 0,-2 0 0,-1 2 0,1-1 0,-1 3 0,9-6 0,-5 4 0,15-9 0,-16 11 0,17-13 0,-18 13 0,11-8 0,-10 8 0,-1 2 0,3-3 0,-4 1 0,0-1 0,7-8 0,-7 6 0,7-5 0,-11 10 0,3-1 0,4-1 0,-1 1 0,4 0 0,-4 3 0,-1-1 0,3 0 0,-3 1 0,-3 3 0,-5 6 0,5 2 0,-10 3 0,8-1 0</inkml:trace>
</inkml:ink>
</file>

<file path=ppt/ink/ink9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40.95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495 33 16383,'-16'0'0,"-5"-1"0,-5 0 0,-13-1 0,-3 1 0,-51 4 0,35-1 0,5 1 0,3-1 0,15 0 0,-8 1 0,37-3 0,8 0 0,17-2 0,14 0 0,17-4 0,10-2 0,3 0 0,4 2 0,-16 3 0,-6 2 0,-14 0 0,-10 0 0,-1-1 0,-4 2 0,-2-1 0,-1 1 0,1-1 0,-4 1 0,-1-1 0,-7 1 0,-10 0 0,-8 1 0,-9 2 0,-17 0 0,-6 1 0,-9-1 0,-8 1 0,9-2 0,-10 3 0,25-3 0,-12 2 0,31-2 0,-8 1 0,18-2 0,3 0 0,6 0 0,11-1 0,9 0 0,13-1 0,17-2 0,36-1 0,-9 1 0,-18 2 0,-3 0 0,1-1 0,0 0 0,-25-1 0,-14 1 0,0-1 0,-12 3 0,-3-1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9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6:43.80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528 72 16383,'-6'1'0,"1"-1"0,-1 1 0,3-1 0,0 0 0,-4 1 0,0-1 0,-9 2 0,-4-2 0,-6 1 0,-5-1 0,0 1 0,-9-1 0,10 2 0,1-2 0,10 1 0,8-1 0,-9 1 0,6 0 0,-10-1 0,4 1 0,-3-1 0,3 1 0,6-1 0,10 1 0,13-4 0,41-4 0,13-3 0,-2 3 0,4 1 0,32 0 0,-24 1 0,-4 1 0,-6 2 0,9-2 0,-58 3 0,-6 0 0,-17 1 0,-6 2 0,-15 0 0,-3 4 0,-17-3 0,-5 1 0,1-1 0,-8-2 0,10 1 0,1-1 0,-17-3 0,23 1 0,-16-1 0,26 2 0,-1 0 0,9 0 0,2 0 0,7 0 0,7-1 0,6 1 0,9-1 0,12 2 0,20 1 0,50-4 0,-10 1 0,-23-1 0,-1-2 0,19-2 0,-11 1 0,7-5 0,-28 6 0,2-3 0,-24 4 0,-6 0 0,-3 2 0,-2 0 0,-5 0 0,-9 0 0,-5 2 0,-45 2 0,13 0 0,-40 4 0,21-1 0,-1 1 0,-19 4 0,37-4 0,-13 5 0,46-9 0,1 1 0,12-3 0,1-1 0,9 1 0,33-5 0,0 0 0,37-5 0,-12 1 0,0 0 0,7 0 0,-35 3 0,4 0 0,-28 4 0,-1-1 0,-1 2 0,-4-1 0,2 0 0,1 1 0,2-1 0,1 1 0,-5 0 0,-3-1 0,-2 1 0,-4-1 0,1 1 0</inkml:trace>
</inkml:ink>
</file>

<file path=ppt/ink/ink9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05.22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1 16383,'2'8'0,"0"5"0,1 7 0,-1 6 0,-1 4 0,2 2 0,-3 2 0,1-1 0,-1-2 0,0 13 0,0 17 0,0-13 0,0 10 0,-1-29 0,-1-3 0,0 13 0,0-15 0,-1 19 0,1-20 0,1 14 0,0-10 0,1 2 0,0-3 0,0-8 0,0 1 0,0-7 0,0 0 0,0 3 0,0-5 0,2 14 0,-2-9 0,2 14 0,-2-10 0,0 7 0,0 0 0,0-4 0,1 14 0,-1-15 0,1 9 0,-1-10 0,0 2 0,0 14 0,2 0 0,1 5 0,2-10 0,0-6 0,-1-6 0,3 4 0,-4-4 0,2 0 0,-2-3 0,4 8 0,-4-4 0,3 13 0,-4-7 0,0 2 0,0-7 0,0-1 0,-1-2 0,-1 1 0,0-2 0,-1 10 0,0-7 0,-1 9 0,0-9 0,2-2 0,-2 8 0,0-11 0,-2 8 0,0-8 0,0 0 0,1 7 0,0-5 0,0 6 0,2-4 0,-1 3 0,0-5 0,1 1 0,0 1 0,2-2 0,-1-1 0,2-4 0,-2-6 0,1 0 0,-1 4 0,0-2 0,0 3 0,0-6 0,0 0 0,-4-4 0,-7-8 0,5 5 0,-4-6 0</inkml:trace>
</inkml:ink>
</file>

<file path=ppt/ink/ink9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06.85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0 16383,'6'27'0,"-1"0"0,1 11 0,-4 3 0,2 4 0,-2 9 0,-1-5 0,1 7 0,-1-3 0,0 11 0,2-17 0,-1 21 0,0-26 0,1 26 0,1-30 0,1 14 0,1-18 0,-1-2 0,4 17 0,-5-21 0,2 21 0,-4-25 0,1 8 0,-2-8 0,5 22 0,-1-9 0,2 9 0,0-18 0,-1-5 0,1-3 0,2 9 0,4-5 0,-1 1 0,2-1 0,-1-5 0,-3 1 0,-2-3 0,-4-2 0,-2-2 0,0 12 0,-2-5 0,2 16 0,-2-6 0,1 2 0,0-2 0,0 10 0,2-1 0,-1 10 0,5-3 0,-3-8 0,5 8 0,-4-15 0,1-1 0,-1-14 0,-3-3 0,2-3 0,-2-3 0,-1-2 0,0-3 0,-1-8 0,-25-22 0,19 14 0,-19-12 0</inkml:trace>
</inkml:ink>
</file>

<file path=ppt/ink/ink9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6.89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0 433 16383,'9'-4'0,"4"-3"0,-1-2 0,6-5 0,7-11 0,7-4 0,-1 0 0,-1 2 0,-7 4 0,-6 4 0,3 0 0,-5 0 0,-4 8 0,5-6 0,-6 3 0,2 1 0,-3-2 0,-2 4 0,2-1 0,-4 3 0,9-6 0,-5 6 0,3-4 0,-3 4 0,0-1 0,0 2 0,-2 1 0,3 2 0,0-1 0,1 0 0,3 0 0,4 2 0,0 1 0,2 1 0,1 2 0,-4 0 0,15 0 0,-8 0 0,15 0 0,-16 0 0,0 0 0,-7 0 0,-8 0 0,0 0 0,-3 0 0,-2 0 0,1 0 0,1 0 0,1 0 0,2 0 0,-2-1 0,1 0 0,-4 0 0,-3 0 0,-5 1 0,2 0 0,-3 0 0</inkml:trace>
</inkml:ink>
</file>

<file path=ppt/ink/ink9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8.41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1086 608 16383,'2'-11'0,"1"0"0,0 4 0,0 0 0,0-10 0,-2 6 0,-2-10 0,-2 5 0,-3-2 0,-15-20 0,-3 3 0,-39-31 0,16 22 0,4 12 0,-1 2 0,-6-2 0,-20-5 0,33 19 0,-1 0 0,9 7 0,2-1 0,-5 3 0,1-3 0,-34-10 0,14 2 0,-14-3 0,24 11 0,14 8 0,1 2 0,-1 1 0,8 1 0,-2 0 0,6 0 0,2 1 0,1-1 0,4 2 0,-1-2 0,1 2 0,-3-2 0,2 1 0,-2-1 0,-4-2 0,4 2 0,-11-4 0,9 2 0,-8-2 0,13 2 0,2 0 0,5 2 0,2 0 0</inkml:trace>
</inkml:ink>
</file>

<file path=ppt/ink/ink9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19.804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796 283 16383,'-22'-13'0,"1"3"0,-26-10 0,10 9 0,-23-8 0,16 6 0,-1-2 0,7 1 0,10 2 0,-7-3 0,7 2 0,-22-12 0,22 10 0,-30-13 0,31 17 0,-22-3 0,22 10 0,-4 0 0,19 4 0,3-1 0,4 0 0,1 1 0,-1-2 0,1 2 0,-3-3 0,1 2 0,0-3 0,0 2 0,0-1 0,-1 2 0,0-1 0,0 1 0,1 0 0,2 0 0,0 0 0,1 1 0,0 0 0,-1 0 0,2-1 0,0 1 0,1-1 0</inkml:trace>
</inkml:ink>
</file>

<file path=ppt/ink/ink9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1.109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1 431 16383,'13'-1'0,"-3"-2"0,9-2 0,-8-1 0,5-2 0,-8 2 0,4-3 0,-3 1 0,2-3 0,2-3 0,10-13 0,-2-3 0,11-22 0,-13 14 0,3-16 0,-11 23 0,-1-2 0,-1 11 0,-2 7 0,3-6 0,-3 11 0,2-3 0,-3 9 0,0 0 0,0 2 0,-2 0 0,0 1 0,-2 0 0,0 1 0,-2 6 0,1 6 0,-2-4 0,1 2 0</inkml:trace>
</inkml:ink>
</file>

<file path=ppt/ink/ink9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1.66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183 0 16383,'-5'9'0,"-2"8"0,-9 11 0,1 6 0,-7 10 0,2-1 0,0-1 0,-1 1 0,7-12 0,0 1 0,3-9 0,4-6 0,1-5 0,3-5 0,1-2 0,2-5 0,12-10 0,-3-7 0,3 3 0,-6 1 0</inkml:trace>
</inkml:ink>
</file>

<file path=ppt/ink/ink9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4.721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292 821 16383,'-20'-1'0,"-2"-1"0,-6-5 0,-9 0 0,-8-6 0,7 4 0,5-4 0,15 3 0,6-1 0,1-4 0,3 3 0,1-11 0,3 7 0,0-18 0,1 15 0,1-12 0,3 10 0,1 0 0,8-18 0,0 11 0,14-32 0,-6 25 0,1-5 0,-7 23 0,-4 12 0,3 3 0,2 6 0,-3-2 0,9 7 0,-11-5 0,3 2 0,-10-11 0,-3-4 0,-7-20 0,-3 5 0,-8-9 0,-8 0 0,8 1 0,1 0 0,11 10 0,9 2 0,1 9 0,2-5 0,3 8 0,2 0 0,17-4 0,-5 4 0,42-9 0,-25 10 0,21-4 0,-26 7 0,-3 2 0,-6 1 0,-1 2 0,-5-1 0,3 2 0,1-2 0,0 2 0,9 1 0,3 0 0,24 2 0,-11-3 0,6 0 0,-15-3 0,-11-1 0,4-2 0,-4 0 0,2-1 0,13 1 0,6 0 0,3 1 0,4 0 0,11 4 0,7 10 0,-6 0 0,8 13 0,-31-6 0,8 4 0,-16-6 0,-1-1 0,-7-1 0,7 5 0,-16-7 0,3 1 0,-14 0 0,-2 2 0,-2 6 0,-2 5 0,-5 11 0,-1-5 0,-3 17 0,0-16 0,-1 18 0,3-22 0,-2-1 0,2-17 0,-2-4 0,-6 4 0,0-1 0,-13 8 0,8-6 0,-14 7 0,16-9 0,-8 4 0,9-1 0,4 0 0,2 13 0,7-9 0,13 11 0,2-17 0,17 2 0,-11-8 0,2-1 0,-12-1 0,-5 0 0,2 7 0,1 0 0,2 13 0,1-1 0,-1 5 0,0 14 0,-8-13 0,-2 11 0,-6-18 0,-5 1 0,-4-6 0,-5-1 0,-4-3 0,-18-5 0,8-3 0,-11-2 0,17-5 0,6-2 0,5-4 0,-3-9 0,5 3 0,-11-11 0,-2 6 0,-31-8 0,11 10 0,-20 0 0,29 12 0,7 4 0,12-1 0,12 1 0,3 0 0,3-2 0,0-1 0,-6-2 0,-11-4 0,0 4 0,-18-1 0,14 6 0,-10 7 0,15 4 0,-7 9 0,2 5 0,0 0 0,-2 3 0,3-6 0,4-6 0,-7-2 0,10-7 0,-12 0 0,7-3 0,-6-1 0,1-2 0,2-1 0,2-2 0,6-1 0,-1-1 0,1-2 0,-6-1 0,1-1 0,-4-1 0,10 5 0,1-1 0,7 2 0,1-1 0,1-1 0,0 0 0,0 2 0,1 0 0,2 4 0,1 0 0</inkml:trace>
</inkml:ink>
</file>

<file path=ppt/ink/ink9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7.268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1514 431 16383,'0'-5'0,"-2"-1"0,1-1 0,-4-2 0,-1-4 0,-4 1 0,-3-6 0,-2 2 0,-13-15 0,1 4 0,-8-6 0,3 5 0,7 3 0,-8-8 0,1 2 0,2 0 0,-8-1 0,11 10 0,-3 2 0,0 5 0,9 7 0,-1 1 0,8 5 0,0 2 0,-2 0 0,-6 2 0,-10 2 0,-8 3 0,-3 3 0,-11 7 0,11 0 0,-28 22 0,33-14 0,-19 12 0,32-21 0,2-1 0,4-4 0,5-3 0,0 0 0,-4 1 0,5-2 0,-3-1 0,5-4 0,-4 0 0,-12-1 0,3 2 0,-7 0 0,-1 9 0,11-3 0,-8 11 0,12 0 0,-1 3 0,-3 23 0,7-2 0,2 6 0,8-19 0,4-15 0,-1-9 0,-2-2 0,-2 1 0,-4 1 0,-3 2 0,-6 3 0,-16 15 0,-4 17 0,-2 16 0,16-4 0,19 11 0,7-35 0,10 7 0,-5-26 0,2-2 0,-2-4 0,-1 1 0,-1-3 0,-1 4 0,-1-1 0,1 11 0,3-1 0,11 20 0,1-8 0,19 0 0,12-4 0,-2-12 0,2-3 0,8 5 0,1-3 0,1-13 0,-5-5 0,-5-3 0,6-19 0,-37 4 0,1-10 0,-14 7 0,1 3 0,0 1 0,0 3 0,0 3 0,3-1 0,7 3 0,0 1 0,7 2 0,2 2 0,20-3 0,-5 0 0,9-2 0,-18 6 0,-7 1 0,-7 4 0,-3-1 0,-4 1 0,-3-1 0,-1 0 0,-2 0 0,0 1 0,0-3 0,2 0 0,4-7 0,-1 5 0,5 0 0,-3 6 0,6 3 0,-1 2 0,7 10 0,-4-1 0,8 5 0,-3-2 0,2-2 0,6-1 0,1-4 0,0-1 0,3-1 0,-9-4 0,9 1 0,-17-5 0,5-2 0,-15-4 0,-1-1 0,2-9 0,-4 7 0,7-13 0,-5 12 0,3-6 0,-4 9 0,-1 2 0,-4 4 0,-1 1 0,-1 1 0,-1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9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8.28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7 1 16383,'-2'5'0,"0"-2"0,0 3 0,2-5 0,3-5 0,0 1 0,12-4 0,2 7 0,-2-1 0,-2 1 0</inkml:trace>
</inkml:ink>
</file>

<file path=ppt/ink/ink9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9.337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3 112 16383,'-1'-9'0,"1"1"0,-1 2 0,1 0 0,0-1 0,0 0 0,1 0 0,0-2 0,1-1 0,0 1 0,1-3 0,3 3 0,-1 2 0,1 1 0,-5 6 0,1 6 0,-3 4 0,0 3 0,0 1 0,0-3 0,1-1 0,6 3 0,-5-7 0,5 2 0</inkml:trace>
</inkml:ink>
</file>

<file path=ppt/ink/ink9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7:29.82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0 3 16383,'5'-2'0,"1"2"0,0 0 0,0 4 0,-3-2 0,0 1 0</inkml:trace>
</inkml:ink>
</file>

<file path=ppt/ink/ink9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24.03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1133 42 16383,'-11'8'0,"-2"3"0,-5 7 0,-2 4 0,-9 9 0,2-1 0,-1 7 0,5-5 0,4 0 0,8-13 0,4-6 0,5-9 0,2-4 0,7-7 0,0-2 0,24-38 0,-11 13 0,15-32 0,-11 13 0,-11 15 0,-2 4 0,-10 26 0,-3 6 0,-1 4 0,-6 6 0,0 5 0,-6 10 0,-14 23 0,6-3 0,-10 31 0,17-30 0,5 2 0,4-22 0,5-9 0,0-3 0,2-4 0,0-2 0,0-1 0,0-1 0,1 0 0,0-1 0,3 2 0,1 0 0,11 4 0,-2-2 0,15 3 0,-10-6 0,10 0 0,-4-7 0,-2-3 0,3-2 0,-6-3 0,1-1 0,1-3 0,9-7 0,-7 8 0,0-2 0,-15 12 0,-5 1 0,-3 4 0,-5 5 0,-4 10 0,-3 8 0,1-3 0,2-3 0,3-12 0,7-4 0,1-2 0,7-1 0,6-5 0,17-14 0,-3-5 0,6-7 0,2-15 0,-15 14 0,6-13 0,-9 8 0,-11 17 0,4-1 0,-10 19 0,1 0 0,2 2 0,3-3 0,5-2 0,3 0 0,4-3 0,-3 2 0,7-8 0,-7 3 0,3-3 0,-11 6 0,-4 3 0,-6 6 0,-5 4 0,-21 27 0,-29 24 0,-9 15 0,29-34 0,-1-1 0,-20 21 0,17-16 0,3-8 0,11-7 0,6-10 0,6-1 0,-7 4 0,3-3 0,-19 12 0,10-6 0,-22 18 0,16-12 0,-13 15 0,20-18 0,1 1 0,15-18 0,2-11 0,4-12 0,0-5 0,-2-8 0,-1 4 0,-1-4 0,-3 3 0,-1 1 0,-4-1 0,-3 2 0,1 4 0,0 4 0,5 8 0,4 5 0,1 0 0,0 7 0,-3 12 0,1 4 0,0 17 0,8-14 0,4 1 0,3-16 0,2-4 0,9-5 0,-3-3 0,8-6 0,-8-6 0,2-5 0,-9-15 0,-3 5 0,-12-11 0,-5 16 0,-4 3 0,1 11 0,-2 5 0,7 8 0,-5 8 0,8 8 0,-2 14 0,6-9 0,2 2 0,2-18 0,0-5 0,-8-8 0,-10-8 0,-11-4 0,-16-8 0,0 2 0,-18-2 0,11 4 0,4 4 0,8 4 0,17 7 0,1 2 0,7 4 0,5 0 0,1 2 0,5-1 0,-4 0 0,2-1 0,-7-3 0,3 0 0,-28-9 0,8-1 0,-8-1 0,13 2 0,13 8 0,-2 0 0,5 4 0,-2-2 0,1 1 0,-9-2 0,3 1 0,-17-2 0,15 2 0,-2 0 0,18 5 0,4 1 0,9 2 0,2 3 0,8-1 0,5 6 0,5 4 0,12 5 0,26 20 0,-11-9 0,14 14 0,-6-2 0,-18-10 0,17 11 0,-22-15 0,1 4 0,-16-7 0,-4-1 0,-10-5 0,-1 5 0,5 2 0,6 13 0,10 15 0,-9-11 0,2 3 0,-15-22 0,4 9 0,-2-4 0,4 9 0,-7-13 0,-3-9 0,-4-7 0,0-11 0,-2-4 0,11-20 0,-4-6 0,4-20 0,-5 1 0,-4-14 0,-2 6 0,-1 2 0,0 15 0,0 15 0,-1 15 0,0 11 0,0 15 0,-3 17 0,0 21 0,-3 8 0,0 1 0,2 1 0,-1 18 0,4-9 0,0-2 0,3-14 0,5 12 0,-6-44 0,4-4 0,-3-11 0,2-3 0,5-16 0,-1-7 0,12-24 0,-1-9 0,11-29 0,-11 19 0,2-13 0,-16 27 0,-1 5 0,-2 6 0,-2 16 0,-3 11 0,-2 14 0,-2 8 0,-4 11 0,1 3 0,-2 4 0,-3 9 0,-5 28 0,4-5 0,6-9 0,1 1 0,1 16 0,3-14 0,0 1 0,1 13 0,2-14 0,0 1 0,2 7 0,1-13 0,1-2 0,1-5 0,1 12 0,-1-31 0,0-2 0,2 4 0,-2 0 0,2-2 0,1 7 0,-3-19 0,1 1 0,-3-18 0,2-14 0,2-8 0,5-22 0,0-6 0,1-9 0,-3-7 0,-5 4 0,-2-23 0,-1 20 0,0-5 0,-1 30 0,1 20 0,0 8 0,2 20 0,1 36 0,0 8 0,0 24 0,0-4 0,-1 2 0,-1-3 0,-1 9 0,-1-4 0,0 0 0,0 9 0,1-15 0,0 18 0,0-14 0,0 1 0,3-5 0,-1-15 0,1-9 0,-1-16 0,-2-15 0,1-7 0,0-5 0,0-2 0,3-2 0,3-7 0,2-6 0,7-20 0,-2-6 0,10-30 0,-2-9 0,-1-4 0,-8 21 0,-2 2 0,-1-13 0,-4 14 0,-3 5 0,-3 17 0,-5-1 0,3 44 0,1 10 0,-1 31 0,3-5 0,-2 13 0,2-9 0,0-5 0,1 22 0,1-12 0,-1 12 0,1-12 0,1-7 0,-2-1 0,0-15 0,-2-9 0,0-13 0,-5-2 0,-2-3 0,-9 1 0,-6-1 0,-6-1 0,-8-1 0,-2-1 0,2 2 0,6 0 0,4 1 0,12 1 0,0 0 0,10 1 0,4-2 0,6-2 0,6-7 0,5-5 0,3-7 0,2-24 0,-7 3 0,0-17 0,-11 6 0,-1-2 0,-3-24 0,-2 27 0,-5-8 0,3 44 0,-1 7 0,4 13 0,1 4 0,0-1 0,2-5 0,2-7 0,0-5 0,-16-6 0,9 7 0,-13-1 0</inkml:trace>
</inkml:ink>
</file>

<file path=ppt/ink/ink9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55.77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1742 1 16383,'-6'2'0,"0"1"0,3-2 0,-2 2 0,-1 0 0,-1 0 0,-1 2 0,1 0 0,-2 0 0,1 0 0,-3 0 0,4-2 0,-1 0 0,3 0 0,0-1 0,-6 2 0,2-1 0,-5 2 0,2 0 0,1 2 0,-5-1 0,4 1 0,-3-2 0,2-1 0,-11 4 0,2 2 0,-7 4 0,-1 4 0,-2 1 0,-2 2 0,-6 0 0,9-3 0,-16 6 0,15-10 0,-25 13 0,27-13 0,-33 19 0,19-8 0,-40 18 0,27-15 0,-15 5 0,28-14 0,-1 0 0,-6 0 0,12-4 0,-4 2 0,17-6 0,2 0 0,2-1 0,-3 1 0,2-3 0,-10 5 0,7-4 0,-17 7 0,18-6 0,-26 7 0,24-8 0,-14 5 0,8 1 0,3-3 0,-11 6 0,15-9 0,-9 7 0,17-10 0,0 4 0,11-9 0,4 1 0,2-2 0</inkml:trace>
</inkml:ink>
</file>

<file path=ppt/ink/ink9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42.69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1288 1 16383,'0'8'0,"-1"2"0,0 1 0,-1 0 0,-1 4 0,0-2 0,-1 2 0,2-3 0,-4 6 0,3-5 0,-6 6 0,4-7 0,-1 4 0,-1 3 0,2-2 0,-4 10 0,4-12 0,-1 2 0,2-6 0,-2 6 0,1-1 0,-4 4 0,4-5 0,-3 1 0,1 4 0,1-3 0,-2 3 0,-1 3 0,1-6 0,-6 13 0,5-10 0,-2 2 0,3-8 0,1 1 0,-1-2 0,1 1 0,-1 0 0,-4 9 0,2-7 0,-3 9 0,2-5 0,1-4 0,-1 3 0,1-4 0,-4 5 0,2-3 0,-2 2 0,4-3 0,0-1 0,2 4 0,-2-1 0,1 1 0,-2 1 0,-2 0 0,1 0 0,-1-1 0,4-5 0,-2 4 0,1-1 0,-8 13 0,-1-2 0,0 3 0,4-8 0,-1 1 0,6-11 0,-13 20 0,11-17 0,-10 15 0,10-12 0,-3 1 0,3-1 0,0-3 0,0-1 0,-1 4 0,-1-1 0,-10 16 0,0 0 0,0 2 0,2-6 0,7-10 0,1-2 0,-2 0 0,4-2 0,-4 2 0,3-4 0,-7 8 0,6-7 0,-14 19 0,9-12 0,-10 16 0,-3-2 0,7-6 0,-10 9 0,17-22 0,-3 5 0,10-13 0,-3 3 0,4-3 0,2-1 0,-6 5 0,6-4 0,-4 2 0,2-1 0,-1 0 0,-4 7 0,3-4 0,1 1 0,4-4 0,5-6 0,-3-6 0,4 1 0,-3-5 0</inkml:trace>
</inkml:ink>
</file>

<file path=ppt/ink/ink9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45.60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1928 0 16383,'-9'7'0,"-4"4"0,-4 5 0,-4 4 0,-3 2 0,-3 4 0,0 1 0,-21 21 0,14-12 0,-14 13 0,7-3 0,2-2 0,0-1 0,5-8 0,9-9 0,2-4 0,-1 4 0,-3 3 0,-7 7 0,-4 1 0,4-1 0,-6 4 0,15-13 0,-8 9 0,8-9 0,-6 15 0,10-15 0,-7 12 0,13-20 0,-4 7 0,0-2 0,-8 10 0,4-8 0,-9 5 0,8-10 0,0-1 0,4-4 0,3 0 0,1-2 0,-2 2 0,-2 2 0,3-3 0,-3 3 0,-10 6 0,7-5 0,-11 6 0,14-8 0,-4 0 0,6-1 0,-1-2 0,1 2 0,-7 5 0,4-3 0,-12 10 0,14-10 0,-4 3 0,0 0 0,7-6 0,-5 4 0,7-8 0,0 0 0,-6 2 0,1-1 0,-10 7 0,11-5 0,-1 1 0,7-4 0,3-1 0,0-2 0,1 0 0,1-2 0,-6 6 0,5-6 0,-6 7 0,9-8 0,-2 2 0,3-1 0,-5 1 0,4 0 0,-4 0 0,3-1 0,1 1 0,-1 0 0,3-2 0,-1 0 0,1-3 0,1 1 0,-1 0 0,-2 2 0,-2 2 0,0 1 0,-2 2 0,1 2 0,0-4 0,-3 5 0,4-6 0,-5 5 0,5-5 0,-7 6 0,5-3 0,-2 2 0,4-6 0,4-6 0,-3-13 0,4 7 0,-2-6 0</inkml:trace>
</inkml:ink>
</file>

<file path=ppt/ink/ink9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59.43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6 16383,'19'-1'0,"4"1"0,32-2 0,-7 1 0,4 0 0,3 1 0,6 0 0,31 0 0,-30 0 0,-7 0 0,11 0 0,-10 1 0,3 0 0,24 1 0,15 1 0,-34-2 0,1 0 0,-7 2 0,-1 0 0,-4-2 0,-3-1 0,29 1 0,-11-1 0,7-3 0,-8 3 0,-11-2 0,-5 1 0,-19 1 0,-4-1 0,6 2 0,-9 0 0,9 1 0,-11 1 0,5-1 0,-3-1 0,6 1 0,9-2 0,6 1 0,6 0 0,1 1 0,8 1 0,-9-2 0,10 2 0,-7-1 0,22-1 0,-9 0 0,10-1 0,14 3 0,-27-1 0,-7-1 0,0 0 0,6 0 0,18-1 0,-33 0 0,36 1 0,-28 1 0,37 1 0,-30 2 0,12 0 0,-5-1 0,-15 0 0,1 0 0,35 0 0,-33-1 0,1-1 0,-5-1 0,0 0 0,-2-1 0,2 0 0,24-1 0,1 0 0,-16 0 0,-2 0 0,6 0 0,-1 0 0,-14 0 0,-3 0 0,29 1 0,20 2 0,-13-2 0,-1 0 0,5 0 0,-13-1 0,3 2 0,4 1 0,16 1 0,-17 0 0,7-1 0,-29 1 0,-8-3 0,18 4 0,-20-1 0,13 0 0,-23 1 0,-4-4 0,10 1 0,-20-1 0,20 1 0,-7 0 0,4 0 0,19-1 0,22 3 0,-5-3 0,14 3 0,-19-3 0,-5 0 0,-1 0 0,-2 0 0,4 0 0,-15 0 0,1 0 0,-12 0 0,-5 0 0,16 0 0,-12 0 0,9 0 0,4 2 0,-10-1 0,8 2 0,-24-2 0,7 1 0,-18-2 0,9 2 0,-18-2 0,3 1 0,4-1 0,0 0 0,6 0 0,-2 0 0,-6 0 0,10-1 0,-16 1 0,4-2 0,-9 2 0,4-2 0,-4 2 0,1-1 0</inkml:trace>
</inkml:ink>
</file>

<file path=ppt/ink/ink9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00.95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17 16383,'15'-2'0,"3"0"0,5 0 0,30 0 0,-3 1 0,23 3 0,0 0 0,-5 2 0,-3-2 0,-11 0 0,-4-2 0,-16 0 0,9-1 0,-19-2 0,-2 2 0,3-2 0,-4 3 0,1 0 0,11 0 0,-7 0 0,20-1 0,-17 1 0,9-1 0,-14 1 0,-3 0 0,-3-2 0,-6 2 0,-1-2 0,6 2 0,6 0 0,17 0 0,-5 0 0,0 1 0,-10-1 0,-1 1 0,1-1 0,2 0 0,1 0 0,-6-1 0,6 0 0,-11 0 0,0 0 0,0 1 0,-3 1 0,11-2 0,-11 2 0,11-2 0,-14 0 0,4 1 0,-4-1 0,0 1 0,2 0 0,0 0 0,-1 0 0,-3 0 0,-1 0 0,-3 0 0,0 0 0,0 0 0,2-1 0,-1 1 0,-1-1 0,-1 1 0,-3 1 0,0-1 0,-1 1 0</inkml:trace>
</inkml:ink>
</file>

<file path=ppt/ink/ink9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49.29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2751 1 16383,'-12'9'0,"0"1"0,-1 3 0,-1 1 0,-22 23 0,7-9 0,-10 9 0,-2 1 0,-7 4 0,-4 0 0,-2-2 0,4-4 0,-34 16 0,39-23 0,-16 8 0,-22 17 0,13-8 0,18-10 0,0 0 0,-31 17 0,7 2 0,7-11 0,27-13 0,-2 0 0,10-3 0,-13 9 0,16-10 0,-7 4 0,14-12 0,0-1 0,1-2 0,3 0 0,1-2 0,-8 9 0,10-8 0,-11 8 0,11-10 0,-4 4 0,-10 5 0,6-4 0,-10 6 0,4-2 0,1-3 0,-1 1 0,4-2 0,-10 9 0,4-2 0,-5 6 0,5-6 0,8-4 0,-7 4 0,-3 0 0,8-4 0,-15 5 0,20-12 0,-13 9 0,13-9 0,-4 3 0,8-4 0,-10 2 0,10-4 0,-9 4 0,16-8 0,-6 4 0,3-1 0,-3 3 0,1-2 0,0-1 0,-3 1 0,-1-1 0,-1 1 0,-3 4 0,-9 5 0,2 3 0,-4-1 0,6-2 0,7-7 0,0-1 0,7-3 0,-10 3 0,9-3 0,-2 1 0,9-6 0,0-5 0,-22-18 0,18 12 0,-16-12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9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51.54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3172 1 16383,'-41'29'0,"-27"16"0,19-15 0,-6 1 0,-4 2 0,-27 14 0,22-16 0,1-1 0,-29 8 0,40-20 0,2 0 0,-33 10 0,5-2 0,3-2 0,20-5 0,-8 2 0,9 1 0,2 0 0,1 3 0,10-4 0,2 1 0,0-3 0,9-4 0,-11 4 0,7 0 0,-3 2 0,-23 15 0,23-14 0,-46 28 0,46-29 0,-21 17 0,15-11 0,-6 2 0,1-1 0,-2-3 0,1-3 0,11-2 0,-11 3 0,18-6 0,-3 1 0,-21 12 0,21-8 0,-51 23 0,46-23 0,-21 8 0,23-15 0,-13 7 0,4-2 0,-6 4 0,17-8 0,7 0 0,2 0 0,-2 2 0,-2 1 0,-14 9 0,7-5 0,-4 3 0,5-6 0,9-5 0,-8 3 0,12-5 0,-10 2 0,13-5 0,-9 2 0,15-7 0,-4 2 0,3 0 0,4-2 0,-1 2 0,6-4 0,-2 0 0,1-1 0,-3 3 0,2-3 0,-1 0 0,5-1 0,1-2 0</inkml:trace>
</inkml:ink>
</file>

<file path=ppt/ink/ink9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03.80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90 16383,'16'0'0,"3"-1"0,16-2 0,9 0 0,9-1 0,13 1 0,5-2 0,-12 1 0,3 0 0,35-4 0,-12 3 0,5 0 0,-8 1 0,-3 0 0,-10 2 0,0 0 0,19-2 0,-7-1 0,-16 2 0,35-2 0,-44 1 0,13 3 0,1 0 0,-17 0 0,2-1 0,34 2 0,-38-2 0,-1 1 0,27 1 0,-15 0 0,-5 0 0,0 0 0,11 0 0,-14-1 0,-1 0 0,8 1 0,23-1 0,-16 1 0,24 0 0,-16 0 0,1 0 0,-27 0 0,3 0 0,8 0 0,2 0 0,-4 0 0,1 1 0,5-1 0,-2 1 0,25 3 0,-12-2 0,17 4 0,-19-2 0,6 1 0,-22-3 0,-2 2 0,21-1 0,-14 1 0,21 0 0,-19 0 0,-1 0 0,12 3 0,-23 0 0,1 1 0,33 6 0,-35-5 0,0-1 0,4 1 0,-1-1 0,-3-1 0,1-2 0,0 1 0,0-1 0,41-4 0,-55-2 0,14-3 0,-25 3 0,18-1 0,-23 1 0,28-1 0,-22 2 0,8-3 0,-17 2 0,-1-1 0,-8 1 0,4 0 0,-6 0 0,2 1 0,3-1 0,7-1 0,-3 1 0,12-1 0,-8 1 0,8 1 0,-10 0 0,11 0 0,-15-1 0,11 1 0,-4-1 0,-2 1 0,3 0 0,-4 0 0,0 0 0,11 0 0,-6 0 0,12 0 0,-17 0 0,1 0 0,-7-1 0,-4 0 0,2 1 0,-6 0 0,1 0 0,0 0 0,0 0 0,2 0 0,-1 0 0,-2 0 0,0 0 0,-3 0 0,1 0 0,-4 0 0</inkml:trace>
</inkml:ink>
</file>

<file path=ppt/ink/ink9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05.95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4 16383,'17'0'0,"4"0"0,18 0 0,13 0 0,8-2 0,21 2 0,-1-1 0,7 1 0,11 4 0,-14 1 0,-32-2 0,1 1 0,43 1 0,-31-3 0,0 1 0,31 0 0,-44-1 0,-2 0 0,21-1 0,-11-1 0,14 0 0,-3-1 0,-20 0 0,1 1 0,28-1 0,12 1 0,2 0 0,-33 1 0,-6 0 0,-1 0 0,2 0 0,19 1 0,-32-4 0,-5 1 0,7-1 0,-5 0 0,9 2 0,-4 0 0,0 2 0,10-5 0,-13 3 0,-1-2 0,-14 1 0,-3 0 0,3 0 0,0 0 0,0 1 0,16-1 0,-18 1 0,17 0 0,-14-1 0,-7 1 0,1-1 0,-13 1 0,-3 0 0,-1 0 0,-1 0 0,0 0 0,3 0 0,6 0 0,-3 0 0,8 1 0,-12-1 0,5 0 0,-5 0 0,5 0 0,-1-1 0,0 0 0,1 1 0,1 0 0,0 0 0,5 1 0,-4 0 0,1 0 0,-4-2 0,-3 1 0,-3-2 0,1 2 0,6-1 0,-5 1 0,5 0 0</inkml:trace>
</inkml:ink>
</file>

<file path=ppt/ink/ink9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4.44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25 1 16383,'-7'12'0,"0"-1"0,3 1 0,0-3 0,2-5 0,2-2 0,-1-2 0,2 0 0</inkml:trace>
</inkml:ink>
</file>

<file path=ppt/ink/ink9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4.85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16383,'1'15'0,"0"-2"0,-1 7 0,0-3 0,0-1 0,0-4 0,0-5 0,0-2 0,0-3 0,0-2 0</inkml:trace>
</inkml:ink>
</file>

<file path=ppt/ink/ink9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5.22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16383,'1'14'0,"-1"1"0,2 3 0,-2-2 0,2-3 0,-2-2 0,1-3 0,0-2 0,-1-2 0,1-2 0,-1-2 0</inkml:trace>
</inkml:ink>
</file>

<file path=ppt/ink/ink9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5.59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16383,'4'19'0,"3"9"0,0-4 0,1 4 0,-2-16 0,-4-4 0,1-4 0,-3-2 0,0-1 0,0 0 0</inkml:trace>
</inkml:ink>
</file>

<file path=ppt/ink/ink9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6.01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16383,'8'17'0,"-3"0"0,0 3 0,-2 2 0,-1-2 0,-1 5 0,-1-11 0,0-1 0,0-9 0,0-3 0</inkml:trace>
</inkml:ink>
</file>

<file path=ppt/ink/ink9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6.41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16383,'9'14'0,"1"-2"0,-5 2 0,1-5 0,-2 2 0,-2-3 0,0-1 0,0-1 0,0-3 0,0-2 0,-1-1 0</inkml:trace>
</inkml:ink>
</file>

<file path=ppt/ink/ink9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6.78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16383,'3'34'0,"-1"-8"0,0 9 0,-1-12 0,-1-4 0,2-5 0,-1-2 0,1-5 0,-1-1 0,2-4 0,-2-1 0,1-1 0,-1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9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7.14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 1 16383,'0'12'0,"0"6"0,0-1 0,-1 23 0,1-14 0,-1 11 0,1-20 0,1-5 0,-1-4 0,1-4 0,3-3 0,0-3 0,0 0 0,-1 0 0</inkml:trace>
</inkml:ink>
</file>

<file path=ppt/ink/ink9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7.46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16383,'1'21'0,"0"12"0,1-6 0,1 8 0,-1-19 0,-1-4 0,0-7 0,-3-6 0,0-3 0</inkml:trace>
</inkml:ink>
</file>

<file path=ppt/ink/ink9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7.82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16383,'4'24'0,"0"1"0,4 20 0,-2-14 0,1 8 0,-4-21 0,-1-7 0,-1-5 0,4-9 0,-4 3 0,2-5 0</inkml:trace>
</inkml:ink>
</file>

<file path=ppt/ink/ink9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8.19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16383,'7'18'0,"-1"-5"0,-2 3 0,-1-7 0,0 2 0,1-5 0,0-2 0,-1-2 0,1-1 0,3-2 0,-3 1 0,2-1 0</inkml:trace>
</inkml:ink>
</file>

<file path=ppt/ink/ink9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8.50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16383,'0'36'0,"0"-6"0,0-12 0,0-8 0,0-1 0,2-7 0,-2-1 0,2-1 0</inkml:trace>
</inkml:ink>
</file>

<file path=ppt/ink/ink9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8.79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26 0 16383,'-2'19'0,"-2"1"0,2-3 0,-3 2 0,-1 8 0,3-14 0,-1 5 0,4-17 0,0 0 0</inkml:trace>
</inkml:ink>
</file>

<file path=ppt/ink/ink9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9.14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16383,'1'14'0,"-1"10"0,1-9 0,-1 7 0,0-13 0,1-4 0,5-9 0,-4 3 0,4-5 0</inkml:trace>
</inkml:ink>
</file>

<file path=ppt/ink/ink9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9.56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16383,'2'28'0,"0"-1"0,0-4 0,2 3 0,-4-2 0,3 0 0,-1-1 0,-1-3 0,0-6 0,-1 0 0,-1-10 0,1 0 0,-1-4 0</inkml:trace>
</inkml:ink>
</file>

<file path=ppt/ink/ink9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09.93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16383,'4'23'0,"0"2"0,-1 1 0,0-2 0,-1-1 0,-1-5 0,0-4 0,-2-5 0,-1-5 0,-2-5 0,2 1 0,0-2 0</inkml:trace>
</inkml:ink>
</file>

<file path=ppt/ink/ink9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0.23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42 1 16383,'2'48'0,"0"-13"0,-5-25 0,-2-11 0,-11-9 0,8 6 0,-6-5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9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0.52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29 0 16383,'-1'15'0,"-2"2"0,1 0 0,-3 8 0,4-14 0,-3 4 0,-1-22 0,3 4 0,-3-5 0</inkml:trace>
</inkml:ink>
</file>

<file path=ppt/ink/ink9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0.85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21 0 16383,'-1'10'0,"-1"2"0,0 2 0,0 2 0,1-2 0,-1-2 0,1-3 0,0-4 0,-1-3 0,0-2 0,0 0 0,0-1 0</inkml:trace>
</inkml:ink>
</file>

<file path=ppt/ink/ink9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1.16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20 1 16383,'0'30'0,"0"-6"0,-1-13 0,0-6 0,-1-2 0,-5-7 0,5 3 0,-4-4 0</inkml:trace>
</inkml:ink>
</file>

<file path=ppt/ink/ink9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1.48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23 0 16383,'-2'20'0,"-1"7"0,1-4 0,-1-1 0,2-12 0,0-5 0,-1-1 0,-1-4 0,0 1 0,1-2 0</inkml:trace>
</inkml:ink>
</file>

<file path=ppt/ink/ink9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1.76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16383,'0'46'0,"1"-9"0,0-29 0,0-3 0,1-1 0,-2-3 0,1-1 0</inkml:trace>
</inkml:ink>
</file>

<file path=ppt/ink/ink9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2.09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16383,'10'32'0,"-3"-4"0,0-5 0,-1-6 0,0-1 0,0-10 0,-2-2 0,-2-5 0</inkml:trace>
</inkml:ink>
</file>

<file path=ppt/ink/ink9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2.401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16383,'12'54'0,"-3"-9"0,-4-19 0,-3-14 0,1 1 0,-2-12 0,3-2 0,-2 0 0,0-1 0</inkml:trace>
</inkml:ink>
</file>

<file path=ppt/ink/ink9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2.68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16383,'5'48'0,"-1"-8"0,-1-18 0,0-5 0,0-9 0,1-6 0,-1-3 0,-1-3 0</inkml:trace>
</inkml:ink>
</file>

<file path=ppt/ink/ink9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00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16383,'4'30'0,"0"-4"0,1-6 0,0-3 0,-2-6 0,2-2 0,1-10 0,1-8 0,-1 4 0,-2-3 0</inkml:trace>
</inkml:ink>
</file>

<file path=ppt/ink/ink9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31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16383,'6'38'0,"-1"-4"0,-2-20 0,-1-1 0,-1-7 0,0-2 0,1-2 0,2-7 0,-2 4 0,2-3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9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59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16383,'12'62'0,"-3"-13"0,-3-46 0,3-8 0,-2 2 0,0-4 0</inkml:trace>
</inkml:ink>
</file>

<file path=ppt/ink/ink9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3.88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16383,'2'53'0,"1"-9"0,1-37 0,3-5 0,5-13 0,-4 5 0,-1-3 0</inkml:trace>
</inkml:ink>
</file>

<file path=ppt/ink/ink9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4.16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16383,'5'67'0,"0"-14"0,-3-48 0,6-10 0,-7 4 0,6-6 0</inkml:trace>
</inkml:ink>
</file>

<file path=ppt/ink/ink9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0:16.85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1 806 16383,'8'-7'0,"5"-2"0,0-1 0,11-5 0,-2 2 0,3-3 0,2 2 0,-2-1 0,10 1 0,-14 4 0,5 3 0,-18 6 0,4 1 0,-5 0 0,9 1 0,-5 1 0,7 1 0,-7 0 0,4 0 0,-2 3 0,4-1 0,4 5 0,-2-2 0,6 8 0,-9-5 0,4 4 0,-7-2 0,2 3 0,3 2 0,-1 1 0,-1-1 0,4 0 0,-2-2 0,-1-3 0,-3-3 0,-3-7 0,2-1 0,7 0 0,1 2 0,22-1 0,-11 0 0,10-2 0,-14-2 0,-7-1 0,-4-2 0,-5 0 0,-1-7 0,-7 4 0,3-4 0,-6 2 0,0 2 0,0-2 0,0-2 0,-1 1 0,1 0 0,0-2 0,-1 0 0,1 0 0,-1-3 0,1 2 0,-1 0 0,0-1 0,0 4 0,0 0 0,-1 0 0,1 1 0,-3-3 0,-3-3 0,1 0 0,-1 0 0,1-1 0,0 0 0,-7-10 0,2 6 0,-3-1 0,2 11 0,3 5 0,-1 2 0,1 0 0,0 2 0,-1-1 0,2 0 0,0-2 0,6-5 0,3-2 0,3-6 0,4 2 0,1 0 0,2 0 0,0 4 0,0 1 0,-3 3 0,0 2 0,10-7 0,-1 3 0,3-4 0,-7 6 0,-5 1 0,-4 2 0,1-1 0,1-4 0,-1-1 0,3-6 0,-1-5 0,-1 4 0,-1-6 0,-1 8 0,-2-2 0,-1 0 0,-1-1 0,-1 1 0,-2-9 0,1 9 0,-4-14 0,1 14 0,-6-8 0,4 13 0,-2 1 0,4 6 0,-1 0 0,-6 2 0,-2 1 0,-8 4 0,-6 4 0,11-1 0,0 1 0</inkml:trace>
</inkml:ink>
</file>

<file path=ppt/ink/ink9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4.11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959 151 16383,'-15'11'0,"-4"3"0,3 9 0,0-2 0,7-2 0,4-8 0,3-6 0,6-16 0,-1-3 0,3-11 0,-4 4 0,-1 0 0,-1 9 0,0 4 0,-1 29 0,-1 1 0,0 19 0,0-11 0,2-7 0,1-5 0,0-12 0,3-2 0,8-19 0,0 0 0,9-17 0,-4-2 0,-5 8 0,-3 4 0,-7 17 0,-2 14 0,0 12 0,3 38 0,0-14 0,4 24 0,-5-46 0,2-3 0,-1-21 0,3-8 0,10-17 0,5-8 0,-2 0 0,-4 9 0,-11 25 0,-3 16 0,-1 16 0,2 33 0,1-25 0,2 13 0,-2-42 0,3-11 0,12-30 0,-3 7 0,11-23 0,-6 18 0,-8 9 0,-2 9 0,-8 21 0,-2 7 0,3 23 0,-3-1 0,1 2 0,-1-9 0,0-14 0,0-7 0,11-14 0,1-8 0,31-30 0,-20 16 0,13-12 0,-28 35 0,-5 18 0,-3 21 0,-1 4 0,-1 9 0,0 0 0,0-18 0,1-3 0,3-26 0,15-20 0,-4 3 0,14-17 0,-13 12 0,-6 10 0,-11 22 0,-4 4 0,-6 9 0,6-31 0,-1-21 0,4-19 0,-3-24 0,1-7 0,-1-8 0,-1-2 0,-2 23 0,-2 9 0,-10 49 0,2 11 0,-13 40 0,7-6 0,-6 11 0,13-18 0,2-7 0,9-16 0,5-9 0,1-23 0,-1-1 0,-9-46 0,2 31 0,-5-18 0,9 39 0,1 7 0,2 8 0,-2 9 0,-5 10 0,-11 32 0,4-11 0,-2 12 0,12-37 0,6-21 0,2-19 0,5-24 0,-3-15 0,2 2 0,-4 4 0,-1 29 0,0 15 0,-4 23 0,-5 18 0,-6 18 0,0 1 0,1 2 0,6-19 0,4-10 0,2-17 0,2-11 0,-2-19 0,-1-9 0,-10-18 0,8 20 0,-5 4 0,7 30 0,-2 8 0,-18 35 0,4-7 0,-14 31 0,13-26 0,5-9 0,6-13 0,5-32 0,0-6 0,-6-29 0,-4-4 0,-3-2 0,-1 7 0,8 22 0,1 19 0,1 24 0,-4 25 0,-4 18 0,4 6 0,0 8 0,9-40 0,-2-13 0,4-35 0,-14-50 0,3 23 0,-10-22 0,11 44 0,2 10 0,5 21 0,-1 13 0,-2 13 0,-1 22 0,2-21 0,2 3 0,2-33 0,-4-22 0,-1-5 0,-6-18 0,0 10 0,2 26 0,3 17 0,-1 45 0,3-21 0,0 4 0,2-41 0,-1-13 0,-1-11 0,-2-10 0,0 8 0,2 5 0,3 13 0,0 20 0,2 12 0,-1 11 0,2 13 0,0-22 0,-1-5 0,-4-30 0,-5-14 0,-12-9 0,-9-5 0,10 14 0,0 7 0,16 24 0,1 6 0,1 17 0,0 3 0,3 0 0,-1-5 0,-2-20 0,-3-7 0,-7-12 0,-4-1 0,5 4 0,-1 8 0,11 9 0,1 15 0,5-7 0,-1 1 0,0-21 0,-17-27 0,-2-1 0,-11-12 0,8 19 0,9 11 0,4 9 0,3 11 0,1 6 0,-1 24 0,2 2 0,2 17 0,0-23 0,0-7 0,-9-31 0,-4-8 0,-17-7 0,10 7 0,-8 17 0,17 14 0,-2 16 0,7-14 0,2-6 0,5-30 0,-1 3 0,2-7 0,-1 9 0,-1 5 0,0 2 0</inkml:trace>
</inkml:ink>
</file>

<file path=ppt/ink/ink9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4.68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 0 16383,'0'25'0,"0"0"0,-1 11 0,1-5 0,-1-6 0,2-5 0,0-11 0,4-4 0,8-5 0,-6 0 0,3-1 0</inkml:trace>
</inkml:ink>
</file>

<file path=ppt/ink/ink9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4.98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16383,'1'33'0,"0"-9"0,-1 0 0,0-7 0,0-3 0,1 6 0,1-8 0,8 6 0,-1-12 0,1 1 0,-5-6 0</inkml:trace>
</inkml:ink>
</file>

<file path=ppt/ink/ink9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5.253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16383,'0'25'0,"0"2"0,2-7 0,-2-1 0,2-2 0,-2-6 0,1-3 0,4-1 0,5-5 0,-4 0 0,2-2 0</inkml:trace>
</inkml:ink>
</file>

<file path=ppt/ink/ink9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5.53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16383,'0'11'0,"0"-1"0,0 3 0,0-2 0,0 5 0,1-2 0,0 0 0,4 3 0,-2-8 0,1 1 0,-3-7 0</inkml:trace>
</inkml:ink>
</file>

<file path=ppt/ink/ink9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5.75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75 0 16383,'-2'9'0,"-2"-1"0,-6-5 0,-16 2 0,13-3 0,-6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9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6.29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276 92 16383,'-7'52'0,"3"-15"0,-1-19 0,3-15 0,-7-16 0,-3-9 0,-6-11 0,-5-9 0,2 6 0,2 4 0,7 14 0,4 13 0,3 13 0,-3 7 0,-3 13 0,2-2 0,0 2 0,5-9 0,0-8 0,0-12 0,-7-12 0,-2-13 0,-14-5 0,14 13 0,-5 4 0</inkml:trace>
</inkml:ink>
</file>

<file path=ppt/ink/ink9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6.82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39 14 16383,'0'-14'0,"0"18"0,0 24 0,0 10 0,1-11 0,-1-6 0,1-9 0,-1-12 0,-1-15 0,-1-7 0,-2-9 0,1 12 0,0 5 0,2 20 0,-3 16 0,0 8 0,-3 16 0,2-10 0,0-11 0,3-10 0</inkml:trace>
</inkml:ink>
</file>

<file path=ppt/ink/ink9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7.32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64 164 16383,'0'-15'0,"-1"1"0,-1-11 0,-3-1 0,-4-4 0,-3 2 0,0 12 0,0 7 0,6 9 0,2 0 0</inkml:trace>
</inkml:ink>
</file>

<file path=ppt/ink/ink9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7.73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16383,'3'15'0,"4"4"0,4 2 0,1-2 0,4 0 0,-4-7 0,1-3 0,11 3 0,-9-6 0,5 3 0,-13-6 0,-6-2 0</inkml:trace>
</inkml:ink>
</file>

<file path=ppt/ink/ink9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7.95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36 16383,'13'-3'0,"5"-4"0,8-3 0,-11 2 0,3 1 0</inkml:trace>
</inkml:ink>
</file>

<file path=ppt/ink/ink9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19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0 205 16383,'11'-14'0,"7"-6"0,1 0 0,8-9 0,0-1 0,-4 4 0,3-1 0,-8 9 0,-4 5 0,-7 5 0</inkml:trace>
</inkml:ink>
</file>

<file path=ppt/ink/ink9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38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16383,'24'1'0,"12"2"0,-15 0 0,4-1 0</inkml:trace>
</inkml:ink>
</file>

<file path=ppt/ink/ink9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56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16383,'43'62'0,"2"-8"0,-5-24 0,0-9 0,-12-10 0,-12-8 0</inkml:trace>
</inkml:ink>
</file>

<file path=ppt/ink/ink9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71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16383,'0'0'0</inkml:trace>
</inkml:ink>
</file>

<file path=ppt/ink/ink9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8.89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16383,'1'51'0,"3"-10"0,-3-14 0,3-14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9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19.24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106 0 16383,'-50'22'0,"28"-11"0,-11-1 0</inkml:trace>
</inkml:ink>
</file>

<file path=ppt/ink/ink9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21.56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1 230 16383,'20'0'0,"12"0"0,8-4 0,16-4 0,-1-5 0,-3-5 0,-7-6 0,-22 6 0,-5-3 0,-16 9 0,0-2 0,-1 3 0,0 1 0,-6 32 0,0-1 0,-8 23 0,1-17 0,-1-7 0,0-10 0,-1-5 0,-10-8 0,2-3 0,-8 1 0,14 2 0,3 7 0,12 3 0,6 5 0,2-2 0,10-2 0,31-8 0,-5-13 0,25-9 0,-27-8 0,-2-8 0,-17 9 0,-6-2 0,-9 15 0,-6 12 0,-7 12 0,-5 10 0,-15 5 0,-8-2 0,-8-4 0,-12-4 0,1-7 0,-3-3 0,22-1 0,12-2 0,23 1 0,21-2 0,2-4 0,33-14 0,-20-4 0,14-17 0,-28 10 0,-1 1 0,-12 13 0,-4 7 0,-2 5 0,-2 3 0,0 0 0,7 3 0,0 0 0,10 3 0,1 3 0,4 5 0,8 8 0,9 5 0,1 6 0,9 1 0,-13-6 0,7-2 0,-10-11 0,7-5 0,-14-10 0,1-8 0,-19-2 0,-4-3 0,-13-1 0,-7-1 0,-16-8 0,-7 2 0,1 4 0,0 6 0,21 9 0,2 8 0,14 8 0,6 2 0,5 1 0,6-10 0,9-2 0,2-4 0,13-4 0,-4-3 0,-3-2 0,-6-4 0,-13 3 0,-5 1 0,-4-2 0,-3-2 0,-1 1 0,-2 3 0,-8 15 0,-4 10 0,-13 14 0,-4 3 0,-5 2 0,13-14 0,9-10 0,22-15 0,11-9 0,8-3 0,26-21 0,-24 14 0,11-12 0,-37 31 0,-5 8 0,-5 13 0,0 0 0,5-9 0,7-13 0,3-9 0,10-13 0,-7 10 0,0-2 0,-15 19 0,1-1 0,-4 3 0</inkml:trace>
</inkml:ink>
</file>

<file path=ppt/ink/ink9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24.39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783 975 16383,'-1'13'0,"-1"3"0,-3 5 0,-2 0 0,-2-1 0,-4-3 0,0-4 0,-3-3 0,-9-2 0,3-5 0,-30-2 0,13-3 0,-33-7 0,25 1 0,-8-2 0,-5 1 0,21 4 0,-20-1 0,31 4 0,1 0 0,1-6 0,9-1 0,-9-8 0,10 3 0,-10-10 0,10 10 0,-3-6 0,10 9 0,0 0 0,3-2 0,-1-5 0,3 0 0,-1-7 0,2 5 0,0-6 0,3 6 0,5-12 0,3 2 0,3-1 0,1 5 0,-2 9 0,3-2 0,-1 3 0,4-3 0,-3 3 0,4-2 0,0-1 0,-3 3 0,5-7 0,-9 9 0,3-4 0,-5 5 0,5-6 0,-3 1 0,7-8 0,-7 6 0,4-4 0,-3 4 0,0 2 0,0 3 0,-4 7 0,10-5 0,-6 5 0,13-9 0,-5 5 0,4-2 0,2-2 0,-4 3 0,3-5 0,2 1 0,-3 2 0,5-2 0,0 5 0,-6 5 0,3 1 0,-7 5 0,-1-1 0,31-2 0,-18 0 0,21-1 0,-21 1 0,6 3 0,-5 1 0,16 6 0,-16-2 0,3 5 0,-5-4 0,-2 1 0,1-2 0,13 0 0,-6 1 0,-2-1 0,-9 1 0,-8 1 0,-1-2 0,14 5 0,-12-3 0,14 7 0,-15-1 0,7 10 0,-3-2 0,1 3 0,-3-2 0,-5-7 0,-4-3 0,-5-7 0,-2-1 0,1 1 0,-1 0 0,11 12 0,1 0 0,8 3 0,-4-5 0,2-7 0,-5-1 0,5-3 0,-2-1 0,7-3 0,9-6 0,-1-2 0,12-18 0,-21 6 0,3-7 0,-13 7 0,-1-4 0,0 1 0,-2-5 0,-3 8 0,-4 3 0,-1 6 0,-3 1 0,0 4 0,0 0 0,-1-3 0,-1 2 0,-1-4 0,-1 1 0,0-3 0,1 3 0,1-1 0,0 3 0,2-3 0,-1 0 0,3-1 0,1 4 0,1 5 0,6 2 0,5 2 0,6 2 0,32 1 0,2 1 0,41 5 0,-28-4 0,12 2 0,-42-4 0,-5-2 0,-23-1 0,-2 0 0,-6 0 0,0 0 0</inkml:trace>
</inkml:ink>
</file>

<file path=ppt/ink/ink9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40.83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416 181 16383,'-6'12'0,"-2"6"0,-7 15 0,2 0 0,-7 5 0,2-2 0,0-9 0,2-2 0,5-8 0,3-5 0,3-2 0,2-4 0,2-4 0,10-8 0,0-5 0,16-13 0,-2-7 0,5-4 0,2-7 0,-8 7 0,4-6 0,-9 11 0,5-5 0,-11 14 0,-1 1 0,-6 10 0,-3 4 0,1-1 0,-2 2 0,0 0 0,-17 25 0,-10 14 0,-8 13 0,-14 16 0,25-28 0,-16 14 0,25-28 0,-8 8 0,9-12 0,-2 1 0,-5 9 0,7-7 0,-4 6 0,13-13 0,1-14 0,5-14 0,0-27 0,1 3 0,-2-7 0,-1 16 0,-2 8 0,0 1 0,2 10 0,-1 1 0,1 15 0,-1 5 0,-4 12 0,-4 14 0,3-10 0,0 2 0,6-24 0,6-16 0,2-9 0,8-20 0,-2-8 0,0-3 0,0-35 0,-7 40 0,-1-22 0,-6 55 0,-2 7 0,-3 19 0,-4 8 0,0 7 0,-3 1 0,5-2 0,0 3 0,2-2 0,2 1 0,0 3 0,3-3 0,1 8 0,0-11 0,1 0 0,1-12 0,0-6 0,0-3 0,1-12 0,-2-4 0,4-9 0,-3 3 0,0 5 0,-1 18 0,-2 14 0,-4 38 0,0-20 0,-1 13 0,2-41 0,1-12 0,-2-9 0,-5-9 0,-2-1 0,-5-2 0,-4 1 0,3 7 0,-2 1 0,7 6 0,3 2 0,3 2 0,2 1 0,1-2 0,0 0 0,2 0 0,0 4 0,5 14 0,14 22 0,3 1 0,6 8 0,-12-25 0,-4 17 0,-7-14 0,4 47 0,-4-34 0,2 21 0,-2-35 0,-1 3 0,-1-10 0,0-3 0,2-13 0,0-13 0,4-7 0,-2-5 0,-2 10 0,-1 14 0,0 42 0,-2 9 0,1 28 0,-1-21 0,-1-6 0,1-16 0,-1-12 0,2-10 0,1-18 0,8-33 0,-4 1 0,10-32 0,-8 10 0,0 2 0,-2-13 0,-4 40 0,0-2 0,-3 42 0,-1 9 0,-1 11 0,-3 10 0,2 34 0,0-6 0,3 21 0,1 12 0,1-40 0,1 22 0,-1-50 0,0-7 0,-1-12 0,0-3 0,0-4 0,-1-6 0,3-8 0,0-15 0,10-37 0,-6-3 0,5-23 0,-8 18 0,1 3 0,-2 13 0,1 4 0,-1 25 0,-1 8 0,-2 15 0,0 14 0,-2 15 0,0 21 0,0 15 0,0 18 0,1-22 0,-1 2 0,1 37 0,0-42 0,0-2 0,1 18 0,0-24 0,1-4 0,0-16 0,0-15 0,0-18 0,1-8 0,2-20 0,4-5 0,0-7 0,5-11 0,-2-19 0,-3 17 0,-1-4 0,-6 32 0,1 17 0,-1 10 0,2 51 0,-2-11 0,3 60 0,-2-54 0,0 13 0,0-42 0,-1-4 0,3-19 0,0-7 0,5-13 0,-2-1 0,2 3 0,-5 10 0,-1 11 0,-3 40 0,-4 0 0,1 28 0,-2-22 0,3-10 0,0-12 0,2-12 0,0-2 0,-5-4 0,-1 1 0,-4-1 0,1 2 0,3-1 0,3 1 0,2 0 0,1 0 0,1 0 0,1 0 0,1-10 0,-1 7 0,1-8 0</inkml:trace>
</inkml:ink>
</file>

<file path=ppt/ink/ink9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16.842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342 0 16383,'-35'19'0,"3"1"0,-12 14 0,10-6 0,-3 5 0,6-7 0,-25 26 0,27-25 0,-11 13 0,37-35 0,8-11 0,31-23 0,2-4 0,20-13 0,-16 11 0,0-3 0,-13 11 0,-7 1 0,-9 13 0,-8 6 0,-8 8 0,-5 4 0,-3 2 0,-8 9 0,3-3 0,-6 5 0,8-6 0,-1-1 0,9-5 0,0-1 0</inkml:trace>
</inkml:ink>
</file>

<file path=ppt/ink/ink9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18.955"/>
    </inkml:context>
    <inkml:brush xml:id="br0">
      <inkml:brushProperty name="width" value="0.025" units="cm"/>
      <inkml:brushProperty name="height" value="0.15" units="cm"/>
      <inkml:brushProperty name="color" value="#2E3436"/>
      <inkml:brushProperty name="inkEffects" value="pencil"/>
    </inkml:brush>
  </inkml:definitions>
  <inkml:trace contextRef="#ctx0" brushRef="#br0">33 909 16383,'-1'-12'0,"0"1"0,1-5 0,0-10 0,0 3 0,1-9 0,-1 10 0,1-3 0,-1 4 0,-1-15 0,1 15 0,-3-14 0,2 24 0,-2-9 0,1 14 0,1-3 0,0 5 0,1 1 0,-1 0 0,1 1 0,-1-1 0,1 0 0,1-2 0,-1 1 0,2-6 0,-1 2 0,1-9 0,-1 1 0,-1-1 0,-1-1 0,0 7 0,0 0 0,-1 1 0,0-1 0,0-2 0,0 0 0,0-1 0,1 0 0,-2-1 0,2-3 0,-1 2 0,1-2 0,0 2 0,0 0 0,0-7 0,-1 5 0,2-1 0,2 3 0,0 3 0,1-13 0,-1 9 0,0-10 0,0 11 0,-1 2 0,2-2 0,-2 9 0,1-2 0,-2 5 0,0-1 0,1 0 0,-1 1 0,1-1 0,0 1 0,0-1 0,0 0 0,0 0 0,0 0 0,-1 2 0,1 0 0</inkml:trace>
</inkml:ink>
</file>

<file path=ppt/ink/ink9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28.10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241 1177 16383,'4'-6'0,"-1"0"0,1-2 0,0-1 0,0-1 0,0-5 0,-2 1 0,1-18 0,-2 6 0,3-10 0,-3 4 0,1 1 0,-3 3 0,-2-7 0,-1 9 0,-2-16 0,4 16 0,0-5 0,1-3 0,-1 11 0,1-9 0,0 16 0,2-3 0,-1 4 0,2-2 0,-2 1 0,1-2 0,-4-16 0,1 8 0,-1-11 0,2 19 0,1 1 0,0 7 0,1 0 0,2-6 0,-1 1 0,5-12 0,-4 7 0,1-2 0,-2 3 0,-1 1 0,-1 4 0,0-1 0,-2 8 0,2 2 0,-1-2 0,0 1 0,0 0 0,-1 0 0,0 0 0,0 0 0,-2 0 0,-1 0 0,-2 1 0,1 2 0,-2 1 0,0-1 0,-2 2 0,-1-3 0,2 2 0,-2-2 0,4-1 0,-3-2 0,2-1 0,-1 1 0,0-4 0,1 2 0,0-3 0,1 1 0,0 1 0,-4-5 0,2 4 0,-3-3 0,-2 4 0,2 0 0,-4 0 0,6 3 0,0 2 0,4 2 0,1 1 0,3 1 0,0-1 0,4 2 0</inkml:trace>
</inkml:ink>
</file>

<file path=ppt/ink/ink9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29.19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0 178 16383,'15'13'0,"1"0"0,2 5 0,0 1 0,0 0 0,1 2 0,0-2 0,-2-3 0,0-4 0,-5-4 0,-3-5 0,-2-1 0,-5-2 0,0 0 0,1-1 0,-1-3 0,2-2 0,-2-3 0,1 1 0,-1-2 0,-1-2 0,0-7 0,-1 0 0,0-1 0,0 1 0,0 5 0,0-4 0,1 4 0,0-1 0,2 5 0,0 0 0,1 1 0,1 0 0,1 0 0,1-1 0,5-6 0,-1 2 0,1-3 0,-4 5 0,-3 2 0,-1-1 0,-1 4 0,-2 0 0,1 6 0,-2 0 0,1 1 0</inkml:trace>
</inkml:ink>
</file>

<file path=ppt/ink/ink9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0.40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57 73 16383,'2'23'0,"-1"-2"0,-1-3 0,0 1 0,-1 2 0,-2 4 0,-1 2 0,-7 6 0,3-8 0,-2 0 0,5-13 0,1-4 0,1-2 0,3-3 0,-4 7 0,3-1 0,-2 5 0,2 4 0,0-4 0,1 2 0,0-3 0,1-2 0,2-3 0,0-3 0,8-4 0,4-10 0,4 0 0,9-16 0,-13 9 0,6-7 0,-10 7 0,-3 0 0,3-7 0,-7 3 0,3-6 0,-4 7 0,1-2 0,1-1 0,0 2 0,1-3 0,0 5 0,5-12 0,-2 10 0,4-8 0,-4 13 0,5-2 0,-3 8 0,1 0 0,-2 5 0,-3 0 0,9-1 0,-9 2 0,6-1 0,-9 2 0,-2 1 0,0 0 0</inkml:trace>
</inkml:ink>
</file>

<file path=ppt/ink/ink9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1.90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279 0 16383,'0'12'0,"0"2"0,-1 6 0,-1-2 0,-2 5 0,-1-2 0,-2 3 0,-1 1 0,-2 2 0,-2 1 0,1 2 0,0-4 0,2 1 0,-1-4 0,3 0 0,-1 3 0,4 0 0,-1-2 0,0 12 0,1-15 0,-3 10 0,-1-10 0,3-7 0,-8 5 0,6-10 0,-4 1 0,3-1 0,0-3 0,0 4 0,-2-1 0,2-1 0,-2 1 0,5-3 0,-2 1 0,2 2 0,0 4 0,1-1 0,0 2 0,3 2 0,0-2 0,1 3 0,0-1 0,0-4 0,1 5 0,0-6 0,0 3 0,1-5 0,-1 2 0,0-3 0,1 4 0,-2-4 0,1 3 0,-1-1 0,0 0 0,1 7 0,-1-5 0,1 8 0,0-8 0,-1 10 0,2-5 0,-2 4 0,1 1 0,-1-1 0,0 0 0,0 16 0,0-3 0,0 5 0,0 3 0,0-21 0,1 8 0,0-13 0,0-1 0,0-1 0,-1-4 0,2-3 0,-2-2 0,1-4 0,-5-10 0,-12-27 0,8 18 0,-7-14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9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6.06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1232 640 16383,'6'8'0,"2"-1"0,6 4 0,5 0 0,28-3 0,-2-1 0,15-4 0,-11-4 0,-13-3 0,2-2 0,-12-1 0,4 0 0,-12-1 0,-2-1 0,-11-3 0,-3 4 0,-2-4 0,-1 6 0,1 2 0,9 4 0,18 9 0,13-1 0,12 3 0,7-8 0,-3-2 0,-6-4 0,-3-2 0,-25-2 0,0-13 0,-16 6 0,-4-15 0,-9 4 0,-3-3 0,-9-4 0,1 5 0,-33-19 0,-1-2 0,-14-4 0,7 7 0,13 17 0,3 6 0,-6 2 0,15 12 0,-8 3 0,26 8 0,-3 7 0,15-4 0,0 1 0,6-4 0,4-2 0,3-4 0,6-3 0,-3-1 0,-1-2 0,-5-2 0,-4 2 0,-10-13 0,-5 7 0,-39-22 0,-29 8 0,-4 0 0,34 17 0,0 3 0,-19 1 0,6 5 0,6 7 0,7 11 0,11 11 0,3 11 0,20-14 0,8-6 0,10-21 0,0-4 0,0-2 0,-2 2 0,-2 1 0,-2 3 0,-17 3 0,2 6 0,-40 20 0,18 1 0,-21 20 0,20 4 0,16-10 0,9 2 0,15-18 0,3-5 0,1-6 0,-1-4 0,-2-7 0,-8-6 0,-4-5 0,-19-8 0,-4 1 0,-8 1 0,-16 7 0,24 5 0,-6 7 0,25 4 0,6 6 0,2 3 0,3 1 0,1 11 0,4-10 0,0 2 0,3-13 0,-4-6 0,-14-2 0,-2-1 0,-34 5 0,20 2 0,-15 8 0,24 7 0,7 0 0,3 10 0,8-7 0,3 2 0,6-2 0,1-9 0,3-2 0,-2-8 0,-2-3 0,-2 0 0,-1 1 0,-2 7 0,-1 2 0,-2 7 0,2 2 0,4 11 0,5-5 0,7 3 0,10-8 0,0-7 0,11-1 0,-9-7 0,-2-3 0,-12-3 0,-7 3 0,-3 5 0,0 7 0,6 11 0,4-1 0,8 2 0,5-7 0,0-10 0,5-4 0,9-5 0,4-4 0,47-14 0,-32 2 0,27-14 0,-48-3 0,-14 6 0,-9-3 0,-12 15 0,-1 5 0,0 1 0,3 1 0,5-3 0,0 3 0,1 0 0,7-1 0,3-2 0,2-2 0,2-2 0,8-1 0,2 2 0,10-2 0,-10 7 0,0 2 0,-6 6 0,-5 4 0,-3 1 0,-8 0 0,-4-2 0,-2-2 0,0-1 0,-2-1 0,10 0 0,-4 0 0,7 1 0,-8-1 0,-1 2 0,-3-2 0,0 1 0,2-2 0,4-3 0,1-1 0,3-4 0,-3 4 0,1 0 0,0 4 0,8 7 0,0 0 0,7 2 0,-4-3 0,-4-3 0,-1-3 0,-5-1 0,-2 1 0,1-2 0,-3 3 0,1-1 0,0 4 0,-1-2 0,7 4 0,-5-2 0,4 0 0,-5-1 0,2-3 0,-2-1 0,23-9 0,-11 0 0,19-8 0,-18 4 0,-1-1 0,-5 3 0,-7-2 0,-7 4 0,-7 2 0,-4 6 0,3 2 0,1 1 0</inkml:trace>
</inkml:ink>
</file>

<file path=ppt/ink/ink9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6.92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 1 16383,'-2'10'0,"1"-3"0,1-3 0</inkml:trace>
</inkml:ink>
</file>

<file path=ppt/ink/ink9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7.36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16383,'3'9'0,"0"1"0,0 5 0,0 3 0,4 2 0,-1-4 0,-2-6 0,-1-6 0</inkml:trace>
</inkml:ink>
</file>

<file path=ppt/ink/ink9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7.70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16383,'5'4'0,"1"1"0,-3 1 0,0 0 0,-1 0 0,-1-1 0,-2 4 0,-6-1 0,3-2 0,-2-1 0</inkml:trace>
</inkml:ink>
</file>

<file path=ppt/ink/ink9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7.97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40 8 16383,'-19'-3'0,"11"2"0,-4-2 0</inkml:trace>
</inkml:ink>
</file>

<file path=ppt/ink/ink9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20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15 16383,'21'-6'0,"-12"3"0,3-2 0</inkml:trace>
</inkml:ink>
</file>

<file path=ppt/ink/ink9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43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29 16383,'3'-5'0,"1"0"0,-1 4 0,2-1 0,-1 2 0,7-3 0,7-2 0,-6 2 0,2-1 0</inkml:trace>
</inkml:ink>
</file>

<file path=ppt/ink/ink9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637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16383,'12'1'0,"-2"4"0,-5-2 0,-3 2 0</inkml:trace>
</inkml:ink>
</file>

<file path=ppt/ink/ink9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8.81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16383,'10'9'0,"1"5"0,-8 12 0,1-11 0,-6 3 0</inkml:trace>
</inkml:ink>
</file>

<file path=ppt/ink/ink9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04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 16383,'4'4'0,"2"7"0,-4 1 0,1-2 0,-3-4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9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196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10 16383,'5'-5'0,"-2"3"0,0-1 0</inkml:trace>
</inkml:ink>
</file>

<file path=ppt/ink/ink9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38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14 0 16383,'-7'0'0,"1"0"0</inkml:trace>
</inkml:ink>
</file>

<file path=ppt/ink/ink9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39.88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0 16383,'0'0'0</inkml:trace>
</inkml:ink>
</file>

<file path=ppt/ink/ink9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07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16383,'0'0'0</inkml:trace>
</inkml:ink>
</file>

<file path=ppt/ink/ink9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252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9 16383,'17'-4'0,"-7"2"0,-5 0 0</inkml:trace>
</inkml:ink>
</file>

<file path=ppt/ink/ink9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45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0 16383,'10'0'0,"-1"0"0,3 2 0,-7-2 0,1 2 0</inkml:trace>
</inkml:ink>
</file>

<file path=ppt/ink/ink9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0.814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9 0 16383,'-5'6'0,"2"-2"0</inkml:trace>
</inkml:ink>
</file>

<file path=ppt/ink/ink9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0:59:41.005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16383,'0'0'0</inkml:trace>
</inkml:ink>
</file>

<file path=ppt/ink/ink9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1:46.669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466 310 16383,'-34'31'0,"-10"17"0,6-9 0,3 4 0,21-24 0,7-9 0,5-12 0,1-14 0,0-12 0,-5-15 0,-1-1 0,-5 6 0,-1 6 0,0 18 0,-1 7 0,-1 10 0,-6 10 0,-4 9 0,-5 5 0,-1 9 0,7 1 0,9-2 0,7 0 0,8-10 0,6 1 0,6-4 0,5-5 0,13-4 0,-11-10 0,4-9 0,-16-4 0,-6-13 0,-7 9 0,-12 1 0,3 16 0,-14 35 0,10 6 0,4 45 0,14-35 0,20 3 0,7-44 0,34-20 0,-20-10 0,20-29 0,-40 17 0,-7-20 0,-30 11 0,-14-7 0,-28-9 0,4 16 0,-8 0 0,22 23 0,15 4 0,12 7 0,22 2 0,40 2 0,-1-1 0,40 1 0,-19 3 0,-9 1 0,-10 4 0,-27 0 0,-5 3 0,-3 7 0,4-3 0,33 3 0,-1-12 0,25-9 0,-16-9 0,0-8 0,-9-16 0,-16 7 0,-14-24 0,-26 6 0,-17-12 0,-27-22 0,-15 12 0,-3 3 0,17 32 0,20 24 0,10 24 0,2 18 0,-1 13 0,12 35 0,7-34 0,11 7 0,-1-42 0,5-7 0,-2-6 0,7-4 0,0-6 0,6-6 0,7-12 0,-9 9 0,0-3 0,-18 27 0,-3 15 0,-1 18 0,3 2 0,2-3 0,3-15 0,-1-11 0,19-26 0,-4-10 0,16-20 0,-5-9 0,-13 20 0,-3 5 0,-6 28 0,16 14 0,2 1 0,21 2 0,-10-2 0,-4-5 0,-10 1 0,-12-2 0,-4 2 0,-1 7 0,-1 16 0,-5-4 0,-1 3 0,-8-15 0,-1-8 0,-2-2 0,-7-6 0,-2-7 0,-8-6 0,-1-11 0,4 0 0,2-21 0,13 17 0,9-21 0,5 31 0,17-6 0,7 20 0,1 5 0,10 9 0,-10 10 0,0 3 0,-5 6 0,-11-5 0,-8-4 0,-13-7 0,-4-9 0,-6-2 0,-7-7 0,7-1 0,-1-6 0,11 3 0,6 0 0,4 3 0,16 0 0,-2 4 0,14 4 0,0 12 0,9 10 0,1 23 0,-16-11 0,-11 8 0,-27-19 0,2-9 0,-11-5 0,-1-12 0,-1-3 0,-6-7 0,9 0 0,5 1 0,9-2 0,10 3 0,22-10 0,-1 7 0,24-2 0,-19 10 0,10 1 0,-20 4 0,3-2 0,-13-1 0,0-1 0,-6-3 0,-1-5 0,-2-1 0,-2-6 0,0 5 0,0-1 0,0 6 0,1 4 0,5 10 0,11 13 0,7 13 0,4 4 0,-5 0 0,-9-9 0,-7-4 0,-9-8 0,-2 0 0,-4-5 0,-3 0 0,3-2 0,0-3 0,2-4 0,2 0 0,-4 0 0,3 1 0,-2 5 0,2 11 0,-1-1 0,3 6 0,2-10 0,0-5 0,10-4 0,-2-2 0,24-11 0,-15 2 0,14-18 0,-22 10 0,0-6 0,-7 13 0,0 4 0,3 12 0,1 1 0,3 4 0,-5-4 0,5-9 0,-3-4 0,9-10 0,-6 6 0,4-1 0,-7 7 0,5 2 0,13 5 0,2 4 0,6 5 0,-7 3 0,-13 1 0,-1 9 0,-9-7 0,-1 1 0,-5-12 0,-1-3 0,-10-4 0,-19-3 0,-15-12 0,-32-13 0,3-9 0,-7 0 0,33 11 0,3 1 0,-11 2 0,-17-8 0,49 33 0,-14 19 0,12 4 0,-12 12 0,8 5 0,10-12 0,3 9 0,14-16 0,4 0 0,3-7 0,-3-7 0,-10-8 0,-18 2 0,6-3 0,-2 4 0,20-4 0,3 0 0,2-2 0,-2-9 0,-2-5 0,-13-14 0,-9-5 0,-4 2 0,-18 6 0,19 15 0,-22 23 0,32 5 0,-7 14 0,23-13 0,1-3 0,1-13 0,-10-8 0,-16-5 0,-6 1 0,-16 3 0,10 8 0,1 3 0,-2 13 0,20-5 0,-6 7 0,20-12 0,-7 0 0,4-6 0,-6-9 0,9-24 0,13-9 0,11-16 0,12 8 0,-2 19 0,4 9 0,-4 18 0,3 7 0,12 7 0,4 5 0,4 0 0,0-2 0,-7-5 0,-2-5 0,-1-4 0,5-6 0,-6 0 0,2-7 0,-10 3 0,-1-4 0,-4 1 0,12-4 0,-4-2 0,-2 2 0,-1-3 0,-9 1 0,12-8 0,-10 6 0,2 0 0,-16 13 0,-3 4 0,-2 0 0,5 3 0,17 7 0,18 8 0,2 8 0,2 2 0,25 13 0,8 8 0,-46-28 0,-19-13 0,-8-3 0,1-2 0,-5 1 0,2-1 0</inkml:trace>
</inkml:ink>
</file>

<file path=ppt/ink/ink9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6:12.380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85 17 16383,'66'-2'0,"-6"0"0,-35 1 0,2 1 0,4-1 0,-3 1 0,2 0 0,2 0 0,-4 1 0,23 1 0,-19 1 0,17 1 0,-14-3 0,-7 0 0,15-2 0,-16 1 0,16-2 0,-18 2 0,5-1 0,-8 0 0,-1-1 0,14-2 0,-4 1 0,21-2 0,-15 3 0,18 0 0,-19 2 0,4 0 0,-14 3 0,-1-3 0,16 2 0,-9-2 0,15 1 0,-8-1 0,-2-1 0,5 1 0,-1-1 0,-4 1 0,18 0 0,-23 0 0,16 0 0,-23 0 0,4 0 0,-5 0 0,1 1 0,-3-1 0,0 1 0,-2-1 0,5 2 0,-7-1 0,5 2 0,0-2 0,-3 0 0,4 0 0,0 0 0,-6 0 0,6 0 0,-6 1 0,2-2 0,2 2 0,0-1 0,0 1 0,1-2 0,-5 1 0,3-1 0,-1 0 0,2-1 0,-1 1 0,2-1 0,-5 2 0,5 0 0,-4 1 0,6 1 0,-5-2 0,3 3 0,-15 19 0,-1-7 0,-9 18 0,-1-2 0,0-8 0,2 8 0,-1-9 0,0 8 0,1-4 0,0 3 0,0-4 0,0-3 0,-1 1 0,0-5 0,1 4 0,-1-6 0,-1 6 0,-1-4 0,0 1 0,-9 0 0,-4-8 0,-2-2 0,-11-8 0,9 0 0,-9 0 0,6 0 0,-8 0 0,4-2 0,-28 0 0,18 0 0,-49 3 0,43-2 0,-25 3 0,28-2 0,5-1 0,-19 0 0,17 0 0,-18 1 0,20-1 0,-4 1 0,-6 0 0,8-2 0,-9 1 0,16-2 0,-5-1 0,6 1 0,-2-1 0,-7 0 0,12 2 0,-12-1 0,-1-2 0,6 2 0,-9-2 0,5 1 0,-2-1 0,-1 0 0,-8-1 0,2 1 0,-3 1 0,-1 1 0,0 1 0,5 0 0,-5-1 0,10 1 0,-5-3 0,-7 2 0,9-2 0,-12 1 0,23 0 0,-3 1 0,15 1 0,2 0 0,-2 1 0,2 0 0,-3 0 0,0 3 0,6 2 0,-5 4 0,4 0 0,-1 1 0,0 2 0,3 2 0,4 1 0,2 5 0,5-1 0,1 2 0,4-1 0,0 4 0,1-8 0,0 14 0,-2-16 0,1 22 0,-1-15 0,0 12 0,0-12 0,0 1 0,1-4 0,1 5 0,3-5 0,5 1 0,9-8 0,17-2 0,-1-4 0,20 1 0,-1-1 0,6 2 0,-8-2 0,0-1 0,16 1 0,4 0 0,0-1 0,2 0 0,-7-2 0,1 0 0,5 0 0,20-1 0,-33 1 0,6-3 0,18 3 0,-9-3 0,17 1 0,-32 1 0,4-1 0,-5 2 0,0 0 0,4-1 0,16 1 0,-10-2 0,3 2 0,-23-1 0,-17 0 0,-5-2 0,-4 2 0,1 0 0,-3 1 0,8 0 0,-6 0 0,0 0 0,-3-1 0,-1 0 0,-2 15 0,-2-8 0,2 15 0,-5-13 0,4 2 0,1 0 0,2 0 0,-3-2 0,3 1 0,-5 1 0,-1 4 0,-3 15 0,-6-10 0,-3 21 0,-1-22 0,-3 9 0,0-10 0,0-6 0,-3 20 0,3-15 0,-6 16 0,4-20 0,-3 1 0,-4 4 0,-7-1 0,-2 3 0,-17-1 0,15-10 0,-16 5 0,9-7 0,-7-1 0,-40-3 0,22-3 0,-5-1 0,0 0 0,0 0 0,4-1 0,-1 0 0,-7-3 0,12 1 0,0 0 0,-12-3 0,-34-1 0,46 1 0,-10-1 0,30 2 0,0 0 0,6 1 0,-1 1 0,-1-1 0,2 1 0,-32-3 0,14 4 0,-35-3 0,12 2 0,-7 0 0,15-1 0,8 2 0,22-1 0,-3 2 0,8 0 0,-2-1 0,0 0 0,4-1 0,-6-1 0,4 1 0,-2 1 0,2 0 0,3 2 0,2 0 0,-2 2 0,2-1 0,-3 1 0,0 6 0,5-3 0,-3 4 0,1-5 0,1-1 0,-5-2 0,4 1 0,-1-1 0,-1 6 0,8 8 0,1 3 0,10 3 0,1-2 0,2 9 0,1-4 0,-1 0 0,2-3 0,-3 7 0,1-6 0,1 24 0,-1-25 0,1 14 0,-1-15 0,0 3 0,1-2 0,-1 0 0,-1 0 0,0 2 0,0-2 0,0 0 0,0-2 0,0 1 0,2 0 0,11-3 0,22-2 0,27-9 0,-1-2 0,6-4 0,-13 1 0,-2 0 0,8 0 0,0-1 0,-3-1 0,-4 0 0,0 0 0,-15 0 0,9 0 0,-9-1 0,2 1 0,24-2 0,-21 3 0,25 2 0,-20 0 0,5 0 0,8-1 0,5-1 0,0 1 0,-16-1 0,1 1 0,22 0 0,23-1 0,-35-1 0,0 0 0,-4 0 0,28 0 0,-15-1 0,6 0 0,-21 0 0,-20 1 0,9 0 0,-18 0 0,6 1 0,-20-1 0,14 2 0,-9 6 0,2-3 0,0 15 0,-12-7 0,2 14 0,-10 4 0,-1-6 0,-4 5 0,1-17 0,0 7 0,-4 0 0,-1-1 0,-8 2 0,3-11 0,-8 0 0,2-3 0,-3-1 0,-6 0 0,-6-1 0,1 1 0,-10-1 0,-14-1 0,10-1 0,-35-2 0,34-1 0,-24 0 0,29 0 0,-29 0 0,27 0 0,-32 3 0,31-1 0,-26 2 0,29-3 0,-15 3 0,20-4 0,0 4 0,-9-1 0,14-2 0,-14 4 0,14-3 0,-2 0 0,-5 1 0,-9-2 0,12 1 0,-5-1 0,19-1 0,0 1 0,0-1 0,-7 1 0,2-1 0,-19 3 0,9-2 0,-6 2 0,14-2 0,6 0 0,-8 1 0,9 0 0,-7 0 0,11-2 0,1 0 0,-3 1 0,7 0 0,-12 0 0,12 0 0,-8 0 0,-3 0 0,9 1 0,-9 2 0,12 3 0,1 8 0,-5 18 0,8-4 0,-5 24 0,5-21 0,1 10 0,4-11 0,3-3 0,2 6 0,-1-11 0,4 2 0,3-8 0,0-1 0,2 8 0,-2-5 0,5 1 0,8-1 0,3-3 0,12 14 0,1 0 0,8 6 0,35 13 0,-9-17 0,24 3 0,3-21 0,-28-11 0,11-2 0,-34-1 0,-2 1 0,-7 0 0,5 0 0,3-2 0,18 0 0,-8-1 0,13-1 0,-20 1 0,-2-1 0,-8 3 0,-4-1 0,-6 1 0,14-2 0,-13 2 0,13-1 0,-14 2 0,-2 0 0,3 0 0,-1 0 0,2-1 0,6 0 0,-5 0 0,9-1 0,-9 0 0,-1-2 0,-3 2 0,-6-1 0,6 2 0,-6-2 0,4 1 0,-2-1 0,-2 2 0,15 0 0,-15 0 0,16 1 0,-22-1 0,11 0 0,-5 1 0,1-1 0,3 2 0,-3-1 0,1 0 0,3 2 0,-3-2 0,-2 2 0,4-1 0,-6-1 0,8 1 0,-4-1 0,-2 0 0,3 2 0,-2-2 0,0 2 0,3-1 0,-4 0 0,-5 19 0,-5-5 0,-8 12 0,-1-2 0,0-8 0,0 7 0,1-6 0,0 2 0,2 0 0,0-1 0,2 6 0,-2-10 0,-1 9 0,1-2 0,-2-1 0,0 5 0,-2-11 0,-12 1 0,-11-4 0,-3-6 0,-8-2 0,11-2 0,-9-1 0,-2 0 0,-5-2 0,-4 0 0,-4-1 0,-28 0 0,8 0 0,-12 1 0,21 0 0,12-1 0,3 0 0,2 0 0,3 0 0,0 1 0,-5-3 0,4 2 0,-11-1 0,2 0 0,-4 1 0,-4 0 0,0 0 0,-1-1 0,5-1 0,-2 0 0,-11 0 0,4-1 0,1 1 0,3 0 0,-21-5 0,35 3 0,-20-4 0,31 4 0,-13-1 0,25 3 0,3 1 0,-5 0 0,9 2 0,-15-1 0,6 1 0,-7 0 0,9 0 0,-1 0 0,5 1 0,-3-1 0,-6 1 0,3 0 0,4-1 0,-2 4 0,3-4 0,-3 3 0,0-2 0,2-1 0,-3 0 0,20 33 0,-5-21 0,18 28 0,-9-19 0,1-9 0,3 21 0,-2-18 0,3 13 0,-2-9 0,0-2 0,-1 6 0,1-4 0,-2 2 0,1-1 0,0 0 0,18-5 0,9-4 0,11-5 0,2-3 0,3 1 0,4-1 0,37 4 0,-22-5 0,-6 3 0,0 0 0,3-4 0,-2 3 0,-1 0 0,-3-3 0,41 4 0,-57-4 0,15 0 0,-26-1 0,0 0 0,8 0 0,-1 1 0,8 0 0,28-3 0,-19 0 0,18-1 0,-22 2 0,-13 1 0,9 0 0,7 1 0,-13 1 0,17-1 0,-30 1 0,-1-2 0,-7 1 0,15-1 0,-12 0 0,23 1 0,-26-1 0,14 2 0,-16-1 0,16 0 0,-11 0 0,19 1 0,-10 0 0,13 2 0,-21-3 0,4 2 0,-12-1 0,6 1 0,0 0 0,1-1 0,-2 2 0,-9 15 0,-3 2 0,-7 7 0,-4-7 0,-3 5 0,3-11 0,-5 12 0,2-6 0,1-4 0,-4 11 0,5-12 0,-4 8 0,2-5 0,0 0 0,1 3 0,1-3 0,2 2 0,-7-2 0,-11 10 0,-17 7 0,-4 3 0,-2-2 0,4-11 0,8-8 0,4-6 0,8-7 0,-5-4 0,2-2 0,-11-1 0,8 1 0,-13 0 0,5 1 0,-27-1 0,8-1 0,-43-10 0,26 1 0,14 0 0,-1-1 0,-10-1 0,-27-5 0,41 10 0,-13-2 0,28 5 0,-10-2 0,18 3 0,-16-2 0,18 5 0,-7-2 0,10 2 0,4 0 0,-3 1 0,3-1 0,-3 0 0,-2-1 0,7 0 0,-5 1 0,-2-2 0,3 3 0,-7-3 0,-1 2 0,6 0 0,-7-2 0,5 1 0,7 0 0,-12-3 0,11 3 0,-20-5 0,14 5 0,-22-6 0,18 3 0,-35-4 0,30 4 0,-16-2 0,29 6 0,6 0 0,-7-1 0,6 5 0,-6-1 0,2 7 0,6 0 0,0 9 0,7 2 0,3 2 0,5 5 0,1-10 0,0 7 0,0-1 0,0-2 0,0 2 0,4-4 0,0-1 0,7 5 0,-2-7 0,15 11 0,-8-10 0,17 18 0,15 18 0,3-3 0,-6-9 0,2-3 0,19 6 0,14-3 0,-18-22 0,-8-9 0,7-3 0,-25-6 0,0-1 0,-21 0 0,0-2 0,16-1 0,-15 2 0,17-3 0,-16 4 0,1-2 0,14 2 0,-7-1 0,35 2 0,-17 0 0,29 1 0,10-1 0,-11 0 0,-17-1 0,-1 1 0,10 0 0,29-1 0,-41 0 0,5 0 0,-15 0 0,-1 0 0,10 0 0,-13-1 0,13 1 0,-31-1 0,9 1 0,-12-1 0,8 0 0,-3 0 0,-1 0 0,0 1 0,-1 0 0,8 0 0,-7 0 0,4 0 0,-8 0 0,5 0 0,-3 0 0,1-1 0,3-1 0,-5 0 0,3-6 0,-6-7 0,-5-2 0,-5-8 0,-6 6 0,0-2 0,-2 1 0,-7 74 0,4-18 0,-6 47 0,9-39 0,1-19 0,2-1 0,-1-1 0,1-3 0,-1-1 0,-21-1 0,-3-5 0,-12-3 0,0-6 0,6-1 0,-10 0 0,-47-4 0,10 0 0,14-1 0,-10 0 0,7 0 0,7 1 0,1 0 0,-40-3 0,3 1 0,1 2 0,6-4 0,17 3 0,20 0 0,7 0 0,4 1 0,16 1 0,-12 0 0,12 0 0,-31 0 0,10 0 0,-41-3 0,26 1 0,-14-1 0,31 1 0,6 2 0,6-3 0,9 3 0,1-1 0,4 1 0,-1-1 0,-6 1 0,3-1 0,-1 0 0,6 1 0,-7-1 0,5 1 0,-13 1 0,10 0 0,-11 1 0,14 0 0,-2-2 0,-1 3 0,3-1 0,-4 2 0,3 1 0,2 1 0,0 3 0,6 11 0,6 1 0,9 1 0,12-3 0,-4-3 0,11 1 0,-8-2 0,11 5 0,-9-9 0,26 14 0,-17-12 0,31 12 0,-22-12 0,40 6 0,-20-10 0,19 0 0,-20-2 0,-3 0 0,-6-2 0,-10-2 0,-1-3 0,-14-2 0,6-1 0,-4 0 0,3 1 0,5-2 0,-1 3 0,8-3 0,-1 3 0,11-2 0,-3 3 0,6-1 0,33 5 0,-27-2 0,4 3 0,1 0 0,-3 2 0,28 2 0,-41-4 0,4 0 0,-3 0 0,-11 0 0,11 0 0,-21-1 0,17-1 0,-17 1 0,5-2 0,7 2 0,-12-2 0,13 2 0,-13-3 0,1 1 0,3 0 0,0 0 0,3 2 0,6-1 0,0 3 0,-3-2 0,4-1 0,-18-1 0,4-1 0,-4 0 0,-4 1 0,12-1 0,-11 0 0,3 1 0,4 2 0,-5-1 0,3 1 0,-9 15 0,-8-4 0,-3 12 0,-7-5 0,-1-7 0,-6 8 0,0-7 0,-6 2 0,1-5 0,0-5 0,-18 0 0,16-4 0,-33 2 0,18-4 0,-34 2 0,15 0 0,-15 6 0,16 8 0,-6 12 0,-15 19 0,12-9 0,-7 6 0,30-21 0,8-6 0,11-9 0,-1-1 0,1-4 0,1 0 0,-8-7 0,10-1 0,-10-7 0,11 2 0,-18-4 0,8 2 0,-24-6 0,16 3 0,-14-4 0,15 5 0,-2 0 0,7 3 0,-4-3 0,7 1 0,-3 0 0,2-2 0,1 2 0,1-1 0,0 1 0,1-2 0,-1 0 0,-2-2 0,3 4 0,-7-4 0,11 8 0,-6-3 0,6 5 0,-1 1 0,-6-2 0,0 4 0,0-2 0,-2 3 0,3 0 0,-3 1 0,-6 1 0,-3 0 0,0 2 0,-5 1 0,-1 2 0,6-1 0,-1 0 0,-1 0 0,16-3 0,-12 3 0,11 1 0,5 0 0,-6 7 0,10 0 0,-1 3 0,5 3 0,3 2 0,1 4 0,1-1 0,3-7 0,-2 5 0,2-3 0,1 5 0,0-3 0,3 2 0,1-3 0,0 0 0,1 2 0,-1-5 0,0 5 0,-1-1 0,-1-2 0,21 2 0,25-6 0,18 2 0,-12-10 0,3-1 0,27 0 0,-18-4 0,0-1 0,16-1 0,3-3 0,-34 2 0,-20-1 0,7-2 0,-13 1 0,11 0 0,-11 0 0,17 1 0,-14 0 0,28 0 0,-24 0 0,20 0 0,-5 1 0,-2 1 0,19 0 0,23 2 0,-33 0 0,0 0 0,42 2 0,-5 0 0,-21-1 0,-1 0 0,0 2 0,4 0 0,-26-3 0,5 1 0,-20-3 0,-3 1 0,7 0 0,-14 1 0,10-1 0,-12 2 0,-6-1 0,16 6 0,-15-4 0,8 6 0,-10 8 0,-5 0 0,-3 19 0,-3-12 0,0 3 0,-8-5 0,-1-10 0,-8 6 0,0-3 0,-11 18 0,-9 14 0,-14 16 0,18-24 0,-3 2 0,-1-1 0,-2-1 0,1-3 0,-1-1 0,-2-1 0,1-2 0,-27 9 0,8-9 0,-2-8 0,25-14 0,-16 1 0,26-8 0,-4 0 0,12-3 0,-6-2 0,5-2 0,-11-6 0,-9-8 0,-4-3 0,-32-14 0,18 10 0,9 7 0,-1 1 0,-14-2 0,9 7 0,0 0 0,-15-2 0,-7 0 0,18 2 0,10 1 0,-26-8 0,27 6 0,-19-11 0,45 12 0,-2-4 0,44-10 0,-8 11 0,37-14 0,-18 18 0,18-2 0,-11 4 0,0 1 0,-11 3 0,-10 1 0,-88 5 0,26 2 0,-17-1 0,-3 1 0,-8 1 0,-5 0 0,23-3 0,1 1 0,-7 0 0,-25 2 0,59-2 0,0 2 0,10-1 0,0 6 0,0 10 0,6 2 0,6 0 0,5 6 0,0-11 0,5 24 0,-2-18 0,6 19 0,-5-18 0,6 16 0,0 1 0,8 48 0,-1-5 0,-6-25 0,0 1 0,12 27 0,-9-40 0,2 0 0,7 1 0,1-2 0,23 23 0,16-4 0,-27-46 0,-2-8 0,-12-14 0,-1-4 0,8-5 0,-5 2 0,-2 0 0,-3 6 0,-3 1 0,3 1 0,4 0 0,-3 1 0,27 0 0,-12 1 0,25 0 0,5 2 0,-2-1 0,-16 0 0,3 0 0,39-1 0,0-2 0,-7 2 0,6-4 0,-20 3 0,16-2 0,-21 3 0,-10 1 0,-2 0 0,11 0 0,21 1 0,-62-1 0,-9-1 0,8-6 0,0 3 0,0-4 0,14 2 0,-19 4 0,19-6 0,-21 5 0,10-7 0,-1-6 0,-5 2 0,6-8 0,-17 2 0,-2 1 0,-5-9 0,-2 10 0,0-5 0,0 1 0,-2-6 0,0 0 0,-1-1 0,1 5 0,3 2 0,-3 0 0,2-4 0,0 8 0,2-11 0,0 11 0,0-4 0,6-1 0,2 9 0,5-7 0,0 4 0,-2-1 0,-1-5 0,-58 12 0,9 3 0,-21 10 0,-6 5 0,-20 4 0,32-5 0,-1 0 0,-34 5 0,-8 2 0,20-3 0,-2 0 0,12-2 0,1 1 0,-16-1 0,1 0 0,22-2 0,4-2 0,-43-1 0,40 0 0,2 0 0,-21 0 0,-15 1 0,50-2 0,-14 0 0,33 1 0,-24-1 0,24 2 0,-18 5 0,19-1 0,-18 14 0,15-7 0,-10 9 0,14-9 0,-2 2 0,0-1 0,1 2 0,-3-3 0,5-1 0,-6 4 0,5-1 0,-8 10 0,7-1 0,2-4 0,2-2 0,9-12 0,-10 4 0,0-3 0,-2 2 0,3 0 0,0 4 0,6-3 0,-3 7 0,4-2 0,3 1 0,-3 5 0,3 6 0,1-4 0,0 4 0,3-8 0,2-2 0,0 5 0,2-6 0,2 10 0,-1-15 0,5 17 0,-4-17 0,3 17 0,-2-16 0,2 12 0,-1-9 0,5 0 0,6-4 0,4-6 0,14 0 0,39 0 0,10 2 0,-4-5 0,3-1 0,-23 0 0,1-2 0,29 0 0,-3-1 0,6-1 0,-21 0 0,-2-1 0,-5-2 0,-4 1 0,-2-1 0,-7-1 0,23 0 0,-26-2 0,-10 2 0,4-3 0,-12 4 0,-2 0 0,19 2 0,-13-1 0,20 2 0,-14-1 0,-2 1 0,-6 0 0,-4 0 0,-8 0 0,4-1 0,-4 1 0,-3-2 0,9 0 0,-5 1 0,5 0 0,-5 1 0,-1 0 0,3 0 0,-6 0 0,10-2 0,-9 1 0,4-1 0,3 1 0,-8 0 0,11 1 0,-13 0 0,6 0 0,3 0 0,-6 0 0,8 0 0,-9 0 0,12 0 0,-9 0 0,4 0 0,-3 0 0,-5-2 0,1-17 0,-9-3 0,-3-7 0,-6 6 0,-1 5 0,-1-4 0,-3-12 0,2 11 0,-2-5 0,4 14 0,-1-5 0,1-3 0,-10 75 0,5 6 0,1-9 0,0 4 0,4 8 0,1-5 0,1-2 0,2 39 0,-2-57 0,1 6 0,-1-24 0,0-3 0,2 10 0,1-5 0,0 7 0,1-8 0,-2 4 0,1-3 0,-3 1 0,2 2 0,-2-10 0,2 15 0,-2-7 0,0 1 0,0 6 0,-1-12 0,1 7 0,1-5 0,-50-46 0,25 24 0,-57-43 0,42 38 0,-16-6 0,8 4 0,4 1 0,-33 2 0,19 1 0,-19 3 0,14 0 0,15 2 0,-33-1 0,34 1 0,-28-1 0,36 1 0,-18 0 0,11-1 0,-28 1 0,20 1 0,-30-1 0,28 1 0,-21-3 0,27 3 0,-17-2 0,24 0 0,-14 0 0,20 1 0,-3-1 0,9 1 0,3 1 0,-9-1 0,6 1 0,-2 0 0,0 1 0,8 0 0,-8 1 0,11-1 0,-2 0 0,-5-1 0,8 1 0,-10-2 0,14 1 0,-9 0 0,5 1 0,-3 2 0,0-1 0,0 2 0,4-3 0,-3 3 0,4-3 0,-1 2 0,-5 0 0,7-1 0,-5 2 0,3-2 0,2 12 0,4 2 0,7 5 0,2 6 0,4-11 0,1 11 0,2-11 0,17-1 0,7-7 0,9-6 0,2-2 0,-7 3 0,9-3 0,16 1 0,-11-1 0,19 2 0,-28 0 0,22 1 0,-18 0 0,16-1 0,-21 0 0,13 1 0,-20-1 0,13 1 0,-12-1 0,-1 0 0,1-1 0,2 2 0,-1-2 0,9 0 0,-11-1 0,9 3 0,9-2 0,-9 2 0,6-1 0,-7-1 0,-9 1 0,13 0 0,-14-2 0,2 1 0,-5-1 0,-2 0 0,16 1 0,-11 0 0,22 2 0,-25-2 0,21 0 0,-22-1 0,22 0 0,-19 0 0,19 0 0,-17 1 0,5 0 0,-10 2 0,1-1 0,-1 0 0,13 0 0,-8 0 0,13-1 0,-19 0 0,8 0 0,-14-1 0,11 0 0,-3 0 0,0 0 0,6 0 0,-13 1 0,11 1 0,-9-1 0,11 0 0,-9-1 0,5 0 0,-7 0 0,6-1 0,-4 0 0,5-1 0,-4 0 0,-99-2 0,23 1 0,-14 2 0,-3-1 0,-16 0 0,39 1 0,-2 0 0,-45-2 0,33 1 0,-1 1 0,-32-3 0,38 2 0,4 0 0,2 0 0,-23 2 0,43 1 0,-46 2 0,37-2 0,-57 3 0,46-3 0,0 1 0,2 0 0,5-2 0,-19 1 0,25 0 0,8 0 0,-11 0 0,16-1 0,3 0 0,3 1 0,1-1 0,-3 1 0,-6-1 0,8-1 0,1 1 0,-2-1 0,-10 0 0,8 0 0,-6 0 0,15 1 0,-18-2 0,7 2 0,-20-2 0,18 2 0,-6 0 0,10 0 0,-1 1 0,-4-1 0,7 1 0,-6-1 0,85-37 0,-49 28 0,58-28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9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6:47.850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98 53 16383,'75'11'0,"8"-2"0,-21-6 0,33-1 0,-25-1 0,2 0 0,-10-1 0,3 0 0,29 1 0,-2 1 0,-37-1 0,-4 0 0,9 2 0,-4 0 0,12 0 0,-5 3 0,-8-3 0,-6 3 0,2-2 0,-12 2 0,10-2 0,-8 1 0,0-2 0,6 1 0,-2-1 0,28 5 0,-17-3 0,6 3 0,-7 0 0,-20-5 0,11 3 0,-19-4 0,-1 0 0,1-1 0,-3-1 0,3 0 0,-6 0 0,0 0 0,1 0 0,-3 0 0,4 0 0,3 0 0,-5 0 0,7 0 0,-4 0 0,-1 0 0,3 0 0,0-1 0,-2-1 0,4 0 0,-5 0 0,10-2 0,-10 3 0,8-4 0,-13 3 0,3-1 0,4 0 0,5-1 0,-4 0 0,0-2 0,-14 2 0,8-5 0,0 0 0,-1 0 0,2-3 0,-9 3 0,-49-8 0,-14 4 0,-27 1 0,-9 1 0,25 4 0,-1 0 0,-33-2 0,3 2 0,40 4 0,2 0 0,-16 3 0,1 0 0,-10 2 0,-16 2 0,31-2 0,1 2 0,12-3 0,-3 1 0,10-1 0,-11 1 0,13-1 0,-16 2 0,16-1 0,-20 1 0,11-2 0,-3 2 0,-3 0 0,10 0 0,-7 0 0,10-2 0,11-1 0,-3 0 0,9 0 0,-3 0 0,-3 0 0,-14 1 0,7 1 0,-9-1 0,18 0 0,-13-2 0,10 1 0,-16-2 0,-1 4 0,9-2 0,-9 5 0,4-1 0,1 4 0,-28 3 0,14-2 0,-12 3 0,33-7 0,-1 3 0,20-6 0,-6 2 0,2 24 0,7 5 0,-1 14 0,10-6 0,1 1 0,2-9 0,0 8 0,2-1 0,0-6 0,0 12 0,0-5 0,0-5 0,0 2 0,0-12 0,0 0 0,0-3 0,0-3 0,0 10 0,-1-8 0,-2 15 0,1-16 0,-1 3 0,33-20 0,-6 0 0,19-9 0,-20 5 0,4-2 0,-11 2 0,11-1 0,-8 1 0,4 0 0,1-1 0,0-1 0,4 0 0,1-2 0,2 3 0,23-5 0,-16 5 0,22-4 0,-4 0 0,-11 0 0,21-3 0,-26 2 0,26-1 0,-25 1 0,11 0 0,-15 1 0,1-1 0,30-2 0,-14 2 0,27-1 0,-17 2 0,-1 4 0,35-8 0,-38 6 0,25-5 0,-25 4 0,-12 2 0,20-2 0,-28 3 0,11-2 0,-17 1 0,4 1 0,-7-2 0,12 3 0,-4-2 0,22 0 0,-20 0 0,4-1 0,-17 1 0,-4 1 0,2 0 0,-3 0 0,-1 0 0,2 0 0,0 1 0,1 0 0,-3 0 0,0 0 0,-4 0 0,8 0 0,-10 0 0,8 0 0,-2 0 0,-4 1 0,7-1 0,6 3 0,-11-2 0,10 1 0,-11-2 0,-3 0 0,10 0 0,-7 0 0,10 0 0,-9-1 0,0 1 0,2-1 0,-6 1 0,9-1 0,-4-1 0,-3 0 0,-4-21 0,-7 3 0,-4-14 0,-3 1 0,1 11 0,0-9 0,1 12 0,1-8 0,0 10 0,0-10 0,-1 4 0,-1 4 0,-23 61 0,9-7 0,-15 43 0,17-29 0,5-13 0,0 13 0,3-11 0,1 35 0,1-8 0,1 6 0,0-16 0,0-17 0,0-3 0,0-2 0,-1-1 0,1-5 0,-1-4 0,1 2 0,0-6 0,-1 13 0,0-14 0,0 9 0,0-10 0,-12-1 0,-17-4 0,-11-5 0,-13-6 0,-10-3 0,-6 0 0,17-2 0,-2-1 0,-36-1 0,42 0 0,-2 0 0,-2 2 0,2 0 0,-23-3 0,6 4 0,-1 0 0,-20 0 0,11 2 0,1 0 0,-15 0 0,33 0 0,3 2 0,-8-1 0,-2 0 0,-19 0 0,11 0 0,-11-2 0,22 2 0,10-3 0,4 2 0,3-1 0,8 0 0,-14 3 0,9-1 0,-1 2 0,10 0 0,6 0 0,-16 1 0,11 2 0,-25 1 0,30-2 0,-17 2 0,28-4 0,-6 2 0,3-1 0,1-1 0,-7 1 0,7-1 0,-4-2 0,3 0 0,-2 0 0,3 2 0,-2-1 0,0 1 0,5 12 0,2 28 0,9-1 0,3 36 0,2-34 0,0 15 0,0-29 0,1 5 0,-1-18 0,1 4 0,-3 17 0,1-14 0,-2 20 0,2-25 0,1 0 0,0 9 0,0-10 0,0 7 0,0-4 0,1-4 0,0 16 0,0-6 0,0-1 0,2 0 0,16-16 0,8 0 0,14-6 0,20-6 0,-7 0 0,18 0 0,-15 2 0,6 1 0,20 0 0,-11 0 0,17-2 0,9 2 0,-25-3 0,-19 2 0,0-1 0,16-2 0,-19 1 0,-1 0 0,18 1 0,4-2 0,-24 4 0,-7-1 0,-2 2 0,19 0 0,-21 2 0,23 0 0,-20-2 0,35 1 0,-24-2 0,30 0 0,-12-2 0,-8 1 0,10-2 0,-28 1 0,0 1 0,3 0 0,-9-1 0,2 1 0,-10 0 0,-4 1 0,3 0 0,1 0 0,-1 0 0,12-2 0,-9 0 0,5-1 0,-12 1 0,-5 0 0,1 2 0,1-2 0,-3 2 0,10-1 0,-11 1 0,6-1 0,5 0 0,-11 0 0,13-1 0,-3 2 0,-7-1 0,10 0 0,-15 0 0,0 18 0,-8 7 0,-2 6 0,-7 14 0,0-19 0,-4 15 0,2-10 0,-3 8 0,-1 19 0,0-11 0,-3 24 0,4-35 0,-3 13 0,4-25 0,0 1 0,1-6 0,0-2 0,-18 0 0,1-6 0,-20-4 0,4-6 0,-15 3 0,0-3 0,-8 1 0,-5-2 0,3 1 0,2-2 0,-4 2 0,15 0 0,-14 0 0,-19 0 0,6 0 0,-21 2 0,30-1 0,-11 1 0,10-1 0,-1 1 0,1-2 0,12 1 0,-25 1 0,25-1 0,4 0 0,0 0 0,-5 0 0,-3 0 0,0 0 0,-4-1 0,2 0 0,-1 1 0,-3 1 0,-17-1 0,39 3 0,7-2 0,7 2 0,-13-2 0,12 1 0,-5-1 0,20-1 0,-2 0 0,-1-1 0,0 1 0,-4-1 0,4 0 0,0 0 0,-5 1 0,5-1 0,-9 3 0,12-2 0,-7 1 0,4-2 0,2 1 0,-6 0 0,5-1 0,2 21 0,8 4 0,4 12 0,4 14 0,2-17 0,1 13 0,-1-9 0,0-3 0,2 17 0,-3-18 0,2 23 0,-2-31 0,0 23 0,0-25 0,0 20 0,0-20 0,0 20 0,0-21 0,0 15 0,0-23 0,0 7 0,34-16 0,-9-2 0,43-7 0,-6-3 0,8 1 0,-5 0 0,3-1 0,-16 2 0,1-1 0,32-3 0,0-2 0,-29 5 0,-3 0 0,7-2 0,-2 1 0,21 1 0,0 2 0,20-3 0,-21 2 0,-27 0 0,-2-1 0,10 0 0,4-3 0,5 4 0,-10-2 0,3 5 0,-19 0 0,-7-1 0,-4 2 0,-2-2 0,-7 2 0,-2-1 0,6 1 0,-5-2 0,3 1 0,6-1 0,-14 1 0,12 0 0,-3 0 0,-3 0 0,7 0 0,-7 1 0,-1-1 0,6 1 0,7 0 0,-4-1 0,2 1 0,-7-2 0,-7 1 0,10 0 0,-10 1 0,10 0 0,-3 0 0,-6 0 0,8 0 0,-11 0 0,8 0 0,0 1 0,-8 0 0,9 0 0,-5-1 0,2 0 0,-1 0 0,0 1 0,-3-1 0,5 0 0,-2 1 0,0 1 0,-1 1 0,-1 1 0,-4 15 0,-4-5 0,-8 20 0,-2-13 0,-2 4 0,1-4 0,-3-1 0,1 10 0,-3-3 0,1 5 0,1 2 0,-1-1 0,-2 30 0,1-21 0,-4 27 0,4-41 0,-1 5 0,3-18 0,-1 3 0,-5 4 0,-5-4 0,0 0 0,-7-9 0,-12-4 0,-4-3 0,-18-3 0,8-1 0,-12-7 0,5 3 0,-23-7 0,-12-4 0,40 9 0,-4-1 0,-13-5 0,-2 1 0,1 2 0,0 1 0,1-1 0,-2 1 0,-22 1 0,4 2 0,34 2 0,0 1 0,-39-1 0,4 3 0,14 3 0,10-1 0,3 1 0,9 3 0,-23-1 0,32 0 0,-29 0 0,16 1 0,-42-1 0,31 1 0,11-2 0,0 1 0,-16 1 0,20-1 0,1-1 0,-7 1 0,6-2 0,14 1 0,19-2 0,-5 2 0,3 2 0,6 2 0,-5 14 0,10 9 0,6 0 0,4 9 0,0-19 0,3 10 0,1-7 0,-1 6 0,2 0 0,-1-2 0,1 11 0,-1-9 0,0 6 0,-1-14 0,-1-1 0,0 3 0,-1-3 0,3 15 0,-4-11 0,3 5 0,-3-6 0,3 0 0,1 1 0,3 7 0,0-7 0,-3 0 0,15-12 0,23-16 0,4-2 0,1-4 0,3 0 0,17 1 0,-9 0 0,2 1 0,15 2 0,-20-1 0,-1-1 0,8 2 0,7-5 0,-31 7 0,-1 2 0,8 1 0,-7 2 0,8 1 0,-11 0 0,1-1 0,2 0 0,23 0 0,-21 0 0,18 0 0,-22 1 0,0-1 0,28 4 0,-23-4 0,41 5 0,-40-3 0,28 1 0,-31-2 0,15-1 0,-25 0 0,10 0 0,-13 0 0,10 0 0,-8 0 0,12 1 0,-12 0 0,8 0 0,-13-1 0,-1 0 0,0 1 0,-5-1 0,7 2 0,-4-1 0,2 1 0,-3-1 0,5-1 0,-4 0 0,3 1 0,1 0 0,-1 0 0,-6 0 0,5 0 0,-1 0 0,-3 0 0,5 0 0,-6 0 0,3 0 0,0 3 0,1-1 0,-1 1 0,-1-1 0,0 5 0,-9 10 0,-4 8 0,-7 3 0,-6 10 0,1-14 0,-6 25 0,3-22 0,-4 12 0,3-17 0,-2 1 0,1-1 0,-3-1 0,-1 0 0,-1-4 0,0-3 0,-3-3 0,-19-5 0,-10-4 0,-24-5 0,7 1 0,-12-4 0,24 8 0,-3 2 0,7 0 0,-4 0 0,-34 8 0,-1 2 0,28-6 0,2 1 0,-14 3 0,1-1 0,14-5 0,2-1 0,-44 6 0,8-2 0,9-1 0,33-2 0,1-3 0,20-1 0,5-2 0,2 0 0,0-1 0,-2 1 0,-4-1 0,-1 1 0,0 0 0,1 2 0,-9 0 0,7 1 0,-15 1 0,18-1 0,-4 0 0,5 0 0,-3-1 0,-12 2 0,7-4 0,-13 4 0,20-5 0,-7 3 0,10-3 0,0 1 0,-1-1 0,5 0 0,-5 0 0,3 0 0,-1 0 0,-6-3 0,8 1 0,-9-2 0,8 2 0,3 0 0,-14 0 0,12-1 0,-8 1 0,9 0 0,2 2 0,-7-1 0,2 1 0,0 0 0,82 2 0,12-3 0,0 2 0,16 0 0,-1 1 0,-11-2 0,-2 0 0,3 1 0,16 0 0,3 0 0,0 2 0,-4 0 0,0 0 0,-5 0 0,-18-1 0,-2 0 0,1 0 0,11 2 0,1 0 0,-3 0 0,14 0 0,-6-1 0,-9-1 0,-3 1 0,4-1 0,-6-1 0,7-1 0,-26 0 0,0-1 0,10 1 0,1-3 0,3 1 0,-15-1 0,-6 0 0,-9-1 0,-14 0 0,3 0 0,0 2 0,-6 0 0,2 1 0,-9-21 0,-8 5 0,0-11 0,-6 1 0,0 10 0,-1-17 0,1 10 0,0-9 0,1 11 0,-1-2 0,1-5 0,-2 3 0,1-4 0,0 12 0,1-1 0,1-7 0,0 3 0,1-6 0,-2 9 0,1 0 0,-3-5 0,1 6 0,-2-7 0,1 9 0,-27 96 0,14-39 0,-4 19 0,0 2 0,4-6 0,-2-1 0,2 4 0,3-2 0,0 7 0,6-13 0,-3 4 0,1-13 0,-3 12 0,2-6 0,-3 45 0,8-15 0,5 21 0,7-10 0,3-16 0,3 8 0,-6-20 0,-2-11 0,-3-19 0,-3-20 0,-31-49 0,-15 4 0,-10-22 0,-32 19 0,43 25 0,-11 1 0,-2 1 0,-3 1 0,-15-3 0,-4 1 0,-15-1 0,15 4 0,1 2 0,-13 4 0,-2 1 0,35 2 0,2 0 0,-14 2 0,13-2 0,-23 1 0,28-3 0,-20 0 0,20-4 0,-20 4 0,25-1 0,-2 2 0,11-1 0,8-1 0,-2 0 0,-1-1 0,8 0 0,-5 2 0,7-1 0,0 1 0,-3 0 0,0-1 0,-3 1 0,-2-2 0,3 1 0,0 0 0,-7 0 0,13 2 0,-4 0 0,9 1 0,1-2 0,-11 0 0,8-2 0,-9 0 0,14 2 0,-10 0 0,4 2 0,-1-2 0,-3 2 0,10-1 0,-10 2 0,3-1 0,3 1 0,-5-1 0,83 14 0,-48-9 0,59 14 0,-61-13 0,-3 9 0,2 15 0,-5-2 0,2 15 0,-3-10 0,-2-1 0,2 3 0,-2-4 0,-2-1 0,1-5 0,-1-3 0,1-4 0,-1 10 0,1-11 0,0 8 0,1-7 0,3 0 0,24-55 0,-20 25 0,15-46 0,-26 47 0,-7 1 0,-16 4 0,8 2 0,-13 5 0,18 6 0,-1 10 0,5 11 0,3-8 0,3 7 0,5-13 0,23-59 0,-20 32 0,14-47 0,-27 51 0,11 92 0,7-53 0,7 25 0,5-5 0,8-31 0,9 3 0,-18-14 0,-3-1 0,4 17 0,-8-9 0,10 21 0,-14-23 0,0 3 0,4 1 0,-3-3 0,3 9 0,-6 2 0,-4-8 0,2 12 0,7-99 0,-8 50 0,2-77 0,-10 59 0,-3 2 0,2-5 0,1 9 0,7-7 0,1 9 0,13-7 0,0 14 0,5-1 0,1 13 0,8 5 0,40 1 0,-1 5 0,1 3 0,3 1 0,-24-1 0,0 0 0,36 3 0,0 0 0,4-1 0,-30-2 0,-3 0 0,8 3 0,-6 1 0,-7 0 0,-14-4 0,-14 0 0,-8-3 0,-84-13 0,26 9 0,-21-4 0,-2 0 0,6 7 0,-36 2 0,53 0 0,-17 1 0,27-2 0,0 0 0,-8 0 0,14 1 0,-21 4 0,25-2 0,-12 3 0,22-4 0,79-10 0,12 5 0,-16-3 0,4 0 0,7 4 0,-4 2 0,18-1 0,-36 1 0,0 2 0,28 9 0,-38-3 0,22 9 0,-41-10 0,7 1 0,-12-5 0,3-1 0,4 1 0,-1 0 0,10 1 0,-13-1 0,5-1 0,-4 2 0,-2-2 0,2 2 0,-2 0 0,1-1 0,11 4 0,-7-4 0,7 3 0,-17-5 0,13 2 0,-6-1 0,2 1 0,1-2 0,-12 1 0,13 2 0,-9 0 0,7 3 0,-4 3 0,-3 4 0,1 2 0,-6 3 0,-1-1 0,2 10 0,-5-7 0,2 11 0,-7-18 0,0 7 0,-3 6 0,0-4 0,0 13 0,-1-16 0,0 4 0,-4 0 0,2-4 0,-1 1 0,-2-2 0,3-2 0,-3 8 0,3-8 0,-3 12 0,2-14 0,-7 14 0,5-15 0,-6 11 0,-5 2 0,-1-4 0,-4 1 0,9-12 0,-4-6 0,62 11 0,-23-11 0,44 9 0,-33-13 0,-9 0 0,1-2 0,-3 1 0,8-1 0,-7 0 0,8-5 0,-7-13 0,-8 2 0,0-15 0,-11 4 0,3-21 0,-1 7 0,0-6 0,3-8 0,-5 21 0,-3-47 0,-2 41 0,-7-38 0,4 43 0,0-15 0,1 25 0,1-2 0,1-9 0,0 5 0,1-14 0,1 17 0,2-13 0,1 14 0,4-24 0,-1 12 0,0-8 0,-1 7 0,-3 21 0,-7 78 0,-1-18 0,-1 24 0,0 7 0,0 23 0,2 2 0,0-3 0,2-43 0,0-2 0,1 29 0,0 18 0,3-31 0,-3-13 0,2 11 0,-2-18 0,-1 20 0,-1-29 0,1 29 0,0-32 0,0 28 0,-1-38 0,1 8 0,-1-18 0,-1 4 0,0 6 0,-1 4 0,0 14 0,0-4 0,1 45 0,0-19 0,2-5 0,0 0 0,2 6 0,1 22 0,0-59 0,-1-2 0,-19-96 0,10 39 0,-16-61 0,11 59 0,0 2 0,0 2 0,2 10 0,2 5 0,-7 3 0,-1 3 0,-5 1 0,-3 8 0,8 0 0,-14 2 0,16-3 0,-12-3 0,5-6 0,-1-5 0,-2-1 0,2-7 0,11 12 0,40 56 0,-18-27 0,37 49 0,-38-52 0,1-1 0,4 7 0,-5-9 0,5 10 0,-4-3 0,-3-1 0,-1 5 0,-4 14 0,-1-14 0,-6 21 0,1-26 0,-10 10 0,2-15 0,-13 5 0,4-6 0,-22 6 0,12-5 0,-23 8 0,18-8 0,-24 8 0,19-8 0,-7-2 0,5-7 0,5-3 0,-2-1 0,3 1 0,9 0 0,5 0 0,4-1 0,-1 0 0,1-1 0,-5 0 0,-2-3 0,9-1 0,-9-12 0,17 7 0,-8-9 0,-1 10 0,5 1 0,-15 12 0,12 13 0,-4 3 0,8 3 0,3-9 0,-4 3 0,-4-3 0,-7 9 0,-4 8 0,3 10 0,-7 20 0,6 0 0,-1-6 0,2-8 0,13-31 0,1-3 0,14-65 0,-2 30 0,2-33 0,-9 41 0,-5 6 0,-30-1 0,12 4 0,-17 6 0,23 5 0,1 7 0,3 1 0,-1 2 0,-8 4 0,11-6 0,-4 3 0,32 10 0,-15-13 0,9 19 0,-20-17 0,-3 5 0,6-5 0,0 3 0,47-8 0,-14-1 0,71-5 0,-40-5 0,29 0 0,-27-3 0,9 0 0,-2-3 0,2 3 0,35-2 0,-33 4 0,-1-1 0,-1 1 0,-2 0 0,29 0 0,-19 2 0,-14 0 0,31 2 0,-33 1 0,27 2 0,-34-1 0,16 0 0,-29-1 0,14-2 0,-17 1 0,10 0 0,0 0 0,-7 1 0,2-1 0,-21-1 0,3-2 0,-1-2 0,3 0 0,5-2 0,-9 3 0,-2-20 0,-6 1 0,-4-12 0,-4 2 0,0 5 0,-3-11 0,-5-4 0,-1 0 0,0 3 0,2 4 0,4 10 0,0-1 0,1 2 0,0 5 0,-2-16 0,1 11 0,-4-12 0,3 7 0,-1 0 0,1-18 0,2 16 0,-2-28 0,2 26 0,-3-20 0,2 18 0,-2-11 0,1 15 0,1-6 0,-1 11 0,0-20 0,-2 0 0,-5-46 0,4 18 0,1 14 0,0 1 0,3-8 0,0 8 0,0 1 0,2 1 0,0-29 0,3 35 0,0 7 0,2 3 0,-3 0 0,2-1 0,-3 6 0,0 1 0,-2 9 0,0 2 0,-1 0 0,1 2 0,-2-1 0,2-1 0,-3-5 0,3 5 0,-1 1 0,2-2 0,-1 6 0,2 114 0,-3-31 0,2 2 0,0 17 0,-1-8 0,-1-12 0,0-2 0,1 25 0,0-2 0,2-34 0,-1-2 0,0 4 0,1-1 0,4 40 0,-5-1 0,-2 5 0,-3-3 0,-4-4 0,3-38 0,1-1 0,-2 29 0,1-13 0,4-1 0,1-33 0,-1 4 0,2-8 0,-2-8 0,2 4 0,0-6 0,-1-2 0,-6 5 0,1-2 0,-8-2 0,0-2 0,-5-6 0,-5-1 0,2-6 0,-5-1 0,3-2 0,-23 3 0,9-2 0,-17 2 0,6 0 0,13 1 0,-10 0 0,23-2 0,-2-1 0,7-1 0,-1-1 0,-6 1 0,5-2 0,-2 1 0,2 1 0,3 0 0,71-29 0,-27 13 0,18-6 0,2-2 0,-5-6 0,13-30 0,-12 5 0,2-13 0,0-17 0,-17 31 0,14-28 0,-18 34 0,0 0 0,0-4 0,4-21 0,-5 11 0,-2-3 0,-8 9 0,-4 1 0,3-37 0,-7 38 0,0 4 0,-4 2 0,3-3 0,-1 24 0,4-11 0,-1 11 0,2-5 0,0 1 0,-2-4 0,0 0 0,-2-9 0,-3 7 0,1-18 0,-1 18 0,0-7 0,-1 17 0,0 4 0,3-11 0,-1 11 0,1-13 0,-1 9 0,-2-2 0,3-3 0,-3-5 0,1 7 0,-1-10 0,-1 17 0,0-2 0,0 6 0,0-8 0,2 0 0,-1-13 0,1 5 0,-2-6 0,-2 6 0,-2-21 0,2 22 0,-2-26 0,4 35 0,-1-16 0,0 24 0,0-13 0,2 15 0,-1-12 0,1 7 0,0-9 0,1 8 0,0-4 0</inkml:trace>
</inkml:ink>
</file>

<file path=ppt/ink/ink9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6:50.786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0 1 16383,'11'54'0,"-1"-8"0,-9-32 0,1-2 0,1 15 0,0-12 0,2 19 0,-2-16 0,0 2 0,1 4 0,0-8 0,11 3 0,7-11 0,5-3 0,17-3 0,-19-2 0,17 0 0,-27 0 0,3 0 0</inkml:trace>
</inkml:ink>
</file>

<file path=ppt/ink/ink9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00.761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106 79 16383,'49'-24'0,"-7"4"0,-34 18 0,11 1 0,6-1 0,27 1 0,1 0 0,10 0 0,15-1 0,-13 1 0,-10-1 0,0-1 0,20 1 0,-24 1 0,-1 0 0,1 1 0,21 2 0,-40-2 0,42 1 0,-31-2 0,48-3 0,-40 1 0,26-2 0,-6 3 0,-11 0 0,10 2 0,-18 0 0,-7 3 0,-2-3 0,-1 3 0,-7-3 0,0 1 0,5-1 0,-9 0 0,13 0 0,-7 0 0,3 0 0,2 1 0,-6 0 0,2 0 0,2-1 0,-4 0 0,-2 0 0,-3 1 0,-6-1 0,12 2 0,-12-1 0,9 0 0,-12-1 0,-2 0 0,6 0 0,6 0 0,-4 0 0,8 0 0,-11 0 0,3 1 0,6-1 0,-2 1 0,16-1 0,-18 0 0,17 1 0,-24 0 0,3 1 0,-7-1 0,-5 0 0,20 4 0,-11-3 0,12 4 0,-15-3 0,-6 3 0,-20 32 0,-3-12 0,-11 24 0,7-20 0,2-2 0,-1-1 0,0 0 0,-3-3 0,-1-1 0,-15 5 0,6-10 0,-12 2 0,10-11 0,-7-3 0,-30 0 0,4-2 0,-27 2 0,23-3 0,-17 2 0,14-4 0,-5 1 0,11 2 0,-2-1 0,-16 0 0,1 0 0,21-1 0,3 0 0,-34 3 0,9-4 0,5 3 0,9-1 0,-25 0 0,14 0 0,-5-2 0,18 1 0,15-2 0,-5 0 0,8 0 0,6 0 0,-1 0 0,5 0 0,-2 1 0,-6-1 0,-7 4 0,5-3 0,-20 4 0,11-1 0,1-1 0,7 0 0,2-2 0,12 0 0,-27 0 0,29-1 0,-22 2 0,28-1 0,-23 1 0,23-1 0,-19 0 0,10 2 0,4-1 0,4 1 0,6 1 0,5 3 0,-7 6 0,7 4 0,2 2 0,4 0 0,2 4 0,0-2 0,1 4 0,2-4 0,2 0 0,3 2 0,1-6 0,5 10 0,1-11 0,0 4 0,7 0 0,-9-8 0,14 7 0,10-14 0,4 4 0,30-6 0,-19 1 0,33 0 0,-24-3 0,37 2 0,-28-1 0,-12-1 0,1-1 0,20 2 0,-15-3 0,0 0 0,11 0 0,-6 0 0,-1 0 0,2 0 0,0 1 0,4 0 0,28-2 0,-43 2 0,-2-1 0,31-1 0,-2-1 0,-21 2 0,23-1 0,-25 1 0,-6 1 0,18 0 0,-14 1 0,18-1 0,0 7 0,-20-4 0,11 5 0,-29-3 0,-3-1 0,-10 0 0,-4-1 0,10 3 0,-5-1 0,9 2 0,1-1 0,-14-2 0,12 2 0,-19-3 0,10 2 0,0 0 0,-1-1 0,5 1 0,-8-3 0,4 3 0,-2-3 0,4 2 0,-2-1 0,0-1 0,5-2 0,-12 0 0,9 1 0,-8 6 0,-2 27 0,-3-4 0,-11 25 0,-2-30 0,1 0 0,-11-10 0,-4-5 0,-7 1 0,-5-5 0,1-3 0,-12 2 0,-2-2 0,-7 1 0,-7-1 0,8 0 0,-15-1 0,6-1 0,-3-1 0,-40-2 0,36 2 0,-37-1 0,35 1 0,10 0 0,-2 0 0,6-3 0,-5 2 0,-36-1 0,18 3 0,-11-1 0,26 2 0,11-1 0,-1 1 0,15 2 0,-13 1 0,24-2 0,-15 1 0,16-2 0,-2 1 0,-1-1 0,2 0 0,1 0 0,-8 0 0,14-2 0,-12 3 0,9-2 0,2 2 0,-11 1 0,15-2 0,-12 2 0,5-1 0,4-2 0,-18 1 0,16-2 0,-12 0 0,11 1 0,5 7 0,4 22 0,7-2 0,4 23 0,-1-16 0,1 25 0,-1-22 0,3 16 0,-2-23 0,0-2 0,2-4 0,-3-6 0,2 1 0,-3 2 0,1-3 0,-3 9 0,1-11 0,-1 11 0,3-10 0,-1 5 0,3-5 0,5 1 0,18-11 0,-2-4 0,15-12 0,-3-4 0,-1-1 0,32-13 0,-28 9 0,28-9 0,-30 12 0,23-13 0,-15 7 0,21-12 0,1 0 0,-6 6 0,29-12 0,-33 14 0,30-10 0,-22 7 0,1 1 0,-10 4 0,-10 6 0,-7 3 0,16 0 0,-21 7 0,17-3 0,-26 5 0,0-3 0,-7 6 0,1 1 0,6 3 0,-3 1 0,9 4 0,-12 0 0,14 3 0,-12-2 0,5 0 0,0-2 0,-4 0 0,2-2 0,-6 0 0,8 1 0,-7-1 0,4 1 0,0 1 0,-6-4 0,11 4 0,-11-4 0,6 3 0,-3-2 0,-75 22 0,-11-18 0,16 3 0,-2-1 0,-37-11 0,39-1 0,10 0 0,-24 1 0,24 0 0,-26 1 0,25 1 0,-13 1 0,7 0 0,1 0 0,6 1 0,12 0 0,1 1 0,4 1 0,-6 1 0,5 2 0,-3 1 0,12-2 0,96 4 0,-34-5 0,40-1 0,5 0 0,-15-3 0,0 1 0,0 0 0,-9-3 0,31 5 0,-39-4 0,-2 1 0,-1 1 0,-13-2 0,4 2 0,-4 0 0,7-2 0,-10 1 0,7-1 0,-21-1 0,3 1 0,-7 0 0,-5-1 0,5 1 0,-2-1 0,0-1 0,-1 0 0</inkml:trace>
</inkml:ink>
</file>

<file path=ppt/ink/ink9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12.769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1 4 16383,'56'1'0,"1"1"0,0-1 0,-2 1 0,33 0 0,-12 1 0,0 0 0,21-1 0,-32 0 0,9 1 0,-9 0 0,29-3 0,-17 2 0,-1 0 0,6-5 0,-32 2 0,1-1 0,2-1 0,-1-1 0,31-1 0,7-3 0,-42 5 0,2 0 0,1 5 0,3-1 0,11 2 0,-10-1 0,2 0 0,16 1 0,-17 1 0,14 1 0,-20-3 0,1 2 0,2-3 0,4 1 0,-2-1 0,1 1 0,4-1 0,-11 1 0,13 0 0,-3-1 0,-1 0 0,6-1 0,-12-1 0,-1-1 0,-4 0 0,-11-1 0,-2 1 0,-5 0 0,-6 2 0,3-1 0,-4 1 0,2-1 0,-1 1 0,-2-1 0,-1 1 0,9 0 0,-4 0 0,2 0 0,-3 0 0,4 4 0,-8-2 0,10 1 0,-15-1 0,3-1 0,8 2 0,-5 0 0,5-2 0,-7 2 0,-1-1 0,-7 31 0,-2-11 0,-10 34 0,0-24 0,-2 16 0,0-4 0,-4 23 0,0-14 0,-2 2 0,0-10 0,1-5 0,0 5 0,-5 16 0,3-26 0,-1 2 0,6-27 0,-32-2 0,10-5 0,-58 5 0,27-7 0,-4-2 0,-4-1 0,-32 0 0,15 0 0,-1-1 0,25 1 0,-1 0 0,-34-1 0,-10 1 0,12 0 0,-5 1 0,5-1 0,21 1 0,3 0 0,-5-1 0,-14 0 0,-10 1 0,3-1 0,15 0 0,10 0 0,4-1 0,-15-2 0,-8-2 0,10 1 0,24 2 0,3-1 0,-37-4 0,3-1 0,-4 1 0,18 1 0,2-1 0,-13-2 0,-12-2 0,43 5 0,10-1 0,1 0 0,13 1 0,-2 1 0,4-1 0,8 5 0,-7-4 0,5 3 0,3-4 0,-8-2 0,10-2 0,-7-3 0,3 0 0,4 2 0,-6-3 0,5 5 0,-4-2 0,-4 1 0,5 5 0,-5 1 0,5 4 0,82 16 0,-13-1 0,9-1 0,7 2 0,-9 1 0,-1 0 0,-4-3 0,2 1 0,18 4 0,7 3 0,-11-4 0,4 2 0,-2-1 0,21 5 0,4 2 0,-1 0 0,6 2 0,-9-2 0,-14-2 0,-4-2 0,14 4 0,-8-3 0,-9-3 0,-15-5 0,-19-5 0,-1 0 0,-5 0 0,-2-1 0,1 1 0,-4-2 0,-2 0 0,-1 0 0,-1 0 0,-5-2 0,6 2 0,-2-2 0,-4 1 0,12 1 0,-11-4 0,11 3 0,-8-2 0,1 0 0,0 0 0,-1-1 0,1 1 0,1 0 0,-2 1 0,5 1 0,5 0 0,-2 0 0,5 0 0,-10-2 0,3 2 0,-2 0 0,3 0 0,-2 0 0,-1-2 0,9 4 0,-13-4 0,17 6 0,-8-2 0,4 1 0,-3 0 0,4 1 0,-11 0 0,9 2 0,-12-3 0,5 2 0,7 1 0,-5-3 0,1 1 0,-12-4 0,13 2 0,-9-1 0,10 0 0,-13 0 0,-3-4 0,8 4 0,-4-2 0,2 1 0,1 7 0,-10-5 0,-2 28 0,-7-14 0,-5 20 0,4-5 0,-1 2 0,0 3 0,-3 29 0,-2-7 0,-1 11 0,-1 6 0,2-20 0,1 1 0,-2 21 0,1-1 0,2-26 0,1-3 0,1 42 0,-3-21 0,1-11 0,0-5 0,-1-16 0,0 9 0,0 4 0,1 4 0,1 23 0,-1 11 0,2-42 0,0 0 0,-1 3 0,0-1 0,1 23 0,0-16 0,0-22 0,0-16 0,0-5 0,37-83 0,-7 16 0,-3-3 0,1-2 0,6-24 0,-9 10 0,-8 5 0,-4 2 0,-3 12 0,1-16 0,0 13 0,-2-2 0,-2 7 0,-3 6 0,0-15 0,-2 2 0,-1 5 0,-4 0 0,-2 10 0,-1 2 0,0 5 0,4 12 0,-1 2 0,1 0 0,-1 0 0,-1-8 0,0 6 0,-1-2 0,2 5 0,1-7 0,1 4 0,1-3 0,-1-1 0,0 1 0,-1-4 0,2-28 0,-1 17 0,1-32 0,-2 25 0,2-14 0,1-5 0,1 19 0,2-7 0,-3 37 0,0 1 0,-30 96 0,4-13 0,2-1 0,-1 2 0,4-15 0,1-4 0,-11 29 0,8-26 0,1-2 0,0 3 0,-10 15 0,22-44 0,-1-4 0,1-1 0,2-3 0,0 7 0,2-1 0,4 1 0,-2-3 0,1 15 0,0-13 0,-1 26 0,3-27 0,-1 16 0,1-16 0,1 11 0,0 1 0,4 29 0,0 20 0,0 10 0,-4-41 0,0 1 0,-1 12 0,-1 1 0,0-15 0,0 2 0,0 24 0,0 2 0,1-19 0,0-2 0,1 0 0,0 2 0,0 23 0,0-4 0,1 12 0,-2-14 0,1-4 0,-1-21 0,3 15 0,-2-43 0,0 17 0,1-15 0,-1 13 0,1-5 0,-2-6 0,1 19 0,3-7 0,-1 8 0,5 1 0,-3-7 0,-1 8 0,-3-11 0,0 18 0,1-13 0,2 29 0,-1-29 0,1 8 0,-1-28 0,1-14 0,28-75 0,9-16 0,-14 21 0,1-3 0,2-4 0,-3 2 0,-10 17 0,-2 1 0,-1-3 0,-2 1 0,3-36 0,-9 21 0,1 3 0,-4 9 0,-2 15 0,-1-2 0,0 7 0,1 5 0,-1 3 0,1 4 0,-1 1 0,1-11 0,0 10 0,2-16 0,-1 18 0,-1-4 0,-10 110 0,1-18 0,0 1 0,-1 4 0,4-19 0,-1-2 0,-2 41 0,-2-3 0,6 3 0,-2-16 0,4 4 0,0 0 0,1-10 0,-1-9 0,1 1 0,0 18 0,-1-21 0,1-1 0,2 7 0,1-9 0,1-3 0,-2-12 0,2-5 0,-2 10 0,1-16 0,1 9 0,-1-6 0,0-9 0,-1 3 0,-1-12 0,-1 7 0,1-6 0,-1 18 0,1-17 0,-1 25 0,-1-19 0,-1 31 0,1-26 0,-2 8 0,3-24 0,-5 1 0,-32-18 0,14 6 0,-22-14 0,28 6 0,7-1 0,0-21 0,3 10 0,0-19 0,4 22 0,0-3 0,3-21 0,0 7 0,2-39 0,1 31 0,-1-19 0,0 20 0,-1-1 0,1 4 0,0 5 0,-1 3 0,-1-2 0,-2 11 0,1-21 0,-1 15 0,-1-33 0,-1 20 0,0-12 0,0 15 0,0 5 0,-1 11 0,-13 85 0,8-26 0,-3 23 0,2 2 0,3-7 0,0 11 0,4-32 0,3-1 0,-1 9 0,2-5 0,2 19 0,0-29 0,2 2 0,-2-20 0,2 4 0,2 8 0,-2-4 0,2 3 0,-4-2 0,0-8 0,-1 16 0,28-28 0,-16 9 0,21-36 0,-18 1 0,-9 1 0,5 2 0</inkml:trace>
</inkml:ink>
</file>

<file path=ppt/ink/ink9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14.659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0 1 16383,'0'0'0</inkml:trace>
</inkml:ink>
</file>

<file path=ppt/ink/ink9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41.162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61 38 16383,'82'2'0,"-12"-1"0,1-1 0,-21 0 0,2 0 0,33 1 0,12 0 0,-7-2 0,6 0 0,-1-1 0,-12 2 0,-1-1 0,4 1 0,-1-1 0,6 0 0,0 0 0,-7-1 0,-4 0 0,-5 0 0,5 0 0,-2 1 0,5 1 0,0 0 0,-4 0 0,3-2 0,-4 1 0,2-1 0,17 2 0,4 0 0,-8 0 0,1-1 0,-6 1 0,-4-1 0,-3 1 0,-14-2 0,-3 1 0,-3 0 0,-3 0 0,36-4 0,-36 2 0,27 0 0,-32 0 0,38 4 0,-46 0 0,30 4 0,-38 0 0,34 0 0,-37-1 0,41 0 0,-36-2 0,48 1 0,-31 0 0,39 0 0,-42-2 0,8 1 0,-38 0 0,5 0 0,-6-1 0,12 3 0,-1-4 0,9 5 0,-1-3 0,-9 1 0,8-2 0,-6-1 0,3 1 0,5 0 0,-8 1 0,21-2 0,-29 0 0,10 0 0,-23-1 0,-1 5 0,2 28 0,-5-8 0,-7 29 0,-4-21 0,-3 10 0,-7 6 0,-3-10 0,-3 0 0,-3-19 0,-2-6 0,-48-3 0,-9 0 0,21-7 0,-3 1 0,-3 0 0,-6 1 0,1-1 0,-7-1 0,1 1 0,4 0 0,1 0 0,-2-1 0,-11 1 0,-1-2 0,-4 1 0,10 0 0,-3-1 0,1 0 0,8 0 0,-15 0 0,0-1 0,12 0 0,-10 0 0,2 1 0,14-2 0,14 1 0,2-2 0,-12 0 0,-6-1 0,9-1 0,-22-3 0,19 2 0,-1-1 0,-18-5 0,33 7 0,-2 1 0,-8-4 0,2 1 0,-37 2 0,44-1 0,4 1 0,-4 2 0,4-3 0,3 4 0,4-2 0,-25 1 0,14 2 0,-24-1 0,-9 1 0,15-2 0,17 0 0,0 0 0,-14 0 0,-13-1 0,16 2 0,11 0 0,-11-1 0,6 1 0,2-3 0,-6 1 0,11-1 0,-1 1 0,9-1 0,0 3 0,11-1 0,-6 2 0,5 0 0,7 0 0,-2 2 0,10-1 0,-3-1 0,1 0 0,-5 0 0,2 0 0,4 1 0,-3 1 0,5 0 0,-1 6 0,1 6 0,6-1 0,-2 9 0,6-5 0,-2 3 0,4 0 0,2-2 0,-2 6 0,3-6 0,-4 9 0,5-14 0,-1 18 0,2-14 0,1 9 0,8-7 0,3-6 0,19 1 0,2-10 0,22-3 0,0-1 0,18-4 0,6 3 0,5-2 0,12 2 0,-9-3 0,-34 3 0,2-1 0,1-1 0,-1 0 0,-2 1 0,1 1 0,8-1 0,1-1 0,-4 2 0,3-1 0,31 0 0,5-1 0,-18 2 0,3 0 0,-5 0 0,4 0 0,-7 0 0,-5 0 0,-4 0 0,17 2 0,-3-1 0,-27 0 0,0-1 0,41 0 0,0 0 0,-37 1 0,0-1 0,37 0 0,0-1 0,-40 2 0,-3-1 0,4 1 0,2 0 0,4 0 0,-2 0 0,25 1 0,9 0 0,-7-4 0,-23 2 0,4-1 0,-33 1 0,-1 0 0,3 1 0,1-1 0,10 4 0,-8-1 0,36 4 0,-34-3 0,24 1 0,-39-4 0,-2 1 0,10 4 0,-7-2 0,24 6 0,-17-4 0,17 3 0,-18-4 0,7 1 0,-13 0 0,7 0 0,13 3 0,15 2 0,-9-3 0,-4-1 0,-22-3 0,1-2 0,13 3 0,-4-1 0,2 0 0,-13-1 0,-11-2 0,10 4 0,-6-2 0,12 3 0,-5-1 0,4 2 0,-2-2 0,-2 2 0,-4-2 0,-6-1 0,14 4 0,-11-3 0,9 2 0,-14 6 0,-3 4 0,-6 13 0,-3-3 0,-5 13 0,1-18 0,-8 14 0,-3-22 0,-10 4 0,-8-11 0,-17 1 0,-15 0 0,3 3 0,-9 1 0,-22 1 0,-6-1 0,29-4 0,-1 1 0,-7-3 0,-11-1 0,-10-3 0,-1-1 0,4-2 0,15-2 0,4-3 0,0 0 0,-3 0 0,-8 0 0,-2 1 0,-1-1 0,-1 0 0,-6-3 0,-3-2 0,4 1 0,10 2 0,-15 0 0,4 2 0,7 1 0,-4-1 0,11 2 0,21 3 0,7 0 0,-38 1 0,5 3 0,25-1 0,-19 6 0,5 1 0,-1-2 0,-7 1 0,4-5 0,3-1 0,-12 0 0,10-2 0,6 0 0,21 1 0,2 2 0,-17 3 0,-22 9 0,21 6 0,22-2 0,0 1 0,16-6 0,4-4 0,-14 3 0,13-6 0,-12 5 0,17-3 0,-4 3 0,1 0 0,0-2 0,1-1 0,2-2 0,4-2 0,-9 2 0,11-2 0,-12 1 0,10-1 0,-5-2 0,1 1 0,2 0 0,-4 1 0,7-1 0,-8 0 0,1 0 0,-12-1 0,7-1 0,-1-1 0,15-1 0,50 41 0,-1-17 0,41 33 0,-2-21 0,-15-14 0,5 0 0,-6-3 0,4-1 0,4-2 0,7-1 0,-3-1 0,8-1 0,-1-1 0,13 2 0,0 0 0,-11-4 0,-2 0 0,-3-1 0,-1 0 0,0 1 0,1-2 0,5 0 0,1-1 0,-6 0 0,-1 0 0,-1-2 0,2 0 0,5-1 0,1 1 0,-1 0 0,-2-1 0,-1-1 0,2-1 0,15 2 0,-1-1 0,-20-2 0,-1-1 0,20 1 0,0 0 0,-13 1 0,-3 0 0,1 1 0,-1-1 0,2 0 0,-2 0 0,-8-1 0,-3 0 0,-6-1 0,0 0 0,15-1 0,-3-1 0,4 0 0,-12 0 0,-4-2 0,-11 0 0,22-3 0,-36 2 0,9-2 0,-17 2 0,5 2 0,-1 1 0,1 2 0,2 0 0,-1 0 0,5-1 0,1 0 0,34-2 0,-8 0 0,20 0 0,2 1 0,-38 1 0,7 1 0,-42-1 0,0 1 0,21-1 0,5-1 0,11 0 0,-9-1 0,-18 0 0,2 2 0,-4 0 0,2 0 0,4 0 0,0-1 0,-8 0 0,-5 38 0,-11-17 0,-6 34 0,-2-17 0,-3-8 0,0 3 0,1-17 0,-18 0 0,4-8 0,-19 1 0,-4-5 0,-7 2 0,-9-2 0,-7 0 0,7-2 0,-12 2 0,3-2 0,3 3 0,19-1 0,0 0 0,-13 2 0,-33 2 0,35-2 0,-2 0 0,-4-1 0,9-2 0,-9-1 0,0 0 0,1 1 0,-11 0 0,7 0 0,-4 0 0,-4 1 0,7 1 0,3-1 0,-4 0 0,12-2 0,-12 0 0,11 1 0,2 1 0,-27 2 0,10-2 0,-14 0 0,24-4 0,-1 2 0,27-4 0,-31 3 0,26-1 0,-36 0 0,17 2 0,-18-2 0,23 2 0,-4 0 0,9-2 0,-13 0 0,0-4 0,-2 2 0,-8 0 0,7 2 0,2-1 0,17 3 0,0 0 0,-17-2 0,16 3 0,0 0 0,-11-1 0,-11 3 0,11 0 0,0 1 0,3 0 0,9-1 0,2-2 0,3 2 0,7-3 0,-8 1 0,3-1 0,-16 0 0,16 0 0,-3 0 0,15-1 0,-29-6 0,25 4 0,-27-3 0,45 6 0,-9 0 0,9 1 0,0 2 0,-5 7 0,9 2 0,-1 5 0,6 3 0,7 4 0,5 6 0,1-3 0,4 5 0,-2-11 0,1 11 0,-2-8 0,1 10 0,-1-10 0,0 0 0,-2-5 0,1 0 0,8-3 0,6-2 0,5-8 0,15-8 0,0 2 0,12-4 0,-5 3 0,7-1 0,2 1 0,31 2 0,-11 0 0,-16-2 0,1 0 0,12 1 0,29-5 0,-23 4 0,-4-1 0,-6 0 0,1 1 0,11-1 0,11 0 0,3 0 0,-1 1 0,-29 0 0,9-1 0,-5 1 0,0 1 0,-1 0 0,5 0 0,6 0 0,-6 0 0,3 1 0,-1 0 0,22-1 0,-1-1 0,-35 1 0,-1-1 0,26 0 0,0-1 0,-26 1 0,-3 0 0,8 1 0,-2 0 0,-7 0 0,-3 0 0,35 0 0,-2 1 0,-3 1 0,-15 3 0,-4-3 0,-3 2 0,-14-3 0,14 2 0,-20 0 0,21 1 0,-9 2 0,10 1 0,11 3 0,6 0 0,-4-2 0,5 0 0,-10-3 0,-11-2 0,0 0 0,-3-3 0,-16 1 0,3-1 0,-21 0 0,-5 0 0,6 0 0,2 1 0,-1 0 0,1 1 0,-7-2 0,5 0 0,1 0 0,-1 0 0,12 2 0,-6 0 0,5 0 0,-4 1 0,4-1 0,-4 2 0,3 1 0,-8 0 0,-11-1 0,-5 25 0,-7-11 0,-4 20 0,-1-9 0,0-5 0,-2 18 0,1-7 0,1 6 0,0 2 0,2-5 0,0 14 0,-3-5 0,2-2 0,-5-6 0,1-15 0,1-6 0,-24-1 0,9-10 0,-25 2 0,12-7 0,-15-3 0,-9-4 0,-17-5 0,19 1 0,-4-1 0,-13-3 0,-7-1 0,1 2 0,-6 2 0,3-1 0,-12-2 0,1 1 0,14 4 0,-3 1 0,7 1 0,8 2 0,4 1 0,-1-1 0,-2-1 0,-28-2 0,0-1 0,31 1 0,0 1 0,-31-4 0,-2 1 0,31 4 0,-1 0 0,-29 2 0,-2 0 0,26 2 0,-1 0 0,-25 2 0,-3 1 0,14 1 0,3 1 0,10-2 0,-2 0 0,-26 1 0,4 0 0,40-2 0,2-1 0,-21 0 0,3 0 0,-11 3 0,-5 1 0,18 0 0,9 1 0,-1-3 0,-2 2 0,11-1 0,0 2 0,4-3 0,10 1 0,-8-3 0,7 2 0,-3-1 0,2 0 0,3-1 0,5 0 0,1 0 0,9 0 0,6 0 0,-7 0 0,10-1 0,-20-1 0,11 0 0,-8-1 0,6 3 0,4-2 0,-4 1 0,10-2 0,-10-2 0,10 2 0,-12-6 0,8 4 0,-7-2 0,10 4 0,-6 1 0,18 68 0,0-24 0,7 20 0,3 4 0,1 2 0,-1 16 0,2-41 0,-5-12 0,2-14 0,3-2 0,15 4 0,-1-5 0,17 3 0,24-6 0,-12-5 0,32-1 0,1-5 0,-27-4 0,2-2 0,-5 3 0,0-1 0,6-5 0,-2-2 0,14-3 0,5-2 0,-10 4 0,1 3 0,5 2 0,-2 1 0,-18 4 0,1-1 0,30 0 0,-18 1 0,-1 1 0,10 0 0,-8 1 0,0-1 0,4 0 0,6 1 0,2 0 0,2 0 0,-16 0 0,1 0 0,17 2 0,-2-2 0,-24 1 0,1 1 0,29 0 0,-8 0 0,1 0 0,-23 1 0,0 0 0,31 0 0,1-1 0,-27 1 0,-2 0 0,12-1 0,-3-1 0,28 1 0,1 1 0,-23-2 0,-19 0 0,-1 1 0,4-2 0,-7 1 0,1 1 0,13-2 0,10 1 0,-7 0 0,-22 0 0,-13 0 0,-5-1 0,-8 0 0,-1 1 0,12 0 0,-7 0 0,11 1 0,-8-2 0,-4 0 0,1-2 0,-2 0 0,1 1 0,1-1 0,-1 2 0,1-1 0,17 1 0,-11-2 0,11 0 0,-16 1 0,-3 0 0,5 1 0,-11-1 0,10 1 0,-7-1 0,4 1 0,11 0 0,-14 0 0,6-1 0,-8 1 0,-4 12 0,1 16 0,-3 7 0,-6 7 0,1-5 0,-5-1 0,-2 14 0,-4-9 0,-7 11 0,3-24 0,-3-3 0,3-12 0,2 3 0,-4 8 0,4-5 0,-26 9 0,6-16 0,-22 4 0,-3-7 0,-9-3 0,3 0 0,-5-1 0,2-3 0,-2 0 0,-11 1 0,-2 0 0,4-3 0,1 0 0,8-1 0,-3 0 0,-31 1 0,-2 0 0,27-1 0,0 0 0,4-1 0,-4-1 0,5 0 0,-4 0 0,2-1 0,-2-3 0,-5 0 0,5 2 0,-4 1 0,4 1 0,3-1 0,-2 0 0,-9-1 0,-6 1 0,10 0 0,22 2 0,3 0 0,-20-3 0,5 1 0,1 1 0,-8 2 0,-14-1 0,11 2 0,16-2 0,0 0 0,-20 1 0,17 0 0,-1-1 0,-17 3 0,-12 1 0,36 0 0,2 0 0,-13 2 0,11-2 0,2 0 0,-8 0 0,0-3 0,-18 0 0,28-2 0,-18 1 0,28 1 0,-5 1 0,0-1 0,0 0 0,-3 0 0,7 1 0,3 2 0,5 0 0,6 1 0,6 1 0,4-3 0,-2 2 0,1-3 0,-6 1 0,5-3 0,-3-7 0,6 1 0,-10-9 0,13 11 0,-11-1 0,3 7 0,1 1 0,-3 0 0,-1 2 0,6-2 0,-8-1 0,8-1 0,2-2 0,-6 11 0,7 5 0,1 7 0,6 3 0,5-6 0,1 7 0,2-5 0,1 8 0,0-8 0,0 7 0,0-8 0,1 8 0,-1-5 0,1 4 0,-1-6 0,1 1 0,2 4 0,0-8 0,0 11 0,3-7 0,-2-3 0,9 9 0,-2-10 0,13 13 0,2-2 0,6 1 0,10 0 0,3-2 0,11-3 0,-3-7 0,4-4 0,-7-4 0,5-3 0,10 0 0,8-2 0,-3-2 0,3-5 0,0-3 0,3 0 0,5-2 0,-6-1 0,-1-3 0,1 0 0,5-1 0,7 0 0,-4 2 0,8 1 0,2 2 0,-20 1 0,6 0 0,1 0 0,-7 1 0,23 1 0,-3 1 0,-8 0 0,5 0 0,-11 2 0,-15 1 0,-4 2 0,18-2 0,-3 1 0,7 0 0,7 0 0,-25 2 0,-11 0 0,24 3 0,-32-4 0,41 3 0,-43-3 0,32 0 0,-17 0 0,6 0 0,2 0 0,18-3 0,-14 2 0,22-1 0,-39 3 0,16-1 0,-28 1 0,25 1 0,-24-2 0,17 1 0,-10-2 0,33-1 0,-15-1 0,10 2 0,1-1 0,-30 3 0,37 0 0,-49 0 0,11-1 0,-32 0 0,-2 0 0,12 0 0,-11 0 0,19 0 0,-16 0 0,2 0 0,4 0 0,-6 0 0,5 14 0,-12 2 0,-4 12 0,-5-2 0,-1-3 0,-2 5 0,-3 4 0,0-2 0,-3 8 0,3-8 0,-1 4 0,-1-5 0,1-4 0,-3 2 0,3-1 0,-1 0 0,0-1 0,0 0 0,-3-3 0,-4 4 0,-3-1 0,-1 3 0,-3 6 0,3-5 0,-11 8 0,-1-8 0,-4 0 0,-32-2 0,26-14 0,-35-1 0,29-14 0,1-2 0,-15-7 0,16-4 0,-47-14 0,18 5 0,13 5 0,-2 1 0,-28-4 0,21 5 0,-1 0 0,19 8 0,0 1 0,-31-4 0,-2 3 0,25 4 0,1 3 0,-7 0 0,1 1 0,-33 1 0,12 0 0,26 0 0,0 0 0,-31 0 0,31 0 0,-2 0 0,10 0 0,2 0 0,-48 0 0,39 0 0,-1 1 0,-40 0 0,5 0 0,-1-1 0,40-2 0,1-1 0,-35-3 0,20 1 0,2 0 0,-11 0 0,18 4 0,-1 1 0,-34 2 0,-5-1 0,8 1 0,9-5 0,27 1 0,-7-2 0,23 2 0,5-1 0,-17 1 0,23 1 0,-22 0 0,28 0 0,-24-1 0,22 0 0,-12 1 0,11 1 0,-2 0 0,-18-2 0,7 2 0,-27-4 0,24 4 0,-5-3 0,16 3 0,6 0 0,-11 0 0,10 3 0,-4-3 0,9 2 0,6-2 0,-16 3 0,12-2 0,-13 5 0,18-2 0,-5 2 0,0 4 0,8 19 0,1 2 0,11 28 0,2-21 0,1 12 0,-3-19 0,2 7 0,-3 1 0,0 11 0,0 33 0,0 4 0,2 3 0,2 2 0,-1-39 0,0 0 0,6 38 0,2-8 0,0-31 0,6 5 0,-1-47 0,-1-8 0,13-13 0,-8 3 0,3-6 0,-7 5 0,-1-4 0,3-1 0,-3 1 0,5 0 0,-4 8 0,15-5 0,-5 4 0,44-15 0,-19 6 0,-1 1 0,7-3 0,15-1 0,2 1 0,-3 0 0,5 0 0,4 3 0,9-1 0,-5 3 0,5-2 0,-1 4 0,-16 3 0,2 2 0,-3-1 0,22-4 0,-2 1 0,5 3 0,1-1 0,-1-4 0,3 0 0,-26 4 0,1 1 0,0 0 0,-5 0 0,-2 1 0,1 0 0,29-1 0,0 0 0,-31 2 0,0-1 0,2 1 0,4 1 0,1 0 0,-1 0 0,21 0 0,-1-1 0,2 1 0,0-1 0,-1 0 0,-8-1 0,12 1 0,-13-3 0,-5 1 0,-16 2 0,36-6 0,-40-1 0,-8 2 0,-4 1 0,-13 8 0,-3 0 0,7 2 0,-17-1 0,-3 1 0,3 0 0,1 2 0,3 1 0,-1 1 0,-8-3 0,8 4 0,-7-4 0,12 3 0,-12-3 0,2 1 0,7 2 0,-12-1 0,14 2 0,-11-1 0,1 2 0,4 1 0,-5-2 0,3 3 0,-1-2 0,-1-1 0,0-32 0,-7 16 0,-4-24 0,-20 103 0,0 0 0,5-12 0,-1 1 0,-2 25 0,5-26 0,1-4 0,2 10 0,1-18 0,1-1 0,-1-28 0,2-3 0,-2 10 0,1-8 0,-18 8 0,1-17 0,-21-8 0,0-3 0,-17-1 0,-6 1 0,-4 2 0,11 2 0,-1 0 0,-22 0 0,-7-1 0,-4-1 0,28 0 0,2 0 0,-23-3 0,1 0 0,21 1 0,2-1 0,-1-2 0,-3-2 0,-13-6 0,-2-1 0,7 2 0,-2-2 0,4 3 0,-4-1 0,5 2 0,2 1 0,2 3 0,-30-1 0,2 3 0,35 4 0,-1 2 0,-41-1 0,-3 0 0,34 1 0,-1-1 0,-7 0 0,-7 0 0,7-1 0,10 0 0,0 0 0,-10 0 0,-7 0 0,8 1 0,17-1 0,0 0 0,-18 0 0,-10-1 0,4 1 0,-3-2 0,0 0 0,9 0 0,-4 0 0,4 1 0,-12-1 0,5 0 0,13 1 0,4 0 0,9 0 0,2 0 0,-33-1 0,28 1 0,1 0 0,-18-2 0,-13-5 0,41 1 0,11-2 0,17 4 0,12-6 0,10-20 0,3-5 0,7-22 0,-2 15 0,0-12 0,-2 9 0,1-12 0,9 0 0,-2 16 0,17 0 0,-8 28 0,23 0 0,-9 9 0,42 0 0,-20 6 0,-5 1 0,1 1 0,18 4 0,-15 2 0,0 3 0,11 4 0,24 13 0,-31-8 0,2 3 0,21 1 0,-31-8 0,22 6 0,-26-8 0,-16-5 0,-6 1 0,-83 6 0,3-2 0,-22 8 0,-7 1 0,29-9 0,-4 2 0,-23 6 0,-12 4 0,7-2 0,9-4 0,0 1 0,-4 2 0,-7 2 0,8-3 0,7-2 0,6-1 0,6 0 0,4 0 0,-31 7 0,38-7 0,13-4 0,11 0 0,8-4 0,-2 18 0,8-11 0,-1 13 0,7-11 0,3-4 0,7 12 0,0-11 0,5 6 0,-2-6 0,-2 1 0,2 4 0,-1 1 0,-3-5 0,0 5 0,3-8 0,3 3 0,13-5 0,24-4 0,7-7 0,9-7 0,4-2 0,11-3 0,2 1 0,-1 0 0,-6 0 0,-4 3 0,1 0 0,1-2 0,-6-1 0,1 1 0,12 1 0,-26 0 0,2 2 0,4 3 0,-2 1 0,36-3 0,-39 3 0,-1 0 0,35 1 0,-23-2 0,4 1 0,-9 1 0,0 0 0,13-1 0,-1 0 0,-17 1 0,-2 1 0,43 0 0,-10 0 0,-3 1 0,-14 2 0,-9 1 0,21-1 0,-29-2 0,33-1 0,-37 0 0,25-1 0,-21 0 0,37-4 0,-23 0 0,13-2 0,-12-2 0,12 1 0,-12 1 0,10 3 0,-12 2 0,-14 1 0,22-4 0,-34 4 0,35-8 0,-37 4 0,34-5 0,-43 6 0,5-1 0,-26 4 0,-21-46 0,4 2 0,-18-20 0,19 30 0,-1 25 0</inkml:trace>
</inkml:ink>
</file>

<file path=ppt/ink/ink9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7:56.369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18 61 16383,'66'13'0,"-2"-1"0,-15-10 0,8-1 0,4 0 0,13 1 0,-9 1 0,15 0 0,-14-1 0,8-2 0,-9 0 0,-1-2 0,4 2 0,-1 0 0,6 2 0,-1-1 0,12 3 0,-14-1 0,29 2 0,-26-3 0,18 1 0,-14-3 0,-5 0 0,-1-2 0,-9 1 0,22-4 0,-21 4 0,34 0 0,-51 1 0,18 2 0,-26-1 0,-2-1 0,5-1 0,-1-1 0,-2 1 0,0-2 0,-11 0 0,0 0 0,-2-3 0,-1 3 0,3 0 0,-2 1 0,1 1 0,2-2 0,-2 2 0,2-1 0,5 1 0,-4-1 0,6 2 0,-4-1 0,-3 0 0,-2 1 0,-3-2 0,-2 0 0,2 1 0,-3 0 0,3 0 0,-5-1 0,5-2 0,-2 0 0,-2 0 0,11 1 0,-12 0 0,5 0 0,-2 0 0,-2-2 0,6 2 0,-5-2 0,1 4 0,0 0 0,-2 1 0,4 0 0,1-1 0,-8 1 0,-109-5 0,35 5 0,-25-2 0,-4 0 0,-1 2 0,-6 0 0,0 0 0,14-3 0,-6 1 0,1-3 0,18 3 0,-10 1 0,13 3 0,8 0 0,0 1 0,0 0 0,-9 0 0,-1-1 0,0-1 0,4 2 0,-12-3 0,19 1 0,0 1 0,-3-2 0,2 2 0,4-2 0,12 0 0,-1-2 0,14 2 0,-18-1 0,16 3 0,-31 3 0,24 0 0,-38 2 0,34-3 0,-30 0 0,37 0 0,-12-3 0,13 1 0,-7 0 0,3 3 0,-6-3 0,-6 3 0,2-4 0,4 2 0,5 0 0,8 0 0,8-1 0,0 2 0,-2-1 0,8-1 0,-17 3 0,16-2 0,-10 3 0,1 5 0,5-2 0,-4 6 0,10-6 0,-6 7 0,-7 9 0,-3 7 0,0 3 0,5 4 0,7-5 0,0-1 0,1 1 0,2-7 0,-4 11 0,6-12 0,-2 20 0,9-22 0,0 13 0,3-16 0,0-3 0,0 5 0,2-3 0,1 1 0,0 2 0,1-6 0,30-2 0,0-6 0,53-8 0,-16-3 0,21-1 0,-23 0 0,5 0 0,20-6 0,-2 5 0,-9-3 0,4 0 0,-21 4 0,2 1 0,33-3 0,0 0 0,-36 4 0,-4 0 0,2-1 0,-3 0 0,13 2 0,-22-1 0,24-2 0,-23 0 0,20 0 0,-23 2 0,0 1 0,2-1 0,-1 2 0,-3-2 0,26 1 0,-15 0 0,29-3 0,-22 3 0,5-2 0,-14 4 0,-4-2 0,0 1 0,-11 0 0,0 0 0,-3 0 0,-9-1 0,2-1 0,-3-1 0,-1 1 0,1 0 0,1 0 0,-3 1 0,17 0 0,-15 0 0,10 1 0,-17-1 0,-2 0 0,13 0 0,-6 0 0,11 0 0,-5-1 0,-3 1 0,0-1 0,-4 1 0,-3 0 0,1-1 0,4 0 0,-6 0 0,5 0 0,-2-1 0,-2 1 0,8-2 0,-10 1 0,4 0 0,-2 30 0,-9 0 0,-2 26 0,-7-1 0,1-3 0,-1 2 0,-1-5 0,0-10 0,-3 12 0,0-20 0,-1 10 0,-3-17 0,3-6 0,-13 5 0,-5-11 0,-7 4 0,-2-9 0,-7-1 0,-6 0 0,-25 0 0,15 0 0,-33-2 0,37-2 0,-25 0 0,14-1 0,-1 0 0,-7 0 0,-1 1 0,-1 1 0,19 1 0,-2 1 0,-25 1 0,-16 0 0,-4 1 0,39-3 0,0 0 0,-29 1 0,1-1 0,26-1 0,6 0 0,-26-1 0,-7-2 0,-4 0 0,39 2 0,0-1 0,-41 0 0,0 1 0,36 0 0,5 0 0,3 2 0,1-1 0,-44 1 0,21 3 0,-22-3 0,36 1 0,-20-3 0,33 0 0,3 0 0,0 0 0,17 0 0,-3 0 0,4 0 0,-12 0 0,6 0 0,-5 0 0,10 1 0,4 0 0,-2 1 0,4 0 0,-2 0 0,5 0 0,30 4 0,26 4 0,21 3 0,20 4 0,15 3 0,12 2 0,10 1 0,6 2 0,3 0 0,0 0 0,-4 0 0,-6-2 0,-10-1 0,-10-2 0,1 0 0,-1 0 0,1-1 0,-1 1 0,1 0 0,-1 0 0,1 0 0,-1 0 0,1 0 0,-1 0 0,1 0 0,0 0 0,-1 0 0,1 0 0,-1 0 0</inkml:trace>
</inkml:ink>
</file>

<file path=ppt/ink/ink9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8:00.519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3019 15 16383,'60'-10'0,"1"6"0,-22 6 0,16 5 0,24-2 0,-14 0 0,12-4 0,-46-2 0,-7 1 0,-11 3 0,1 18 0,-4 1 0,-2 9 0,-9-9 0,-1-3 0,-1 2 0,0-1 0,-1 2 0,0-2 0,-1 0 0,-4 7 0,3-9 0,-3 4 0,0-6 0,-10 11 0,0-6 0,-19 13 0,12-20 0,-39 10 0,20-17 0,-9-1 0,-2-1 0,-14-1 0,15-1 0,0-1 0,-15 1 0,-10 0 0,3-2 0,-6 0 0,7-1 0,-4 0 0,19 2 0,-11-2 0,12 0 0,-14-2 0,-6-1 0,-1 1 0,29 0 0,-1 1 0,-37 0 0,19 0 0,-2-1 0,16 2 0,0 0 0,-11-3 0,0 1 0,11 0 0,5 0 0,-33-3 0,-6-1 0,16 5 0,4-2 0,-3 3 0,9-2 0,-3 2 0,-4-1 0,-21-1 0,21-1 0,-22-1 0,44 0 0,-20 1 0,25 0 0,-30 2 0,26 0 0,-3-1 0,9-2 0,11 4 0,-16-4 0,19 3 0,-8 0 0,24 0 0,10-32 0,5 16 0,8-28 0,1 20 0,0-1 0,3-5 0,-2 1 0,-2-4 0,-1-1 0,-2 4 0,-2 3 0,-2 7 0,-2 4 0,47 14 0,6 2 0,22 11 0,9 4 0,-22-6 0,0-1 0,19 5 0,-1 0 0,-21-3 0,-5-2 0,30 4 0,-16-3 0,-18-1 0,-22-3 0,-1 1 0,-7-2 0,-4 1 0,9 0 0,-8-1 0,8 3 0,-9-2 0,1 0 0</inkml:trace>
</inkml:ink>
</file>

<file path=ppt/ink/ink9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8:14.756"/>
    </inkml:context>
    <inkml:brush xml:id="br0">
      <inkml:brushProperty name="width" value="0.4" units="cm"/>
      <inkml:brushProperty name="height" value="0.8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98 123 16383,'60'-3'0,"0"0"0,5-1 0,-3 0 0,19 3 0,-27-1 0,4-1 0,16 1 0,2 1 0,-17-1 0,1 1 0,23-1 0,-3 1 0,2 0 0,-27-1 0,-4 1 0,-3-1 0,1-1 0,-23 1 0,-3 0 0,0 1 0,-1-2 0,0 2 0,-2-1 0,5-1 0,6 2 0,-3-1 0,5 1 0,-7-1 0,1-1 0,1 3 0,3-3 0,-3 3 0,0-1 0,1 1 0,-4-1 0,3 1 0,0-1 0,-3 1 0,4-1 0,0-1 0,-1 2 0,4-1 0,-7 0 0,6 1 0,-4-2 0,0 2 0,10 0 0,-10 0 0,26-1 0,-23 0 0,22-1 0,-22-1 0,6 1 0,-4-1 0,-7 1 0,13-2 0,-1 0 0,-2 1 0,-2-1 0,7 3 0,-9-1 0,25 0 0,-10 1 0,11 1 0,4 0 0,-5 0 0,11 0 0,-4 0 0,1 0 0,5 0 0,-6 0 0,-1 0 0,26-3 0,-39 2 0,21-3 0,-43 1 0,2 2 0,-4 0 0,11 2 0,-7 0 0,14 3 0,-19-3 0,6 1 0,-16-2 0,6 2 0,0-1 0,5 1 0,-3-1 0,0-1 0,-1 0 0,-3 0 0,-100-1 0,24 1 0,-23-1 0,-9 0 0,25 1 0,0 0 0,-11 0 0,-5 0 0,-13 1 0,-7-2 0,14 0 0,-4-2 0,2 1 0,13 2 0,1-1 0,-1 1 0,-14-1 0,-1 0 0,6 1 0,2 1 0,2 2 0,9 2 0,-3 1 0,2 0 0,-14 2 0,1-1 0,15-1 0,-2 1 0,5 0 0,-5 1 0,5-1 0,7-1 0,4-1 0,-33 3 0,37-3 0,2-1 0,-17 0 0,-27 9 0,57-8 0,-23 6 0,37-6 0,-12 1 0,12-1 0,-20 7 0,13-2 0,-17 5 0,24-5 0,-5 0 0,13-4 0,-3 1 0,1 2 0,-7 3 0,-1 5 0,-1 1 0,-1 5 0,3 0 0,-20 16 0,18-14 0,-11 5 0,20-13 0,4-1 0,4 0 0,2 8 0,3-6 0,-1 4 0,0 2 0,3-5 0,-2 8 0,3-3 0,-1 4 0,0 5 0,-2-1 0,-4 9 0,-3 1 0,-8 36 0,5-13 0,4-1 0,1 1 0,3 3 0,0 25 0,4-47 0,2-11 0,0 10 0,3-19 0,2 12 0,2-21 0,1 2 0,17-11 0,-2-7 0,13-3 0,30-29 0,-20 4 0,-1-3 0,0-4 0,6-13 0,12-23 0,-32 27 0,-3-2 0,18-30 0,-16 19 0,-1 1 0,3-10 0,2-2 0,-16 29 0,-4 10 0,-4 9 0,1 0 0,3 4 0,8 71 0,-10 7 0,-3-1 0,-2 9 0,-7 1 0,-3 6 0,1-6 0,1-1 0,0 0 0,-2 2 0,-1 5 0,1-9 0,2-14 0,0-7 0,-4 35 0,8-13 0,3-41 0,2-1 0,30-41 0,-11-12 0,23-15 0,-8-17 0,-4 6 0,10-21 0,-8 4 0,-5-3 0,-7-7 0,-11 9 0,-4-25 0,-4-1 0,-6 42 0,0 0 0,1-32 0,-1 4 0,-1 34 0,-1-2 0,0 20 0,1 2 0,1 8 0,14 73 0,-10-16 0,12 56 0,-12-33 0,0-9 0,2 9 0,-4-1 0,1 0 0,-2 9 0,0-3 0,-1 1 0,0 5 0,-1 20 0,0-12 0,-2 7 0,-1-30 0,0-14 0,-2-7 0,1-4 0,1-1 0,0 11 0,1-11 0,0 4 0,0-16 0,1-5 0,1 11 0,0 3 0,2 1 0,0 13 0,-1-21 0,-1 8 0,0-10 0,-2-3 0,0 8 0,6-90 0,-2 37 0,2-26 0,1-5 0,-1-3 0,-2 0 0,0-3 0,0-13 0,-2 18 0,0 2 0,2 1 0,0 6 0,1-17 0,-1 27 0,0-16 0,-3 30 0,0-3 0,0 6 0,-1-3 0,-3-11 0,1 12 0,-1-12 0,1 2 0,2 7 0,0-27 0,1 22 0,0-25 0,-1 24 0,0-2 0,0 12 0,2 14 0,-10 92 0,-4 11 0,3-7 0,-1 8 0,-1 3 0,0 1 0,4-30 0,0 1 0,1 0 0,0 0 0,1-1 0,0 1 0,-1 2 0,1 0 0,1-2 0,1 22 0,1-4 0,-1-21 0,2-4 0,2-6 0,0-6 0,-2 5 0,1-25 0,-1 8 0,2-23 0,-36-3 0,9-7 0,-31-5 0,10 2 0,2-6 0,-6 3 0,3-1 0,1 0 0,-28 1 0,28-2 0,-38-4 0,51 3 0,-14-3 0,25 5 0,3-1 0,6-12 0,6-3 0,5-7 0,5-14 0,14-39 0,-8 15 0,2 13 0,-1 0 0,-5-16 0,1 0 0,-2-22 0,0 31 0,-1-5 0,1 41 0,-8 14 0,-36 35 0,5-1 0,-31 20 0,23-13 0,-2-1 0,12-3 0,0-1 0,11-3 0,6-5 0,0 2 0,9-8 0,-1 8 0,5 3 0,2-1 0,2 20 0,2-17 0,3 8 0,-1-14 0,2 8 0,0-9 0,3 31 0,-2-15 0,3 29 0,-2-8 0,3 5 0,-3-8 0,-1 1 0,2 19 0,-3 1 0,0 3 0,0 13 0,-3-24 0,1-2 0,2-1 0,-3-12 0,-1-38 0,35-55 0,-13 15 0,34-53 0,-32 43 0,-3-8 0,-11 24 0,-6 6 0,4-7 0,-2 4 0,1-2 0,0-2 0,-16 92 0,7-38 0,-5 30 0,0 3 0,4-17 0,-1 16 0,2-40 0,0-1 0,1-3 0,0-2 0,-1 16 0,0-8 0,0 13 0,1-2 0,2 7 0,-1 13 0,1 7 0,1 5 0,2 21 0,4-4 0,-1-22 0,0 0 0,4 23 0,-5-34 0,0-1 0,-2 21 0,-1-14 0,-2 11 0,-2-26 0,1 5 0,0-7 0,1 5 0,-1-4 0,0 13 0,-1-14 0,2 25 0,-1-27 0,1 38 0,-3-36 0,-3 43 0,0-45 0,-3 37 0,3-46 0,1 25 0,1-33 0,-1 7 0,2-13 0,-1 6 0,-1 3 0,0 0 0,-1 0 0,1-9 0,-1 3 0,0 1 0,-1-1 0,-1 10 0,3-12 0,-1 9 0,1-8 0,0-1 0,0 7 0,-1 12 0,1-1 0,-3 28 0,1-18 0,0 10 0,0-17 0,1-3 0,0-9 0,0 0 0,1-10 0,-2 3 0,2 1 0,-2-2 0,1 5 0,0-5 0,-3 0 0,-2 0 0,-25-51 0,16 6 0,-19-59 0,22 15 0,-1-7 0,-4-7 0,5 6 0,1 4 0,7-2 0,3-22 0,3 14 0,-1-14 0,2 24 0,-1 18 0,-3-19 0,0 31 0,-2-16 0,4 35 0,-2-24 0,2 24 0,-1-18 0,0 14 0,-1 3 0,2 1 0,0 10 0,-1-10 0,-1 8 0,1-8 0,-1 4 0,0 3 0,2-5 0,1 2 0,1 1 0,2-8 0,-1 7 0,0-4 0,1 2 0,-1 3 0,0-7 0,-1-12 0,0 5 0,1-11 0,-1 16 0,1-1 0,0 3 0,-1-1 0,2-6 0,-2 5 0,0-12 0,1 7 0,0-20 0,1 11 0,-1-9 0,-3-1 0,-1-5 0,0 0 0,0-23 0,2 28 0,1-13 0,0 29 0,0-1 0,-2 5 0,2 5 0,-1-3 0,1 10 0,0-1 0,0-6 0,1 13 0,-1 82 0,-3 2 0,3-2 0,-2 12 0,-3-3 0,-1 5 0,1-4 0,1 4 0,2 3 0,-1-1 0,-1 12 0,2 2 0,0-9 0,2-9 0,1-7 0,1 7 0,1 13 0,1 9 0,1 1 0,-1-9 0,0-11 0,0-5 0,-1 1 0,3 21 0,-1 3 0,0-11 0,-2-20 0,-1-6 0,0 11 0,-1-7 0,2-4 0,-1-5 0,-1-29 0,0-12 0,-1 7 0,1-8 0,0 8 0,-1-7 0,0 5 0,0-3 0,-1 2 0,1 3 0,1 0 0,1 9 0,-1-4 0,0 17 0,0-14 0,2 7 0,0-9 0,0-3 0,0-3 0,-2 0 0,0-5 0,-1 6 0,1 0 0,0 2 0,1 16 0,0-19 0,-2 5 0,29-26 0,-11-3 0,22-5 0,-17 0 0,-3 2 0,3-2 0,-4 0 0,3 0 0,-1 2 0,4-1 0,-6 2 0,6-1 0,-9 1 0,6-4 0,2-4 0,-7 0 0,0-9 0,-11-3 0,-2-2 0,-3-4 0,0-2 0,-2 7 0,-1-14 0,-2 12 0,-1-8 0,1 7 0,-1-8 0,-3 1 0,2-5 0,-2-1 0,2 6 0,0-10 0,0-2 0,2 1 0,1-9 0,2 13 0,1 2 0,-1 8 0,1 11 0,-1-4 0,-1 0 0,1-4 0,-1-3 0</inkml:trace>
</inkml:ink>
</file>

<file path=ppt/ink/ink9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9:45.50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0 840 16383,'8'-10'0,"2"-1"0,-4 6 0,2-2 0,-3 2 0,2 0 0,4-3 0,-3 1 0,5-2 0,-6 2 0,4-1 0,-1-1 0,1 2 0,-2-1 0,3 1 0,-3 1 0,3-1 0,-5 2 0,1-1 0,1-1 0,0 0 0,0-1 0,-1 2 0,0 0 0,-1 1 0,3-2 0,-3 1 0,2 1 0,4-4 0,1-1 0,2-1 0,8-8 0,-11 8 0,7-5 0,-1 3 0,-3 2 0,9-5 0,-8 6 0,10-7 0,-10 8 0,8-9 0,-5 6 0,2-4 0,3 1 0,-1 0 0,1 1 0,-3 2 0,13-8 0,-10 9 0,6-7 0,-10 9 0,-3-1 0,0 1 0,10-10 0,-11 8 0,9-9 0,-14 10 0,5-1 0,-5 1 0,1 1 0,0-1 0,-5 4 0,6-3 0,-6 4 0,2-2 0,0 1 0,-3 2 0,6-3 0,-7 3 0,4-3 0,-3 3 0,1-1 0,4-3 0,-2 1 0,7-4 0,-8 3 0,2 1 0,-3 0 0,-1 2 0,6-6 0,-6 6 0,4-4 0,-6 5 0,0 0 0,0 0 0,-2 2 0,1-1 0,0 0 0,2-1 0,2-2 0,-2-1 0,4-1 0,-5 4 0,5-2 0,-5 3 0,0-2 0,-2 2 0,0 1 0,-2 0 0,0 1 0,-1-1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9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9:48.190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1 10 16383,'10'-3'0,"-2"1"0,5 0 0,-3 0 0,4 1 0,0 1 0,4 0 0,1 0 0,3 1 0,1 1 0,1 0 0,-2-1 0,4 2 0,-4-2 0,14 3 0,-11 0 0,13 2 0,5 0 0,-5 0 0,14 0 0,-19-1 0,1 0 0,-10 0 0,5 0 0,-5 0 0,2-1 0,-2 0 0,-1-1 0,15 1 0,-10-1 0,24 1 0,-26-2 0,22 1 0,-28-3 0,19 2 0,-23-1 0,9 0 0,-14-1 0,1 1 0,-1 1 0,-2-1 0,9 0 0,-7 1 0,9 1 0,-7-2 0,3 0 0,-3 0 0,0-1 0,1 2 0,-1-2 0,-1 2 0,-1-2 0,0 1 0,-1 0 0,-1-1 0,2 2 0,-1-2 0,1 1 0,0 0 0,3-1 0,3 1 0,-2 0 0,1-1 0,-2 2 0,-5-1 0,2 0 0,-7-1 0,-1 0 0,-7-6 0,3 4 0,-4-5 0</inkml:trace>
</inkml:ink>
</file>

<file path=ppt/ink/ink9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09:49.528"/>
    </inkml:context>
    <inkml:brush xml:id="br0">
      <inkml:brushProperty name="width" value="0.05" units="cm"/>
      <inkml:brushProperty name="height" value="0.3" units="cm"/>
      <inkml:brushProperty name="color" value="#2E3436"/>
      <inkml:brushProperty name="inkEffects" value="pencil"/>
    </inkml:brush>
  </inkml:definitions>
  <inkml:trace contextRef="#ctx0" brushRef="#br0">0 1 16383,'13'0'0,"4"1"0,3-1 0,5 2 0,-3-2 0,3 2 0,-1-2 0,9 0 0,-9 1 0,4 0 0,-9 1 0,-4-1 0,-1 0 0,2 1 0,-5-1 0,5 1 0,-4-2 0,6 1 0,-7-1 0,6 1 0,-8 0 0,3 0 0,-2-1 0,-1 1 0,-2-1 0,0 0 0,-1 0 0,0 0 0,1 0 0,1 0 0,2 0 0,-1 1 0,0 0 0,0-1 0,-2 0 0,7 0 0,-6 1 0,4-1 0,-6 1 0,-1-1 0,-3 1 0,-1-1 0,-2 1 0</inkml:trace>
</inkml:ink>
</file>

<file path=ppt/ink/ink9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53.36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265 1459 16383,'-4'15'0,"1"3"0,-2 3 0,3 1 0,-3 3 0,2-1 0,-4 9 0,0-2 0,0-1 0,1-8 0,3-4 0,1-4 0,0 0 0,0-2 0,1-5 0,-1-1 0,2-3 0,-1 0 0,1-1 0,0 0 0,6-12 0,-1-2 0,5-16 0,-2 3 0,-1-8 0,-1-13 0,-2 7 0,0-13 0,-2 18 0,0 0 0,-1-3 0,0 9 0,0-5 0,1 18 0,0 2 0,-1 7 0,2 5 0,4 19 0,0 5 0,6 33 0,-7-11 0,-1 20 0,-4-24 0,-1 9 0,1-26 0,0 0 0,1-18 0,2-3 0,5-11 0,0 1 0,5-14 0,-5 2 0,0-20 0,-2 5 0,-2-17 0,-1 13 0,-3-13 0,0-5 0,-1 9 0,0 2 0,1 27 0,-1 12 0,2 18 0,1 15 0,0 11 0,3 15 0,-2-5 0,1-1 0,-1 0 0,0-2 0,-1-11 0,3 0 0,-2-21 0,-1-4 0,1-6 0,-2-3 0,2 0 0,-1-4 0,3-5 0,3-16 0,0 2 0,0-15 0,-3 8 0,-2-6 0,-1 3 0,-2-9 0,-1 5 0,0 2 0,0 6 0,0 13 0,0 6 0,1 12 0,1 13 0,1 8 0,2 13 0,-1-4 0,3 13 0,3 1 0,0-2 0,3 3 0,-3-16 0,-1-4 0,-4-8 0,-1-10 0,-3-8 0,-3-10 0,-3-6 0,-5-12 0,-2 0 0,-5-14 0,-1 1 0,0 4 0,0 1 0,0 11 0,5 4 0,-3-3 0,9 9 0,0-4 0,5-3 0,1-1 0,0-8 0,1-6 0,-1 3 0,1-12 0,-1 0 0,1-1 0,0-5 0,0 5 0,0 6 0,2-7 0,0 19 0,4-16 0,-1 16 0,0-5 0,-3 10 0,0 2 0,-1 4 0,-1 8 0,-6 16 0,-6 23 0,-6 33 0,-4 17 0,8-20 0,2 3 0,1-9 0,2 2 0,0 30 0,1-2 0,0 13 0,6-37 0,2-7 0,3-15 0,1-14 0,0-11 0,1-10 0,2-5 0,2-10 0,2-9 0,4-14 0,-3-11 0,2-4 0,-3-13 0,-1 7 0,-1-33 0,-3 33 0,0-24 0,-5 36 0,2 2 0,-2 0 0,3 7 0,2-1 0,1 13 0,1 6 0,3 10 0,-2 2 0,14-1 0,-2 3 0,18-6 0,-7-1 0,1-1 0,-10 0 0,-6 3 0,0-1 0,2 1 0,-2 0 0,8-1 0,-2-2 0,3-2 0,-2-2 0,-5-2 0,-2-1 0,-1-7 0,-9 6 0,2-8 0,-7 10 0,0-3 0,-1 7 0,-2 0 0,2 4 0,-4-2 0,-1 5 0,0 1 0,-7 6 0,-4 8 0,-6 4 0,-40 33 0,8-6 0,5-2 0,-1 1 0,-7 4 0,-2 2 0,33-29 0,12-8 0,7-8 0,7-9 0,6-8 0,11-12 0,5-4 0,10-12 0,-1 2 0,-5 3 0,-4 7 0,-13 12 0,-2 8 0,-9 7 0,-4 9 0,-28 17 0,2 3 0,-17 11 0,20-11 0,9-6 0,12-12 0,1-8 0,4-4 0,-3-13 0,2-4 0,-5-25 0,2 12 0,-1-18 0,4 8 0,3 6 0,6-21 0,2 25 0,5-18 0,-4 25 0,3-14 0,-8 19 0,0-5 0,-4 17 0,-1 5 0,0 7 0,-4 1 0,-3 4 0,-22 23 0,7-1 0,-17 25 0,13 11 0,8-8 0,2 6 0,12-17 0,2 2 0,3-7 0,-1 14 0,2-21 0,0 4 0,0-10 0,0-2 0,-1-3 0,1 2 0,0-6 0,-1-3 0,0 1 0,-1-6 0,0 0 0,-1-7 0,-4-17 0,-4-4 0,-5-20 0,-3-4 0,-10-32 0,7 29 0,0 0 0,-10-26 0,-8 5 0,21 49 0,0 3 0,3 5 0,2 6 0,5 1 0,-1 3 0,4 0 0,-1 1 0,1 1 0,0 1 0,0 1 0,2 0 0,0-1 0,1-1 0,0 1 0,0 0 0,0 0 0,1 2 0,2 1 0,4 4 0,10 7 0,16 11 0,31 16 0,-7-3 0,19 7 0,-26-17 0,-10-7 0,-9-8 0,-12-4 0,-6-5 0,0 3 0,-7-5 0,2 6 0,-3 1 0,3 23 0,-3-3 0,0 3 0,-2-12 0,-1-17 0,-1 1 0,-1-5 0,1-1 0,-1 0 0</inkml:trace>
</inkml:ink>
</file>

<file path=ppt/ink/ink9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10.78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356 216 16383,'18'0'0,"16"0"0,-3 1 0,11-1 0,-11 1 0,10-4 0,-14 0 0,11-4 0,-17 3 0,4-1 0,-3 1 0,-4 1 0,-3 0 0,-2-5 0,-4 2 0,2-7 0,-4 3 0,2-11 0,-4 10 0,0-6 0,-4 12 0,1 1 0,0 1 0,1-3 0,-1-1 0,1-1 0,-1 1 0,-1 1 0,1 0 0,-1 2 0,1-1 0,-1 3 0,0-1 0,0 2 0,-9 11 0,-2 2 0,-22 19 0,-2-1 0,-23 15 0,-1-4 0,-20 7 0,24-21 0,-4-6 0,36-18 0,-18-3 0,16-4 0,-34-4 0,22-1 0,-17-5 0,30 8 0,3 0 0,19 3 0,11 3 0,8-1 0,8 2 0,26-2 0,-10-1 0,19 0 0,-24-3 0,0 1 0,-12-1 0,-2 0 0,-4-1 0,-3-1 0,8-13 0,2-1 0,1-4 0,2-6 0,-13 13 0,-1-4 0,-8 12 0,-4 13 0,-2 7 0,-3 14 0,-2 0 0,-4 4 0,-5-1 0,-3-2 0,-3-4 0,-1-5 0,1-6 0,0-4 0,0-4 0,-9-5 0,3-5 0,-4 0 0,2-7 0,8 5 0,-6-5 0,4 1 0,4 0 0,-1-2 0,9 8 0,5 4 0,20 11 0,4 1 0,13 2 0,7-3 0,-3-4 0,16-1 0,-24-3 0,3 0 0,-28 0 0,-6 6 0,-14 5 0,-9 5 0,-5 1 0,-14 0 0,4-6 0,-13-1 0,4-5 0,1-2 0,3-5 0,11-4 0,3-4 0,3-9 0,7-1 0,-2-8 0,2-1 0,7 2 0,-1-14 0,9 17 0,1-7 0,3 20 0,3 4 0,1 8 0,3 7 0,7 15 0,-3-1 0,16 24 0,-12-21 0,24 25 0,-14-27 0,14 8 0,-7-16 0,6-2 0,3-5 0,-5-1 0,0-4 0,2-2 0,-6-2 0,15-7 0,-16-1 0,5-6 0,-8 0 0,-2 1 0,5-11 0,-9 8 0,7-9 0,-15 16 0,11-5 0,-10 11 0,9-3 0,8-1 0,-4 1 0,9-1 0,-8 1 0,0 0 0,10-1 0,-9 2 0,8 1 0,-15 5 0,2 2 0,-6 2 0,-3 3 0,5 10 0,-8-4 0,5 11 0,-5-7 0,2 4 0,2-5 0,2-3 0,2-6 0,-2-4 0,1-4 0,-1-5 0,-1-2 0,4-10 0,-10 6 0,5-7 0,-9 9 0,2-3 0,-4 8 0,1 0 0,-3 4 0,0 1 0,1-1 0,5-1 0,0 1 0,0-1 0,-2 2 0,-5 0 0</inkml:trace>
</inkml:ink>
</file>

<file path=ppt/ink/ink9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43.51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321 1361 16383,'4'-9'0,"-1"-2"0,0 5 0,0-8 0,-2 6 0,3-11 0,-4 7 0,3-5 0,-2-2 0,1 5 0,0-5 0,0 5 0,-1 2 0,1-2 0,-1 2 0,3-6 0,-1 5 0,0-4 0,-1 6 0,-1 2 0,1-1 0,0 0 0,1 1 0,-1-1 0,0 2 0,0-2 0,0 2 0,2-4 0,-2 3 0,2-8 0,-2 8 0,0-9 0,-1 7 0,0-9 0,0 8 0,0-8 0,0 10 0,0-3 0,-1 3 0,-1-1 0,-1-2 0,0-3 0,0 3 0,0-3 0,1 4 0,-1-5 0,-1 5 0,2-3 0,0 7 0,1-1 0,1-3 0,-1 2 0,2-2 0,-2 1 0,2 1 0,-2-3 0,1 0 0,-1 0 0,1-6 0,-1 7 0,3-7 0,-2 3 0,1 3 0,-2-1 0,0 5 0,-2 1 0,0-3 0,-1 1 0,0-3 0,1 5 0,0-5 0,0 6 0,1-4 0,-1 4 0,2-1 0,-1-2 0,1 2 0,0 1 0,0-1 0,0 3 0,2-2 0,-1 2 0,0-2 0,0 0 0,0-3 0,0 2 0,0-4 0,-1 2 0,0 0 0,-1-1 0,-2 3 0,-3 0 0,-2 1 0,0 0 0,-8-2 0,4 1 0,-5-3 0,3 2 0,4 3 0,-9-5 0,4 5 0,-12-4 0,11 3 0,-3-1 0,7 1 0,-2-5 0,2 2 0,-4-4 0,7 6 0,-1-3 0,2 3 0,-2-3 0,2 1 0,-1-2 0,-1 1 0,0-3 0,-2 4 0,2-3 0,-2 3 0,4 1 0,-1 1 0,3 2 0,1 2 0,2 1 0,2 1 0</inkml:trace>
</inkml:ink>
</file>

<file path=ppt/ink/ink9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44.913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54 16383,'13'21'0,"-1"-2"0,2-4 0,0-2 0,-1-1 0,5 2 0,-3-4 0,11 4 0,-13-7 0,6 1 0,-8-3 0,-2-1 0,2 0 0,-3 1 0,0 0 0,7 6 0,-1-4 0,13 9 0,-2-5 0,0 1 0,-6-3 0,-4-3 0,-7-1 0,3-1 0,-6 0 0,1-2 0,-1 0 0,1 0 0,-1-1 0,1 0 0,3 0 0,-2-2 0,4 0 0,-4-2 0,0 0 0,-1-2 0,-2 0 0,1-1 0,3-6 0,-3 3 0,3-6 0,-5 5 0,-2-1 0,0 2 0,0-2 0,0 0 0,0-1 0,1-7 0,-1 8 0,2-7 0,-1 11 0,1 0 0,2-1 0,5-1 0,-1-2 0,12-3 0,-5 2 0,12-6 0,-12 5 0,5 1 0,-10 3 0,-2 4 0,-3 1 0,-4 2 0,-1 2 0,-1-1 0</inkml:trace>
</inkml:ink>
</file>

<file path=ppt/ink/ink9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46.083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55 0 16383,'-4'19'0,"-2"8"0,1-6 0,0 10 0,1-13 0,1 1 0,0-4 0,-1-4 0,0 2 0,1-2 0,0 2 0,2-4 0,-3 7 0,2 4 0,0-4 0,1 3 0,1-10 0,0-1 0,0-2 0,1 0 0,1 0 0,1-1 0,9 1 0,-4-2 0,10-2 0,3-6 0,5-6 0,1-2 0,-3-5 0,-10 8 0,-2-1 0,1 2 0,-4 1 0,4-2 0,-5 3 0,3-3 0,-3 2 0,1 1 0,-3 1 0,0 2 0,-2 0 0,1 1 0,-1 0 0,0 1 0,0-1 0,0 0 0,0-1 0,-1 1 0,4-1 0,-4 1 0,3 0 0,-5 1 0,0 2 0,-3 11 0,1-8 0,-1 9 0</inkml:trace>
</inkml:ink>
</file>

<file path=ppt/ink/ink9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47.81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317 0 16383,'-14'11'0,"3"-1"0,-7 1 0,5-1 0,1-4 0,1 1 0,2-3 0,0 0 0,0 0 0,0-2 0,-2 1 0,1 0 0,-2 0 0,2 1 0,0 1 0,2 1 0,-4 4 0,4-3 0,-6 8 0,6-5 0,0 7 0,0-4 0,0 5 0,1-4 0,0 5 0,3-4 0,-1 1 0,-3 8 0,3-10 0,-3 8 0,3-7 0,0-5 0,0 5 0,-1 3 0,3 6 0,-1-1 0,3 4 0,0-11 0,2 3 0,-1-6 0,1 0 0,-1-3 0,1 0 0,-1 0 0,1 4 0,0-3 0,0 4 0,2-1 0,0-1 0,4 9 0,-1 2 0,2 2 0,0 6 0,-2-12 0,0 6 0,-2-11 0,-1 5 0,0-8 0,-1 5 0,-1-8 0,1-2 0,-2-3 0,2 0 0,-2-2 0,2 3 0,-1 0 0,1 1 0,0 2 0,0-1 0,2 5 0,-2-5 0,1 4 0,-2-6 0,0-1 0,-1 0 0,1-1 0,0 0 0,-1 2 0,2 1 0,-1 2 0,1 2 0,-1 0 0,2 1 0,-1-2 0,0 1 0,3 9 0,-2-7 0,3 14 0,-3-17 0,0 4 0,-2-8 0,0-4 0,-1-5 0,-6-1 0,-17-10 0,11 10 0,-8-4 0</inkml:trace>
</inkml:ink>
</file>

<file path=ppt/ink/ink9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0:59.347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1703 1190 16383,'10'26'0,"4"-2"0,2-6 0,6-3 0,4-6 0,2-3 0,6-5 0,-2 0 0,12-7 0,-16 1 0,12-13 0,-24 7 0,1-8 0,-12 9 0,-3-4 0,-2 2 0,1-2 0,-4 4 0,0 3 0,-1-1 0,-1 2 0,1 0 0,1 2 0,0 1 0,1 0 0,2 1 0,0-1 0,1-1 0,3-7 0,0 2 0,3-6 0,4-1 0,-1 3 0,2 0 0,-4 7 0,-3 4 0,0 1 0,-2-1 0,1 0 0,0-2 0,1-1 0,1-4 0,0-2 0,0-3 0,-4-5 0,1 4 0,-10-11 0,0 10 0,-19-19 0,9 17 0,-9-10 0,11 16 0,6 2 0,1 6 0,5 2 0,1 1 0,3 0 0,8-7 0,1 0 0,19-14 0,-11 9 0,6-7 0,-14 7 0,-4 4 0,-2-6 0,-2 4 0,-3-11 0,-5 3 0,-11-12 0,-3 6 0,-8-1 0,1 10 0,-1 5 0,-10 5 0,11 3 0,-4 3 0,10 2 0,3 1 0,-3 3 0,1 1 0,2 1 0,0 4 0,1 7 0,2-4 0,-3 2 0,3-11 0,0-3 0,-3-2 0,-16-10 0,6 0 0,-13-10 0,16 2 0,5 1 0,3-1 0,7 3 0,3 1 0,2-2 0,1 2 0,-1 1 0,-2-8 0,0 6 0,-11-16 0,4 11 0,-13-12 0,8 13 0,-18-7 0,11 11 0,-6-1 0,-3 7 0,12 4 0,-10 1 0,6 6 0,6 3 0,1 2 0,9 0 0,8-2 0,1-2 0,3-4 0,3-3 0,3-7 0,5-17 0,-7 1 0,2-17 0,-12 11 0,-10-9 0,-5 10 0,-29-14 0,17 26 0,-54-7 0,42 25 0,-40 0 0,35 4 0,-11 2 0,-4 8 0,16 2 0,-1 9 0,29-3 0,4 12 0,10-4 0,1 11 0,3-5 0,2-5 0,2-3 0,1-14 0,-1-1 0,-2-6 0,-6 0 0,-7-2 0,-16 2 0,-17 2 0,-9 0 0,-16 3 0,-17 0 0,20-1 0,-2-2 0,40-3 0,14-2 0,8 8 0,5 1 0,2 16 0,4 7 0,1 2 0,4 13 0,0-23 0,1 8 0,-2-18 0,-1 2 0,2 8 0,0 0 0,8 22 0,-6-20 0,5 12 0,-9-23 0,0-1 0,-1-7 0,-2 0 0,4-2 0,-4-2 0,2-1 0,-1-3 0,2 2 0,6-1 0,6 4 0,5 0 0,5 3 0,-8-1 0,-1-3 0,-10 0 0,-2-5 0,-1 0 0,3-2 0,5-2 0,7-3 0,5-4 0,-2-1 0,1-6 0,-10 4 0,-3 0 0,-5 4 0,-2 4 0,3 3 0,-1 2 0,5 0 0,3 2 0,15 3 0,-5 1 0,2 2 0,-14-2 0,-2-1 0,0-1 0,5 1 0,5-3 0,-4 1 0,1-3 0,-7 2 0,-6-2 0,0 1 0,-3-1 0,-2 2 0,-3 2 0,1-2 0,-2 2 0</inkml:trace>
</inkml:ink>
</file>

<file path=ppt/ink/ink9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1.46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1313 662 16383,'-28'4'0,"6"-1"0,1 3 0,2-1 0,1 1 0,-4 1 0,4-2 0,2-1 0,-4-1 0,10-2 0,-7 1 0,5 0 0,-1-1 0,-1-1 0,0-3 0,-1-5 0,-1-1 0,-1-7 0,5 2 0,-1-3 0,-1-10 0,-3-5 0,-1-3 0,7 8 0,5 12 0,6 10 0,3 0 0,1 0 0,2-5 0,-3 1 0,-1-1 0,-2 3 0,-2-1 0,-16-7 0,5 6 0,-17-1 0,16 9 0,-6 3 0,11 1 0,-4 0 0,3 0 0,-15 2 0,5-4 0,-16 0 0,16-4 0,0-2 0,10-8 0,6 3 0,0-8 0,4 7 0,2-3 0,0 2 0,4-1 0,3-1 0,1-1 0,-1 0 0,0-12 0,-6 12 0,-1-14 0,-7 8 0,-6-6 0,-8-8 0,-7-4 0,0 5 0,-1 5 0,10 12 0,2 7 0,6 6 0,0 3 0,-5 5 0,-3 5 0,-4 4 0,-10 10 0,12-5 0,-8 9 0,16-15 0,-1 0 0,5-6 0,-1-4 0,-8 4 0,-1-3 0,-5 0 0,-1 1 0,1-2 0,-9 3 0,11-1 0,-5 1 0,12-3 0,0-1 0,-1-2 0,0-1 0,-1-2 0,-8-3 0,7 3 0,-7-2 0,8 4 0,4 1 0,-2 4 0,1 15 0,3-5 0,-1 7 0,8-16 0,0-4 0,3-5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9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1.957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16383,'0'12'0,"1"-3"0,-2-2 0,1-4 0,0 2 0,0-3 0,0 0 0,0 1 0,0-1 0,0-1 0</inkml:trace>
</inkml:ink>
</file>

<file path=ppt/ink/ink9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2.30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16383,'3'8'0,"-1"0"0,0 0 0,0 0 0,1-2 0,3 1 0,1-3 0,4 1 0,-6-4 0,1 0 0</inkml:trace>
</inkml:ink>
</file>

<file path=ppt/ink/ink9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2.66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16383,'4'12'0,"0"2"0,1 1 0,0 1 0,0-5 0,-1 0 0,-1-2 0,1-3 0,-2-2 0,1-3 0</inkml:trace>
</inkml:ink>
</file>

<file path=ppt/ink/ink9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2.936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16383,'1'10'0,"2"4"0,-1-2 0,3 8 0,-2-13 0,1 4 0</inkml:trace>
</inkml:ink>
</file>

<file path=ppt/ink/ink9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3.24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0 16383,'1'9'0,"-1"3"0,1-2 0,0 5 0,-1-2 0,2-1 0,1-3 0,-2-4 0,2-2 0</inkml:trace>
</inkml:ink>
</file>

<file path=ppt/ink/ink9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3.53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16383,'0'8'0,"1"3"0,0 1 0,3 2 0,-3-7 0,2-1 0</inkml:trace>
</inkml:ink>
</file>

<file path=ppt/ink/ink9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3.78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0 16383,'3'13'0,"-1"1"0,2-1 0,-3-6 0,1-1 0</inkml:trace>
</inkml:ink>
</file>

<file path=ppt/ink/ink9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4.046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16383,'5'9'0,"1"1"0,0 4 0,-1 0 0,4 3 0,0-2 0,0-4 0,-2-3 0,-4-6 0</inkml:trace>
</inkml:ink>
</file>

<file path=ppt/ink/ink9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4.290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0 16383,'3'12'0,"1"3"0,0 1 0,1 4 0,-1-3 0,1-2 0,-2-3 0,-1-6 0,3-2 0,-5-2 0,3-2 0</inkml:trace>
</inkml:ink>
</file>

<file path=ppt/ink/ink9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4.59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2 16383,'6'3'0,"2"-1"0,0-1 0,6-4 0,-7 2 0,1-2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9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4.87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16383,'5'20'0,"1"5"0,-4 2 0,1 13 0,-3-20 0,0 2 0</inkml:trace>
</inkml:ink>
</file>

<file path=ppt/ink/ink9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14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14 0 16383,'-7'3'0,"4"0"0,0-3 0</inkml:trace>
</inkml:ink>
</file>

<file path=ppt/ink/ink9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41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0 16383,'0'0'0</inkml:trace>
</inkml:ink>
</file>

<file path=ppt/ink/ink9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65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16383,'6'8'0,"3"1"0,1-1 0,3 1 0,20-3 0,-20-3 0,12-2 0</inkml:trace>
</inkml:ink>
</file>

<file path=ppt/ink/ink9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843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0 16383,'5'11'0,"0"3"0,3 0 0,0 1 0,8 6 0,-3-6 0,1-2 0,-8-7 0</inkml:trace>
</inkml:ink>
</file>

<file path=ppt/ink/ink9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5.98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0 16383,'5'14'0,"11"-4"0,-8 1 0,6-6 0</inkml:trace>
</inkml:ink>
</file>

<file path=ppt/ink/ink9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6.14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2 16383,'5'-1'0,"-1"0"0,-2 1 0,-2 0 0</inkml:trace>
</inkml:ink>
</file>

<file path=ppt/ink/ink9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6.740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74 0 16383,'-5'23'0,"-1"-5"0,-2-1 0,-1-8 0,-4 0 0,-2-7 0,6 0 0,1-2 0</inkml:trace>
</inkml:ink>
</file>

<file path=ppt/ink/ink9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07.15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7 1 16383,'-2'6'0,"2"-5"0,-5 7 0</inkml:trace>
</inkml:ink>
</file>

<file path=ppt/ink/ink9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14.618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89 99 16383,'11'25'0,"8"8"0,7 3 0,17 12 0,-18-20 0,2-3 0,-24-24 0,-10-11 0,-10-9 0,-17-18 0,-7-3 0,-3 1 0,3 6 0,12 14 0,9 7 0,10 9 0,13 22 0,5 5 0,11 16 0,11 7 0,5-8 0,12 5 0,4-12 0,-17-11 0,-4-8 0,-26-12 0,-6-9 0,-10-13 0,-12-16 0,-12-10 0,-12-8 0,0 9 0,4 9 0,21 22 0,16 18 0,25 27 0,16 15 0,15 9 0,4-13 0,4-2 0,17 2 0,-7-10 0,-4-6 0,-19-15 0,8-3 0,-43-8 0,-2-1 0,-6-1 0,0 1 0,-1-5 0,0 0 0,0-16 0,-1 3 0,0-8 0,-1 2 0,2 5 0,-1-9 0,1 2 0,0 1 0,0 0 0,0 10 0,0 3 0,-3 12 0,-4 15 0,-4 10 0,-1 15 0,3-5 0,4-6 0,11-32 0,6-12 0,9-18 0,1-5 0,-4 5 0,-3-7 0,-7 4 0,-7 16 0,-9 16 0,-8 28 0,-10 22 0,-2 2 0,6-3 0,5-14 0,11-17 0,7-16 0,4-10 0,7-23 0,1-7 0,-2-2 0,-1-4 0,-8 31 0,-11 25 0,-9 45 0,-1-3 0,1 3 0,-7 30 0,-2 6 0,23-59 0,4-25 0,6-27 0,3-11 0,4-19 0,0 1 0,3-17 0,-2 6 0,-5 23 0,-3 13 0,-13 68 0,3 11 0,-8 37 0,0 6 0,-1-9 0,1-6 0,6-25 0,3-18 0,3-20 0,0-6 0,3-6 0,4-6 0,7-6 0,8-11 0,5-4 0,7-10 0,2-3 0,9-13 0,-15 16 0,0 0 0,-21 26 0,-5 6 0,-8 10 0,-11 27 0,1-4 0,-6 13 0,12-26 0,4-7 0,15-17 0,6 0 0,8-4 0,2 2 0,-9 3 0,-6 3 0,-10 2 0,-4 1 0,-1 0 0,1 2 0,-2 1 0,-1 5 0,-3 4 0,2 5 0,-1 5 0,4-2 0,0 13 0,3-19 0,2 5 0,3-19 0,7-2 0,9-7 0,8-3 0,41-26 0,-23 9 0,25-23 0,-46 28 0,-5-2 0,-19 20 0,-9 10 0,-11 8 0,-11 10 0,-7 2 0,6-3 0,1-2 0,14-9 0,-18 22 0,-21 25 0,-2 1 0,-6 4 0,26-29 0,16-16 0,4-2 0,9-9 0,1-2 0,3-2 0,-6 9 0,2-4 0,-4 9 0,6-11 0,-1-1 0,5-4 0,-2 0 0,2 1 0,-1 1 0,0 3 0,-1 1 0,-1 5 0,1 3 0,2 3 0,0 3 0,1-3 0,1-1 0,0-8 0,0-2 0,1-2 0,-2-1 0,2 5 0,-2-4 0,1 3 0,-1-6 0,0-3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9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16.477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1 861 16383,'0'-10'0,"0"1"0,0 0 0,2-1 0,2-10 0,-1-1 0,2-9 0,-2-1 0,-1 5 0,-1-3 0,-1 4 0,1 2 0,-1-7 0,1 11 0,-1-7 0,0 15 0,0-6 0,0 8 0,0-6 0,0 4 0,1-1 0,-1-3 0,1 4 0,-1-4 0,-2 7 0,-1-6 0,-1 7 0,0-5 0,1 6 0,2-3 0,0-2 0,1-1 0,-1-4 0,2 4 0,1-7 0,2-2 0,0 2 0,0-5 0,-2 12 0,0-3 0,0 3 0,0 0 0,1-7 0,-1 5 0,1-13 0,-1 14 0,-1-7 0,-1 11 0,0-7 0,-1-1 0,0 2 0,1 0 0,0 8 0,0 2 0,0-1 0,0 3 0,0 17 0,0-1 0,0 18 0,1-3 0,-1-11 0,1-3 0</inkml:trace>
</inkml:ink>
</file>

<file path=ppt/ink/ink9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18.97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229 1 16383,'0'33'0,"0"-1"0,0 6 0,0 0 0,0 15 0,0 1 0,0-3 0,0 2 0,0-26 0,-1-2 0,1-19 0,-3 8 0,0-2 0,-2 14 0,0 0 0,1 3 0,1 5 0,2-6 0,4 12 0,-2-20 0,1 6 0,0-18 0,-2-1 0,3 7 0,-3 3 0,2 7 0,-1 4 0,-1-10 0,1 2 0,0-8 0,-1-1 0,1-1 0,-1-4 0,0-1 0,0-3 0,0 0 0,0-7 0,0-6 0,0-17 0,0-12 0,0-11 0,-1-13 0,-3-9 0,2-4 0,-7-19 0,3 25 0,0 18 0,-1 4 0,2 3 0,-1-13 0,6 42 0,-1 5 0,1 3 0,1 4 0,-1-1 0,1 2 0,-1 0 0,0 0 0,0 2 0,1 0 0,0-2 0,-1-2 0,0-1 0,0-6 0,0 4 0,0-1 0,-1 7 0,0 0 0,-2 2 0,-1 1 0,-4 2 0,-2 4 0,-1 2 0,-4 7 0,0 3 0,0 5 0,-8 24 0,7-5 0,-6 22 0,10-18 0,4 3 0,2-10 0,5-2 0,-1-1 0,0-10 0,1 13 0,0-12 0,1 10 0,1-12 0,-1-4 0,2-1 0,-1-5 0,0-1 0,-1 1 0,0-1 0,-1 15 0,0-9 0,-1 10 0,2-13 0,-1 0 0,1-5 0,0 2 0,0-7 0,0 2 0,0-6 0,0 1 0,0-2 0,0 0 0,0 0 0,2-2 0,0-3 0,4-3 0,0-7 0,18-26 0,-8 6 0,16-26 0,-14 13 0,0-11 0,-8 22 0,-4 6 0,-7 45 0,-1 6 0,-1 15 0,-2 2 0,3-3 0,0 0 0,1-4 0,0-11 0,-1-6 0,2-9 0,0-8 0,2-6 0,4-13 0,10-9 0,0-4 0,-1 11 0,-7 7 0</inkml:trace>
</inkml:ink>
</file>

<file path=ppt/ink/ink9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1.24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460 1079 16383,'9'-2'0,"0"-4"0,2 0 0,-1-6 0,0 3 0,-1-10 0,-3 1 0,2-8 0,-2-4 0,-4 3 0,1-2 0,-2 6 0,-1 3 0,1 1 0,-1 1 0,0 1 0,0-1 0,1 1 0,-1 2 0,1-2 0,-1 7 0,0 0 0,0 4 0,0 2 0,0 0 0,0 1 0,0-2 0,0 1 0,0-2 0,1 1 0,-1-1 0,2-1 0,-2 1 0,1 1 0,-1 2 0,0 0 0,0-1 0,-2 1 0,0-2 0,-2 2 0,-3-9 0,-1 1 0,-3-5 0,-3 1 0,0 2 0,-2-2 0,0 0 0,2 1 0,-3-2 0,2 1 0,-4 0 0,-1 0 0,2 5 0,-3-2 0,-2-2 0,3 1 0,-2-4 0,-2 4 0,11 3 0,-5 2 0,12 5 0,2 0 0,-7-3 0,-3-1 0,-1-3 0,-2 0 0,7 2 0,-3-4 0,-1 0 0,-9-10 0,-2-4 0,1 1 0,6 6 0,10 10 0,4 4 0,2 2 0,0-2 0,2 0 0,-2-6 0,2 2 0,-1-9 0,1 1 0,0-2 0,0-8 0,0 11 0,0-4 0,0 15 0,1 0 0,-1 4 0,1-1 0,-1-1 0,0 0 0,0-1 0,0 1 0,0 0 0,0 1 0,0 0 0</inkml:trace>
</inkml:ink>
</file>

<file path=ppt/ink/ink9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2.792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2 0 16383,'0'14'0,"1"0"0,-2 0 0,1 3 0,0-5 0,0 0 0,-1 2 0,1 8 0,0-7 0,3 14 0,-1-20 0,3 12 0,-3-11 0,4 12 0,-1-6 0,11 9 0,-2-7 0,17 10 0,-6-8 0,14 13 0,-10-11 0,-3 1 0,-4-7 0,8 2 0,-12-7 0,7 8 0,-16-11 0,-1 5 0,4-3 0,-2-1 0,6 4 0,-6-5 0,3 5 0,-1 0 0,-4-4 0,1 0 0,-7-6 0,0-2 0,1 1 0,0-2 0,2 1 0,-1-2 0,2-5 0,-2-1 0,-1-30 0,-4 8 0,-1-11 0,0 21 0,0 13 0,4 0 0,2 1 0,3-7 0,-1 0 0,2-8 0,-1 4 0,-3-6 0,1 5 0,-3-2 0,-1 2 0,1-2 0,1-4 0,0 2 0,1-17 0,-2 16 0,0-18 0,-2 24 0,2-10 0,-2 17 0,1-5 0,0 6 0,-1-1 0,2-1 0,-3 9 0,2-3 0,-2 8 0</inkml:trace>
</inkml:ink>
</file>

<file path=ppt/ink/ink9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4.59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65 0 16383,'2'22'0,"-1"2"0,-2 2 0,-1 0 0,0 4 0,0-7 0,-1 3 0,-1 3 0,-1-5 0,-4 15 0,4-14 0,-1 5 0,2-8 0,1-2 0,0-3 0,0 1 0,1-5 0,1 0 0,0-3 0,1-2 0,-1 7 0,0 12 0,-1-1 0,0 4 0,0-14 0,0 3 0,1-4 0,1 8 0,0-8 0,4 3 0,-2-3 0,4-2 0,-5-2 0,3-4 0,-2 4 0,-1-1 0,1 12 0,-2-10 0,-2 10 0,0-10 0,-2 8 0,0-6 0,0 10 0,2-10 0,1 7 0,1-12 0,0 5 0,0-7 0,0 3 0,1-5 0,0 0 0,0-2 0,-1-1 0,2 0 0,4-2 0,-1-1 0,7-7 0,-1-1 0,2-9 0,1-3 0,-3-2 0,1-5 0,-3 2 0,1-19 0,-3 11 0,-1-7 0,-5 14 0,1 5 0,0 6 0,2 1 0,4-2 0,-3 6 0,3-6 0,-5 10 0,4-1 0,0 1 0,2-2 0,5-5 0,-2 1 0,11-8 0,-4 4 0,10-8 0,-11 11 0,2-3 0,-3 3 0,-5 0 0,3-3 0,-6 5 0,0-5 0,-2 6 0,0-7 0,-1 6 0,-1-3 0,0 2 0,-3 5 0,-1 3 0,-1 8 0,1 4 0,-1-2 0,1 0 0</inkml:trace>
</inkml:ink>
</file>

<file path=ppt/ink/ink9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5.560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445 0 16383,'-3'17'0,"-2"-1"0,-1 2 0,-2-1 0,-1 0 0,0-1 0,0-3 0,-1 2 0,-1-2 0,0 2 0,-5 2 0,2-3 0,-10 7 0,11-9 0,-7 2 0,11-7 0,-3-1 0,-7 8 0,-3 8 0,-1 1 0,-1 7 0,8-8 0,0-1 0,1 2 0,-2 6 0,6-7 0,-5 10 0,8-16 0,1 0 0,1-4 0,4-2 0,-3 2 0,3-1 0,-3 3 0,1-3 0,-1 2 0,1-3 0,0 1 0,-2 1 0,2-1 0,-2 0 0,4-4 0,-1-2 0,1-2 0,1-1 0,2-16 0,1-2 0,0-1 0,-1 5 0</inkml:trace>
</inkml:ink>
</file>

<file path=ppt/ink/ink9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27.855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45 98 16383,'-6'18'0,"1"-3"0,0 7 0,4-11 0,-2 0 0,3-7 0,-1-3 0,-1-5 0,1-10 0,-3-8 0,0-3 0,-1 2 0,2 27 0,0 7 0,1 25 0,2-14 0,1-3 0,2-15 0,1-5 0,9-20 0,-4 2 0,9-24 0,-9 14 0,2-8 0,-5 15 0,-1 19 0,-1 10 0,-1 21 0,0-3 0,1 0 0,2-4 0,-3-6 0,1-6 0,-1-5 0,6-14 0,0-7 0,12-21 0,-9 12 0,2-2 0,-9 21 0,-4 9 0,0 14 0,0 5 0,2 15 0,2-4 0,0-3 0,1-8 0,-3-11 0,0-5 0,2-10 0,9-25 0,-1 0 0,7-22 0,-11 19 0,-1 4 0,-6 15 0,0 15 0,0 12 0,0 13 0,0 3 0,2 2 0,-1-6 0,0-7 0,-1-5 0,0-8 0,0-3 0,1-3 0,5-9 0,4-9 0,3-9 0,1-2 0,-4 2 0,-6 13 0,-2 32 0,-5 12 0,0 19 0,0-2 0,2-21 0,0-2 0,3-24 0,-1-7 0,4-12 0,-4 7 0,1-1 0,-4 12 0,0 2 0</inkml:trace>
</inkml:ink>
</file>

<file path=ppt/ink/ink9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35.35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808 183 16383,'-1'14'0,"-1"6"0,2 3 0,0 8 0,1-12 0,1-4 0,2-10 0,4-9 0,6-6 0,5-6 0,10-10 0,2-7 0,3-5 0,7-14 0,-22 26 0,2-5 0,-20 33 0,-7 34 0,3 1 0,-2 34 0,7-32 0,0-5 0,0-26 0,2-8 0,5-11 0,1-8 0,5-8 0,-3-10 0,-1 4 0,-4-3 0,-2 14 0,-4 13 0,0 21 0,-1 11 0,0 17 0,0 1 0,0 14 0,0-16 0,1-1 0,-1-25 0,1-4 0,-1 1 0,0-1 0,0 6 0,0-5 0,-2-14 0,-2-9 0,-8-18 0,-2-5 0,-8-8 0,1 6 0,3 9 0,6 13 0,7 15 0,0 28 0,3-1 0,1 22 0,3-20 0,2-4 0,-1-11 0,-1-5 0,0-3 0,-1-7 0,4-6 0,4-13 0,5-4 0,16-21 0,-10 20 0,7-4 0,-17 23 0,-4 6 0,-1 26 0,-1 11 0,5 50 0,-1-27 0,2 13 0,-5-52 0,4-8 0,3-24 0,5-5 0,10-18 0,0-6 0,0 0 0,-7 8 0,-10 20 0,-6 31 0,-4 5 0,1 21 0,2-16 0,-1-5 0,2-9 0,-3-8 0,1-4 0,0-1 0,6-3 0,2-3 0,16-10 0,-3 2 0,5-4 0,-12 10 0,-7 2 0,-8 19 0,-3 3 0,-7 23 0,0 0 0,0-2 0,1-2 0,7-22 0,5-7 0,8-20 0,11-9 0,1-6 0,4 1 0,-11 8 0,-5 9 0,-7 8 0,-5 13 0,2 7 0,-2 6 0,1 10 0,-1-18 0,2 0 0,2-21 0,5-9 0,5-11 0,-5 11 0,1 1 0,-9 19 0,-1 3 0,-2 7 0,0 0 0,-4 12 0,2-5 0,-3 1 0,5-11 0,0-12 0,2-13 0,0-6 0,-1-19 0,-2 2 0,-1-6 0,1 18 0,2 11 0,1 22 0,2 9 0,1 3 0,7 5 0,-5-16 0,2 2 0,-5-13 0,0 0 0,-1-1 0,3-3 0,-3 1 0,2-1 0,-2 5 0,3 1 0,-2 2 0,2 1 0,-2-2 0,0 3 0,-1 0 0,0 10 0,-1-1 0,0 7 0,1-11 0,1-5 0,1-8 0,2-11 0,0 4 0,2-4 0,-5 9 0,5-8 0,-4 1 0,5-18 0,2-3 0,3-26 0,-5 22 0,-1-4 0,-10 29 0,-1 8 0,-7 6 0,-2 6 0,-9 9 0,5 2 0,0-3 0,9-4 0,4-14 0,3-5 0,-3-12 0,-1 6 0,-4-2 0,0 12 0,-4 2 0,0 4 0,-2 1 0,4-1 0,4 0 0,4-10 0,6-5 0,0-13 0,0 1 0,0-4 0,-9 7 0,0 8 0,-10 5 0,-4 8 0,-4 5 0,4-1 0,1 3 0,11-5 0,4-10 0,4-6 0,3-9 0,-3-5 0,-2 5 0,-5 2 0,-6 10 0,-22 11 0,5 3 0,-8 6 0,18-2 0,10-5 0,4 1 0,4-7 0,4-3 0,0-8 0,4-3 0,-3-2 0,-5 11 0,-29 30 0,-8 13 0,-19 16 0,19-15 0,14-15 0,16-17 0,9-12 0,11-21 0,8-13 0,3-10 0,3-4 0,-13 14 0,-2 8 0,-11 20 0,-30 35 0,-29 44 0,7-9 0,-3 11 0,45-53 0,7-9 0,4-13 0,3-11 0,1-10 0,8-38 0,-6 25 0,6-23 0,-20 61 0,-6 8 0,-38 56 0,12-15 0,-13 15 0,28-33 0,11-12 0,8-13 0,1-6 0,3-9 0,0-8 0,0-26 0,1 8 0,0-6 0,1 24 0,0 15 0,-5 20 0,-2 6 0,-12 22 0,-4 4 0,4-11 0,4-17 0,13-30 0,3-23 0,3-8 0,-2-15 0,1 9 0,-7-2 0,1 23 0,-2 8 0,-8 25 0,1 13 0,-20 39 0,11-14 0,-5 18 0,16-39 0,2-16 0,1-17 0,-2-13 0,-7-7 0,1 4 0,-2 1 0,5 13 0,6 7 0,1 7 0,-1 12 0,-4 3 0,-3 17 0,2 0 0,0 4 0,5-7 0,1-7 0,3-10 0,1-8 0,-3-14 0,-2-8 0,-10-20 0,1-1 0,-4-4 0,7 15 0,4 14 0,2 22 0,2 20 0,-1 8 0,2 10 0,0-7 0,1-15 0,0-9 0,-4-26 0,-3-5 0,-3-7 0,0 6 0,5 7 0,-1 11 0,3 12 0,0 7 0,1 6 0,2-9 0,2-5 0,0-18 0,0-21 0,0-6 0,1-12 0,2 4 0,-1 12 0,2 3 0,-2 11 0,-1 8 0,-1 3 0,-4 2 0,-3 1 0,-11 5 0,2 3 0,-10 10 0,10 2 0,1 2 0,7-2 0,5-8 0,3-6 0,5-16 0,0-5 0,1-12 0,-3 2 0,-9-1 0,-1 11 0,-6 9 0,3 12 0,-10 23 0,8 0 0,-1 16 0,12-19 0,5-6 0,1-14 0,4-4 0,5-15 0,-3-5 0,1-10 0,-16-3 0,-1 16 0,-8 4 0,-6 35 0,0 25 0,2 14 0,14 14 0,9-27 0,32 3 0,-9-36 0,20-4 0,-16-31 0,-7-7 0,-4-11 0,-11 12 0,-5 2 0,-6 17 0,1 3 0,-1-1 0,2 3 0,0-1 0,3 5 0,4 1 0,1 2 0,1 0 0,-6-2 0,-6-1 0,-8-1 0,-8 5 0,-4-1 0,3 5 0,5-4 0,7-3 0,11-8 0,2-6 0,32-36 0,-7 4 0,19-25 0,-27 34 0,-6 11 0,-15 31 0,0 9 0,0-3 0,4-1 0,0-17 0,3-6 0,3-6 0,-2-1 0,-1-1 0,-5 6 0,-1 2 0,1 11 0,-2-1 0,3 4 0,-3-5 0,0-1 0,8-2 0,-8 1 0,6-1 0</inkml:trace>
</inkml:ink>
</file>

<file path=ppt/ink/ink9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37.215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100 471 16383,'7'-2'0,"-1"-1"0,-1 1 0,-1-2 0,-1 1 0,2-9 0,-2 1 0,0-15 0,-1-1 0,0-3 0,0-4 0,1 4 0,-2 4 0,0 5 0,-1 10 0,2 6 0,8 0 0,16-2 0,-5-4 0,4 4 0,-18-1 0,-6 6 0,-1-1 0,0 1 0,-1 0 0,-1-3 0,-2-2 0,-6-7 0,-3-10 0,-7-3 0,-7-10 0,3 12 0,-6 1 0,12 15 0,4 5 0,8 4 0,5 2 0,-1 2 0,2 0 0,2-2 0,0-2 0,1-3 0,-13 10 0,-9 19 0,-2 4 0,1 22 0,16-25 0,6 2 0,3-22 0,-1-4 0,1-9 0,-1-1 0,-1-4 0,-3 5 0,-4 9 0,-1 7 0,1 16 0,0-12 0,4 4 0,2-16 0,7-10 0,5-10 0,16-26 0,-10 3 0,0-8 0,-14 23 0,-4 19 0,12 32 0,-5-4 0,11 15 0,-10-27 0,0-5 0,-3-9 0,3-7 0,-1-10 0,-2-2 0,-7-7 0,-16 13 0,-3 3 0,-5 11 0,9 6 0,3 0 0,5 3 0,-4 6 0,6-3 0,-4 4 0,10-9 0,6-8 0,5-4 0,1-2 0,-2 1 0,-7 10 0,2 13 0,2 17 0,-4-10 0,4 4 0</inkml:trace>
</inkml:ink>
</file>

<file path=ppt/ink/ink9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42.237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574 675 16383,'-2'-11'0,"-2"-3"0,1-2 0,0-2 0,2 0 0,3-2 0,1-2 0,4-8 0,0-3 0,4-11 0,-1-18 0,-4 15 0,-4-1 0,-5 30 0,-6 10 0,-2 6 0,-5 6 0,-4 6 0,-11 15 0,7-2 0,-16 17 0,15-16 0,-16 14 0,24-26 0,-2 6 0,17-19 0,3-5 0,1-7 0,1-6 0,0-1 0,-1-2 0,0 6 0,-1 2 0,-1 4 0,0 5 0,2 1 0,1 2 0,10-3 0,14-7 0,-10 3 0,6-3 0,-21 9 0,-3-1 0,-4 1 0,3 0 0,-6 4 0,6 9 0,2 18 0,4-7 0,14 10 0,-5-23 0,8-4 0,-9-14 0,-2-4 0,-5-24 0,-10 10 0,-10-13 0,-6 20 0,-7 6 0,2 13 0,6 4 0,6 5 0,10-1 0,2-5 0,-4-14 0,-4-3 0,-7-4 0,-2 9 0,-1 9 0,-5 12 0,6 1 0,-5 10 0,13-7 0,1-1 0,4-4 0,2-3 0,0-3 0,3-12 0,3-2 0,2-14 0,5 1 0,2-2 0,2 0 0,-5 9 0,-1 4 0,-5 12 0,-3 21 0,-4 0 0,-4 16 0,0-16 0,0-5 0,3-8 0,2-6 0,-2 0 0,-2-4 0,-11-5 0,-10-8 0,-6-4 0,-6-2 0,14 7 0,7 6 0,15 8 0,5 6 0,3 2 0,1 3 0,2-1 0,-2-2 0,-4 1 0,-5-3 0,-7 9 0,3-4 0,-3 11 0,8-10 0,0 7 0,4-11 0,4 1 0,1-5 0,13-3 0,35-15 0,15-6 0,22-14 0,-3-4 0,-28 5 0,-14 5 0,-26 13 0,-15 11 0,-6 16 0,-1 7 0,-1 22 0,3-18 0,3 6 0,7-29 0,14-12 0,13-13 0,25-16 0,10-3 0,-3 6 0,-13 15 0,-26 22 0,-11 19 0,-11 13 0,-1 29 0,-5-21 0,-3 16 0,-2-39 0,-2 0 0,2-12 0,2-1 0,-4 1 0,0 1 0,-6 4 0,1 0 0,-2 5 0,-5 13 0,4-1 0,-4 7 0,10-15 0,5-6 0,6-10 0,5-3 0,-3-2 0,0-6 0,-4-1 0,-8-14 0,-4 11 0,1-2 0,0 20 0,10 1 0,13 6 0,0-10 0,22-11 0,-2-13 0,0-7 0,-7-17 0,-15 16 0,-7-2 0,-9 37 0,1 16 0,-1 22 0,7 5 0,0-15 0,2-8 0,-3-14 0,1-4 0,0 5 0,2-5 0,1 0 0,3-5 0,1-4 0,10-10 0,-7-1 0,1-5 0,-9 8 0,-4 6 0,1 8 0,1 11 0,-4 11 0,1 1 0,-12 9 0,-4-10 0,-23 0 0,5-12 0,-20-6 0,10-9 0,4-1 0,3-6 0,12-2 0,12 8 0,7 17 0,10-1 0,9 11 0,-4-17 0,7-3 0,-1-6 0,1 1 0,3-1 0,-5 2 0,1-2 0,-2-3 0,0-5 0,2-10 0,1-11 0,-5 10 0,0 4 0,-3 27 0,1 8 0,4 6 0,-4-4 0,1 3 0,-5-9 0,-2 3 0,-6-6 0,-10 4 0,-13 3 0,-10 1 0,8-5 0,7-4 0,17-4 0,5 0 0,5 0 0,7 0 0,11-4 0,51 0 0,-24-5 0,23 2 0,-52-2 0,-13 5 0,-8 6 0,0 2 0,-1 3 0,3-7 0,1-2 0,2-6 0,5-3 0,7-5 0,7-8 0,14-18 0,-17 11 0,3-8 0,-22 22 0,-4 1 0,-1 3 0,-1 1 0,0-1 0,0-2 0,0-1 0,-1-6 0,-4-10 0,3 0 0,-1-2 0,5 24 0,2 11 0,0 16 0,0 1 0,0-8 0,0-3 0,0-7 0,0 3 0,0 8 0,0 4 0,2 8 0,0-8 0,2 1 0,-2-12 0,-2 0 0,-1 2 0,0 7 0,2 0 0,2 3 0,5-9 0,-2-3 0,1-4 0,-2-4 0,-1-1 0,-1 0 0,-1-1 0,-2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9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54.49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1020 16383,'1'-12'0,"2"-3"0,-2-8 0,4-1 0,-4-10 0,2 7 0,-2-1 0,0 6 0,-1 3 0,-1 2 0,1 0 0,-1-2 0,1 3 0,0-4 0,0 9 0,-1-4 0,1 7 0,-1-2 0,1 4 0,1-1 0,0-3 0,0 0 0,0-4 0,-1-4 0,0 5 0,0-1 0,0 8 0,0 1 0,0 1 0,2-1 0,2-5 0,0 3 0,2-9 0,-1 7 0,10-12 0,-3 7 0,2-7 0,-8 6 0,-4-1 0,0-3 0,-3 2 0,1-2 0,-3 1 0,-2-9 0,2 2 0,-4-23 0,3 14 0,-3-8 0,2 11 0,0-5 0,1 9 0,2-5 0,-2 8 0,2 10 0,-1-2 0,3 12 0,1 1 0,0 2 0,1 0 0,0 1 0,1-1 0,-2-1 0,1 2 0</inkml:trace>
</inkml:ink>
</file>

<file path=ppt/ink/ink9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1:57.83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257 1300 16383,'7'-24'0,"-4"3"0,0-20 0,-3 6 0,0-4 0,0-11 0,-1 17 0,-3-20 0,-2 22 0,-2-3 0,0 12 0,0 6 0,1 0 0,3 3 0,0-2 0,3 0 0,1-1 0,2-9 0,-1 9 0,3-4 0,-7 29 0,0 3 0,-3 30 0,-3 29 0,2-9 0,-2 35 0,5-55 0,3 6 0,2-32 0,-1-6 0,1-1 0,-1-2 0,0 0 0,1 4 0,-1-4 0,2-1 0,-2-17 0,0-32 0,-1-14 0,0 4 0,0-2 0,-1-21 0,-1-9 0,1 57 0,0 25 0,2 41 0,-3 19 0,2 10 0,-1-15 0,0 0 0,3 11 0,-1 21 0,2-50 0,1-8 0,-1-17 0,1-8 0,1-8 0,7-18 0,-5 4 0,6-34 0,-8 23 0,0-33 0,-2 30 0,-1-33 0,0 24 0,-1-23 0,0 19 0,0-14 0,0-20 0,1 14 0,1-10 0,1 23 0,-1 9 0,0 1 0,-1 5 0,-1 13 0,0-9 0,0 19 0,0-7 0,1 17 0,0 0 0,3 2 0,-1-1 0,4-5 0,0-3 0,1-6 0,-2 1 0,-2-11 0,-3 9 0,-1-2 0,-3 14 0,0 4 0,-3 9 0,1 4 0,-14 33 0,6-1 0,-6 32 0,12-16 0,4 11 0,6-16 0,1-9 0,0-14 0,-1-16 0,-2-13 0,0-13 0,-4-16 0,-1-10 0,-5-11 0,-2 4 0,0 4 0,0 12 0,4 16 0,3 7 0,1 20 0,3 10 0,-4 19 0,5-13 0,-2-2 0,4-24 0,-2-10 0,7-23 0,-4 0 0,2-14 0,-3 21 0,-3 13 0,0 11 0,0 11 0,1-4 0,-1 0 0,-1-6 0,-1 0 0,-4 3 0,0 2 0,-2 7 0,0 3 0,2 1 0,2 2 0,3-9 0,0-3 0,-3-12 0,-2-4 0,-9-10 0,-6-4 0,-4-4 0,0 4 0,6 7 0,7 9 0,7 3 0,6-3 0,4-9 0,-2-1 0,1-5 0,-4 7 0,1 2 0,0-2 0,1 3 0,1-11 0,-1 9 0,-1-3 0,-1 12 0,-2 5 0,-1 1 0,0 2 0,1-3 0,1 1 0</inkml:trace>
</inkml:ink>
</file>

<file path=ppt/ink/ink9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04.87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271 1568 16383,'-4'2'0,"2"-9"0,1-5 0,-3-16 0,1-12 0,-2-7 0,2-16 0,1 0 0,1 1 0,2-9 0,4 11 0,1 1 0,12-16 0,-1 21 0,6-20 0,-9 22 0,-3-9 0,-7-15 0,-1 14 0,-3-1 0,1 15 0,1 18 0,3-16 0,0 11 0,2-16 0,-1-3 0,0-3 0,-2 1 0,-1-3 0,-2 18 0,1 0 0,-2 23 0,1 13 0,2 9 0,0 6 0,0 3 0,-1-4 0,0 2 0,0-3 0,0-1 0,0-3 0,-2 1 0,1-2 0,-2 5 0,-1 3 0,0 13 0,-4 10 0,0 6 0,-2 14 0,-1 0 0,1 2 0,-2 1 0,1 4 0,3-9 0,2 0 0,6-14 0,0-20 0,4-1 0,-2-14 0,3-4 0,1-4 0,3-12 0,3-11 0,-2-10 0,0-16 0,-5-33 0,-4 8 0,-2-13 0,-1 30 0,-1 19 0,1 11 0,-1 14 0,0 22 0,0 19 0,-3 39 0,3 25 0,-2 10 0,2-43 0,1-2 0,-1 22 0,0-3 0,2-27 0,0-9 0,1-12 0,1-11 0,-1-3 0,0-6 0,3-5 0,2-8 0,4-12 0,-1-15 0,6-36 0,-10 9 0,3-15 0,-7 3 0,-1 19 0,-1-35 0,-4 34 0,0-2 0,-1 27 0,2 19 0,2 3 0,0 13 0,-1 18 0,0 12 0,0 25 0,0 8 0,3 32 0,2-17 0,0 4 0,2-11 0,0-3 0,-1-10 0,0-1 0,-1 0 0,-1-2 0,-4 21 0,-2-18 0,1-10 0,0-7 0,1-22 0,2-9 0,0-12 0,5-27 0,0-2 0,8-64 0,-7 20 0,-2 13 0,-1 0 0,-1-26 0,-2 33 0,0 3 0,0-2 0,0 3 0,0 44 0,-3 41 0,1 19 0,2 22 0,2 8 0,0-25 0,1 4 0,1 8 0,1 8 0,-1-11 0,4 26 0,-4-32 0,-2-6 0,-4-20 0,-5-5 0,-8-2 0,3-12 0,-4 0 0,1-9 0,-3-4 0,-2-1 0,1 0 0,4-1 0,1 1 0,0-1 0,5-2 0,3-8 0,5-14 0,2-11 0,5-27 0,2-16 0,5-5 0,-6 29 0,0 2 0,5-28 0,-2 9 0,-6 27 0,-2 38 0,-5 53 0,-1 10 0,0 27 0,0-19 0,2-25 0,2 1 0,-1-26 0,9-24 0,1-33 0,13-38 0,-6-9 0,-2-13 0,-9 22 0,-5 17 0,-3 28 0,-1 22 0,-6 25 0,-3 12 0,-12 29 0,-6 9 0,9-15 0,-1 3 0,0 4 0,2 0 0,0 3 0,4-2 0,-5 27 0,14-38 0,9-40 0,2-17 0,2-12 0,2-24 0,3-13 0,-4 4 0,0-2 0,1-29 0,-2 14 0,-2 4 0,-3 15 0,0-10 0,0 59 0,0 18 0,-6 24 0,-1 9 0,-2 5 0,-1 0 0,-1 2 0,-4 20 0,0 0 0,4-22 0,1-3 0,-6 43 0,9-42 0,4-11 0,2-23 0,6-16 0,0-12 0,10-30 0,-3-17 0,1-18 0,-8 2 0,-1-3 0,-2-20 0,-3 25 0,0 4 0,-1 13 0,-2 16 0,4 24 0,-16 33 0,5 7 0,-25 56 0,20-34 0,-7 18 0,18-46 0,3-9 0,5-17 0,2-4 0,8-20 0,2-8 0,2-8 0,3-14 0,-3 9 0,3-14 0,-5 11 0,-1 5 0,-6 9 0,-3 19 0,-3 6 0,-1 10 0,-1 5 0,-7 13 0,-3 12 0,-6 10 0,-16 41 0,10-13 0,-13 31 0,13-26 0,-1 11 0,7-27 0,0 1 0,-8 29 0,-4 12 0,16-38 0,3-13 0,4-6 0,3-5 0,2-6 0,1-6 0,4 2 0,0-8 0,6 7 0,-1-7 0,4 4 0,-3-5 0,4 2 0,-4-5 0,2 0 0,-5-5 0,-1-1 0,1 0 0,-3 1 0,1 1 0,-2-2 0,1 0 0,-1-3 0,6-6 0,-1 0 0,6-7 0,-4 3 0,3-3 0,-3-1 0,-2 1 0,-3-1 0,-4-3 0,1-2 0,-2-9 0,-4-4 0,-4-11 0,2 18 0,-2 6 0,5 28 0,1 12 0,0 10 0,4 3 0,1-3 0,8-3 0,-3-13 0,0-6 0,-5-10 0,-4-5 0,0 0 0,0 3 0,1 24 0,3-3 0,5 16 0,7-11 0,3-5 0,8-5 0,-4-5 0,4-5 0,-3-3 0,-3-1 0,-3-4 0,-3-12 0,-7-2 0,-2-9 0,-5-1 0,-2-1 0,0 3 0,-3-5 0,-3-21 0,2 26 0,-3-13 0,1 43 0,-7 17 0,-7 17 0,-1 4 0,-2 11 0,9-10 0,5-13 0,5-6 0,5-21 0,-1-6 0,-3-6 0,-1-2 0,-2 2 0,0 5 0,3 5 0,-1 0 0,4 2 0,7-4 0,2-5 0,7-7 0,0-16 0,-2-20 0,-7-49 0,-15 12 0,2 36 0,-4 5 0,-16-4 0,8 29 0,2 13 0,7 17 0,1 11 0,-1 22 0,2 16 0,1 4 0,7 6 0,3-22 0,4 3 0,6-16 0,5 4 0,1-14 0,9-4 0,-11-12 0,3-6 0,-4-5 0,-3 0 0,16-15 0,-13 6 0,10-12 0,-13 9 0,1-7 0,1-12 0,-3 1 0,-1-14 0,-6 12 0,-4-14 0,-2 4 0,-2-7 0,0 11 0,2 13 0,-1 12 0,1 15 0,-4 9 0,1 14 0,-3 10 0,3 0 0,1-4 0,2-13 0,1-5 0,0-3 0,0-5 0,-2-12 0,-1-13 0,-4-9 0,-3-28 0,1 19 0,-2-14 0,7 28 0,2 12 0,2 14 0,0 17 0,1 17 0,1 9 0,1 0 0,-1-9 0,-1-16 0,0-6 0,-3-8 0,1-1 0,-1 0 0,2 0 0</inkml:trace>
</inkml:ink>
</file>

<file path=ppt/ink/ink9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48.08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22 16383,'8'-2'0,"-1"1"0,1 0 0,-3 0 0,2 0 0,-3 0 0,1 1 0,2-1 0,-2 0 0,3 0 0,-2 0 0,0 0 0,0 1 0,-2-1 0,2 1 0,-2 0 0,2-1 0,0 1 0,5-1 0,-1 1 0,1 0 0,-4 0 0,0 0 0,-1 0 0,6 0 0,-2 0 0,8 0 0,-5 0 0,4 0 0,4 0 0,-6-1 0,2 1 0,-7-1 0,5 2 0,-2-1 0,5 1 0,-1 0 0,-1-1 0,16 2 0,-3-3 0,3 1 0,-6-2 0,-4 1 0,-3 0 0,2 0 0,-4 1 0,0-1 0,1 1 0,3 0 0,0 0 0,5 0 0,-2-1 0,15 0 0,-18 0 0,11 1 0,-15 1 0,1 0 0,16 0 0,-5 1 0,7-1 0,-3 3 0,-9-1 0,3-1 0,-4-1 0,-2 0 0,0 1 0,3-1 0,-1 1 0,2-1 0,14 2 0,3-2 0,1 0 0,-10-1 0,-15-1 0,-8 1 0,-2-1 0,-2 0 0,0 1 0,0-2 0,1 2 0,-1-2 0,1 1 0,1 0 0,-3 0 0,1 0 0,-2 1 0,-1-1 0,0 1 0,0 0 0,1 0 0,-1 0 0,0 0 0,-2 0 0,0-1 0,1 0 0,-1 0 0,1 1 0,-12 6 0,8-5 0,-10 5 0</inkml:trace>
</inkml:ink>
</file>

<file path=ppt/ink/ink9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0.02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10 16383,'16'-1'0,"3"-1"0,3 2 0,5-1 0,27 0 0,-18 0 0,19 0 0,-20 1 0,-8 0 0,5 0 0,0 0 0,-3 0 0,5 0 0,-5 1 0,10-1 0,-2 2 0,16-3 0,-19-1 0,3 1 0,-10 0 0,-1 1 0,5 0 0,-4 0 0,-1 0 0,10 1 0,-14-1 0,13 1 0,-14-1 0,4 0 0,-1-1 0,2 1 0,-4-1 0,0 1 0,-3 0 0,-3 0 0,18 0 0,-13 0 0,15 0 0,-14 0 0,-3 0 0,17 1 0,-15-1 0,10 1 0,-14-1 0,-6 0 0,2 0 0,-2 0 0,2 1 0,-1-1 0,6 1 0,-4-1 0,1 0 0,-5 0 0,-2 0 0,-1 0 0,0 0 0,-2 0 0,1 0 0,-2 0 0,1-1 0,-3 1 0,3-1 0,-1 1 0,1 0 0,1 0 0,0 0 0,6-1 0,-3 1 0,2-1 0,-5 1 0,-2 0 0,0 0 0,-1 0 0,0 0 0,3 0 0,-4 0 0,2 0 0</inkml:trace>
</inkml:ink>
</file>

<file path=ppt/ink/ink9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2.33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63 16383,'24'-3'0,"1"0"0,18 2 0,7-4 0,10 3 0,7-2 0,-9 2 0,7-1 0,-4 0 0,-9 1 0,-5-1 0,-14 0 0,-7 2 0,-3-1 0,-4 2 0,5-2 0,-5 0 0,4 1 0,1 0 0,-5 1 0,7 0 0,-4 0 0,2 1 0,13 0 0,-8 0 0,15-1 0,-20-1 0,12-1 0,-18 1 0,6 0 0,-6 1 0,0 0 0,11 1 0,-9-1 0,6 1 0,-12-2 0,-4-1 0,2 2 0,-5-1 0,4 1 0,-1 0 0,-2-1 0,3 0 0,-4 0 0,0 0 0,-1 0 0,1 0 0,2 1 0,4-2 0,-3 2 0,2-2 0,-5 2 0,3-2 0,-3 2 0,1-2 0,-4 2 0,-4-1 0,0 1 0</inkml:trace>
</inkml:ink>
</file>

<file path=ppt/ink/ink9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5.39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29 16383,'11'-3'0,"4"2"0,14-3 0,1 2 0,16-1 0,-12 0 0,-1 2 0,-10-1 0,-6 2 0,6-1 0,-6 1 0,14 0 0,-13 0 0,18 0 0,-18 0 0,10 0 0,-10 0 0,0 0 0,1 0 0,-3 1 0,0-1 0,-2 2 0,7-2 0,-6 1 0,6-1 0,-6 0 0,6 0 0,-2 0 0,2 1 0,-3-1 0,-3 1 0,4-1 0,-2 0 0,1 1 0,0-1 0,3 1 0,-4-1 0,2 0 0,-5 1 0,3-1 0,-1 1 0,2-1 0,-3 0 0,-1 1 0,0 0 0,7 1 0,-8-2 0,17 1 0,-17 0 0,15-1 0,-15 0 0,9-2 0,-7 2 0,1-2 0,-4 2 0,-5-1 0,3 0 0,-5 1 0,4-2 0,-3 2 0,-1-1 0,-1 1 0,-2 0 0,3-1 0,-1 1 0,4-2 0,-2 1 0,1 0 0,5-1 0,-4 2 0,4-2 0,-3 2 0,2-1 0,-1 0 0,5 0 0,-6 0 0,4 0 0,-10 0 0,1 0 0</inkml:trace>
</inkml:ink>
</file>

<file path=ppt/ink/ink9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7.159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54 16383,'22'-1'0,"1"-1"0,17 2 0,5-2 0,6 1 0,8 0 0,9 1 0,-13 0 0,20 0 0,-42 0 0,8 0 0,-18-1 0,-3 1 0,0-3 0,-6 2 0,5-2 0,8 0 0,-2 1 0,6-2 0,-11 3 0,0-1 0,1 1 0,-3 0 0,1 1 0,-4-1 0,0 0 0,2 1 0,2-2 0,-1 2 0,3-1 0,-2 1 0,-2 0 0,-1 0 0,5 0 0,-2 0 0,14 0 0,-15 0 0,6-1 0,-16 1 0,0-1 0,-2 0 0,-1 1 0,-2-1 0,1 1 0,1 0 0,3 0 0,-1-1 0,4 0 0,-5 0 0,2 0 0,-2 1 0,2 0 0,0 0 0,3-1 0,-4 1 0,2-2 0,-6 2 0,0-2 0,1 2 0,1-2 0,-2 2 0,3-2 0,-4 2 0,2-2 0,-4 2 0,0-1 0</inkml:trace>
</inkml:ink>
</file>

<file path=ppt/ink/ink9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2:59.162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5 16383,'6'-1'0,"3"-1"0,3 2 0,6-1 0,4 1 0,11 0 0,1 0 0,0 0 0,4 0 0,0 2 0,0 0 0,-1 0 0,4 0 0,-16-2 0,9 2 0,-6-1 0,1-2 0,-1 2 0,-4-3 0,-8 1 0,-4 1 0,7 0 0,-4 0 0,14 0 0,-10 0 0,5 0 0,-7 1 0,0-1 0,-3 1 0,2-1 0,-6 0 0,5 0 0,-2 0 0,-1 0 0,3 0 0,0 1 0,-2-1 0,10 2 0,-12-2 0,5 1 0,-7-1 0,0 0 0,1-1 0,-1 1 0,0-1 0,0 1 0,0 0 0,-1 0 0,-1 0 0,-1 0 0,-1 0 0,0-1 0,-1 1 0,1-1 0,-2 1 0,0 0 0,0 0 0,-1 0 0,2 0 0,0 0 0,0-1 0,-1 1 0,2-1 0,-3 1 0,5 0 0,-1 0 0,1 0 0,5 0 0,-2-1 0,2 0 0,-5 0 0,-3 0 0,-4 1 0</inkml:trace>
</inkml:ink>
</file>

<file path=ppt/ink/ink9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1.502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13 16383,'15'0'0,"5"0"0,1-1 0,5 0 0,0 0 0,10 0 0,-5 0 0,21-1 0,-15 0 0,4 0 0,-7 2 0,-7-1 0,8 1 0,-12 0 0,6 1 0,-10-1 0,3 2 0,1-1 0,18 3 0,-11-2 0,10 2 0,-14-3 0,-3 2 0,-2-2 0,-1 0 0,1 1 0,-3 0 0,2 1 0,-5-1 0,1 0 0,7-2 0,-5 1 0,4-1 0,0 0 0,-8 0 0,3 0 0,-10 0 0,-2 0 0,-3 0 0,1 0 0,0 0 0,-1 0 0,1 0 0,-1 0 0,1 0 0,-1 0 0,0-1 0,-1 0 0,-1-3 0,0 3 0,0-2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9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3.235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16383,'18'0'0,"17"0"0,-9 0 0,14 0 0,-13 0 0,-2 1 0,3 1 0,-5 0 0,2-1 0,-2 1 0,1-2 0,-3 0 0,-3 0 0,-5-1 0,2 0 0,0 1 0,0 2 0,8 0 0,-9 0 0,5 0 0,-9 0 0,1-1 0,-1 1 0,7-2 0,-3 2 0,9-1 0,-10 1 0,12-1 0,-12 0 0,4-1 0,-10 0 0,0 0 0,2 1 0,-1 0 0,4 1 0,-2 0 0,1 0 0,8 1 0,-6-2 0,7 2 0,-9-3 0,0 2 0,-4-2 0,-1 2 0,-3-2 0,0 1 0,0-1 0,3 0 0,0 0 0,3 0 0,-2 0 0,-1 0 0,-1 0 0,-1 0 0,-1 0 0,1 0 0,-2 0 0,2 0 0,-1-1 0,1 1 0,0-1 0,-1 1 0,-1 0 0,0-1 0,0 0 0,0 0 0,-1 0 0,0 1 0</inkml:trace>
</inkml:ink>
</file>

<file path=ppt/ink/ink9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5.758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23 16383,'14'-3'0,"-3"1"0,8 1 0,0 2 0,31-1 0,-14 1 0,35-1 0,-39 0 0,12-1 0,-21 1 0,3-2 0,-4 1 0,2-2 0,-2 2 0,-4 0 0,-3 1 0,-7 0 0,-1 0 0,-4 0 0,2 0 0,-1 0 0,1 0 0,4 0 0,-2 1 0,2-1 0,-3 1 0,0 0 0,-1-1 0,-1 1 0,2-1 0,-1 1 0,5-1 0,-2 1 0,2-1 0,-2 0 0,0 0 0,3 0 0,-4 0 0,0 0 0,-2 1 0,-2-1 0,1 1 0,-2-1 0,3 0 0,-1 0 0,1 0 0,0 0 0,-1 0 0,3 0 0,2-1 0,-1 0 0,2 0 0,-4-1 0,0 1 0,6-2 0,-5 1 0,7 0 0,-8 0 0,2 2 0,-5-1 0,2 1 0,-2 0 0,1-1 0,0 1 0,-2-1 0,3 1 0,-2 0 0,0 1 0,-3-2 0,-1 1 0</inkml:trace>
</inkml:ink>
</file>

<file path=ppt/ink/ink9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7.759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0 16383,'27'3'0,"-4"-2"0,17 5 0,-11-3 0,12 2 0,-1-2 0,5-2 0,3 1 0,-7-2 0,0 0 0,-2 1 0,-6-1 0,0 2 0,-6-1 0,4 1 0,-7-1 0,-1 0 0,-7 1 0,-4-1 0,2 0 0,-2 1 0,1-2 0,-1 2 0,-1-2 0,-1 2 0,0-1 0,-3 0 0,3 0 0,-6-1 0,1 0 0,0 0 0,0 0 0,6 0 0,-5 0 0,5-1 0,-5 1 0,7-1 0,-2 0 0,11 0 0,-11-1 0,3 1 0,-17-1 0,2 2 0,-4-1 0</inkml:trace>
</inkml:ink>
</file>

<file path=ppt/ink/ink9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08.892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0 16383,'14'2'0,"13"-1"0,-8 2 0,11-1 0,-13-1 0,1-1 0,4 0 0,0 0 0,8 1 0,-1-1 0,2 2 0,-1-1 0,-4 0 0,-1-1 0,-2 0 0,-2 0 0,-2 0 0,1-1 0,-6 0 0,0 0 0,-4 1 0,0-1 0,-1 1 0,-1 0 0,0 0 0,0 0 0,-3 0 0,-1 0 0,-2 0 0,1 0 0,0 0 0,4 0 0,-2 0 0,1 0 0,-1 1 0,-1-1 0,2 0 0,3 1 0,1 0 0,5-1 0,-3 0 0,2 0 0,-2 0 0,-4 0 0,0 0 0,-8 0 0,1 0 0</inkml:trace>
</inkml:ink>
</file>

<file path=ppt/ink/ink9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0.70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4 16383,'7'-1'0,"-1"0"0,6 1 0,1-1 0,7 0 0,2 1 0,4 2 0,3 0 0,16 1 0,-10-2 0,14 0 0,-26-1 0,-3 0 0,-11 0 0,-3 0 0,-1 0 0,0 0 0,-3 0 0,5 1 0,-2-1 0,5 1 0,-1-1 0,0 2 0,4-2 0,-4 2 0,2-2 0,-3 0 0,-2 0 0,-1 0 0,0 0 0,5-1 0,1 0 0,1 0 0,0 0 0,0 1 0,-3-1 0,2 1 0,-6-1 0,0 1 0,0 0 0,-2-1 0,1 1 0,-3-2 0,0 2 0,-1-1 0</inkml:trace>
</inkml:ink>
</file>

<file path=ppt/ink/ink9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1.93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4 16383,'10'-1'0,"-2"0"0,7 0 0,-3 1 0,2 0 0,6 0 0,0 0 0,4 0 0,-2 0 0,-4 1 0,0-1 0,1 2 0,-2-2 0,17 4 0,-13-2 0,19 3 0,-18-4 0,7-1 0,-15 0 0,-2-2 0,-5 2 0,1-1 0,1 0 0,3 1 0,-2-2 0,0 2 0,-5-1 0,-2 1 0,-4 0 0</inkml:trace>
</inkml:ink>
</file>

<file path=ppt/ink/ink9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3.06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6 16383,'7'-2'0,"3"-1"0,-3 3 0,11 1 0,-7 1 0,9 2 0,-5 2 0,6 0 0,2 1 0,16 1 0,-1-1 0,-5-1 0,-7-2 0,-17-2 0,-3-1 0,-3 1 0,-2 2 0,1-1 0,-2 7 0,1-7 0,-1 2 0</inkml:trace>
</inkml:ink>
</file>

<file path=ppt/ink/ink9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4.731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9 16383,'28'2'0,"-1"1"0,-16-3 0,3 0 0,-1 0 0,0 0 0,4-1 0,-1 0 0,-1 0 0,7 1 0,-6 0 0,4 1 0,-5-1 0,6 2 0,-5-1 0,4-1 0,-11 0 0,-2 0 0,-3 1 0,1 0 0,2-1 0,0 0 0,8 0 0,-4 0 0,6 0 0,-9 0 0,4 0 0,-6 0 0,0-2 0,-7-4 0,0 3 0,-3-2 0</inkml:trace>
</inkml:ink>
</file>

<file path=ppt/ink/ink9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5.654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16 16383,'15'-1'0,"4"0"0,3-2 0,3 2 0,11-1 0,-9 2 0,4-1 0,-10 0 0,-6 1 0,1-1 0,-2 1 0,-1 0 0,-1 0 0,-4 0 0,-1 0 0,-1 0 0,0-1 0,-2 1 0,-1-2 0,0 2 0,-2-1 0,-1 1 0</inkml:trace>
</inkml:ink>
</file>

<file path=ppt/ink/ink9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6.568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23 16383,'18'0'0,"0"-1"0,-1 1 0,1-1 0,-1 1 0,-2 0 0,0-1 0,1 0 0,0-1 0,3-1 0,-2 1 0,-1 1 0,1 0 0,-2 1 0,3 0 0,-3-1 0,-2 1 0,2-1 0,-7 0 0,5 1 0,-6-2 0,-2 2 0,0-1 0,-3 0 0,2 1 0,0-1 0,-1 1 0,2-1 0,-1 1 0,-2-1 0,-1 1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9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7.400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27 16383,'15'-1'0,"4"1"0,6-2 0,3 1 0,-5-1 0,3 2 0,-7-1 0,-2 0 0,-4 1 0,-1-1 0,-1 1 0,1 0 0,-1 0 0,0-1 0,-2 0 0,0-1 0,-2 1 0,1-1 0,-1 1 0,-1-1 0,-1 0 0,0 0 0,-1 1 0,-1 0 0,0 0 0,-2 1 0,0 0 0</inkml:trace>
</inkml:ink>
</file>

<file path=ppt/ink/ink9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8.287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0 35 16383,'12'-1'0,"0"-2"0,5 3 0,-1-3 0,5 2 0,-1-2 0,0 2 0,3-2 0,-1 1 0,-3-1 0,-3 0 0,-10 1 0,0 1 0,-2-1 0,1 2 0,0-1 0,5 0 0,-5 0 0,3-1 0,-2 2 0,0 0 0,0-1 0,-1 0 0,-3 1 0,-1 0 0</inkml:trace>
</inkml:ink>
</file>

<file path=ppt/ink/ink9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19.795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1 9 16383,'7'0'0,"5"0"0,3-1 0,5 0 0,2 0 0,9 0 0,-10 0 0,6 0 0,-20-1 0,-1 2 0,-6-1 0</inkml:trace>
</inkml:ink>
</file>

<file path=ppt/ink/ink9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22.893"/>
    </inkml:context>
    <inkml:brush xml:id="br0">
      <inkml:brushProperty name="width" value="0.05" units="cm"/>
      <inkml:brushProperty name="height" value="0.3" units="cm"/>
      <inkml:brushProperty name="inkEffects" value="pencil"/>
    </inkml:brush>
  </inkml:definitions>
  <inkml:trace contextRef="#ctx0" brushRef="#br0">308 0 16383,'-21'3'0,"6"0"0,-8 2 0,10-3 0,1 2 0,0-1 0,2-1 0,-5 2 0,1 0 0,-1 0 0,-2 1 0,2-4 0,0 2 0,-4-2 0,7 0 0,-5 1 0,7-1 0,2 0 0,0 0 0,4-1 0,1 0 0,0 0 0,0 0 0,0 0 0,-1 1 0,2-1 0,-1 1 0,1-1 0,0 0 0,0 0 0,0 0 0,0 0 0,1 0 0</inkml:trace>
</inkml:ink>
</file>

<file path=ppt/ink/ink9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45.648"/>
    </inkml:context>
    <inkml:brush xml:id="br0">
      <inkml:brushProperty name="width" value="0.2" units="cm"/>
      <inkml:brushProperty name="height" value="0.4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90 6717 16383,'6'-37'0,"1"-1"0,6 16 0,-3-3 0,-3 9 0,-2 0 0,2-1 0,-2 3 0,1-2 0,1 2 0,-2-1 0,3-1 0,-2 0 0,1 2 0,1-2 0,-2 2 0,0-2 0,2 0 0,-2 0 0,1 0 0,-3 1 0,2 1 0,-1 0 0,1 3 0,2-1 0,-2-1 0,2 1 0,1-2 0,4-5 0,1 1 0,9-12 0,-7 10 0,1-2 0,-7 5 0,0 6 0,1-3 0,0 4 0,-1-1 0,1 1 0,-4 0 0,0 0 0,3-9 0,-2 6 0,1-9 0,-1 9 0,-1-5 0,2 3 0,0-4 0,1-5 0,-1-10 0,0 8 0,-2-2 0,-2 12 0,-3 3 0,1 2 0,-30 57 0,6-11 0,-10 21 0,-3 3 0,-2 5 0,2-5 0,2 0 0,4-2 0,-14 27 0,24-45 0,-1-2 0,3-9 0,2-6 0,0-1 0,2-2 0,-1 3 0,3-4 0,0 3 0,-2-2 0,2 0 0,-5 4 0,1 2 0,-8 7 0,8-9 0,-5 1 0,11-6 0,2-5 0,-2 5 0,5-7 0,-1-1 0,30-29 0,-13 10 0,32-33 0,-28 26 0,9-12 0,-10 8 0,-2 1 0,2-4 0,1-7 0,-3 3 0,3-5 0,-6 13 0,-1 1 0,-3 4 0,3-4 0,0-4 0,0 1 0,-2-2 0,0 6 0,-1 1 0,3 0 0,0-5 0,0 3 0,-1-8 0,-2 1 0,0-1 0,-1 2 0,0 3 0,-2 5 0,2-2 0,-1 4 0,2-5 0,1-3 0,1-1 0,0-7 0,1 1 0,-1 1 0,0-1 0,-1 7 0,2-2 0,4-12 0,1-9 0,1-1 0,-5-1 0,-3 19 0,0-4 0,1-7 0,-2 5 0,0-3 0,-2 12 0,-2 6 0,4-6 0,-3 7 0,3-2 0,1-4 0,-1 6 0,7-17 0,-3 14 0,3-8 0,-3 11 0,0-6 0,6-11 0,-3 6 0,7-21 0,-8 22 0,8-15 0,-8 21 0,6-11 0,-7 9 0,0-4 0,-1 0 0,-2 4 0,1 4 0,-2 5 0,-1 2 0,-1 1 0,5-14 0,-3 6 0,6-17 0,-7 16 0,4-4 0,-3 7 0,1 0 0,-1-3 0,9-18 0,-5 14 0,9-12 0,-8 18 0,5-1 0,-2-1 0,-1 2 0,8-9 0,-12 14 0,6-5 0,-14 52 0,-2-9 0,-3 27 0,-3-11 0,-1-7 0,-1 5 0,-3 3 0,-3-2 0,-4 11 0,-4 2 0,2 0 0,-1-2 0,1-1 0,-1 6 0,-17 38 0,23-62 0,-1 2 0,5-12 0,1-2 0,0 1 0,-4 1 0,3-3 0,-3 2 0,-3 12 0,1-4 0,-6 14 0,7-11 0,-7 18 0,6-17 0,-1 6 0,4-18 0,5-7 0,-1-1 0,2-1 0,1-2 0,-2 4 0,0 2 0,-2 3 0,-4 5 0,1 0 0,-2 2 0,3 0 0,0-5 0,0 5 0,-1-6 0,3-1 0,-1-3 0,4-6 0,1-1 0,10-48 0,4 11 0,5-24 0,3-5 0,4-1 0,-4 9 0,0 0 0,6-16 0,-1-4 0,4-12 0,-4 8 0,7-15 0,-7 13 0,-1 4 0,-3 8 0,0-1 0,0 12 0,-1-1 0,1 3 0,-7 20 0,8-25 0,-8 28 0,10-23 0,-8 19 0,11-18 0,-8 18 0,5-6 0,-7 12 0,1-1 0,-4 6 0,1-4 0,2 0 0,7-13 0,-5 11 0,13-16 0,-14 20 0,12-22 0,-14 21 0,15-27 0,-14 26 0,12-24 0,-13 23 0,6-10 0,-8 16 0,-1-1 0,0 5 0,-1 1 0,1-1 0,1-5 0,-2 2 0,2-3 0,7-8 0,-5 6 0,14-17 0,-11 15 0,4-4 0,-7 6 0,-1 0 0,-2 1 0,1 0 0,-2 3 0,2-5 0,-3 8 0,0-10 0,-4 16 0,1-5 0,-2 10 0,-9 38 0,-8 28 0,-8 21 0,-1 1 0,-5-7 0,11-33 0,-18 35 0,18-41 0,-12 23 0,12-23 0,-4 6 0,1-2 0,3-1 0,-16 36 0,14-26 0,-14 30 0,17-39 0,0 2 0,4-12 0,0-1 0,2-3 0,-8 13 0,4-7 0,-4 9 0,1-4 0,8-17 0,-3 6 0,7-19 0,-1 2 0,10-40 0,5 6 0,16-66 0,2 21 0,5-19 0,2 2 0,-2 4 0,0-9 0,-17 43 0,-2 1 0,7-30 0,-2-9 0,1 14 0,-2 4 0,1 8 0,2 3 0,-4 14 0,7-16 0,-10 24 0,0-6 0,-3 13 0,-5 5 0,2 0 0,-2 2 0,5-8 0,0 6 0,1-6 0,4-7 0,-3 6 0,6-10 0,-4 15 0,0 1 0,5-6 0,-2 5 0,2-7 0,-1 9 0,-1 0 0,9-10 0,-8 9 0,18-13 0,-19 19 0,12-8 0,-14 7 0,2 2 0,-1-4 0,-5 5 0,2-2 0,-5 2 0,1-2 0,-1-2 0,0-1 0,1 1 0,0 1 0,-3 5 0,4-10 0,-2-2 0,2-5 0,-1 4 0,3-12 0,-2 14 0,7-23 0,-5 22 0,6-12 0,-5 15 0,5-11 0,-7 15 0,2-3 0,-5 11 0,0 0 0,1-2 0,-3 4 0,6-6 0,-6 8 0,7-7 0,-6 8 0,6-6 0,-7 7 0,0-2 0,-13 32 0,-1 3 0,-7 23 0,-9 20 0,8-22 0,-14 17 0,13-28 0,-9 4 0,6-2 0,-6 6 0,1 6 0,0-3 0,2 0 0,-1-2 0,6-10 0,-1 1 0,2 0 0,4-7 0,-3 5 0,5-6 0,-3 0 0,2 2 0,-3-5 0,-6 16 0,4-14 0,-8 18 0,8-11 0,-1 4 0,-7 21 0,8-13 0,-7 12 0,10-21 0,1-5 0,1-2 0,4-7 0,-1 4 0,4-8 0,-1 0 0,1-1 0,0 1 0,0-4 0,2-3 0,2-2 0,21-45 0,1-5 0,18-36 0,-1-6 0,2 4 0,-4-1 0,4-1 0,-13 16 0,6-16 0,-8 5 0,-2 0 0,-2-23 0,-9 39 0,3-24 0,-9 49 0,5-14 0,-5 23 0,4-8 0,-2 8 0,0 1 0,3-5 0,-1 7 0,-1-1 0,-1 6 0,-2 3 0,0 1 0,2-2 0,-1 1 0,10-11 0,-5 7 0,7-8 0,-7 10 0,1-3 0,1-2 0,1-5 0,0-1 0,0-9 0,-1 4 0,3-6 0,-3 9 0,2-1 0,-2 7 0,-3 2 0,2-1 0,-2 4 0,0-3 0,1-3 0,-3 2 0,3-6 0,4-12 0,-5 4 0,3-4 0,-6 14 0,0 7 0,0 4 0,0-1 0,-1 4 0,2-9 0,-3 8 0,1-4 0,-1 7 0,4-6 0,-2 3 0,3-7 0,-1 3 0,0-2 0,1 1 0,0-5 0,-2 2 0,1-4 0,4-10 0,0 8 0,1-5 0,-3 12 0,-4 0 0,0 5 0,0 0 0,0 3 0,-1 0 0,0 0 0,1-4 0,0-7 0,0 5 0,1-6 0,0 3 0,-2 4 0,4-12 0,-6 12 0,4-9 0,-3 9 0,3-8 0,-2 8 0,0-5 0,-3 9 0,0 0 0,-2 3 0,1 0 0,2-5 0,-1 4 0,2-7 0,0 4 0,2-9 0,-1-1 0,2-1 0,-3 5 0,1 2 0,-3 3 0,0 1 0,-1 2 0,1 4 0,1-4 0,-1-1 0,4-8 0,-3-1 0,12-28 0,-6 16 0,10-20 0,-4 17 0,-3 8 0,6-8 0,-9 17 0,1-6 0,-7 14 0,-1-1 0,0 4 0,1 0 0,4-5 0,-3 4 0,6-17 0,-6 11 0,4-14 0,-4 12 0,0 0 0,-2 2 0,-1 6 0,-1 0 0,3-3 0,-1 2 0,2-5 0,-3 5 0,0-1 0,1 3 0,0-3 0,0 0 0,0-1 0</inkml:trace>
</inkml:ink>
</file>

<file path=ppt/ink/ink9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3:50.069"/>
    </inkml:context>
    <inkml:brush xml:id="br0">
      <inkml:brushProperty name="width" value="0.2" units="cm"/>
      <inkml:brushProperty name="height" value="0.4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0 3664 16383,'16'-22'0,"-2"2"0,-4 6 0,-1 2 0,6-8 0,-6 8 0,3-2 0,-3 0 0,0 0 0,3-5 0,1-1 0,0 1 0,2-3 0,-1 4 0,2-2 0,0 1 0,-4 3 0,0-2 0,-2 3 0,-3 0 0,3 1 0,-3 0 0,1 1 0,-1 0 0,-3 3 0,4-2 0,-4 0 0,3 2 0,-4-4 0,2 2 0,3-7 0,-3 4 0,2-3 0,-3 5 0,0 1 0,0-8 0,0 9 0,1-7 0,-1 7 0,0-1 0,0-1 0,-1 0 0,1-1 0,-2 2 0,1-2 0,1 1 0,-3 0 0,2-3 0,-3 2 0,2-1 0,0 3 0,-1-2 0,4 0 0,-4-1 0,4 0 0,-3 3 0,3 1 0,-2-1 0,4-1 0,-1 0 0,1-4 0,0 2 0,0-7 0,-1 3 0,4-14 0,-4 10 0,2-4 0,-3 9 0,-2 5 0,3 0 0,-2 3 0,1 0 0,4-6 0,-3 6 0,3-10 0,0-1 0,-3 1 0,8-13 0,-7 13 0,4-4 0,-1 6 0,1-7 0,2 4 0,0-2 0,4-4 0,-4 10 0,4-10 0,-4 9 0,-2-2 0,1 2 0,-2 0 0,2 0 0,-3 2 0,2-1 0,-1-1 0,-1 3 0,2-1 0,-3 1 0,1 2 0,-1-4 0,-1 3 0,0-1 0,0-1 0,-3 3 0,4-2 0,-4 4 0,3-2 0,0 0 0,-1-1 0,0 0 0,3-6 0,-1 5 0,1-4 0,-1 7 0,-3-1 0,4-5 0,-3 6 0,1-6 0,-1 6 0,0-2 0,-1 1 0,1-1 0,-2 2 0,1-2 0,1 0 0,-2 1 0,2-1 0,-4 2 0,4 0 0,-2 0 0,2 0 0,-1-1 0,3-7 0,-2 4 0,3-4 0,-4 6 0,1-1 0,0 2 0,0-3 0,1 1 0,-1-2 0,0 0 0,0 1 0,3-11 0,-1 9 0,2-11 0,-4 13 0,1-9 0,0 6 0,3-10 0,-3 8 0,0-1 0,0 4 0,0 3 0,-1-4 0,2 0 0,-2 1 0,2-1 0,-1 2 0,-1 1 0,4-6 0,-3 5 0,1-5 0,0 2 0,-2 1 0,2-2 0,-2 7 0,-1-1 0,0 4 0,2-5 0,-2 3 0,2-7 0,0 3 0,0-3 0,4-5 0,-4 9 0,6-14 0,-4 12 0,3-6 0,-4 7 0,0-2 0,-1 3 0,1-3 0,0 1 0,2-6 0,-4 5 0,5-5 0,-8 12 0,4-1 0,-3 5 0,3-3 0,-1 1 0,1-3 0,-1 0 0,-1 0 0,2-3 0,-1-1 0,-1 3 0,1-2 0,-1 2 0,0 1 0,-1-1 0,0 5 0,-2-2 0,1 0 0,-1 1 0,1-6 0,2 0 0,1-11 0,-1 8 0,1-6 0,-4 13 0,-1 2 0,1-2 0,0 4 0,0-7 0,0 3 0,2-6 0,2-8 0,0 1 0,2-3 0,-4 13 0,-2 7 0</inkml:trace>
</inkml:ink>
</file>

<file path=ppt/ink/ink9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01.499"/>
    </inkml:context>
    <inkml:brush xml:id="br0">
      <inkml:brushProperty name="width" value="0.1" units="cm"/>
      <inkml:brushProperty name="height" value="0.2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0 1151 16383,'3'-17'0,"0"2"0,1 4 0,0 4 0,1-6 0,0 6 0,1-6 0,1 3 0,-2-3 0,9-6 0,-7 7 0,9-8 0,-7 7 0,0 0 0,-2-2 0,-4 8 0,1-1 0,-2 0 0,0 2 0,0-2 0,-1 2 0,0-1 0,1 2 0,-1 1 0,1-3 0,0 0 0,2-4 0,-2 4 0,4-4 0,-2 4 0,3-2 0,0-3 0,0 3 0,-1-2 0,-1 3 0,0-2 0,-1 1 0,1-4 0,-2 4 0,0 0 0,2-2 0,-2 3 0,1-1 0,1 0 0,-3 1 0,2-4 0,-3 3 0,2-2 0,1 3 0,-1-1 0,2 1 0,-4 2 0,2-2 0,-1 2 0,0 1 0,1 1 0,-1-2 0,1 1 0,1-3 0,-1 0 0,4-6 0,-5 6 0,6-6 0,-6 8 0,2-1 0,-1 3 0,-1-2 0,0 1 0,0 0 0,0-1 0,1 1 0,-1-2 0,1 2 0,0-2 0,1 1 0,0-1 0,-1 2 0,0 0 0,2-2 0,-2 1 0,4-3 0,-3 2 0,1-3 0,0 2 0,1-1 0,-1-1 0,3-5 0,1-1 0,1 0 0,-2 4 0,0 2 0,-2 0 0,-1-1 0,-1-1 0,-2 3 0,1 0 0,-1 3 0,1 1 0,0-1 0,-1 1 0,1 0 0,0-2 0,-1-2 0,1 1 0,0-2 0,-1 4 0,1 1 0,-1 2 0,2-4 0,-2 4 0,2-9 0,-1 6 0,0-4 0,0 3 0,-1 2 0,3-5 0,-3 3 0,3-5 0,-1-1 0,-2 5 0,1-2 0,-2 4 0,1 0 0,-1 0 0,1 0 0,0-1 0,0 0 0,1 1 0,1-1 0,-2 3 0,3-2 0,-3 2 0,2-1 0,-1 1 0,0-1 0,-1 0 0,-1 1 0,0-2 0</inkml:trace>
</inkml:ink>
</file>

<file path=ppt/ink/ink9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24.493"/>
    </inkml:context>
    <inkml:brush xml:id="br0">
      <inkml:brushProperty name="width" value="0.1" units="cm"/>
      <inkml:brushProperty name="height" value="0.2" units="cm"/>
      <inkml:brushProperty name="color" value="#8E8E8E"/>
      <inkml:brushProperty name="tip" value="rectangle"/>
      <inkml:brushProperty name="rasterOp" value="maskPen"/>
    </inkml:brush>
  </inkml:definitions>
  <inkml:trace contextRef="#ctx0" brushRef="#br0">1 1 16383,'6'16'0,"-1"0"0,-4-10 0,2 2 0,-3-2 0,3 2 0,-2-2 0,1 1 0,0 1 0,1 0 0,-2-1 0,2 0 0,-2-1 0,1-1 0,-1 0 0,1 1 0,1 2 0,-1-2 0,1 1 0,0 4 0,-1-3 0,2 4 0,0 2 0,-1-4 0,0 6 0,1-3 0,0 0 0,3 10 0,1-7 0,1 4 0,-3-9 0,-1-1 0,0 3 0,-2-3 0,1 1 0,-2-2 0,1-3 0,0 2 0,1 1 0,0 0 0,1-1 0,-2 0 0,0-1 0,0-2 0,-1 0 0,0 2 0,1 0 0,0 2 0,0 0 0,2 5 0,0-3 0,1 5 0,-2-5 0,0 1 0,0 0 0,0 4 0,2-4 0,-1 0 0,-1-1 0,-1-4 0,1 8 0,-1-6 0,3 8 0,-2-7 0,1 2 0,-1-3 0,-1-1 0,2 5 0,-2-3 0,3 3 0,-2-3 0,0-1 0,-1 1 0,0-1 0,0-1 0,-1 2 0,1-3 0,0 5 0,4 3 0,-2-2 0,2 5 0,-1-3 0,-2-3 0,3 1 0,-2-2 0,0-3 0,1 3 0,-1-4 0,0 3 0,2 1 0,2 5 0,0-2 0,5 6 0,-6-7 0,1 1 0,-3-2 0,-1-1 0,4 4 0,-2 0 0,0-1 0,-1 0 0,0-2 0,0-2 0,2 7 0,0-2 0,6 12 0,-2-8 0,1 4 0,-3-9 0,-2-2 0,-1-2 0,-2-1 0,-1 1 0,-1-2 0,1 2 0,0 0 0,1-1 0,1 1 0,-1-1 0,1 6 0,0-2 0,1 2 0,2 0 0,-3-1 0,3 1 0,-1 1 0,0-3 0,0 5 0,0-2 0,-3 0 0,1 3 0,0 1 0,-1-2 0,3 5 0,-2-6 0,3 4 0,-3-2 0,1-2 0,-1 3 0,0-3 0,1 1 0,1 3 0,-2-5 0,6 9 0,-6-8 0,10 12 0,-7-11 0,2 6 0,-2-7 0,-1 0 0,2 1 0,-1 2 0,2-1 0,-2 1 0,2 4 0,-1 0 0,3 2 0,-2-2 0,-1-2 0,5 12 0,-7-13 0,6 10 0,-7-17 0,1 3 0,0-3 0,0 3 0,-2-3 0,-1 0 0,1-4 0,-3 0 0,3-1 0,-1 0 0,-1-1 0,0 1 0,0-2 0,0 2 0,1 0 0,-1-1 0,3 4 0,2 8 0,0-3 0,0 8 0,-1-8 0,-1 2 0,4 4 0,-4-5 0,2 0 0,-4-7 0,1-2 0,1 5 0,-1-3 0,1 3 0,-2-5 0,-1 0 0,0 0 0,1-1 0,0 0 0,4 7 0,0-3 0,1 5 0,-1-4 0,-2-2 0,-1 3 0,0-3 0,3 4 0,-4-1 0,4 1 0,-4 1 0,2-1 0,7 9 0,-6-7 0,11 17 0,-10-18 0,3 10 0,-2-9 0,-2 0 0,2 0 0,-3-3 0,1 2 0,0 3 0,0-3 0,1 7 0,-3-10 0,0 5 0,0-3 0,-1-1 0,5 13 0,-3-9 0,5 13 0,-6-10 0,3 8 0,-1-3 0,2 1 0,1-4 0,-1-4 0,0-1 0,-2-5 0,0 2 0,0-4 0,-1 2 0,0-4 0,-2-2 0,0 3 0,1-3 0,-1 3 0,1 1 0,3 8 0,-3-3 0,7 12 0,-6-9 0,6 12 0,-5-13 0,2 7 0,-5-12 0,3 6 0,-5-8 0,3 7 0,-4-8 0,4 10 0,-4-9 0,5 7 0,-5-4 0,4 5 0,-1 2 0,5 14 0,-4-7 0,3 13 0,-4-18 0,2 8 0,0-2 0,1 1 0,1 6 0,-1-3 0,-2-4 0,4 4 0,-5-8 0,6 5 0,-3-3 0,1-3 0,3 2 0,-4-6 0,2 3 0,4 8 0,-5-8 0,6 8 0,-5-11 0,1 5 0,4-2 0,-5 2 0,4-1 0,-8-7 0,2 2 0,-2-6 0,-2 0 0,2 1 0,-3-8 0,0 2 0,-4-24 0,-2 1 0,0-10 0,-5-2 0,2 2 0,-4-4 0,0-22 0,0 16 0,-3-24 0,3 30 0,1-8 0,3 19 0,2-4 0,1 9 0,0-4 0,-1 2 0,0-5 0,-1 3 0,0 0 0,0 3 0,1 2 0,0-3 0,-1-2 0,0-1 0,-1-1 0,-1-7 0,2 7 0,-5-17 0,3 15 0,-4-3 0,3 7 0,-1 4 0,5-1 0,-7-4 0,5 5 0,-6-6 0,5 9 0,-3-2 0,0 0 0,-2 1 0,0-5 0,0 3 0,0-1 0,-6-6 0,5 5 0,-6-6 0,7 8 0,-1-3 0,5 3 0,-5 0 0,5-3 0,-3 2 0,0-5 0,0 1 0,-3-4 0,4 3 0,1-1 0,0 1 0,3 0 0,-5-1 0,1-3 0,1 7 0,3-3 0,3 8 0,0-1 0,0 0 0,-1-3 0,2 1 0,-1-1 0,0 0 0,-1 1 0,-1-7 0,2 5 0,-3-7 0,2 6 0,-2 1 0,1 1 0,0 3 0,3 0 0,-2 1 0,1-3 0,0 2 0,-1-4 0,1 1 0,2 2 0,-2 1 0,3 5 0,-2 3 0,3 18 0,5 15 0,4 17 0,15 30 0,-6-28 0,2 3 0,1 5 0,1 2 0,5 8 0,1-1 0,-5-12 0,1-2 0,0 2 0,1-2 0,19 27 0,-18-30 0,1-2 0,14 21 0,-11-20 0,-1-2 0,4 5 0,9 12 0,-15-24 0,-6-2 0,3-3 0,-6-5 0,-1-3 0,1 0 0,-4 2 0,1-4 0,-4 1 0,1-3 0,-1 2 0,6 15 0,-4-7 0,11 34 0,-12-32 0,8 25 0,-9-26 0,0 1 0,-2 3 0,-3-9 0,3 5 0,-2-7 0,1 1 0,-1 1 0,-4-4 0,1 1 0,-1 0 0,-1-1 0,2 4 0,-1 0 0,0 1 0,3 4 0,-2-1 0,4 10 0,-3-12 0,1 2 0,-3-9 0,-1-5 0,4 13 0,-2-14 0,1 8 0,-3-13 0,1 2 0,-1 0 0,3 6 0,-3-5 0,1 0 0,-3-8 0,0-5 0,-5-16 0,1 3 0,-4-13 0,2 8 0,-2-2 0,-3-4 0,-4-5 0,-1 2 0,-6-7 0,3 8 0,-4-5 0,4 7 0,2 3 0,1-1 0,4 4 0,-2-2 0,-1-1 0,3 6 0,-3-3 0,3 1 0,2 1 0,-2-6 0,6 6 0,-3-7 0,4 6 0,0-1 0,-1 1 0,1 1 0,1-1 0,-2-1 0,3-1 0,0-5 0,0 2 0,-2-28 0,-1 18 0,-2-21 0,1 29 0,1-4 0,2-1 0,0 6 0,0-2 0,2 15 0,0 3 0,10 33 0,2 3 0,9 26 0,-1-8 0,9 30 0,-5-25 0,-3 0 0,1 1 0,6 5 0,-3-7 0,0 0 0,6 10 0,15 23 0,-22-39 0,5 14 0,-13-25 0,-1 5 0,-3-9 0,0-4 0,2 10 0,-1-11 0,1 15 0,-6-22 0,2 7 0,-4-10 0,2 0 0,-1 4 0,0 2 0,-2 1 0,3 5 0,-1-1 0,7 6 0,0-1 0,2-1 0,-2-2 0,-4-9 0,0-1 0,-4-2 0,3 3 0,-1 2 0,4 6 0,1-2 0,4 8 0,0-4 0,5 18 0,2-1 0,0 9 0,5 10 0,-9-19 0,0 2 0,15 32 0,-7-21 0,-1-3 0,6 6 0,5 4 0,-21-39 0,-5-9 0,-9-17 0,-4-24 0,-4-5 0,1-7 0,-7-5 0,8 17 0,-9-12 0,7 11 0,-10-19 0,7 13 0,-13-31 0,9 11 0,-16-39 0,15 27 0,-18-28 0,20 45 0,-13-22 0,15 37 0,-4-12 0,6 20 0,1 3 0,2 1 0,-1 4 0,0-3 0,0 2 0,0-1 0,1 1 0,-1-7 0,-1 2 0,-1-4 0,0 2 0,3 4 0,-2-1 0,1-5 0,-1 7 0,-2-10 0,1 7 0,-4-9 0,3 10 0,0-3 0,2 9 0,2 1 0,-2 1 0,2 1 0,1 3 0,0-2 0,0 1 0,-2-2 0,2 1 0,-2-1 0,-4-11 0,2 6 0,-4-9 0,5 9 0,3 4 0,2 2 0,6 47 0,6 27 0,1 22 0,1 6 0,-3-24 0,-1-9 0,4 3 0,1-8 0,10 23 0,-5-25 0,7 19 0,-9-27 0,3 5 0,-1 6 0,1-1 0,-1 2 0,3-2 0,-1-9 0,-2-2 0,2-2 0,-5-6 0,4 4 0,-4-7 0,-3-2 0,-2-2 0,-2 0 0,1-2 0,6 16 0,-4-11 0,8 14 0,-8-15 0,16 32 0,-11-27 0,9 21 0,-10-29 0,-3-3 0,1 0 0,0 0 0,-2 0 0,3 0 0,4 6 0,-2-8 0,10 13 0,-12-17 0,6 7 0,-9-12 0,-1-2 0,0 1 0,-2-5 0,1 5 0,-1-3 0,2 4 0,0 2 0,2 3 0,-1-1 0,0 2 0,-4-8 0,0-2 0,-5-6 0,-1-22 0,-5-14 0,0-11 0,-11-20 0,1 22 0,-12-20 0,8 24 0,-1-5 0,5 11 0,3 6 0,-1-7 0,2 6 0,-1-5 0,0 1 0,0 0 0,-2 0 0,-4-13 0,2 9 0,-2-9 0,6 14 0,0 3 0,2 1 0,1 3 0,-1-1 0,2 5 0,-2-3 0,1 3 0,0 0 0,2 2 0,1 5 0,2 0 0,0 3 0,1-1 0,-1-1 0,0 2 0,1 1 0,-1 1 0,1 1 0,0-1 0,0 1 0,-2-5 0,2 3 0,-2-3 0,3 5 0,-1-2 0,1 3 0,-1-4 0,1 1 0,-1 0 0,2 1 0,9 23 0,12 16 0,4 10 0,12 16 0,-12-23 0,8 11 0,-10-10 0,-1-5 0,-3-1 0,-6-6 0,1 0 0,0 3 0,2 4 0,-1-1 0,8 17 0,-8-15 0,10 12 0,-10-19 0,9 15 0,-12-18 0,8 29 0,-10-26 0,5 21 0,-2-8 0,-3-7 0,3 5 0,-6-15 0,-1-4 0,-1-3 0,-1 8 0,1-7 0,2 12 0,-3-13 0,3 8 0,0-2 0,0 0 0,3 3 0,-3-6 0,1 1 0,4 12 0,-3-5 0,7 14 0,3 8 0,0-5 0,7 15 0,1-1 0,-3 0 0,11 26 0,-17-36 0,4 12 0,-16-39 0,-2-5 0,-1-5 0,-1-6 0,-8-21 0,1 7 0,-6-14 0,-1 9 0,3 6 0,-19-19 0,13 12 0,-14-15 0,14 13 0,1 0 0,-4-4 0,7 6 0,-7-6 0,7 5 0,-2 0 0,2-4 0,3 6 0,-2-6 0,7 10 0,-3-1 0,3 3 0,-1-1 0,1 0 0,0-3 0,-1 1 0,0 0 0,0-2 0,0 4 0,-1-5 0,0 3 0,-2-5 0,2 6 0,-2-2 0,4 5 0,-1 0 0,3 4 0,-1-2 0,0 1 0,-2-7 0,1 3 0,0-3 0,1 4 0,0 1 0,1 1 0,2 25 0,3-2 0,3 25 0,0-9 0,10 26 0,-1-12 0,1 0 0,2 2 0,10 20 0,11 20 0,-11-30 0,-2-6 0,-5-18 0,-3-2 0,-7-16 0,-3-6 0,-4-5 0,-17-43 0,6 8 0,-14-37 0,7 11 0,-5-4 0,-15-32 0,7 20 0,3 10 0,1 1 0,-3-10 0,8 20 0,2 1 0,1 2 0,2 0 0,5 18 0,1 2 0,-5-11 0,3 4 0,-2-6 0,1 8 0,1 5 0,-5-8 0,6 16 0,-3-7 0,5 13 0,2 2 0,-1 2 0,3 4 0,-2-2 0,-2 0 0,0 2 0,-2-2 0,4 4 0,-3 14 0,2 11 0,-1 18 0,2 7 0,0 2 0,4-5 0,-1-3 0,5-5 0,1-4 0,10 6 0,-4-12 0,3 4 0,-3-6 0,-3-5 0,6 12 0,-5-14 0,1 7 0,-3-9 0,1 1 0,-3 1 0,0-3 0,-1-1 0,4 11 0,-2-9 0,4 12 0,-5-10 0,3 5 0,3 16 0,2 2 0,4 9 0,2-1 0,1-3 0,-4-7 0,2 5 0,-4-8 0,5 14 0,2 0 0,1-3 0,-6-10 0,0-5 0,-5-5 0,1 4 0,4 7 0,0-1 0,7 14 0,4 6 0,20 26 0,-10-18 0,-11-19 0,-1-2 0,4 4 0,0 14 0,-8-22 0,-8-4 0,2 2 0,-10-19 0,3 11 0,-7-21 0,0 2 0,-10-33 0,2 3 0,-8-30 0,2 5 0,-5-17 0,-3 4 0,-3-5 0,0 4 0,-2 2 0,-1-2 0,-2-3 0,3 5 0,8 8 0,-1-1 0,-3-14 0,5 15 0,0 1 0,-3-9 0,-6-9 0,2 7 0,-8-14 0,8 18 0,0 0 0,10 22 0,3 4 0,4 11 0,1-1 0,4 7 0,0 3 0,1-5 0,1 7 0,0 2 0,5 17 0,3 4 0,6 17 0,4 1 0,0 2 0,7 6 0,-6-10 0,7 13 0,-1-6 0,-1 6 0,2 1 0,1 0 0,-2-2 0,4 3 0,-11-12 0,3 5 0,-7-3 0,0 0 0,0 4 0,-3-5 0,0 1 0,-1-1 0,0-7 0,10 23 0,-7-21 0,20 37 0,-15-38 0,11 20 0,-14-24 0,2 2 0,-7-4 0,-3-5 0,0 0 0,-4-1 0,1-5 0,2 4 0,-4-9 0,3 7 0,-1 0 0,-1 0 0,3-1 0,-2-2 0,6 2 0,-2-2 0,0 1 0,-2-7 0,-5-4 0,0-15 0,-5-4 0,-7-25 0,-9-5 0,-4-9 0,-11-6 0,-9-6 0,0 2 0,-12-11 0,12 23 0,-1-6 0,7 14 0,2 0 0,3-5 0,-3-12 0,6 7 0,0-3 0,5 12 0,2 8 0,-9-19 0,2 10 0,-8-16 0,15 29 0,-3-4 0,11 16 0,1 2 0,-1-2 0,-3-14 0,2 4 0,-5-13 0,4 5 0,-1-2 0,-14-33 0,6 17 0,-7-14 0,13 27 0,6 11 0,6 9 0,3 10 0,7 10 0,5 9 0,0 0 0,8 12 0,-7-2 0,5 10 0,1 3 0,3 5 0,4 2 0,4 3 0,-3-8 0,3 3 0,-7-9 0,0 2 0,5 10 0,-6-9 0,11 17 0,-7-15 0,3 13 0,8 6 0,-7-5 0,6 6 0,-7-4 0,-4-10 0,4 12 0,-7-14 0,0 4 0,3 2 0,-1 1 0,0 0 0,-3 0 0,-3-8 0,-1 2 0,0-7 0,0 1 0,3-4 0,-2-1 0,0-4 0,-1 2 0,-4-4 0,2 5 0,-3 3 0,1 2 0,0 6 0,0 3 0,6 18 0,-5-11 0,9 19 0,-4-3 0,7 10 0,-1 7 0,1 3 0,-5-24 0,1 0 0,3 11 0,3 6 0,-3-9 0,14 31 0,-11-34 0,-2-5 0,-8-14 0,-1-8 0,-12-26 0,-1-3 0,-17-31 0,-1 0 0,-23-35 0,1 3 0,-9-11 0,17 30 0,-2-2 0,1 1 0,-1 0 0,-2 0 0,0 2 0,2 0 0,1 3 0,-12-11 0,8 6 0,19 21 0,7 10 0,8 8 0,2 2 0,4 19 0,3 5 0,9 35 0,-2-8 0,13 34 0,-6-25 0,6 16 0,3-14 0,1 1 0,3-5 0,4-1 0,-6-16 0,1-3 0,0-4 0,1 0 0,-7-5 0,-1 0 0,-12-11 0,-1 0 0,-3-3 0,5 11 0,-5-7 0,6 10 0,-5-9 0,7 10 0,-8-14 0,3 5 0,-4-9 0,0-2 0,3 5 0,-3-3 0,3 1 0,-6-5 0,4-1 0,-3-1 0,1 1 0,1 3 0,-1 2 0,2-2 0,-1 1 0,-2-5 0,-2-2 0,0-1 0,1-16 0,0 5 0,1-17 0,-1 5 0,2-6 0,-1-8 0,-2 3 0,-1-17 0,-6 5 0,1-10 0,-2 8 0,-1-13 0,-1 20 0,-1-6 0,-2 12 0,-2 4 0,-6-17 0,2 11 0,-2-14 0,7 25 0,-3-7 0,5 17 0,-1-4 0,4 5 0,0-4 0,-1-3 0,-2-1 0,1-5 0,-2 3 0,1 1 0,1-1 0,0-6 0,4 4 0,-4-3 0,6 8 0,-2 7 0,0 0 0,2 7 0,-1-1 0,6 25 0,6 7 0,14 46 0,0-14 0,-5-9 0,1 1 0,5 12 0,-3-14 0,0-2 0,3 13 0,0-8 0,1 0 0,3 7 0,-3-3 0,1-1 0,0-7 0,12 35 0,-19-46 0,2 20 0,-7-27 0,-3 1 0,-4-14 0,-2-3 0,-1-3 0,0 1 0,-2-6 0,0 0 0,0 0 0,-2 0 0,-1 3 0,-4-2 0,0-2 0,-3-1 0,2-2 0,-7-4 0,-3-4 0,-11-10 0,-3-2 0,-23-24 0,16 14 0,-29-31 0,35 30 0,-25-26 0,28 28 0,-12-12 0,21 21 0,-1 0 0,14 12 0,1 1 0,16 24 0,2 5 0,6 9 0,-2-6 0,2 3 0,-2-5 0,4 8 0,-5-9 0,-8-10 0,-4-3 0,0-6 0,-3-2 0,-20-7 0,4 1 0,-9-3 0,12 4 0</inkml:trace>
</inkml:ink>
</file>

<file path=ppt/ink/ink9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54.004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0 326 16383,'41'-61'0,"-4"10"0,-12 27 0,12-2 0,-8 9 0,12-5 0,-8 9 0,0 3 0,1 2 0,9 3 0,-15 4 0,15 6 0,-23 2 0,4 8 0,-5 5 0,0 4 0,-1-3 0,1-3 0,8-15 0,-4-6 0,10-9 0,5-20 0,-8 4 0,10-12 0,-15 13 0,-3 4 0,-4 7 0,9 2 0,-2 8 0,1 7 0,3 19 0,-8 2 0,6 9 0,1-5 0,-4-9 0,9-1 0,0-10 0,2-2 0,3-5 0,1-3 0,-4-2 0,7-8 0,-22 8 0,-2-3 0</inkml:trace>
</inkml:ink>
</file>

<file path=ppt/ink/ink9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58.549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2187 211 16383,'-50'11'0,"0"-1"0,-46 7 0,32-17 0,-3-2 0,13-5 0,-11-8 0,-1-6 0,2-6 0,12 6 0,0 0 0,-17-7 0,14 8 0,-1 1 0,-10 3 0,-18 2 0,13 13 0,4 5 0,-4 13 0,4 15 0,0 5 0,-14 15 0,18-11 0,-8 5 0,16-12 0,9-6 0,5-8 0,10-8 0,2-1 0,-7 2 0,14-1 0,-6 7 0,14 1 0,-1 12 0,2 24 0,5-3 0,6 20 0,7-37 0,2-6 0,11-11 0,5-8 0,26 8 0,16-12 0,7-10 0,7-4 0,-15-2 0,2-3 0,22-3 0,0-6 0,-15-8 0,-9-3 0,17-11 0,-34 13 0,-5 3 0,-15 7 0,6 6 0,-5 33 0,4 8 0,11 14 0,9 1 0,-1-8 0,6-3 0,8-2 0,10-5 0,1-2 0,-25-10 0,2-1 0,2 1 0,-1-2 0,38 8 0,-8-3 0,-40-8 0,-5-3 0,8-2 0,-15-4 0,6-8 0,-20-3 0,1-5 0,12-6 0,-3 6 0,17-4 0,-7 10 0,2-1 0,-2 3 0,-4 2 0,2 6 0,16 16 0,-3 4 0,14 13 0,-9-5 0,0-1 0,2-7 0,10-1 0,-11-9 0,-4-4 0,-22-11 0,-14-5 0,-21-42 0,-3 12 0,-9-37 0,10 34 0,4-2 0,9 18 0,27 2 0,11 16 0,22 13 0,7 8 0,-18 2 0,0 3 0,33 11 0,-1 4 0,-31-9 0,-5 0 0,38 19 0,-27-13 0,-33-16 0,-2-1 0,4-12 0,0 0 0,30-5 0,34-19 0,-16-4 0,9-11 0,-51-14 0,-29 18 0,-19-19 0,-10 18 0,-10-5 0,-4-2 0,5 8 0,-3-2 0,2 7 0,3-1 0,-7-1 0,12 6 0,6 5 0,12 1 0,18-3 0,5 4 0,31-10 0,21 9 0,7 12 0,6 3 0,-14 4 0,3 3 0,-4 2 0,4 2 0,-4 2 0,8 6 0,-5 2 0,-4-2 0,-3 2 0,-3 3 0,-6 1 0,0 3 0,-4 8 0,-34-16 0,18 1 0,3-9 0,16-1 0,8-6 0,-3 2 0,36-7 0,-17 1 0,14-4 0,6 2 0,-27 7 0,-15 8 0,3 7 0,1 13 0,-2 5 0,-8-7 0,-1 3 0,12 11 0,-3-1 0,4 6 0,-19-15 0,-18-6 0,-96 6 0,-13 11 0,13-8 0,-8 5 0,-6 7 0,-3 2 0,24-14 0,-1 0 0,0-1 0,4 1 0,0-1 0,-3-1 0,-22 4 0,-4-2 0,9-4 0,16-4 0,2-3 0,-37 4 0,9-4 0,32-8 0,-30 8 0,46 1 0,-9 12 0,26-4 0,6 10 0,16 6 0,7-7 0,4-2 0,5-21 0,24-21 0,-10 0 0,30-13 0,-14 5 0,10 0 0,8 1 0,36-6 0,-23 6 0,10 0 0,-53 6 0,-27 9 0,-39 17 0,-27 7 0,5-1 0,-5 1 0,2-1 0,-6 2 0,-3-2 0,-22 2 0,-7-3 0,8-4 0,-3-1 0,2-4 0,6-3 0,-5-2 0,5-6 0,-12-13 0,9-6 0,18 1 0,3-2 0,-4-5 0,5-3 0,22-2 0,5-1 0,-35-21 0,19 10 0,-2 0 0,14 8 0,1 2 0,-2-2 0,2 4 0,-9 2 0,22 16 0,0 7 0,2 5 0,-4-2 0,-11 2 0,-9-4 0,-4-5 0,-38-9 0,21-2 0,-17-3 0,39 9 0,10 5 0,10 7 0,-13 12 0,-6 2 0,-9 1 0,1-8 0,-36-9 0,14-3 0,17 1 0,0 1 0,-15-1 0,-19 2 0,49 0 0,-28-1 0,31-1 0,-46-4 0,29-4 0,-15-5 0,24-8 0,-15-24 0,-3 0 0,-5-4 0,15 22 0,22 21 0,-5 14 0,-33 20 0,9-1 0,14-6 0,0 1 0,-3 0 0,-10-2 0,19-8 0,-1-6 0,-44 2 0,30-8 0,-31-7 0,41-7 0,-11-20 0,26 10 0,-1-15 0,27 19 0,4-2 0,6-5 0,2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9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4:59.598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686 29 16383,'-77'-17'0,"18"6"0,20 14 0,15 3 0,-6 3 0,-19 1 0,8-1 0,-23-1 0,30-3 0,1-1 0,14 1 0,-2 12 0,0-3 0,-4 5 0,-9-12 0,9-5 0,-13-2 0,13 0 0,3 10 0,16 29 0,12 9 0,14 17 0,14-12 0,23-1 0,-26-25 0,9-3 0</inkml:trace>
</inkml:ink>
</file>

<file path=ppt/ink/ink9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00.979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0 0 16383,'77'9'0,"-11"-3"0,-24 2 0,-8-4 0,-3 1 0,1-3 0,-5-1 0,16-5 0,-17 3 0,10-5 0,-13 20 0,-6-2 0,1 19 0,-10 11 0,-1-10 0,-4 4 0,12-19 0,8-10 0,28-3 0,0-6 0,25-3 0,-11-1 0,15-1 0,-13 1 0,-13 0 0,-1 2 0,-27 1 0,13-3 0,-17 4 0,5-4 0,-2 4 0,4 0 0,-6 2 0,0 1 0</inkml:trace>
</inkml:ink>
</file>

<file path=ppt/ink/ink9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03.083"/>
    </inkml:context>
    <inkml:brush xml:id="br0">
      <inkml:brushProperty name="width" value="0.5" units="cm"/>
      <inkml:brushProperty name="height" value="1" units="cm"/>
      <inkml:brushProperty name="color" value="#CECECE"/>
      <inkml:brushProperty name="tip" value="rectangle"/>
      <inkml:brushProperty name="rasterOp" value="maskPen"/>
    </inkml:brush>
  </inkml:definitions>
  <inkml:trace contextRef="#ctx0" brushRef="#br0">1 647 16383,'55'-78'0,"1"0"0,-25 36 0,13-9 0,-5 9 0,4 2 0,12-2 0,-11 16 0,2 1 0,-1 4 0,2-1 0,29-9 0,1 3 0,-24 11 0,0 1 0,22-6 0,-3 2 0,16-1 0,-6 1 0,-33 16 0,-19 8 0,-1 11 0,-1 11 0,-4 7 0,2 9 0,-7-6 0,-1-3 0,-4-11 0,4-3 0,3-8 0,6 2 0,1-6 0,6 1 0,7-3 0,5 1 0,29 0 0,-30-2 0,13 1 0,-38-5 0,-2 0 0,18-3 0,26 1 0,-15 0 0,8 6 0,-42 6 0,10 20 0,-1-2 0,37 23 0,-10-21 0,14-5 0,5-4 0,18-7 0,-12-4 0,0-2 0,19-8 0,-39-1 0,0-1 0,1-3 0,-3-1 0,33-8 0,-1-6 0,-17 5 0,-19 7 0,13 2 0,-9 6 0,2 0 0,13 0 0,1 2 0,8 0 0,8 2 0,-5 0 0,-2-1 0,0-1 0,-14 1 0,7 0 0,-8 9 0,-7 0 0,2 7 0,-5 3 0,-8-3 0,7 5 0,-31-13 0,0 1 0,-18-7 0</inkml:trace>
</inkml:ink>
</file>

<file path=ppt/ink/ink9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12.06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0 254 16383,'18'-4'0,"2"0"0,-6 2 0,13 3 0,-12 1 0,11 4 0,-2 4 0,-1-1 0,4 5 0,13 4 0,-10-3 0,17 3 0,-21-9 0,7-2 0,-19-5 0,3 1 0,-11-3 0,-2 2 0,3-1 0,1 1 0,2-1 0,1 0 0,6-2 0,-1-1 0,5 0 0,-4-4 0,7-1 0,8-12 0,-2 2 0,0-4 0,-9 0 0,-9 6 0,1-16 0,-7 10 0,2-7 0,-2 2 0,1 1 0,0-7 0,-2 7 0,1 0 0,-4 12 0,3 3 0,-1 5 0,-1 1 0,1 2 0,0 0 0,4 1 0,0 0 0,8 0 0,-9 1 0,2-1 0</inkml:trace>
</inkml:ink>
</file>

<file path=ppt/ink/ink9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12.545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49 16383,'42'-7'0,"-9"2"0,28-5 0,-28 7 0,21-3 0,-24 5 0,13-1 0,-10-1 0,1 0 0,-13-1 0,-13 2 0,-3 0 0,-4 2 0</inkml:trace>
</inkml:ink>
</file>

<file path=ppt/ink/ink9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15.095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 16383,'62'1'0,"-6"1"0,-8 5 0,-10 0 0,-4 1 0,-11 1 0,-7 2 0,3 7 0,6 11 0,21 28 0,-9-13 0,3 10 0,-19-28 0,-4-1 0,0-3 0,4 0 0,3 1 0,3-4 0,23 8 0,-6-5 0,27 7 0,-8-5 0,6 1 0,5 3 0,-8-7 0,-8-3 0,-1-11 0,-23-7 0,3-18 0,-17-1 0,7-16 0,-10 12 0,6 0 0,-12 14 0,-1 4 0,-5 4 0,-1 2 0,9 5 0,0 1 0,12 7 0,9 4 0,2 1 0,15 4 0,-8-7 0,5-2 0,-4-6 0,-4-2 0,-2-3 0,2-2 0,-11-1 0,10-4 0,-21 3 0,10-1 0,-9 3 0,7-1 0,8 1 0,-2-3 0,-3 0 0,-6-2 0,-14-2 0,-2 2 0,7-2 0,1 3 0,5 0 0,4 2 0,-2 0 0,0 2 0,0 0 0,-9 1 0,0 0 0,-5 0 0,2 1 0,0 1 0,-1-1 0,-2 1 0,-3-2 0,1 1 0,-4 0 0,3 10 0,-5 15 0,1 5 0,-1 8 0,0-10 0,3-7 0,0-6 0,2-5 0,3-4 0,0-1 0,3 0 0,8 1 0,5-2 0,9 0 0,11-5 0,-11-7 0,5-8 0,-8-12 0,-5-10 0,-4 2 0,-4-11 0,-10 22 0,1-6 0,-5 14 0,1 2 0,1 2 0,2 3 0,4-2 0,11 0 0,3 3 0,22 0 0,-7 6 0,9 2 0,-5 7 0,-5 0 0,-5 5 0,-4 4 0,-9 2 0,6 16 0,-7 4 0,-3-4 0,-13 3 0,-6-22 0,-6 6 0,0 0 0,1 0 0,2 13 0,5-14 0,6 7 0,9-4 0,31 13 0,-1-8 0,20 1 0,3-21 0,-21-9 0,14-11 0,-30 0 0,0-7 0,-10 4 0,0 2 0,-4 0 0,1 7 0,-1-2 0,14 7 0,-3 4 0,12 4 0,0 12 0,1-2 0,5 4 0,12-2 0,-21-8 0,10-2 0,-31-8 0,-3-1 0,-9-2 0,-2 0 0</inkml:trace>
</inkml:ink>
</file>

<file path=ppt/ink/ink9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18.986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50 870 16383,'-12'-49'0,"0"-10"0,5 23 0,0-11 0,1-3 0,2 5 0,2-8 0,4 1 0,5-29 0,5 15 0,6-16 0,7 32 0,4 8 0,3 8 0,6 4 0,1 10 0,12 0 0,4 2 0,3 4 0,9 2 0,-4 6 0,1 3 0,25 5 0,-27 2 0,16 2 0,-11-2 0,-20-4 0,13 1 0,-30-2 0,14 8 0,-15 3 0,20 8 0,0 0 0,5-6 0,20-3 0,-13-13 0,11-7 0,-28 1 0,-6 1 0,-12 8 0,8 2 0,9 2 0,41 2 0,-25-1 0,27-1 0,-39 0 0,-2-3 0,2 3 0,-1-3 0,-1 3 0,10-2 0,16 13 0,1 1 0,-19 1 0,2 2 0,-7 0 0,0-1 0,38 12 0,-17-7 0,-2-14 0,-21-4 0,28-1 0,-19-2 0,-8-1 0,13 0 0,-22 0 0,16-1 0,-14 0 0,44-21 0,-32 7 0,30-15 0,-30 8 0,-1 2 0,19-1 0,-19 10 0,5 9 0,-13 17 0,-5 3 0,9 10 0,-15-8 0,14 3 0,6-9 0,1 0 0,-1-7 0,-6-4 0,-5-2 0,2-1 0,-2 2 0,-11 1 0,2 4 0,-4 1 0,14 8 0,-6-1 0,12 6 0,7 4 0,-20-8 0,3 1 0,-32-12 0,-5-3 0,-4 2 0,2 1 0,-3 1 0,1-1 0,-7 5 0,-1-2 0,-10 3 0,8-5 0,-5 4 0,13-6 0,-4 9 0,3-4 0,-8 7 0,1-5 0,-14-2 0,4-5 0,-13-3 0,5-2 0,-7 3 0,2-1 0,6 2 0,0 2 0,10 3 0,0 1 0,-4 4 0,3-4 0,-6-2 0,3-5 0,-22-10 0,15 1 0,-33-11 0,36 9 0,-10-2 0,21 12 0,-2 2 0,-11 8 0,8-2 0,-4 1 0,16-5 0,3-3 0,-2 0 0,0-1 0,-16 3 0,5 4 0,-15 8 0,11 5 0,-4 4 0,10 6 0,4-8 0,5-1 0,6-8 0,-1-1 0,1 0 0,-3 4 0,-1-3 0,-5 5 0,-3 0 0,-2-1 0,-18 17 0,7-12 0,-24 15 0,17-20 0,-8 3 0,-4 3 0,4-2 0,-26 27 0,25-15 0,-19 26 0,39-35 0,-14 13 0,24-25 0,-8 5 0,6-6 0,-4-1 0,-31 2 0,-23-6 0,10-5 0,-11-2 0,3 0 0,-4 0 0,0 1 0,5-2 0,-5 1 0,9 1 0,14 2 0,7 2 0,-22 4 0,28 2 0,18-3 0,15 3 0,4 0 0,0 4 0,3 3 0,-3 20 0,0-13 0,-4 19 0,-2-26 0,-8 2 0,-11-11 0,-13 0 0,-17 4 0,3-5 0,-3-1 0,-29 4 0,20-5 0,1-3 0,-18-7 0,7-3 0,9-8 0,16-1 0,-25-9 0,21 5 0,-25-11 0,29 5 0,1-2 0,6-4 0,-12-9 0,12 6 0,-18-13 0,31 24 0,-6-7 0,19 16 0,-26-7 0,21 11 0,-24-10 0,29 9 0,-10-20 0,15 13 0,-7-12 0,6 17 0,-5 2 0,9 8 0,1 2 0,7 1 0</inkml:trace>
</inkml:ink>
</file>

<file path=ppt/ink/ink9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22.153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0 947 16383,'62'-2'0,"0"-1"0,-26-4 0,11 2 0,-4 1 0,8 1 0,9 3 0,26 1 0,-13-3 0,19-3 0,-45-1 0,-6-2 0,-22 5 0,2-1 0,-9 2 0,13-2 0,-11 1 0,9-1 0,-6-1 0,-1-3 0,9-12 0,-8 1 0,8-19 0,-13 12 0,-1-11 0,-5 13 0,-1 2 0,0 5 0,-1 2 0,-2-10 0,-2 2 0,-3-6 0,-9-4 0,3 7 0,-3-11 0,8 14 0,1-9 0,3 10 0,2-7 0,1 10 0,6-10 0,-2 10 0,1-8 0,-4 8 0,-3 1 0,0-1 0,0 2 0,-1-1 0,1 2 0,-1 2 0,0 1 0,-10-5 0,-3 5 0,-27-12 0,8 10 0,-13-1 0,6 4 0,1 1 0,0 2 0,-5-1 0,14 4 0,-9 1 0,14 2 0,-1 1 0,3 4 0,1 4 0,2 0 0,1 6 0,11-8 0,1 1 0</inkml:trace>
</inkml:ink>
</file>

<file path=ppt/ink/ink9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25.49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1053 0 16383,'-36'6'0,"-1"-1"0,3-4 0,0 0 0,11-1 0,1 2 0,4 3 0,1 3 0,-4 7 0,-3 6 0,-1 4 0,-4 5 0,7-6 0,-2 5 0,6-6 0,-9 13 0,5-11 0,-24 18 0,18-19 0,-14 7 0,9-10 0,9-4 0,-2-3 0,10-7 0,-10-2 0,3-2 0,-10-1 0,-3-3 0,7 0 0,-22-7 0,22 4 0,-16-2 0,27 3 0,-3 2 0,13 1 0,-4 5 0,-1 3 0,-9 14 0,7 5 0,-1 7 0,11 7 0,3-1 0,2 3 0,3 35 0,1-26 0,1 2 0,3 5 0,4-4 0,2 0 0,-4-3 0,1 2 0,8 16 0,1-1 0,5 18 0,6 2 0,-11-36 0,-9-26 0,-5-10 0,-5-5 0,0 18 0,0-11 0,4 27 0,1-24 0,4 15 0,-2-17 0,5 6 0,27 3 0,10-4 0,6-7 0,5-1 0,36 4 0,-26-10 0,1-1 0,17 5 0,-36-9 0,-2 0 0,9 0 0,-6-3 0,-23-7 0,-14-6 0,-3-6 0,-7-3 0,-1-1 0,5-8 0,-4 12 0,6-3 0,-4 12 0,4 4 0,13 1 0,39-1 0,-15 5 0,17 0 0,-37 5 0,-9-1 0,-1 4 0,-4-2 0,5 8 0,-7-6 0,2 5 0,-9-3 0,-3-4 0,0 9 0,3-5 0,20 18 0,3-7 0,15 8 0,10-9 0,-5-6 0,5-9 0,4-2 0,13 0 0,-12-4 0,-1-1 0,6-3 0,7-3 0,11-3 0,-19 1 0,17-3 0,-41 8 0,0 0 0,-24 3 0,-4 1 0,-13-9 0,-21-10 0,-52-19 0,35 14 0,-25-2 0</inkml:trace>
</inkml:ink>
</file>

<file path=ppt/ink/ink9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27.81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237 1 16383,'-41'39'0,"8"-7"0,-19 35 0,27-24 0,5 20 0,19-30 0,6 8 0,-3-25 0,1 5 0,-5-10 0,-4 15 0,-2 0 0,-3 8 0,-1-5 0,3-5 0,-2 1 0,2-3 0,4 10 0,3-2 0,5 2 0,6 2 0,24 17 0,6-3 0,21 7 0,4-11 0,3-11 0,-12-15 0,2-2 0,18 5 0,-23-13 0,-1-3 0,7-8 0,-12-7 0,-11-6 0,-19-9 0,-6-1 0,2-15 0,-4 12 0,2-15 0,-11 4 0,-6-4 0,-8-3 0,-6 5 0,1 2 0,2 5 0,-6-12 0,10 23 0,-2-9 0,11 26 0,3 1 0,1 5 0,3-11 0,-1 0 0,-2-15 0,-3 6 0,-4-6 0,-5 3 0,5 9 0,0-1 0,6 12 0,1 1 0,13-6 0,1 3 0,45-10 0,-12 11 0,22-4 0,-28 9 0,-13-1 0,-10 1 0,-7 1 0,-2 2 0,-3 2 0,0 1 0,1 4 0,-2-1 0,2 4 0,-1-1 0,0 15 0,-2-6 0,-9 34 0,-1-18 0,-3 20 0,3-20 0,4 10 0,7-10 0,1 3 0,13 1 0,21 12 0,8-5 0,16 5 0,28-16 0,-34-19 0,33-3 0,-60-16 0,7-5 0,-24 1 0,5-5 0,3-4 0,3 0 0,7-5 0,-12 9 0,-4 3 0,-11 5 0,-4 2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9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41.28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2296 16383,'9'-2'0,"1"1"0,6-1 0,-2 0 0,1 0 0,0 1 0,-3 0 0,20-4 0,-7 0 0,13-3 0,-7 2 0,-3 1 0,14-2 0,-9 2 0,18-2 0,-18 0 0,5 0 0,-11-1 0,-3-3 0,5-2 0,-1 0 0,-1 2 0,-4 4 0,-3-2 0,7-4 0,-4 3 0,6-5 0,-4 7 0,-1-3 0,4 0 0,4-1 0,-3-1 0,18-2 0,-16 3 0,34-6 0,-33 6 0,42-12 0,-38 9 0,21-7 0,-26 9 0,4 0 0,6-2 0,-6 3 0,5-3 0,-11 7 0,2-2 0,-5 4 0,4-3 0,-2 2 0,-1 0 0,9-1 0,-7 1 0,5-1 0,1-1 0,-4 2 0,25-3 0,-18 3 0,20-3 0,2-6 0,-6 1 0,8-3 0,-14 4 0,-10 4 0,5-1 0,-2 1 0,-3 1 0,7 1 0,-3-1 0,22-4 0,-15 4 0,9-3 0,1 1 0,-13 4 0,18-4 0,-20 5 0,7-3 0,11-1 0,-6-1 0,33-6 0,-30 5 0,-10 2 0,0 0 0,13-4 0,11-2 0,-15 2 0,-16 4 0,32-5 0,-35 7 0,39-9 0,-41 8 0,22-7 0,-14 6 0,13-4 0,6 4 0,21-7 0,-16 4 0,2-6 0,-9-4 0,-6-1 0,-7 3 0,11-5 0,-23 12 0,18-10 0,-14 6 0,2-5 0,-2 2 0,-7 2 0,1 0 0,7-2 0,-8 6 0,25-5 0,-21 11 0,9-4 0,-6 4 0,-1-2 0,32-8 0,-25 6 0,27-10 0,-30 10 0,3-1 0,1-2 0,-12 4 0,3-4 0,-5 3 0,-6 2 0,6 0 0,16-4 0,-5-3 0,45-14 0,-24 1 0,-14 7 0,7-1 0,16-5 0,0 0 0,-19 8 0,2 0 0,37-11 0,-4 3 0,-6 4 0,-31 8 0,-2-1 0,11-4 0,0-1 0,0-2 0,2 1 0,0-1 0,11-6 0,-15 8 0,27-14 0,-34 17 0,5-4 0,0 2 0,-24 6 0,18-7 0,-26 8 0,14-3 0,1 4 0,-1 2 0,7 3 0,21 1 0,-7 3 0,11 0 0,-15 5 0,-21 1 0,3 0 0,-10 0 0,-6 1 0,4 1 0,-2 0 0,-3 0 0,1 0 0,-5 0 0,0-1 0,-2 2 0,-1 0 0,3 1 0,2-2 0,1 3 0,6-1 0,3 4 0,-6-1 0,1 2 0,-7-3 0,2 2 0,0 0 0,9 2 0,-7-3 0,15 4 0,-13-4 0,8 4 0,-10-6 0,3 4 0,10 1 0,-5 1 0,3 0 0,4 2 0,-13-7 0,12 3 0,-15-3 0,2 0 0,3 1 0,-1 2 0,6-2 0,8 7 0,6 3 0,0 0 0,0 3 0,8 4 0,-12-3 0,9 3 0,-17-7 0,-10-3 0,5-1 0,-7-2 0,-2-2 0,-1 1 0,-3-3 0,12 13 0,-9-9 0,13 11 0,2 0 0,-5-3 0,9 7 0,-14-11 0,5 2 0,-11-9 0,7 5 0,-8-5 0,6 3 0,-4-2 0,9 4 0,-3-2 0,-4-2 0,-2-4 0,-10-2 0,-2-2 0,0 1 0,3-1 0,-2 1 0,-1-1 0,-1 0 0,1 2 0,16 13 0,-14-10 0,11 9 0</inkml:trace>
</inkml:ink>
</file>

<file path=ppt/ink/ink9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43.944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1 16383,'22'6'0,"55"17"0,-11-4 0,-4-1 0,2 1 0,17 4 0,-33-9 0,0 1 0,46 10 0,-19-2 0,14 1 0,-42-9 0,18 6 0,-21-6 0,5 2 0,-4 3 0,-5-3 0,0 1 0,7 1 0,-8-5 0,1 2 0,-4-1 0,-7-3 0,23 9 0,-10-4 0,24 7 0,-25-8 0,1 1 0,-19-9 0,10 6 0,10 1 0,-1 0 0,16 4 0,-17-1 0,22 6 0,-21-8 0,13 1 0,-14-12 0,-10-3 0,6-1 0,-16-1 0,3 0 0,14-1 0,-2 1 0,29-1 0,7 6 0,4 2 0,0 4 0,-11 4 0,0 0 0,0-1 0,30 4 0,-30-6 0,16 1 0,-29-4 0,-22-6 0,-6 0 0,-11-2 0,-1 0 0,7 3 0,1-1 0,4 2 0,-2-1 0,1-1 0,6 0 0,-8 1 0,8-1 0,-13 0 0,2 0 0,-4-2 0,-1 0 0,-3-1 0,3 0 0,6 0 0,-5 0 0,5 0 0,-17 0 0,1 0 0,-6 0 0</inkml:trace>
</inkml:ink>
</file>

<file path=ppt/ink/ink9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46.001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0 16383,'13'1'0,"6"2"0,21 1 0,15 2 0,7 0 0,22 4 0,-33-5 0,1 1 0,35 5 0,3-2 0,-43-5 0,-17-3 0,-7 1 0,-6-2 0,-5 0 0,-1 0 0,-4 0 0,-1-1 0,-3 0 0,-1 1 0,1 0 0,-1-1 0,1 1 0,-2-2 0,-12-2 0,8 3 0,-8-2 0</inkml:trace>
</inkml:ink>
</file>

<file path=ppt/ink/ink9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49.659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1 1952 16383,'46'-19'0,"30"-18"0,-4 0 0,-17 8 0,3-1 0,-6 2 0,1-3 0,16-8 0,4-5 0,-15 8 0,2-2 0,-1 1 0,24-14 0,-1 2 0,3-2 0,-1 3 0,-20 14 0,-1 3 0,11-5 0,1 0 0,-11 6 0,-1 1 0,2-2 0,0 0 0,1-2 0,-5 3 0,8-2 0,-4-2 0,-1 1 0,2 4 0,18-11 0,-30 17 0,-7 2 0,4-1 0,-13 2 0,6-1 0,-8 3 0,1-1 0,-1-1 0,7-5 0,-9-2 0,5 0 0,2-3 0,-7 9 0,42-25 0,-32 19 0,29-19 0,-38 21 0,8-3 0,-8 5 0,17-1 0,-10 2 0,14-4 0,-17 7 0,1 0 0,-14 11 0,0-2 0,2 2 0,-2-2 0,2 0 0,18-4 0,-12 1 0,27-11 0,-27 9 0,19-16 0,-10 9 0,2-2 0,-1 9 0,-8 3 0,-6 7 0,14-3 0,-15 7 0,17-4 0,-6 1 0,2 0 0,7-1 0,-11 2 0,9-1 0,18 0 0,-13 4 0,1 2 0,19-2 0,23 10 0,-70-4 0,10 4 0,-12-2 0,6 0 0,-2 3 0,3-1 0,27 16 0,-16-7 0,33 17 0,6-1 0,-11-7 0,-15-10 0,0-1 0,6-4 0,-11-3 0,1-1 0,14 2 0,-12-4 0,0 0 0,11 2 0,-7 0 0,0 0 0,0-1 0,42 8 0,-53-13 0,10-1 0,-2 0 0,-7 0 0,13 3 0,-1 0 0,25 10 0,-24-3 0,6 2 0,13 4 0,1 1 0,-13-3 0,-2-1 0,3 1 0,-5-2 0,9 0 0,13 7 0,-2-2 0,1 3 0,5 0 0,-14-6 0,0-3 0,1-1 0,-5 1 0,6 1 0,-11-1 0,1 1 0,12 2 0,-1 0 0,-18-3 0,-5-1 0,24 4 0,-1 1 0,-11-3 0,-1 1 0,21 7 0,5-1 0,3 0 0,-36-8 0,-2 0 0,24 6 0,0-3 0,-24-7 0,3-3 0,33 5 0,6-1 0,-4-5 0,1-1 0,4 2 0,0 0 0,-1-3 0,-6-1 0,-33-1 0,-3-2 0,2 1 0,1-2 0,-2 1 0,-1-1 0,-5 0 0,2 0 0,19 0 0,0-1 0,-18 2 0,1 0 0,39-3 0,-1 0 0,-39 2 0,-1 1 0,31-3 0,3-1 0,-25 3 0,-3 0 0,3-1 0,0 0 0,1 2 0,-1 0 0,-11-1 0,0 1 0,4 0 0,1 0 0,4-1 0,-1 0 0,-3 1 0,1 0 0,6 0 0,-1 0 0,37 1 0,-23-1 0,-1 1 0,14-2 0,-8 1 0,-3 0 0,-11-1 0,30 4 0,-39-1 0,11 3 0,-1 0 0,8 3 0,15-2 0,-23 1 0,2-1 0,-14-1 0,0 0 0,9 1 0,-3 1 0,14 2 0,-20-1 0,-3-1 0,-9 2 0,-2-2 0,-7 0 0,3-1 0,-3 0 0,34 13 0,-14-6 0,-4 2 0,2 0 0,33 9 0,-37-12 0,1 1 0,6 2 0,-1 0 0,31 3 0,-29-4 0,0-1 0,35 8 0,2 3 0,-42-11 0,-1 1 0,29 7 0,-31-8 0,1-1 0,29 4 0,-8-2 0,-7-5 0,-23-5 0,-2 1 0,-8-2 0,28 9 0,-10-6 0,1 4 0,-28-7 0</inkml:trace>
</inkml:ink>
</file>

<file path=ppt/ink/ink9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5:51.470"/>
    </inkml:context>
    <inkml:brush xml:id="br0">
      <inkml:brushProperty name="width" value="0.05" units="cm"/>
      <inkml:brushProperty name="height" value="0.3" units="cm"/>
      <inkml:brushProperty name="color" value="#333333"/>
      <inkml:brushProperty name="inkEffects" value="pencil"/>
    </inkml:brush>
  </inkml:definitions>
  <inkml:trace contextRef="#ctx0" brushRef="#br0">0 0 16383,'10'1'0,"8"2"0,7 2 0,15 0 0,17 4 0,0-2 0,10 3 0,-20-4 0,-1 0 0,-11 0 0,7-2 0,-10 0 0,1-2 0,-7 0 0,-6-2 0,16 3 0,-17-1 0,8 1 0,-19-2 0,-2 1 0,1-2 0,1 2 0,1-2 0,2 2 0,-4-2 0,2 2 0,-1-2 0,3 3 0,6-1 0,0 3 0,10-1 0,-7 0 0,8 0 0,-1 0 0,6 3 0,3-1 0,3 3 0,-5-4 0,-4 1 0,-9-1 0,-10-3 0,-3 0 0,-2-2 0,1 0 0,4 0 0,-5 0 0,3 1 0,-7 0 0,1 0 0,-3 0 0</inkml:trace>
</inkml:ink>
</file>

<file path=ppt/ink/ink9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6:39.329"/>
    </inkml:context>
    <inkml:brush xml:id="br0">
      <inkml:brushProperty name="width" value="0.35" units="cm"/>
      <inkml:brushProperty name="height" value="2.1" units="cm"/>
      <inkml:brushProperty name="color" value="#849398"/>
      <inkml:brushProperty name="inkEffects" value="pencil"/>
    </inkml:brush>
  </inkml:definitions>
  <inkml:trace contextRef="#ctx0" brushRef="#br0">382 2314 16383,'62'-20'0,"-17"4"0,3 7 0,-31 6 0,-2 0 0,-11 3 0,-39 7 0,12-3 0,-36 6 0,-1-5 0,11-2 0,-9 1 0,22 0 0,8 1 0,3 2 0,0 1 0,6 2 0,4-2 0,3 1 0,9-6 0,25-9 0,3-3 0,18-5 0,-9 0 0,-4 4 0,18-5 0,-15 6 0,18-6 0,-29 10 0,3-2 0,-13 6 0,4 0 0,8-1 0,-2 2 0,7-1 0,-7 0 0,5 0 0,-6-1 0,6 1 0,-10 0 0,2 1 0,-11-1 0,-28 14 0,0-8 0,-45 13 0,22-12 0,-22-1 0,20-2 0,-5-4 0,12-1 0,-13-3 0,23 2 0,-10 0 0,23 2 0,3 1 0,1 2 0,2 0 0,-5 5 0,3 0 0,-10 9 0,8-4 0,-4 10 0,12-8 0,1 3 0,5-6 0,0-3 0,8 1 0,23 0 0,2-3 0,57 5 0,-17-8 0,-22-1 0,0 0 0,21-4 0,-3-2 0,-20-2 0,2-3 0,-21 4 0,-4 1 0,-18 3 0,-1 1 0,4-1 0,-5 1 0,5 0 0,-37 7 0,-9-1 0,-33 5 0,6-7 0,-3-2 0,10 1 0,-1-1 0,-11-1 0,0 0 0,-31 1 0,32 1 0,-7 5 0,34 3 0,5-1 0,26-4 0,8-4 0,20 1 0,0-2 0,25 3 0,-5-2 0,4 2 0,3 1 0,-10-1 0,18 2 0,-4-2 0,-1 1 0,6-1 0,-7-4 0,10-3 0,19-1 0,5-2 0,12 3 0,-37-1 0,1 0 0,-7 2 0,3 0 0,35-3 0,3-1 0,-24 3 0,-3 0 0,8 0 0,-5-1 0,0 0 0,-39 2 0,-14 0 0,-2 0 0,-2 2 0,5 0 0,7 0 0,8 0 0,9 1 0,-7-1 0,3 3 0,-17-3 0,-6 2 0,-11-1 0,-34 4 0,-35 1 0,-24 0 0,11-3 0,-3-2 0,25-1 0,-2-2 0,-40 1 0,2-1 0,44 0 0,4 0 0,-22-1 0,3 1 0,-10-1 0,4 0 0,-4 1 0,17 0 0,-11 5 0,-18 1 0,21 0 0,-19 0 0,54-2 0,4-1 0,26-3 0,35-15 0,38-6 0,24-8 0,-10 14 0,4 1 0,-23 5 0,0-1 0,17-1 0,1-1 0,-15 1 0,-3-1 0,-2-2 0,-2-1 0,-6 2 0,-3 0 0,-1-1 0,-3-1 0,17-8 0,-8-2 0,-22 8 0,-14 0 0,-15 9 0,-4-1 0,-9 4 0,-33 4 0,-26 7 0,13-1 0,-3 0 0,-2 4 0,-2 1 0,-12-3 0,-3 1 0,-4 3 0,3 2 0,16-4 0,3 1 0,-41 10 0,67-9 0,16-2 0,4-4 0,5 0 0,34-20 0,46-14 0,-23 8 0,7-2 0,31-10 0,0 1 0,-33 12 0,-1 1 0,19-8 0,-10 2 0,-23 9 0,0-4 0,-39 19 0,-8 1 0,-9 2 0,-8 1 0,-15-1 0,-10 1 0,-6 0 0,-20 1 0,15 0 0,-18 2 0,7 3 0,6 2 0,-31 14 0,41-5 0,-27 8 0,42-11 0,-28 0 0,26-6 0,-19 1 0,31-5 0,-1 4 0,3 1 0,1 2 0,-8 10 0,0 5 0,-1 2 0,-1 3 0,6-11 0,3-2 0,3-7 0,9-6 0,-2-4 0,5 1 0,-5 1 0,5 1 0,2 0 0,4-1 0,-2 0 0,33-13 0,11 2 0,55-18 0,-41 15 0,3 1 0,13-2 0,3-1 0,-8 3 0,0-1 0,13-3 0,1 0 0,-9 1 0,-2 0 0,-3 0 0,-1 0 0,-4 0 0,-2 1 0,26-6 0,-11 0 0,-13 1 0,-13 2 0,10-6 0,-17 8 0,13-8 0,-21 12 0,5-5 0,12-2 0,-7 1 0,25-5 0,-18 7 0,33-7 0,-23 6 0,10-3 0,-17 6 0,-7 2 0,1 0 0,8 2 0,-6 0 0,12 0 0,11-4 0,8-10 0,-10 5 0,-5-6 0,-30 10 0,4-2 0,13-7 0,-1 3 0,27-4 0,-18 8 0,12 4 0,-9 4 0,3 0 0,24-7 0,-30 3 0,7-4 0,-44 8 0,-10 1 0,-53 1 0,2 1 0,-33 5 0,-8 1 0,-13 3 0,12 1 0,-2 0 0,29-1 0,3 0 0,1-1 0,-2 2 0,-14 3 0,2 0 0,-19 7 0,33-7 0,2 1 0,-3 4 0,-2 3 0,-12 7 0,8-5 0,-6 4 0,16-8 0,7 0 0,2-2 0,-22 9 0,23-10 0,-21 6 0,27-9 0,-7 4 0,-13 9 0,0 0 0,-9 2 0,7-1 0,5-3 0,8 1 0,0 1 0,14-4 0,-7 8 0,16-10 0,4 6 0,12-8 0,5-1 0,10 3 0,3-7 0,50 2 0,21-13 0,12-5 0,-8 1 0,8-1 0,-18 0 0,9-1 0,3-1 0,-4 1 0,-8 0 0,-2 0 0,-1 0 0,2 0 0,4 0 0,1 0 0,1-1 0,-1 1 0,3-1 0,0 1 0,0-1 0,1-1 0,1 0 0,0 0 0,0-1 0,-5 1 0,7-2 0,-3-1 0,-2 0 0,3 0 0,0-2 0,-6 0 0,13-5 0,-7 1 0,-12 3 0,-2 1 0,-5 1 0,-1 2 0,-10 4 0,-5 4 0,4 6 0,-5 2 0,-2 6 0,-17 1 0,4 2 0,-16 1 0,-5-3 0,-8 2 0,-4-3 0,-10 5 0,-4-3 0,-26 6 0,-24-1 0,-29 1 0,26-11 0,-11-1 0,0-2 0,8-1 0,1-1 0,-9-1 0,-17-2 0,-11 0 0,-3 0 0,8-1 0,0-1 0,5 0 0,-4 1 0,1-2 0,-6 1 0,1 1 0,9 1 0,10 3 0,7 2 0,0-1 0,-2 1 0,1-1 0,4 2 0,-16 5 0,4 1 0,7-4 0,2-1 0,1 1 0,0 0 0,-5 1 0,3 0 0,14 1 0,2-1 0,6 1 0,1-1 0,-36 9 0,40-8 0,1 0 0,28-6 0,3 0 0,14-3 0,29 13 0,-5-7 0,35 14 0,0-8 0,6-1 0,30 3 0,2-6 0,-44-4 0,3-1 0,33-1 0,3-1 0,-22-1 0,1 0 0,28 0 0,0-1 0,-28-1 0,-2-1 0,1-1 0,1 0 0,10-1 0,0 0 0,-16 1 0,2-2 0,20 0 0,-2-1 0,11 2 0,3-4 0,-28 6 0,-13-1 0,1 0 0,2 1 0,18 1 0,-10-2 0,2 2 0,23 7 0,0-4 0,6 5 0,-43-3 0,-1 0 0,42 2 0,3 5 0,-24-6 0,11-1 0,-19-2 0,15-2 0,-25-1 0,0 2 0,0-1 0,4 2 0,0 2 0,2-2 0,25 3 0,-30-4 0,14 1 0,-34-6 0,3-2 0,-13-1 0,2 0 0,-13 3 0,-1 2 0,9 3 0,-1-1 0,6 1 0,12-2 0,-16 0 0,16-1 0,-26 1 0,-4-1 0,-49 1 0,-17 0 0,3-1 0,-8 0 0,-28 1 0,-9 0 0,19-2 0,-2 0 0,-1 0 0,4 1 0,1-1 0,-3 1 0,-11-2 0,-3 1 0,9-1 0,11 0 0,2 0 0,2 1 0,-5 1 0,6 0 0,6 0 0,-3 0 0,-3-1 0,-12-1 0,-2-1 0,8 0 0,5 0 0,6 0 0,-7-1 0,-15-1 0,-10-1 0,0 1 0,8-1 0,8 2 0,6-1 0,-2 0 0,-15-2 0,-3 0 0,6 0 0,-6 1 0,6 0 0,8-2 0,9 0 0,-9 0 0,48 5 0,20 1 0,54-9 0,27-3 0,23-7 0,-19 5 0,13-3 0,0 1 0,-3 2 0,1 1 0,1 0 0,9 0 0,2 0 0,4-1 0,-10 0 0,4 0 0,-1 0 0,-4 0 0,8-1 0,-3 1 0,1-3 0,-14 2 0,2-1 0,1-2 0,-3 1 0,-5-1 0,0-1 0,-2 1 0,-5 1 0,1 0 0,-4 2 0,0 0 0,12-4 0,0 0 0,-13 4 0,6 1 0,3-1 0,-30 6 0,-25 6 0,-1-2 0,-91 5 0,15 2 0,-8 0 0,-4 1 0,-8 0 0,-1 1 0,3 0 0,0 2 0,-7 0 0,5-1 0,-7 2 0,-4-1 0,1 1 0,7 1 0,-21 2 0,6 1 0,-7 1 0,21-3 0,-7 0 0,-2 0 0,4 1 0,7 0 0,-9 2 0,8 1 0,-1 1 0,-2 0 0,0 0 0,6 0 0,-10 2 0,4 1 0,-7 3 0,5-1 0,23-4 0,5-2 0,-39 13 0,29-10 0,31-5 0,15-3 0,12-5 0,40-21 0,32-12 0,-3 6 0,9 0 0,7-1 0,6 1 0,-6 6 0,5 0 0,-1 2 0,-8 4 0,-2 1 0,5-1 0,19-2 0,5-1 0,-2 1 0,-15 4 0,-2 1 0,4-2 0,-4-1 0,4 0 0,-1-1 0,-4 0 0,0-2 0,-5 1 0,1-1 0,4 0 0,0-1 0,-2-1 0,19-10 0,-7 1 0,-24 8 0,-2 0 0,15-6 0,-5 0 0,10-6 0,-25 7 0,-24 12 0,-10 4 0,-10 5 0,-8 5 0,-42 10 0,-19 9 0,10-5 0,-6 3 0,-10 5 0,-2 1 0,-5 6 0,-2 1 0,-10 2 0,-3 3 0,23-9 0,-1 1 0,-2 0 0,-8 2 0,-2-2 0,4 0 0,-6 3 0,4-1 0,-3-2 0,14-5 0,30-10 0,29-11 0,61-35 0,-18 12 0,6-2 0,14-11 0,9-4 0,14-2 0,11-2 0,-7 4 0,-5 2 0,3 1 0,-10 5 0,11-4 0,-1 2 0,-14 6 0,-7 5 0,-5 2 0,30-11 0,-10 3 0,-29 11 0,-5 1 0,-40 15 0,-56 17 0,-15-1 0,5-2 0,-4 1 0,6-4 0,-2 0 0,-11-1 0,-5 0 0,-22 7 0,-2 0 0,13-5 0,2 0 0,-8 5 0,5-1 0,27-4 0,5 0 0,-26 10 0,10 3 0,9-3 0,12 1 0,7-6 0,6 0 0,16-9 0,1 2 0,12-1 0,0 19 0,7-8 0,0 15 0,2-14 0,0-3 0,2-4 0,1-3 0,1-3 0,8 4 0,11-5 0,12 2 0,27-7 0,13-2 0,-16-4 0,5-1 0,5-3 0,3-3 0,8-2 0,7-3 0,5-3 0,7-4 0,-6 0 0,-1 1 0,2-3 0,-17 4 0,9-3 0,-1 1 0,-11 2 0,3-2 0,-5 2 0,23-7 0,-3 2 0,-39 15 0,-3 3 0,10 1 0,-2 2 0,27 1 0,-35 4 0,-2 1 0,28-1 0,-15 2 0,-8 1 0,-19-1 0,-10 2 0,-13 0 0,-7 5 0,-14 5 0,-9 8 0,-30 14 0,8-9 0,-5 2 0,-6 3 0,-6 1 0,1-3 0,-6 2 0,-6 1 0,-3 0 0,-5 2 0,-3 0 0,1-1 0,5-3 0,1-1 0,-1-1 0,-2 1 0,-9 4 0,-3 0 0,0-1 0,4-3 0,-11 3 0,3-4 0,3-2 0,13-7 0,2-1 0,-6-1 0,-6 1 0,-8-1 0,0 0 0,6-1 0,5-2 0,5-2 0,-6 1 0,-13 1 0,-9 2 0,2-1 0,13-2 0,-1 1 0,4-1 0,-4 1 0,-5 2 0,12-4 0,24-3 0,5-2 0,-13 1 0,3-1 0,-3-3 0,6-3 0,13 0 0,8 0 0,10 2 0,13 3 0,7-1 0,7 3 0,34 9 0,57 6 0,-40-12 0,8-2 0,12-2 0,16-2 0,4-1 0,-5 0 0,5-2 0,-3 0 0,6-1 0,1 1 0,6-1 0,2 1 0,-1-2 0,-3-1 0,-1-1 0,0-1 0,-3 0 0,-11 0 0,-3 0 0,1-1 0,3-1 0,1-1 0,4-1 0,1-1 0,-1 0 0,-6 0 0,-2 0 0,-5-1 0,0 0 0,2 0 0,13-1 0,3-1 0,-1 0 0,-5 0 0,1-4 0,-5 1 0,3-1 0,-8 2 0,4 1 0,-2 0 0,-5 0 0,27-5 0,-5 0 0,5 0 0,-10 4 0,-4 7 0,-19 4 0,-11 5 0,-18 2 0,-12-1 0,-12 2 0,-9-4 0,-41 13 0,-56 8 0,31-9 0,-3-1 0,-11 2 0,-1-2 0,0-5 0,1-2 0,4-1 0,-2-2 0,6-2 0,-4-1 0,4-1 0,-5-2 0,-2-1 0,-10 0 0,-9 1 0,11-1 0,21 1 0,2 0 0,-37-1 0,0 5 0,32 8 0,7 3 0,-36 17 0,18 4 0,48 2 0,33-17 0,34 5 0,33-13 0,-24-3 0,9 0 0,27-4 0,14-1 0,-4-1 0,0 2 0,5-1 0,-24-1 0,12 0 0,3-1 0,-2 0 0,-10 0 0,2 0 0,-8-1 0,3 0 0,23-1 0,3 0 0,-8-1 0,-5 1 0,-8 0 0,-4-1 0,-4 1 0,-18 0 0,-2 1 0,36 1 0,-20-2 0,-27 3 0,-2 1 0,-16 0 0,-6-1 0,-12 2 0,-49 13 0,2-5 0,-55 15 0,12-14 0,25-6 0,-3-1 0,-3-2 0,-4-1 0,4 0 0,-5-1 0,4 0 0,-10-1 0,2 0 0,-19 2 0,6 0 0,-10-1 0,21 4 0,26-1 0,26 0 0,12-2 0,46 3 0,42 1 0,-26-2 0,6 1 0,36 2 0,2-1 0,-33-3 0,0 0 0,33 2 0,-4 0 0,2-5 0,4 2 0,-40-2 0,-19-1 0,-3-1 0,-7-1 0,-2-1 0,15-1 0,-14 1 0,10 1 0,-19 2 0,0 0 0,0 1 0,-3 0 0,1 0 0,-1 1 0,-5-1 0,8 1 0,-5-1 0,2 1 0,11 1 0,-8 0 0,8 0 0,-12-1 0,0 0 0,0 0 0,-2-1 0,4 0 0,-6 0 0,6 0 0,-2-3 0,10-3 0,-4 0 0,7-7 0,-12 4 0,1-3 0,-4 1 0,-3 2 0,6-9 0,-5 8 0,8-11 0,-8 7 0,1-9 0,-4 6 0,-2-7 0,1 2 0,-3 0 0,3-18 0,-2 12 0,-1-17 0,1-3 0,-1 2 0,2-10 0,-1 15 0,1 3 0,-2 10 0,2 3 0,-2 10 0,-1 5 0,-1 48 0,-2 24 0,0-12 0,0 3 0,1 5 0,0 1 0,1-7 0,0-2 0,0 34 0,2-17 0,-1-29 0,-1-6 0,1-10 0,-1-10 0,1-4 0,13-24 0,-2-7 0,11-22 0,-8-3 0,-3-11 0,-1-5 0,-5-1 0,-3-7 0,-2 19 0,1-2 0,-1 19 0,1 4 0,2 5 0,1 1 0,-1 8 0,-1 11 0,-6 50 0,-2 12 0,0-3 0,0 4 0,-3 37 0,0-20 0,2-1 0,-2 15 0,2-33 0,1-3 0,2-3 0,1-22 0,1-6 0,1-18 0,0-37 0,0 4 0,-2-67 0,0 26 0,0 18 0,0-1 0,-1-27 0,0-11 0,3 40 0,0 1 0,1-24 0,1-3 0,1 40 0,-2 9 0,1 7 0,-2 8 0,1 8 0,0 0 0,-1-3 0,1 2 0,-2-6 0,-3 8 0,-26-3 0,-5 4 0,-26 6 0,-10 3 0,21 0 0,-4 1 0,-19 3 0,-10 2 0,4 0 0,-15 5 0,5 0 0,4-1 0,5 0 0,18-4 0,13 1 0,24-1 0,13-5 0,7-1 0,47-3 0,5 0 0,49-1 0,-42-2 0,2-1 0,24 1 0,1 0 0,-18-2 0,-2 0 0,8 2 0,-6 1 0,-6-1 0,-24 1 0,-17 6 0,-10 6 0,-13 7 0,-13 7 0,-17 0 0,-17 2 0,-14-7 0,-8-1 0,7-5 0,-7-3 0,-8-1 0,-10 0 0,5-2 0,-9-1 0,2-2 0,17-2 0,-3-2 0,9 2 0,14 1 0,5 1 0,-39 3 0,64 1 0,13 4 0,8 11 0,7-4 0,13 5 0,23-11 0,8-3 0,43-7 0,-30-3 0,3-2 0,10-1 0,4-2 0,20-1 0,1-3 0,-14 1 0,-1-1 0,9-4 0,-2-1 0,-19 0 0,-5-1 0,24-6 0,-24-3 0,-46 16 0,-4 0 0,-4 5 0,0 1 0,2 0 0,4 2 0,1 0 0,4 0 0,-1 0 0,1-1 0,-5 1 0,-5-2 0,3-4 0,-6-2 0,9-18 0,-9 10 0,2-8 0,-9 16 0,-39 40 0,-14 27 0,12-13 0,-1 3 0,2 4 0,4-1 0,-13 29 0,18-21 0,24-35 0,7-15 0,8-9 0,7-6 0,11-8 0,8-12 0,-2-6 0,12-32 0,-20 24 0,6-32 0,-20 43 0,-3-4 0,-6 23 0,-20 24 0,2 13 0,-12 17 0,12 6 0,10-13 0,11 3 0,6-23 0,12-2 0,20-21 0,7-12 0,-2-5 0,-10-13 0,-25-2 0,-3 8 0,-7 0 0,-5 18 0,-3 5 0,-24 21 0,5 8 0,-25 36 0,18-2 0,5 7 0,17-13 0,15-26 0,18-11 0,3-26 0,11-10 0,-9-11 0,-1-13 0,-10 0 0,-13-36 0,-20 28 0,-39-27 0,-11 45 0,-10 8 0,1 28 0,32 18 0,0 38 0,32-9 0,12 16 0,14-31 0,10-11 0,27-15 0,-5-13 0,34-26 0,-22-32 0,-9-8 0,-22-8 0,-22 8 0,-11 19 0,-2 7 0,-8 16 0,3 18 0,-6 3 0,-3 10 0,-2 7 0,-15 14 0,7 9 0,1 4 0,13 2 0,14-13 0,12-3 0,10-12 0,12-6 0,17-18 0,1-7 0,4-18 0,-15-15 0,-17 12 0,-28-8 0,-30 30 0,-10 6 0,-7 20 0,-4 9 0,9 4 0,0 4 0,-5 1 0,2 3 0,-15 22 0,44-19 0,16-14 0,3-4 0,-2-2 0,-33 23 0,-1-4 0,-36 23 0,-5-18 0,11-12 0,-4-8 0,16-14 0,3 1 0,5-2 0,3 6 0,21-1 0,8 4 0,24 6 0,24 3 0,32 6 0,9-12 0,5-2 0,-14-2 0,1-1 0,30-3 0,-2-3 0,-36-2 0,-4-2 0,37-7 0,-35-4 0,-25 4 0,-11 2 0,-6 5 0,-57 16 0,-34 3 0,7-1 0,-9 2 0,17-4 0,-4-1 0,2 1 0,-29 2 0,-1 2 0,27 1 0,-1 2 0,8-2 0,11-5 0,6 0 0,-30 21 0,127-17 0,29-6 0,-17-6 0,12 1 0,-1-2 0,18-1 0,3-1 0,-6-3 0,5-2 0,-9 0 0,-9 3 0,-5-1 0,14-4 0,-10 2 0,-23 4 0,-1 0 0,-42 4 0,-6 2 0,-8 16 0,0-5 0,-8 10 0,-5-9 0,-4-4 0,-19 0 0,-5-6 0,-41-3 0,35-5 0,-1-2 0,3 2 0,-1-1 0,-4-1 0,6-1 0,8 3 0,15 0 0,39 3 0,45 3 0,42-4 0,-39 2 0,4-2 0,27-4 0,0-2 0,-28 4 0,-3 0 0,10-3 0,-7 0 0,-9 3 0,-16-1 0,-30 1 0,0-1 0,2 2 0,-1 1 0,5 0 0,-4 1 0,-2 0 0,0 0 0,-38-6 0,8 2 0,-55-7 0,37 4 0,-11-2 0,35-1 0,7 0 0,6-9 0,3-2 0,1-13 0,6-17 0,-1-2 0,3-20 0,1-21 0,-3 17 0,0 14 0,0 1 0,1-18 0,0-13 0,2 12 0,-3 15 0,5-13 0,-1 13 0,0 10 0,2-1 0,-7 16 0,-2 3 0,-10 12 0,-1 14 0,-11 15 0,8 14 0,-4 15 0,11-11 0,5-3 0,12-19 0,15-5 0,37-12 0,-18 3 0,5-1 0,13-8 0,5-1 0,20-1 0,7 0 0,-16 1 0,5-1 0,-4 2 0,-16 6 0,-2 2 0,2-1 0,11-1 0,2 0 0,-13 3 0,18-3 0,-16 9 0,-51 4 0,-11 2 0,-57 5 0,-44 3 0,4 0 0,-8 0 0,32-1 0,-1 1 0,-5 0 0,-1 1 0,-5 1 0,0 0 0,8 0 0,-15 5 0,6 1 0,-17 1 0,18-2 0,46-3 0,25-7 0,65 1 0,13-3 0,-9 1 0,6-1 0,11-2 0,2-2 0,-12 0 0,2 0 0,-2 0 0,4 0 0,-8-1 0,31-2 0,-34 3 0,-18 0 0,-40 2 0,-57 6 0,-33 11 0,18-4 0,-12 3 0,4-1 0,-6 4 0,-2 2 0,-2-1 0,-6 2 0,14-4 0,-11 6 0,1-1 0,85-22 0,20-2 0,16 0 0,48-2 0,-19 3 0,6 0 0,15 1 0,5 0 0,-12 0 0,3-1 0,-4 0 0,13 1 0,-3-1 0,10-2 0,-8-2 0,1-3 0,-27 0 0,-52 5 0,-57 8 0,-30 5 0,26-3 0,-6 0 0,-22 3 0,-11 3 0,4-2 0,-5 2 0,1-1 0,19-3 0,-3 1 0,6-1 0,-6 1 0,8 0 0,-28 3 0,56-6 0,33-7 0,5-2 0,23-7 0,14-4 0,30 0 0,13 0 0,0 4 0,4 0 0,-13 2 0,4-1 0,1 1 0,11 0 0,2 0 0,-7 1 0,-1-2 0,-3 0 0,10-3 0,-10 0 0,-19 0 0,-33 1 0,-16 5 0,-47 6 0,-26 3 0,7 2 0,-4 0 0,-7 0 0,-7 0 0,0 0 0,-3 2 0,-1 0 0,2-1 0,6-2 0,3 0 0,1-1 0,-23 2 0,7 0 0,22-2 0,13-2 0,25-4 0,86-12 0,-3 6 0,10 0 0,23-3 0,7-1 0,-24 3 0,2 0 0,2 0 0,3 1 0,2-1 0,-3 0 0,-6 0 0,-3 0 0,1 1 0,4-1 0,0 1 0,-3 0 0,18 2 0,-4 0 0,-9 1 0,-3 0 0,-14 2 0,-2 1 0,35-2 0,-30 2 0,-13 1 0,-1 0 0,0 1 0,16-2 0,-57 1 0,-7-2 0,-28-9 0,-15-3 0,-13-3 0,-10 0 0,1 0 0,-6 2 0,-8 2 0,-10 0 0,1 0 0,7 1 0,-1 0 0,-4 1 0,-4 1 0,-6 1 0,-1 1 0,5 0 0,-5-2 0,4 1 0,0 1 0,-10-1 0,0 2 0,10 1 0,10 2 0,11 1 0,-21 1 0,61 4 0,28-1 0,31 2 0,2-1 0,54-9 0,-29 0 0,4-3 0,12-4 0,5-2 0,-6 0 0,5 0 0,1-1 0,3 0 0,1 0 0,0-1 0,-2-1 0,0 0 0,3-2 0,-8 1 0,4 0 0,-2-1 0,-10 1 0,5-3 0,-7-1 0,24-5 0,-20 2 0,-50 13 0,-11 7 0,-61 3 0,-17 4 0,-27 3 0,-9 1 0,7 0 0,19-1 0,3-1 0,-3 1 0,-7 0 0,-2 2 0,-10-1 0,-4 2 0,-1 0 0,5 0 0,7 1 0,-5 2 0,7 0 0,3 2 0,-2 0 0,-6 2 0,-1 2 0,1 0 0,7 1 0,-4 3 0,6 0 0,5 0 0,-15 3 0,13-2 0,2 7 0,92-23 0,25-3 0,13-4 0,8-3 0,10-2 0,4-2 0,17-1 0,4-1 0,-21 1 0,1 0 0,-2-1 0,26-3 0,-3-2 0,-3-1 0,-5-2 0,-18 2 0,-9-3 0,2-20 0,-29 0 0,-23 9 0,-20-2 0,-2 22 0,-47 4 0,-17 25 0,16 0 0,-2 4 0,9 0 0,2 2 0,-9 12 0,8 0 0,10 0 0,5 3 0,49-31 0,21-7 0,20-12 0,9-5 0,4-1 0,4-5 0,9-9 0,7-7 0,-8 2 0,-3 0 0,-7-1 0,7-11 0,-14 2 0,-34 7 0,-28 16 0,-28 11 0,-37 13 0,-15 12 0,3 6 0,-9 11 0,18-2 0,-11 7 0,-5 4 0,3 1 0,7 1 0,6 1 0,5 1 0,2 2 0,-2 2 0,-11 8 0,-4 2 0,4 1 0,11-2 0,-9 21 0,19-7 0,11 11 0,26-20 0,30-31 0,10-13 0,27-14 0,11-7 0,-11-2 0,7-4 0,15-5 0,14-4 0,4-3 0,-5 0 0,3-3 0,-5-3 0,6-1 0,3-1 0,6-3 0,-1 0 0,-9 1 0,-7 0 0,-6 1 0,-4-1 0,-7 1 0,-3 0 0,-8-2 0,-1-7 0,-9 0 0,12-17 0,-28 14 0,-24 33 0,-17 16 0,-26 18 0,-25 24 0,-8 11 0,15-7 0,-1 3 0,8-7 0,-3 3 0,8-4 0,9-2 0,9-5 0,7 12 0,33-30 0,34-7 0,18-15 0,9-5 0,-5-3 0,2-2 0,21-2 0,0-4 0,-9-7 0,-6-4 0,-19 6 0,-1-3 0,14-12 0,-4-1 0,1-3 0,-3 0 0,-45 35 0,-6 5 0,-2 8 0,3 4 0,6 13 0,-1 0 0,0 4 0,-2-2 0,-4-6 0,-1-2 0,-5-10 0,-2-3 0,-19 1 0,-25-4 0,-35 3 0,12-2 0,-4 0 0,1 1 0,-2 1 0,-16 3 0,1 3 0,14 2 0,6 1 0,-23 4 0,36 1 0,53-15 0,7 2 0,15 6 0,19 3 0,45 5 0,-15-5 0,-16-7 0,-2-2 0,9 0 0,-7-3 0,-30-2 0,-22-2 0,-45 1 0,-24 0 0,9 0 0,-4 1 0,4 1 0,0 0 0,-1 2 0,3 2 0,-16 4 0,24 1 0,27-3 0,19-2 0,9 3 0,19 0 0,14 0 0,3-6 0,6-1 0,13-2 0,1 1 0,-4-1 0,0-1 0,-2-1 0,-5 0 0,4 1 0,-32-1 0,-8 3 0,-24-1 0,-22 2 0,-24-2 0,-27 5 0,22-4 0,-5 2 0,-21 5 0,0 2 0,19-5 0,1 1 0,-8 2 0,11 0 0,25-3 0,32-2 0,47 0 0,42 3 0,-35-3 0,4 1 0,20 0 0,2 0 0,-18-1 0,-2-1 0,6 0 0,-2-1 0,20-3 0,-22-1 0,-16-4 0,-20 3 0,1-2 0,-10 3 0,-3 0 0,-6 3 0,-39 1 0,-25 0 0,-33-2 0,-13 0 0,16 0 0,-2 1 0,14-2 0,-3 1 0,6 0 0,-7 1 0,10 0 0,-14 1 0,31-1 0,34 2 0,25-2 0,20 2 0,36-1 0,-10 0 0,6 0 0,5 0 0,3-2 0,15-1 0,3-1 0,-1 0 0,-3 0 0,-21-1 0,-4 0 0,43-2 0,-62 3 0,-5 2 0,1 0 0,13 1 0,25-2 0,-13 2 0,13-1 0,-30 0 0,-8 0 0,4 0 0,-9 1 0,2 0 0,-8 0 0,-5 0 0,-3-1 0,-1 1 0,-2-2 0,7 2 0,8-2 0,4 2 0,-4-1 0,-4 2 0,-13-1 0,3 1 0,7 0 0,-3-1 0,14 2 0,-9 0 0,4 1 0,-6 1 0,-9-3 0,-2 1 0,-54 0 0,-12 0 0,-1 0 0,-6 1 0,5 3 0,-2 1 0,-13-1 0,0 0 0,19 1 0,3 0 0,-5-1 0,2-1 0,-20 3 0,23-1 0,12-2 0,29-3 0,7-1 0,43 0 0,-2 1 0,48 1 0,-8-1 0,-4-1 0,0-3 0,-31 0 0,-5-2 0,-19 2 0,15 1 0,1 1 0,-1 0 0,-7 0 0,-19 0 0,-3 0 0,12-2 0,-6 2 0,9-2 0,-10 2 0,0 0 0,6-2 0,7-2 0,-3-1 0,9-2 0,-8-1 0,2-3 0,-3-3 0,-7-2 0,-5 0 0,-6-17 0,-8 4 0,-23-37 0,-5 15 0,-24-14 0,18 39 0,-5 5 0,-17 7 0,-2 6 0,12 1 0,1 4 0,-12 7 0,4 5 0,7 5 0,-4 2 0,13-2 0,15-5 0,5 0 0,20-5 0,3 2 0,25 14 0,40 5 0,6 3 0,21-7 0,-26-14 0,-17-7 0,-6-4 0,-11-6 0,-2-1 0,1-5 0,-5 1 0,-3-4 0,-8-6 0,-11 0 0,-15-12 0,-55-19 0,-13 7 0,31 21 0,-1 2 0,1 9 0,3 5 0,-13 1 0,-3 10 0,19 12 0,10 9 0,12 7 0,11-1 0,23 11 0,11-15 0,22 3 0,5-15 0,23-8 0,10-2 0,-1-4 0,1-2 0,-31-2 0,-13-1 0,-19 2 0,-11-3 0,-4 1 0,-1-1 0,-1-14 0,-8 5 0,-24-35 0,-17 10 0,-18-4 0,-11-1 0,9 14 0,-8 3 0,-12-3 0,-10-1 0,7 5 0,5 8 0,2 5 0,-21-4 0,11 5 0,32 16 0,21 6 0,36 12 0,11 13 0,15 23 0,23 13 0,12-6 0,3-21 0,3-6 0,16-1 0,-19-12 0,2-5 0,16-16 0,-17-5 0,-5-8 0,-30-2 0,-14-2 0,-6-13 0,-10 3 0,-41-47 0,5 28 0,-15-4 0,-9-2 0,16 16 0,-6 0 0,-16-6 0,-10-4 0,2 3 0,15 9 0,2 2 0,-4 1 0,-17-8 0,-3-1 0,5 6 0,-2 2 0,6 5 0,7 6 0,6 5 0,-13 8 0,26 13 0,28 17 0,24 17 0,45 37 0,14-10 0,-15-25 0,6-3 0,3-11 0,2-6 0,1-4 0,1-4 0,3-1 0,1-2 0,11 0 0,-3-3 0,18-4 0,-6 1 0,-59-5 0,-15 0 0,-3-2 0,2-4 0,-2 1 0,1-3 0,-4-2 0,-6 1 0,-9-8 0,-21-8 0,-9-1 0,-48-15 0,29 18 0,-29-5 0,40 19 0,-13 5 0,13 5 0,-12 7 0,11 9 0,-7 18 0,23-6 0,5 6 0,24-22 0,3-4 0,9-35 0,-5 9 0,6-25 0,-8 8 0,1 10 0,0-2 0,3 16 0,2 6 0,4 0 0,-3 4 0,17-1 0,-6 3 0,18-1 0,8 4 0,-4 0 0,6 3 0,-10-2 0,-4 1 0,18 4 0,-14-2 0,17 5 0,-27-6 0,7 2 0,-12-1 0,1 0 0,13 7 0,-5-4 0,10 5 0,-10-4 0,1 0 0,-1 1 0,17 7 0,-15-3 0,18 2 0,-1 3 0,1-6 0,9 5 0,-11-7 0,-9-2 0,-7-3 0,2 0 0,-15-3 0,8 1 0,-10 0 0,4 0 0,-2-2 0,-2 2 0,-3-4 0,-5 2 0,1-1 0,0 1 0,-3-1 0,8 4 0,-2 2 0,1 0 0,-2 0 0,-4-2 0,0-1 0,3 3 0,7 4 0,-1-2 0,10 7 0,-8-6 0,10 7 0,-9-7 0,3 3 0,-7-4 0,-3-4 0,-2-1 0,-4-3 0,3 2 0,-2 0 0,11 4 0,-7-4 0,6 3 0,-7-3 0,0-1 0,-4 1 0,-1-2 0,-27-2 0,-5-2 0,-39-6 0,8-2 0,-19-3 0,15-2 0,8-2 0,-1-1 0,-22-12 0,9 2 0,-13-5 0,8 2 0,11 6 0,1 0 0,-10-3 0,-6-3 0,9 5 0,-22-7 0,8 8 0,39 11 0,17 8 0,9 9 0,11 4 0,-3 8 0,6 0 0,-1 7 0,61 43 0,-13-25 0,12-1 0,12-1 0,17-7 0,4-5 0,-6-1 0,3-2 0,-12-3 0,3-1 0,-5-1 0,1 1 0,-4-2 0,-2-3 0,-5 0 0,15 5 0,-14-4 0,-29-7 0,-16-3 0,-7-1 0,-10 0 0,1 4 0,1 1 0,-1-1 0,-6 2 0,-5 0 0,-8 5 0,-7 9 0,-2 5 0,-4 19 0,3 7 0,1 25 0,11-28 0,3 0 0,10-39 0,4-9 0,11-6 0,8-5 0,21-5 0,-3-6 0,1-1 0,-11-5 0,-11 4 0,-3-9 0,-1-4 0,3-25 0,-5 7 0,0-9 0,-9 8 0,-1 23 0,-3 0 0,0 26 0,0 53 0,0 1 0,-3-2 0,1 4 0,-3 36 0,-2-9 0,2 11 0,4-51 0,0 4 0,3-39 0,0-4 0,10-15 0,-5-2 0,11-21 0,-10 6 0,6-21 0,-5-10 0,-3 5 0,-1-9 0,-5 28 0,2-6 0,-3 14 0,-1-5 0,0 13 0,1 3 0,0 6 0,2 2 0,1 3 0,1 30 0,-2 11 0,1 35 0,0-3 0,1 11 0,-1-11 0,-5 15 0,-2-33 0,-1-4 0,1-28 0,3-6 0,-1-2 0,0 1 0,0-2 0,-1-39 0,2 12 0,0-44 0,2 31 0,0-23 0,2 18 0,-2-11 0,2 9 0,0-10 0,-1 8 0,0-3 0,0 17 0,1 9 0,-1 3 0,1 6 0,-2 2 0,0-2 0,-7 2 0,-3-2 0,-9 0 0,-3 3 0,-12-4 0,-4 0 0,-5-5 0,-10-3 0,0-2 0,-20-8 0,8 3 0,4 1 0,-15-10 0,32 15 0,-39-19 0,37 19 0,-12-8 0,19 9 0,-3-4 0,1 3 0,0-2 0,4 2 0,-2-2 0,8 2 0,-2 0 0,-17-8 0,-9 2 0,-18-4 0,-2 3 0,26 13 0,-8-1 0,28 8 0,-7-2 0,14 2 0,2 1 0,2 1 0,-1 0 0,3 2 0,-22-14 0,14 7 0,-42-19 0,31 14 0,-16-3 0,25 8 0,6 4 0,3 0 0,5 3 0,2 0 0,-4-2 0,-3 0 0,-3-1 0,2 2 0,1 1 0,4 3 0,-5-1 0,5 1 0,1 0 0,1 1 0,-3-1 0,-7 3 0,4-2 0,-14 1 0,9-2 0,-2 1 0,4 1 0,-1 2 0,-1 2 0,-10 1 0,-2 2 0,-3-2 0,-27 4 0,20-5 0,-29 8 0,10-1 0,11 1 0,-7 2 0,10 5 0,7-3 0,-5 4 0,12-3 0,9-5 0,-6 4 0,6-3 0,-1-2 0,4-1 0,2 0 0,3 2 0,-4 1 0,6-1 0,-6 2 0,4 0 0,-2 0 0,2-1 0,-6 1 0,-16 9 0,7-4 0,-7 3 0,15-8 0,-2-2 0,-4 3 0,-4 1 0,3 1 0,-5 1 0,7-1 0,1 0 0,-2-1 0,5 0 0,-29 16 0,-3 2 0,0 0 0,-10 1 0,31-21 0,-22 6 0,27-12 0,-23 7 0,22-5 0,-20 7 0,16-3 0,-7 0 0,8 0 0,2-4 0,-2 3 0,7-3 0,-5-1 0,-8 4 0,-21 9 0,13-4 0,-23 11 0,36-13 0,-26 18 0,2 2 0,-7 10 0,28-21 0,0 1 0,-36 23 0,23-14 0,-2 2 0,2-5 0,1 0 0,3-1 0,1-1 0,-5-3 0,4-4 0,3 1 0,-7 2 0,42-17 0,9-4 0,29-21 0,12-6 0,45-26 0,-6 4 0,8-4 0,-2 2 0,7-2 0,-20 8 0,8-3 0,0-1 0,-4 4 0,0 1 0,-3 2 0,0 0 0,6-4 0,1 0 0,1 0 0,1 2 0,-1 1 0,-2 1 0,-11 5 0,-2 0 0,0 0 0,2-1 0,1 1 0,-1 1 0,30-13 0,-10 5 0,-7 6 0,-20 12 0,-1 0 0,12-1 0,7 2 0,17-4 0,-2 1 0,-40 10 0,2-1 0,12-4 0,-2-1 0,24-6 0,-23 6 0,-2 1 0,6-2 0,-12 7 0,1 1 0,20-3 0,12-1 0,-2-1 0,-32 3 0,32-10 0,-40 10 0,12-4 0,-20 6 0,0-5 0,10-10 0,-16 9 0,1-4 0,-28 18 0,-32 42 0,-25 19 0,14-12 0,-5 4 0,-14 6 0,-4-1 0,5-6 0,-4-3 0,-12 4 0,-2-4 0,7-11 0,0-5 0,7-5 0,1-3 0,2-3 0,0-3 0,-5-2 0,1-1 0,7-2 0,-2 2 0,-7 0 0,-5 1 0,3-1 0,-12 2 0,2 0 0,-13 1 0,-4 0 0,-6-5 0,6-3 0,38-4 0,1-1 0,-21 1 0,5-1 0,6-1 0,-10 0 0,10 2 0,-3 0 0,-31 7 0,35-3 0,12-2 0,0 0 0,-6 1 0,-19 6 0,-18 3 0,12 2 0,-10 5 0,37-8 0,3 0 0,-12 6 0,-7 4 0,1 1 0,3 0 0,-2 1 0,-1 1 0,-1 2 0,19-10 0,4-1 0,9 0 0,11-3 0,20-11 0,6 0 0,41-5 0,25-5 0,11-8 0,20-5 0,0-2 0,-8 0 0,0-2 0,6-2 0,-14 4 0,7-1 0,2-1 0,-2 0 0,-5 0 0,0-1 0,-5-1 0,-1 1 0,2-2 0,5-3 0,2 0 0,-1-2 0,-3 0 0,11-7 0,-4-1 0,-1 0 0,-1-2 0,-2 0 0,2-2 0,-15 6 0,1-2 0,1 0 0,0 2 0,4 2 0,1 1 0,-1 2 0,-3 0 0,6-5 0,-4 2 0,1 3 0,6 0 0,1 3 0,-12 4 0,16-3 0,1-3 0,-27 7 0,11-1 0,-33 12 0,7-3 0,-29 10 0,0-2 0,-48 33 0,-1-8 0,-13 7 0,-6 3 0,1-5 0,-3-1 0,-7 2 0,-4 1 0,-19 7 0,-5 2 0,25-12 0,-2-1 0,0 1 0,-3 1 0,-1 1 0,-2 2 0,-16 6 0,-2 2 0,2 0 0,9-3 0,3 0 0,-4 4 0,4 1 0,-3 3 0,-2 2 0,-3 2 0,2-1 0,-4 3 0,-1 2 0,1-1 0,2-1 0,12-6 0,2-1 0,0 0 0,0 0 0,-3 1 0,-12 6 0,-5 2 0,0-1 0,4-2 0,10-6 0,0-2 0,9-5 0,2-3 0,-19 8 0,9-6 0,-3-1 0,50-17 0,6-2 0,18-5 0,26 0 0,17-3 0,60-1 0,-43-5 0,5-2 0,3 0 0,5 0 0,-1-2 0,23-3 0,7-5 0,-27 1 0,9-4 0,5-1 0,-2-1 0,-9 2 0,10-4 0,-7 1 0,5-4 0,-10 1 0,6-2 0,2-3 0,-1-4 0,-3-2 0,-2-6 0,-1-5 0,-2-3 0,-3 2 0,-4 3 0,13-6 0,-5 3 0,3-4 0,4-4 0,6-6 0,-3 1 0,-12 11 0,-6 7 0,-6 5 0,10-7 0,-2 4 0,-19 13 0,-3 4 0,33-17 0,-28 38 0,-19 11 0,5 12 0,-9 0 0,-3 3 0,-16 13 0,-25 6 0,-36 11 0,-31 11 0,-8-2 0,21-24 0,-5-3 0,-5 0 0,-2 0 0,1 2 0,9 1 0,-1 3 0,-1 0 0,0 1 0,-1-2 0,-1-4 0,-1-2 0,-2-4 0,-1 0 0,1-2 0,2-1 0,5 0 0,-12 7 0,4-1 0,4-2 0,2-1 0,-6 1 0,5-2 0,-2 1 0,-4 4 0,-1 1 0,5-2 0,-11 7 0,7-3 0,12-5 0,5-1 0,10-4 0,5-3 0,-7 7 0,18-12 0,21-7 0,12-9 0,37 6 0,22-7 0,44 4 0,-21-11 0,4-3 0,1-4 0,5-3 0,-6 0 0,7-3 0,0-1 0,-3-4 0,0-2 0,0 0 0,-4 2 0,-1 0 0,0-2 0,2-3 0,0-4 0,-4 1 0,16-10 0,-5-2 0,-3-2 0,2-5 0,-14 2 0,4-4 0,-2 2 0,-12 10 0,-1 1 0,0 0 0,2-3 0,1 1 0,-3 3 0,10-1 0,-8 8 0,0 10 0,-22 8 0,-17 10 0,-11 0 0,-7 7 0,-17 9 0,-23 12 0,-33 10 0,-2-6 0,-16 4 0,3-2 0,-8 1 0,-7 0 0,21-8 0,-12 4 0,-3 2 0,1-2 0,11-2 0,-3 2 0,8-2 0,-6 2 0,-7 0 0,-7 3 0,1 0 0,12-3 0,-6 8 0,9-3 0,-6-1 0,9-4 0,14-8 0,27-13 0,16-5 0,6-2 0,48-25 0,12 0 0,9-6 0,13-6 0,4 0 0,10-3 0,-3 0 0,-12 3 0,-2 1 0,4-4 0,1-1 0,5-4 0,-2 1 0,-9 2 0,5-11 0,-10 3 0,-6 6 0,-14 5 0,-24 8 0,-50 49 0,-22 18 0,-19 8 0,-8 5 0,10-5 0,-5 2 0,-1 1 0,-6 3 0,-3-1 0,6-3 0,-7 5 0,8-5 0,14-11 0,11-5 0,16-7 0,33-20 0,59-22 0,37-16 0,-19 7 0,7-3 0,-10 1 0,4-1 0,2-2 0,4-1 0,2-1 0,1-2 0,3-2 0,2-1 0,-1-2 0,4-5 0,0-1 0,-6 0 0,-17 9 0,-4 1 0,1-1 0,5-7 0,1-2 0,-3 2 0,15-10 0,-3 3 0,-5 6 0,-2 3 0,-4 6 0,-4 3 0,-14 10 0,-3 4 0,33-11 0,-10 8 0,-26 13 0,-1 4 0,-10 6 0,46 15 0,9 2 0,6-2 0,4 1 0,-37-7 0,-2-2 0,24 2 0,-7-2 0,-20-4 0,-18-1 0,-24 0 0,-11 0 0,-46 7 0,-9 1 0,-21-1 0,-15-1 0,19-2 0,-4 0 0,-2 0 0,-7 3 0,-2-1 0,-1 2 0,-6-1 0,-2 1 0,7 1 0,-8 5 0,10-1 0,21-4 0,10 0 0,3 1 0,42-10 0,69-27 0,38-14 0,-47 20 0,6-3 0,21-9 0,19-9 0,1 0 0,-13 5 0,2 0 0,-4 2 0,-5 0 0,3-2 0,-14 5 0,1-6 0,-37 10 0,-27 14 0,-14-2 0,-15 1 0,-19-2 0,-39-3 0,-12 0 0,32 7 0,-3 0 0,-5 1 0,-7-1 0,11 3 0,-18-1 0,40 8 0,50-2 0,42-10 0,-11 1 0,14-9 0,-30 10 0,-9 0 0,-10 7 0,-41 16 0,9 2 0,-31 19 0,35-10 0,7-1 0,17-13 0,61-19 0,-20 0 0,47-22 0,-51 4 0,-12-3 0,-23 5 0,-56 4 0,8 15 0,-8 4 0,-19 2 0,-7 7 0,10 2 0,-4 5 0,3 1 0,-15 8 0,-2 8 0,20-2 0,-5 7 0,0 1 0,10-3 0,-8 8 0,3 1 0,2 1 0,-4 4 0,9-5 0,18-9 0,4-3 0,-9 3 0,-1-1 0,7-5 0,0-1 0,-1-1 0,0-2 0,-31 15 0,1 0 0,-14-5 0,12 2 0,-2 3 0,18-11 0,-4 3 0,-16 9 0,-9 6 0,8-4 0,15-5 0,-1 0 0,0 0 0,-11 5 0,1 0 0,9-4 0,-4 2 0,0 0 0,3-2 0,-10 5 0,-1 1 0,7-6 0,10-8 0,5-3 0,-3 1 0,-15 7 0,-3 2 0,7-6 0,4-4 0,9-6 0,-14 3 0,52-15 0,40-13 0,49-9 0,25-4 0,-14 2 0,8-1 0,5-3 0,-19 4 0,3-2 0,3 0 0,4-2 0,2 0 0,5-1 0,4 0 0,4-1 0,1-1 0,-2 0 0,-4 0 0,4-2 0,-6 0 0,1 0 0,2-3 0,8-3 0,-20 5 0,6-3 0,5-2 0,3-1 0,-1-1 0,-1 1 0,-4 0 0,-5 1 0,-9 2 0,25-10 0,-11 2 0,-4 0 0,5-4 0,-11 6 0,8-5 0,1-1 0,-6 1 0,-11 4 0,-20 6 0,9-23 0,-107 59 0,1 19 0,-8 8 0,0-1 0,-7 2 0,-2 2 0,-18 8 0,-3 3 0,-2-2 0,3 0 0,0-1 0,-7-1 0,18-12 0,-5 0 0,-3-1 0,0 0 0,2-2 0,-11 3 0,0-2 0,2-2 0,-1-1 0,1-2 0,1-2 0,0-1 0,4-2 0,-16 2 0,4-1 0,10-3 0,9-2 0,10-2 0,-24 4 0,62-11 0,23-8 0,-2-11 0,-7 7 0,-29-3 0,-21 19 0,-25 8 0,28-3 0,-3 1 0,6 3 0,-1 0 0,-11 4 0,0-1 0,16-4 0,4 0 0,-26 9 0,33-15 0,56-25 0,27-14 0,2 2 0,6-1 0,2-1 0,4-1 0,10-3 0,-1-1 0,-17 7 0,-3 1 0,18-9 0,-58 16 0,-68 34 0,13-2 0,-12 2 0,-7 3 0,-13 4 0,-4 1 0,5-2 0,-9 2 0,3 0 0,-6-1 0,15-4 0,-8 0 0,-1 0 0,3-1 0,7-2 0,-8 1 0,7-2 0,3-3 0,-24 2 0,12-3 0,-6 1 0,62-9 0,23-5 0,8 0 0,20-7 0,-17 6 0,-82 2 0,3 7 0,0-1 0,-2 2 0,-6 1 0,23 0 0,33-6 0,23-2 0,52-10 0,18-2 0,21-3 0,1 0 0,-4-1 0,1-1 0,8 0 0,-9 3 0,8 0 0,4-1 0,0 0 0,-6 0 0,4-1 0,-4 0 0,-1 0 0,-1 1 0,2 1 0,1 0 0,-3 1 0,-9 1 0,23-7 0,-13 2 0,-16 5 0,-32 3 0,-71 4 0,-23 8 0,-21 5 0,-8 0 0,-6-3 0,-9-1 0,-4 0 0,-1 1 0,17 0 0,-2 0 0,-1 0 0,0 0 0,0-1 0,-1 0 0,-3-1 0,2 0 0,4 0 0,9-1 0,-4-1 0,9 0 0,8 0 0,2 1 0,13 0 0,17 2 0,24 0 0,6-4 0,-22 6 0,4 0 0,-15 6 0,8 3 0,9-2 0,-1 1 0,-30 1 0,1-8 0,-15 0 0,-2-1 0,-2-1 0,-22 1 0,75-5 0,34-12 0,24-8 0,8-4 0,14-5 0,18-1 0,14-2 0,0 0 0,-3-2 0,-1 0 0,5 0 0,-11 5 0,3 0 0,1 0 0,-2 1 0,-6 2 0,0-1 0,-3 2 0,-3 2 0,0 2 0,-4 3 0,0 0 0,0 0 0,-1 0 0,-6 3 0,-4 6 0,-7 3 0,20 4 0,-42 0 0,0 1 0,-42 1 0,-17 4 0,-44 7 0,19-3 0,-8 1 0,-5 2 0,-7 0 0,-3 2 0,-11 3 0,-4 2 0,-6 2 0,18-4 0,-6 2 0,-2 0 0,1 1 0,6-2 0,2 0 0,4-1 0,1 0 0,-4 1 0,-4 2 0,-6 2 0,-1 0 0,6-1 0,12-4 0,-11 3 0,8-2 0,2 1 0,-2 2 0,10-2 0,-19 15 0,4 9 0,0 1 0,20-9 0,-4 0 0,13-5 0,12-7 0,-4 2 0,18-9 0,-1-3 0,11 0 0,5-5 0,5-2 0,36 0 0,5-3 0,32 3 0,4-1 0,4-1 0,-25-1 0,3 0 0,12 1 0,7 0 0,-5-1 0,0-2 0,-1 0 0,26 3 0,3 0 0,-17-2 0,-2-1 0,0 4 0,0 0 0,-6-1 0,-3-1 0,-18 2 0,-2 0 0,46 0 0,-18 1 0,-12-3 0,-3-1 0,2 5 0,-13-2 0,11 0 0,-2 0 0,-1-4 0,11 0 0,-12-2 0,11 0 0,-3-2 0,-4-3 0,-1-4 0,-15 1 0,0 0 0,-11 4 0,8 1 0,-10 2 0,7 1 0,-4 0 0,3 0 0,13 0 0,5-1 0,2 0 0,31 3 0,-22 0 0,-12 0 0,1-1 0,15-1 0,9-2 0,-16-1 0,-14 1 0,-2-1 0,-10 2 0,-4-2 0,3 3 0,1-1 0,-1 1 0,-9-1 0,-2 1 0,6-2 0,-5 1 0,27 2 0,-22-2 0,25 4 0,-29-3 0,12 1 0,-20-1 0,6-1 0,-7 1 0,-3-1 0,2 1 0,-6 0 0,-3-1 0,-2 1 0,-4-1 0</inkml:trace>
</inkml:ink>
</file>

<file path=ppt/ink/ink9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6:51.120"/>
    </inkml:context>
    <inkml:brush xml:id="br0">
      <inkml:brushProperty name="width" value="0.35" units="cm"/>
      <inkml:brushProperty name="height" value="2.1" units="cm"/>
      <inkml:brushProperty name="color" value="#849398"/>
      <inkml:brushProperty name="inkEffects" value="pencil"/>
    </inkml:brush>
  </inkml:definitions>
  <inkml:trace contextRef="#ctx0" brushRef="#br0">122 1 16383,'34'12'0,"-1"0"0,-6-2 0,6 3 0,3 3 0,9 7 0,5 3 0,-1 4 0,13 9 0,-15-8 0,-1-4 0,0-1 0,6 2 0,26 13 0,-45-23 0,-2 1 0,-2-5 0,-2-2 0,14 1 0,-16-6 0,23 9 0,-2 5 0,11 1 0,-5 0 0,-4-8 0,-21-8 0,-7-1 0,-12-4 0,-37-21 0,6 8 0,-32-22 0,15 13 0,-13-8 0,-7-2 0,3 6 0,-8-3 0,22 11 0,7 3 0,15 3 0,10 4 0,-5-8 0,0 4 0,-24-12 0,14 12 0,-18-10 0,21 11 0,-13-13 0,8 6 0,0-6 0,-2 2 0,14 7 0,-6-1 0,6 6 0,-3 0 0,-13-4 0,-13-3 0,9 4 0,12 2 0,60 20 0,24 6 0,25 7 0,-23-6 0,-1 0 0,13 1 0,-20-3 0,-2-2 0,0-1 0,1 1 0,-3 0 0,-2-2 0,11 5 0,-5-3 0,24 9 0,-24-8 0,14 9 0,-32-8 0,1 0 0,-5-1 0,-3-4 0,-4 1 0,6 1 0,-12-2 0,14 8 0,-7-3 0,35 12 0,-11-4 0,13 2 0,-20-3 0,-12-7 0,-5 0 0,-9-6 0,-8-5 0,-5-1 0,-50-2 0,9-2 0,-53-2 0,11-6 0,2 2 0,-7-1 0,22-1 0,-7-2 0,-1-5 0,0-3 0,-16-4 0,21 6 0,-17-6 0,12 6 0,3-3 0,-2-3 0,14 2 0,4 0 0,-2 1 0,8 1 0,9 6 0,4 0 0,17 9 0,0-1 0,0 3 0,2 0 0,-2 1 0,6 1 0,-1 1 0,2 10 0,2 1 0,-1 12 0,7 7 0,8 4 0,18 17 0,22 4 0,17 0 0,0-17 0,11-4 0,8-3 0,2-4 0,-6 1 0,0-2 0,2-5 0,-7-3 0,-4-3 0,9 4 0,-10-6 0,-4 4 0,-14-7 0,-19-3 0,-13-2 0,-7-3 0,-7 1 0,2 1 0,-4 3 0,-23 6 0,-4-5 0,-43 3 0,4-11 0,13-1 0,-2-2 0,-1-3 0,1-1 0,1 0 0,0 0 0,-3-3 0,-1-1 0,4-1 0,1 0 0,-36-7 0,4-4 0,28 6 0,8 2 0,-6-3 0,16 7 0,5 1 0,19 6 0,3 2 0,-3 5 0,3 1 0,-4 5 0,7-1 0,4 10 0,6-2 0,12 11 0,9-6 0,18 3 0,18 3 0,-2-10 0,5-1 0,-5-1 0,2-2 0,17 2 0,-1-3 0,-22-6 0,-2-2 0,4 0 0,-1-1 0,22-2 0,-24-2 0,-2 0 0,-2 0 0,9-1 0,-45 0 0,-12 2 0,-44-1 0,-19 3 0,6-1 0,-3-1 0,3 0 0,0 0 0,-8 2 0,-1 0 0,10-3 0,1 0 0,-6 2 0,2 0 0,-28-2 0,8 0 0,18-3 0,15 2 0,4-3 0,2 0 0,7 2 0,-5-1 0,7 1 0,2 0 0,3-1 0,4 1 0,-1-1 0,-16-4 0,8 1 0,-9-1 0,17 4 0,-4 1 0,-23-1 0,7 2 0,-9 1 0,23 0 0,14 2 0,6-3 0,27-26 0,0-5 0,29-52 0,-21 22 0,1-16 0,-19 33 0,-5 4 0,-3 12 0,-1-1 0,-2 3 0,-2 2 0,-1-7 0,-1 5 0,-1-12 0,-2 1 0,1-2 0,-1-6 0,3 24 0,1 0 0,1 24 0,-4 29 0,1-5 0,-5 27 0,5-18 0,-2 8 0,2 0 0,2-4 0,0-2 0,4-3 0,1-12 0,-1-3 0,2-12 0,6-31 0,-4 0 0,8-24 0,-10-5 0,1-5 0,-7-40 0,0 35 0,-1-11 0,0 52 0,1 16 0,-1 30 0,0 4 0,-1 38 0,4-17 0,1 15 0,3-3 0,2 1 0,2 2 0,4 9 0,3-6 0,-1-18 0,4-2 0,33 22 0,-9-11 0,14-44 0,-19-29 0,5-7 0,20-21 0,-22 12 0,7-9 0,-28 15 0,-6 0 0,-5 2 0,0-2 0,-5 12 0,2 3 0,49 45 0,10-4 0,4 3 0,7 1 0,-7-10 0,5-4 0,-7-2 0,5-2 0,5-1 0,-2-4 0,7-2 0,0-1 0,-3-1 0,9 2 0,-3-2 0,2-1 0,-7-3 0,5-1 0,-3 0 0,-13-2 0,-7-2 0,-8-1 0,25-7 0,-73 2 0,-33-8 0,-4-1 0,-43-20 0,31 18 0,-5-1 0,-8-5 0,-8-1 0,3 1 0,-6-1 0,0 2 0,5 1 0,-3 0 0,6 5 0,9 5 0,4 4 0,-38-3 0,20 7 0,25 14 0,10 2 0,8 13 0,8-3 0,8 8 0,25-6 0,15-5 0,20-7 0,35-9 0,-7-1 0,-22-2 0,3-2 0,7-4 0,-3-1 0,20-3 0,9-13 0,-78 4 0,-9-4 0,-31-8 0,-18 0 0,-38-12 0,3 16 0,26 14 0,-2 3 0,-43 6 0,8 11 0,3 6 0,33 4 0,17 0 0,18 1 0,13-3 0,29 19 0,5-10 0,47 17 0,-30-25 0,4-3 0,5 0 0,4-1 0,18 1 0,1-2 0,-19-5 0,-1-2 0,6 0 0,-4-1 0,10-7 0,-25-2 0,-24-4 0,-16 4 0,-4 0 0,-17-6 0,-18 1 0,-33-11 0,-5 12 0,-20-1 0,21 18 0,21-1 0,23 10 0,42 1 0,28-2 0,10-1 0,-8-4 0,7-2 0,15-2 0,17-2 0,3-1 0,-11 0 0,12-2 0,1-2 0,-8-2 0,11-2 0,-3-1 0,-17 2 0,-17 0 0,-7 0 0,18-1 0,-22-5 0,-48 3 0,-44-12 0,-9 1 0,-9-1 0,-11-2 0,-6-1 0,6 4 0,-6-1 0,2 1 0,9 3 0,1 1 0,2 1 0,-28-3 0,6 2 0,23 4 0,10 3 0,6 5 0,28 7 0,25 6 0,10 7 0,27 9 0,12-6 0,12-2 0,14-1 0,7-3 0,-17-2 0,3 0 0,3-3 0,11-3 0,4-3 0,-2 0 0,-8 1 0,-2-1 0,0 0 0,-1-2 0,0-1 0,0 2 0,0 0 0,1 2 0,-8-1 0,-2 0 0,-5 0 0,-4 0 0,-6 1 0,-3 2 0,-45-5 0,-39-2 0,-42-6 0,16 3 0,-3 0 0,-3 0 0,-1 1 0,-7 0 0,1 2 0,16 1 0,-1 3 0,-20 4 0,4 4 0,-1 6 0,-8 9 0,63-12 0,13-7 0,10-2 0,39 4 0,6-2 0,14 2 0,16 2 0,-4-1 0,1 0 0,3-2 0,6 0 0,9 1 0,-8-3 0,-2-2 0,-9-2 0,-13-4 0,-5-1 0,26-5 0,-48 0 0,-12 1 0,-13 2 0,-58 3 0,-24-5 0,6 3 0,-7 1 0,-12-2 0,-5 0 0,15 2 0,-5 2 0,4-1 0,-23 1 0,4 0 0,0 2 0,10 2 0,-3 3 0,49-1 0,18 0 0,12-3 0,6 0 0,39-2 0,2 1 0,13-2 0,6 0 0,-3 0 0,2 0 0,8 0 0,2 0 0,6 0 0,2 0 0,3 0 0,0 0 0,-10-1 0,-1 0 0,-3 1 0,-3-1 0,15-3 0,-13 0 0,-3 1 0,10-2 0,-8 4 0,15-2 0,11 0 0,-24 1 0,3-3 0,-43 3 0,0 0 0,-6 0 0,5 2 0,-4-1 0,2 1 0,-8 0 0,0 0 0,-1 2 0,17 0 0,-6 1 0,8-1 0,-21-1 0,-56 6 0,4 1 0,-51 5 0,-2-5 0,43-4 0,-4-1 0,-36 2 0,-2 1 0,27-4 0,0 1 0,-27 5 0,-2-1 0,7-4 0,3 0 0,9 2 0,-2 0 0,15-2 0,-2 0 0,4-1 0,1 2 0,2 0 0,-5 2 0,-1-1 0,-6-1 0,0-1 0,11 2 0,1-1 0,-5-3 0,3 0 0,-33-1 0,31-1 0,11 2 0,-1 1 0,-10 0 0,0 3 0,0 1 0,2-2 0,10-1 0,1 0 0,6-1 0,-10-2 0,30 1 0,1-2 0,10 0 0,-9-3 0,-21-8 0,4 0 0,-7-1 0,26 5 0,18 2 0,30-9 0,16 0 0,20-6 0,18 3 0,1 3 0,-25 7 0,7 1 0,30-2 0,4 2 0,-12 2 0,3 2 0,-12 0 0,5-1 0,-7 2 0,-2 2 0,-4 0 0,7 0 0,0 0 0,-5 2 0,-3 0 0,-10-1 0,-1 0 0,2 2 0,-3-1 0,24-1 0,-6 0 0,-17 0 0,1 0 0,24-1 0,-27 1 0,0-1 0,13 3 0,-2-1 0,0 1 0,-15-1 0,8-2 0,-7 0 0,32 0 0,-14 1 0,-11-1 0,0 0 0,3 0 0,14-1 0,-43-1 0,-5 0 0,-6-1 0,-1 2 0,-4-4 0,14-7 0,-12 4 0,2-3 0,-14 8 0</inkml:trace>
</inkml:ink>
</file>

<file path=ppt/ink/ink9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7:06.813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1585 40 16383,'-81'6'0,"2"3"0,28-1 0,-2 3 0,1 3 0,-3 3 0,-18 7 0,0 2 0,16-5 0,0-1 0,-15 4 0,7-2 0,12-6 0,19-8 0,33-10 0,90-30 0,-29 10 0,27-12 0,3-3 0,-17 2 0,-21 9 0,-6 0 0,-19 1 0,-14 7 0,-7 9 0,-29 15 0,-3 0 0,-39 12 0,14-8 0,-3-1 0,5 0 0,-1 1 0,-9 0 0,0 1 0,-29 9 0,12 4 0,-11 20 0,16 1 0,10 6 0,21-11 0,18-14 0,3-6 0,11-11 0,5-4 0,51-13 0,9-2 0,8-2 0,11-1 0,4-1 0,9-3 0,-1 0 0,-12 0 0,-7 0 0,15-8 0,-10-11 0,-47 20 0,-20-4 0,-23 18 0,-71 33 0,8 1 0,15-3 0,-12 5 0,5-2 0,-2 1 0,3 0 0,-21 6 0,5-3 0,31-13 0,6-3 0,-16 3 0,17 1 0,21-12 0,15-2 0,57-23 0,-5 2 0,35-8 0,-9 5 0,-10 3 0,10-2 0,-16 4 0,-12-2 0,-22 7 0,-53 3 0,-10 7 0,-49 4 0,11 6 0,35-9 0,0 2 0,-48 11 0,20-3 0,7 5 0,32-6 0,15-6 0,15-4 0,37-6 0,16 0 0,35 3 0,2 0 0,6 0 0,-13-1 0,2 0 0,-6 1 0,3 0 0,-4 0 0,4 0 0,-4 1 0,0 1 0,1 2 0,4 5 0,0 0 0,-12-2 0,0 1 0,22 3 0,-4 1 0,16 2 0,-7-2 0,-40-9 0,-33-4 0,-15-2 0,-36-4 0,-21-6 0,-12-2 0,-3 1 0,-9-2 0,-10-4 0,-9-2 0,6 1 0,-1 1 0,5 2 0,-11-4 0,12 2 0,22 7 0,38 8 0,17 1 0,7 4 0,6 19 0,4-4 0,40 31 0,-4-24 0,18 0 0,8-3 0,-15-10 0,4-3 0,9 1 0,8 0 0,-4-2 0,-1-2 0,-1-2 0,20 1 0,-8-3 0,-16 0 0,-17-3 0,-37 1 0,-16-7 0,-19-5 0,-7-3 0,-18-1 0,12 9 0,0 5 0,21 4 0,5 2 0,16 8 0,7 0 0,11 8 0,25 0 0,24 0 0,13 0 0,-2-10 0,1-3 0,13 1 0,-26-7 0,-5-3 0,-25-4 0,-16-6 0,-16 0 0,-17-12 0,-14 4 0,-20 2 0,-9 3 0,-32 1 0,0 11 0,1 4 0,9 5 0,-13 15 0,75-10 0,41 13 0,21-7 0,1-6 0,5-2 0,-2-4 0,3-2 0,25 0 0,8-2 0,-16-3 0,3-1 0,-3 0 0,16 0 0,-1-2 0,9-2 0,-13-1 0,-30-1 0,-33 1 0,-37 3 0,-27 3 0,-29 0 0,-26 7 0,4 3 0,-5 3 0,29 1 0,0 1 0,-23 2 0,8 2 0,10 5 0,36-9 0,28-9 0,16-2 0,77 2 0,6-4 0,-27 2 0,9 0 0,-2 0 0,16-2 0,1 0 0,-11 1 0,4-1 0,-3 0 0,19-3 0,-4-1 0,-1 0 0,-6-2 0,-29 0 0,-6 0 0,12-6 0,-45 6 0,-10 1 0,-85 14 0,-8 1 0,17-2 0,-12 0 0,7-1 0,10 0 0,1-1 0,-23 1 0,10-2 0,36-4 0,16-1 0,71-5 0,13 2 0,10 0 0,15-1 0,-15 2 0,8 0 0,3 1 0,-2-1 0,18 0 0,-1 1 0,2-1 0,-15 0 0,3 0 0,0 0 0,-6-1 0,8-1 0,-4 0 0,-10-1 0,-10-1 0,-6 0 0,6-2 0,-8-1 0,-12-4 0,-38-1 0,-29-4 0,-36-5 0,-4 5 0,-3 1 0,17 5 0,0 0 0,-28-6 0,-5 0 0,2-1 0,-5 2 0,10 5 0,-6 1 0,2 0 0,9 0 0,2-1 0,-4 3 0,-21 4 0,-4 3 0,15 2 0,26 2 0,6 1 0,-17 2 0,9 1 0,27 1 0,44 0 0,38-6 0,26-2 0,-16-4 0,2-2 0,-4-1 0,3-2 0,23-5 0,4-2 0,-6 0 0,-1-1 0,-6 0 0,-3-1 0,-8 1 0,-6-2 0,4-14 0,-20 8 0,-26 3 0,-16 12 0,-14 3 0,-38 3 0,-24 11 0,1 2 0,-8 5 0,-12 11 0,-1 3 0,30-10 0,1 1 0,-1 2 0,-1 2 0,0 1 0,6 0 0,1 2 0,8-3 0,-19 9 0,44-14 0,40-16 0,24-1 0,16-6 0,26-5 0,9-4 0,-19 0 0,5-4 0,14-1 0,9-3 0,-8-2 0,-4-7 0,-8-3 0,-1 3 0,-17-4 0,-33-15 0,-90 18 0,4 24 0,-15 6 0,1 2 0,10 0 0,0 2 0,-9 2 0,-9 3 0,-12 3 0,-4 2 0,3 0 0,11 0 0,4 2 0,9 0 0,-5 3 0,-4-1 0,-7 2 0,5 1 0,16-2 0,-18 14 0,29-7 0,40-11 0,24-4 0,40-1 0,26-5 0,11-11 0,10-6 0,-5-7 0,-1-4 0,-2 0 0,-6-3 0,-22 2 0,-14-1 0,-26-2 0,-26 10 0,-21 9 0,-43 15 0,-16 9 0,19 2 0,-5 6 0,8-2 0,-9 4 0,-2 4 0,3 4 0,3 8 0,1 4 0,2 3 0,4-5 0,0-1 0,4-3 0,1 1 0,-6 7 0,1 1 0,28-11 0,35-20 0,26-22 0,32-15 0,17-22 0,2-8 0,-33 17 0,-1-3 0,-5-2 0,-3 0 0,13-16 0,-14 8 0,-32 40 0,0 7 0,0 1 0</inkml:trace>
</inkml:ink>
</file>

<file path=ppt/ink/ink9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7:29.674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1953 1526 16383,'66'-54'0,"0"0"0,2-2 0,2-4 0,-12 4 0,1-4 0,-3 3 0,5-5 0,-2 2 0,5-9 0,-8 6 0,-16 11 0,-25 30 0,-13 11 0,-18 9 0,-23 5 0,-33 6 0,12 3 0,-11 5 0,2-1 0,-16 4 0,-3 3 0,-1 4 0,-7 4 0,5 0 0,21-5 0,5 0 0,0 1 0,2 0 0,1 2 0,1 0 0,-2 2 0,1 1 0,1 0 0,-24 19 0,3-1 0,17-11 0,3-1 0,8-3 0,10-6 0,19-9 0,36-24 0,26-10 0,45-23 0,-25 9 0,3-3 0,8-2 0,5-4 0,1-5 0,6-6 0,-7 4 0,-9 3 0,-3 0 0,25-20 0,-16 1 0,-42 13 0,-18 7 0,-21 23 0,-15 7 0,-32 16 0,-13 13 0,-11 7 0,19-6 0,-3 1 0,-2 2 0,-13 6 0,-4 2 0,-1 2 0,15-5 0,-1 2 0,0 0 0,1 0 0,-15 5 0,2-1 0,2 1 0,4 1 0,3 0 0,2-1 0,7-3 0,2 0 0,8-2 0,3 0 0,7-1 0,-18 17 0,38-17 0,25-11 0,19 2 0,26 1 0,22-1 0,21-12 0,14-6 0,-9-5 0,10-5 0,-26 1 0,10-3 0,4-2 0,0-2 0,-6-1 0,0-3 0,-3-3 0,-2-2 0,3 0 0,11-1 0,4 0 0,-1-3 0,-8-3 0,6-11 0,-7-4 0,-11 3 0,-8 2 0,-10 0 0,-2-5 0,-18 1 0,-37 10 0,-42 11 0,-17 23 0,-16 13 0,-9 7 0,-9 7 0,-3 2 0,21-8 0,0 1 0,-3 1 0,-5 4 0,7-2 0,-7 4 0,-2 2 0,0 0 0,3-1 0,6-1 0,-5 2 0,6-2 0,1 1 0,-3 2 0,-14 7 0,-5 3 0,5 0 0,13-1 0,0 10 0,13 0 0,7-3 0,15 0 0,30 11 0,36-25 0,29-18 0,26-7 0,-17-13 0,7-6 0,15-5 0,4-4 0,-26 3 0,1-2 0,6-4 0,11-4 0,8-3 0,0-2 0,-8 1 0,-7 2 0,-7 1 0,7-3 0,13-7 0,10-4 0,-3-1 0,-16 4 0,-10-1 0,-8 2 0,15-7 0,-14 3 0,-36 10 0,-27 22 0,-72 15 0,-16 23 0,17-3 0,-19 8 0,-6 4 0,10-3 0,7 1 0,6-1 0,-8 5 0,4-3 0,-9 4 0,-3 1 0,3 1 0,9-4 0,-8 6 0,8-1 0,5-3 0,-17 8 0,11-4 0,22-11 0,27-9 0,54-19 0,40-10 0,28-6 0,-17-2 0,14-5 0,-5 2 0,6-2 0,5-3 0,-9 0 0,11-5 0,0 0 0,-14 2 0,-1 0 0,-7-1 0,15-8 0,-15 3 0,-40 11 0,-32 7 0,-46 13 0,-19 12 0,-11 4 0,-10 0 0,-5 1 0,19-3 0,-2 2 0,1 0 0,4-2 0,1 0 0,4-2 0,-6-1 0,6-2 0,9 0 0,6-1 0,0-3 0,40-4 0,13-2 0,-41 6 0,-2-2 0,-43 7 0,17-6 0,-5 7 0,36-6 0,1 1 0,30-3 0,27 7 0,4-2 0,51 9 0,10-13 0,-18-2 0,8-1 0,13-2 0,6-2 0,-22 1 0,3 0 0,0 0 0,-2-2 0,-1 0 0,2 0 0,9 0 0,1 0 0,-5 0 0,14-2 0,-3 1 0,-23 0 0,1-1 0,-6 2 0,0 2 0,-4-1 0,-1-1 0,-4 0 0,19 2 0,-19 0 0,-16-1 0,-24 1 0,-9-1 0,-49 1 0,-29-2 0,14 0 0,-9-1 0,1-2 0,-5-1 0,-3 0 0,-6-3 0,-2 0 0,-3 0 0,-5-1 0,-3 0 0,-7 1 0,15 2 0,-8 1 0,-2 0 0,4 0 0,8 1 0,-4-1 0,8 1 0,-4 1 0,-3 0 0,-7 1 0,4 1 0,15 1 0,15-1 0,9 2 0,-30 1 0,47-1 0,15 1 0,67-1 0,15-2 0,11 2 0,12 0 0,-19-2 0,3-1 0,3 1 0,12 0 0,3 0 0,5 0 0,-8-1 0,3-1 0,4-1 0,4-1 0,-18 1 0,4-1 0,2 0 0,1-1 0,0 0 0,-1-1 0,-1 1 0,1-2 0,-1 0 0,-1 0 0,1 0 0,-2-1 0,13-1 0,0-1 0,-1 1 0,-4-2 0,-5 1 0,-3-2 0,-3-1 0,-8 1 0,-10-1 0,-4-2 0,-12-1 0,10-14 0,-38 8 0,-13-1 0,-16-3 0,-11 2 0,-26-1 0,-31 7 0,23 12 0,-8 4 0,-4 3 0,-8 3 0,-2 0 0,0 2 0,-1 0 0,-4 3 0,1 2 0,-5 2 0,-1 2 0,2 0 0,3 1 0,-1 1 0,3 1 0,3 0 0,-3 4 0,5 0 0,4-1 0,-30 5 0,38 0 0,68-7 0,57-19 0,-3-3 0,7-3 0,8-3 0,6-4 0,-11 0 0,4-2 0,6-5 0,0-2 0,7-5 0,1-1 0,-2 0 0,-8 3 0,-2 0 0,0 0 0,1-2 0,8-3 0,3-1 0,-2-2 0,-8-1 0,1-7 0,-7-2 0,-9 4 0,-9 6 0,-10-3 0,-2-13 0,-23 3 0,-53 10 0,-48 13 0,-22 11 0,33 9 0,-4 5 0,-8 4 0,-2 4 0,-11 5 0,-4 3 0,1 1 0,8 0 0,7 1 0,4 0 0,2 2 0,-2 3 0,-13 6 0,-3 4 0,4 0 0,16-3 0,9-1 0,15-1 0,9 11 0,83-39 0,8-2 0,12-5 0,23-12 0,12-7 0,-1 0 0,-16 6 0,-2 0 0,6-4 0,-8 1 0,7-3 0,1-2 0,-1 0 0,-8 2 0,8-4 0,-7 1 0,3-4 0,-2-1 0,5-4 0,-3 0 0,-10 2 0,10-9 0,-9-1 0,7-15 0,-20 2 0,-45 10 0,-40 8 0,-19 27 0,1 11 0,-12 5 0,-15 8 0,-12 5 0,0 2 0,-1 1 0,0 0 0,-4 3 0,11-2 0,-3 2 0,1 1 0,4 0 0,-9 4 0,5 2 0,7-2 0,-3 2 0,10-2 0,11-4 0,18 0 0,36-3 0,46-14 0,17-10 0,10-6 0,5-5 0,6-4 0,1 3 0,6-3 0,2-1 0,0-6 0,1-2 0,5-2 0,-7 2 0,6-2 0,-1-1 0,-8 0 0,-6 0 0,-5-1 0,-3-2 0,5-3 0,-2-2 0,-31 2 0,-46-15 0,-36 20 0,-26 29 0,-22 15 0,4 1 0,-2 1 0,-6 4 0,18-2 0,-11 2 0,-5 3 0,3 0 0,9-1 0,-2 2 0,7 1 0,-3 1 0,2-1 0,-4 2 0,3-1 0,10-2 0,-1 5 0,9-2 0,-18 13 0,51-22 0,17-5 0,15-5 0,15 0 0,37-5 0,-14-4 0,5-4 0,8 0 0,7-5 0,16-5 0,12-7 0,0-3 0,-24 2 0,0-3 0,-1-1 0,0 2 0,20-4 0,0 1 0,-6-4 0,-10-2 0,-3-2 0,-19 3 0,-14-6 0,-21 6 0,-21 9 0,-8 10 0,-22 0 0,-63 10 0,34 9 0,-6 4 0,-2 1 0,-7 3 0,2 2 0,7 1 0,1 1 0,-2 2 0,-15 4 0,-4 2 0,7-1 0,-8 2 0,4 0 0,19-5 0,0 0 0,5 0 0,-1 3 0,5 0 0,4-5 0,4 4 0,-26 34 0,40-19 0,13 21 0,25-28 0,12 0 0,8-18 0,11-6 0,8-4 0,20-7 0,21-9 0,-17-2 0,2-5 0,-10 2 0,-1-2 0,5-2 0,-4 0 0,13-16 0,-29 15 0,0-10 0,-23 13 0,-3 0 0,-16 14 0,-49 29 0,3-1 0,-40 17 0,0-2 0,-4 3 0,0 5 0,41-18 0,-1 2 0,3 1 0,0 0 0,0 0 0,-4 4 0,-5 4 0,-5 5 0,2-1 0,-4 4 0,-1 2 0,-1 0 0,-3 4 0,6-6 0,13-8 0,4-2 0,-1 0 0,7-6 0,13-10 0,12-8 0,53-39 0,8-10 0,-2 4 0,3-3 0,-4 3 0,0 0 0,9-5 0,0-1 0,-6 4 0,-2 1 0,-4 2 0,-2 0 0,21-30 0,-25 20 0,-12 7 0,-10 17 0,-58 58 0,-9 6 0,3 1 0,-4 4 0,-4-4 0,3-2 0,-17 14 0,4-8 0,56-37 0,12-10 0,28-16 0,3-9 0,35-29 0,-15 10 0,3-1 0,-7 5 0,1 1 0,9-5 0,-3 3 0,10-2 0,-26 17 0,-10 8 0,-15 7 0,0 2 0,-6 0 0,-1 3 0,7 0 0,5 0 0,14-3 0,5-4 0,17-6 0,6-1 0,6 0 0,12-7 0,-4 5 0,-2-3 0,-19 6 0,1 2 0,19-6 0,24-8 0,-18 9 0,-24 7 0,10-5 0,-28 8 0,0 1 0,7-4 0,-10 3 0,16-6 0,-16 3 0,5-2 0,1 2 0,-6 3 0,0 3 0,-7 2 0,-3-1 0,2 0 0,2-1 0,-1 3 0,11-3 0,-10 3 0,8 0 0,4 1 0,-3 4 0,34 1 0,8 15 0,4 4 0,6 10 0,-22-2 0,0-1 0,-15-4 0,14 13 0,-24-12 0,11 11 0,-22-14 0,-5-5 0,5 5 0,-6-6 0,18 11 0,-6-7 0,22 8 0,-17-8 0,8-1 0,-12-10 0,-1-3 0,26 2 0,-16-5 0,4 3 0,2 0 0,10 3 0,37 6 0,-38-4 0,-2-2 0,-1-2 0,-9-5 0,15-1 0,-15 0 0,-2-1 0,-12 1 0,-12 1 0,-7-1 0,-8 2 0,-43 5 0,-15 0 0,-26 2 0,-14-2 0,-1-2 0,-12-1 0,26-3 0,-11-1 0,-5 0 0,0 0 0,4-1 0,-6-1 0,3 0 0,0 0 0,-3 0 0,6 0 0,-3 0 0,-2 0 0,3 0 0,4 0 0,-2 1 0,4-1 0,2 1 0,5 2 0,-5 1 0,6 2 0,2 1 0,-22 2 0,7 3 0,26 0 0,9 3 0,2 6 0,23 1 0,24-9 0,5-2 0,49 7 0,15 0 0,3-1 0,9 1 0,-1-2 0,6 1 0,-2-2 0,7 0 0,1 0 0,4 0 0,1-1 0,3 0 0,-18-2 0,2-1 0,2 0 0,0 0 0,6-1 0,1-1 0,1 0 0,0-1 0,5-1 0,2-1 0,-2-1 0,-4 0 0,6 1 0,-4 0 0,-2-1 0,-1-1 0,-2-1 0,-12 1 0,22 1 0,-50-3 0,-14 2 0,-24-1 0,-5 1 0,-44 1 0,-35-7 0,-5-3 0,-21-2 0,-3 1 0,24 2 0,-1 2 0,-3-1 0,-4-1 0,9 1 0,-4-1 0,-3 0 0,-1 0 0,-1 0 0,0 2 0,-2 1 0,-2 1 0,-1 1 0,2 0 0,2 1 0,4-1 0,-16 1 0,5 0 0,3 1 0,-1 1 0,-2 1 0,-2 0 0,5 2 0,13 2 0,-5 6 0,13 3 0,13-3 0,4 4 0,7 6 0,7 2 0,1 7 0,6 6 0,31-20 0,17-5 0,9-5 0,35 3 0,25-1 0,-13 0 0,6 2 0,4-4 0,7 1 0,5 1 0,10 2 0,-1-2 0,-11-3 0,0-1 0,7-1 0,-14 0 0,7 0 0,3-1 0,-1 0 0,-5 0 0,4-1 0,-3-1 0,-1 0 0,4 0 0,-4-1 0,5 1 0,0-1 0,-2 0 0,-6-1 0,17 0 0,-6 0 0,0-2 0,6 1 0,1-1 0,-10 1 0,-6 0 0,-9-1 0,-10-2 0,-8 1 0,-4 3 0,-37-3 0,-81 19 0,-9-9 0,-15 4 0,-12-1 0,33-8 0,-2-2 0,-6 0 0,0-1 0,-6-1 0,-4 0 0,-5-1 0,8 0 0,-5-1 0,-4 0 0,-2 0 0,2-1 0,4 1 0,-5 0 0,4 0 0,-1 1 0,-1-1 0,-5 1 0,8 0 0,-5 1 0,-4-1 0,0 1 0,3 1 0,4 0 0,8 2 0,-12 0 0,8 3 0,4 0 0,-1 1 0,0 0 0,-1 1 0,3 2 0,5 4 0,-4 8 0,5 6 0,10-1 0,12-2 0,6 3 0,-16 12 0,12 1 0,32-9 0,20 2 0,23-17 0,49 2 0,20-3 0,-14-6 0,10-1 0,-20-1 0,11 0 0,4 1 0,2-1 0,-5-1 0,8-1 0,-2-1 0,1-1 0,7 0 0,-11 0 0,5-1 0,4 0 0,1 0 0,-1 0 0,-1 1 0,-3-1 0,-2 0 0,0 1 0,1-1 0,2 1 0,5-1 0,-8 1 0,5-1 0,2 0 0,1 1 0,1-1 0,0 0 0,-2 0 0,-3-1 0,4-1 0,-2 0 0,-1 0 0,-1-1 0,0 1 0,-1 0 0,1 0 0,-3 1 0,1 1 0,1 0 0,-2 0 0,-2-1 0,-4 0 0,-5 0 0,19-3 0,-6-2 0,-6 1 0,-11 1 0,9 1 0,-19 2 0,-24 0 0,-51 3 0,-26 6 0,-38-2 0,-22-1 0,16-2 0,-6-2 0,-6 1 0,4 0 0,-5 0 0,-4-1 0,-3-1 0,21-1 0,-3-1 0,-2-1 0,-1 0 0,-1-1 0,2 2 0,2-1 0,2 0 0,-1 1 0,-1-1 0,-2 1 0,-3 0 0,-6 0 0,-5 1 0,-3 0 0,-1 0 0,2 0 0,2 0 0,5 1 0,5-1 0,3 0 0,2 0 0,2 1 0,0 0 0,-1 1 0,-16 1 0,-3 1 0,2 0 0,5 1 0,8 0 0,-10 2 0,9 0 0,8 1 0,1 0 0,6 1 0,2 1 0,3 0 0,12 0 0,4 0 0,-17 9 0,6 3 0,41-4 0,11-4 0,7-4 0,27 7 0,24-5 0,18-4 0,6 0 0,14-2 0,6 0 0,0 1 0,-12-1 0,1 0 0,1 0 0,2 0 0,3-1 0,-5-2 0,0 0 0,2 0 0,3-2 0,3 1 0,3-1 0,-8 0 0,4 0 0,5-1 0,2 1 0,0-1 0,0-1 0,-3 1 0,-4-1 0,-5-1 0,22 0 0,-9-1 0,-3-1 0,5-1 0,11-1 0,-21 2 0,8-1 0,6-1 0,4 0 0,3 0 0,-1-1 0,-2 1 0,-5-1 0,-6 1 0,-8-1 0,18-1 0,-10-1 0,-6 1 0,0-1 0,6 0 0,-3 0 0,6 0 0,1-1 0,-3 1 0,-6 0 0,-10 2 0,11-1 0,-12 2 0,-6 1 0,4 0 0,-12 1 0,-6 3 0,-28-1 0,-24 3 0,-22 15 0,-7 0 0,-25 14 0,-23-7 0,-11-3 0,17-7 0,-5-2 0,-22 0 0,-12 0 0,1-4 0,17-3 0,2-4 0,-5 0 0,2-2 0,-5 0 0,-3-1 0,2 1 0,0 1 0,0 0 0,1 0 0,-1 0 0,4-2 0,1 1 0,-1 0 0,0 0 0,-2 3 0,-2 0 0,2 1 0,3 0 0,-11-2 0,4-1 0,-3 3 0,7 1 0,-5 2 0,2 0 0,6-1 0,5 0 0,5-1 0,-2 1 0,-18 2 0,-3 2 0,10 0 0,8 1 0,6 1 0,4-2 0,-3 2 0,-23 6 0,3 0 0,37-6 0,0 1 0,-39 10 0,6 1 0,19-1 0,-7 9 0,60-14 0,12-5 0,15-1 0,10-1 0,24 2 0,30 6 0,-23-11 0,6-1 0,28 5 0,5-2 0,-4-5 0,5-1 0,-4 0 0,7 0 0,6 0 0,-4 0 0,4-1 0,4 0 0,0 0 0,-15 0 0,1-1 0,1 0 0,-1 0 0,-3 1 0,12 0 0,-1 2 0,-3-1 0,-1-1 0,-2-2 0,0-1 0,-6 0 0,-11-1 0,-6-1 0,-5 0 0,22-4 0,-2-1 0,13-8 0,-41 9 0,-2 0 0,31-9 0,-29 9 0,1-1 0,-2 1 0,-2 1 0,1 0 0,0 1 0,43-3 0,-22 4 0,3 3 0,-28 3 0,1 0 0,-22 0 0,-9-1 0,-2 0 0,-10 0 0,-42 0 0,-23 0 0,14 0 0,-10 1 0,-10 0 0,-13-1 0,-4 1 0,8 0 0,4 0 0,5 0 0,-11 1 0,0-1 0,-11 1 0,-8-1 0,1 1 0,5 0 0,12-1 0,-5 2 0,9-1 0,-4 1 0,-8 0 0,-9 0 0,4 1 0,16-1 0,12 2 0,8 0 0,-2-1 0,2 1 0,-32 5 0,31-2 0,1-1 0,45-2 0,17-3 0,21 0 0,14-2 0,33 3 0,-24-2 0,3-1 0,8 1 0,4-1 0,25-2 0,5 0 0,-30 1 0,1 0 0,1 0 0,1-1 0,2-1 0,3 1 0,23-1 0,7-1 0,-7 0 0,-27 1 0,-4 0 0,3-1 0,19-1 0,4-1 0,-9 0 0,-3 0 0,-6 0 0,1-4 0,-3 0 0,-19 4 0,-1 0 0,21-3 0,-3 1 0,12-1 0,-8 3 0,0-1 0,-4-1 0,0 3 0,2-1 0,9-3 0,-26 4 0,-1 0 0,4-3 0,-5 2 0,-3 4 0,-6 2 0,31 5 0,-20 0 0,38 5 0,-39-6 0,37 2 0,-54-4 0,19 2 0,-29 4 0,-9-3 0,-3 4 0,-21 0 0,-15 2 0,-29 7 0,-12-4 0,15-7 0,-7-1 0,-33-2 0,-5-1 0,12 1 0,-2-1 0,16-1 0,-3 0 0,3 0 0,-16 3 0,4 1 0,16-2 0,1 1 0,-17 2 0,-5 1 0,-12 0 0,-1 0 0,9 0 0,-1 1 0,18-4 0,-1 0 0,4-1 0,-7 2 0,5-1 0,2-3 0,-1 0 0,-4 0 0,2 0 0,14-1 0,2 1 0,-2 0 0,4 1 0,-9 2 0,30-1 0,14 0 0,60 3 0,16-1 0,-7-2 0,6-1 0,10-1 0,2-1 0,6 1 0,3-2 0,3-1 0,1-2 0,7 1 0,-3-2 0,-19 0 0,0-1 0,8 0 0,-1 0 0,-19 2 0,-3-1 0,-1-1 0,-1 0 0,33-5 0,-10-1 0,-11 6 0,0 1 0,21-1 0,-19 3 0,1 1 0,15 1 0,0-3 0,1 3 0,-22-2 0,0 0 0,-9-2 0,-16-2 0,-4 3 0,-15 0 0,0 3 0,2-1 0,4 1 0,4 0 0,0 0 0,13 0 0,-9 0 0,17 0 0,-14 1 0,23 0 0,-9 1 0,21 0 0,-23-1 0,0 1 0,-30 1 0,-9-2 0,-64 11 0,-11-1 0,8-2 0,-5 0 0,8-2 0,-1-1 0,-13 1 0,-3-1 0,-2 0 0,1-1 0,2 1 0,-1-1 0,-7-1 0,3-1 0,22-1 0,1 0 0,-12 0 0,1 1 0,16-1 0,1 1 0,-13 0 0,-3-1 0,-8-2 0,1-2 0,18 2 0,2-1 0,-13-1 0,6 1 0,4 0 0,-4 5 0,7-3 0,13 1 0,21-3 0,64-2 0,10-1 0,8 0 0,0 1 0,6 0 0,5 0 0,6-1 0,-5 1 0,-2 1 0,-1 0 0,22-2 0,-3 0 0,-34 1 0,-4 0 0,44-8 0,-18-3 0,-3-3 0,2-4 0,-18 3 0,-1-2 0,-22 6 0,-13 4 0,-16 4 0,-26-3 0,-2 4 0,-25-5 0,-7 6 0,-15-2 0,15 2 0,-3 0 0,0 1 0,-5-1 0,-30-2 0,-7-1 0,29 1 0,-1-1 0,-10 0 0,0 1 0,-9 0 0,-5 0 0,-1-1 0,4-1 0,9 1 0,4-1 0,-1 0 0,-4-1 0,-7 2 0,7 0 0,-6 1 0,-5 0 0,-2 1 0,-2-1 0,1 1 0,1 0 0,5 0 0,-1 0 0,1 0 0,2 1 0,1 0 0,-1 0 0,1 0 0,-1 0 0,-3 1 0,-1 0 0,0 0 0,0 0 0,2 1 0,2 0 0,3 0 0,-12 0 0,2 0 0,4 1 0,2 0 0,4 2 0,-3 2 0,3 1 0,6 1 0,6-1 0,-16 1 0,8 1 0,-9 5 0,11 0 0,17-2 0,26-2 0,11-4 0,13-1 0,2-1 0,60-14 0,-2 3 0,10-2 0,10-4 0,11-3 0,2 0 0,-11 3 0,1 0 0,3-1 0,5-1 0,6-1 0,6-1 0,4 0 0,-1-1 0,-3 1 0,-9 2 0,-3 0 0,0 1 0,4-2 0,6 0 0,-7 2 0,6-2 0,6 0 0,2-1 0,-1 1 0,-2 0 0,-5 1 0,-8 1 0,24-4 0,-12 2 0,0 1 0,5-2 0,-9 3 0,8-3 0,3 1 0,-4 0 0,-9 2 0,-15 3 0,11-1 0,-13 3 0,-1 1 0,-10 3 0,-22 3 0,-24 3 0,-46-3 0,-57 2 0,17-1 0,-19 1 0,13 3 0,-16 1 0,-11 2 0,-4 0 0,4 0 0,9 0 0,11 1 0,7-1 0,1 0 0,-4 1 0,-10 1 0,6-1 0,-10 0 0,-7 1 0,-3 0 0,-2 0 0,1 1 0,5-1 0,7 1 0,10-1 0,-4 1 0,8 1 0,6-1 0,1 1 0,-4-1 0,-8 1 0,-3-1 0,0 1 0,8-2 0,13 0 0,-22 3 0,43-5 0,54-6 0,41 0 0,17-2 0,10-1 0,12 0 0,5 0 0,-23 1 0,3-1 0,7 0 0,-3-1 0,7-1 0,4 0 0,-1 0 0,-4 1 0,1 0 0,-5 1 0,2 0 0,5 0 0,8-1 0,8-1 0,2 0 0,-5 1 0,-11 1 0,-1 1 0,-10 1 0,-2 0 0,33 0 0,-22 0 0,-48 3 0,-37-1 0,-30 4 0,14 0 0,-9 1 0,22-2 0,-1 0 0,1 0 0</inkml:trace>
</inkml:ink>
</file>

<file path=ppt/ink/ink9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8:00.139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4222 807 16383,'-78'39'0,"-1"0"0,1 0 0,0 0 0,-17 8 0,4-1 0,23-5 0,23 6 0,22-15 0,66-20 0,49-15 0,-22-4 0,10-4 0,7-5 0,9-3 0,-5-1 0,-22 3 0,-4 0 0,2-1 0,12-3 0,0-2 0,-9 1 0,-13 0 0,-11-3 0,4-23 0,-34 7 0,-24-2 0,-27 13 0,-31-2 0,-26 5 0,29 16 0,-14 1 0,-6 2 0,3 2 0,-16 1 0,0 3 0,-9 5 0,24 2 0,-9 2 0,-4 2 0,0 1 0,4 1 0,8 0 0,-3 2 0,6 1 0,4 2 0,-1 4 0,-2 4 0,-2 5 0,7 1 0,14-3 0,-20 26 0,61-5 0,68-27 0,23-8 0,-14-4 0,6-3 0,17 2 0,11-1 0,-4-4 0,-19-4 0,-3-3 0,5-3 0,9 0 0,6-3 0,2-1 0,-5-1 0,5-3 0,-4-2 0,2 0 0,11-1 0,2 0 0,-7-3 0,9-9 0,-14-1 0,-37 15 0,-7-3 0,23-29 0,-54 23 0,-5-1 0,-11 11 0,-4 4 0,-23 1 0,-42 3 0,18 4 0,-9 2 0,-6 4 0,-9 3 0,-1 1 0,-3 0 0,-1 1 0,-11 1 0,16-1 0,-9 1 0,-4 0 0,-3 1 0,1 1 0,4-1 0,-5 1 0,1 2 0,1-1 0,1 0 0,0 0 0,-2-1 0,-2 0 0,1 0 0,4 1 0,6 0 0,-20 4 0,8 2 0,22-1 0,12 8 0,30 6 0,35-7 0,68 26 0,-19-29 0,13-4 0,8-2 0,15 0 0,7-3 0,-4-2 0,-8-3 0,-1-3 0,3-2 0,8-1 0,-15-1 0,7-1 0,5-1 0,1-1 0,-1 0 0,-4-1 0,-6 0 0,22-3 0,-8-1 0,-2-1 0,1-1 0,5-2 0,2 0 0,-5-1 0,-12-1 0,5-4 0,-17-2 0,-4-12 0,-34 10 0,-21 7 0,-13 9 0,-42 7 0,-24 10 0,6 4 0,-17 8 0,-4 2 0,8-1 0,10-3 0,4 0 0,-5 3 0,-16 6 0,-9 4 0,2 2 0,13-3 0,1 8 0,11-1 0,11-6 0,7-1 0,0 12 0,40-24 0,31-5 0,51-2 0,-22-9 0,8-2 0,0 0 0,7-1 0,5-2 0,2-2 0,7-1 0,1-1 0,-2 1 0,17 1 0,-1 0 0,0-1 0,-20-1 0,2 0 0,-3-1 0,-6 1 0,24-3 0,-15-1 0,-11-1 0,-36-7 0,-63 10 0,-32-1 0,-14 9 0,-11 12 0,-5 5 0,30-4 0,0 2 0,-8 3 0,-6 3 0,9 0 0,7 3 0,7-1 0,-2-1 0,7-1 0,0 14 0,37-13 0,33-12 0,66-7 0,-20-9 0,6-3 0,20 0 0,4-2 0,-6-5 0,-6-1 0,-26 8 0,-9-1 0,7-8 0,-57 11 0,-20-2 0,3 5 0,-7-2 0,11 5 0,5 0 0,-15-7 0,-5-3 0,-33-10 0,-25-5 0,32 12 0,-5 0 0,-31-2 0,-8 1 0,26 4 0,-2 0 0,-1 2 0,-4 0 0,0 2 0,-3 0 0,-11-1 0,-4-1 0,5 3 0,17 3 0,4 2 0,-3 0 0,-20-1 0,-3 1 0,3 2 0,15 3 0,4 2 0,-1 0 0,1 0 0,-1 0 0,2 2 0,3 3 0,2 2 0,3 0 0,-7 0 0,1 2 0,-17 7 0,7-1 0,4-5 0,-1 5 0,60-22 0,1 0 0,-36-15 0,-10-4 0,-1 4 0,-13-3 0,3 2 0,-7 3 0,-1 3 0,8 0 0,-4 1 0,8 4 0,7 6 0,6 3 0,-33 12 0,11 0 0,4-2 0,-7 4 0,20-3 0,-3-3 0,8-2 0,28-8 0,3-1 0,53-20 0,4-4 0,30-17 0,7-13 0,-27 18 0,-2-2 0,14-17 0,-7 1 0,-45 37 0,-4 11 0,-16 3 0,-1 2 0,-58 0 0,15 4 0,0-1 0,-2 2 0,-14 5 0,-17 4 0,48-6 0,10-3 0,14-2 0,4-3 0,-19 2 0,-24-9 0,-6 1 0,-10-6 0,15 6 0,11 1 0,11 4 0,12 2 0,16 2 0,5 4 0,10 1 0,7 0 0,32 1 0,8-6 0,33 0 0,-16-4 0,-1 0 0,10 0 0,22 0 0,-83-1 0,-14 0 0,-36-2 0,-2 3 0,-32 1 0,5 7 0,-2 11 0,20-4 0,15 3 0,33-9 0,15 1 0,28-2 0,13-1 0,26-5 0,5-1 0,8 0 0,-16-4 0,-9 1 0,-39 1 0,-44-8 0,-53 5 0,-30-5 0,22 6 0,-1 2 0,-20 0 0,7 4 0,76 5 0,21-2 0,25 5 0,4-4 0,5 0 0,-5-4 0,-9-2 0,-13-1 0,-13 1 0,-41-2 0,-2 0 0,-40-4 0,18 3 0,-10-1 0,28 4 0,13 0 0,20 2 0,75 19 0,-12-10 0,1 2 0,4-1 0,34-1 0,-37-5 0,-7-2 0,-41-3 0,-45 1 0,-8 0 0,-35 1 0,17 0 0,11 1 0,20 3 0,18 3 0,13-2 0,17 1 0,8-7 0,18 0 0,3-2 0,12-4 0,-14 2 0,-9-2 0,-22 3 0,-79-3 0,14 0 0,-2 2 0,1 0 0,13-2 0,14 3 0,77 4 0,-24-3 0,32 3 0,-46-4 0,-7 1 0,-22-12 0,-4 4 0,-17-8 0,7 7 0,-4 1 0,2 2 0,8 0 0,6 2 0,18-3 0,28-10 0,12-5 0,21-7 0,12 0 0,16-3 0,-1 2 0,-28 13 0,2-1 0,-8 3 0,2-1 0,25-5 0,0-1 0,-22 4 0,3-2 0,16-2 0,9-4 0,-8 2 0,-13 1 0,0-2 0,24-10 0,11-5 0,-14 3 0,-27 8 0,-6 0 0,27-13 0,-9 2 0,-26 8 0,-10 7 0,-17 4 0,-7 9 0,-6 1 0,-43 7 0,-18 6 0,-10 2 0,5-1 0,-5 0 0,-5 3 0,-7 1 0,5 1 0,-2 0 0,1 3 0,-19 6 0,-3 4 0,30-3 0,-1 1 0,4 1 0,-13 7 0,4 1 0,-5 3 0,9-2 0,15 2 0,27-13 0,18-11 0,8-5 0,20-6 0,30-5 0,35-12 0,-13 5 0,7-4 0,5-3 0,5-2 0,-12 3 0,4-1 0,0-2 0,-5-1 0,0-1 0,-2 0 0,-7 3 0,-3 1 0,-2-2 0,20-17 0,-11 0 0,-12 1 0,-21-5 0,-38 32 0,-12 7 0,-9 15 0,-19 6 0,-42 23 0,29-13 0,-3 2 0,-6 1 0,-3 1 0,-7 7 0,0 0 0,12-4 0,3 0 0,5-3 0,3 0 0,-32 24 0,34-13 0,9-1 0,19 2 0,12-4 0,29 19 0,15-20 0,38 8 0,21-23 0,-19-13 0,9-4 0,-12-3 0,3-2 0,2-2 0,1-1 0,2-1 0,4-3 0,-4-3 0,4-1 0,1-3 0,-4-1 0,7-6 0,-3-4 0,4-3 0,-2-1 0,4-3 0,0-3 0,-4-2 0,-12 0 0,-4-2 0,-1-1 0,-2-1 0,-3 4 0,-1 0 0,-1-1 0,-4-5 0,19-23 0,-5-6 0,-11 7 0,-16 14 0,-5 1 0,-1-5 0,1-4 0,-5 9 0,17-15 0,-3 12 0,4 2 0,18-2 0,-14 17 0,1 5 0,12 0 0,-11 17 0,2 3 0,20 4 0,-4 6 0,1 3 0,13 3 0,-23-1 0,-3 1 0,14 4 0,0 0 0,-5 3 0,1 2 0,-8 3 0,-19-2 0,0 1 0,23 10 0,15 10 0,-31-11 0,-6 1 0,-13-7 0,-3 0 0,-2-2 0,3 1 0,15 1 0,16 0 0,9-3 0,-24-8 0,3 0 0,-6-1 0,5 0 0,17 3 0,10 0 0,-6-1 0,-1-1 0,1-1 0,-1 3 0,5-1 0,-8-1 0,-5-6 0,-9-1 0,15 1 0,-20-4 0,-62-10 0,-51-19 0,7 11 0,-7 0 0,-16-4 0,-6 3 0,16 7 0,-4 1 0,3 2 0,-13-1 0,-2 2 0,11 5 0,-5 1 0,11 0 0,-27-2 0,32 5 0,15 2 0,37 1 0,11 1 0,19 4 0,5 2 0,30 9 0,23 4 0,14 4 0,-20-6 0,6 2 0,8 1 0,3 0 0,-24-4 0,1 0 0,2 0 0,13 2 0,2 0 0,-2-1 0,-13-1 0,-1-1 0,2 0 0,11 2 0,3 1 0,-1-1 0,0 0 0,1-1 0,-6-1 0,13 4 0,-6-2 0,1-2 0,-12-2 0,-24-2 0,-18-7 0,-7 6 0,-2-4 0,4 5 0,5-3 0,-3 0 0,9 2 0,-2-1 0,-7 1 0,-8-3 0,-18-6 0,-61-16 0,-42-11 0,32 13 0,-5 0 0,-9 0 0,-1-2 0,-9-1 0,-6-2 0,-1 2 0,2 1 0,3 3 0,1 1 0,0 1 0,-3 0 0,-5 0 0,10 0 0,-4-1 0,-3 0 0,-1 0 0,0 1 0,2 0 0,4 1 0,0 1 0,3 0 0,1 1 0,1 0 0,0 1 0,-3-1 0,-5-1 0,-1 0 0,-1 0 0,0 0 0,1 0 0,2 2 0,7 1 0,1 0 0,0 1 0,2 0 0,1 1 0,4-1 0,-19 1 0,6 0 0,0 0 0,-2 1 0,11-1 0,-3 1 0,0 0 0,5 0 0,6 0 0,-6 1 0,8 1 0,3 1 0,-26 1 0,11 1 0,9 5 0,24 10 0,30 16 0,16-7 0,41 5 0,19-3 0,-2-13 0,8-5 0,23 5 0,14 1 0,3-3 0,-22-8 0,1-2 0,3-2 0,7 1 0,-3 1 0,7-1 0,5 1 0,1 0 0,0-1 0,-3-1 0,-8-2 0,-1 0 0,-1 0 0,2-1 0,2 0 0,5 0 0,-4 1 0,6 0 0,4 0 0,1 0 0,0-1 0,-1 1 0,-4 0 0,-4-1 0,4 1 0,-4-1 0,-3 0 0,0 0 0,0 0 0,4-1 0,-1 1 0,4 0 0,1-1 0,0 0 0,-2 1 0,-5 0 0,-6 0 0,14 1 0,-7 0 0,-5 0 0,0 0 0,-3 0 0,0-1 0,-5 1 0,-11-1 0,-1 0 0,-10 0 0,18 3 0,-50-2 0,-13 2 0,-10-4 0,-21-6 0,-25-7 0,-9-4 0,-17-4 0,4 3 0,-14-2 0,-7-2 0,-3 1 0,2 0 0,0 1 0,0 2 0,-1-1 0,-6 0 0,-7-1 0,17 2 0,-6 0 0,-5-1 0,-4-1 0,-1 0 0,-1 0 0,3 2 0,3 0 0,6 2 0,-1 1 0,5 1 0,2 1 0,2 1 0,-1 1 0,-2-2 0,-4 1 0,-4-1 0,-5-2 0,-3 1 0,-1 0 0,1 0 0,5 1 0,5 1 0,9 2 0,-18 0 0,11 1 0,5 2 0,-1 0 0,-3 1 0,-1-1 0,6 2 0,16 3 0,-22 7 0,55 7 0,42 14 0,11 4 0,28 5 0,20 5 0,-1-3 0,4 0 0,8-2 0,-1-4 0,13 3 0,4-1 0,-2-4 0,-8-7 0,-1-3 0,2-1 0,1-1 0,-10-1 0,2 0 0,1-1 0,2 0 0,3-1 0,2 1 0,4-1 0,2 0 0,2-1 0,-3 1 0,-2-2 0,3 1 0,-4-1 0,0 0 0,4 0 0,6 1 0,-8-2 0,8 2 0,4 0 0,3 0 0,-1-1 0,-2 0 0,-7-1 0,-8-1 0,20 0 0,-12-1 0,-1-2 0,5 2 0,-10 0 0,8 1 0,2 0 0,-5-1 0,-12-1 0,-17-4 0,32-3 0,-36-7 0,-78-7 0,-43-15 0,0 3 0,-7-2 0,-6 0 0,-4 1 0,14 6 0,-3 0 0,-9-2 0,-2-1 0,-8-2 0,-6-1 0,-3-1 0,-2 2 0,17 5 0,-2 1 0,-2 0 0,-2 1 0,0-1 0,-1 0 0,0 0 0,-5-1 0,-2-1 0,0 0 0,-1 0 0,1 1 0,1 1 0,2 1 0,-6 0 0,0 0 0,0 1 0,4 2 0,4 1 0,7 4 0,-3 2 0,5 2 0,7 3 0,8 2 0,-6 1 0,10 3 0,-34 11 0,73 27 0,26 2 0,34 11 0,16 0 0,-8-18 0,8-3 0,18 5 0,13-1 0,4-4 0,-17-14 0,4-3 0,3-3 0,1 1 0,9 2 0,3 0 0,3 0 0,5-1 0,-14-4 0,6 0 0,3 0 0,0-1 0,-1 0 0,-3-1 0,6 1 0,-3 0 0,-2-1 0,2 0 0,4 0 0,-6-1 0,4 0 0,2 0 0,-1-1 0,-2-1 0,-3 0 0,1-1 0,-2-2 0,-3 1 0,-2-2 0,-4 1 0,4-1 0,-4 0 0,-4-1 0,-4-1 0,5-1 0,-4 0 0,-15-3 0,5-9 0,-65-9 0,-79-26 0,33 27 0,-8 2 0,-29-3 0,-16 1 0,2 4 0,17 7 0,2 4 0,-8 2 0,5 0 0,-7 1 0,-4 1 0,-1 1 0,3 2 0,4 3 0,0 2 0,1 0 0,-1 2 0,1-1 0,1-1 0,-1-1 0,1 1 0,-1 1 0,-2 2 0,-11 4 0,-5 3 0,0 0 0,7 1 0,10-3 0,5-2 0,10-1 0,0 2 0,-15 5 0,0 1 0,32 2 0,41-2 0,46 8 0,20-10 0,19-1 0,-1 0 0,19 8 0,9-1 0,-12-5 0,11 1 0,4-1 0,-2-1 0,-9-1 0,-2-1 0,3-1 0,8 0 0,-16-3 0,8-1 0,3 1 0,4 0 0,-1-1 0,-1 0 0,-4-1 0,3 1 0,-3-1 0,-1 0 0,0-1 0,1 0 0,2 0 0,-5-2 0,2 1 0,1 0 0,0-1 0,-1-1 0,-5-1 0,-4-1 0,26 0 0,-5-3 0,-7-1 0,-8-1 0,-12-1 0,-7-1 0,-5-1 0,14-2 0,-19-4 0,-37-6 0,-72-12 0,-11 7 0,-12-1 0,12 3 0,-4 0 0,-5 0 0,-5 3 0,-6 0 0,-5 2 0,-5 1 0,9 3 0,-6 1 0,-3 1 0,-2 0 0,0 1 0,1 0 0,1 1 0,-1 0 0,1 1 0,-1 0 0,-2 1 0,-1 0 0,5 1 0,-2 0 0,-1 0 0,-1 1 0,0 0 0,1 0 0,2 1 0,-10 0 0,-1 0 0,2 2 0,1-1 0,3 1 0,3 1 0,6 0 0,4 0 0,2 1 0,0 1 0,-1 0 0,-10 1 0,-2 1 0,0 1 0,5 0 0,8 2 0,-3 1 0,8 2 0,3 2 0,-32 8 0,15 1 0,20 5 0,28 1 0,41-9 0,13 4 0,28 8 0,27-5 0,1-8 0,13-2 0,-3-5 0,7-1 0,4 0 0,-11-2 0,2 0 0,3 0 0,2-2 0,-5-1 0,2 0 0,2-1 0,5-1 0,5 0 0,-11 0 0,7-1 0,3 0 0,3 0 0,1-1 0,0 1 0,-3-1 0,-4-1 0,-2 1 0,-2-1 0,-2 0 0,0-1 0,0 0 0,1 0 0,4 0 0,-1 0 0,4 0 0,3 0 0,0 0 0,-1-1 0,-3 0 0,-3 0 0,-5-1 0,14-1 0,-3-1 0,-4 0 0,-7 0 0,-5-2 0,6-2 0,-9-2 0,-4 0 0,19-4 0,-16-1 0,-21-2 0,-40 8 0,-14 6 0,-45 2 0,-1 3 0,-9 0 0,-28 0 0,-12-1 0,17-1 0,-8-1 0,-3 0 0,2 1 0,6 1 0,1 1 0,-2 0 0,-7 2 0,-2 0 0,-9 1 0,-5 1 0,0 0 0,6 0 0,11 1 0,-17 2 0,11 1 0,-3 2 0,2 0 0,-6 2 0,8 0 0,25 0 0,11 9 0,36-5 0,35-4 0,16-1 0,56 7 0,-27-10 0,6-1 0,16 2 0,7-1 0,-11-3 0,5 0 0,-1-1 0,-2 0 0,-1 0 0,6 0 0,-3-2 0,5 1 0,1-1 0,-1 1 0,-3 0 0,-2 0 0,1 1 0,4-2 0,-4 0 0,2-1 0,2 0 0,1 0 0,1-2 0,8 0 0,3-1 0,0-1 0,-2 0 0,-6 0 0,-4 0 0,-5 1 0,-2 0 0,0-2 0,8-3 0,3 0 0,-7-1 0,-16 0 0,24-5 0,-25 0 0,-38 6 0,-24 4 0,-104 1 0,29 0 0,-15 0 0,-8 0 0,2-1 0,-2 1 0,0 0 0,-2-1 0,-5 1 0,17 0 0,-3 0 0,-3 0 0,-1 0 0,2 0 0,2 0 0,-8 1 0,0 0 0,2 0 0,3 0 0,4 0 0,4 1 0,4-1 0,1 1 0,-2 0 0,-17 2 0,-4 0 0,4 1 0,13 0 0,-2-1 0,10 2 0,-7 2 0,14 5 0,35 12 0,20-5 0,9 10 0,14-17 0,77 6 0,3-10 0,-30-3 0,10-1 0,4-1 0,1-3 0,6-1 0,2-1 0,3 0 0,-9 0 0,3 0 0,2 0 0,0 0 0,-1-1 0,0 0 0,2 0 0,-2-1 0,0 0 0,-3 0 0,9-1 0,-2 0 0,-3-1 0,-8 1 0,23-4 0,-11 0 0,-25 1 0,-5 0 0,27-3 0,-28 2 0,-24 6 0,-4 1 0,-10 3 0,5-1 0,-13 1 0,-62-1 0,-15-1 0,-6 3 0,-18 2 0,4-1 0,-5 0 0,-3 0 0,23 1 0,-7 0 0,0 1 0,6 0 0,-27 2 0,7 1 0,5-1 0,3 3 0,6 3 0,8 1 0,-2 1 0,-4 6 0,61-15 0,1 0 0,12-3 0,-5 2 0,49 7 0,-11-3 0,54 5 0,-11-7 0,-1-3 0,14 1 0,-17-3 0,19 1 0,-1-4 0,-4-2 0,16-3 0,-39-1 0,-1 0 0,-6 2 0,0 1 0,3-3 0,-2 0 0,24 1 0,-16 1 0,-8 1 0,-6 2 0,-29 1 0,-12 3 0,-31 2 0,-27 7 0,-16-4 0,-7 0 0,7-1 0,-1 1 0,-24-1 0,-1-1 0,11-1 0,4 0 0,14-2 0,-1 2 0,-29 2 0,1 2 0,36-3 0,2 0 0,-20 3 0,3 0 0,-7-1 0,6-1 0,-23-4 0,40 0 0,-14-1 0,54-2 0,14-4 0,44-6 0,26-2 0,-22 5 0,8 0 0,24-3 0,13 1 0,-5 0 0,8-1 0,2 1 0,-21 3 0,6-1 0,4 0 0,-4 2 0,17-1 0,-2 1 0,-5 1 0,-16 2 0,-4 1 0,0-1 0,9 0 0,1 0 0,-8 1 0,-7 1 0,-6 0 0,34 0 0,-17-1 0,-14-2 0,-21 1 0,0-1 0,-21 2 0,-5 1 0,-13 0 0,-2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9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8:22.133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5975 637 16383,'-65'4'0,"-1"0"0,-19 5 0,-10 3 0,6 1 0,2 0 0,-1 3 0,-2 2 0,-8 3 0,15 2 0,22-1 0,9 3 0,-22 25 0,46-11 0,29-3 0,24-3 0,66 2 0,-41-23 0,3-3 0,16 2 0,5-4 0,25-14 0,1-6 0,-23 5 0,2-2 0,-6-2 0,4-3 0,-6 1 0,4 0 0,-5-1 0,4-4 0,-4-1 0,-19 6 0,-4-1 0,37-26 0,-41 16 0,-19-2 0,-30 10 0,-15-2 0,-41-18 0,8 15 0,-6 0 0,-12-7 0,-7 2 0,10 6 0,-5 2 0,0 2 0,6 2 0,1 1 0,-4 1 0,-18-1 0,-5 2 0,2 3 0,9 2 0,2 2 0,0 2 0,6 0 0,1 0 0,2 4 0,-19 6 0,10 3 0,2 8 0,26 17 0,51 8 0,21-7 0,42 10 0,12-23 0,-15-12 0,8-2 0,0-4 0,7-3 0,-1-1 0,-5 0 0,0-2 0,1-1 0,10-1 0,1 0 0,-5-3 0,7-2 0,-11-3 0,10-10 0,-28 5 0,-36 4 0,-14 4 0,-16-3 0,-26-10 0,-18-2 0,1 6 0,-14-4 0,0 2 0,5 3 0,-1 0 0,-4 0 0,-5-1 0,-7 0 0,0-1 0,4 3 0,-7 1 0,4 1 0,1 2 0,4 1 0,0 2 0,4 3 0,-17 9 0,9 3 0,-18 6 0,29 13 0,61-6 0,14 2 0,29 15 0,24-17 0,11-4 0,-15 1 0,4-3 0,38-3 0,1-5 0,-31-7 0,-4-2 0,-6 3 0,-3-2 0,25-6 0,-47 5 0,-20-2 0,-47-12 0,-12-7 0,-40-12 0,29 14 0,-5 0 0,-17-1 0,-8 0 0,3 6 0,-6 1 0,4 0 0,-9-1 0,2 2 0,24 6 0,-1 2 0,15 2 0,4 4 0,25 5 0,37 13 0,22 3 0,35 13 0,10-9 0,-24-12 0,2-4 0,43 0 0,-45-7 0,-1-3 0,46-4 0,-28-3 0,-12-2 0,-31 3 0,-14-5 0,-16 0 0,-11-4 0,-20-7 0,-11 2 0,-27-6 0,-17 3 0,-3 1 0,41 13 0,-1 3 0,-2 2 0,2 3 0,-29 4 0,1 10 0,51 0 0,14-2 0,14-4 0,38 3 0,-3-4 0,53 6 0,-33-6 0,2-2 0,5 0 0,5 0 0,4 0 0,6 1 0,-6-2 0,-4-1 0,-3-1 0,15 1 0,-12 0 0,-28-3 0,-54-11 0,-19-1 0,-40-12 0,-15 2 0,24 9 0,-8 0 0,1 2 0,-6 1 0,3 1 0,-13-2 0,-2 1 0,10 3 0,-5 0 0,15 3 0,-5 3 0,7 5 0,67 4 0,6 2 0,9 3 0,-1-3 0,8 1 0,-10-6 0,1-1 0,2 3 0,31 6 0,8-1 0,26 8 0,-28-7 0,4 0 0,4 1 0,5 2 0,1 1 0,7 2 0,-3-1 0,17 4 0,2-1 0,1 1 0,5 0 0,-7-1 0,-9-1 0,0-1 0,12-3 0,8-2 0,-10-1 0,-19-1 0,0-2 0,15-1 0,9-1 0,-13-1 0,-26-1 0,-4-1 0,26 0 0,-7 1 0,-17-2 0,10-1 0,0 3 0,17 0 0,-23-2 0,6 0 0,35 1 0,5 0 0,-11-4 0,1 0 0,-20 1 0,1 1 0,-4-2 0,11-3 0,-7-1 0,20-3 0,-17-2 0,-45 3 0,-21 5 0,-77 14 0,-9-1 0,11 0 0,-7-1 0,-16-3 0,-4-2 0,25-2 0,-2-1 0,-1 0 0,-4-2 0,-1 1 0,-2-1 0,-11 0 0,-2 0 0,5-1 0,-10-1 0,1 0 0,4 1 0,-4 1 0,9-1 0,16 0 0,2 0 0,-2 1 0,-5 1 0,13-1 0,-8 0 0,-19 2 0,54 1 0,11 1 0,16-1 0,57 0 0,2-2 0,13 1 0,11 0 0,6-1 0,5 0 0,-15-2 0,5 0 0,4 1 0,-6 0 0,4 1 0,3 0 0,0 0 0,6-1 0,3 1 0,0-1 0,0 1 0,2 0 0,0 0 0,0 0 0,2 1 0,-13 0 0,0 0 0,1 1 0,3-1 0,2-1 0,4-1 0,6 0 0,2-1 0,0-1 0,-5 1 0,-8 0 0,2 1 0,-8 0 0,-2 0 0,5-1 0,4-1 0,8 0 0,-1-1 0,-10 1 0,-20-2 0,13-4 0,-29 3 0,-32 2 0,-15 1 0,-44-2 0,5 2 0,-11 0 0,-8 4 0,-13 5 0,-5 4 0,-16 3 0,-10 3 0,32-5 0,-6 1 0,-2 1 0,-1 1 0,-7 4 0,-2 2 0,-1 1 0,-1-2 0,-3 1 0,-1-1 0,-2 0 0,-7 2 0,24-5 0,-5 2 0,-4 0 0,0 1 0,0-1 0,4 0 0,4-2 0,-5 1 0,4-1 0,3-1 0,-1 0 0,-4 1 0,0-1 0,-5 2 0,-2-1 0,3 0 0,4-1 0,9-2 0,-15 0 0,10-2 0,5 1 0,-15 3 0,12-1 0,2-5 0,41 0 0,36-4 0,48 0 0,1-2 0,9-1 0,15 1 0,9-2 0,2-4 0,9-2 0,1-1 0,-25 2 0,-1 0 0,5-1 0,9-2 0,-9 0 0,8-3 0,7 0 0,4-2 0,0 0 0,-1 0 0,-4 1 0,-7 0 0,12-1 0,-7 1 0,-3-1 0,4 0 0,9-1 0,-16 2 0,8-2 0,6 0 0,3-1 0,0 0 0,-3 0 0,-5 1 0,-8 1 0,-11 0 0,27-5 0,-16 1 0,2 1 0,21-3 0,2 1 0,-28 3 0,-36 4 0,-30 7 0,-18 5 0,-33 6 0,-36 3 0,11-3 0,-8-2 0,-19-1 0,-6-2 0,27-3 0,-1-1 0,-4 0 0,-18-1 0,-5-1 0,-3 1 0,18-1 0,-1 0 0,-3 1 0,-2-1 0,8 2 0,-3 0 0,-1 0 0,1 0 0,3 1 0,-9 1 0,3 0 0,1 1 0,1 3 0,-2 1 0,-1 3 0,4 1 0,13 0 0,1 5 0,10 2 0,1 3 0,16 4 0,39 5 0,20-6 0,18 1 0,41-5 0,-18-11 0,11-4 0,3-4 0,13-2 0,3-2 0,-3 0 0,9-2 0,-2 0 0,12-4 0,-23 0 0,10-2 0,6-2 0,3-1 0,-2-1 0,-7 1 0,-9 1 0,4-1 0,-11 0 0,-1-1 0,6-2 0,9-3 0,8-2 0,0-1 0,-8 1 0,-18 2 0,-3-2 0,-15 0 0,25-16 0,-62 25 0,-58 4 0,-32 7 0,14 1 0,-10 1 0,1 4 0,-6 1 0,0 2 0,-2 3 0,0 2 0,-5 0 0,1 0 0,-6 0 0,-1 0 0,2 2 0,11 0 0,2 1 0,-1 1 0,-5 2 0,-5 3 0,-7 3 0,-1 1 0,3 0 0,7-1 0,-12 5 0,8 0 0,0 1 0,-13 5 0,-1 3 0,18-3 0,29-5 0,14-4 0,13-1 0,53 6 0,32-12 0,27-5 0,16-5 0,-29-6 0,2-3 0,6-1 0,1 0 0,5-1 0,4-1 0,5-4 0,-10-2 0,5-3 0,4-2 0,1 0 0,-3-1 0,-6 3 0,-4 0 0,-5 2 0,-1 0 0,1-2 0,3-1 0,5-3 0,5-2 0,2-1 0,-2 0 0,-7 0 0,-10 2 0,6-3 0,-10 0 0,-5 0 0,20-9 0,-13 1 0,-15-1 0,-45 14 0,-59 10 0,-25 3 0,-1 8 0,-18 6 0,-1 1 0,5 1 0,-1 3 0,-5 2 0,2-1 0,-4 2 0,-3 2 0,2 1 0,18-3 0,-1 1 0,0 1 0,1 0 0,2 0 0,-10 2 0,2-1 0,1 1 0,-1 3 0,-5 3 0,-3 3 0,4 0 0,8-3 0,10-3 0,5-2 0,6 1 0,-13 9 0,20-1 0,38-8 0,25-11 0,77 12 0,2-9 0,-22-6 0,12 0 0,2-2 0,1-4 0,2-3 0,4 0 0,-11-1 0,3-1 0,3 0 0,3-2 0,-1-2 0,4 0 0,3-2 0,-2-1 0,-3 0 0,4-3 0,-3-1 0,0-1 0,4-2 0,1-1 0,4-1 0,2-2 0,-4 0 0,-7-1 0,-10 2 0,-5-1 0,-4-1 0,1 0 0,21-8 0,-1-2 0,-11 2 0,-13 2 0,-14 3 0,-8-5 0,-37 12 0,-23 4 0,-32-1 0,-16 1 0,-5 0 0,-11 4 0,-5 2 0,-15 3 0,-3 1 0,6 1 0,1 2 0,4 2 0,-12 3 0,17 2 0,-12 2 0,-4 2 0,-2 2 0,4 1 0,9 1 0,-9 5 0,8 2 0,2 1 0,-1-1 0,-1-1 0,-1-1 0,4 0 0,9 2 0,-31 14 0,38-2 0,62-16 0,16-1 0,12 1 0,65 12 0,5-13 0,-17-13 0,19-2 0,4-1 0,-6-2 0,-4-2 0,-4-3 0,13-1 0,-12-1 0,14-1 0,7-2 0,3 0 0,-1-1 0,-7 0 0,-11 0 0,3-1 0,-11-1 0,-1 0 0,6-1 0,12-1 0,9-2 0,0 0 0,-8 0 0,-17 1 0,-2-5 0,-15 1 0,26-11 0,-72 14 0,-36 1 0,-35 5 0,-16 4 0,1 2 0,-7 0 0,9 1 0,-7-1 0,-4 1 0,0 2 0,-3 3 0,-1 1 0,0 2 0,2-1 0,6-2 0,1 0 0,-1 1 0,-1 1 0,-11 3 0,-5 3 0,3-1 0,8 1 0,9-2 0,7 1 0,-3 1 0,-18 4 0,-3 1 0,9 0 0,3-1 0,8 0 0,0 2 0,10 1 0,10 4 0,25-5 0,18 1 0,11-3 0,6 0 0,13 0 0,36-2 0,25-4 0,-5-6 0,13-2 0,6-2 0,-5 1 0,-9 2 0,-3 1 0,3-1 0,4-1 0,5-3 0,8 0 0,2-1 0,-6-1 0,-10 0 0,-2-1 0,-9-2 0,-1 1 0,-1 1 0,-1-1 0,-7-1 0,-2-5 0,-10-1 0,12 1 0,-36-2 0,-33 13 0,-45 5 0,-35 4 0,7 0 0,-14 2 0,18-1 0,-7 1 0,-3 0 0,4 0 0,-6 1 0,3 0 0,-6 0 0,0 1 0,-5 1 0,-2 0 0,3-1 0,8-1 0,1-1 0,2 0 0,3-1 0,-9 2 0,3 0 0,0-1 0,-9 0 0,-1 0 0,6 0 0,-14 4 0,12 1 0,36-6 0,3 2 0,-14 3 0,10 1 0,24 0 0,11-6 0,17-4 0,39 5 0,2-3 0,9 1 0,7-1 0,8-4 0,4-1 0,13 3 0,7 0 0,-11-2 0,4 0 0,-1 0 0,-10 0 0,-1 0 0,6-1 0,14-4 0,10-1 0,0-2 0,-9 0 0,-14-1 0,-6 0 0,4-2 0,4-1 0,6-1 0,0-2 0,-7 1 0,-3-2 0,-5-1 0,-4 0 0,11-1 0,-4 0 0,4 1 0,-8 1 0,-14 2 0,-30 6 0,-10 2 0,-8 3 0,6 6 0,-3-3 0,3 4 0,-66 7 0,-23 2 0,12-3 0,-8 1 0,-17 3 0,-1-1 0,10-3 0,-1 0 0,18-2 0,-3 0 0,3 0 0,-16 1 0,4-2 0,7-2 0,3-2 0,2 2 0,2-1 0,11-5 0,0-1 0,-12 1 0,0 1 0,4-1 0,0 1 0,-8 2 0,-4 0 0,-20 4 0,0 1 0,24-1 0,2-1 0,-19 2 0,2 0 0,23-3 0,5 0 0,-33 1 0,32-2 0,4-2 0,-1 1 0,-25 3 0,45-4 0,-23 3 0,33-3 0,-1-2 0,15 0 0,6-1 0,40-7 0,3 0 0,53-9 0,-9 2 0,-25 5 0,1 1 0,-9 3 0,-1-1 0,2 1 0,-2 0 0,49-2 0,-43 2 0,0 0 0,-5 1 0,0 1 0,6-1 0,-1 0 0,31-3 0,3 3 0,-6 1 0,15-3 0,-18 1 0,2 0 0,3-2 0,-36 3 0,4-1 0,27-3 0,13 0 0,-7-1 0,-2 1 0,-2 0 0,16-4 0,-2 1 0,-21 4 0,-9 1 0,12-2 0,-8 2 0,-6-1 0,-9 2 0,5-2 0,0 3 0,-11 2 0,2 0 0,33-1 0,-13 0 0,0 1 0,6-2 0,-25 2 0,-2 0 0,10 0 0,2-1 0,7 0 0,-2-2 0,3-1 0,9-1 0,-27 5 0,2 0 0,34-2 0,10 2 0,-29 0 0,-20-1 0,3-1 0,-15 0 0,-1-1 0,-18 1 0,-16 9 0,-23 8 0,-32 13 0,-13 5 0,4-7 0,-6 1 0,1 1 0,-5 3 0,-2-2 0,-4-4 0,-3-2 0,-1-1 0,-5 0 0,-2-1 0,0-1 0,2-1 0,-1-1 0,-1-2 0,-11-4 0,-2-3 0,6-2 0,24-2 0,4-1 0,-7-1 0,-14-3 0,-9-2 0,0 0 0,11 0 0,-13-1 0,1 1 0,13 0 0,-11 0 0,2 1 0,17 0 0,16 2 0,5 1 0,-29 0 0,8 1 0,21-1 0,-2 3 0,33-3 0,2 1 0,25-1 0,23 0 0,11-3 0,29 0 0,0-5 0,19 1 0,-15 1 0,25 1 0,-12 0 0,5 0 0,0 1 0,-10-1 0,9 2 0,-4-1 0,-7-1 0,-17 2 0,0-1 0,19 1 0,-12-1 0,0 0 0,14 2 0,-22 0 0,1 0 0,-1-1 0,-1 1 0,-2 2 0,-1-1 0,7-1 0,0-1 0,-9 2 0,-1 0 0,45-4 0,-44 3 0,0 0 0,47-4 0,-12 1 0,-21 1 0,-2-1 0,16-3 0,-21 3 0,-1 0 0,21-3 0,-1 3 0,15 0 0,-29 3 0,-2 1 0,-31 0 0,-23 1 0,-4-1 0,15 0 0,9 1 0,5-1 0,2 0 0,-9 1 0,-2-1 0,-5 1 0,-66 0 0,-20 0 0,-12 2 0,-8 2 0,-9 1 0,0-1 0,-8 1 0,10 1 0,9 0 0,6 0 0,-11 2 0,13-2 0,32-4 0,25 1 0,115-6 0,-2-1 0,12 1 0,-25 0 0,2 0 0,2 0 0,8 0 0,3 0 0,-6 0 0,14-1 0,-7-1 0,-20 2 0,-6 0 0,-16-1 0,-5 0 0,27-2 0,-45 1 0,-6 2 0,-17 1 0,-49-2 0,-19 0 0,-34-1 0,45 3 0,-3 1 0,-6 2 0,0 1 0,6 1 0,-6 0 0,-24 3 0,-12 2 0,7 0 0,11 0 0,1 1 0,-7 1 0,-7 0 0,13 0 0,-16 7 0,21-3 0,50-8 0,36-10 0,34-5 0,5-1 0,6-1 0,4-1 0,4-2 0,-1 3 0,4-2 0,1 0 0,-3-2 0,-1-2 0,0 1 0,28-5 0,-4-2 0,-17 0 0,-11 0 0,-4-7 0,-35 9 0,-40 2 0,-31 1 0,-14 1 0,-15 0 0,0 3 0,-9 0 0,-4 0 0,8 2 0,-3 0 0,-5 1 0,-3 1 0,-1 1 0,-6 1 0,-2 1 0,-1 1 0,3 1 0,4 2 0,1 0 0,1 2 0,1 1 0,0 0 0,6 1 0,0-1 0,1 2 0,3 1 0,3 0 0,-5 3 0,3 2 0,5 0 0,9 0 0,-7 4 0,11 0 0,-16 6 0,63-10 0,43-4 0,15-1 0,17 0 0,6-2 0,13 1 0,6-1 0,-2 0 0,-1-2 0,0-1 0,4-1 0,7-1 0,-12 0 0,7-1 0,5-1 0,2 0 0,-2-1 0,-4 0 0,-6 0 0,17-3 0,-6 0 0,-3-1 0,2-1 0,-7-1 0,5-2 0,-2-1 0,-6 1 0,-14 1 0,8-2 0,-15-2 0,13-19 0,-82 23 0,-26-6 0,-26 6 0,-20 2 0,2 2 0,-7 1 0,-4 2 0,12 2 0,-10-1 0,-2 4 0,5 5 0,-12 11 0,5 6 0,4 1 0,-11 2 0,6 3 0,-7 4 0,31 4 0,68 0 0,59-17 0,34-12 0,-21-3 0,9-4 0,3-1 0,-2 1 0,14 0 0,-2 0 0,4-3 0,-2-4 0,6-2 0,-5-2 0,-17 0 0,-17 0 0,-9-2 0,13-2 0,-25-3 0,-76-8 0,-16 5 0,-12 3 0,-14-3 0,-9 3 0,-4 3 0,-8 2 0,1 2 0,13 2 0,1 3 0,-4 2 0,9 4 0,-5 2 0,1 1 0,4 1 0,-7 1 0,4 2 0,1 5 0,3 6 0,2 4 0,8-2 0,3-5 0,13 4 0,7 35 0,80-35 0,11-2 0,14-1 0,18-6 0,13-4 0,1-2 0,-1-3 0,2-2 0,3-1 0,-12 1 0,3 0 0,-1-2 0,-4-2 0,10-5 0,-4-3 0,-8 0 0,4-2 0,-10-3 0,-15-1 0,-11-2 0,-10-11 0,-67-2 0,-29-2 0,-7 7 0,-13 4 0,-13 3 0,11 8 0,-12 2 0,-6 2 0,-3 0 0,4 1 0,8 1 0,-8-4 0,6 0 0,1 3 0,-4 3 0,-4 5 0,-9 2 0,1 2 0,11 4 0,21 4 0,17 6 0,13 3 0,-16 11 0,40-7 0,27-6 0,19 2 0,43 2 0,18-5 0,-17-8 0,6-3 0,5-3 0,2-3 0,4-1 0,3-2 0,-25-1 0,1-2 0,-3 0 0,16-6 0,-6-1 0,-10-1 0,-6-1 0,15-14 0,-48 9 0,-31-11 0,-14 10 0,-36-15 0,-21 15 0,-17 7 0,6 6 0,-7 3 0,0 2 0,4 0 0,0 2 0,0 3 0,-8 4 0,0 4 0,14 4 0,23 3 0,10 2 0,-19 17 0,48-16 0,23-2 0,29-1 0,27-5 0,12-3 0,2-1 0,4-2 0,-9-1 0,5-1 0,0-1 0,1-4 0,1-3 0,-4 1 0,10-2 0,-3-1 0,11-5 0,-6 0 0,5-7 0,-29-1 0,-34 7 0,-26-2 0,-9 1 0,-41 0 0,-16 7 0,-20 12 0,-9 4 0,29-1 0,-1 1 0,-5 3 0,-6 2 0,12-1 0,-14 4 0,4 2 0,82-15 0,34 5 0,28 2 0,-14-4 0,7-1 0,5-5 0,7-1 0,-3-1 0,14-1 0,-2-1 0,16-3 0,-5-3 0,-37 0 0,-8-1 0,-6 1 0,-14-5 0,-36 5 0,-70-10 0,0 7 0,-1 2 0,-10 5 0,20 8 0,-3 4 0,2 1 0,-21 0 0,2 2 0,-10 5 0,9 2 0,12 4 0,46-7 0,29-5 0,26-2 0,74 1 0,3-3 0,-23-5 0,12-2 0,-9-1 0,-15 2 0,-3-3 0,36-7 0,-12-1 0,-43 3 0,-9-6 0,-36 8 0,-8-1 0,-19-8 0,-21 3 0,-9 1 0,7 3 0,-3 2 0,-22-2 0,0 3 0,17 8 0,5 3 0,-24 9 0,20 4 0,33-3 0,17-5 0,14-5 0,36-3 0,38-15 0,23-1 0,-44 2 0,-1 0 0,35-11 0,-30 8 0,-9 0 0,-24 9 0,-5 2 0,2 4 0,17 4 0,40 7 0,-28-1 0,1 0 0,-1-1 0,-2 1 0,36 8 0,-31-5 0,-15-2 0,15 4 0,-6 1 0,27 5 0,10-2 0,1 0 0,8 1 0,-13-2 0,-3 0 0,-14-5 0,-8-1 0,-21-6 0,-2 1 0,-10-2 0,-4 6 0,-6-2 0,3 9 0,-9-8 0,-3 0 0,-25-6 0,-40-11 0,-33-7 0,22 4 0,-2-1 0,10 1 0,-1-1 0,-18-2 0,-2-1 0,9 2 0,1 0 0,0-1 0,-3 0 0,5 2 0,-4 0 0,8 1 0,13 3 0,3 1 0,-25-5 0,10 3 0,38 7 0,11 0 0,15 2 0,35 0 0,36 5 0,-4 2 0,14 2 0,1 0 0,-1-1 0,1-1 0,7 2 0,-9 1 0,7 1 0,4 2 0,-4-1 0,-6-1 0,8 0 0,-7-2 0,3 2 0,18 6 0,2 3 0,-17-3 0,3 4 0,-35-6 0,-7-1 0,-15-5 0,0-1 0,-26-5 0,-63-15 0,10 0 0,-7-3 0,-23-3 0,-7-1 0,16 3 0,-2-1 0,0 0 0,5 3 0,0 0 0,1 1 0,-26-8 0,5 2 0,14 3 0,9 0 0,-3-5 0,26 7 0,33 10 0,53 13 0,9 3 0,10 2 0,8 1 0,5 0 0,3 0 0,7 1 0,3 1 0,-25-4 0,2 2 0,-4-1 0,9 0 0,-5 2 0,-3 2 0,-6 1 0,22 13 0,-30-4 0,-20-7 0,-45-12 0,-75-15 0,30 1 0,-10-1 0,-4 0 0,-19-1 0,-6 0 0,-7 1 0,18 3 0,-6 1 0,-4 0 0,1 1 0,3 0 0,-8 0 0,3 1 0,0 0 0,-3 2 0,8 2 0,-4 1 0,-1 1 0,4 1 0,7 1 0,-18 5 0,8 2 0,5 0 0,16-2 0,3-1 0,9 3 0,3 4 0,14 0 0,20 0 0,37-4 0,60 5 0,-6-10 0,14-1 0,1-1 0,-4-1 0,1-1 0,4 0 0,-5-1 0,4 0 0,1-1 0,-4-3 0,9-3 0,-3-2 0,-5-1 0,10 0 0,-5-1 0,0-5 0,-8-1 0,0-9 0,-36 5 0,-57-5 0,-60 6 0,1 2 0,-14 1 0,20 7 0,-9 0 0,-1 2 0,5 1 0,-5 1 0,4 2 0,-1 1 0,-9-1 0,-1 1 0,17 5 0,1 18 0,51-9 0,98 23 0,-2-15 0,-18-8 0,10 1 0,0-2 0,30-1 0,2-4 0,-29-2 0,1-1 0,3-1 0,16 1 0,5-1 0,-1-1 0,-1-3 0,0-2 0,-3 0 0,-16 1 0,-2 0 0,-3-1 0,25-3 0,-18-3 0,-38-4 0,-80-11 0,-36 2 0,11 10 0,-23 0 0,-10 1 0,1 2 0,12 3 0,-2 5 0,9 3 0,-8 0 0,6-6 0,-10-3 0,0 1 0,9 4 0,19 8 0,-21 41 0,124-21 0,6-10 0,7-3 0,5-3 0,4-3 0,17-1 0,1-1 0,-17-4 0,-2-1 0,0-3 0,-3-2 0,8-5 0,-30-2 0,-28-2 0,-18-3 0,-50-12 0,3 8 0,-40-3 0,14 22 0,0 5 0,4 3 0,-11 2 0,12 0 0,-6 1 0,1-1 0,8-3 0,0-2 0,-1 2 0,-11 2 0,-3 0 0,4-1 0,13-6 0,2-2 0,2 1 0,-18 1 0,-9 0 0,19-3 0,-12 0 0,-5 0 0,2-1 0,7 1 0,-12 0 0,7 1 0,-9-1 0,6 0 0,-10-1 0,-3 0 0,3 1 0,9-1 0,12 1 0,7 0 0,0 0 0,-2 0 0,-16 2 0,-2 0 0,-3 0 0,-1 0 0,12 0 0,-3-1 0,-1 1 0,1-1 0,2 0 0,-9 0 0,2 1 0,0-1 0,-8-1 0,11-1 0,-5-1 0,-4 0 0,-1-1 0,2-1 0,6 1 0,0-1 0,3-1 0,2 0 0,0 0 0,0 0 0,1 0 0,-1 0 0,0 0 0,3 0 0,2 1 0,-4-1 0,2 1 0,5 1 0,7 0 0,-15 1 0,8 2 0,9 1 0,4 0 0,15-1 0,3 0 0,-42 2 0,18-1 0,27 1 0,7 0 0,17 1 0,5-2 0,1 0 0,6 0 0,1-1 0,66 5 0,3-2 0,19-1 0,9 0 0,1-3 0,-7-2 0,2-1 0,4-2 0,2 0 0,4 0 0,-12 2 0,3 0 0,3 0 0,1 0 0,1-1 0,-1 0 0,0-2 0,2 0 0,1-2 0,0 0 0,0 0 0,-1-1 0,-2 0 0,-2 1 0,3-1 0,-2 1 0,-2-1 0,-1 1 0,-2-1 0,0 1 0,6-1 0,0 0 0,-2 0 0,-3 0 0,-4 0 0,27-4 0,-5 0 0,-16 1 0,-22 2 0,-16-3 0,-17-9 0,-98 12 0,15 2 0,-6 0 0,-10 0 0,-7 0 0,5 1 0,-5 0 0,-7 3 0,-5 3 0,-7 2 0,-3 2 0,2-1 0,9 0 0,2 0 0,-1 0 0,-3 2 0,6 1 0,-5 1 0,0 1 0,6 0 0,10 0 0,-23 1 0,15 1 0,11-1 0,30 0 0,55-4 0,48 4 0,36-3 0,-32-2 0,5-1 0,17-2 0,9-3 0,-24-1 0,6-1 0,3-2 0,-4 2 0,13-1 0,-1 0 0,-2-1 0,1-1 0,-1-1 0,-12 1 0,-5 2 0,-33 0 0,-60-1 0,-25 4 0,-39 0 0,-5 7 0,9 2 0,35 0 0,28-4 0,49-25 0,-16 6 0,14-13 0,-28 14 0,-5 5 0,-5 1 0,-7-1 0,-4 3 0,-12-2 0,5 2 0,4 4 0,13 1 0,38 1 0,-14 0 0,18-1 0,-27 0 0,-6-2 0,-9-5 0,-9-5 0,-9-5 0,-17-1 0,-3 2 0,-10-2 0,5 3 0,0 3 0,0 8 0,21 2 0,11 6 0,23 3 0,20 7 0,7 0 0,26 3 0,3-5 0,14-2 0,-2-5 0,-26 1 0,-13-2 0,-34-2 0,-25-5 0,-4-2 0,-17-3 0,29 7 0,14 6 0,32 6 0,6 0 0,6 1 0,-7-5 0,-12-1 0,-10-3 0,-37-17 0,-8 4 0,-19-6 0,-8 0 0,-34-2 0,34 8 0,1 3 0,-21 3 0,34 4 0,15 4 0,19 0 0,7 0 0,-6 0 0,0 0 0,-15 0 0,-23-3 0,2 1 0,-42-1 0,-7 1 0,46 1 0,-1 1 0,-46 1 0,42 0 0,3 1 0,-16 3 0,0 6 0,0 2 0,-2 7 0,5 12 0,1 6 0,-4 11 0,26-12 0,4 3 0,-4 12 0,8 2 0,18-13 0,-1 5 0,10-12 0,-1-5 0,-1-5 0,-7-10 0,-12-4 0,-38-2 0,-23-1 0,24-2 0,-15 1 0,-9 1 0,0 1 0,3 1 0,-3 1 0,-3 0 0,-2 1 0,0 0 0,8-1 0,-2 1 0,-1-1 0,-1 1 0,1 0 0,1 1 0,1 1 0,-1 0 0,0 0 0,2 1 0,2 0 0,5 0 0,-16 4 0,5 1 0,4-1 0,4 0 0,-4 2 0,5-1 0,3 0 0,6-1 0,1 1 0,8-3 0,7 0 0,8-1 0,-11 5 0,48-12 0,27-6 0,31 0 0,50 3 0,-37-3 0,7-1 0,-1 0 0,6 0 0,-1 0 0,23 0 0,5-2 0,-3 0 0,7-2 0,-11 0 0,-16 2 0,-6-2 0,19 0 0,-22-2 0,-54 3 0,-23 2 0,-63 9 0,27-4 0,-5-1 0,-20 6 0,-3 0 0,-4-2 0,3 1 0,17-1 0,3 1 0,-38 7 0,61-7 0,51 0 0,40-5 0,-5-2 0,7-1 0,9-3 0,4 0 0,-5 1 0,4 0 0,2-1 0,2-2 0,2-1 0,0 1 0,2 1 0,0 1 0,-2-1 0,-7-1 0,-2-1 0,-6 1 0,1 0 0,-7 0 0,10-2 0,-49 2 0,-28 2 0,-25-4 0,-17 3 0,3-1 0,-6 0 0,0 1 0,-5 1 0,-18 0 0,-9 0 0,7 0 0,8 1 0,2 1 0,-31 1 0,14 0 0,45 2 0,28 3 0,90 16 0,-23-11 0,6 2 0,24 6 0,12 0 0,-14-6 0,10-1 0,0-1 0,-10-2 0,14 1 0,-3 0 0,3-1 0,6 1 0,-22-4 0,-20-6 0,-36 0 0,-35-1 0,-22-1 0,-43-1 0,28 2 0,-5 0 0,-28 2 0,-12 1 0,2-1 0,-8 1 0,3 0 0,19 1 0,3-1 0,0 1 0,-11-1 0,-2 1 0,14-1 0,-22 2 0,63 0 0,21-2 0,51 11 0,3-3 0,6 0 0,5 1 0,-3-4 0,3-1 0,27 4 0,7 0 0,-19-4 0,4 0 0,1 0 0,3 1 0,1 0 0,3 0 0,11 0 0,2-1 0,-1-1 0,-10 0 0,0-1 0,-7-1 0,6 2 0,-8-2 0,-9-2 0,-22 0 0,-39-1 0,-50-1 0,-38 0 0,20 1 0,-15 0 0,-6 0 0,3-1 0,4 0 0,0-2 0,-1 1 0,-5 0 0,-4 0 0,-7 1 0,-2 0 0,3-1 0,5 0 0,6 0 0,3 0 0,4-1 0,0 1 0,-20-2 0,2 1 0,9 0 0,4 2 0,7 0 0,4-2 0,6 0 0,-14-1 0,9 2 0,27 0 0,-20 1 0,29 1 0,-12 0 0,29 1 0,4-1 0,63 4 0,37-3 0,-3-1 0,19-2 0,1 1 0,-6 0 0,2 0 0,2-1 0,-10-1 0,2-1 0,2 0 0,-3 1 0,-4 0 0,-1 0 0,-2 1 0,-3-2 0,9-1 0,-3-2 0,-1 1 0,-4 2 0,-2-1 0,-3-1 0,23-5 0,-9 0 0,-37 4 0,-7 0 0,21-9 0,-45 9 0,-17 3 0,4 2 0,36-7 0,33-3 0,-20 2 0,-2 2 0</inkml:trace>
</inkml:ink>
</file>

<file path=ppt/ink/ink9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3-08T11:18:32.326"/>
    </inkml:context>
    <inkml:brush xml:id="br0">
      <inkml:brushProperty name="width" value="0.35" units="cm"/>
      <inkml:brushProperty name="height" value="2.1" units="cm"/>
      <inkml:brushProperty name="color" value="#556165"/>
      <inkml:brushProperty name="inkEffects" value="pencil"/>
    </inkml:brush>
  </inkml:definitions>
  <inkml:trace contextRef="#ctx0" brushRef="#br0">2020 200 16383,'85'11'0,"-1"-1"0,-4-1 0,-24 0 0,-48-3 0,-2 0 0,3 1 0,-42-13 0,2-1 0,-61-16 0,-2 2 0,39 9 0,-2-1 0,-13-1 0,0-1 0,12 3 0,0-1 0,-9-1 0,2-1 0,-30-13 0,22 5 0,26 2 0,26 8 0,12 6 0,41 12 0,8 5 0,57 13 0,-41-8 0,1 0 0,5 0 0,2 2 0,14 3 0,-1 1 0,-13-4 0,-1 0 0,12 2 0,1 1 0,4 1 0,-1 1 0,-12-4 0,2 0 0,22 8 0,-1 0 0,-32-11 0,-2 0 0,9 4 0,3-1 0,16-1 0,-3-3 0,14 5 0,-16-7 0,-6-2 0,-18-5 0,-5 0 0,-35-7 0,-55-18 0,-32-4 0,1 1 0,-7 0 0,-1 2 0,-4 1 0,8 2 0,-3-1 0,1 1 0,-18-2 0,0 2 0,23 3 0,-1 0 0,6 2 0,-1 2 0,7 2 0,-30-5 0,54 10 0,32 5 0,43 11 0,19 4 0,-11-4 0,6 0 0,16 2 0,5-1 0,21 4 0,5-2 0,-30-6 0,1-2 0,3 0 0,15 2 0,4-1 0,3-1 0,-13-2 0,3-2 0,1 0 0,-5 0 0,7 0 0,-4 1 0,1-1 0,14 1 0,0 0 0,-16-1 0,8 1 0,-34-2 0,-58-2 0,-5 0 0,-17 1 0,-16 2 0,-49 0 0,37-1 0,-3-1 0,-18 1 0,-6 0 0,-14-2 0,2 1 0,27 1 0,4 1 0,-5-4 0,25 5 0,45 5 0,45-2 0,40 2 0,14-2 0,-31-4 0,6-1 0,2 0 0,14 1 0,-1-2 0,-15 0 0,-4-2 0,-6 0 0,32-1 0,-18 1 0,-58 1 0,-28-1 0,-52 4 0,-14-1 0,17 1 0,-5 0 0,-7 3 0,-3 0 0,4-1 0,-9-1 0,-8-1 0,-16-2 0,-3 0 0,10-1 0,10 1 0,7-1 0,-9 0 0,3-1 0,-9 0 0,-3 0 0,2 0 0,9-1 0,-8 1 0,7-1 0,0 1 0,0 1 0,0 0 0,-4-1 0,3-1 0,-6-1 0,1 0 0,7 1 0,8 0 0,5 1 0,-3 0 0,-18-2 0,-4 0 0,13 0 0,18 2 0,9 0 0,-26 4 0,41-2 0,15 2 0,14-1 0,59 12 0,31 2 0,-8-3 0,12 0 0,-7-5 0,6 0 0,4-1 0,-9-2 0,3-1 0,2 0 0,0 0 0,4 1 0,0 1 0,3 0 0,4-1 0,-13-1 0,7 0 0,2-1 0,-1 0 0,-5 1 0,-9-1 0,21 2 0,-11-1 0,2 0 0,-7 0 0,6 0 0,-7-1 0,-21-1 0,-3-2 0,-53 1 0,-43 0 0,-45 0 0,0-1 0,16 1 0,0 0 0,-16-1 0,13 0 0,-13-1 0,-9-1 0,-7 1 0,-4-1 0,0 1 0,2-1 0,6 1 0,8 0 0,-4 0 0,7 0 0,4 1 0,-1 0 0,-4-1 0,-8 0 0,11 1 0,-7-1 0,-5 0 0,-2-1 0,-3 1 0,1 0 0,3 0 0,3 0 0,6 0 0,7 0 0,-16 0 0,9 1 0,5 0 0,1-1 0,-5 1 0,-10 0 0,-6 0 0,2 1 0,5-1 0,12 0 0,-24-1 0,11 0 0,-7-3 0,27 6 0,63 5 0,24 2 0,19 7 0,56 8 0,-17-7 0,17-1 0,-12-5 0,13 0 0,7 0 0,0-1 0,-5 0 0,4 0 0,-5-1 0,3 0 0,10-1 0,-20-2 0,8 0 0,6 0 0,3-1 0,1 0 0,-2 0 0,-4-1 0,-7 0 0,17-1 0,-7-1 0,-3 0 0,0-1 0,3 0 0,-10 0 0,2 0 0,1 0 0,-1-1 0,-3 0 0,-4 0 0,13 0 0,-3 0 0,-6-1 0,-9 0 0,16-2 0,-13 0 0,-17 1 0,-12-1 0,-16-2 0,-33 2 0,-29-7 0,-6 2 0,-57-12 0,42 13 0,-7 1 0,-11 0 0,-10 0 0,-9 1 0,-1 2 0,-10 1 0,-5 1 0,-2 0 0,3 0 0,4 1 0,2-1 0,0 0 0,-3 1 0,-3 1 0,13 0 0,-4 0 0,-2 0 0,-1 1 0,2 0 0,4 1 0,6-1 0,-21 2 0,7 1 0,4 0 0,3 1 0,8 0 0,1 1 0,5 0 0,6 1 0,-15 2 0,10 1 0,13 0 0,10 0 0,16 1 0,23-1 0,13-1 0,16 2 0,39 4 0,24-3 0,-7-5 0,11-4 0,6 0 0,1 1 0,-9-1 0,2 2 0,2-1 0,1-1 0,1 0 0,7-1 0,2-1 0,1 0 0,-1-2 0,-3 0 0,-9 0 0,0-2 0,-3 0 0,-2-1 0,-6 0 0,13 0 0,-7-1 0,0-1 0,2-1 0,-1-1 0,-8 0 0,-9 0 0,-7-1 0,23-1 0,-59 5 0,-48 3 0,-55 0 0,-4-2 0,-10 0 0,3 1 0,-10-1 0,18 2 0,-10-1 0,-2 1 0,4 0 0,16 0 0,3-1 0,-1 1 0,-9 0 0,-5 0 0,-9 1 0,-5-1 0,-2 1 0,3 0 0,7 1 0,6 1 0,4 1 0,1 0 0,2 0 0,0 0 0,-20-1 0,-1-2 0,6 2 0,11 2 0,-23 5 0,43 6 0,64-4 0,10 2 0,48 12 0,36-4 0,-5-5 0,9-2 0,-32-8 0,1-2 0,5-1 0,4 0 0,6-1 0,2-1 0,-3-1 0,13 0 0,-1-2 0,10-1 0,-22 0 0,9-1 0,5-1 0,-1 0 0,-3 0 0,-10 0 0,24-1 0,-10-1 0,4-2 0,1 0 0,8-1 0,-5-1 0,-20 0 0,-17-1 0,-13-1 0,25-11 0,-42 7 0,-18 6 0,-9 2 0,-6 4 0,-28-3 0,-30 3 0,-37-5 0,9 6 0,-10 1 0,24 2 0,-1 0 0,-2-1 0,-4 2 0,-2-1 0,-3 0 0,4 1 0,-5 0 0,1 0 0,5 0 0,2 2 0,4-1 0,0 1 0,0-2 0,0 1 0,8 0 0,6 2 0,12 2 0,19 1 0,13 0 0,6 3 0,18 7 0,9 1 0,51 14 0,-24-19 0,6-1 0,9 1 0,9-1 0,4-1 0,14-1 0,5-2 0,11 0 0,-20-3 0,9 0 0,5-1 0,2 0 0,-1 0 0,-5-1 0,5 0 0,-3 0 0,-2-1 0,2 0 0,1-1 0,-6 0 0,2-1 0,2 0 0,-2-1 0,-4 0 0,-7-1 0,3-1 0,-5 0 0,-6-1 0,-8-1 0,12-4 0,-12-1 0,20-6 0,-74 6 0,-41 1 0,-58 1 0,39 5 0,-7 1 0,-15 4 0,-11 4 0,-3 0 0,-7 1 0,-2 1 0,-2 0 0,18-2 0,-2 0 0,1 1 0,0 0 0,-23 2 0,0 0 0,4-1 0,17-2 0,3-1 0,3 0 0,-25 0 0,3 1 0,11 0 0,0-2 0,-5 0 0,1-1 0,15 0 0,2 0 0,-2 0 0,0 0 0,-6 0 0,3 0 0,17 0 0,2 0 0,-10-1 0,2 2 0,11 1 0,5 0 0,-14 1 0,18 2 0,56 1 0,23 1 0,61 10 0,-13-7 0,17-2 0,-28-4 0,9-1 0,6 0 0,0 0 0,-5 0 0,5 0 0,-4 0 0,2 0 0,6 0 0,-10-1 0,6 0 0,2 0 0,1 0 0,-4 0 0,-4-1 0,10 0 0,-5 0 0,-2-1 0,0 0 0,-2 1 0,-2 1 0,0-1 0,0-1 0,-1-2 0,-1-1 0,0 0 0,-3-2 0,13-1 0,-3-3 0,-4 1 0,15-2 0,-5-1 0,-9-2 0,-12 1 0,-15 0 0,-23 5 0,-13 1 0,-9 3 0,-65-1 0,8 1 0,-13 0 0,-19-1 0,-19-1 0,-8 0 0,4 0 0,11 1 0,1-1 0,-3 0 0,-8 1 0,16 0 0,-7 1 0,-4 0 0,-3-1 0,2 1 0,3 0 0,7 0 0,-3 0 0,5 0 0,3-1 0,0 2 0,-1-1 0,-2 1 0,-3 0 0,2 1 0,3-1 0,7 0 0,-10-1 0,8-1 0,3 0 0,-16 0 0,6-1 0,11 1 0,4 0 0,-1 2 0,4 2 0,-28 1 0,17 4 0,-5 0 0,8-2 0,2 0 0,6 0 0,4 1 0,-34-2 0,88-4 0,19 0 0,15 1 0,59 3 0,-20-2 0,8 0 0,14 2 0,13 0 0,-24-2 0,11-2 0,5 1 0,1-1 0,-4 1 0,8 0 0,-4 0 0,3 0 0,8 0 0,-19-1 0,7 0 0,4 0 0,1 0 0,-1 0 0,-3 0 0,-6 0 0,3 0 0,-6 0 0,-2 0 0,0 0 0,3 0 0,9-1 0,3 0 0,1 0 0,-6-1 0,-9 1 0,1 0 0,-9 1 0,-1-2 0,28-2 0,-9-1 0,4 1 0,-24-4 0,-20 4 0,-3-4 0,-22 4 0,7-1 0,-1 3 0,5-5 0,-6 2 0,-6-2 0,-4-3 0,-12 3 0,-1-3 0,-5 2 0,-2-2 0,3-1 0,1-18 0,-3 1 0,-2-23 0,-14-5 0,-5-5 0,-17-13 0,-6 12 0,-36-2 0,17 43 0,-12 6 0,1 3 0,-22 1 0,-4 5 0,9 5 0,-5 4 0,8 3 0,5 8 0,11 4 0,14 1 0,10 1 0,6 5 0,22-6 0,16-10 0,26 0 0,43-6 0,26-2 0,-27-5 0,1-3 0,-10 1 0,-2-1 0,2-2 0,-3-1 0,12-4 0,-20 3 0,-32 5 0,-15 6 0,-17 26 0,6-3 0,-9 18 0,16-18 0,7-4 0,2-8 0,10-5 0,17-5 0,-6-8 0,1 3 0,-18-2 0,-29 30 0,12-6 0,-14 22 0,22-19 0,4-3 0,7-9 0,5-4 0,4-8 0,-2-8 0,-7 0 0,-7-2 0,-23 7 0,5 7 0,-14 7 0,14 4 0,4 8 0,6-4 0,1-2 0,8-5 0,8-5 0,4-6 0,6-11 0,-10-2 0,-9-5 0,-17 4 0,-7 5 0,-9 4 0,13 6 0,2 4 0,38 12 0,1-10 0,32 6 0,-3-18 0,-5-4 0,-11-8 0,-21-2 0,-13 0 0,-19-7 0,-40 4 0,3 9 0,-17 13 0,27 27 0,21 9 0,8 10 0,16-6 0,6-10 0,13-10 0,9-12 0,6-8 0,12-11 0,2-21 0,-14 4 0,-17-16 0,-23 27 0,-9 1 0,1 19 0,4 8 0,4 30 0,7-13 0,26 24 0,-1-35 0,16-4 0,-5-31 0,-20 3 0,-3-20 0,-28 11 0,-14 1 0,-11 8 0,1 10 0,-3 17 0,21 1 0,2 17 0,15-14 0,8 3 0,0-12 0,6-4 0,-3-6 0,-3-6 0,-2-4 0,-6 1 0,-3 3 0,-13 24 0,8-1 0,-5 12 0,10-22 0,-6-26 0,0-2 0,-6-7 0,6 19 0,5 8 0,15-1 0,-3 2 0,7-4 0,-8 7 0,2 9 0,-6 4 0,3 9 0,-6 0 0,-2-4 0,-4-3 0,-2-3 0,0-2 0,1-3 0,2-2 0</inkml:trace>
</inkml:ink>
</file>

<file path=ppt/ink/ink9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5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16 24575,'-5'1'0,"-2"3"0,1 2 0,-1 2 0,2 1 0,3-1 0,1-3 0,1-1 0,1-5 0,0-4 0,2 1 0,-2-5 0,1 5 0,-2 0 0,0 1 0,-3 6 0,0 1 0,-1 4 0,2-2 0,1-1 0,1-1 0,4-3 0,0 0 0,7-1 0,-1-1 0,5 0 0,-6-2 0,-1 0 0,-3-2 0,-3-1 0,0-1 0,-2 0 0,0 2 0,-1 2 0,1 1 0,-3 1 0,-1 0 0,-2 3 0,-1 1 0,-1 2 0,3 2 0,-1 0 0,4 2 0,1-1 0,0-1 0,2-3 0,1 2 0,2-4 0,3 1 0,1-2 0,2-1 0,0 0 0,-2-1 0,-2-3 0,-1-2 0,-4-1 0,0-2 0,-2 2 0,-2-3 0,-1 2 0,-2 1 0,-1 1 0,0 4 0,0 1 0,-2 2 0,0 0 0,-3 2 0,3 1 0,2 2 0,1 0 0,5 0 0,0 2 0,1-3 0,0 1 0,2-4 0,3-1 0,4-2 0,1 1 0,3-4 0,-2 1 0,-3-4 0,-1-3 0,-4 0 0,-2-2 0,-1 3 0,-1 4 0,-6 4 0,4 1 0,-4 1 0</inkml:trace>
</inkml:ink>
</file>

<file path=ppt/ink/ink9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24575,'0'14'0,"1"-1"0,0 15 0,2 0 0,-1 14 0,-1 8 0,2-4 0,-2 9 0,1-19 0,-2-3 0,0-14 0,1-6 0,0-6 0,0-3 0,-1-2 0,0-7 0,0-1 0,0-10 0,0-2 0,1-4 0,0-3 0,1 3 0,0 0 0,-1 10 0,0 4 0</inkml:trace>
</inkml:ink>
</file>

<file path=ppt/ink/ink9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27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24575,'15'-4'0,"1"0"0,9 0 0,-1 0 0,-5 1 0,-1 0 0,-9 0 0,1 0 0,-3 0 0,-1 2 0,-1-1 0,1 2 0,-2-1 0,1 0 0,-2 0 0,-1 0 0,-1 1 0</inkml:trace>
</inkml:ink>
</file>

<file path=ppt/ink/ink9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0:30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24575,'-3'7'0,"1"-1"0,1-1 0,0-1 0,1-1 0,0 0 0,1 0 0,-1 0 0,3 0 0,1 0 0,1-2 0,0 2 0,0-3 0,-1 1 0,-1-1 0,-1 0 0,0-1 0,-1 0 0,-1-3 0,0 0 0,0 1 0,0-1 0,-1 3 0,-3 3 0,-1 0 0,0 4 0,1-4 0,3 2 0,2-4 0,1 0 0,3-4 0,0 2 0,-3-3 0,0 2 0,-2 0 0,-1 2 0,-1 0 0,-4 2 0,-1-1 0,-2 2 0,1-1 0,2 4 0,2-1 0,2 0 0,0 0 0,2-2 0,2 0 0,-1 0 0,4-2 0,2 1 0,3-1 0,0 0 0,-2-1 0,-1 0 0,-4-2 0,1 1 0,-2-2 0,-1 2 0,0-3 0,-2 3 0,1-2 0,-4 2 0,2 0 0,-5 0 0,1 2 0,-1 1 0,0 1 0,1 0 0,0 2 0,3-1 0,1 1 0,3-3 0,0-1 0,0 0 0,1-1 0</inkml:trace>
</inkml:ink>
</file>

<file path=ppt/ink/ink9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0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20 24575,'-4'16'0,"-2"5"0,-3 7 0,-1 3 0,3-5 0,0-2 0,1 1 0,1-3 0,2-4 0,-2-3 0,4-7 0,-3 1 0,2-2 0,0 0 0,-1-1 0,2-2 0,0 1 0,0-3 0,1 4 0,-1-2 0,1 1 0,-1-1 0,-1-1 0,1 1 0,0-2 0,1 2 0,0-2 0,3-11 0,1-3 0,1-11 0,0 0 0,-2-4 0,1 0 0,0-2 0,0 5 0,1 4 0,-1 5 0,-1 1 0,2 2 0,-3-5 0,2 5 0,-2-2 0,2 4 0,-3 4 0,3 0 0,-2 4 0,1-2 0,0 2 0,0-3 0,0 3 0,0-3 0,-1 3 0,1-2 0,-2 2 0,1 3 0,3 4 0,3 7 0,3 2 0,6 10 0,0 1 0,5 5 0,2 8 0,-3-10 0,1 4 0,-4-11 0,-5-4 0,-4-5 0,-5-7 0,-1-1 0,-2-2 0,0 0 0,-1 3 0,0 1 0,1 3 0,0 0 0,1 1 0,0-3 0,-1 1 0,0-2 0,2-1 0,-5-3 0,-7 1 0,-3-3 0,-10 2 0,1 0 0,-6 1 0,0-2 0,1 2 0,-3-2 0,6 1 0,-5-2 0,4 0 0,3-2 0,-1 2 0,6 3 0,-2-2 0,3 2 0,4-1 0,1-2 0,6 1 0,0 0 0,3 0 0,0 0 0</inkml:trace>
</inkml:ink>
</file>

<file path=ppt/ink/ink9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3.1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24575,'7'-1'0,"3"0"0,1-2 0,5 0 0,1 1 0,2 0 0,4-1 0,-4 3 0,5-3 0,-3 3 0,-1 0 0,-3 0 0,-4 0 0,-12 1 0,-3 1 0,-12 1 0,-2 0 0,-1-1 0,0 1 0,0-2 0,4 1 0,3 0 0,3-1 0,4 0 0,0-1 0,-1 2 0,-2 0 0,-3 0 0,-2 0 0,-2 1 0,2-1 0,1 0 0,4 0 0,3-1 0,1 0 0,-1-1 0,1 1 0,0-1 0,0 3 0,1 6 0,1 5 0,0 4 0,0 3 0,0 2 0,0 0 0,0 1 0,0-4 0,0 0 0,0-6 0,0 1 0,0-8 0,0 2 0,0-4 0,-1 3 0,1-2 0,-1 2 0,0-1 0,1-1 0,-2 1 0,2-3 0,2 0 0,3-2 0,5 0 0,2-2 0,2 1 0,-5-1 0,0 0 0,0 1 0,-1 0 0,3 1 0,-5-2 0,3 2 0,-3-2 0,-1 1 0,0-1 0,-3 0 0,0 1 0,1 0 0,-1 0 0,0-1 0,2 0 0,-2 0 0,2 0 0,-1 0 0,1 0 0,2 0 0,-1 0 0,-1 0 0,0-1 0,-2 0 0,0 0 0,3 1 0,-1 0 0,1 0 0,-1-1 0,-1 1 0,1-1 0,0 0 0,2 1 0,2-1 0,-2 1 0,-1-1 0,-1 0 0,-1 0 0,1 1 0,0-1 0,1 1 0,1-1 0,-1 1 0,-2 0 0,0 1 0,-7-1 0,2 1 0,-3-1 0</inkml:trace>
</inkml:ink>
</file>

<file path=ppt/ink/ink9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1T20:14:14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 24575,'26'-3'0,"-1"0"0,5-1 0,-6 1 0,-5-1 0,-6 1 0,-3 2 0,2-2 0,-5 2 0,1-1 0</inkml:trace>
</inkml:ink>
</file>

<file path=ppt/ink/ink9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2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47 24575,'-5'5'0,"1"1"0,0 3 0,2 1 0,1-3 0,2-1 0,1-4 0,2 0 0,2-3 0,2 0 0,-2-2 0,0 1 0,-4-1 0,1-1 0,-4 1 0,1-2 0,-2 1 0,-2-1 0,-2 1 0,-1 1 0,-1 0 0,-1 1 0,3 1 0,0 0 0,2 1 0,1 1 0,-1 1 0,-1 1 0,2 3 0,0 1 0,2 0 0,0 0 0,1-4 0,2 0 0,1-2 0,3 0 0,1-3 0,3 0 0,-3-2 0,0-1 0,-3-2 0,-2 1 0,-1-1 0,-1 1 0,-2 1 0,-1 0 0,-2 2 0,-3 0 0,-1 0 0,-2 1 0,-2 0 0,2 2 0,1 0 0,2 2 0,2-1 0,2 2 0,0 1 0,1 2 0,1 0 0,1 0 0,1-2 0,3-1 0,0-2 0,4 0 0,-1-2 0,3-1 0,-2-2 0,0-1 0,-3-1 0,-1-1 0,-2 0 0,-1 0 0,-2-2 0,-1 3 0,-2-1 0,2 5 0,-1 0 0,1 2 0,0 0 0,-1 1 0,0 0 0,1 1 0,5 1 0,-1-2 0,1 1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9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24575,'1'30'0,"1"3"0,0 8 0,1 6 0,-1-1 0,-1-5 0,-1-8 0,0-15 0,1-8 0,0-11 0,1-3 0,0-6 0,0 1 0,0-2 0,0 1 0,0-1 0,-1 1 0,0 0 0,-1 5 0,0 1 0</inkml:trace>
</inkml:ink>
</file>

<file path=ppt/ink/ink9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81 24575,'2'-3'0,"4"0"0,4-1 0,4 0 0,3-1 0,1 0 0,4-2 0,-1 0 0,2-2 0,0-3 0,-4 2 0,-4 2 0,-8 4 0,-8 7 0,-3 3 0,1-1 0,-1 0 0</inkml:trace>
</inkml:ink>
</file>

<file path=ppt/ink/ink9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4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24575,'0'9'0,"1"-1"0,-1 4 0,1-2 0,-1-1 0,0 1 0,1-2 0,-1-1 0,8-4 0,-7-1 0,6-2 0</inkml:trace>
</inkml:ink>
</file>

<file path=ppt/ink/ink9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0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40 24575,'5'-2'0,"0"-1"0,-2 0 0,0 1 0,-2-1 0,0 1 0,-5 1 0,-1 0 0,-5 2 0,2 0 0,0 0 0,3 2 0,3-1 0,-1 1 0,3 3 0,0-1 0,3 2 0,2-1 0,3-3 0,0-1 0,1-1 0,-1-2 0,2-1 0,-3-1 0,0-2 0,-3-1 0,-2-3 0,-3 0 0,-1-2 0,-4 4 0,2 1 0,-2 4 0,2 0 0,0 3 0,-3 3 0,1 2 0,-1 2 0,2 3 0,3-4 0,1 0 0,2-4 0,0-2 0,3-2 0,0 0 0,0-1 0,-3-1 0,1 1 0,-2 2 0</inkml:trace>
</inkml:ink>
</file>

<file path=ppt/ink/ink9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0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1 24575,'-14'0'0,"-6"1"0,-3-1 0,-8 1 0,6-1 0,2 0 0,2 0 0,8 0 0,-1 0 0,7 3 0,4 8 0,4 4 0,-1 8 0,2 4 0,-1 6 0,1-2 0,-1 5 0,-1-9 0,1-2 0,-1-7 0,2-8 0,0-5 0,4-2 0,2-3 0,6-1 0,-2 0 0,6 0 0,-3 1 0,2 0 0,0 0 0,-4 0 0,4-1 0,-8 1 0,0-1 0,-7 1 0,-14-1 0,-2-2 0,-1 1 0,5-1 0</inkml:trace>
</inkml:ink>
</file>

<file path=ppt/ink/ink9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24575,'16'-2'0,"9"-2"0,4 2 0,0-2 0,-6 2 0,-13 0 0,-5 1 0,2 1 0,-5-1 0,4 0 0</inkml:trace>
</inkml:ink>
</file>

<file path=ppt/ink/ink9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0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0 24575,'-3'14'0,"3"6"0,-1 7 0,1 4 0,1-7 0,-1-3 0,1-7 0,-1-7 0,3-5 0,-3-2 0,5-2 0,-4 1 0,2 1 0,-2-1 0</inkml:trace>
</inkml:ink>
</file>

<file path=ppt/ink/ink9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1:56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24575,'2'-3'0,"-3"2"0,2-1 0,-3 2 0</inkml:trace>
</inkml:ink>
</file>

<file path=ppt/ink/ink9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1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65 24575,'4'-3'0,"0"0"0,0-1 0,-1 0 0,-2 0 0,0 0 0,-1 1 0,-2 5 0,0 0 0,-2 5 0,3-1 0,1-1 0,0 1 0,0-3 0,0 1 0,1-3 0,3 0 0,-1-1 0,1 1 0,-2-1 0,2 0 0,0-4 0,-1 0 0,1-1 0,-3-2 0,0 2 0,-1-3 0,-1 2 0,-2-2 0,-2 0 0,-2 0 0,-1 2 0,1 1 0,2 3 0,1 0 0,1 2 0,0 0 0,1 2 0,-1 2 0,1 4 0,1 1 0,0 2 0,2-2 0,1-2 0,2-1 0,1-2 0,1-1 0,0-1 0,0-1 0,3-1 0,-3-3 0,2 1 0,-3-2 0,-2 1 0,-2-1 0,-1 0 0,-1-1 0,-1 2 0,-3-1 0,-2 2 0,-1 1 0,-1 0 0,5 1 0,0 0 0,2 2 0,0 1 0,0-1 0,2 1 0,-1-3 0</inkml:trace>
</inkml:ink>
</file>

<file path=ppt/ink/ink9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3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90 24575,'0'13'0,"0"3"0,1 12 0,2 2 0,1 16 0,4 5 0,-5 0 0,4-1 0,-6-19 0,3-10 0,-3-12 0,0-7 0,-1-15 0,-1 1 0,0-14 0,-2 2 0,1-5 0,-1-1 0,-2-6 0,1 2 0,-4-7 0,2 7 0,0 4 0,2 7 0,-1 6 0,1 3 0,-1-1 0,1 6 0,1 0 0,2 4 0,1 2 0,0 1 0,3-1 0,2 1 0,5-3 0,2 1 0,0-1 0,-2 1 0,-2 3 0,-2-1 0,1 0 0,-2 1 0,0-1 0,-1 2 0,-3 3 0,-1-2 0,-2 3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9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05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69 24575,'1'-11'0,"0"2"0,-1-4 0,1 5 0,1-1 0,0 2 0,1 3 0,0 0 0,-1 2 0,0 1 0,0 0 0,1 1 0,0 0 0,1 1 0,1 0 0,-1 1 0,0 0 0,-2 0 0,0-1 0,-1 3 0,0-1 0,0 3 0,-1 0 0,0-1 0,1 1 0,-1 1 0,1-1 0,0 0 0,-1-1 0,1 0 0,-1 1 0,0-2 0,0 3 0,-1-2 0,0 2 0,-1-1 0,0 0 0,0 2 0,0-2 0,-1 2 0,1-1 0,-2-1 0,2 1 0,0-1 0,0 1 0,1 0 0,-1-2 0,0 2 0,0 0 0,0 1 0,0 1 0,1-1 0,-1-1 0,2-2 0,0-1 0,0-1 0,0-1 0,0 0 0,5-2 0,3 0 0,6-1 0,3-1 0,-2 2 0,2-1 0,-4 1 0,-3 0 0,-4 0 0,-2 0 0,-2 0 0,-1 0 0,0 0 0,-1-2 0,0 1 0,0 0 0</inkml:trace>
</inkml:ink>
</file>

<file path=ppt/ink/ink9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0.2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38 24575,'-3'5'0,"0"2"0,0 0 0,2 2 0,-1-2 0,2-2 0,1-3 0,2-1 0,2-1 0,1 0 0,0-1 0,-1 0 0,-1-3 0,-2-2 0,0-1 0,0-3 0,-2 1 0,0-1 0,-2 1 0,0 3 0,-1 1 0,1 3 0,-3 2 0,-2 3 0,-1 2 0,1 4 0,2 0 0,3 1 0,1-1 0,1-3 0,1-1 0,1-2 0,1-2 0,2 0 0,1-1 0,0 0 0,0-1 0,-1 0 0,0-3 0,-2 1 0,-1-4 0,-1 1 0,-2-2 0,-2 1 0,-1 0 0,-3 3 0,1 2 0,0 1 0,0 1 0,0 2 0,-1 2 0,1 2 0,2 1 0,1 1 0,3-2 0,1-1 0,0-2 0,4-2 0,1 0 0,4-2 0,-1-2 0,3-3 0,-5-5 0,0 0 0,-4-1 0,-3 3 0,0 3 0,-1 2 0,-1 3 0,0 2 0,1 0 0,0-1 0</inkml:trace>
</inkml:ink>
</file>

<file path=ppt/ink/ink9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1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3 24575,'-12'-1'0,"-8"0"0,-14 0 0,-6 1 0,-2 2 0,7-1 0,4 2 0,13 0 0,4-1 0,8 2 0,1-2 0,3 2 0,0-2 0,0 0 0,1 1 0,-1 1 0,2 3 0,-1 3 0,1 6 0,0 1 0,0 5 0,3-1 0,-1 1 0,3 1 0,1-2 0,-3-2 0,4 0 0,-4-6 0,3 2 0,-3-1 0,0-2 0,-1 1 0,0-4 0,-1 0 0,0 0 0,0-1 0,-1-1 0,1 1 0,-1 0 0,1 0 0,0 0 0,2-2 0,-3 0 0,1 0 0,-1 0 0,0 1 0,1-1 0,0-1 0,0-1 0,0 0 0,0-1 0,0-1 0,3-1 0,1-1 0,3 0 0,1-1 0,1 1 0,1-1 0,1 0 0,-1 1 0,-1-2 0,-3 1 0,-2 0 0,-3 0 0,-1 1 0</inkml:trace>
</inkml:ink>
</file>

<file path=ppt/ink/ink9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2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 24575,'38'-7'0,"-4"2"0,3 0 0,-12 3 0,0-3 0,-12 3 0,-5-1 0,-5 3 0,-2 0 0</inkml:trace>
</inkml:ink>
</file>

<file path=ppt/ink/ink9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4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89 24575,'-1'-7'0,"1"0"0,-1 1 0,0 1 0,1 0 0,-1 1 0,1-1 0,0 1 0,0 1 0,0-1 0,1 1 0,0-1 0,2-1 0,-1 0 0,3 0 0,0 0 0,2 2 0,2-1 0,3 2 0,2 1 0,1 0 0,-2 1 0,-3 1 0,-4-1 0,-3 2 0,-1-1 0,-1 2 0,0 0 0,-1 1 0,1 0 0,-1 1 0,0 3 0,-1-1 0,-1 4 0,-2-1 0,-2 1 0,-1 1 0,-5-2 0,2-1 0,-4 2 0,4-4 0,0 0 0,2-1 0,3-2 0,1 1 0,1 0 0,-1 0 0,3 1 0,-1-2 0,2 0 0,0-1 0,0 0 0,1-1 0,0 2 0,2-1 0,2 0 0,1 2 0,0-1 0,3-1 0,-1 0 0,3-2 0,0 0 0,0 0 0,-1-1 0,0-2 0,-1 2 0,0-3 0,-2 2 0,-2-1 0,-1 1 0,-5 0 0,-15 4 0,10-3 0,-10 3 0</inkml:trace>
</inkml:ink>
</file>

<file path=ppt/ink/ink9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02:15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24575,'7'-1'0,"3"0"0,2 1 0,3 0 0,-4 0 0,4 1 0,0-1 0,-2 1 0,0-1 0,-7 0 0,-2 0 0,-3 0 0</inkml:trace>
</inkml:ink>
</file>

<file path=ppt/ink/ink9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6.8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15 24575,'3'0'0,"1"0"0,-2 0 0,2-1 0,-2 0 0,2-1 0,-3 0 0,2 1 0,-3-1 0,0 2 0,-3 0 0,-1 2 0,-3 5 0,1-1 0,-1 8 0,4-5 0,0 1 0,3-4 0,0-3 0,1-2 0,1-1 0,1 0 0,-1 0 0,2-2 0,-3-1 0,1-3 0,-2-1 0,-1-1 0,-2-2 0,0 2 0,-3 0 0,1 3 0,-1 2 0,1 2 0,-1 0 0,-1 3 0,-2 2 0,1 4 0,1 1 0,4 2 0,5-1 0,4-1 0,8 4 0,6-5 0,1 1 0,1-7 0,-6 0 0,-3-2 0,-5 0 0,-3-1 0,-4-2 0,1-3 0,-1-2 0,-1-2 0,-1-2 0,-4-1 0,-2 1 0,-5 1 0,1 3 0,0 5 0,2 1 0,2 2 0,1 2 0,2-2 0,2 4 0,1-3 0,2 2 0,0-2 0,0 0 0,0-1 0</inkml:trace>
</inkml:ink>
</file>

<file path=ppt/ink/ink9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1:58.4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24575,'8'0'0,"7"0"0,7 0 0,15 0 0,-4 0 0,6-2 0,-15 1 0,-6-1 0,-10 2 0,-6 0 0,-3 4 0,-3 0 0,-1 7 0,-5 4 0,1 1 0,-5 5 0,1-2 0,0 0 0,-1 2 0,2-3 0,1 0 0,0 0 0,3-2 0,0-2 0,3-4 0,1-4 0,2-2 0,-1-1 0,2-1 0,0 0 0,1 0 0,0 0 0,2-1 0,0 0 0,3-1 0,6 0 0,3 0 0,6 0 0,9 0 0,7 0 0,7 0 0,7 0 0,-7 0 0,7 0 0,-17 0 0,-4 0 0,-13 0 0,-12 0 0,-16-1 0,6 0 0,-9 0 0</inkml:trace>
</inkml:ink>
</file>

<file path=ppt/ink/ink9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5.754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28 24575,'-3'4'0,"1"1"0,1 2 0,1 2 0,2-2 0,3 1 0,2-2 0,2 0 0,1-2 0,-2-2 0,0-1 0,-1-2 0,0-1 0,-3-3 0,0-3 0,-3-1 0,-1-5 0,-5 1 0,-3 0 0,-10 1 0,0 6 0,-3 2 0,3 4 0,3 3 0,3 3 0,1 3 0,4 3 0,2 0 0,3 4 0,1-5 0,3 4 0,1-3 0,2-4 0,3-3 0,-1-3 0,2-1 0,3-2 0,1-1 0,1-3 0,-2-1 0,-2-3 0,-5 2 0,1-3 0,-5 3 0,1 0 0,-3 4 0,0-1 0,-5 3 0,1-2 0,-5 3 0,2-1 0,-1 2 0,3 0 0,0 2 0,4 1 0,0 0 0,1 1 0,1-1 0,1 0 0,0-2 0,2-1 0,-1-1 0,2-2 0,-2 1 0,1-3 0,-1-1 0,-2 0 0,1 2 0,-2 2 0</inkml:trace>
</inkml:ink>
</file>

<file path=ppt/ink/ink9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7.441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52 1 24575,'-8'27'0,"1"0"0,-4 10 0,5-7 0,-3 12 0,5-4 0,0-2 0,3-7 0,0-13 0,1-7 0,0-7 0,0-4 0,0-2 0,0 1 0,1 0 0,-1-1 0,2 0 0,-1 0 0,3-1 0,-3 3 0,1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9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8.150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46 0 24575,'-2'16'0,"-1"5"0,-3 9 0,1 3 0,-2 6 0,2-1 0,0-4 0,1-1 0,0-6 0,3-4 0,-1-5 0,2-10 0,-1-7 0,1-5 0,0-7 0,1 1 0,-1 3 0,1 3 0</inkml:trace>
</inkml:ink>
</file>

<file path=ppt/ink/ink9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4:29.106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0 2 24575,'14'0'0,"1"0"0,4 0 0,-4 0 0,-1 0 0,-4 1 0,-1 0 0,1 0 0,-2 0 0,0-1 0,-4 1 0,0 0 0,0-1 0,-1 0 0,1 0 0,-1 0 0,0 0 0,0 0 0,-1 0 0,-1 0 0,1-1 0,0 0 0,3 1 0,1-1 0,0 0 0,-2 0 0,1 0 0,-2 0 0,-1 1 0,-1 0 0</inkml:trace>
</inkml:ink>
</file>

<file path=ppt/ink/ink9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15:12.195"/>
    </inkml:context>
    <inkml:brush xml:id="br0">
      <inkml:brushProperty name="width" value="0.025" units="cm"/>
      <inkml:brushProperty name="height" value="0.025" units="cm"/>
      <inkml:brushProperty name="color" value="#008C3A"/>
    </inkml:brush>
  </inkml:definitions>
  <inkml:trace contextRef="#ctx0" brushRef="#br0">75 45 24575,'-3'5'0,"-1"3"0,-2 3 0,1 3 0,-1 0 0,2 2 0,1-3 0,2 5 0,1-1 0,0-2 0,2 3 0,0-7 0,1 1 0,0-3 0,1-1 0,-2-1 0,1-2 0,-1 0 0,1-1 0,0 1 0,0-1 0,0 3 0,1 1 0,-1-2 0,1 3 0,0-3 0,-1 2 0,1-1 0,-1 0 0,1 3 0,-1-2 0,0 1 0,0-1 0,-1-2 0,0-1 0,0 1 0,1 1 0,-1 0 0,2 3 0,0-5 0,-1 1 0,1-3 0,-1-1 0,0 1 0,1 0 0,0 0 0,4 2 0,1-1 0,4 0 0,-2-1 0,1-1 0,-3-2 0,1 0 0,-1 0 0,-3 0 0,2 0 0,-4 0 0,1 0 0,0-1 0,-1 0 0,0 1 0,1 0 0,-1-1 0,2-1 0,0 0 0,-1 1 0,0-1 0,0 0 0,0 0 0,1-4 0,0 0 0,-2-2 0,0-1 0,-2 0 0,0-2 0,-1 0 0,1-1 0,0 0 0,-2 0 0,0-1 0,0-1 0,0 2 0,0 1 0,-3-3 0,-1 2 0,0-1 0,-2 0 0,2 5 0,-3-2 0,0-1 0,-1 3 0,-1-2 0,3 5 0,0-1 0,1 2 0,1-2 0,1-1 0,-5-4 0,0-2 0,-4-3 0,-2-2 0,-1 2 0,1 0 0,0 3 0,2 3 0,1 3 0,1 0 0,0 3 0,0-1 0,-1 1 0,0 1 0,-1-1 0,1 2 0,1-1 0,3 2 0,2 0 0,-1 2 0,0 3 0,-2 3 0,-1 2 0,0 2 0,3-3 0,0 0 0,2-2 0,2 1 0,0 0 0,1 1 0,0 2 0,1 1 0,0 1 0,0 0 0,2-2 0,0 1 0,0-1 0,2-1 0,-1-2 0,0 0 0,-1-1 0,0-2 0,0 1 0,0-3 0,0 1 0,1 1 0,-1 0 0,1 1 0,-1-2 0,0 1 0,0-2 0,0 2 0,1-1 0,0 2 0,-1-1 0,1 0 0,-1-2 0,0-1 0,0 1 0,0-2 0,0 1 0,0-1 0,0 0 0,0 0 0,0 0 0,1-1 0,5-3 0,1 1 0,6-3 0,-1 2 0,2 0 0,-4 0 0,-3 3 0,0-3 0,-4 3 0,1-2 0,-1 0 0,1 1 0,0-1 0,0 1 0,1-1 0,-1 1 0,1-1 0,-1 1 0,1-1 0,-1 1 0,0 0 0,-2 0 0,-1 0 0,-2 1 0,-1 0 0</inkml:trace>
</inkml:ink>
</file>

<file path=ppt/ink/ink9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7.3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24575,'8'-1'0,"6"0"0,6-2 0,13 0 0,4-1 0,3 1 0,-3 2 0,-8 0 0,-7 0 0,-5 1 0,-6-1 0,-5 1 0,-1 0 0,-3 0 0,0 0 0,1 0 0,0 0 0,1 0 0,0 0 0,-1 1 0,3 0 0,-2-1 0,0 0 0,-15 0 0,9 1 0,-12 0 0</inkml:trace>
</inkml:ink>
</file>

<file path=ppt/ink/ink9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6:39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24575,'1'12'0,"1"3"0,3 20 0,0 9 0,0 8 0,-3 12 0,-1-8 0,-1-4 0,0-8 0,1-17 0,0-3 0,0-8 0,-1-6 0,0-4 0,-10-3 0,0-4 0,-7-1 0,0 0 0,2 0 0,1 2 0,2-2 0,3 2 0,0-1 0,4 1 0,1 0 0,3 0 0,5 0 0,5 1 0,2-1 0,4 1 0,-2 0 0,-1-1 0,-2 2 0,-4-2 0,1 1 0,-1-1 0,2 0 0,-1 0 0,3 0 0,1 0 0,0 0 0,0 0 0,-3 0 0,1 0 0,-2-1 0,3 1 0,-3-1 0,2 0 0,-1 0 0,1 0 0,1 0 0,-2 0 0,1 1 0,0-2 0,2 2 0,0-1 0,-3 1 0,-2 0 0,-4-1 0,1-4 0,-4 2 0,3-2 0,-3 5 0</inkml:trace>
</inkml:ink>
</file>

<file path=ppt/ink/ink9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2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48 24575,'0'4'0,"4"-3"0,1-1 0,2-5 0,1-1 0,-4 0 0,0-1 0,-3 2 0,0-1 0,-2-1 0,-2 3 0,0 0 0,-2 2 0,0 1 0,0 1 0,-2 0 0,0 2 0,1-1 0,-1 3 0,2 0 0,-1 3 0,0 2 0,3-1 0,0 1 0,2-3 0,1-2 0,0-3 0,-1-4 0,-2-2 0,-2-1 0,-3 1 0,1 3 0,1 1 0,1 3 0,0 3 0,3 1 0,-1 3 0,3-1 0,5-1 0,-1-2 0,7-3 0,-1-2 0,1-2 0,0-4 0,-5 0 0,-2-3 0,-6 0 0,-3 1 0,-6-1 0,0 2 0,-1 3 0,4 2 0,0 3 0,3 1 0,2 1 0,1 1 0,2-1 0,1-1 0,2-1 0,1-1 0,2-1 0,1-1 0,-3 0 0,0 1 0,-3 1 0</inkml:trace>
</inkml:ink>
</file>

<file path=ppt/ink/ink9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24575,'10'-1'0,"1"-1"0,3 1 0,0 0 0,9 0 0,5-1 0,4 0 0,5-3 0,-4-2 0,-2 0 0,-4-3 0,-9 3 0,-5-1 0,-6 4 0,-7 5 0,-2 3 0,-4 8 0,-1-2 0,-4 10 0,0 4 0,-6 7 0,-3 9 0,-1-4 0,1-2 0,0-5 0,6-8 0,4-5 0,3-5 0,5-6 0,2-2 0,-1-1 0,1 0 0,-2 0 0,1 2 0,-1-1 0,1 3 0,-1 0 0,2 0 0,-2 0 0,2 1 0,-2-1 0,2 1 0,-2-2 0,2-1 0,10-6 0,4-1 0,12-4 0,-1 1 0,4-1 0,-5 3 0,4-1 0,-12 3 0,0 0 0,-9 1 0,1 0 0,-4 1 0,1 0 0,5-1 0,-1 0 0,9-2 0,0 2 0,2-2 0,0 3 0,-4-3 0,-6 2 0,-3-1 0,-6 1 0,-1-1 0,0-1 0,0 1 0,-3-2 0,2 1 0,-2 0 0,2 1 0</inkml:trace>
</inkml:ink>
</file>

<file path=ppt/ink/ink9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38:34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24575,'2'12'0,"2"12"0,3 6 0,-2 5 0,0 3 0,-2-5 0,-1-3 0,1-8 0,-2-11 0,5-10 0,2-11 0,9-5 0,-4 0 0,-3 7 0,-7 6 0</inkml:trace>
</inkml:ink>
</file>

<file path=ppt/ink/ink9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0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0 24575,'0'21'0,"-1"-4"0,1 9 0,-1-3 0,0 3 0,-1 1 0,1 0 0,0 1 0,1-1 0,0 2 0,0-4 0,0 4 0,0-12 0,0 3 0,0-9 0,0-1 0,0-3 0,0-2 0,0 0 0,0-1 0,0 0 0,0-1 0,0 0 0,0 1 0,0 1 0,-1 2 0,0 1 0,0-2 0,0 1 0,0-2 0,1 0 0,-2-1 0,2-1 0,-2-5 0,0-5 0,1 2 0,-1-2 0</inkml:trace>
</inkml:ink>
</file>

<file path=ppt/ink/ink9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2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1 24575,'-7'9'0,"-3"0"0,-5 4 0,-5 0 0,1 2 0,-3-1 0,2 1 0,0 0 0,0 2 0,2-3 0,4 1 0,0-2 0,5-1 0,-1 2 0,-1 0 0,2 1 0,-1-2 0,3-3 0,1-2 0,2-4 0,6-1 0,3 0 0,3-1 0,8 3 0,0-1 0,4 1 0,-1 1 0,1-2 0,-2 1 0,6-1 0,-5 1 0,1 0 0,-2-2 0,-2 0 0,2 0 0,-3-1 0,-1 0 0,-2-1 0,-4 1 0,-4-2 0,0 1 0,-3-2 0,1-2 0,-2 2 0,1-2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9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2:03.7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24575,'8'3'0,"0"0"0,0-1 0,1 0 0,-1-1 0,1 0 0,-5-1 0,0-1 0,-3-1 0,-1 0 0,0-1 0,-2 2 0,1 0 0,-2 1 0,-1 2 0,1 2 0,-2 1 0,1 4 0,1-2 0,1-1 0,1-4 0,1-4 0,0-2 0,0 2 0,0 3 0,0 1 0</inkml:trace>
</inkml:ink>
</file>

<file path=ppt/ink/ink9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5.6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16 24575,'-1'7'0,"3"-3"0,2-4 0,1-4 0,-1 0 0,-1-1 0,-2 2 0,-2 0 0,-2 1 0,-6 0 0,-2 0 0,-3 0 0,0 2 0,1 1 0,2 2 0,0 2 0,2 4 0,1 1 0,4 0 0,3 1 0,2-4 0,1-2 0,0-1 0,1-3 0,-1 0 0,1-1 0,0 0 0,1-1 0,0 0 0,1-2 0,-1 0 0,0-1 0,0 0 0,-1 0 0,-1 1 0,-1-1 0,-1 0 0,-2 1 0,-1 0 0,0 2 0,-1 0 0,1 1 0,0 0 0,-1 3 0,0 1 0,0 3 0,1 0 0,2-1 0,2-1 0,1-4 0,3 1 0,0-2 0,3-1 0,-1-1 0,2-2 0,-3-2 0,-2 1 0,-2 0 0,-1 4 0,-4 8 0,2-2 0,-3 6 0,4-7 0,3 0 0,-1-3 0,4-2 0,1-3 0,-1-1 0,0-2 0,-3 0 0,-2 3 0,-2 1 0,-3 3 0,-2 3 0,-1 1 0,2 1 0,2-1 0,0-1 0,4-3 0,-1-2 0,2-3 0,-1-4 0,-1 3 0,0 0 0,-3 5 0,-1 2 0,-1 5 0,-1-1 0,3 0 0,1-1 0,1-3 0,1 0 0</inkml:trace>
</inkml:ink>
</file>

<file path=ppt/ink/ink9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8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24575,'4'11'0,"-2"-1"0,0 10 0,0-3 0,-1 2 0,0 1 0,-1-4 0,0 3 0,0-7 0,1-2 0,-1-6 0,0-3 0</inkml:trace>
</inkml:ink>
</file>

<file path=ppt/ink/ink9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29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24575,'-18'14'0,"-3"1"0,4 0 0,-1 0 0,5-4 0,2-1 0,4-5 0,4-2 0,1-1 0,-1-2 0,2 2 0,-4-2 0,2 2 0,-1-2 0,1 1 0,2 0 0,8 0 0,1 1 0,11 0 0,0 1 0,3 1 0,5 0 0,-2 4 0,1-3 0,-4 1 0,-5-2 0,-6-3 0,-4 0 0,-5-4 0,-1 0 0,0 0 0,-1 0 0</inkml:trace>
</inkml:ink>
</file>

<file path=ppt/ink/ink9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43:30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24575,'0'21'0,"0"0"0,-1-1 0,1 2 0,-1-6 0,1 0 0,-1-4 0,1-5 0,-1-3 0,1-3 0</inkml:trace>
</inkml:ink>
</file>

<file path=ppt/ink/ink9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6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54 24575,'-7'13'0,"0"-2"0,3 5 0,2-3 0,2-4 0,1-2 0,2-6 0,1-1 0,3-1 0,-3-3 0,2 0 0,-3-3 0,-1 1 0,0-7 0,-3 3 0,-2-3 0,-5-1 0,-3 2 0,-2-3 0,3 4 0,1 3 0,1 2 0,1 7 0,-1 3 0,3 6 0,2 5 0,1-2 0,5-2 0,-1-2 0,5-4 0,2 0 0,4-4 0,0 0 0,0-2 0,-5 0 0,-1-1 0,-5 0 0,-1 1 0,-2-1 0,-1 1 0,-2 1 0,0 1 0,-1 1 0,3 0 0,0 1 0,3-2 0,4-3 0,-1-1 0,3-4 0,-5 5 0,-2 0 0,-1 4 0</inkml:trace>
</inkml:ink>
</file>

<file path=ppt/ink/ink9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2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24575,'3'20'0,"2"7"0,3 12 0,2 5 0,1-4 0,-4-2 0,2 4 0,-5-6 0,-1 1 0,0-2 0,-2-6 0,1-2 0,1-8 0,-2-5 0,0-6 0,0-3 0,2-5 0,4-10 0,2-6 0,1-6 0,-4 7 0,-3 7 0</inkml:trace>
</inkml:ink>
</file>

<file path=ppt/ink/ink9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7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24575,'11'42'0,"-1"-5"0,-2 9 0,0-7 0,-2-2 0,0-8 0,-3-10 0,0-8 0,-3-2 0,1-5 0,-1 1 0,1-3 0,-1 1 0,1-3 0,-1 1 0,0-2 0</inkml:trace>
</inkml:ink>
</file>

<file path=ppt/ink/ink9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8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24575,'10'0'0,"0"0"0,4 1 0,0-1 0,2 0 0,-1 0 0,0-1 0,-2 1 0,-4-1 0,1-1 0,-2 1 0,-1-1 0,-3 1 0,-2 0 0</inkml:trace>
</inkml:ink>
</file>

<file path=ppt/ink/ink9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29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24575,'4'21'0,"2"4"0,1 2 0,3 10 0,-2-7 0,-1 1 0,-4-8 0,1-10 0,-4-4 0,1-6 0,5-11 0,2-8 0,4-8 0,-2 2 0,-4 6 0,-4 9 0,-2 4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9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1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22 24575,'1'4'0,"2"1"0,0-1 0,3-1 0,0-1 0,-2-2 0,1-1 0,-2-2 0,-1 0 0,-1-4 0,1 1 0,-3-1 0,0 1 0,-1 2 0,-2 1 0,-4 3 0,1 3 0,-6 4 0,6 3 0,0 2 0,4 0 0,1-4 0,2 0 0,1-7 0,-1-1 0,1-4 0,-1 0 0,0 1 0,-1 2 0,-1 2 0,-3 3 0,1 2 0,0-1 0,3 0 0,3-4 0,3 0 0,9-5 0,-2 0 0,2-2 0,-7 1 0,-4 3 0,-2 1 0,-1-1 0</inkml:trace>
</inkml:ink>
</file>

<file path=ppt/ink/ink9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2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24575,'1'19'0,"1"4"0,1 8 0,1 8 0,1 1 0,1 5 0,-2-5 0,-1-7 0,-1-11 0,1-6 0,-2-7 0,0-3 0,1 0 0,-1-3 0,0 1 0,0 0 0,-1 1 0,1 0 0,-1 0 0,0-1 0,1-3 0,0 0 0,0-2 0</inkml:trace>
</inkml:ink>
</file>

<file path=ppt/ink/ink9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3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24575,'-13'10'0,"-1"1"0,-8 8 0,0-3 0,-2 6 0,4-8 0,3 2 0,5-5 0,-3 3 0,2-2 0,1-1 0,-1 0 0,4-3 0,4-2 0,4-1 0,8-1 0,7 0 0,8 3 0,10 2 0,3 1 0,0-1 0,-3 1 0,-7-2 0,-8-1 0,-2-3 0,-8-3 0,-2-1 0,-1 0 0,-2 0 0,0 0 0,-1 0 0</inkml:trace>
</inkml:ink>
</file>

<file path=ppt/ink/ink9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88 24575,'-3'-8'0,"1"1"0,-1 1 0,1 2 0,-1-2 0,1 4 0,1-2 0,0 0 0,1-1 0,0-1 0,2 1 0,0 1 0,5-1 0,0 2 0,4 0 0,3 0 0,0 1 0,1-1 0,-2 2 0,1-2 0,0 3 0,-3-2 0,-1 1 0,-3 0 0,-5 5 0,1 1 0,-2 5 0,-1 3 0,-1-3 0,-1 4 0,-1-1 0,-2-1 0,-4 7 0,-1-2 0,-3-1 0,-1 4 0,-3-3 0,4 0 0,-2 1 0,4-3 0,2-1 0,1 0 0,4-5 0,0 0 0,2-4 0,1-3 0,0 0 0,0 0 0,1 0 0,1-1 0,2 1 0,1-2 0,2 0 0,2 0 0,4 0 0,0 0 0,1-2 0,-3 2 0,-1-2 0,-2 2 0,-3-1 0,0 1 0,-1 0 0,0 0 0,2-2 0,0 2 0,0-1 0,2 1 0,-2 0 0,1 0 0,-1 0 0,-2 0 0,-1 0 0</inkml:trace>
</inkml:ink>
</file>

<file path=ppt/ink/ink9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7.6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34 24575,'-11'6'0,"2"1"0,-2 6 0,6-1 0,1 1 0,6-5 0,0-1 0,8-2 0,1-4 0,2-1 0,0-2 0,-7-3 0,-1-2 0,-5-4 0,-7-4 0,-3-3 0,-11-2 0,0 7 0,2 3 0,5 6 0,8 3 0,2 2 0,2 4 0,1 4 0,0 2 0,3 2 0,6-1 0,1-2 0,6-4 0,-2-1 0,-1-3 0,1-2 0,-7-2 0,-1 0 0,-4-1 0,-1 1 0,0-1 0,-2 2 0,0 0 0,0 2 0,1-1 0,1 1 0</inkml:trace>
</inkml:ink>
</file>

<file path=ppt/ink/ink9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38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24575,'3'20'0,"-1"6"0,0 7 0,0 11 0,-1-5 0,-1 3 0,2-4 0,-2-8 0,0-2 0,0-5 0,0-7 0,0 0 0,0-5 0,0-3 0,1-8 0,2-8 0,7-16 0,2-10 0,-1 11 0,-4 2 0</inkml:trace>
</inkml:ink>
</file>

<file path=ppt/ink/ink9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4.9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24575,'4'31'0,"2"7"0,-3 5 0,3 4 0,-4-9 0,1-6 0,-1-5 0,-2-7 0,1-3 0,-1-3 0,1-6 0,-1-2 0,0-3 0,0 0 0,0-1 0,0 1 0,0-1 0,0 1 0,0-1 0,0 2 0,-1 0 0,1 2 0,-1-2 0,0-1 0,0-5 0,0-6 0,1 3 0,0-2 0</inkml:trace>
</inkml:ink>
</file>

<file path=ppt/ink/ink9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5.7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24575,'13'-4'0,"-3"2"0,-5 0 0,-1 2 0,0-1 0,1 1 0,-1-3 0,0 3 0,-1-2 0,1 2 0,-3-1 0,0 1 0</inkml:trace>
</inkml:ink>
</file>

<file path=ppt/ink/ink9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6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24575,'17'-4'0,"4"-2"0,6 0 0,5 0 0,-5 1 0,-2 4 0,-7-2 0,-8 3 0,-5-1 0,-2 1 0,-1 0 0,1-1 0,-2 0 0,0 0 0</inkml:trace>
</inkml:ink>
</file>

<file path=ppt/ink/ink9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1-03T08:55:47.9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86 24575,'2'-9'0,"2"1"0,1-1 0,1-1 0,3 1 0,0-3 0,0 5 0,-2-2 0,-1 5 0,2 2 0,-3 0 0,3 0 0,-1 1 0,0 0 0,1 2 0,0 0 0,0 2 0,-1 0 0,-1 1 0,-3 2 0,-1 2 0,-4 0 0,-1 3 0,-3 2 0,1 0 0,-3 2 0,-1 2 0,-1-2 0,-4 4 0,3-3 0,-2 2 0,1 0 0,3-4 0,0 1 0,5-7 0,0 1 0,2-3 0,0 0 0,1-2 0,1 0 0,0-1 0,0 0 0,1 0 0,4 0 0,2-1 0,9 1 0,4 0 0,1-1 0,3-1 0,-11 0 0,-2-1 0,-5 2 0,-5-4 0,0 1 0,-1 0 0,0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9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1:02.9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6 24575,'-6'1'0,"1"2"0,2 0 0,1 0 0,1 4 0,0-2 0,0 4 0,0-2 0,2-2 0,-1 0 0,2-4 0,2 0 0,1-2 0,2 0 0,1-1 0,-2-1 0,1-3 0,-3 1 0,0-2 0,-4 3 0,0 0 0,-3 2 0,0 1 0,-1 0 0,-1 1 0,2 0 0,-1 2 0,2-2 0,0 3 0,1 2 0,0-3 0,0 4 0,2-5 0,1 0 0,3-1 0,7 0 0,-2-1 0,3-1 0,-7 0 0,1-1 0,-4 1 0,-1-2 0,0 1 0,-3-3 0,0 2 0,-1 0 0,-2 3 0,-1-1 0,1 1 0,-3 0 0,2 0 0,-5 5 0,5-1 0,-2 9 0,5-6 0,1 3 0,1-5 0,1 0 0,1-3 0,4 1 0,1-2 0,7-2 0,-3 0 0,0-1 0,-3-1 0,-3 2 0,0-1 0,-3 0 0,0 0 0,-1-2 0,0 0 0,-4-2 0,-1 4 0,-2 0 0,1 3 0,-1-1 0,0 1 0,-2 0 0,-10 8 0,8-1 0,-6 7 0,13-6 0,0 4 0,2-7 0,1 3 0,2-7 0,4 1 0,-2-2 0,3 1 0,-3-1 0,0-1 0,1 0 0,0-3 0,-1 2 0,-1-2 0,-2 2 0,0-4 0,-2 0 0,-3-2 0,-2 4 0,-7-1 0,4 4 0,-3 2 0,5 1 0,1 4 0,1 0 0,1 1 0,2-1 0,1 0 0,1-2 0,0-2 0</inkml:trace>
</inkml:ink>
</file>

<file path=ppt/ink/ink9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38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24575,'-1'7'0,"1"-2"0,0 1 0,1-1 0,1-2 0,1 0 0,0-2 0,1-1 0,0-1 0,0-1 0,-1-4 0,-1 2 0,0-2 0,-3 4 0,-1 3 0,0 4 0,0-4 0,1 2 0,0-5 0,-1 5 0,1-2 0,-1 4 0</inkml:trace>
</inkml:ink>
</file>

<file path=ppt/ink/ink9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08T11:18:41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24575,'4'9'0,"-1"-1"0,-5-6 0,0-1 0,3 0 0,-1-1 0</inkml:trace>
</inkml:ink>
</file>

<file path=ppt/ink/ink9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7:18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61 24575,'-1'-9'0,"-1"1"0,1 0 0,-1-1 0,1 2 0,-1-2 0,1 4 0,-1 0 0,0 4 0,-2 2 0,1 1 0,-1 1 0,2-1 0,1 0 0,0 0 0,1 1 0,-1-1 0,1 2 0,1-2 0,0 0 0,0 0 0,2-2 0,-1 1 0,2-1 0,0 0 0,-1 0 0,0 0 0,0-1 0,-1-2 0,1 1 0,-1-2 0,-2 2 0,-1 1 0,-3 7 0,-1 3 0,0 6 0,1-1 0,3-1 0,0-3 0,2-3 0,2 0 0,2-3 0,-1 0 0,2-3 0,-2 0 0,1-2 0,-1-3 0,-1-4 0,-2-3 0,-1-1 0,-1-2 0,-1 5 0,0 0 0,0 5 0,0 1 0,2 1 0,-5 2 0,3 2 0,-3 1 0,2 0 0,7-2 0,8-3 0,-3 1 0,2-1 0</inkml:trace>
</inkml:ink>
</file>

<file path=ppt/ink/ink9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48:19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59 24575,'-2'2'0,"0"1"0,0 1 0,1-1 0,0 0 0,2-2 0,0 0 0,4-1 0,-3-2 0,6-5 0,-4-1 0,0-3 0,-3 2 0,-1 1 0,-2 1 0,-1 2 0,-1 3 0,-6-1 0,4 4 0,-2 0 0,3 3 0,1 1 0,1 3 0,1-3 0,2 1 0,0-3 0,0-1 0,2-1 0,0 1 0,1-2 0,4-1 0,-1-1 0,3-3 0,-2-2 0,-4 1 0,0-2 0,-3 2 0,1 1 0,-2 1 0,-1-1 0,-2 4 0,-2-1 0,-4 7 0,0 1 0,-4 10 0,5-4 0,3 8 0,4-11 0,1 1 0,2-7 0,3-1 0,2-2 0,6-3 0,2 1 0,4-7 0,-5 1 0,0-2 0,-8-1 0,-3 5 0,-2-1 0,-5 8 0,-1 3 0,-3 6 0,1 1 0,3 0 0,1-2 0,3-4 0,6-5 0,0-1 0,6-4 0,-1-1 0,-4 3 0,-1 0 0</inkml:trace>
</inkml:ink>
</file>

<file path=ppt/ink/ink9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2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1 435 24575,'2'-2'0,"4"0"0,-2 0 0,4-1 0,-4 1 0,2-2 0,4 0 0,1-1 0,0 0 0,0 2 0,-2-3 0,-1 3 0,3-5 0,-3 4 0,1 0 0,-3 2 0,-1 1 0,2-2 0,-2 1 0,2-1 0,-3 0 0,3 1 0,-5 0 0,5 1 0,-5-1 0,5 0 0,-5 1 0,3 0 0,-3 1 0,2 0 0,-1-1 0,1 1 0,0-1 0,-1 1 0,1-1 0,1 1 0,-1-2 0,3 1 0,-2-1 0,5-2 0,0 0 0,-1 0 0,4 0 0,-6 2 0,6-3 0,-5 1 0,6-3 0,-5 3 0,5-2 0,-3 4 0,6-4 0,-5 2 0,8-3 0,-7 2 0,7-3 0,-10 2 0,8-2 0,-9 3 0,2-1 0,-3 3 0,-2-1 0,2 1 0,3-4 0,-1 2 0,5-3 0,2 0 0,3-2 0,-2 2 0,-2-1 0,-3 3 0,-1 1 0,5-2 0,-5 4 0,2-1 0,-5 2 0,10-5 0,-4 2 0,14-4 0,-9 3 0,6-4 0,-12 4 0,7-4 0,-11 6 0,6-3 0,-9 4 0,5-1 0,-4 1 0,4-3 0,-4 1 0,6-1 0,-7 3 0,8-2 0,-7 3 0,5-2 0,-6 1 0,2 1 0,-1-2 0,1 2 0,-2-1 0,0 1 0,0-1 0,-1 1 0,2-2 0,-1 0 0,-2 1 0,-1-1 0,-2 3 0,0-3 0,1 3 0,0-1 0,0 0 0,0 1 0,-13 10 0,8-8 0,-9 9 0</inkml:trace>
</inkml:ink>
</file>

<file path=ppt/ink/ink9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19.4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24575,'-2'27'0,"-1"-4"0,2-9 0,0-4 0,1 0 0,0-2 0,0 0 0,0 1 0,0-1 0,1 2 0,0 1 0,-1-1 0,0 2 0,2 5 0,-1-7 0,1 6 0,-1-10 0,0 2 0,-1-3 0,1 5 0,0-5 0,-1 4 0,1-6 0,0 7 0,-1-5 0,0 6 0,0-6 0,1 2 0,-1-1 0,1 2 0,-1-2 0,0 1 0,0-2 0,0 1 0,1 3 0,-1-1 0,1 1 0,0-1 0,-1-4 0,1 8 0,-1-6 0,0 4 0,0-2 0,0-1 0,0 1 0,0 0 0,-1-3 0,1 2 0,-1-3 0,0 2 0,1-2 0,-2 6 0,1-5 0,-1 8 0,0-5 0,1 5 0,-1-4 0,2 2 0,0-2 0,-2 1 0,0 3 0,0-1 0,1 1 0,0-1 0,0-1 0,1-1 0,-1-1 0,1-3 0,0 2 0,0-1 0,0 1 0,0-1 0,0 1 0,0 2 0,0-1 0,0 2 0,0-3 0,0 3 0,0 0 0,-1 4 0,1-2 0,-1 10 0,0-10 0,1 7 0,-2-6 0,0 14 0,0-8 0,0 9 0,2-15 0,0 4 0,0-2 0,0 6 0,0-7 0,-1 10 0,0-7 0,0 15 0,0-13 0,0 5 0,-1-10 0,1 1 0,0 0 0,0 7 0,0-2 0,0 18 0,0-16 0,1 7 0,0-13 0,0 1 0,0 1 0,0 4 0,0-6 0,0-2 0,0-4 0,0-2 0,0-4 0,-1 1 0,1-3 0,-1-1 0,1 6 0,1-1 0,-1 6 0,2-2 0,-2 7 0,1-9 0,-1 9 0,0-9 0,0 6 0,0 0 0,0 0 0,1 10 0,-1-6 0,2 9 0,-2-8 0,2 11 0,0-11 0,0 18 0,0-15 0,2 21 0,-2-16 0,1 16 0,-3-16 0,1 5 0,0-10 0,0 1 0,1 9 0,-2-9 0,2 12 0,-1-6 0,0-4 0,0 6 0,-1-11 0,1 17 0,-1-11 0,0 12 0,0-17 0,-1 8 0,1-9 0,-3 19 0,2-21 0,-2 12 0,2-14 0,-1 1 0,2 7 0,-2 0 0,2 3 0,-1-3 0,1-6 0,0 4 0,0-4 0,1 13 0,-1-16 0,1 16 0,-1-18 0,0 15 0,-1-16 0,0 18 0,0-18 0,0 20 0,1-18 0,-1 17 0,0-15 0,-1 18 0,2-13 0,-1 20 0,1-20 0,0 6 0,-1-9 0,1 12 0,-1-8 0,1 5 0,0-5 0,-1-10 0,0 18 0,0-14 0,1 22 0,1-18 0,1 21 0,-1-21 0,0 20 0,-1-21 0,1 14 0,1-13 0,0 2 0,1 4 0,-2-8 0,1 4 0,-2-10 0,1 1 0,-1-2 0,1 2 0,-1 1 0,1 6 0,-1-3 0,0 8 0,1-7 0,0 16 0,0-16 0,0 11 0,-1-15 0,2 17 0,-2-13 0,2 13 0,-1-16 0,0 2 0,0-2 0,-1 1 0,1 5 0,-1-3 0,0 1 0,1 2 0,-1-6 0,1 16 0,0-15 0,-1 9 0,1-10 0,1 13 0,-1-11 0,1 10 0,-1-14 0,0 9 0,0-5 0,1 4 0,-1-5 0,1-4 0,-1 7 0,0-4 0,1 7 0,0 6 0,0-4 0,1 4 0,-2-13 0,0 5 0,0-6 0,-1 8 0,0-10 0,1 3 0,0 7 0,1-6 0,-1 11 0,-1-7 0,0 2 0,0-2 0,1 0 0,-1 5 0,2-4 0,-2 3 0,1-6 0,-1 4 0,0-1 0,0 2 0,0-4 0,0-1 0,2 1 0,-2 4 0,1-3 0,-1 2 0,1 10 0,-1-9 0,1 9 0,-1-16 0,-1 18 0,1-14 0,-1 13 0,1-14 0,0 5 0,0-3 0,1 10 0,-1-10 0,2 13 0,-1-10 0,0 6 0,-1-10 0,1 2 0,-1 2 0,1 3 0,-1-2 0,0-2 0,0-8 0,0 10 0,0-8 0,0 3 0,0-4 0,1-3 0,-1 2 0,1-2 0,-1 1 0,0-1 0,0 3 0,0 5 0,0-1 0,0 4 0,0-8 0,0 2 0,1 10 0,0-7 0,0 5 0,-1-11 0,-1 2 0,0 1 0,1 14 0,0-12 0,0 8 0,0-16 0,0 10 0,0-9 0,1 16 0,0-15 0,-1 20 0,0-17 0,0 10 0,0-14 0,0 13 0,0-9 0,0 17 0,0-18 0,0 12 0,0-11 0,0 5 0,0-7 0,-1-1 0,0 9 0,1-9 0,0 21 0,0-17 0,0 14 0,0-14 0,0 3 0,0-9 0,0 5 0,0-7 0,0 7 0,0-8 0,0 6 0,0-9 0,0 10 0,0-10 0,0 6 0,0-9 0,0 1 0,0-2 0,0 2 0,0-2 0,0 2 0,1-25 0,13-37 0,-9 22 0,9-17 0</inkml:trace>
</inkml:ink>
</file>

<file path=ppt/ink/ink9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26.3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24575,'-1'8'0,"0"4"0,0 6 0,-1 19 0,0-5 0,1 10 0,0-9 0,1 0 0,0-1 0,0 4 0,0-7 0,0 1 0,0-1 0,1 6 0,0-6 0,2 4 0,-2-15 0,0-1 0,-1-4 0,1 1 0,1 9 0,1-8 0,-1 4 0,-1-10 0,0 2 0,-1-5 0,3 4 0,-3-5 0,5 9 0,-4-5 0,3 5 0,-3-7 0,2 6 0,-2-2 0,2 7 0,-2-6 0,1 7 0,-1-7 0,1 9 0,0-9 0,-1 3 0,0-3 0,1-1 0,-2 2 0,1 0 0,-1 4 0,0-5 0,0 3 0,0-4 0,2 15 0,-2-9 0,2 10 0,-2-14 0,1 7 0,0-4 0,0 5 0,0-4 0,0 15 0,0-9 0,0 20 0,-1-22 0,0 15 0,0-17 0,0 16 0,0-16 0,-1 6 0,0-1 0,0-5 0,0 5 0,1-5 0,-1 3 0,0-1 0,-1 13 0,1-10 0,-2 15 0,1-16 0,0 14 0,2-19 0,-2 14 0,1-16 0,-3 15 0,4-11 0,-2 15 0,2-16 0,-1 6 0,0-9 0,0-2 0,1 2 0,1 5 0,0-6 0,0 8 0,-1-12 0,0 6 0,1-4 0,-1 0 0,1 1 0,0 7 0,-1-4 0,1 5 0,-1-7 0,0-1 0,0 2 0,1 0 0,-1 8 0,2-4 0,-2 7 0,2 2 0,-1-5 0,-1 6 0,1-7 0,1-2 0,-1 8 0,1-7 0,-1 10 0,0-14 0,2 19 0,-1-12 0,0 7 0,-2-2 0,0-11 0,0 13 0,1-12 0,-1 14 0,2-13 0,0 10 0,-1-11 0,1 5 0,-2-11 0,1 12 0,0-13 0,-1 7 0,1-7 0,-1 0 0,0 2 0,0-1 0,0 1 0,0 7 0,0-8 0,0 15 0,0-14 0,0 6 0,0-6 0,-1-2 0,1 10 0,-1-8 0,1 14 0,0-15 0,2 18 0,-1-18 0,1 10 0,-2-8 0,0-3 0,0 17 0,1-14 0,-1 12 0,1-13 0,0 16 0,-1-13 0,1 15 0,0-16 0,1 17 0,0-11 0,-1 14 0,1-16 0,-2 2 0,1-3 0,-1 9 0,1-3 0,-1 5 0,0-8 0,1-5 0,-1-3 0,1 0 0,-1-1 0,0 0 0,0 1 0,0-1 0,0 11 0,0-10 0,0 8 0,0-9 0,0 15 0,0-11 0,-1 15 0,1-18 0,-1 8 0,1-9 0,0 13 0,0-11 0,0 18 0,0-17 0,-1 17 0,1-16 0,-1 9 0,1 0 0,0-4 0,-1 7 0,-1-10 0,1 1 0,-1-4 0,2 2 0,-1-1 0,0 9 0,0-4 0,-2 16 0,2-18 0,-1 16 0,2-19 0,-1 11 0,1-10 0,-1 3 0,1 18 0,0-14 0,0 24 0,0-25 0,0 8 0,0-10 0,1 20 0,-1-16 0,2 16 0,-1-25 0,0 19 0,0-18 0,-1 16 0,2-17 0,-2 13 0,2-13 0,-1 9 0,-1-16 0,0 1 0,0 2 0,0 0 0,0 6 0,1-3 0,0 0 0,-1-6 0,0-3 0,1 9 0,0-6 0,0 7 0,-1-10 0,1 0 0,0-1 0,-1 3 0,0-4 0,0 5 0,0-7 0,-1 2 0,0-2 0,1 1 0,0 0 0,0 1 0,0 0 0,0 4 0,0-2 0,0 5 0,0-5 0,1 5 0,0-4 0,-1 2 0,0-1 0,0 2 0,0-3 0,0 6 0,0-6 0,0 3 0,0-4 0,0 3 0,0-6 0,0 1 0,1-3 0,0 2 0,-1-1 0,0 0 0,0 1 0,0-1 0,0 3 0,0-2 0,0-2 0,0 1 0,1-2 0,-1 1 0,1-1 0,-1 1 0,1-1 0,-1 2 0,1-1 0,-1 2 0,0-3 0,0 1 0,0-1 0,0 0 0,0 0 0,0 0 0,0-1 0,0 0 0</inkml:trace>
</inkml:ink>
</file>

<file path=ppt/ink/ink9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2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1602 24575,'4'-6'0,"-2"-1"0,4 0 0,-3 0 0,1 1 0,-1 1 0,1-2 0,-2 3 0,2-4 0,-2 5 0,0-1 0,0 2 0,2-1 0,0 0 0,2-4 0,0 2 0,3-6 0,-4 3 0,3-1 0,-4 3 0,0 1 0,1 0 0,-1 1 0,0-2 0,0 1 0,0-1 0,0 0 0,1 0 0,-1 0 0,0 0 0,0-2 0,-2 3 0,2-2 0,-1 2 0,1 0 0,-2 1 0,0 1 0,1-1 0,-1 1 0,2-2 0,1-1 0,-1 1 0,1-2 0,-1 1 0,2-1 0,-2-2 0,1 4 0,0-6 0,-2 5 0,2-5 0,-2 6 0,2-1 0,-3 3 0,1-2 0,-1 3 0,3-6 0,-2 3 0,6-10 0,-4 8 0,2-5 0,-3 6 0,1-1 0,0 0 0,4-9 0,-1 4 0,2-5 0,-3 7 0,-4 6 0,1-4 0,2 0 0,-1 1 0,3-3 0,-4 5 0,1 0 0,0-1 0,0 3 0,4-6 0,-6 5 0,6-6 0,-5 5 0,5-7 0,-4 7 0,4-10 0,-5 8 0,5-8 0,-4 6 0,2-4 0,-1 5 0,-2-1 0,1 2 0,1-4 0,0 2 0,2-7 0,-3 7 0,5-3 0,-3 4 0,6-9 0,-4 5 0,6-10 0,-8 10 0,3-3 0,-5 6 0,0 0 0,2-2 0,-2 2 0,2-1 0,1-2 0,-2 4 0,1-2 0,-2 4 0,-1 0 0,3-8 0,-1 6 0,4-8 0,-5 8 0,2-1 0,-2 2 0,3-8 0,-3 5 0,3-6 0,-3 7 0,0 0 0,0 0 0,1-2 0,1-4 0,-1 3 0,1-1 0,3-6 0,-4 5 0,7-13 0,-6 13 0,1-1 0,-1 2 0,-2 5 0,-2-1 0,-1 6 0,-1-3 0,1 2 0,2-6 0,0 4 0,4-8 0,-3 7 0,5-8 0,-6 7 0,7-4 0,-7 5 0,4-5 0,-1 4 0,3-6 0,-2 4 0,1-2 0,-2 2 0,-2 1 0,0 2 0,1-3 0,-1 2 0,3-2 0,0 1 0,2-4 0,-3 5 0,5-6 0,-6 7 0,5-7 0,-6 7 0,2-3 0,-1 1 0,3-2 0,-2 2 0,3-1 0,-6 3 0,3-2 0,-2 3 0,6-7 0,-5 8 0,3-6 0,-5 6 0,4-5 0,-4 4 0,3-2 0,-4 4 0,4-4 0,-3 4 0,2-4 0,-3 5 0,0-1 0,2 0 0,-3 2 0,1-1 0,-2 2 0,0 0 0,-1 0 0</inkml:trace>
</inkml:ink>
</file>

<file path=ppt/ink/ink9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6.3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973 0 24575,'-1'10'0,"-2"-1"0,-1 5 0,-1-3 0,0-1 0,-1 2 0,0-2 0,1 3 0,-1 0 0,-4 6 0,3-4 0,-1 1 0,2-7 0,-4 9 0,3-5 0,-4 8 0,6-11 0,-4 5 0,5-9 0,-3 5 0,5-8 0,-2 2 0,1-1 0,0 2 0,0-2 0,-2 1 0,1-2 0,-2 3 0,3-3 0,-2 2 0,1 0 0,-3 1 0,2 1 0,-5 5 0,4-4 0,-4 6 0,0-4 0,3 0 0,-10 7 0,8-8 0,-7 7 0,8-9 0,-1 2 0,4-4 0,-6 4 0,4-2 0,-9 7 0,6-7 0,-4 5 0,5-5 0,-2 1 0,-6 4 0,7-2 0,-9 8 0,11-7 0,-4 2 0,6-7 0,-6 7 0,4-6 0,-8 10 0,7-9 0,-8 7 0,6-6 0,-2 2 0,1 0 0,1-1 0,-2 0 0,-4 8 0,5-7 0,-15 22 0,13-14 0,-8 10 0,12-14 0,-6 10 0,5-11 0,-8 16 0,7-16 0,-5 10 0,8-9 0,-6 3 0,9-7 0,-10 12 0,7-9 0,-5 7 0,6-10 0,-4 7 0,6-7 0,-5 7 0,4-5 0,-4 4 0,3-1 0,-2 0 0,6-6 0,-3 0 0,2 3 0,-2-2 0,0 4 0,3-3 0,-5 10 0,1-3 0,1 1 0,0-6 0,4-9 0,-1 2 0,1-3 0,-3 5 0,2-4 0,-2 2 0,4-4 0,1-2 0,0-2 0,1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9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39.3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1014 1 24575,'0'4'0,"0"-1"0,0 1 0,-2 0 0,0 2 0,-3 1 0,-2 3 0,-1 0 0,0 4 0,1-1 0,-1 2 0,-4 4 0,0-1 0,-6 10 0,7-9 0,-4 3 0,5-5 0,-1-2 0,1 0 0,-5 5 0,4-8 0,-7 8 0,10-13 0,-2 3 0,3-2 0,2-1 0,-3 3 0,-1 1 0,2-3 0,-4 4 0,5-6 0,-1 1 0,1-1 0,0 2 0,1-3 0,-2 4 0,2-3 0,-1 3 0,-3 2 0,2-2 0,-2 1 0,2 0 0,1-4 0,-5 5 0,3-4 0,-2 3 0,1 1 0,-4 3 0,1 1 0,-7 5 0,6-5 0,-6 5 0,5-5 0,-4 8 0,6-7 0,-4 4 0,8-9 0,-3 0 0,-2 4 0,1-3 0,-2 3 0,-3 1 0,6-6 0,-6 7 0,5-5 0,-3 4 0,4-4 0,-9 9 0,10-9 0,-16 16 0,12-13 0,-9 9 0,10-12 0,-14 14 0,10-10 0,-8 6 0,14-11 0,0-1 0,2 1 0,-2 2 0,5-3 0,0-1 0,0-2 0,1-3 0,0 2 0,-3 5 0,2 0 0,-4 3 0,1-1 0,1-5 0,1 3 0,1-3 0,3-3 0,-2 2 0,1 0 0,0 1 0,1-3 0,0-1 0,1 2 0,0-3 0,-1 3 0,1-2 0,-3 2 0,2-2 0,-1 0 0,1-1 0,1-1 0,-3-4 0,3 3 0,-1-4 0</inkml:trace>
</inkml:ink>
</file>

<file path=ppt/ink/ink9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1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1062 1 24575,'-20'12'0,"-13"9"0,6-4 0,-19 13 0,19-12 0,-3 4 0,11-7 0,3-3 0,-2 0 0,4-5 0,0 0 0,5-3 0,1-1 0,-4 2 0,0-1 0,-3 2 0,5-2 0,1 0 0,5-2 0,0 0 0,0 1 0,-6 1 0,4 0 0,-4 0 0,4-1 0,-2 1 0,0-1 0,-11 8 0,8-5 0,-6 4 0,10-5 0,-6 4 0,6-3 0,-6 3 0,4-1 0,-10 5 0,7-4 0,-8 5 0,8-6 0,-3 2 0,0-1 0,1-1 0,-1 1 0,-8 2 0,6-2 0,-5 1 0,13-5 0,-3 0 0,5-1 0,-5 0 0,5 0 0,-5 2 0,3-2 0,-3 1 0,5-2 0,-2 1 0,3-1 0,-6 3 0,3-3 0,-3 4 0,-2 0 0,4 0 0,-8 3 0,8-4 0,-7 2 0,7-3 0,-2 0 0,5-1 0,0 0 0,-4 3 0,2-1 0,-14 11 0,11-8 0,-6 6 0,11-8 0,0 1 0,1-2 0,-4 1 0,3-1 0,-1 0 0,3-2 0,2-1 0,0-2 0,0 1 0,-1 0 0,2 0 0,-1-3 0,3 1 0,-2-3 0</inkml:trace>
</inkml:ink>
</file>

<file path=ppt/ink/ink9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5.1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1015 0 24575,'-12'16'0,"1"-2"0,-9 9 0,3-3 0,1 0 0,-1 0 0,1 0 0,-4 5 0,5-7 0,-2 3 0,7-12 0,-3 8 0,3-9 0,-5 9 0,9-12 0,-3 4 0,6-6 0,-1 3 0,0 0 0,-5 6 0,4-6 0,-6 8 0,6-10 0,-4 6 0,3-5 0,-3 3 0,2-1 0,-1 1 0,-2 0 0,-2 3 0,1-3 0,1 0 0,-4 2 0,7-4 0,-10 7 0,10-8 0,-7 9 0,5-8 0,-8 9 0,5-6 0,-5 2 0,7 0 0,-4 0 0,3-1 0,0 0 0,-6 4 0,6-4 0,-11 11 0,10-9 0,-11 8 0,11-8 0,-13 9 0,10-8 0,-6 5 0,8-7 0,3-1 0,1-2 0,1-1 0,1-1 0,-6 5 0,2-2 0,-3 6 0,1-2 0,3 1 0,0-2 0,2-1 0,2-2 0,0-2 0,0 2 0,1-4 0,-6 10 0,3-9 0,-2 8 0,2-7 0,2 5 0,-1-4 0,1 1 0,2-3 0,-2 1 0,3-1 0,-5 3 0,5-3 0,-4 3 0,3-3 0,-1-1 0,3 0 0,-5 3 0,4-3 0,-6 4 0,5-4 0,-3 2 0,4-2 0,-2 2 0,3-3 0,-1 0 0,1-1 0,0 1 0,-1-1 0,-1 1 0,1 0 0,-2 2 0,-1 1 0,2-1 0,-1-1 0,1-1 0,3-2 0,-4 3 0,3-2 0,-1 1 0,-1 0 0,0 0 0,1-1 0,8-10 0,-3-7 0,6 2 0,-8 0 0</inkml:trace>
</inkml:ink>
</file>

<file path=ppt/ink/ink9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47.4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0 24575,'-9'9'0,"-4"3"0,-11 11 0,2-2 0,-9 8 0,12-10 0,-2 1 0,2-3 0,-3 4 0,-24 23 0,19-18 0,-17 17 0,26-28 0,-11 7 0,9-10 0,-7 7 0,13-10 0,-6 8 0,6-6 0,-9 14 0,10-14 0,-8 9 0,10-13 0,-4 4 0,7-6 0,-5 4 0,4-2 0,-4 3 0,3-1 0,-5 4 0,3-1 0,-3 0 0,6-4 0,1 0 0,-7 1 0,-3 8 0,-5 4 0,0 0 0,0-2 0,-4 5 0,7-7 0,-12 14 0,17-17 0,-6 6 0,8-11 0,2 1 0,-3 3 0,4-4 0,-6 8 0,-5 0 0,6-3 0,-6 4 0,12-12 0,-3 7 0,4-7 0,-2 4 0,3-5 0,2 2 0,-2-3 0,1 3 0,-2-1 0,-3 4 0,3-3 0,-4 4 0,7-6 0,-4 3 0,5-4 0,0 1 0,2-4 0,1 0 0,0-1 0</inkml:trace>
</inkml:ink>
</file>

<file path=ppt/ink/ink9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0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1021 1 24575,'-5'4'0,"-3"6"0,-4 3 0,-13 12 0,1-2 0,-19 14 0,14-15 0,-8 8 0,17-17 0,1 1 0,4-6 0,1 2 0,1-3 0,-4 4 0,-3-1 0,4-2 0,-5 3 0,10-4 0,-5 1 0,6-2 0,-7 1 0,5-2 0,-5 3 0,3-2 0,-1 3 0,2-2 0,-8 6 0,7-4 0,-8 3 0,11-4 0,-8 5 0,7-3 0,-5 4 0,4-4 0,-17 14 0,12-10 0,-14 11 0,18-14 0,-5 7 0,0-3 0,-3 4 0,7-9 0,-4 4 0,9-7 0,-6 4 0,4-2 0,-2 2 0,-4 3 0,3-5 0,-3 4 0,5-4 0,2-1 0,0-1 0,4-4 0,-1 2 0,3-2 0,-6 2 0,5-1 0,-10 4 0,8-3 0,-5 3 0,6-4 0,1 1 0,-1-1 0,2-1 0,1 0 0,7-4 0,-2 2 0,2-2 0</inkml:trace>
</inkml:ink>
</file>

<file path=ppt/ink/ink9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1:52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1136 1 24575,'-14'13'0,"0"-2"0,-3 4 0,-2-3 0,0 0 0,2-1 0,0-1 0,3-1 0,2-2 0,-4 2 0,1 0 0,-26 21 0,12-11 0,-18 16 0,17-14 0,4-4 0,-10 2 0,16-9 0,-11 4 0,16-5 0,-2 0 0,4-1 0,3-1 0,0 0 0,-2 0 0,1 1 0,-2 0 0,-2 0 0,1-1 0,1 0 0,0 0 0,1 1 0,-5 4 0,3-3 0,-20 12 0,17-12 0,-15 11 0,17-10 0,-14 6 0,5-1 0,-19 11 0,15-8 0,-13 10 0,17-11 0,-8 6 0,12-9 0,-6 4 0,10-8 0,-1 3 0,5-7 0,0 1 0,1-2 0,0 1 0,3 0 0,-2 0 0,2-2 0,-1 1 0,1 0 0,2-2 0,1 1 0,2-2 0,2-1 0,0 0 0</inkml:trace>
</inkml:ink>
</file>

<file path=ppt/ink/ink9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2:04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1162 67 24575,'-20'7'0,"-9"6"0,4-2 0,-14 9 0,14-9 0,-6 3 0,15-8 0,-2 1 0,4-1 0,-12 2 0,7 0 0,-20 8 0,17-6 0,-10 4 0,15-6 0,-1 0 0,5-2 0,0 1 0,3-4 0,0 1 0,-8 2 0,-5 2 0,0 1 0,2 0 0,-3 1 0,10-4 0,-13 7 0,10-5 0,-4 3 0,5 0 0,-1-3 0,-6 8 0,5-7 0,-1 4 0,8-6 0,1 1 0,-2 1 0,2-1 0,0-1 0,3-1 0,1-2 0,-1 2 0,1-2 0,0 0 0,3-1 0,-1 0 0,0 1 0,0 1 0,0-1 0,-1 3 0,1-2 0,-5 5 0,3-4 0,-6 5 0,5-4 0,-4 2 0,-2 2 0,-4 1 0,-1 2 0,0-1 0,2-1 0,5-3 0,-2 0 0,-9 6 0,10-6 0,-11 5 0,13-7 0,-9 3 0,10-5 0,-6 3 0,9-4 0,-9 5 0,5-4 0,-7 4 0,8-5 0,1-1 0,3 0 0,6-5 0,10-4 0,28-20 0,-3 2 0,37-21 0,-35 21 0,18-11 0,-32 19 0,10-7 0,-11 7 0,13-10 0,-11 9 0,17-14 0,-17 12 0,13-10 0,-18 14 0,-1-1 0,-7 9 0,-3 1 0,5-4 0,-3 4 0,2-4 0,4-1 0,-8 3 0,9-3 0,-11 4 0,7-2 0,-5 2 0,3-2 0,-5 6 0,2-4 0,-2 5 0,2-4 0,-2 3 0,0-1 0,-1 1 0,2 0 0,-2 2 0,1-2 0,-1 1 0,0-2 0,4 1 0,4-2 0,-2 1 0,5-4 0,-5 2 0,6-3 0,-5 2 0,12-2 0,-13 4 0,9-1 0,-9-1 0,8-1 0,-5-1 0,3 1 0,-7 1 0,-2 4 0,4-6 0,-6 5 0,5-3 0,-8 3 0,3 1 0,-2-1 0,4-3 0,-2 3 0,0-2 0,1-1 0,4 0 0,-2 0 0,2-2 0,-7 7 0,1-3 0,2 1 0,-4 2 0,3-2 0,-6 4 0,0-1 0</inkml:trace>
</inkml:ink>
</file>

<file path=ppt/ink/ink9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28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37 24575,'-3'9'0,"-2"-11"0,0 3 0,-4-15 0,3 5 0,0-1 0,1 4 0,1 1 0,-2 4 0,2 1 0,-4 4 0,4 1 0,-2 5 0,5-4 0,2 6 0,1-8 0,8 1 0,-3-3 0,5-3 0,-5 1 0,-1-2 0,0 0 0,-2-1 0,0 0 0,-3-1 0,-1-1 0,-1-2 0,-1-1 0,-4 1 0,1 3 0,-7 2 0,6 2 0,-8 8 0,6 2 0,-3 18 0,9-9 0,6 11 0,0-18 0,5 0 0,0-9 0,0-1 0,1-3 0,3-2 0,-3-3 0,1-6 0,-6 3 0,-3-8 0,-2 9 0,-6-4 0,2 7 0,-7 1 0,3 4 0,-5 1 0,0 4 0,0 1 0,5 2 0,4-1 0,4 0 0,0-2 0,3 3 0,1-6 0,7 1 0,-4-3 0,7-5 0,-9 0 0,1-6 0,-5 0 0,-6-2 0,3 5 0,-6 1 0,4 8 0,-4 3 0,0 2 0,0 4 0,3-1 0,1 2 0,4-6 0,5-2 0,5-12 0,-2 2 0,1-6 0,-7 8 0,-1-1 0,-11 8 0,8-2 0,-8 3 0</inkml:trace>
</inkml:ink>
</file>

<file path=ppt/ink/ink9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9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0.8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 24575,'-1'23'0,"2"5"0,4 4 0,0 2 0,2 4 0,-2-8 0,-1 1 0,0-12 0,-2-5 0,0-5 0,-1-3 0,0 3 0,-1 0 0,0 6 0,1-1 0,-1-4 0,1-4 0</inkml:trace>
</inkml:ink>
</file>

<file path=ppt/ink/ink9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9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9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24575,'9'52'0,"0"6"0,1 24 0,-5-14 0,-3-12 0,-1 11 0,-1-16 0,3 17 0,-3-42 0,1-2 0,-1-20 0,1-9 0,-1-15 0,2 2 0,-2-2 0,1 12 0</inkml:trace>
</inkml:ink>
</file>

<file path=ppt/ink/ink9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5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24575,'11'25'0,"4"24"0,-7 6 0,3 41 0,-5-30 0,-1 7 0,0-36 0,-2-7 0,0-10 0,-1-13 0,-7-16 0,-3-6 0,0-2 0,2 10 0</inkml:trace>
</inkml:ink>
</file>

<file path=ppt/ink/ink9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24575,'31'-3'0,"24"-3"0,-12 1 0,11-3 0,-33 4 0,-6 0 0,-8 2 0,-5 0 0,-1 2 0,-1-1 0</inkml:trace>
</inkml:ink>
</file>

<file path=ppt/ink/ink9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6.7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24575,'0'13'0,"-4"9"0,1 9 0,-5 5 0,3 10 0,0-19 0,1 5 0,7-26 0,2-5 0,24-4 0,-6-1 0,36 0 0,-31 1 0,11 2 0,-33-2 0,-3 3 0,-6-2 0</inkml:trace>
</inkml:ink>
</file>

<file path=ppt/ink/ink9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7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24575,'3'19'0,"-2"5"0,1 16 0,0 2 0,0 0 0,-1 0 0,-1-13 0,0-4 0,0-11 0,-3-10 0,2-3 0,-1-2 0</inkml:trace>
</inkml:ink>
</file>

<file path=ppt/ink/ink9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6:1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 7 24575,'-6'9'0,"2"1"0,1 2 0,2-1 0,0-3 0,2-3 0,0-3 0,3-3 0,0-1 0,2-2 0,0-1 0,2-3 0,-3 2 0,0-2 0,-4 3 0,-7-2 0,1 4 0,-4-2 0,2 6 0,-7 6 0,7 0 0,-6 7 0,11-7 0,5 2 0,1-6 0,6 0 0,2-3 0,1-4 0,-2 2 0,-3-6 0,-5 3 0,-3-3 0,-3 0 0,-4 0 0,-8-1 0,2 4 0,-2 1 0,-1 9 0,6-1 0,-5 12 0,10-9 0,1 4 0,5-9 0,0-1 0,1-1 0,1 0 0,0-1 0,1-3 0,-1 2 0,-1-2 0,-1 3 0,-2 1 0</inkml:trace>
</inkml:ink>
</file>

<file path=ppt/ink/ink9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24575,'11'59'0,"0"-1"0,-2-6 0,-1-2 0,1 34 0,-4-27 0,-2-22 0,2-10 0,-4-7 0,1-8 0,3-13 0,-4 2 0,3-6 0</inkml:trace>
</inkml:ink>
</file>

<file path=ppt/ink/ink9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6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24575,'1'15'0,"2"7"0,0 12 0,-1 16 0,1 5 0,-1 1 0,-1 3 0,2-15 0,-2-6 0,1-4 0,-1-19 0,-1-1 0,0-12 0,0-1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2.0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24575,'3'26'0,"1"0"0,-1 12 0,-1-2 0,2 13 0,-3-15 0,3 5 0,-3-22 0,0 1 0,-1-8 0,1 5 0,-1-6 0,1 1 0,-1-4 0,0-2 0,1-1 0,-1-2 0,1 0 0</inkml:trace>
</inkml:ink>
</file>

<file path=ppt/ink/ink9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7.4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24575,'18'-2'0,"5"1"0,13-5 0,-6 4 0,9-5 0,-17 4 0,-3 0 0,4 0 0,-8 1 0,3 0 0,-8 0 0,-4 1 0,6-1 0,-7 2 0,3-2 0,-4 2 0,-2-1 0,-1 1 0</inkml:trace>
</inkml:ink>
</file>

<file path=ppt/ink/ink9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8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0 24575,'-2'16'0,"-2"1"0,1 3 0,-4 5 0,0 4 0,-2-2 0,2 9 0,2-10 0,2-2 0,2-8 0,8-11 0,17-4 0,3-5 0,19 0 0,-20 2 0,0 1 0,-20 2 0,-4 4 0,-6 10 0,4-3 0,-2 7 0,2-8 0,0 0 0,-3-1 0,0 0 0,-2 0 0,-3-3 0,1-1 0,-7 1 0,0-3 0,-4 1 0,7-4 0,2 0 0,6-1 0,-1 0 0,1 0 0,-1 0 0,2-2 0,1 0 0,0-1 0,1 2 0</inkml:trace>
</inkml:ink>
</file>

<file path=ppt/ink/ink9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7:59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24575,'16'-3'0,"0"0"0,14-5 0,-7 4 0,8-3 0,-11 5 0,1-1 0,-12 1 0,-3 1 0,-5 0 0,-1 0 0</inkml:trace>
</inkml:ink>
</file>

<file path=ppt/ink/ink9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3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2 24575,'7'-1'0,"6"0"0,18 1 0,-2 0 0,31 3 0,-26-3 0,19 3 0,-22-3 0,0 0 0,1 0 0,-5 0 0,1 0 0,1 0 0,9 0 0,-6 1 0,5-1 0,-14 2 0,14-1 0,-14 0 0,36 0 0,-31-2 0,22 2 0,-25-2 0,10 1 0,-10 0 0,2 0 0,-9 0 0,-2 0 0,0 0 0,-3 0 0,0 0 0,-4 0 0,6 0 0,11 0 0,-4 0 0,16 0 0,-19 0 0,17 2 0,-12-2 0,6 4 0,-3-4 0,-3 2 0,2 0 0,5-1 0,1 0 0,0-1 0,1 0 0,-2 0 0,7 0 0,-7 0 0,12-1 0,-23 1 0,4-1 0,-11 1 0,9 0 0,-2 0 0,27 2 0,-26-1 0,18 2 0,-20-1 0,11-1 0,-3 2 0,4-2 0,-8 0 0,16 2 0,-13-1 0,23 3 0,-23-4 0,3 0 0,-5 1 0,-6-2 0,9 2 0,-10-2 0,3 1 0,-3-1 0,1 1 0,4 0 0,10 0 0,-5-1 0,14-2 0,-16 1 0,6-1 0,-15 2 0,2-1 0,-6 1 0,9-1 0,-5-1 0,10 1 0,-11-1 0,8 2 0,-11 0 0,5 0 0,-6 0 0,3 0 0,-3 0 0,-4 0 0,-1 0 0,-2-1 0,0 1 0,0-2 0,-4 2 0,-13-1 0,-11 1 0,-17 0 0,-15 0 0,-33 0 0,10 0 0,20 0 0,0 0 0,-11 2 0,-24-2 0,47 0 0,-1 0 0,21-1 0,6 0 0,2 0 0,2 0 0,1 1 0,-7 0 0,-4 0 0,1 0 0,3 0 0,8 0 0,-2 0 0,1 1 0,-11 0 0,5 0 0,-18 0 0,12-1 0,-8 1 0,-12-1 0,17-1 0,-36 0 0,38-1 0,-18 0 0,24 0 0,-2 1 0,-9-1 0,10 2 0,-10-2 0,9 1 0,0 0 0,-6-1 0,-7 0 0,-15 2 0,11-1 0,-2 1 0,24 0 0,-10 0 0,9 0 0,-20 1 0,23-1 0,-20 1 0,23-2 0,-22 1 0,21-1 0,-15 1 0,16 0 0,-7 0 0,-5 0 0,5 0 0,-9 0 0,3 0 0,4 0 0,-4 0 0,1-1 0,7 1 0,-4-1 0,5 1 0,-18 0 0,9 0 0,-14 0 0,18 0 0,-2 0 0,5 0 0,-3-1 0,10-1 0,2 0 0,-3 0 0,5 0 0,-5 0 0,6 1 0,-1-1 0,4 2 0,0-1 0,5 0 0,4 1 0,5-1 0,8 0 0,5 1 0,35 1 0,-13 1 0,36 4 0,-15-2 0,3 2 0,-14-3 0,-1-1 0,14 3 0,6-3 0,2-1 0,-2 2 0,-14-3 0,0 0 0,7 2 0,-14-2 0,1 1 0,19 1 0,1 0 0,1-1 0,9 1 0,-3-1 0,-2 0 0,-9-3 0,26 2 0,-64-1 0,16 1 0,-18 0 0,39 0 0,-36 0 0,43-1 0,-39 1 0,17-2 0,-13 3 0,-7 0 0,6 0 0,-15-1 0,27 0 0,-22 0 0,25 0 0,-28 1 0,12 2 0,-13-1 0,18 2 0,-17-4 0,17 2 0,-14-2 0,8 1 0,-12-1 0,3 1 0,4-1 0,-8 0 0,3-1 0,-16 1 0,-2-1 0,0 1 0,-5 0 0,2-1 0,-6 1 0,0-1 0,-1 1 0</inkml:trace>
</inkml:ink>
</file>

<file path=ppt/ink/ink9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29.9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24575,'10'-5'0,"4"0"0,7 1 0,2-1 0,17 1 0,-12 0 0,23-1 0,-5 2 0,7-1 0,12-1 0,-6 0 0,-5 0 0,1 1 0,-14 0 0,3 2 0,-7-2 0,-1 3 0,-2-2 0,6-2 0,13-2 0,-8-1 0,35-7 0,-41 8 0,17-6 0,-34 8 0,8-1 0,-7 1 0,19-2 0,-10 0 0,9-2 0,-11 3 0,-1-1 0,5 2 0,-6 2 0,4-1 0,-8 2 0,-1-1 0,1 1 0,-2-1 0,2 1 0,-1-2 0,6 1 0,-3 0 0,15-1 0,-11 2 0,17-2 0,-15 1 0,18 0 0,-14 0 0,4 0 0,-6 0 0,-12 2 0,5 0 0,-6 0 0,0-2 0,8 0 0,-8-1 0,12 1 0,-14 0 0,22-1 0,-21 2 0,11-2 0,-18 2 0,4-2 0,-2 2 0,0-2 0,-4 4 0,-2-3 0,-2 2 0,2 0 0,0-1 0,3 1 0,4 0 0,-1-1 0,9 0 0,-6 1 0,12 0 0,-11 1 0,9 0 0,-13-1 0,-1 1 0,-6-2 0,-2 2 0,2-2 0,-1 2 0,-4 0 0,-7 1 0,-8 2 0,-15 0 0,-3 1 0,-24-3 0,-5 0 0,-12 1 0,-8-2 0,26 1 0,1 0 0,-34 2 0,16-2 0,0 0 0,-12 4 0,27-4 0,1 1 0,-12 3 0,-1 0 0,-6 7 0,17-3 0,-14 4 0,19-6 0,10-3 0,-6 0 0,19-3 0,-14 2 0,11 0 0,-12 2 0,18-2 0,-9 1 0,18-2 0,-10 2 0,12-3 0,-14 3 0,9-2 0,-13 3 0,10-2 0,-11 4 0,11-3 0,-11 2 0,10-3 0,1 1 0,1-1 0,3-1 0,-3 2 0,-2-2 0,-1 1 0,3-1 0,-6 2 0,7-2 0,-10 3 0,8-3 0,-10 1 0,13-2 0,-12 2 0,11-1 0,-23 2 0,19-3 0,-12 3 0,20-3 0,-3 1 0,4-1 0,-1 0 0,5 1 0,1-1 0,0 1 0,-3 1 0,6 0 0,-2-1 0,4 0 0,2-1 0,-5 2 0,4-1 0,-11 3 0,7-2 0,-4 3 0,2-3 0,3 1 0,-2-2 0,2 0 0,1 1 0,2 0 0,4 0 0,9-3 0,8-1 0,8 0 0,6 0 0,21 1 0,-7-2 0,24 1 0,-25-2 0,17 0 0,-22 2 0,4 0 0,-6-1 0,-4 1 0,15-5 0,-13 1 0,12-4 0,-13 3 0,-2 1 0,-5 0 0,7-1 0,0 1 0,4-1 0,-2 2 0,-12 2 0,12-7 0,-14 5 0,13-6 0,-17 8 0,10-1 0,-8 2 0,16 0 0,-10-2 0,30-4 0,-24 2 0,11-1 0,-20 2 0,-7 2 0,14 0 0,-10-1 0,12 1 0,-9 0 0,1 0 0,24 1 0,-18-3 0,41 1 0,-40-1 0,18 3 0,-24-1 0,2 1 0,24-3 0,-17 2 0,18-5 0,-26 4 0,9-4 0,-14 5 0,20-2 0,-22 2 0,9 0 0,-10 0 0,16-4 0,-15 3 0,12-2 0,-19 4 0,-2 0 0,1 0 0,11-3 0,-9 2 0,12-2 0,-15 2 0,9-3 0,-2 3 0,17-5 0,-10 4 0,10-3 0,-18 4 0,2-2 0,-9 3 0,7-2 0,-5 0 0,5-1 0,-10 1 0,-1 2 0,-1 1 0,0-1 0,3 0 0,0 1 0,-1 0 0,-1-1 0,-2 0 0,0 0 0,0 1 0,0-1 0,1 0 0,0 1 0,0-1 0,-2 0 0,-1 1 0,-2 2 0,0-1 0,0 0 0</inkml:trace>
</inkml:ink>
</file>

<file path=ppt/ink/ink9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4.2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24575,'4'10'0,"-1"6"0,-1 0 0,1 16 0,-1-6 0,1 7 0,-2-6 0,0-1 0,-1 1 0,0 2 0,0-2 0,0 1 0,0 15 0,-1-11 0,0 27 0,0-29 0,2 21 0,0-29 0,-2 22 0,-2-22 0,-1 13 0,2 0 0,0-10 0,1 8 0,0-7 0,1-6 0,0 7 0,0-12 0,0 1 0,0-7 0,0 1 0,0 1 0,0-1 0,0 1 0,0-4 0,2 2 0,-1-4 0,1 0 0,-2-3 0,0 0 0,1-16 0,-1-28 0,2-8 0,-1-44 0,0 34 0,-1-29 0,1 38 0,1-5 0,1 13 0,1 7 0,-1-9 0,0 14 0,0-6 0,-2 9 0,1 3 0,1-7 0,0 8 0,0-4 0,-1 14 0,-1 2 0,0 6 0,1 1 0,0 0 0,0-1 0,0 2 0,-2 8 0,-2 8 0,-2 14 0,2 3 0,-3 18 0,-2 4 0,2 10 0,-5 6 0,2-5 0,4-5 0,-1 18 0,3-30 0,1 28 0,-1-40 0,2 20 0,0-30 0,0 19 0,0-26 0,0 6 0,1-15 0,0-1 0,-1 0 0,0 0 0,0 0 0,2-15 0,-2-6 0,2-22 0,-1-2 0,0-16 0,-3-5 0,-1-1 0,-2-8 0,-1 7 0,-1-7 0,1 13 0,-2-14 0,4 28 0,-2-7 0,6 24 0,-1 3 0,1 0 0,1-5 0,0-5 0,1 8 0,0 2 0,-1 16 0,0 2 0,0 6 0,-1 3 0,2 8 0,-2 1 0,1 2 0,-1-1 0,0 6 0,0 4 0,0 17 0,0 11 0,0 10 0,1-6 0,0 2 0,2 15 0,1-5 0,0-2 0,1-12 0,5 33 0,-7-55 0,3 12 0,-5-30 0,1-2 0,-2-8 0,0-2 0,1 4 0,-1-1 0,1 0 0,-1-4 0,-1-10 0,0-2 0,0-13 0,-2-1 0,2-4 0,-2-27 0,1 18 0,-1-30 0,0 24 0,0-4 0,-1-30 0,2 35 0,-4-49 0,5 57 0,-3-33 0,2 38 0,0-25 0,2 33 0,-1-9 0,2 25 0,0 5 0,0 4 0,0 8 0,-2 1 0,-2 21 0,2-1 0,-3 36 0,4-19 0,-2 33 0,2-37 0,0 40 0,0-50 0,0 28 0,0-35 0,0 5 0,0 8 0,0-17 0,0 9 0,0-18 0,0-3 0,0 1 0,-1-10 0,1 1 0,-1-5 0</inkml:trace>
</inkml:ink>
</file>

<file path=ppt/ink/ink9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39.4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224 119 24575,'16'1'0,"10"2"0,15-1 0,18 2 0,9-4 0,-2 1 0,9 1 0,-16-2 0,-6 2 0,-9-1 0,-11 0 0,-10 1 0,7-2 0,-10 0 0,19 0 0,-9 2 0,19 1 0,-21 0 0,13 3 0,-17-3 0,18 0 0,-16 1 0,10-2 0,-13 2 0,1-3 0,0 0 0,-3-1 0,2 0 0,-6 0 0,-3 0 0,0 0 0,-4-1 0,-3 1 0,3-1 0,-6 1 0,0-1 0,-5 1 0,-21-1 0,-16 0 0,-23-5 0,-4-5 0,-3-1 0,-19-5 0,19 4 0,3 0 0,8 2 0,11 4 0,14 0 0,4 2 0,-21-2 0,10 1 0,-11-2 0,14 2 0,5 1 0,1 1 0,-15-2 0,17 3 0,-26-3 0,27 3 0,-19-1 0,19 2 0,-9 0 0,18 2 0,2 0 0,11 0 0,2 0 0,1 0 0,-1 1 0,1-1 0,0 2 0,0-2 0,1 3 0,-1-3 0,4 3 0,20 9 0,6-1 0,41 12 0,-23-12 0,30 6 0,-31-10 0,22 7 0,-22-9 0,16 5 0,-22-7 0,-1 3 0,-10-4 0,-8 2 0,0-2 0,9 0 0,-5 0 0,8-1 0,3 0 0,2-1 0,2 2 0,-3-1 0,-10 1 0,21-2 0,-17 1 0,29-1 0,-29 1 0,11 0 0,-20 0 0,-2 0 0,-7 0 0,8 2 0,2 0 0,3 0 0,-7-1 0,-1 0 0,-3-1 0,1 1 0,3 1 0,-9-2 0,0 2 0,-7-3 0,-1 1 0,-1-1 0,-10 0 0,-8-1 0,-30 1 0,-1-1 0,-42-2 0,19 2 0,16-1 0,-2-1 0,-22-1 0,-9-2 0,17-1 0,4-1 0,-25-2 0,18 2 0,-2-1 0,27 3 0,11 1 0,3-1 0,-2 2 0,-5-2 0,-4 3 0,-12-3 0,11 2 0,-14-2 0,31 3 0,-2 1 0,28 2 0,7 0 0,11 0 0,16 0 0,11 0 0,17 1 0,25 5 0,-16 0 0,12 2 0,-38-2 0,16 1 0,-16 0 0,36 5 0,-22-2 0,42 6 0,-33-6 0,16 3 0,-31-6 0,-8 1 0,-11-7 0,-8 2 0,-7-2 0,2 0 0,-4 0 0,10 1 0,-6-1 0,3 0 0,-8 0 0,-3-1 0,-2 0 0,0 1 0,6 0 0,10 3 0,-7-2 0,4 0 0,-13-1 0,-2-1 0,2 0 0,6 1 0,6 1 0,12 1 0,-7 0 0,-4-1 0,-17-2 0,-10-2 0,-23-5 0,-5 1 0,-33-8 0,7 3 0,-34-6 0,34 7 0,-10-2 0,30 8 0,6 0 0,-7-1 0,11 1 0,-4-2 0,5 2 0,4-1 0,-4 1 0,-15-3 0,14 2 0,-24 0 0,34 3 0,-5 1 0,16 2 0,4-1 0,-10-2 0,5 1 0,-20-5 0,11 4 0,-3-1 0,-5-1 0,19 2 0,-8-1 0,12 2 0,4 1 0,-2 0 0</inkml:trace>
</inkml:ink>
</file>

<file path=ppt/ink/ink9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44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151 354 24575,'31'-3'0,"4"0"0,24-1 0,-1 2 0,17-1 0,-5 3 0,-4-2 0,-3 2 0,5-2 0,-14 1 0,8-2 0,-14 2 0,5 0 0,-4-3 0,-2 1 0,-2-4 0,-10 1 0,14-3 0,-22 4 0,6 0 0,-13 2 0,9-3 0,-8 3 0,4-3 0,-8 4 0,1 1 0,-1-2 0,6 3 0,-1-1 0,15 0 0,-12 0 0,18-4 0,-19 1 0,12-1 0,-12 2 0,8 0 0,-12 1 0,9-1 0,-10 0 0,9 0 0,-9 1 0,11-1 0,-11 1 0,5 0 0,-6 0 0,0-1 0,-1 1 0,11-2 0,-11 3 0,18-3 0,-16 3 0,22-4 0,-20 3 0,27-5 0,-24 4 0,26-6 0,-25 4 0,23-4 0,-23 4 0,11 1 0,-12 1 0,0 1 0,-1 0 0,-2 0 0,-1 1 0,2 0 0,-1-2 0,13 0 0,-12 1 0,9-2 0,-14 3 0,12-2 0,-3 3 0,6-2 0,-3 1 0,1-1 0,-8-1 0,7 0 0,-15 2 0,8-1 0,-6 2 0,9-2 0,-8 1 0,2-2 0,-1-1 0,-4 1 0,11-3 0,-9 4 0,4-3 0,-8 4 0,-1 0 0,4 0 0,-2 0 0,2 0 0,-1-1 0,0 2 0,12-3 0,-4 1 0,6 0 0,-3-1 0,-6 2 0,3 0 0,0 0 0,0 1 0,0 0 0,11-2 0,-15 2 0,21-6 0,-18 4 0,7-4 0,5 3 0,-15 1 0,10-2 0,-13 2 0,6-3 0,-8 3 0,12-5 0,-14 6 0,14-3 0,-12 4 0,14-1 0,-12 1 0,21-1 0,-17 1 0,13-1 0,-16 1 0,0 0 0,3 0 0,-6 0 0,3 0 0,-6 0 0,2 0 0,1 0 0,-1 1 0,3-1 0,-3 1 0,8-2 0,-4 1 0,4-2 0,-8 1 0,-2 0 0,-4-1 0,-1 0 0,-1 1 0,0 0 0,0 0 0,-1 1 0,0-2 0,-1 2 0,3-2 0,-2 2 0,4-2 0,-3 2 0,7-3 0,-6 3 0,3-2 0,-11 3 0,-22 4 0,2-2 0,-23 3 0,17-4 0,0 0 0,5-2 0,3 1 0,-1 0 0,-4 2 0,-1 0 0,-23 4 0,7-2 0,-11 4 0,-3-3 0,22-2 0,-25 1 0,31-3 0,-28 6 0,-14 3 0,16 1 0,-31 3 0,55-7 0,-28 5 0,33-7 0,-10 1 0,9-5 0,4 0 0,-15 2 0,11-1 0,-17 1 0,15 0 0,-18 5 0,18-2 0,-10 2 0,13-2 0,-4-1 0,6-2 0,-5 0 0,-19 2 0,14-3 0,-17 2 0,19-3 0,-26-2 0,16 3 0,-20-2 0,30 2 0,-1-2 0,4 2 0,-3-2 0,4 0 0,-16 4 0,10-4 0,-16 4 0,20-4 0,-18 1 0,19-2 0,-22 2 0,20 1 0,-17 0 0,20 0 0,-14-1 0,18-1 0,-1 0 0,7-1 0,4 1 0,-6 0 0,-4 0 0,4 0 0,-12 1 0,15-1 0,-26 3 0,19-4 0,-14 2 0,16-2 0,-17 3 0,10-1 0,-14 1 0,19-2 0,-10 0 0,14-1 0,-19 2 0,21 0 0,-25 0 0,20 0 0,-23 2 0,26-1 0,-16 1 0,18-2 0,-12 2 0,10-3 0,-4 1 0,6-2 0,-4 3 0,0-3 0,-10 3 0,3-2 0,0 2 0,7-3 0,3 1 0,1 0 0,0 0 0,-1 1 0,-3 2 0,-18 1 0,9 0 0,-8 1 0,14-4 0,0 1 0,3-1 0,-11-1 0,15 1 0,-14 0 0,17 0 0,-8-1 0,3 1 0,-17 0 0,5 0 0,-19 2 0,19-1 0,-5 0 0,22-1 0,3-1 0,11-1 0</inkml:trace>
</inkml:ink>
</file>

<file path=ppt/ink/ink9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3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2591 47 24575,'-13'0'0,"-2"0"0,-8 0 0,-6 0 0,-8 0 0,-8-3 0,-3 2 0,1-4 0,-4 3 0,-5-2 0,11 2 0,-12 1 0,25 1 0,-10 1 0,14-1 0,-7 1 0,11-1 0,-8 0 0,13 0 0,-5-1 0,8 1 0,-2-1 0,1 0 0,2 0 0,0 0 0,4 1 0,3 0 0,-2 0 0,-4 1 0,-1 0 0,-15 0 0,9 0 0,-21 1 0,15-2 0,-18 2 0,13-1 0,-13 0 0,13-1 0,-10 0 0,17 0 0,-5 0 0,10 1 0,-1-1 0,1 2 0,-7 0 0,5-1 0,-16 1 0,10 0 0,-18 0 0,17 0 0,-19 1 0,22-2 0,-22 2 0,23-3 0,-22 1 0,22-1 0,-25 0 0,24 0 0,-12 0 0,16 0 0,2 0 0,-11 0 0,0 0 0,-6 0 0,4 0 0,7 0 0,-3-1 0,2-1 0,-15 1 0,13-1 0,-14 0 0,14 1 0,-14 0 0,14 0 0,-20 0 0,18 0 0,-8 1 0,15 0 0,1 0 0,-7 0 0,5 0 0,-15-1 0,19 0 0,-6-1 0,18 1 0,4 1 0,10-1 0,10 0 0,18 0 0,-3-1 0,9 0 0,-5 0 0,3 0 0,5 0 0,2 1 0,-4-1 0,16-1 0,-13 1 0,25-3 0,-28 5 0,58-5 0,-49 3 0,41-1 0,-50 0 0,15 3 0,-18 0 0,17 1 0,-23 3 0,22-1 0,-21 0 0,7-2 0,-12-1 0,0 1 0,13 1 0,4 1 0,-1 1 0,2-1 0,-17-2 0,25 0 0,-25-1 0,13 0 0,-21 0 0,7 0 0,-1 0 0,18-1 0,-11 1 0,17-2 0,-16 2 0,8-2 0,-15 1 0,4 1 0,7 0 0,-6 0 0,19 3 0,-19-3 0,15 1 0,-18-1 0,5 0 0,-11 0 0,2 0 0,0 1 0,3-1 0,7 3 0,-3-3 0,4 1 0,-4 0 0,6 0 0,-7 0 0,4 0 0,-15-1 0,-3 1 0,-5-1 0,2 0 0,-2-1 0,7 1 0,-7-1 0,5 0 0,-10 1 0,3-1 0,-7 1 0,5 0 0,-2-1 0,8 1 0,-1-1 0,11 1 0,-7 0 0,9 0 0,-14 0 0,-1 0 0,-7 0 0,-2 0 0,2 0 0,-2 0 0,0 0 0,-1 0 0</inkml:trace>
</inkml:ink>
</file>

<file path=ppt/ink/ink9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4:59.6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1806 0 24575,'0'6'0,"0"-1"0,-1 2 0,0-3 0,0 1 0,-1-1 0,2 0 0,-1-1 0,0 1 0,1-2 0,-2 1 0,1 0 0,-1 0 0,-1 4 0,1-2 0,-2 5 0,2-5 0,-2 1 0,1-2 0,-2 4 0,1-3 0,-4 4 0,5-6 0,-6 3 0,6-2 0,-10 6 0,7-5 0,-4 4 0,4-3 0,1 2 0,0-1 0,-1 3 0,2-4 0,-3 3 0,2-2 0,-4 1 0,2 0 0,-8 10 0,5-8 0,-7 14 0,9-14 0,-8 10 0,8-9 0,-6 5 0,7-8 0,-3 2 0,-3 2 0,1-1 0,-8 9 0,8-6 0,-7 8 0,9-11 0,-3 1 0,6-7 0,-1 2 0,-2 3 0,-1 0 0,-7 6 0,5-3 0,-3-2 0,6-2 0,1-3 0,-2 3 0,2-3 0,-4 3 0,1-1 0,2-1 0,-5 4 0,-5 6 0,3-3 0,-9 11 0,15-12 0,-2 3 0,4-7 0,0-1 0,-3 5 0,2-3 0,0 2 0,2-4 0,1-1 0,-7 5 0,3-3 0,-4 2 0,6-2 0,1-1 0,0-1 0,0 1 0,-4 2 0,1 2 0,-3 3 0,5-3 0,-6 6 0,8-8 0,-8 5 0,8-6 0,-6 4 0,4-4 0,-7 10 0,5-6 0,-9 11 0,6-9 0,-9 10 0,9-10 0,-3 2 0,6-4 0,0-1 0,-4 7 0,3-7 0,-10 15 0,13-16 0,-10 11 0,11-13 0,-1 1 0,-3 4 0,2-1 0,-7 5 0,6-3 0,-5 3 0,3-1 0,3-4 0,-3 1 0,2 0 0,-2 1 0,-5 7 0,6-5 0,-1 0 0,3-6 0,2-2 0,-3 1 0,-7 7 0,6-5 0,-7 5 0,9-6 0,-5 2 0,3 0 0,0-2 0,-1 1 0,3-2 0,-4 3 0,2-2 0,-2 0 0,2 0 0,0-2 0,-1 3 0,4-4 0,-3 4 0,4-3 0,-5 4 0,3-1 0,-13 12 0,11-11 0,-9 8 0,11-8 0,-4 3 0,3-4 0,-3 4 0,8-11 0,1 1 0,2-4 0,2 3 0,-3 1 0,1 1 0,-1 2 0,-1-3 0,1 7 0,0-7 0,1 3 0,0-5 0,4-7 0,6-8 0,1-5 0,12-14 0,-6 10 0,11-14 0,-7 12 0,5-8 0,-1 0 0,-6 7 0,9-10 0,-9 12 0,17-17 0,-12 11 0,19-15 0,-15 16 0,14-14 0,-17 13 0,12-13 0,-16 13 0,12-10 0,-13 13 0,4-2 0,2-1 0,-10 9 0,8-5 0,-7 8 0,8-7 0,-2 1 0,23-21 0,-22 24 0,10-10 0,-23 22 0,3-2 0,1 0 0,18-22 0,-12 13 0,14-13 0,-17 17 0,4 1 0,-3-1 0,8-6 0,-5 2 0,3-4 0,-4 4 0,12-12 0,-8 10 0,19-17 0,-18 17 0,8-6 0,-6 5 0,11-9 0,-6 6 0,10-8 0,-15 10 0,2-1 0,7-13 0,-5 7 0,19-20 0,-22 26 0,20-17 0,-23 19 0,17-15 0,-16 14 0,8-8 0,-13 16 0,1-2 0,-7 5 0,0 1 0,4-5 0,-3 1 0,2 0 0,-4 0 0,-5 6 0,2 1 0,-5 3 0,-1-1 0,1 2 0,-1-2 0,2 1 0,-1 0 0,-1 1 0,-1 2 0,-2 2 0,-3 3 0,-3 3 0,-8 9 0,-3 1 0,-14 14 0,-14 16 0,-1-3 0,-7 9 0,13-19 0,-18 20 0,20-22 0,-2 4 0,1 1 0,1-4 0,-23 25 0,18-18 0,1 2 0,-23 16 0,12-7 0,-4-2 0,5 0 0,22-20 0,-8 8 0,9-9 0,-7 4 0,4-7 0,-20 19 0,23-21 0,-11 10 0,19-13 0,-11 5 0,6-3 0,-8 4 0,11-6 0,-12 7 0,12-10 0,-14 13 0,17-17 0,-12 12 0,9-8 0,-11 9 0,13-9 0,-4 3 0,8-6 0,-3 2 0,3-1 0,-1-2 0,0 2 0,-1 0 0,0-1 0,-5 8 0,7-8 0,-5 8 0,7-11 0,-6 6 0,7-6 0,-3 1 0,6-2 0,-5 1 0,4 2 0,-7 4 0,9-5 0,-4 4 0,8-12 0,1 3 0,3-7 0,2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3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24575,'39'-5'0,"3"0"0,-22 2 0,2 0 0,-19 3 0,0-1 0</inkml:trace>
</inkml:ink>
</file>

<file path=ppt/ink/ink9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8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24575,'13'-1'0,"-1"-1"0,9 1 0,-5 0 0,0 0 0,2 1 0,-4-1 0,4 1 0,0 0 0,5 0 0,-2 0 0,3-1 0,-8-1 0,0 1 0,-2 0 0,5-1 0,2 1 0,-5 0 0,0 0 0,-10 1 0,1 1 0,8 1 0,-3 1 0,8 0 0,-6-2 0,1-1 0,1 0 0,-7 0 0,1 1 0,-7-1 0,3 1 0,-1 0 0,5 0 0,-2 0 0,4 0 0,-4-1 0,1 1 0,-3-1 0,-2 0 0,0 0 0,-2 0 0,2 0 0,3-1 0,0 1 0,4-1 0,-4 1 0,-8 0 0,-10 0 0,-5 1 0,2-1 0,7 1 0</inkml:trace>
</inkml:ink>
</file>

<file path=ppt/ink/ink9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39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24575,'0'18'0,"-2"2"0,2-2 0,-1 1 0,1 1 0,0 10 0,0-6 0,0 16 0,0-15 0,1 9 0,-1-14 0,2 0 0,-2-8 0,1 0 0,-1 6 0,2-4 0,-1 5 0,0-9 0,-1 3 0,0-8 0,0 6 0,-1-2 0,0 2 0,-1 7 0,2-6 0,-2 3 0,1-7 0,0 0 0,1 3 0,0-2 0,0 2 0,0-4 0,0-2 0,0-2 0,8-6 0,6-4 0,-4 0 0,3-2 0</inkml:trace>
</inkml:ink>
</file>

<file path=ppt/ink/ink9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1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24575,'5'31'0,"-1"5"0,-4-12 0,0 6 0,0-8 0,0 12 0,0-12 0,0 13 0,-1-15 0,0 1 0,0 1 0,1-6 0,0 2 0,0-5 0,-1 2 0,1-3 0,-2 1 0,2-3 0,0 3 0,-1 3 0,0 5 0,-1-5 0,0 3 0,2-10 0,-3 4 0,3-3 0,-2 2 0,2-5 0,-1 2 0,1-5 0,-2 2 0,2-2 0,-1 0 0,0-3 0,-5-2 0,4 1 0,-4-2 0</inkml:trace>
</inkml:ink>
</file>

<file path=ppt/ink/ink9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2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24575,'40'0'0,"-13"2"0,23-2 0,-26 2 0,-6-1 0,-5-1 0,-5 1 0,-1-1 0,5 1 0,-2-1 0,7 3 0,-8-2 0,3 0 0,-4 2 0,4-3 0,-1 1 0,0-1 0,-5 0 0,0 1 0,-1-1 0,3 2 0,-1-2 0,-1 1 0,-2 0 0,1 1 0,3-1 0,-1-1 0,-1-1 0,-2 0 0,-1 0 0,6 1 0,0 1 0,9 1 0,-1 1 0,0 0 0,-2 1 0,-7-3 0,1 1 0,-2 0 0,-1 0 0,5 0 0,-2-1 0,5-1 0,-8 0 0,-1 0 0,-4-1 0,1 0 0,-2 0 0</inkml:trace>
</inkml:ink>
</file>

<file path=ppt/ink/ink9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49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 24575,'24'0'0,"-1"0"0,11 0 0,3 0 0,-11 0 0,0 0 0,-17-1 0,-1 0 0,0 0 0,3 1 0,5 0 0,-2 0 0,5 0 0,-8 0 0,6 0 0,-6 0 0,0-1 0,0 1 0,8-2 0,-1 1 0,10 0 0,-9 1 0,-1-1 0,-5 1 0,-6-2 0,0 2 0,-1 0 0,3 0 0,4 2 0,0-1 0,5 0 0,-8 1 0,0-1 0,-9-1 0,-1 1 0</inkml:trace>
</inkml:ink>
</file>

<file path=ppt/ink/ink9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1.7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24575,'6'-1'0,"2"1"0,0-3 0,-1 3 0,4-1 0,-4 1 0,6 0 0,-2 0 0,-1 0 0,1-1 0,-3 1 0,-1-2 0,-1 1 0,0 1 0,-1-1 0,0 1 0,1 0 0,-1 0 0,5-1 0,-1 1 0,10-3 0,-4 3 0,6-2 0,-13 1 0,0 0 0,-3 1 0,2 0 0,5 0 0,-1-1 0,3 1 0,-6-1 0,0 1 0,-2-1 0,-1 0 0,4-1 0,5 2 0,1-2 0,2 1 0,-7 0 0,-3 1 0,-4-1 0,0 1 0,2-1 0,-1 1 0,2 0 0,0 0 0,0 0 0,0 0 0,-4 0 0,2 0 0,0 0 0,0 0 0,2 1 0,1 0 0,-1 0 0,1 1 0,-2-2 0,6 0 0,-4 0 0,5 0 0,-8 0 0,3 0 0,-4 0 0,2 0 0,-2 0 0,-1 0 0,1 0 0,0 0 0,0 0 0,1 0 0,-13 1 0,7-1 0,-8 1 0</inkml:trace>
</inkml:ink>
</file>

<file path=ppt/ink/ink9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3.7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24575,'0'4'0,"0"3"0,0 0 0,0 10 0,0-1 0,0 6 0,0 1 0,0 4 0,0-4 0,0 6 0,1-10 0,-1 4 0,2-2 0,-1-3 0,0 3 0,-1-7 0,0 5 0,0-8 0,0 8 0,1-10 0,-1 5 0,1-7 0,-1 2 0,0-4 0,0 0 0,-1 1 0,1 4 0,-1 0 0,1 4 0,0-5 0,0 1 0,0-3 0,0 1 0,0-5 0,0 0 0,0-1 0,0 4 0,0-2 0,18-20 0,-14 11 0,14-15 0</inkml:trace>
</inkml:ink>
</file>

<file path=ppt/ink/ink9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5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24575,'1'20'0,"2"5"0,-1-1 0,2 2 0,-4-7 0,1 2 0,-1-2 0,0 6 0,-1-3 0,1 5 0,-3-8 0,2 2 0,-1-6 0,0 10 0,2-8 0,-1 8 0,1-15 0,0 4 0,0-8 0,0 2 0,0-3 0,0-2 0,0 1 0,0 0 0,0 1 0,-1 2 0,0-1 0,0 1 0,1-3 0,0 1 0,-1-2 0,0 0 0,-4-2 0,3-1 0,-1-1 0</inkml:trace>
</inkml:ink>
</file>

<file path=ppt/ink/ink9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59.0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24575,'29'-6'0,"-10"2"0,16-2 0,-18 4 0,-7 0 0,0 1 0,-1-2 0,1 2 0,6-2 0,-4 3 0,1-1 0,-7 1 0,2 0 0,-1 0 0,13 1 0,-7-1 0,6 3 0,-11-3 0,6 0 0,-8 0 0,5-1 0,-5 1 0,1 0 0,4 1 0,-4-1 0,3 1 0,-3-1 0,-1 1 0,4-1 0,-3 2 0,0-2 0,0 0 0,0 1 0,4-1 0,0 1 0,1 0 0,-5 0 0,0 0 0,0-1 0,3 0 0,-3 0 0,1 0 0,-2 0 0,-1 0 0,3 0 0,-4 0 0,4 0 0,-5 0 0,4 0 0,-6 2 0,1-2 0,-3 3 0</inkml:trace>
</inkml:ink>
</file>

<file path=ppt/ink/ink9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0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24575,'4'1'0,"2"0"0,2 0 0,0-1 0,2 1 0,3-1 0,1 2 0,24-1 0,-5 0 0,6-2 0,-14 0 0,-16 0 0,-4 1 0,-2 0 0,1-1 0,2 1 0,0-1 0,9-1 0,-1 2 0,1-1 0,-2 0 0,-6 1 0,5-2 0,-4 2 0,8 0 0,-3 0 0,8 0 0,-4 0 0,1 2 0,-1-1 0,-4 1 0,1 1 0,-1-2 0,-2 1 0,0-2 0,-3-2 0,-2 2 0,-2-1 0,-2 1 0,1 0 0,3-1 0,2-2 0,5 1 0,-3-1 0,2 2 0,-9 0 0,-2 2 0,-7 0 0,2 1 0,-1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0:54:37.7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24575,'7'-2'0,"-1"-1"0,-3 3 0,1-1 0,3 1 0,-3 1 0,2-1 0,-3 3 0,-1-1 0,3 5 0,-2-1 0,0 5 0,-2-5 0,1 3 0,-2-3 0,-2 0 0,-2 1 0,-2 0 0,0 0 0,-3-1 0,4-3 0,0-1 0,5 0 0,4-1 0,5 1 0,6 1 0,0 2 0,1-1 0,-5 2 0,-4-4 0,-3 4 0,-3 2 0,0 0 0,0 7 0,-1-6 0,1 4 0,0-6 0,-1-1 0,1-2 0,-3 0 0,0-2 0,0 3 0,-1-3 0,2 1 0,-1 0 0,-2-2 0,1 2 0,-1-2 0,-1 0 0,0 1 0,-2-2 0,-5 3 0,4-1 0,-6 0 0,8 0 0,-3-2 0,6 0 0,-2 0 0,3 0 0,-1 0 0,1 0 0,1 0 0,0 0 0</inkml:trace>
</inkml:ink>
</file>

<file path=ppt/ink/ink9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2.8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24575,'31'1'0,"13"1"0,-10-2 0,13 1 0,-24-1 0,0 1 0,-14-1 0,2 0 0,-2-1 0,4 1 0,0-1 0,2 2 0,0 1 0,-2-1 0,-2 0 0,-5-1 0,-2 1 0,5 0 0,-2 0 0,3-1 0,-4 0 0,-2 0 0,1 0 0,-3 0 0,2 0 0,1 1 0,-1-1 0,2 1 0,0-1 0,0 0 0,-1 0 0,-1 0 0,0 0 0,2 0 0,0 0 0,-2-1 0,0 1 0,-2-1 0,1 1 0,1 0 0,0 0 0,1 1 0,3-1 0,1 2 0,3 0 0,-2-1 0,-2 0 0,-7-1 0,-7 0 0,-5-3 0,2 2 0,4-2 0</inkml:trace>
</inkml:ink>
</file>

<file path=ppt/ink/ink9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4.6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24575,'15'0'0,"5"0"0,6-1 0,1 0 0,16 0 0,-16 1 0,17-1 0,-27 0 0,9-1 0,-16 2 0,5-1 0,-7 1 0,3 0 0,-3 0 0,3 1 0,-1 0 0,1 1 0,1-1 0,-4-1 0,8 0 0,-9 0 0,5 0 0,-10 1 0,1-1 0,0 1 0,1-1 0,2 0 0,2 0 0,-2 0 0,-1 0 0,-1 1 0,2 0 0,0 1 0,2-2 0,-5 0 0,-17-1 0,10-1 0,-14 1 0</inkml:trace>
</inkml:ink>
</file>

<file path=ppt/ink/ink9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6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24575,'0'16'0,"2"12"0,2-2 0,-1 6 0,-1-12 0,-2-1 0,2-1 0,-2 0 0,1 3 0,-2 2 0,0 2 0,-1 3 0,0 3 0,1-6 0,-2 2 0,2-5 0,-1-9 0,1 1 0,1-12 0,3-9 0,0-10 0,4-8 0,-2-4 0,0-8 0,-2 4 0,-3-1 0,1 4 0,-1-1 0,0 6 0,0-12 0,0 14 0,0-10 0,-1 15 0,1-6 0,-1 13 0,1-3 0,-2 10 0,-5 3 0,4 1 0,-3 3 0</inkml:trace>
</inkml:ink>
</file>

<file path=ppt/ink/ink9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07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0 24575,'-1'12'0,"1"6"0,-3 6 0,0 17 0,0-11 0,0 15 0,1-12 0,2 5 0,0 9 0,0-11 0,0 0 0,0-17 0,0-5 0,0-1 0,0 15 0,0-14 0,0 7 0,0-20 0,2-12 0,-1-20 0,4-9 0,-3-32 0,3 25 0,-5-19 0,1 38 0,2-11 0,-2 23 0,3-2 0,-2 5 0,0 6 0,0-12 0,1 8 0,1-6 0,-2 7 0,0 3 0,-1 0 0,-1 5 0,0 1 0</inkml:trace>
</inkml:ink>
</file>

<file path=ppt/ink/ink9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0.2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24575,'1'17'0,"2"1"0,1 15 0,0-2 0,-2 1 0,-1 16 0,0-11 0,0 16 0,0-28 0,-1 9 0,1-20 0,0 13 0,0-18 0,-1 5 0,0-11 0,1-5 0,3-6 0,0-6 0,2-2 0,-2-2 0,-2 5 0,0-2 0,0 2 0,-2-4 0,2 2 0,-1-11 0,0 6 0,1-12 0,0 13 0,-2-6 0,3 11 0,-3-5 0,1 8 0,-1-1 0,0 8 0,1 0 0,-1 2 0,2-1 0,-2 1 0,0-2 0,0-1 0,0 1 0,0 1 0,0 10 0,-2 6 0,1 9 0,-2 1 0,0 7 0,-2 15 0,2-6 0,-2 4 0,4-11 0,-2-13 0,3 3 0,-1-6 0,0-2 0,0 5 0,0-5 0,1 1 0,0-9 0,0-1 0,0-3 0,0 5 0,0-2 0,0 5 0,0-6 0,0 0 0,8-8 0,-4-2 0,4-2 0,-6 2 0</inkml:trace>
</inkml:ink>
</file>

<file path=ppt/ink/ink9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11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24575,'4'81'0,"-2"-12"0,0-2 0,-1-14 0,1 1 0,0-4 0,-1-25 0,0 4 0,-1-18 0,0 8 0,0-9 0,0 4 0,0-7 0,0 3 0,0-6 0,0 2 0,2-15 0,-2-5 0,1-8 0,-1-9 0,0 6 0,2-12 0,-2 4 0,2-1 0,-2-5 0,0 17 0,2-12 0,-2 20 0,4-8 0,-3 11 0,2-6 0,-2 6 0,0-1 0,0 5 0,0 3 0,0 1 0,-1 2 0</inkml:trace>
</inkml:ink>
</file>

<file path=ppt/ink/ink9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9:26.9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267 122 24575,'-12'1'0,"-5"2"0,-3 0 0,-4 3 0,6-3 0,-3 8 0,4 3 0,-3 14 0,4 9 0,4 3 0,6 4 0,9-12 0,12-2 0,4-17 0,33-19 0,-25-4 0,19-13 0,-32 9 0,-2-2 0,-6-1 0,-3 1 0,-3-5 0,-1 10 0,-3-2 0,1 10 0,-6 0 0,3 2 0,-13 8 0,10 1 0,-5 15 0,9-4 0,1 13 0,2-6 0,3-3 0,1-5 0,4-11 0,6-3 0,4-6 0,15-21 0,-12-6 0,-11-60 0,-15 43 0,-18-30 0,3 57 0,-3 7 0,8 7 0,1 6 0,6 6 0,-2 5 0,1 25 0,5-12 0,4 24 0,4-30 0,6 2 0,-3-16 0,2-1 0,-3-4 0,2-2 0,-3-3 0,1-11 0,-4 0 0,-16-11 0,2 9 0,-20-1 0,15 13 0,-9 6 0,15 5 0,-2 11 0,11-10 0,6-1 0,1-12 0,1-3 0,-2 4 0,-4 6 0,1 5 0,-1 13 0,2-5 0,3 5 0,2-9 0,2-3 0,-1-2 0,3 0 0,3-2 0,3 0 0,-1-4 0,7-6 0,-10-9 0,0 4 0,-9-2 0,-2 11 0,1 0 0,6 0 0,-1 2 0,17-2 0,-6 2 0,18 2 0,-10 2 0,3 1 0,-18-2 0,-38-7 0,-15 1 0,-43-4 0,39 5 0,0 2 0,53 2 0,31-1 0,21 0 0,3 0 0,-16 1 0,-27-1 0,-13 2 0,-6 6 0,-3 36 0,0 6 0,-3 43 0,7-24 0,3-2 0,3-18 0,0-27 0,-1-3 0,-3-25 0,2-1 0,2-9 0,-2 0 0,1-6 0,0 1 0,-1-5 0,1-2 0,-2-12 0,0 7 0,-1-9 0,-2 20 0,0 2 0,-3 11 0,2 3 0,-1 13 0,1 25 0,1 1 0,0 23 0,-1-29 0,0 0 0,-1-19 0,1-2 0,0-2 0,0-1 0,-1 1 0,-1-2 0,-2 0 0,-13 0 0,0 0 0,-21 3 0,7-2 0,-21 1 0,15-2 0,-7-2 0,19 0 0,4-1 0,8 2 0,5-2 0,4 3 0,14 1 0,11 2 0,8-2 0,8 1 0,-8-3 0,-4 0 0,-10 0 0,-7 0 0,-2 0 0,-2 0 0,-4 0 0,-6 0 0,-5-1 0,-6 1 0,3-1 0,4-1 0,5 1 0,5-5 0,1-1 0,-1-5 0,0-3 0,0-12 0,0 3 0,-2-18 0,1 10 0,-1-21 0,5 13 0,-2-24 0,2 27 0,-2-21 0,-2 37 0,1 3 0,-1 22 0,0 6 0,0 0 0,2-2 0,-2 1 0,2 3 0,-5 16 0,3-3 0,-6 33 0,7-20 0,-2 20 0,3-34 0,-2 2 0,2-19 0,0 5 0,0-4 0,0 2 0,1-5 0,0-7 0,1-7 0,-2-7 0,2-7 0,-2 3 0,0 3 0,0 6 0,1 4 0,-1 3 0,1 1 0,-1 0 0,1-2 0,2 1 0,3-2 0,1 2 0,4 0 0,-2 3 0,6 0 0,8 0 0,7 2 0,-3-2 0,-3 2 0,-11-1 0,-5 0 0,-1 0 0,1-1 0,-2-1 0,1 1 0,-3 0 0,-1 0 0,-1 1 0,2-2 0,-5 2 0,-10 0 0,-3 0 0,-6 2 0,5-2 0,8 2 0,2-2 0,1 1 0,-9 6 0,0 0 0,-8 10 0,5 1 0,4 0 0,2 1 0,8-6 0,-1 4 0,5 4 0,-1-4 0,4 3 0,-4-13 0,12-10 0,-4-10 0,4-7 0,-4-2 0,-5 6 0,-1 1 0,-2 7 0,-1 2 0,-1 5 0,-4 6 0,-6 9 0,-2 7 0,-3 10 0,4-3 0,4-4 0,4-6 0,3-12 0,4-8 0,3-11 0,1-5 0,2-9 0,-2-14 0,-1 6 0,-2-9 0,-3 23 0,-1 3 0,0 12 0,0 1 0,2 2 0,7 1 0,0-1 0,8 2 0,-2 0 0,-1 0 0,-3-1 0,-4 1 0,-2-1 0,1 0 0,1-1 0,-1 0 0,-2 2 0,-3 4 0,-3 6 0,-3 7 0,-1 2 0,-2 5 0,-1-1 0,-3 5 0,0-2 0,-5 12 0,9-16 0,-1 3 0,8-19 0,1-1 0,0 0 0,-1 2 0,-2 3 0,0-1 0,0 0 0,1-6 0,0-3 0,0-9 0,-1 1 0,-1 0 0,1 6 0,-2 9 0,-2 1 0,3 2 0,0-2 0,3-3 0,1-3 0,8 0 0,1-1 0,12-5 0,-9 0 0,3-6 0,-9-1 0,-3 1 0,0-6 0,-2 6 0,2-3 0,4-2 0,0 3 0,6-5 0,-2 3 0,7-10 0,-4 3 0,5-8 0,-7 8 0,-2 0 0,-4 3 0,-3 9 0,-1 1 0,0 7 0,0 0 0,1-2 0,0 1 0,2-1 0,-4 2 0,2 0 0</inkml:trace>
</inkml:ink>
</file>

<file path=ppt/ink/ink9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0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23 24575,'81'-1'0,"0"-1"0,-12 0 0,-10 0 0,-15 0 0,-22-1 0,-11 0 0,-5 2 0,-1 0 0,0 1 0,2-2 0,-1 2 0,0-2 0,-2 2 0,-5-1 0,-6 1 0,-4 0 0,-6 0 0,-7 0 0,3 0 0,-8 1 0,10 0 0,-6 1 0,5 0 0,-9 0 0,-22-1 0,10 1 0,-24-2 0,36 0 0,0 0 0,26 0 0,13 0 0,10 0 0,19 1 0,6 1 0,4 0 0,10 2 0,-4-4 0,-12 2 0,-8-2 0,-24 0 0,5-1 0,-7 0 0,8 0 0,-9 1 0,1-1 0,-3 1 0,0-1 0,0 1 0,-2 0 0,3 0 0,1 0 0,-2 0 0,-2-1 0,-4 0 0,0 0 0,-1 1 0</inkml:trace>
</inkml:ink>
</file>

<file path=ppt/ink/ink9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3.2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24575,'16'0'0,"1"-2"0,7 2 0,6 0 0,-2 0 0,5 3 0,-1-2 0,-6 0 0,7 0 0,-10 0 0,6 0 0,-15-1 0,2 0 0,-9 0 0,8 0 0,-3 0 0,6 0 0,-8 0 0,2 0 0,-6 0 0,4 0 0,-1-1 0,13 1 0,-9-2 0,6 2 0,-14 0 0,-2 0 0,1-1 0,0 1 0,3-2 0,-2 2 0,-2-2 0,-18 4 0,0-1 0,-21 3 0,7-2 0,-11 3 0,13-4 0,-10 3 0,15-4 0,-3 1 0,2 0 0,1 3 0,-2-2 0,0 0 0,2-1 0,3 0 0,2 0 0,8-1 0,-1-1 0,5 0 0,-1-1 0,1 1 0,-4 1 0,10 0 0,4-1 0,10 1 0,5-2 0,-1 1 0,24 1 0,-13-2 0,17 2 0,-17 0 0,0 2 0,-10-1 0,-2 1 0,-13-1 0,-1-1 0,0-1 0,1-1 0,-1 1 0,0 0 0,0 1 0,1-2 0,8 2 0,-7-1 0,4 1 0</inkml:trace>
</inkml:ink>
</file>

<file path=ppt/ink/ink9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2-15T11:08:28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 24575,'9'0'0,"4"-1"0,-3 1 0,8-1 0,-9 1 0,7 0 0,-7 0 0,3-2 0,-5 2 0,0-1 0,4 1 0,-6 0 0,4 0 0,-4 0 0,2 0 0,1 0 0,1 0 0,-1 0 0,-1 0 0,0 0 0,-3 0 0,0 0 0,3 0 0,1 0 0,10 0 0,-5 1 0,5 1 0,-10-1 0,1 0 0,-6-1 0,1 0 0,-1 0 0,0 0 0,3 1 0,-1-1 0,2 3 0,-2-3 0,1 1 0,2 0 0,-1-1 0,1 2 0,-2-2 0,2 0 0,-3 0 0,0 0 0,-1 0 0,-2 0 0,1-2 0,0 1 0,0 0 0,2 0 0,0 1 0,0 0 0,7 1 0,-6-1 0,5 2 0,-6-2 0,1 3 0,3-2 0,-2 1 0,1-1 0,-4 0 0,1-1 0,-2 1 0,1-1 0,2-1 0,2 1 0,0-1 0,-2 2 0,-13 0 0,2 1 0,-12-1 0,11-1 0,-3 1 0,2-1 0,-11 0 0,4 0 0,-9-3 0,10 3 0,-1-1 0,0 1 0,1 0 0,-7 0 0,4 1 0,-6-1 0,9 3 0,-4-3 0,10 1 0,-5-1 0,9 0 0,-9-1 0,9 1 0,-8-2 0,7 1 0,-4 0 0,0 0 0,-2 0 0,2-1 0,-4 0 0,5 2 0,-15-5 0,9 3 0,-13-4 0,13 4 0,-3-1 0,6 2 0,2-1 0,2 1 0,1 1 0,4-1 0,-1 1 0,0-1 0,0 1 0,1-1 0,5-3 0,-2 2 0,3-1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κεφαλίδας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l-GR"/>
          </a:p>
        </p:txBody>
      </p:sp>
      <p:sp>
        <p:nvSpPr>
          <p:cNvPr id="3" name="Θέση ημερομηνίας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737BF6-7C90-2242-B29C-DE0CAEE6FD49}" type="datetimeFigureOut">
              <a:rPr lang="el-GR" smtClean="0"/>
              <a:t>22/3/21</a:t>
            </a:fld>
            <a:endParaRPr lang="el-GR"/>
          </a:p>
        </p:txBody>
      </p:sp>
      <p:sp>
        <p:nvSpPr>
          <p:cNvPr id="4" name="Θέση εικόνας διαφάνειας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l-GR"/>
          </a:p>
        </p:txBody>
      </p:sp>
      <p:sp>
        <p:nvSpPr>
          <p:cNvPr id="5" name="Θέση σημειώσεων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6" name="Θέση υποσέλιδου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l-GR"/>
          </a:p>
        </p:txBody>
      </p:sp>
      <p:sp>
        <p:nvSpPr>
          <p:cNvPr id="7" name="Θέση αριθμού διαφάνειας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112250-AD5C-744F-9653-E99C6AB88295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8062204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εικόνας διαφάνειας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Θέση σημειώσεων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4" name="Θέση αριθμού διαφάνειας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4112250-AD5C-744F-9653-E99C6AB88295}" type="slidenum">
              <a:rPr lang="el-GR" smtClean="0"/>
              <a:t>7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3365570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εικόνας διαφάνειας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Θέση σημειώσεων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4" name="Θέση αριθμού διαφάνειας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4112250-AD5C-744F-9653-E99C6AB88295}" type="slidenum">
              <a:rPr lang="el-GR" smtClean="0"/>
              <a:t>23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5265015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F093B7EE-1326-2641-90B0-5FD26087A98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Υπότιτλος 2">
            <a:extLst>
              <a:ext uri="{FF2B5EF4-FFF2-40B4-BE49-F238E27FC236}">
                <a16:creationId xmlns:a16="http://schemas.microsoft.com/office/drawing/2014/main" id="{351F11D8-C381-8742-96BE-EDB9898116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l-GR"/>
              <a:t>Κάντε κλικ για να επεξεργαστείτε τον υπότιτλο του υποδείγματος</a:t>
            </a:r>
          </a:p>
        </p:txBody>
      </p:sp>
      <p:sp>
        <p:nvSpPr>
          <p:cNvPr id="4" name="Θέση ημερομηνίας 3">
            <a:extLst>
              <a:ext uri="{FF2B5EF4-FFF2-40B4-BE49-F238E27FC236}">
                <a16:creationId xmlns:a16="http://schemas.microsoft.com/office/drawing/2014/main" id="{F4156D96-3B45-0444-94D0-7710975A08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5" name="Θέση υποσέλιδου 4">
            <a:extLst>
              <a:ext uri="{FF2B5EF4-FFF2-40B4-BE49-F238E27FC236}">
                <a16:creationId xmlns:a16="http://schemas.microsoft.com/office/drawing/2014/main" id="{6F7960BE-4C7C-E346-9BBF-BE03ABDCC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Θέση αριθμού διαφάνειας 5">
            <a:extLst>
              <a:ext uri="{FF2B5EF4-FFF2-40B4-BE49-F238E27FC236}">
                <a16:creationId xmlns:a16="http://schemas.microsoft.com/office/drawing/2014/main" id="{BC430E0D-F08D-6542-A8A3-765BC97617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1484292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3AC86860-6E0E-C941-B43A-B256067DFF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κατακόρυφου κειμένου 2">
            <a:extLst>
              <a:ext uri="{FF2B5EF4-FFF2-40B4-BE49-F238E27FC236}">
                <a16:creationId xmlns:a16="http://schemas.microsoft.com/office/drawing/2014/main" id="{9335CDD9-E9D6-974F-A8BA-999DF21B8F6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Θέση ημερομηνίας 3">
            <a:extLst>
              <a:ext uri="{FF2B5EF4-FFF2-40B4-BE49-F238E27FC236}">
                <a16:creationId xmlns:a16="http://schemas.microsoft.com/office/drawing/2014/main" id="{D2B040E1-11BD-FD47-AC6D-FBD2091798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5" name="Θέση υποσέλιδου 4">
            <a:extLst>
              <a:ext uri="{FF2B5EF4-FFF2-40B4-BE49-F238E27FC236}">
                <a16:creationId xmlns:a16="http://schemas.microsoft.com/office/drawing/2014/main" id="{1EDC2C50-CA65-0745-8132-33AF66917D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Θέση αριθμού διαφάνειας 5">
            <a:extLst>
              <a:ext uri="{FF2B5EF4-FFF2-40B4-BE49-F238E27FC236}">
                <a16:creationId xmlns:a16="http://schemas.microsoft.com/office/drawing/2014/main" id="{2ECFF5C7-8114-D443-AED6-D6553B8A27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37101975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Κατακόρυφος τίτλος 1">
            <a:extLst>
              <a:ext uri="{FF2B5EF4-FFF2-40B4-BE49-F238E27FC236}">
                <a16:creationId xmlns:a16="http://schemas.microsoft.com/office/drawing/2014/main" id="{987C6CE0-694E-5E42-8825-75E4C2D6DBA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κατακόρυφου κειμένου 2">
            <a:extLst>
              <a:ext uri="{FF2B5EF4-FFF2-40B4-BE49-F238E27FC236}">
                <a16:creationId xmlns:a16="http://schemas.microsoft.com/office/drawing/2014/main" id="{E7768B8D-02C2-DB43-AFB4-CFF63D55225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Θέση ημερομηνίας 3">
            <a:extLst>
              <a:ext uri="{FF2B5EF4-FFF2-40B4-BE49-F238E27FC236}">
                <a16:creationId xmlns:a16="http://schemas.microsoft.com/office/drawing/2014/main" id="{2B9369A7-3D5A-2243-8B1D-91D6168049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5" name="Θέση υποσέλιδου 4">
            <a:extLst>
              <a:ext uri="{FF2B5EF4-FFF2-40B4-BE49-F238E27FC236}">
                <a16:creationId xmlns:a16="http://schemas.microsoft.com/office/drawing/2014/main" id="{F9A931BD-DBF4-1B4A-834C-977EB9D1C5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Θέση αριθμού διαφάνειας 5">
            <a:extLst>
              <a:ext uri="{FF2B5EF4-FFF2-40B4-BE49-F238E27FC236}">
                <a16:creationId xmlns:a16="http://schemas.microsoft.com/office/drawing/2014/main" id="{17C2EEC9-6959-DD44-BB97-C9B053C250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51343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περιεχό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07C6B2B3-9142-BD4E-86AA-5D95C2D2D6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περιεχομένου 2">
            <a:extLst>
              <a:ext uri="{FF2B5EF4-FFF2-40B4-BE49-F238E27FC236}">
                <a16:creationId xmlns:a16="http://schemas.microsoft.com/office/drawing/2014/main" id="{217F3B0E-7FFC-FC48-A14E-ACA2E0DFFE5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Θέση ημερομηνίας 3">
            <a:extLst>
              <a:ext uri="{FF2B5EF4-FFF2-40B4-BE49-F238E27FC236}">
                <a16:creationId xmlns:a16="http://schemas.microsoft.com/office/drawing/2014/main" id="{6D94A53B-9625-CB42-A4D3-4931AB41AF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5" name="Θέση υποσέλιδου 4">
            <a:extLst>
              <a:ext uri="{FF2B5EF4-FFF2-40B4-BE49-F238E27FC236}">
                <a16:creationId xmlns:a16="http://schemas.microsoft.com/office/drawing/2014/main" id="{418A7196-238F-7E46-9F20-64EAEF33D9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Θέση αριθμού διαφάνειας 5">
            <a:extLst>
              <a:ext uri="{FF2B5EF4-FFF2-40B4-BE49-F238E27FC236}">
                <a16:creationId xmlns:a16="http://schemas.microsoft.com/office/drawing/2014/main" id="{8C67E689-51AA-F24B-9E3B-378F61012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0514435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EF169EB4-8486-3E41-A7EE-C448AE4C3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κειμένου 2">
            <a:extLst>
              <a:ext uri="{FF2B5EF4-FFF2-40B4-BE49-F238E27FC236}">
                <a16:creationId xmlns:a16="http://schemas.microsoft.com/office/drawing/2014/main" id="{A3931300-AE7F-D548-AF76-F31C9D825E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/>
              <a:t>Στυλ κειμένου υποδείγματος</a:t>
            </a:r>
          </a:p>
        </p:txBody>
      </p:sp>
      <p:sp>
        <p:nvSpPr>
          <p:cNvPr id="4" name="Θέση ημερομηνίας 3">
            <a:extLst>
              <a:ext uri="{FF2B5EF4-FFF2-40B4-BE49-F238E27FC236}">
                <a16:creationId xmlns:a16="http://schemas.microsoft.com/office/drawing/2014/main" id="{9C638522-8D6C-8148-8CE0-9B86F8E5DA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5" name="Θέση υποσέλιδου 4">
            <a:extLst>
              <a:ext uri="{FF2B5EF4-FFF2-40B4-BE49-F238E27FC236}">
                <a16:creationId xmlns:a16="http://schemas.microsoft.com/office/drawing/2014/main" id="{1A697A82-ACBA-6E4B-A10B-F98A46413E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Θέση αριθμού διαφάνειας 5">
            <a:extLst>
              <a:ext uri="{FF2B5EF4-FFF2-40B4-BE49-F238E27FC236}">
                <a16:creationId xmlns:a16="http://schemas.microsoft.com/office/drawing/2014/main" id="{2628F255-5A9B-C845-86B2-62E3A650A3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9103383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5282C481-B4C9-D34B-A21A-18E1D1CC64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περιεχομένου 2">
            <a:extLst>
              <a:ext uri="{FF2B5EF4-FFF2-40B4-BE49-F238E27FC236}">
                <a16:creationId xmlns:a16="http://schemas.microsoft.com/office/drawing/2014/main" id="{ACF4BC94-07BE-C94F-97BC-55CABD0FBA1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Θέση περιεχομένου 3">
            <a:extLst>
              <a:ext uri="{FF2B5EF4-FFF2-40B4-BE49-F238E27FC236}">
                <a16:creationId xmlns:a16="http://schemas.microsoft.com/office/drawing/2014/main" id="{45A881DE-F0AE-4145-9B69-BE3AF8217D7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5" name="Θέση ημερομηνίας 4">
            <a:extLst>
              <a:ext uri="{FF2B5EF4-FFF2-40B4-BE49-F238E27FC236}">
                <a16:creationId xmlns:a16="http://schemas.microsoft.com/office/drawing/2014/main" id="{08A478C6-0D9F-1D48-BE79-928046AA1B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6" name="Θέση υποσέλιδου 5">
            <a:extLst>
              <a:ext uri="{FF2B5EF4-FFF2-40B4-BE49-F238E27FC236}">
                <a16:creationId xmlns:a16="http://schemas.microsoft.com/office/drawing/2014/main" id="{26A9A65B-5B97-7440-BD60-305FD38121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Θέση αριθμού διαφάνειας 6">
            <a:extLst>
              <a:ext uri="{FF2B5EF4-FFF2-40B4-BE49-F238E27FC236}">
                <a16:creationId xmlns:a16="http://schemas.microsoft.com/office/drawing/2014/main" id="{8CB8EBB7-F954-B243-B989-7453A7E82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5414556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3475565D-353F-9A45-A018-6EB79412F9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κειμένου 2">
            <a:extLst>
              <a:ext uri="{FF2B5EF4-FFF2-40B4-BE49-F238E27FC236}">
                <a16:creationId xmlns:a16="http://schemas.microsoft.com/office/drawing/2014/main" id="{FBE7CDA9-8C63-834B-A405-7E10D7D3E3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/>
              <a:t>Στυλ κειμένου υποδείγματος</a:t>
            </a:r>
          </a:p>
        </p:txBody>
      </p:sp>
      <p:sp>
        <p:nvSpPr>
          <p:cNvPr id="4" name="Θέση περιεχομένου 3">
            <a:extLst>
              <a:ext uri="{FF2B5EF4-FFF2-40B4-BE49-F238E27FC236}">
                <a16:creationId xmlns:a16="http://schemas.microsoft.com/office/drawing/2014/main" id="{3BECC931-6429-4D44-8E34-293C6B598DC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5" name="Θέση κειμένου 4">
            <a:extLst>
              <a:ext uri="{FF2B5EF4-FFF2-40B4-BE49-F238E27FC236}">
                <a16:creationId xmlns:a16="http://schemas.microsoft.com/office/drawing/2014/main" id="{F833EC2C-A809-F349-BBEA-6C199F93EB0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/>
              <a:t>Στυλ κειμένου υποδείγματος</a:t>
            </a:r>
          </a:p>
        </p:txBody>
      </p:sp>
      <p:sp>
        <p:nvSpPr>
          <p:cNvPr id="6" name="Θέση περιεχομένου 5">
            <a:extLst>
              <a:ext uri="{FF2B5EF4-FFF2-40B4-BE49-F238E27FC236}">
                <a16:creationId xmlns:a16="http://schemas.microsoft.com/office/drawing/2014/main" id="{9AA191BF-3D8C-0C44-B474-F7F8C1DF867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7" name="Θέση ημερομηνίας 6">
            <a:extLst>
              <a:ext uri="{FF2B5EF4-FFF2-40B4-BE49-F238E27FC236}">
                <a16:creationId xmlns:a16="http://schemas.microsoft.com/office/drawing/2014/main" id="{21F58849-78CF-3A42-A2D1-C32BF1A321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8" name="Θέση υποσέλιδου 7">
            <a:extLst>
              <a:ext uri="{FF2B5EF4-FFF2-40B4-BE49-F238E27FC236}">
                <a16:creationId xmlns:a16="http://schemas.microsoft.com/office/drawing/2014/main" id="{2BDEBE85-ECB1-6C48-85FA-00F9D436F4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Θέση αριθμού διαφάνειας 8">
            <a:extLst>
              <a:ext uri="{FF2B5EF4-FFF2-40B4-BE49-F238E27FC236}">
                <a16:creationId xmlns:a16="http://schemas.microsoft.com/office/drawing/2014/main" id="{647B1DC6-2D9B-D749-AD0B-6938CB649B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058944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EB2CD1F7-4C25-F249-B456-D36E737BB0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ημερομηνίας 2">
            <a:extLst>
              <a:ext uri="{FF2B5EF4-FFF2-40B4-BE49-F238E27FC236}">
                <a16:creationId xmlns:a16="http://schemas.microsoft.com/office/drawing/2014/main" id="{01FC01CF-3C40-BA41-AC8C-B5AFF281E8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4" name="Θέση υποσέλιδου 3">
            <a:extLst>
              <a:ext uri="{FF2B5EF4-FFF2-40B4-BE49-F238E27FC236}">
                <a16:creationId xmlns:a16="http://schemas.microsoft.com/office/drawing/2014/main" id="{5537C19C-7D28-BE41-8C90-876B825201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Θέση αριθμού διαφάνειας 4">
            <a:extLst>
              <a:ext uri="{FF2B5EF4-FFF2-40B4-BE49-F238E27FC236}">
                <a16:creationId xmlns:a16="http://schemas.microsoft.com/office/drawing/2014/main" id="{CF8AF4F1-E7E0-7D48-BDA4-0D96DFD4A0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7589188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ημερομηνίας 1">
            <a:extLst>
              <a:ext uri="{FF2B5EF4-FFF2-40B4-BE49-F238E27FC236}">
                <a16:creationId xmlns:a16="http://schemas.microsoft.com/office/drawing/2014/main" id="{E8B56BD2-8124-3E4E-8D32-F1D9EC7673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3" name="Θέση υποσέλιδου 2">
            <a:extLst>
              <a:ext uri="{FF2B5EF4-FFF2-40B4-BE49-F238E27FC236}">
                <a16:creationId xmlns:a16="http://schemas.microsoft.com/office/drawing/2014/main" id="{09A577C6-CE2A-B24E-910B-F022CE92EC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Θέση αριθμού διαφάνειας 3">
            <a:extLst>
              <a:ext uri="{FF2B5EF4-FFF2-40B4-BE49-F238E27FC236}">
                <a16:creationId xmlns:a16="http://schemas.microsoft.com/office/drawing/2014/main" id="{B825C799-C9BA-A547-A067-0E8FF5732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547394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DD12EADF-DCEF-7740-AA9C-3F36994043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περιεχομένου 2">
            <a:extLst>
              <a:ext uri="{FF2B5EF4-FFF2-40B4-BE49-F238E27FC236}">
                <a16:creationId xmlns:a16="http://schemas.microsoft.com/office/drawing/2014/main" id="{C46B1FC6-05BB-494E-BDF4-89812D8ED1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Θέση κειμένου 3">
            <a:extLst>
              <a:ext uri="{FF2B5EF4-FFF2-40B4-BE49-F238E27FC236}">
                <a16:creationId xmlns:a16="http://schemas.microsoft.com/office/drawing/2014/main" id="{DAA739E5-CE42-774C-8DBE-1537E60C633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l-GR"/>
              <a:t>Στυλ κειμένου υποδείγματος</a:t>
            </a:r>
          </a:p>
        </p:txBody>
      </p:sp>
      <p:sp>
        <p:nvSpPr>
          <p:cNvPr id="5" name="Θέση ημερομηνίας 4">
            <a:extLst>
              <a:ext uri="{FF2B5EF4-FFF2-40B4-BE49-F238E27FC236}">
                <a16:creationId xmlns:a16="http://schemas.microsoft.com/office/drawing/2014/main" id="{4FAD51D3-DE1C-C24F-B49A-C3E3C927CC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6" name="Θέση υποσέλιδου 5">
            <a:extLst>
              <a:ext uri="{FF2B5EF4-FFF2-40B4-BE49-F238E27FC236}">
                <a16:creationId xmlns:a16="http://schemas.microsoft.com/office/drawing/2014/main" id="{39BDA3E4-43EC-0042-AEB1-A035721B76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Θέση αριθμού διαφάνειας 6">
            <a:extLst>
              <a:ext uri="{FF2B5EF4-FFF2-40B4-BE49-F238E27FC236}">
                <a16:creationId xmlns:a16="http://schemas.microsoft.com/office/drawing/2014/main" id="{6DCCE256-A744-9441-B408-C73B1C6039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7897793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13ECBB71-FBD7-A14F-8818-7B059B4A96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εικόνας 2">
            <a:extLst>
              <a:ext uri="{FF2B5EF4-FFF2-40B4-BE49-F238E27FC236}">
                <a16:creationId xmlns:a16="http://schemas.microsoft.com/office/drawing/2014/main" id="{48CE2B19-F5D7-3741-BDBC-18DEBCD25DD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l-GR"/>
          </a:p>
        </p:txBody>
      </p:sp>
      <p:sp>
        <p:nvSpPr>
          <p:cNvPr id="4" name="Θέση κειμένου 3">
            <a:extLst>
              <a:ext uri="{FF2B5EF4-FFF2-40B4-BE49-F238E27FC236}">
                <a16:creationId xmlns:a16="http://schemas.microsoft.com/office/drawing/2014/main" id="{A260199E-C2BB-F840-9049-504A5C1F99B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l-GR"/>
              <a:t>Στυλ κειμένου υποδείγματος</a:t>
            </a:r>
          </a:p>
        </p:txBody>
      </p:sp>
      <p:sp>
        <p:nvSpPr>
          <p:cNvPr id="5" name="Θέση ημερομηνίας 4">
            <a:extLst>
              <a:ext uri="{FF2B5EF4-FFF2-40B4-BE49-F238E27FC236}">
                <a16:creationId xmlns:a16="http://schemas.microsoft.com/office/drawing/2014/main" id="{9CAF3180-D35E-784A-8F33-6D893734AB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6" name="Θέση υποσέλιδου 5">
            <a:extLst>
              <a:ext uri="{FF2B5EF4-FFF2-40B4-BE49-F238E27FC236}">
                <a16:creationId xmlns:a16="http://schemas.microsoft.com/office/drawing/2014/main" id="{81DDFBE4-62DD-C844-9781-51771290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Θέση αριθμού διαφάνειας 6">
            <a:extLst>
              <a:ext uri="{FF2B5EF4-FFF2-40B4-BE49-F238E27FC236}">
                <a16:creationId xmlns:a16="http://schemas.microsoft.com/office/drawing/2014/main" id="{0E015237-1320-B848-9C8C-62AA0A3AF3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7192836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Θέση τίτλου 1">
            <a:extLst>
              <a:ext uri="{FF2B5EF4-FFF2-40B4-BE49-F238E27FC236}">
                <a16:creationId xmlns:a16="http://schemas.microsoft.com/office/drawing/2014/main" id="{4921C241-1D41-0741-ADC3-06ABE626D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l-GR"/>
              <a:t>Κάντε κλικ για να επεξεργαστείτε τον τίτλο υποδείγματος</a:t>
            </a:r>
          </a:p>
        </p:txBody>
      </p:sp>
      <p:sp>
        <p:nvSpPr>
          <p:cNvPr id="3" name="Θέση κειμένου 2">
            <a:extLst>
              <a:ext uri="{FF2B5EF4-FFF2-40B4-BE49-F238E27FC236}">
                <a16:creationId xmlns:a16="http://schemas.microsoft.com/office/drawing/2014/main" id="{FBD05D67-3622-884F-84E2-CED2504AB2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/>
              <a:t>Στυλ κειμένου υποδείγματος</a:t>
            </a:r>
          </a:p>
          <a:p>
            <a:pPr lvl="1"/>
            <a:r>
              <a:rPr lang="el-GR"/>
              <a:t>Δεύτερο επίπεδο</a:t>
            </a:r>
          </a:p>
          <a:p>
            <a:pPr lvl="2"/>
            <a:r>
              <a:rPr lang="el-GR"/>
              <a:t>Τρίτο επίπεδο</a:t>
            </a:r>
          </a:p>
          <a:p>
            <a:pPr lvl="3"/>
            <a:r>
              <a:rPr lang="el-GR"/>
              <a:t>Τέταρτο επίπεδο</a:t>
            </a:r>
          </a:p>
          <a:p>
            <a:pPr lvl="4"/>
            <a:r>
              <a:rPr lang="el-GR"/>
              <a:t>Πέμπτο επίπεδο</a:t>
            </a:r>
          </a:p>
        </p:txBody>
      </p:sp>
      <p:sp>
        <p:nvSpPr>
          <p:cNvPr id="4" name="Θέση ημερομηνίας 3">
            <a:extLst>
              <a:ext uri="{FF2B5EF4-FFF2-40B4-BE49-F238E27FC236}">
                <a16:creationId xmlns:a16="http://schemas.microsoft.com/office/drawing/2014/main" id="{F6ED4634-C0D7-4141-A21C-1BEC41AE453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879F6F2-CD6A-9049-9F13-F8D12E0FCC18}" type="datetimeFigureOut">
              <a:rPr lang="el-GR" smtClean="0"/>
              <a:t>22/3/21</a:t>
            </a:fld>
            <a:endParaRPr lang="el-GR"/>
          </a:p>
        </p:txBody>
      </p:sp>
      <p:sp>
        <p:nvSpPr>
          <p:cNvPr id="5" name="Θέση υποσέλιδου 4">
            <a:extLst>
              <a:ext uri="{FF2B5EF4-FFF2-40B4-BE49-F238E27FC236}">
                <a16:creationId xmlns:a16="http://schemas.microsoft.com/office/drawing/2014/main" id="{448AC2A0-0C1D-4C4B-AD77-A6D7884A1C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l-GR"/>
          </a:p>
        </p:txBody>
      </p:sp>
      <p:sp>
        <p:nvSpPr>
          <p:cNvPr id="6" name="Θέση αριθμού διαφάνειας 5">
            <a:extLst>
              <a:ext uri="{FF2B5EF4-FFF2-40B4-BE49-F238E27FC236}">
                <a16:creationId xmlns:a16="http://schemas.microsoft.com/office/drawing/2014/main" id="{48CACF79-613E-5747-B109-6B6F58B3B4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5A56D2-79DD-B242-AD96-86C14F48A3D4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64312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.png"/><Relationship Id="rId18" Type="http://schemas.openxmlformats.org/officeDocument/2006/relationships/customXml" Target="../ink/ink88.xml"/><Relationship Id="rId26" Type="http://schemas.openxmlformats.org/officeDocument/2006/relationships/customXml" Target="../ink/ink92.xml"/><Relationship Id="rId39" Type="http://schemas.openxmlformats.org/officeDocument/2006/relationships/image" Target="../media/image48.png"/><Relationship Id="rId21" Type="http://schemas.openxmlformats.org/officeDocument/2006/relationships/image" Target="../media/image24.png"/><Relationship Id="rId34" Type="http://schemas.openxmlformats.org/officeDocument/2006/relationships/customXml" Target="../ink/ink96.xml"/><Relationship Id="rId42" Type="http://schemas.openxmlformats.org/officeDocument/2006/relationships/customXml" Target="../ink/ink100.xml"/><Relationship Id="rId47" Type="http://schemas.openxmlformats.org/officeDocument/2006/relationships/image" Target="../media/image51.png"/><Relationship Id="rId50" Type="http://schemas.openxmlformats.org/officeDocument/2006/relationships/customXml" Target="../ink/ink104.xml"/><Relationship Id="rId55" Type="http://schemas.openxmlformats.org/officeDocument/2006/relationships/image" Target="../media/image56.png"/><Relationship Id="rId63" Type="http://schemas.openxmlformats.org/officeDocument/2006/relationships/image" Target="../media/image60.png"/><Relationship Id="rId7" Type="http://schemas.openxmlformats.org/officeDocument/2006/relationships/image" Target="../media/image17.png"/><Relationship Id="rId2" Type="http://schemas.openxmlformats.org/officeDocument/2006/relationships/customXml" Target="../ink/ink80.xml"/><Relationship Id="rId16" Type="http://schemas.openxmlformats.org/officeDocument/2006/relationships/customXml" Target="../ink/ink87.xml"/><Relationship Id="rId29" Type="http://schemas.openxmlformats.org/officeDocument/2006/relationships/image" Target="../media/image35.png"/><Relationship Id="rId11" Type="http://schemas.openxmlformats.org/officeDocument/2006/relationships/image" Target="../media/image19.png"/><Relationship Id="rId24" Type="http://schemas.openxmlformats.org/officeDocument/2006/relationships/customXml" Target="../ink/ink91.xml"/><Relationship Id="rId32" Type="http://schemas.openxmlformats.org/officeDocument/2006/relationships/customXml" Target="../ink/ink95.xml"/><Relationship Id="rId37" Type="http://schemas.openxmlformats.org/officeDocument/2006/relationships/image" Target="../media/image47.png"/><Relationship Id="rId40" Type="http://schemas.openxmlformats.org/officeDocument/2006/relationships/customXml" Target="../ink/ink99.xml"/><Relationship Id="rId45" Type="http://schemas.openxmlformats.org/officeDocument/2006/relationships/image" Target="../media/image50.png"/><Relationship Id="rId53" Type="http://schemas.openxmlformats.org/officeDocument/2006/relationships/image" Target="../media/image55.png"/><Relationship Id="rId58" Type="http://schemas.openxmlformats.org/officeDocument/2006/relationships/customXml" Target="../ink/ink108.xml"/><Relationship Id="rId5" Type="http://schemas.openxmlformats.org/officeDocument/2006/relationships/image" Target="../media/image16.png"/><Relationship Id="rId61" Type="http://schemas.openxmlformats.org/officeDocument/2006/relationships/image" Target="../media/image59.png"/><Relationship Id="rId19" Type="http://schemas.openxmlformats.org/officeDocument/2006/relationships/image" Target="../media/image31.png"/><Relationship Id="rId14" Type="http://schemas.openxmlformats.org/officeDocument/2006/relationships/customXml" Target="../ink/ink86.xml"/><Relationship Id="rId22" Type="http://schemas.openxmlformats.org/officeDocument/2006/relationships/customXml" Target="../ink/ink90.xml"/><Relationship Id="rId27" Type="http://schemas.openxmlformats.org/officeDocument/2006/relationships/image" Target="../media/image34.png"/><Relationship Id="rId30" Type="http://schemas.openxmlformats.org/officeDocument/2006/relationships/customXml" Target="../ink/ink94.xml"/><Relationship Id="rId35" Type="http://schemas.openxmlformats.org/officeDocument/2006/relationships/image" Target="../media/image46.png"/><Relationship Id="rId43" Type="http://schemas.openxmlformats.org/officeDocument/2006/relationships/image" Target="../media/image49.png"/><Relationship Id="rId48" Type="http://schemas.openxmlformats.org/officeDocument/2006/relationships/customXml" Target="../ink/ink103.xml"/><Relationship Id="rId56" Type="http://schemas.openxmlformats.org/officeDocument/2006/relationships/customXml" Target="../ink/ink107.xml"/><Relationship Id="rId8" Type="http://schemas.openxmlformats.org/officeDocument/2006/relationships/customXml" Target="../ink/ink83.xml"/><Relationship Id="rId51" Type="http://schemas.openxmlformats.org/officeDocument/2006/relationships/image" Target="../media/image53.png"/><Relationship Id="rId3" Type="http://schemas.openxmlformats.org/officeDocument/2006/relationships/image" Target="../media/image15.png"/><Relationship Id="rId12" Type="http://schemas.openxmlformats.org/officeDocument/2006/relationships/customXml" Target="../ink/ink85.xml"/><Relationship Id="rId17" Type="http://schemas.openxmlformats.org/officeDocument/2006/relationships/image" Target="../media/image30.png"/><Relationship Id="rId25" Type="http://schemas.openxmlformats.org/officeDocument/2006/relationships/image" Target="../media/image33.png"/><Relationship Id="rId33" Type="http://schemas.openxmlformats.org/officeDocument/2006/relationships/image" Target="../media/image37.png"/><Relationship Id="rId38" Type="http://schemas.openxmlformats.org/officeDocument/2006/relationships/customXml" Target="../ink/ink98.xml"/><Relationship Id="rId46" Type="http://schemas.openxmlformats.org/officeDocument/2006/relationships/customXml" Target="../ink/ink102.xml"/><Relationship Id="rId59" Type="http://schemas.openxmlformats.org/officeDocument/2006/relationships/image" Target="../media/image58.png"/><Relationship Id="rId20" Type="http://schemas.openxmlformats.org/officeDocument/2006/relationships/customXml" Target="../ink/ink89.xml"/><Relationship Id="rId41" Type="http://schemas.openxmlformats.org/officeDocument/2006/relationships/image" Target="../media/image41.png"/><Relationship Id="rId54" Type="http://schemas.openxmlformats.org/officeDocument/2006/relationships/customXml" Target="../ink/ink106.xml"/><Relationship Id="rId62" Type="http://schemas.openxmlformats.org/officeDocument/2006/relationships/customXml" Target="../ink/ink110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82.xml"/><Relationship Id="rId15" Type="http://schemas.openxmlformats.org/officeDocument/2006/relationships/image" Target="../media/image21.png"/><Relationship Id="rId23" Type="http://schemas.openxmlformats.org/officeDocument/2006/relationships/image" Target="../media/image32.png"/><Relationship Id="rId28" Type="http://schemas.openxmlformats.org/officeDocument/2006/relationships/customXml" Target="../ink/ink93.xml"/><Relationship Id="rId36" Type="http://schemas.openxmlformats.org/officeDocument/2006/relationships/customXml" Target="../ink/ink97.xml"/><Relationship Id="rId49" Type="http://schemas.openxmlformats.org/officeDocument/2006/relationships/image" Target="../media/image52.png"/><Relationship Id="rId57" Type="http://schemas.openxmlformats.org/officeDocument/2006/relationships/image" Target="../media/image57.png"/><Relationship Id="rId10" Type="http://schemas.openxmlformats.org/officeDocument/2006/relationships/customXml" Target="../ink/ink84.xml"/><Relationship Id="rId31" Type="http://schemas.openxmlformats.org/officeDocument/2006/relationships/image" Target="../media/image36.png"/><Relationship Id="rId44" Type="http://schemas.openxmlformats.org/officeDocument/2006/relationships/customXml" Target="../ink/ink101.xml"/><Relationship Id="rId52" Type="http://schemas.openxmlformats.org/officeDocument/2006/relationships/customXml" Target="../ink/ink105.xml"/><Relationship Id="rId60" Type="http://schemas.openxmlformats.org/officeDocument/2006/relationships/customXml" Target="../ink/ink109.xml"/><Relationship Id="rId4" Type="http://schemas.openxmlformats.org/officeDocument/2006/relationships/customXml" Target="../ink/ink81.xml"/><Relationship Id="rId9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3.xml"/><Relationship Id="rId21" Type="http://schemas.openxmlformats.org/officeDocument/2006/relationships/image" Target="../media/image24.png"/><Relationship Id="rId42" Type="http://schemas.openxmlformats.org/officeDocument/2006/relationships/customXml" Target="../ink/ink131.xml"/><Relationship Id="rId47" Type="http://schemas.openxmlformats.org/officeDocument/2006/relationships/image" Target="../media/image51.png"/><Relationship Id="rId63" Type="http://schemas.openxmlformats.org/officeDocument/2006/relationships/image" Target="../media/image64.png"/><Relationship Id="rId68" Type="http://schemas.openxmlformats.org/officeDocument/2006/relationships/customXml" Target="../ink/ink144.xml"/><Relationship Id="rId16" Type="http://schemas.openxmlformats.org/officeDocument/2006/relationships/customXml" Target="../ink/ink118.xml"/><Relationship Id="rId11" Type="http://schemas.openxmlformats.org/officeDocument/2006/relationships/image" Target="../media/image19.png"/><Relationship Id="rId32" Type="http://schemas.openxmlformats.org/officeDocument/2006/relationships/customXml" Target="../ink/ink126.xml"/><Relationship Id="rId37" Type="http://schemas.openxmlformats.org/officeDocument/2006/relationships/image" Target="../media/image47.png"/><Relationship Id="rId53" Type="http://schemas.openxmlformats.org/officeDocument/2006/relationships/image" Target="../media/image55.png"/><Relationship Id="rId58" Type="http://schemas.openxmlformats.org/officeDocument/2006/relationships/customXml" Target="../ink/ink139.xml"/><Relationship Id="rId74" Type="http://schemas.openxmlformats.org/officeDocument/2006/relationships/customXml" Target="../ink/ink147.xml"/><Relationship Id="rId79" Type="http://schemas.openxmlformats.org/officeDocument/2006/relationships/image" Target="../media/image72.png"/><Relationship Id="rId5" Type="http://schemas.openxmlformats.org/officeDocument/2006/relationships/image" Target="../media/image16.png"/><Relationship Id="rId61" Type="http://schemas.openxmlformats.org/officeDocument/2006/relationships/image" Target="../media/image59.png"/><Relationship Id="rId19" Type="http://schemas.openxmlformats.org/officeDocument/2006/relationships/image" Target="../media/image31.png"/><Relationship Id="rId14" Type="http://schemas.openxmlformats.org/officeDocument/2006/relationships/customXml" Target="../ink/ink117.xml"/><Relationship Id="rId22" Type="http://schemas.openxmlformats.org/officeDocument/2006/relationships/customXml" Target="../ink/ink121.xml"/><Relationship Id="rId27" Type="http://schemas.openxmlformats.org/officeDocument/2006/relationships/image" Target="../media/image34.png"/><Relationship Id="rId30" Type="http://schemas.openxmlformats.org/officeDocument/2006/relationships/customXml" Target="../ink/ink125.xml"/><Relationship Id="rId35" Type="http://schemas.openxmlformats.org/officeDocument/2006/relationships/image" Target="../media/image46.png"/><Relationship Id="rId43" Type="http://schemas.openxmlformats.org/officeDocument/2006/relationships/image" Target="../media/image49.png"/><Relationship Id="rId48" Type="http://schemas.openxmlformats.org/officeDocument/2006/relationships/customXml" Target="../ink/ink134.xml"/><Relationship Id="rId56" Type="http://schemas.openxmlformats.org/officeDocument/2006/relationships/customXml" Target="../ink/ink138.xml"/><Relationship Id="rId64" Type="http://schemas.openxmlformats.org/officeDocument/2006/relationships/customXml" Target="../ink/ink142.xml"/><Relationship Id="rId69" Type="http://schemas.openxmlformats.org/officeDocument/2006/relationships/image" Target="../media/image67.png"/><Relationship Id="rId77" Type="http://schemas.openxmlformats.org/officeDocument/2006/relationships/image" Target="../media/image71.png"/><Relationship Id="rId8" Type="http://schemas.openxmlformats.org/officeDocument/2006/relationships/customXml" Target="../ink/ink114.xml"/><Relationship Id="rId51" Type="http://schemas.openxmlformats.org/officeDocument/2006/relationships/image" Target="../media/image53.png"/><Relationship Id="rId72" Type="http://schemas.openxmlformats.org/officeDocument/2006/relationships/customXml" Target="../ink/ink146.xml"/><Relationship Id="rId80" Type="http://schemas.openxmlformats.org/officeDocument/2006/relationships/customXml" Target="../ink/ink150.xml"/><Relationship Id="rId3" Type="http://schemas.openxmlformats.org/officeDocument/2006/relationships/image" Target="../media/image15.png"/><Relationship Id="rId12" Type="http://schemas.openxmlformats.org/officeDocument/2006/relationships/customXml" Target="../ink/ink116.xml"/><Relationship Id="rId17" Type="http://schemas.openxmlformats.org/officeDocument/2006/relationships/image" Target="../media/image30.png"/><Relationship Id="rId25" Type="http://schemas.openxmlformats.org/officeDocument/2006/relationships/image" Target="../media/image33.png"/><Relationship Id="rId33" Type="http://schemas.openxmlformats.org/officeDocument/2006/relationships/image" Target="../media/image37.png"/><Relationship Id="rId38" Type="http://schemas.openxmlformats.org/officeDocument/2006/relationships/customXml" Target="../ink/ink129.xml"/><Relationship Id="rId46" Type="http://schemas.openxmlformats.org/officeDocument/2006/relationships/customXml" Target="../ink/ink133.xml"/><Relationship Id="rId59" Type="http://schemas.openxmlformats.org/officeDocument/2006/relationships/image" Target="../media/image63.png"/><Relationship Id="rId67" Type="http://schemas.openxmlformats.org/officeDocument/2006/relationships/image" Target="../media/image66.png"/><Relationship Id="rId20" Type="http://schemas.openxmlformats.org/officeDocument/2006/relationships/customXml" Target="../ink/ink120.xml"/><Relationship Id="rId41" Type="http://schemas.openxmlformats.org/officeDocument/2006/relationships/image" Target="../media/image41.png"/><Relationship Id="rId54" Type="http://schemas.openxmlformats.org/officeDocument/2006/relationships/customXml" Target="../ink/ink137.xml"/><Relationship Id="rId62" Type="http://schemas.openxmlformats.org/officeDocument/2006/relationships/customXml" Target="../ink/ink141.xml"/><Relationship Id="rId70" Type="http://schemas.openxmlformats.org/officeDocument/2006/relationships/customXml" Target="../ink/ink145.xml"/><Relationship Id="rId75" Type="http://schemas.openxmlformats.org/officeDocument/2006/relationships/image" Target="../media/image7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13.xml"/><Relationship Id="rId15" Type="http://schemas.openxmlformats.org/officeDocument/2006/relationships/image" Target="../media/image21.png"/><Relationship Id="rId23" Type="http://schemas.openxmlformats.org/officeDocument/2006/relationships/image" Target="../media/image32.png"/><Relationship Id="rId28" Type="http://schemas.openxmlformats.org/officeDocument/2006/relationships/customXml" Target="../ink/ink124.xml"/><Relationship Id="rId36" Type="http://schemas.openxmlformats.org/officeDocument/2006/relationships/customXml" Target="../ink/ink128.xml"/><Relationship Id="rId49" Type="http://schemas.openxmlformats.org/officeDocument/2006/relationships/image" Target="../media/image52.png"/><Relationship Id="rId57" Type="http://schemas.openxmlformats.org/officeDocument/2006/relationships/image" Target="../media/image62.png"/><Relationship Id="rId10" Type="http://schemas.openxmlformats.org/officeDocument/2006/relationships/customXml" Target="../ink/ink115.xml"/><Relationship Id="rId31" Type="http://schemas.openxmlformats.org/officeDocument/2006/relationships/image" Target="../media/image36.png"/><Relationship Id="rId44" Type="http://schemas.openxmlformats.org/officeDocument/2006/relationships/customXml" Target="../ink/ink132.xml"/><Relationship Id="rId52" Type="http://schemas.openxmlformats.org/officeDocument/2006/relationships/customXml" Target="../ink/ink136.xml"/><Relationship Id="rId60" Type="http://schemas.openxmlformats.org/officeDocument/2006/relationships/customXml" Target="../ink/ink140.xml"/><Relationship Id="rId65" Type="http://schemas.openxmlformats.org/officeDocument/2006/relationships/image" Target="../media/image65.png"/><Relationship Id="rId73" Type="http://schemas.openxmlformats.org/officeDocument/2006/relationships/image" Target="../media/image69.png"/><Relationship Id="rId78" Type="http://schemas.openxmlformats.org/officeDocument/2006/relationships/customXml" Target="../ink/ink149.xml"/><Relationship Id="rId81" Type="http://schemas.openxmlformats.org/officeDocument/2006/relationships/image" Target="../media/image73.png"/><Relationship Id="rId4" Type="http://schemas.openxmlformats.org/officeDocument/2006/relationships/customXml" Target="../ink/ink112.xml"/><Relationship Id="rId9" Type="http://schemas.openxmlformats.org/officeDocument/2006/relationships/image" Target="../media/image18.png"/><Relationship Id="rId13" Type="http://schemas.openxmlformats.org/officeDocument/2006/relationships/image" Target="../media/image20.png"/><Relationship Id="rId18" Type="http://schemas.openxmlformats.org/officeDocument/2006/relationships/customXml" Target="../ink/ink119.xml"/><Relationship Id="rId39" Type="http://schemas.openxmlformats.org/officeDocument/2006/relationships/image" Target="../media/image48.png"/><Relationship Id="rId34" Type="http://schemas.openxmlformats.org/officeDocument/2006/relationships/customXml" Target="../ink/ink127.xml"/><Relationship Id="rId50" Type="http://schemas.openxmlformats.org/officeDocument/2006/relationships/customXml" Target="../ink/ink135.xml"/><Relationship Id="rId55" Type="http://schemas.openxmlformats.org/officeDocument/2006/relationships/image" Target="../media/image61.png"/><Relationship Id="rId76" Type="http://schemas.openxmlformats.org/officeDocument/2006/relationships/customXml" Target="../ink/ink148.xml"/><Relationship Id="rId7" Type="http://schemas.openxmlformats.org/officeDocument/2006/relationships/image" Target="../media/image17.png"/><Relationship Id="rId71" Type="http://schemas.openxmlformats.org/officeDocument/2006/relationships/image" Target="../media/image68.png"/><Relationship Id="rId2" Type="http://schemas.openxmlformats.org/officeDocument/2006/relationships/customXml" Target="../ink/ink111.xml"/><Relationship Id="rId29" Type="http://schemas.openxmlformats.org/officeDocument/2006/relationships/image" Target="../media/image35.png"/><Relationship Id="rId24" Type="http://schemas.openxmlformats.org/officeDocument/2006/relationships/customXml" Target="../ink/ink122.xml"/><Relationship Id="rId40" Type="http://schemas.openxmlformats.org/officeDocument/2006/relationships/customXml" Target="../ink/ink130.xml"/><Relationship Id="rId45" Type="http://schemas.openxmlformats.org/officeDocument/2006/relationships/image" Target="../media/image50.png"/><Relationship Id="rId66" Type="http://schemas.openxmlformats.org/officeDocument/2006/relationships/customXml" Target="../ink/ink143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3.xml"/><Relationship Id="rId21" Type="http://schemas.openxmlformats.org/officeDocument/2006/relationships/image" Target="../media/image83.png"/><Relationship Id="rId42" Type="http://schemas.openxmlformats.org/officeDocument/2006/relationships/customXml" Target="../ink/ink171.xml"/><Relationship Id="rId47" Type="http://schemas.openxmlformats.org/officeDocument/2006/relationships/image" Target="../media/image96.png"/><Relationship Id="rId63" Type="http://schemas.openxmlformats.org/officeDocument/2006/relationships/image" Target="../media/image104.png"/><Relationship Id="rId68" Type="http://schemas.openxmlformats.org/officeDocument/2006/relationships/customXml" Target="../ink/ink184.xml"/><Relationship Id="rId84" Type="http://schemas.openxmlformats.org/officeDocument/2006/relationships/customXml" Target="../ink/ink192.xml"/><Relationship Id="rId89" Type="http://schemas.openxmlformats.org/officeDocument/2006/relationships/image" Target="../media/image117.png"/><Relationship Id="rId16" Type="http://schemas.openxmlformats.org/officeDocument/2006/relationships/customXml" Target="../ink/ink158.xml"/><Relationship Id="rId11" Type="http://schemas.openxmlformats.org/officeDocument/2006/relationships/image" Target="../media/image78.png"/><Relationship Id="rId32" Type="http://schemas.openxmlformats.org/officeDocument/2006/relationships/customXml" Target="../ink/ink166.xml"/><Relationship Id="rId37" Type="http://schemas.openxmlformats.org/officeDocument/2006/relationships/image" Target="../media/image91.png"/><Relationship Id="rId53" Type="http://schemas.openxmlformats.org/officeDocument/2006/relationships/image" Target="../media/image99.png"/><Relationship Id="rId58" Type="http://schemas.openxmlformats.org/officeDocument/2006/relationships/customXml" Target="../ink/ink179.xml"/><Relationship Id="rId74" Type="http://schemas.openxmlformats.org/officeDocument/2006/relationships/customXml" Target="../ink/ink187.xml"/><Relationship Id="rId79" Type="http://schemas.openxmlformats.org/officeDocument/2006/relationships/image" Target="../media/image112.png"/><Relationship Id="rId102" Type="http://schemas.openxmlformats.org/officeDocument/2006/relationships/customXml" Target="../ink/ink201.xml"/><Relationship Id="rId5" Type="http://schemas.openxmlformats.org/officeDocument/2006/relationships/image" Target="../media/image75.png"/><Relationship Id="rId90" Type="http://schemas.openxmlformats.org/officeDocument/2006/relationships/customXml" Target="../ink/ink195.xml"/><Relationship Id="rId95" Type="http://schemas.openxmlformats.org/officeDocument/2006/relationships/image" Target="../media/image120.png"/><Relationship Id="rId22" Type="http://schemas.openxmlformats.org/officeDocument/2006/relationships/customXml" Target="../ink/ink161.xml"/><Relationship Id="rId27" Type="http://schemas.openxmlformats.org/officeDocument/2006/relationships/image" Target="../media/image86.png"/><Relationship Id="rId43" Type="http://schemas.openxmlformats.org/officeDocument/2006/relationships/image" Target="../media/image94.png"/><Relationship Id="rId48" Type="http://schemas.openxmlformats.org/officeDocument/2006/relationships/customXml" Target="../ink/ink174.xml"/><Relationship Id="rId64" Type="http://schemas.openxmlformats.org/officeDocument/2006/relationships/customXml" Target="../ink/ink182.xml"/><Relationship Id="rId69" Type="http://schemas.openxmlformats.org/officeDocument/2006/relationships/image" Target="../media/image107.png"/><Relationship Id="rId80" Type="http://schemas.openxmlformats.org/officeDocument/2006/relationships/customXml" Target="../ink/ink190.xml"/><Relationship Id="rId85" Type="http://schemas.openxmlformats.org/officeDocument/2006/relationships/image" Target="../media/image115.png"/><Relationship Id="rId12" Type="http://schemas.openxmlformats.org/officeDocument/2006/relationships/customXml" Target="../ink/ink156.xml"/><Relationship Id="rId17" Type="http://schemas.openxmlformats.org/officeDocument/2006/relationships/image" Target="../media/image81.png"/><Relationship Id="rId33" Type="http://schemas.openxmlformats.org/officeDocument/2006/relationships/image" Target="../media/image89.png"/><Relationship Id="rId38" Type="http://schemas.openxmlformats.org/officeDocument/2006/relationships/customXml" Target="../ink/ink169.xml"/><Relationship Id="rId59" Type="http://schemas.openxmlformats.org/officeDocument/2006/relationships/image" Target="../media/image102.png"/><Relationship Id="rId103" Type="http://schemas.openxmlformats.org/officeDocument/2006/relationships/image" Target="../media/image124.png"/><Relationship Id="rId20" Type="http://schemas.openxmlformats.org/officeDocument/2006/relationships/customXml" Target="../ink/ink160.xml"/><Relationship Id="rId41" Type="http://schemas.openxmlformats.org/officeDocument/2006/relationships/image" Target="../media/image93.png"/><Relationship Id="rId54" Type="http://schemas.openxmlformats.org/officeDocument/2006/relationships/customXml" Target="../ink/ink177.xml"/><Relationship Id="rId62" Type="http://schemas.openxmlformats.org/officeDocument/2006/relationships/customXml" Target="../ink/ink181.xml"/><Relationship Id="rId70" Type="http://schemas.openxmlformats.org/officeDocument/2006/relationships/customXml" Target="../ink/ink185.xml"/><Relationship Id="rId75" Type="http://schemas.openxmlformats.org/officeDocument/2006/relationships/image" Target="../media/image110.png"/><Relationship Id="rId83" Type="http://schemas.openxmlformats.org/officeDocument/2006/relationships/image" Target="../media/image114.png"/><Relationship Id="rId88" Type="http://schemas.openxmlformats.org/officeDocument/2006/relationships/customXml" Target="../ink/ink194.xml"/><Relationship Id="rId91" Type="http://schemas.openxmlformats.org/officeDocument/2006/relationships/image" Target="../media/image118.png"/><Relationship Id="rId96" Type="http://schemas.openxmlformats.org/officeDocument/2006/relationships/customXml" Target="../ink/ink19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53.xml"/><Relationship Id="rId15" Type="http://schemas.openxmlformats.org/officeDocument/2006/relationships/image" Target="../media/image80.png"/><Relationship Id="rId23" Type="http://schemas.openxmlformats.org/officeDocument/2006/relationships/image" Target="../media/image84.png"/><Relationship Id="rId28" Type="http://schemas.openxmlformats.org/officeDocument/2006/relationships/customXml" Target="../ink/ink164.xml"/><Relationship Id="rId36" Type="http://schemas.openxmlformats.org/officeDocument/2006/relationships/customXml" Target="../ink/ink168.xml"/><Relationship Id="rId49" Type="http://schemas.openxmlformats.org/officeDocument/2006/relationships/image" Target="../media/image97.png"/><Relationship Id="rId57" Type="http://schemas.openxmlformats.org/officeDocument/2006/relationships/image" Target="../media/image101.png"/><Relationship Id="rId10" Type="http://schemas.openxmlformats.org/officeDocument/2006/relationships/customXml" Target="../ink/ink155.xml"/><Relationship Id="rId31" Type="http://schemas.openxmlformats.org/officeDocument/2006/relationships/image" Target="../media/image88.png"/><Relationship Id="rId44" Type="http://schemas.openxmlformats.org/officeDocument/2006/relationships/customXml" Target="../ink/ink172.xml"/><Relationship Id="rId52" Type="http://schemas.openxmlformats.org/officeDocument/2006/relationships/customXml" Target="../ink/ink176.xml"/><Relationship Id="rId60" Type="http://schemas.openxmlformats.org/officeDocument/2006/relationships/customXml" Target="../ink/ink180.xml"/><Relationship Id="rId65" Type="http://schemas.openxmlformats.org/officeDocument/2006/relationships/image" Target="../media/image105.png"/><Relationship Id="rId73" Type="http://schemas.openxmlformats.org/officeDocument/2006/relationships/image" Target="../media/image109.png"/><Relationship Id="rId78" Type="http://schemas.openxmlformats.org/officeDocument/2006/relationships/customXml" Target="../ink/ink189.xml"/><Relationship Id="rId81" Type="http://schemas.openxmlformats.org/officeDocument/2006/relationships/image" Target="../media/image113.png"/><Relationship Id="rId86" Type="http://schemas.openxmlformats.org/officeDocument/2006/relationships/customXml" Target="../ink/ink193.xml"/><Relationship Id="rId94" Type="http://schemas.openxmlformats.org/officeDocument/2006/relationships/customXml" Target="../ink/ink197.xml"/><Relationship Id="rId99" Type="http://schemas.openxmlformats.org/officeDocument/2006/relationships/image" Target="../media/image122.png"/><Relationship Id="rId101" Type="http://schemas.openxmlformats.org/officeDocument/2006/relationships/image" Target="../media/image123.png"/><Relationship Id="rId4" Type="http://schemas.openxmlformats.org/officeDocument/2006/relationships/customXml" Target="../ink/ink152.xml"/><Relationship Id="rId9" Type="http://schemas.openxmlformats.org/officeDocument/2006/relationships/image" Target="../media/image77.png"/><Relationship Id="rId13" Type="http://schemas.openxmlformats.org/officeDocument/2006/relationships/image" Target="../media/image79.png"/><Relationship Id="rId18" Type="http://schemas.openxmlformats.org/officeDocument/2006/relationships/customXml" Target="../ink/ink159.xml"/><Relationship Id="rId39" Type="http://schemas.openxmlformats.org/officeDocument/2006/relationships/image" Target="../media/image92.png"/><Relationship Id="rId34" Type="http://schemas.openxmlformats.org/officeDocument/2006/relationships/customXml" Target="../ink/ink167.xml"/><Relationship Id="rId50" Type="http://schemas.openxmlformats.org/officeDocument/2006/relationships/customXml" Target="../ink/ink175.xml"/><Relationship Id="rId55" Type="http://schemas.openxmlformats.org/officeDocument/2006/relationships/image" Target="../media/image100.png"/><Relationship Id="rId76" Type="http://schemas.openxmlformats.org/officeDocument/2006/relationships/customXml" Target="../ink/ink188.xml"/><Relationship Id="rId97" Type="http://schemas.openxmlformats.org/officeDocument/2006/relationships/image" Target="../media/image121.png"/><Relationship Id="rId104" Type="http://schemas.openxmlformats.org/officeDocument/2006/relationships/customXml" Target="../ink/ink202.xml"/><Relationship Id="rId7" Type="http://schemas.openxmlformats.org/officeDocument/2006/relationships/image" Target="../media/image76.png"/><Relationship Id="rId71" Type="http://schemas.openxmlformats.org/officeDocument/2006/relationships/image" Target="../media/image108.png"/><Relationship Id="rId92" Type="http://schemas.openxmlformats.org/officeDocument/2006/relationships/customXml" Target="../ink/ink196.xml"/><Relationship Id="rId2" Type="http://schemas.openxmlformats.org/officeDocument/2006/relationships/customXml" Target="../ink/ink151.xml"/><Relationship Id="rId29" Type="http://schemas.openxmlformats.org/officeDocument/2006/relationships/image" Target="../media/image87.png"/><Relationship Id="rId24" Type="http://schemas.openxmlformats.org/officeDocument/2006/relationships/customXml" Target="../ink/ink162.xml"/><Relationship Id="rId40" Type="http://schemas.openxmlformats.org/officeDocument/2006/relationships/customXml" Target="../ink/ink170.xml"/><Relationship Id="rId45" Type="http://schemas.openxmlformats.org/officeDocument/2006/relationships/image" Target="../media/image95.png"/><Relationship Id="rId66" Type="http://schemas.openxmlformats.org/officeDocument/2006/relationships/customXml" Target="../ink/ink183.xml"/><Relationship Id="rId87" Type="http://schemas.openxmlformats.org/officeDocument/2006/relationships/image" Target="../media/image116.png"/><Relationship Id="rId61" Type="http://schemas.openxmlformats.org/officeDocument/2006/relationships/image" Target="../media/image103.png"/><Relationship Id="rId82" Type="http://schemas.openxmlformats.org/officeDocument/2006/relationships/customXml" Target="../ink/ink191.xml"/><Relationship Id="rId19" Type="http://schemas.openxmlformats.org/officeDocument/2006/relationships/image" Target="../media/image82.png"/><Relationship Id="rId14" Type="http://schemas.openxmlformats.org/officeDocument/2006/relationships/customXml" Target="../ink/ink157.xml"/><Relationship Id="rId30" Type="http://schemas.openxmlformats.org/officeDocument/2006/relationships/customXml" Target="../ink/ink165.xml"/><Relationship Id="rId35" Type="http://schemas.openxmlformats.org/officeDocument/2006/relationships/image" Target="../media/image90.png"/><Relationship Id="rId56" Type="http://schemas.openxmlformats.org/officeDocument/2006/relationships/customXml" Target="../ink/ink178.xml"/><Relationship Id="rId77" Type="http://schemas.openxmlformats.org/officeDocument/2006/relationships/image" Target="../media/image111.png"/><Relationship Id="rId100" Type="http://schemas.openxmlformats.org/officeDocument/2006/relationships/customXml" Target="../ink/ink200.xml"/><Relationship Id="rId105" Type="http://schemas.openxmlformats.org/officeDocument/2006/relationships/image" Target="../media/image125.png"/><Relationship Id="rId8" Type="http://schemas.openxmlformats.org/officeDocument/2006/relationships/customXml" Target="../ink/ink154.xml"/><Relationship Id="rId51" Type="http://schemas.openxmlformats.org/officeDocument/2006/relationships/image" Target="../media/image98.png"/><Relationship Id="rId72" Type="http://schemas.openxmlformats.org/officeDocument/2006/relationships/customXml" Target="../ink/ink186.xml"/><Relationship Id="rId93" Type="http://schemas.openxmlformats.org/officeDocument/2006/relationships/image" Target="../media/image119.png"/><Relationship Id="rId98" Type="http://schemas.openxmlformats.org/officeDocument/2006/relationships/customXml" Target="../ink/ink199.xml"/><Relationship Id="rId3" Type="http://schemas.openxmlformats.org/officeDocument/2006/relationships/image" Target="../media/image74.png"/><Relationship Id="rId25" Type="http://schemas.openxmlformats.org/officeDocument/2006/relationships/image" Target="../media/image85.png"/><Relationship Id="rId46" Type="http://schemas.openxmlformats.org/officeDocument/2006/relationships/customXml" Target="../ink/ink173.xml"/><Relationship Id="rId67" Type="http://schemas.openxmlformats.org/officeDocument/2006/relationships/image" Target="../media/image106.pn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5.xml"/><Relationship Id="rId21" Type="http://schemas.openxmlformats.org/officeDocument/2006/relationships/image" Target="../media/image135.png"/><Relationship Id="rId42" Type="http://schemas.openxmlformats.org/officeDocument/2006/relationships/customXml" Target="../ink/ink223.xml"/><Relationship Id="rId47" Type="http://schemas.openxmlformats.org/officeDocument/2006/relationships/image" Target="../media/image148.png"/><Relationship Id="rId63" Type="http://schemas.openxmlformats.org/officeDocument/2006/relationships/image" Target="../media/image156.png"/><Relationship Id="rId68" Type="http://schemas.openxmlformats.org/officeDocument/2006/relationships/customXml" Target="../ink/ink236.xml"/><Relationship Id="rId84" Type="http://schemas.openxmlformats.org/officeDocument/2006/relationships/customXml" Target="../ink/ink244.xml"/><Relationship Id="rId89" Type="http://schemas.openxmlformats.org/officeDocument/2006/relationships/image" Target="../media/image169.png"/><Relationship Id="rId16" Type="http://schemas.openxmlformats.org/officeDocument/2006/relationships/customXml" Target="../ink/ink210.xml"/><Relationship Id="rId11" Type="http://schemas.openxmlformats.org/officeDocument/2006/relationships/image" Target="../media/image130.png"/><Relationship Id="rId32" Type="http://schemas.openxmlformats.org/officeDocument/2006/relationships/customXml" Target="../ink/ink218.xml"/><Relationship Id="rId37" Type="http://schemas.openxmlformats.org/officeDocument/2006/relationships/image" Target="../media/image143.png"/><Relationship Id="rId53" Type="http://schemas.openxmlformats.org/officeDocument/2006/relationships/image" Target="../media/image151.png"/><Relationship Id="rId58" Type="http://schemas.openxmlformats.org/officeDocument/2006/relationships/customXml" Target="../ink/ink231.xml"/><Relationship Id="rId74" Type="http://schemas.openxmlformats.org/officeDocument/2006/relationships/customXml" Target="../ink/ink239.xml"/><Relationship Id="rId79" Type="http://schemas.openxmlformats.org/officeDocument/2006/relationships/image" Target="../media/image164.png"/><Relationship Id="rId102" Type="http://schemas.openxmlformats.org/officeDocument/2006/relationships/customXml" Target="../ink/ink253.xml"/><Relationship Id="rId5" Type="http://schemas.openxmlformats.org/officeDocument/2006/relationships/image" Target="../media/image127.png"/><Relationship Id="rId90" Type="http://schemas.openxmlformats.org/officeDocument/2006/relationships/customXml" Target="../ink/ink247.xml"/><Relationship Id="rId95" Type="http://schemas.openxmlformats.org/officeDocument/2006/relationships/image" Target="../media/image172.png"/><Relationship Id="rId22" Type="http://schemas.openxmlformats.org/officeDocument/2006/relationships/customXml" Target="../ink/ink213.xml"/><Relationship Id="rId27" Type="http://schemas.openxmlformats.org/officeDocument/2006/relationships/image" Target="../media/image138.png"/><Relationship Id="rId43" Type="http://schemas.openxmlformats.org/officeDocument/2006/relationships/image" Target="../media/image146.png"/><Relationship Id="rId48" Type="http://schemas.openxmlformats.org/officeDocument/2006/relationships/customXml" Target="../ink/ink226.xml"/><Relationship Id="rId64" Type="http://schemas.openxmlformats.org/officeDocument/2006/relationships/customXml" Target="../ink/ink234.xml"/><Relationship Id="rId69" Type="http://schemas.openxmlformats.org/officeDocument/2006/relationships/image" Target="../media/image159.png"/><Relationship Id="rId80" Type="http://schemas.openxmlformats.org/officeDocument/2006/relationships/customXml" Target="../ink/ink242.xml"/><Relationship Id="rId85" Type="http://schemas.openxmlformats.org/officeDocument/2006/relationships/image" Target="../media/image167.png"/><Relationship Id="rId12" Type="http://schemas.openxmlformats.org/officeDocument/2006/relationships/customXml" Target="../ink/ink208.xml"/><Relationship Id="rId17" Type="http://schemas.openxmlformats.org/officeDocument/2006/relationships/image" Target="../media/image133.png"/><Relationship Id="rId33" Type="http://schemas.openxmlformats.org/officeDocument/2006/relationships/image" Target="../media/image141.png"/><Relationship Id="rId38" Type="http://schemas.openxmlformats.org/officeDocument/2006/relationships/customXml" Target="../ink/ink221.xml"/><Relationship Id="rId59" Type="http://schemas.openxmlformats.org/officeDocument/2006/relationships/image" Target="../media/image154.png"/><Relationship Id="rId103" Type="http://schemas.openxmlformats.org/officeDocument/2006/relationships/image" Target="../media/image176.png"/><Relationship Id="rId20" Type="http://schemas.openxmlformats.org/officeDocument/2006/relationships/customXml" Target="../ink/ink212.xml"/><Relationship Id="rId41" Type="http://schemas.openxmlformats.org/officeDocument/2006/relationships/image" Target="../media/image145.png"/><Relationship Id="rId54" Type="http://schemas.openxmlformats.org/officeDocument/2006/relationships/customXml" Target="../ink/ink229.xml"/><Relationship Id="rId62" Type="http://schemas.openxmlformats.org/officeDocument/2006/relationships/customXml" Target="../ink/ink233.xml"/><Relationship Id="rId70" Type="http://schemas.openxmlformats.org/officeDocument/2006/relationships/customXml" Target="../ink/ink237.xml"/><Relationship Id="rId75" Type="http://schemas.openxmlformats.org/officeDocument/2006/relationships/image" Target="../media/image162.png"/><Relationship Id="rId83" Type="http://schemas.openxmlformats.org/officeDocument/2006/relationships/image" Target="../media/image166.png"/><Relationship Id="rId88" Type="http://schemas.openxmlformats.org/officeDocument/2006/relationships/customXml" Target="../ink/ink246.xml"/><Relationship Id="rId91" Type="http://schemas.openxmlformats.org/officeDocument/2006/relationships/image" Target="../media/image170.png"/><Relationship Id="rId96" Type="http://schemas.openxmlformats.org/officeDocument/2006/relationships/customXml" Target="../ink/ink250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05.xml"/><Relationship Id="rId15" Type="http://schemas.openxmlformats.org/officeDocument/2006/relationships/image" Target="../media/image132.png"/><Relationship Id="rId23" Type="http://schemas.openxmlformats.org/officeDocument/2006/relationships/image" Target="../media/image136.png"/><Relationship Id="rId28" Type="http://schemas.openxmlformats.org/officeDocument/2006/relationships/customXml" Target="../ink/ink216.xml"/><Relationship Id="rId36" Type="http://schemas.openxmlformats.org/officeDocument/2006/relationships/customXml" Target="../ink/ink220.xml"/><Relationship Id="rId49" Type="http://schemas.openxmlformats.org/officeDocument/2006/relationships/image" Target="../media/image149.png"/><Relationship Id="rId57" Type="http://schemas.openxmlformats.org/officeDocument/2006/relationships/image" Target="../media/image153.png"/><Relationship Id="rId10" Type="http://schemas.openxmlformats.org/officeDocument/2006/relationships/customXml" Target="../ink/ink207.xml"/><Relationship Id="rId31" Type="http://schemas.openxmlformats.org/officeDocument/2006/relationships/image" Target="../media/image140.png"/><Relationship Id="rId44" Type="http://schemas.openxmlformats.org/officeDocument/2006/relationships/customXml" Target="../ink/ink224.xml"/><Relationship Id="rId52" Type="http://schemas.openxmlformats.org/officeDocument/2006/relationships/customXml" Target="../ink/ink228.xml"/><Relationship Id="rId60" Type="http://schemas.openxmlformats.org/officeDocument/2006/relationships/customXml" Target="../ink/ink232.xml"/><Relationship Id="rId65" Type="http://schemas.openxmlformats.org/officeDocument/2006/relationships/image" Target="../media/image157.png"/><Relationship Id="rId73" Type="http://schemas.openxmlformats.org/officeDocument/2006/relationships/image" Target="../media/image161.png"/><Relationship Id="rId78" Type="http://schemas.openxmlformats.org/officeDocument/2006/relationships/customXml" Target="../ink/ink241.xml"/><Relationship Id="rId81" Type="http://schemas.openxmlformats.org/officeDocument/2006/relationships/image" Target="../media/image165.png"/><Relationship Id="rId86" Type="http://schemas.openxmlformats.org/officeDocument/2006/relationships/customXml" Target="../ink/ink245.xml"/><Relationship Id="rId94" Type="http://schemas.openxmlformats.org/officeDocument/2006/relationships/customXml" Target="../ink/ink249.xml"/><Relationship Id="rId99" Type="http://schemas.openxmlformats.org/officeDocument/2006/relationships/image" Target="../media/image174.png"/><Relationship Id="rId101" Type="http://schemas.openxmlformats.org/officeDocument/2006/relationships/image" Target="../media/image175.png"/><Relationship Id="rId4" Type="http://schemas.openxmlformats.org/officeDocument/2006/relationships/customXml" Target="../ink/ink204.xml"/><Relationship Id="rId9" Type="http://schemas.openxmlformats.org/officeDocument/2006/relationships/image" Target="../media/image129.png"/><Relationship Id="rId13" Type="http://schemas.openxmlformats.org/officeDocument/2006/relationships/image" Target="../media/image131.png"/><Relationship Id="rId18" Type="http://schemas.openxmlformats.org/officeDocument/2006/relationships/customXml" Target="../ink/ink211.xml"/><Relationship Id="rId39" Type="http://schemas.openxmlformats.org/officeDocument/2006/relationships/image" Target="../media/image144.png"/><Relationship Id="rId34" Type="http://schemas.openxmlformats.org/officeDocument/2006/relationships/customXml" Target="../ink/ink219.xml"/><Relationship Id="rId50" Type="http://schemas.openxmlformats.org/officeDocument/2006/relationships/customXml" Target="../ink/ink227.xml"/><Relationship Id="rId55" Type="http://schemas.openxmlformats.org/officeDocument/2006/relationships/image" Target="../media/image152.png"/><Relationship Id="rId76" Type="http://schemas.openxmlformats.org/officeDocument/2006/relationships/customXml" Target="../ink/ink240.xml"/><Relationship Id="rId97" Type="http://schemas.openxmlformats.org/officeDocument/2006/relationships/image" Target="../media/image173.png"/><Relationship Id="rId104" Type="http://schemas.openxmlformats.org/officeDocument/2006/relationships/customXml" Target="../ink/ink254.xml"/><Relationship Id="rId7" Type="http://schemas.openxmlformats.org/officeDocument/2006/relationships/image" Target="../media/image128.png"/><Relationship Id="rId71" Type="http://schemas.openxmlformats.org/officeDocument/2006/relationships/image" Target="../media/image160.png"/><Relationship Id="rId92" Type="http://schemas.openxmlformats.org/officeDocument/2006/relationships/customXml" Target="../ink/ink248.xml"/><Relationship Id="rId2" Type="http://schemas.openxmlformats.org/officeDocument/2006/relationships/customXml" Target="../ink/ink203.xml"/><Relationship Id="rId29" Type="http://schemas.openxmlformats.org/officeDocument/2006/relationships/image" Target="../media/image139.png"/><Relationship Id="rId24" Type="http://schemas.openxmlformats.org/officeDocument/2006/relationships/customXml" Target="../ink/ink214.xml"/><Relationship Id="rId40" Type="http://schemas.openxmlformats.org/officeDocument/2006/relationships/customXml" Target="../ink/ink222.xml"/><Relationship Id="rId45" Type="http://schemas.openxmlformats.org/officeDocument/2006/relationships/image" Target="../media/image147.png"/><Relationship Id="rId66" Type="http://schemas.openxmlformats.org/officeDocument/2006/relationships/customXml" Target="../ink/ink235.xml"/><Relationship Id="rId87" Type="http://schemas.openxmlformats.org/officeDocument/2006/relationships/image" Target="../media/image168.png"/><Relationship Id="rId61" Type="http://schemas.openxmlformats.org/officeDocument/2006/relationships/image" Target="../media/image155.png"/><Relationship Id="rId82" Type="http://schemas.openxmlformats.org/officeDocument/2006/relationships/customXml" Target="../ink/ink243.xml"/><Relationship Id="rId19" Type="http://schemas.openxmlformats.org/officeDocument/2006/relationships/image" Target="../media/image134.png"/><Relationship Id="rId14" Type="http://schemas.openxmlformats.org/officeDocument/2006/relationships/customXml" Target="../ink/ink209.xml"/><Relationship Id="rId30" Type="http://schemas.openxmlformats.org/officeDocument/2006/relationships/customXml" Target="../ink/ink217.xml"/><Relationship Id="rId35" Type="http://schemas.openxmlformats.org/officeDocument/2006/relationships/image" Target="../media/image142.png"/><Relationship Id="rId56" Type="http://schemas.openxmlformats.org/officeDocument/2006/relationships/customXml" Target="../ink/ink230.xml"/><Relationship Id="rId77" Type="http://schemas.openxmlformats.org/officeDocument/2006/relationships/image" Target="../media/image163.png"/><Relationship Id="rId100" Type="http://schemas.openxmlformats.org/officeDocument/2006/relationships/customXml" Target="../ink/ink252.xml"/><Relationship Id="rId105" Type="http://schemas.openxmlformats.org/officeDocument/2006/relationships/image" Target="../media/image177.png"/><Relationship Id="rId8" Type="http://schemas.openxmlformats.org/officeDocument/2006/relationships/customXml" Target="../ink/ink206.xml"/><Relationship Id="rId51" Type="http://schemas.openxmlformats.org/officeDocument/2006/relationships/image" Target="../media/image150.png"/><Relationship Id="rId72" Type="http://schemas.openxmlformats.org/officeDocument/2006/relationships/customXml" Target="../ink/ink238.xml"/><Relationship Id="rId93" Type="http://schemas.openxmlformats.org/officeDocument/2006/relationships/image" Target="../media/image171.png"/><Relationship Id="rId98" Type="http://schemas.openxmlformats.org/officeDocument/2006/relationships/customXml" Target="../ink/ink251.xml"/><Relationship Id="rId3" Type="http://schemas.openxmlformats.org/officeDocument/2006/relationships/image" Target="../media/image126.png"/><Relationship Id="rId25" Type="http://schemas.openxmlformats.org/officeDocument/2006/relationships/image" Target="../media/image137.png"/><Relationship Id="rId46" Type="http://schemas.openxmlformats.org/officeDocument/2006/relationships/customXml" Target="../ink/ink225.xml"/><Relationship Id="rId67" Type="http://schemas.openxmlformats.org/officeDocument/2006/relationships/image" Target="../media/image158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7.xml"/><Relationship Id="rId117" Type="http://schemas.openxmlformats.org/officeDocument/2006/relationships/customXml" Target="../ink/ink313.xml"/><Relationship Id="rId21" Type="http://schemas.openxmlformats.org/officeDocument/2006/relationships/image" Target="../media/image135.png"/><Relationship Id="rId42" Type="http://schemas.openxmlformats.org/officeDocument/2006/relationships/customXml" Target="../ink/ink275.xml"/><Relationship Id="rId47" Type="http://schemas.openxmlformats.org/officeDocument/2006/relationships/image" Target="../media/image148.png"/><Relationship Id="rId63" Type="http://schemas.openxmlformats.org/officeDocument/2006/relationships/image" Target="../media/image156.png"/><Relationship Id="rId68" Type="http://schemas.openxmlformats.org/officeDocument/2006/relationships/customXml" Target="../ink/ink288.xml"/><Relationship Id="rId84" Type="http://schemas.openxmlformats.org/officeDocument/2006/relationships/customXml" Target="../ink/ink296.xml"/><Relationship Id="rId89" Type="http://schemas.openxmlformats.org/officeDocument/2006/relationships/image" Target="../media/image169.png"/><Relationship Id="rId112" Type="http://schemas.openxmlformats.org/officeDocument/2006/relationships/image" Target="../media/image180.png"/><Relationship Id="rId16" Type="http://schemas.openxmlformats.org/officeDocument/2006/relationships/customXml" Target="../ink/ink262.xml"/><Relationship Id="rId107" Type="http://schemas.openxmlformats.org/officeDocument/2006/relationships/customXml" Target="../ink/ink308.xml"/><Relationship Id="rId11" Type="http://schemas.openxmlformats.org/officeDocument/2006/relationships/image" Target="../media/image130.png"/><Relationship Id="rId32" Type="http://schemas.openxmlformats.org/officeDocument/2006/relationships/customXml" Target="../ink/ink270.xml"/><Relationship Id="rId37" Type="http://schemas.openxmlformats.org/officeDocument/2006/relationships/image" Target="../media/image143.png"/><Relationship Id="rId53" Type="http://schemas.openxmlformats.org/officeDocument/2006/relationships/image" Target="../media/image151.png"/><Relationship Id="rId58" Type="http://schemas.openxmlformats.org/officeDocument/2006/relationships/customXml" Target="../ink/ink283.xml"/><Relationship Id="rId74" Type="http://schemas.openxmlformats.org/officeDocument/2006/relationships/customXml" Target="../ink/ink291.xml"/><Relationship Id="rId79" Type="http://schemas.openxmlformats.org/officeDocument/2006/relationships/image" Target="../media/image164.png"/><Relationship Id="rId102" Type="http://schemas.openxmlformats.org/officeDocument/2006/relationships/customXml" Target="../ink/ink305.xml"/><Relationship Id="rId123" Type="http://schemas.openxmlformats.org/officeDocument/2006/relationships/customXml" Target="../ink/ink316.xml"/><Relationship Id="rId5" Type="http://schemas.openxmlformats.org/officeDocument/2006/relationships/image" Target="../media/image127.png"/><Relationship Id="rId90" Type="http://schemas.openxmlformats.org/officeDocument/2006/relationships/customXml" Target="../ink/ink299.xml"/><Relationship Id="rId95" Type="http://schemas.openxmlformats.org/officeDocument/2006/relationships/image" Target="../media/image172.png"/><Relationship Id="rId22" Type="http://schemas.openxmlformats.org/officeDocument/2006/relationships/customXml" Target="../ink/ink265.xml"/><Relationship Id="rId27" Type="http://schemas.openxmlformats.org/officeDocument/2006/relationships/image" Target="../media/image138.png"/><Relationship Id="rId43" Type="http://schemas.openxmlformats.org/officeDocument/2006/relationships/image" Target="../media/image146.png"/><Relationship Id="rId48" Type="http://schemas.openxmlformats.org/officeDocument/2006/relationships/customXml" Target="../ink/ink278.xml"/><Relationship Id="rId64" Type="http://schemas.openxmlformats.org/officeDocument/2006/relationships/customXml" Target="../ink/ink286.xml"/><Relationship Id="rId69" Type="http://schemas.openxmlformats.org/officeDocument/2006/relationships/image" Target="../media/image159.png"/><Relationship Id="rId113" Type="http://schemas.openxmlformats.org/officeDocument/2006/relationships/customXml" Target="../ink/ink311.xml"/><Relationship Id="rId118" Type="http://schemas.openxmlformats.org/officeDocument/2006/relationships/image" Target="../media/image183.png"/><Relationship Id="rId80" Type="http://schemas.openxmlformats.org/officeDocument/2006/relationships/customXml" Target="../ink/ink294.xml"/><Relationship Id="rId85" Type="http://schemas.openxmlformats.org/officeDocument/2006/relationships/image" Target="../media/image167.png"/><Relationship Id="rId12" Type="http://schemas.openxmlformats.org/officeDocument/2006/relationships/customXml" Target="../ink/ink260.xml"/><Relationship Id="rId17" Type="http://schemas.openxmlformats.org/officeDocument/2006/relationships/image" Target="../media/image133.png"/><Relationship Id="rId33" Type="http://schemas.openxmlformats.org/officeDocument/2006/relationships/image" Target="../media/image141.png"/><Relationship Id="rId38" Type="http://schemas.openxmlformats.org/officeDocument/2006/relationships/customXml" Target="../ink/ink273.xml"/><Relationship Id="rId59" Type="http://schemas.openxmlformats.org/officeDocument/2006/relationships/image" Target="../media/image154.png"/><Relationship Id="rId103" Type="http://schemas.openxmlformats.org/officeDocument/2006/relationships/image" Target="../media/image176.png"/><Relationship Id="rId108" Type="http://schemas.openxmlformats.org/officeDocument/2006/relationships/image" Target="../media/image178.png"/><Relationship Id="rId124" Type="http://schemas.openxmlformats.org/officeDocument/2006/relationships/image" Target="../media/image186.png"/><Relationship Id="rId54" Type="http://schemas.openxmlformats.org/officeDocument/2006/relationships/customXml" Target="../ink/ink281.xml"/><Relationship Id="rId70" Type="http://schemas.openxmlformats.org/officeDocument/2006/relationships/customXml" Target="../ink/ink289.xml"/><Relationship Id="rId75" Type="http://schemas.openxmlformats.org/officeDocument/2006/relationships/image" Target="../media/image162.png"/><Relationship Id="rId91" Type="http://schemas.openxmlformats.org/officeDocument/2006/relationships/image" Target="../media/image170.png"/><Relationship Id="rId96" Type="http://schemas.openxmlformats.org/officeDocument/2006/relationships/customXml" Target="../ink/ink302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57.xml"/><Relationship Id="rId23" Type="http://schemas.openxmlformats.org/officeDocument/2006/relationships/image" Target="../media/image136.png"/><Relationship Id="rId28" Type="http://schemas.openxmlformats.org/officeDocument/2006/relationships/customXml" Target="../ink/ink268.xml"/><Relationship Id="rId49" Type="http://schemas.openxmlformats.org/officeDocument/2006/relationships/image" Target="../media/image149.png"/><Relationship Id="rId114" Type="http://schemas.openxmlformats.org/officeDocument/2006/relationships/image" Target="../media/image181.png"/><Relationship Id="rId119" Type="http://schemas.openxmlformats.org/officeDocument/2006/relationships/customXml" Target="../ink/ink314.xml"/><Relationship Id="rId44" Type="http://schemas.openxmlformats.org/officeDocument/2006/relationships/customXml" Target="../ink/ink276.xml"/><Relationship Id="rId60" Type="http://schemas.openxmlformats.org/officeDocument/2006/relationships/customXml" Target="../ink/ink284.xml"/><Relationship Id="rId65" Type="http://schemas.openxmlformats.org/officeDocument/2006/relationships/image" Target="../media/image157.png"/><Relationship Id="rId81" Type="http://schemas.openxmlformats.org/officeDocument/2006/relationships/image" Target="../media/image165.png"/><Relationship Id="rId86" Type="http://schemas.openxmlformats.org/officeDocument/2006/relationships/customXml" Target="../ink/ink297.xml"/><Relationship Id="rId4" Type="http://schemas.openxmlformats.org/officeDocument/2006/relationships/customXml" Target="../ink/ink256.xml"/><Relationship Id="rId9" Type="http://schemas.openxmlformats.org/officeDocument/2006/relationships/image" Target="../media/image129.png"/><Relationship Id="rId13" Type="http://schemas.openxmlformats.org/officeDocument/2006/relationships/image" Target="../media/image131.png"/><Relationship Id="rId18" Type="http://schemas.openxmlformats.org/officeDocument/2006/relationships/customXml" Target="../ink/ink263.xml"/><Relationship Id="rId39" Type="http://schemas.openxmlformats.org/officeDocument/2006/relationships/image" Target="../media/image144.png"/><Relationship Id="rId109" Type="http://schemas.openxmlformats.org/officeDocument/2006/relationships/customXml" Target="../ink/ink309.xml"/><Relationship Id="rId34" Type="http://schemas.openxmlformats.org/officeDocument/2006/relationships/customXml" Target="../ink/ink271.xml"/><Relationship Id="rId50" Type="http://schemas.openxmlformats.org/officeDocument/2006/relationships/customXml" Target="../ink/ink279.xml"/><Relationship Id="rId55" Type="http://schemas.openxmlformats.org/officeDocument/2006/relationships/image" Target="../media/image152.png"/><Relationship Id="rId76" Type="http://schemas.openxmlformats.org/officeDocument/2006/relationships/customXml" Target="../ink/ink292.xml"/><Relationship Id="rId97" Type="http://schemas.openxmlformats.org/officeDocument/2006/relationships/image" Target="../media/image173.png"/><Relationship Id="rId104" Type="http://schemas.openxmlformats.org/officeDocument/2006/relationships/customXml" Target="../ink/ink306.xml"/><Relationship Id="rId120" Type="http://schemas.openxmlformats.org/officeDocument/2006/relationships/image" Target="../media/image184.png"/><Relationship Id="rId7" Type="http://schemas.openxmlformats.org/officeDocument/2006/relationships/image" Target="../media/image128.png"/><Relationship Id="rId71" Type="http://schemas.openxmlformats.org/officeDocument/2006/relationships/image" Target="../media/image160.png"/><Relationship Id="rId92" Type="http://schemas.openxmlformats.org/officeDocument/2006/relationships/customXml" Target="../ink/ink300.xml"/><Relationship Id="rId2" Type="http://schemas.openxmlformats.org/officeDocument/2006/relationships/customXml" Target="../ink/ink255.xml"/><Relationship Id="rId29" Type="http://schemas.openxmlformats.org/officeDocument/2006/relationships/image" Target="../media/image139.png"/><Relationship Id="rId24" Type="http://schemas.openxmlformats.org/officeDocument/2006/relationships/customXml" Target="../ink/ink266.xml"/><Relationship Id="rId40" Type="http://schemas.openxmlformats.org/officeDocument/2006/relationships/customXml" Target="../ink/ink274.xml"/><Relationship Id="rId45" Type="http://schemas.openxmlformats.org/officeDocument/2006/relationships/image" Target="../media/image147.png"/><Relationship Id="rId66" Type="http://schemas.openxmlformats.org/officeDocument/2006/relationships/customXml" Target="../ink/ink287.xml"/><Relationship Id="rId87" Type="http://schemas.openxmlformats.org/officeDocument/2006/relationships/image" Target="../media/image168.png"/><Relationship Id="rId110" Type="http://schemas.openxmlformats.org/officeDocument/2006/relationships/image" Target="../media/image179.png"/><Relationship Id="rId115" Type="http://schemas.openxmlformats.org/officeDocument/2006/relationships/customXml" Target="../ink/ink312.xml"/><Relationship Id="rId61" Type="http://schemas.openxmlformats.org/officeDocument/2006/relationships/image" Target="../media/image155.png"/><Relationship Id="rId82" Type="http://schemas.openxmlformats.org/officeDocument/2006/relationships/customXml" Target="../ink/ink295.xml"/><Relationship Id="rId19" Type="http://schemas.openxmlformats.org/officeDocument/2006/relationships/image" Target="../media/image134.png"/><Relationship Id="rId14" Type="http://schemas.openxmlformats.org/officeDocument/2006/relationships/customXml" Target="../ink/ink261.xml"/><Relationship Id="rId30" Type="http://schemas.openxmlformats.org/officeDocument/2006/relationships/customXml" Target="../ink/ink269.xml"/><Relationship Id="rId35" Type="http://schemas.openxmlformats.org/officeDocument/2006/relationships/image" Target="../media/image142.png"/><Relationship Id="rId56" Type="http://schemas.openxmlformats.org/officeDocument/2006/relationships/customXml" Target="../ink/ink282.xml"/><Relationship Id="rId77" Type="http://schemas.openxmlformats.org/officeDocument/2006/relationships/image" Target="../media/image163.png"/><Relationship Id="rId100" Type="http://schemas.openxmlformats.org/officeDocument/2006/relationships/customXml" Target="../ink/ink304.xml"/><Relationship Id="rId105" Type="http://schemas.openxmlformats.org/officeDocument/2006/relationships/image" Target="../media/image177.png"/><Relationship Id="rId8" Type="http://schemas.openxmlformats.org/officeDocument/2006/relationships/customXml" Target="../ink/ink258.xml"/><Relationship Id="rId51" Type="http://schemas.openxmlformats.org/officeDocument/2006/relationships/image" Target="../media/image150.png"/><Relationship Id="rId72" Type="http://schemas.openxmlformats.org/officeDocument/2006/relationships/customXml" Target="../ink/ink290.xml"/><Relationship Id="rId93" Type="http://schemas.openxmlformats.org/officeDocument/2006/relationships/image" Target="../media/image171.png"/><Relationship Id="rId98" Type="http://schemas.openxmlformats.org/officeDocument/2006/relationships/customXml" Target="../ink/ink303.xml"/><Relationship Id="rId121" Type="http://schemas.openxmlformats.org/officeDocument/2006/relationships/customXml" Target="../ink/ink315.xml"/><Relationship Id="rId3" Type="http://schemas.openxmlformats.org/officeDocument/2006/relationships/image" Target="../media/image126.png"/><Relationship Id="rId25" Type="http://schemas.openxmlformats.org/officeDocument/2006/relationships/image" Target="../media/image137.png"/><Relationship Id="rId46" Type="http://schemas.openxmlformats.org/officeDocument/2006/relationships/customXml" Target="../ink/ink277.xml"/><Relationship Id="rId67" Type="http://schemas.openxmlformats.org/officeDocument/2006/relationships/image" Target="../media/image158.png"/><Relationship Id="rId116" Type="http://schemas.openxmlformats.org/officeDocument/2006/relationships/image" Target="../media/image182.png"/><Relationship Id="rId20" Type="http://schemas.openxmlformats.org/officeDocument/2006/relationships/customXml" Target="../ink/ink264.xml"/><Relationship Id="rId41" Type="http://schemas.openxmlformats.org/officeDocument/2006/relationships/image" Target="../media/image145.png"/><Relationship Id="rId62" Type="http://schemas.openxmlformats.org/officeDocument/2006/relationships/customXml" Target="../ink/ink285.xml"/><Relationship Id="rId83" Type="http://schemas.openxmlformats.org/officeDocument/2006/relationships/image" Target="../media/image166.png"/><Relationship Id="rId88" Type="http://schemas.openxmlformats.org/officeDocument/2006/relationships/customXml" Target="../ink/ink298.xml"/><Relationship Id="rId111" Type="http://schemas.openxmlformats.org/officeDocument/2006/relationships/customXml" Target="../ink/ink310.xml"/><Relationship Id="rId15" Type="http://schemas.openxmlformats.org/officeDocument/2006/relationships/image" Target="../media/image132.png"/><Relationship Id="rId36" Type="http://schemas.openxmlformats.org/officeDocument/2006/relationships/customXml" Target="../ink/ink272.xml"/><Relationship Id="rId57" Type="http://schemas.openxmlformats.org/officeDocument/2006/relationships/image" Target="../media/image153.png"/><Relationship Id="rId106" Type="http://schemas.openxmlformats.org/officeDocument/2006/relationships/customXml" Target="../ink/ink307.xml"/><Relationship Id="rId10" Type="http://schemas.openxmlformats.org/officeDocument/2006/relationships/customXml" Target="../ink/ink259.xml"/><Relationship Id="rId31" Type="http://schemas.openxmlformats.org/officeDocument/2006/relationships/image" Target="../media/image140.png"/><Relationship Id="rId52" Type="http://schemas.openxmlformats.org/officeDocument/2006/relationships/customXml" Target="../ink/ink280.xml"/><Relationship Id="rId73" Type="http://schemas.openxmlformats.org/officeDocument/2006/relationships/image" Target="../media/image161.png"/><Relationship Id="rId78" Type="http://schemas.openxmlformats.org/officeDocument/2006/relationships/customXml" Target="../ink/ink293.xml"/><Relationship Id="rId94" Type="http://schemas.openxmlformats.org/officeDocument/2006/relationships/customXml" Target="../ink/ink301.xml"/><Relationship Id="rId99" Type="http://schemas.openxmlformats.org/officeDocument/2006/relationships/image" Target="../media/image174.png"/><Relationship Id="rId101" Type="http://schemas.openxmlformats.org/officeDocument/2006/relationships/image" Target="../media/image175.png"/><Relationship Id="rId122" Type="http://schemas.openxmlformats.org/officeDocument/2006/relationships/image" Target="../media/image185.png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9.xml"/><Relationship Id="rId117" Type="http://schemas.openxmlformats.org/officeDocument/2006/relationships/customXml" Target="../ink/ink375.xml"/><Relationship Id="rId21" Type="http://schemas.openxmlformats.org/officeDocument/2006/relationships/image" Target="../media/image135.png"/><Relationship Id="rId42" Type="http://schemas.openxmlformats.org/officeDocument/2006/relationships/customXml" Target="../ink/ink337.xml"/><Relationship Id="rId47" Type="http://schemas.openxmlformats.org/officeDocument/2006/relationships/image" Target="../media/image148.png"/><Relationship Id="rId63" Type="http://schemas.openxmlformats.org/officeDocument/2006/relationships/image" Target="../media/image156.png"/><Relationship Id="rId68" Type="http://schemas.openxmlformats.org/officeDocument/2006/relationships/customXml" Target="../ink/ink350.xml"/><Relationship Id="rId84" Type="http://schemas.openxmlformats.org/officeDocument/2006/relationships/customXml" Target="../ink/ink358.xml"/><Relationship Id="rId89" Type="http://schemas.openxmlformats.org/officeDocument/2006/relationships/image" Target="../media/image169.png"/><Relationship Id="rId112" Type="http://schemas.openxmlformats.org/officeDocument/2006/relationships/image" Target="../media/image189.png"/><Relationship Id="rId16" Type="http://schemas.openxmlformats.org/officeDocument/2006/relationships/customXml" Target="../ink/ink324.xml"/><Relationship Id="rId107" Type="http://schemas.openxmlformats.org/officeDocument/2006/relationships/customXml" Target="../ink/ink370.xml"/><Relationship Id="rId11" Type="http://schemas.openxmlformats.org/officeDocument/2006/relationships/image" Target="../media/image130.png"/><Relationship Id="rId32" Type="http://schemas.openxmlformats.org/officeDocument/2006/relationships/customXml" Target="../ink/ink332.xml"/><Relationship Id="rId37" Type="http://schemas.openxmlformats.org/officeDocument/2006/relationships/image" Target="../media/image143.png"/><Relationship Id="rId53" Type="http://schemas.openxmlformats.org/officeDocument/2006/relationships/image" Target="../media/image151.png"/><Relationship Id="rId58" Type="http://schemas.openxmlformats.org/officeDocument/2006/relationships/customXml" Target="../ink/ink345.xml"/><Relationship Id="rId74" Type="http://schemas.openxmlformats.org/officeDocument/2006/relationships/customXml" Target="../ink/ink353.xml"/><Relationship Id="rId79" Type="http://schemas.openxmlformats.org/officeDocument/2006/relationships/image" Target="../media/image164.png"/><Relationship Id="rId102" Type="http://schemas.openxmlformats.org/officeDocument/2006/relationships/customXml" Target="../ink/ink367.xml"/><Relationship Id="rId123" Type="http://schemas.openxmlformats.org/officeDocument/2006/relationships/customXml" Target="../ink/ink378.xml"/><Relationship Id="rId128" Type="http://schemas.openxmlformats.org/officeDocument/2006/relationships/image" Target="../media/image197.png"/><Relationship Id="rId5" Type="http://schemas.openxmlformats.org/officeDocument/2006/relationships/image" Target="../media/image127.png"/><Relationship Id="rId90" Type="http://schemas.openxmlformats.org/officeDocument/2006/relationships/customXml" Target="../ink/ink361.xml"/><Relationship Id="rId95" Type="http://schemas.openxmlformats.org/officeDocument/2006/relationships/image" Target="../media/image172.png"/><Relationship Id="rId22" Type="http://schemas.openxmlformats.org/officeDocument/2006/relationships/customXml" Target="../ink/ink327.xml"/><Relationship Id="rId27" Type="http://schemas.openxmlformats.org/officeDocument/2006/relationships/image" Target="../media/image138.png"/><Relationship Id="rId43" Type="http://schemas.openxmlformats.org/officeDocument/2006/relationships/image" Target="../media/image146.png"/><Relationship Id="rId48" Type="http://schemas.openxmlformats.org/officeDocument/2006/relationships/customXml" Target="../ink/ink340.xml"/><Relationship Id="rId64" Type="http://schemas.openxmlformats.org/officeDocument/2006/relationships/customXml" Target="../ink/ink348.xml"/><Relationship Id="rId69" Type="http://schemas.openxmlformats.org/officeDocument/2006/relationships/image" Target="../media/image159.png"/><Relationship Id="rId113" Type="http://schemas.openxmlformats.org/officeDocument/2006/relationships/customXml" Target="../ink/ink373.xml"/><Relationship Id="rId118" Type="http://schemas.openxmlformats.org/officeDocument/2006/relationships/image" Target="../media/image192.png"/><Relationship Id="rId80" Type="http://schemas.openxmlformats.org/officeDocument/2006/relationships/customXml" Target="../ink/ink356.xml"/><Relationship Id="rId85" Type="http://schemas.openxmlformats.org/officeDocument/2006/relationships/image" Target="../media/image167.png"/><Relationship Id="rId12" Type="http://schemas.openxmlformats.org/officeDocument/2006/relationships/customXml" Target="../ink/ink322.xml"/><Relationship Id="rId17" Type="http://schemas.openxmlformats.org/officeDocument/2006/relationships/image" Target="../media/image133.png"/><Relationship Id="rId33" Type="http://schemas.openxmlformats.org/officeDocument/2006/relationships/image" Target="../media/image141.png"/><Relationship Id="rId38" Type="http://schemas.openxmlformats.org/officeDocument/2006/relationships/customXml" Target="../ink/ink335.xml"/><Relationship Id="rId59" Type="http://schemas.openxmlformats.org/officeDocument/2006/relationships/image" Target="../media/image154.png"/><Relationship Id="rId103" Type="http://schemas.openxmlformats.org/officeDocument/2006/relationships/image" Target="../media/image176.png"/><Relationship Id="rId108" Type="http://schemas.openxmlformats.org/officeDocument/2006/relationships/image" Target="../media/image187.png"/><Relationship Id="rId124" Type="http://schemas.openxmlformats.org/officeDocument/2006/relationships/image" Target="../media/image195.png"/><Relationship Id="rId54" Type="http://schemas.openxmlformats.org/officeDocument/2006/relationships/customXml" Target="../ink/ink343.xml"/><Relationship Id="rId70" Type="http://schemas.openxmlformats.org/officeDocument/2006/relationships/customXml" Target="../ink/ink351.xml"/><Relationship Id="rId75" Type="http://schemas.openxmlformats.org/officeDocument/2006/relationships/image" Target="../media/image162.png"/><Relationship Id="rId91" Type="http://schemas.openxmlformats.org/officeDocument/2006/relationships/image" Target="../media/image170.png"/><Relationship Id="rId96" Type="http://schemas.openxmlformats.org/officeDocument/2006/relationships/customXml" Target="../ink/ink364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19.xml"/><Relationship Id="rId23" Type="http://schemas.openxmlformats.org/officeDocument/2006/relationships/image" Target="../media/image136.png"/><Relationship Id="rId28" Type="http://schemas.openxmlformats.org/officeDocument/2006/relationships/customXml" Target="../ink/ink330.xml"/><Relationship Id="rId49" Type="http://schemas.openxmlformats.org/officeDocument/2006/relationships/image" Target="../media/image149.png"/><Relationship Id="rId114" Type="http://schemas.openxmlformats.org/officeDocument/2006/relationships/image" Target="../media/image190.png"/><Relationship Id="rId119" Type="http://schemas.openxmlformats.org/officeDocument/2006/relationships/customXml" Target="../ink/ink376.xml"/><Relationship Id="rId44" Type="http://schemas.openxmlformats.org/officeDocument/2006/relationships/customXml" Target="../ink/ink338.xml"/><Relationship Id="rId60" Type="http://schemas.openxmlformats.org/officeDocument/2006/relationships/customXml" Target="../ink/ink346.xml"/><Relationship Id="rId65" Type="http://schemas.openxmlformats.org/officeDocument/2006/relationships/image" Target="../media/image157.png"/><Relationship Id="rId81" Type="http://schemas.openxmlformats.org/officeDocument/2006/relationships/image" Target="../media/image165.png"/><Relationship Id="rId86" Type="http://schemas.openxmlformats.org/officeDocument/2006/relationships/customXml" Target="../ink/ink359.xml"/><Relationship Id="rId13" Type="http://schemas.openxmlformats.org/officeDocument/2006/relationships/image" Target="../media/image131.png"/><Relationship Id="rId18" Type="http://schemas.openxmlformats.org/officeDocument/2006/relationships/customXml" Target="../ink/ink325.xml"/><Relationship Id="rId39" Type="http://schemas.openxmlformats.org/officeDocument/2006/relationships/image" Target="../media/image144.png"/><Relationship Id="rId109" Type="http://schemas.openxmlformats.org/officeDocument/2006/relationships/customXml" Target="../ink/ink371.xml"/><Relationship Id="rId34" Type="http://schemas.openxmlformats.org/officeDocument/2006/relationships/customXml" Target="../ink/ink333.xml"/><Relationship Id="rId50" Type="http://schemas.openxmlformats.org/officeDocument/2006/relationships/customXml" Target="../ink/ink341.xml"/><Relationship Id="rId55" Type="http://schemas.openxmlformats.org/officeDocument/2006/relationships/image" Target="../media/image152.png"/><Relationship Id="rId76" Type="http://schemas.openxmlformats.org/officeDocument/2006/relationships/customXml" Target="../ink/ink354.xml"/><Relationship Id="rId97" Type="http://schemas.openxmlformats.org/officeDocument/2006/relationships/image" Target="../media/image173.png"/><Relationship Id="rId104" Type="http://schemas.openxmlformats.org/officeDocument/2006/relationships/customXml" Target="../ink/ink368.xml"/><Relationship Id="rId120" Type="http://schemas.openxmlformats.org/officeDocument/2006/relationships/image" Target="../media/image193.png"/><Relationship Id="rId125" Type="http://schemas.openxmlformats.org/officeDocument/2006/relationships/customXml" Target="../ink/ink379.xml"/><Relationship Id="rId7" Type="http://schemas.openxmlformats.org/officeDocument/2006/relationships/image" Target="../media/image128.png"/><Relationship Id="rId71" Type="http://schemas.openxmlformats.org/officeDocument/2006/relationships/image" Target="../media/image160.png"/><Relationship Id="rId92" Type="http://schemas.openxmlformats.org/officeDocument/2006/relationships/customXml" Target="../ink/ink362.xml"/><Relationship Id="rId2" Type="http://schemas.openxmlformats.org/officeDocument/2006/relationships/customXml" Target="../ink/ink317.xml"/><Relationship Id="rId29" Type="http://schemas.openxmlformats.org/officeDocument/2006/relationships/image" Target="../media/image139.png"/><Relationship Id="rId24" Type="http://schemas.openxmlformats.org/officeDocument/2006/relationships/customXml" Target="../ink/ink328.xml"/><Relationship Id="rId40" Type="http://schemas.openxmlformats.org/officeDocument/2006/relationships/customXml" Target="../ink/ink336.xml"/><Relationship Id="rId45" Type="http://schemas.openxmlformats.org/officeDocument/2006/relationships/image" Target="../media/image147.png"/><Relationship Id="rId66" Type="http://schemas.openxmlformats.org/officeDocument/2006/relationships/customXml" Target="../ink/ink349.xml"/><Relationship Id="rId87" Type="http://schemas.openxmlformats.org/officeDocument/2006/relationships/image" Target="../media/image168.png"/><Relationship Id="rId110" Type="http://schemas.openxmlformats.org/officeDocument/2006/relationships/image" Target="../media/image188.png"/><Relationship Id="rId115" Type="http://schemas.openxmlformats.org/officeDocument/2006/relationships/customXml" Target="../ink/ink374.xml"/><Relationship Id="rId61" Type="http://schemas.openxmlformats.org/officeDocument/2006/relationships/image" Target="../media/image155.png"/><Relationship Id="rId82" Type="http://schemas.openxmlformats.org/officeDocument/2006/relationships/customXml" Target="../ink/ink357.xml"/><Relationship Id="rId19" Type="http://schemas.openxmlformats.org/officeDocument/2006/relationships/image" Target="../media/image134.png"/><Relationship Id="rId14" Type="http://schemas.openxmlformats.org/officeDocument/2006/relationships/customXml" Target="../ink/ink323.xml"/><Relationship Id="rId30" Type="http://schemas.openxmlformats.org/officeDocument/2006/relationships/customXml" Target="../ink/ink331.xml"/><Relationship Id="rId35" Type="http://schemas.openxmlformats.org/officeDocument/2006/relationships/image" Target="../media/image142.png"/><Relationship Id="rId56" Type="http://schemas.openxmlformats.org/officeDocument/2006/relationships/customXml" Target="../ink/ink344.xml"/><Relationship Id="rId77" Type="http://schemas.openxmlformats.org/officeDocument/2006/relationships/image" Target="../media/image163.png"/><Relationship Id="rId100" Type="http://schemas.openxmlformats.org/officeDocument/2006/relationships/customXml" Target="../ink/ink366.xml"/><Relationship Id="rId105" Type="http://schemas.openxmlformats.org/officeDocument/2006/relationships/image" Target="../media/image177.png"/><Relationship Id="rId126" Type="http://schemas.openxmlformats.org/officeDocument/2006/relationships/image" Target="../media/image196.png"/><Relationship Id="rId8" Type="http://schemas.openxmlformats.org/officeDocument/2006/relationships/customXml" Target="../ink/ink320.xml"/><Relationship Id="rId51" Type="http://schemas.openxmlformats.org/officeDocument/2006/relationships/image" Target="../media/image150.png"/><Relationship Id="rId72" Type="http://schemas.openxmlformats.org/officeDocument/2006/relationships/customXml" Target="../ink/ink352.xml"/><Relationship Id="rId93" Type="http://schemas.openxmlformats.org/officeDocument/2006/relationships/image" Target="../media/image171.png"/><Relationship Id="rId98" Type="http://schemas.openxmlformats.org/officeDocument/2006/relationships/customXml" Target="../ink/ink365.xml"/><Relationship Id="rId121" Type="http://schemas.openxmlformats.org/officeDocument/2006/relationships/customXml" Target="../ink/ink377.xml"/><Relationship Id="rId3" Type="http://schemas.openxmlformats.org/officeDocument/2006/relationships/image" Target="../media/image126.png"/><Relationship Id="rId25" Type="http://schemas.openxmlformats.org/officeDocument/2006/relationships/image" Target="../media/image137.png"/><Relationship Id="rId46" Type="http://schemas.openxmlformats.org/officeDocument/2006/relationships/customXml" Target="../ink/ink339.xml"/><Relationship Id="rId67" Type="http://schemas.openxmlformats.org/officeDocument/2006/relationships/image" Target="../media/image158.png"/><Relationship Id="rId116" Type="http://schemas.openxmlformats.org/officeDocument/2006/relationships/image" Target="../media/image191.png"/><Relationship Id="rId20" Type="http://schemas.openxmlformats.org/officeDocument/2006/relationships/customXml" Target="../ink/ink326.xml"/><Relationship Id="rId41" Type="http://schemas.openxmlformats.org/officeDocument/2006/relationships/image" Target="../media/image145.png"/><Relationship Id="rId62" Type="http://schemas.openxmlformats.org/officeDocument/2006/relationships/customXml" Target="../ink/ink347.xml"/><Relationship Id="rId83" Type="http://schemas.openxmlformats.org/officeDocument/2006/relationships/image" Target="../media/image166.png"/><Relationship Id="rId88" Type="http://schemas.openxmlformats.org/officeDocument/2006/relationships/customXml" Target="../ink/ink360.xml"/><Relationship Id="rId111" Type="http://schemas.openxmlformats.org/officeDocument/2006/relationships/customXml" Target="../ink/ink372.xml"/><Relationship Id="rId15" Type="http://schemas.openxmlformats.org/officeDocument/2006/relationships/image" Target="../media/image132.png"/><Relationship Id="rId36" Type="http://schemas.openxmlformats.org/officeDocument/2006/relationships/customXml" Target="../ink/ink334.xml"/><Relationship Id="rId57" Type="http://schemas.openxmlformats.org/officeDocument/2006/relationships/image" Target="../media/image153.png"/><Relationship Id="rId106" Type="http://schemas.openxmlformats.org/officeDocument/2006/relationships/customXml" Target="../ink/ink369.xml"/><Relationship Id="rId127" Type="http://schemas.openxmlformats.org/officeDocument/2006/relationships/customXml" Target="../ink/ink380.xml"/><Relationship Id="rId10" Type="http://schemas.openxmlformats.org/officeDocument/2006/relationships/customXml" Target="../ink/ink321.xml"/><Relationship Id="rId31" Type="http://schemas.openxmlformats.org/officeDocument/2006/relationships/image" Target="../media/image140.png"/><Relationship Id="rId52" Type="http://schemas.openxmlformats.org/officeDocument/2006/relationships/customXml" Target="../ink/ink342.xml"/><Relationship Id="rId73" Type="http://schemas.openxmlformats.org/officeDocument/2006/relationships/image" Target="../media/image161.png"/><Relationship Id="rId78" Type="http://schemas.openxmlformats.org/officeDocument/2006/relationships/customXml" Target="../ink/ink355.xml"/><Relationship Id="rId94" Type="http://schemas.openxmlformats.org/officeDocument/2006/relationships/customXml" Target="../ink/ink363.xml"/><Relationship Id="rId99" Type="http://schemas.openxmlformats.org/officeDocument/2006/relationships/image" Target="../media/image174.png"/><Relationship Id="rId101" Type="http://schemas.openxmlformats.org/officeDocument/2006/relationships/image" Target="../media/image175.png"/><Relationship Id="rId122" Type="http://schemas.openxmlformats.org/officeDocument/2006/relationships/image" Target="../media/image194.png"/><Relationship Id="rId4" Type="http://schemas.openxmlformats.org/officeDocument/2006/relationships/customXml" Target="../ink/ink318.xml"/><Relationship Id="rId9" Type="http://schemas.openxmlformats.org/officeDocument/2006/relationships/image" Target="../media/image129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3.xml"/><Relationship Id="rId117" Type="http://schemas.openxmlformats.org/officeDocument/2006/relationships/customXml" Target="../ink/ink439.xml"/><Relationship Id="rId21" Type="http://schemas.openxmlformats.org/officeDocument/2006/relationships/image" Target="../media/image135.png"/><Relationship Id="rId42" Type="http://schemas.openxmlformats.org/officeDocument/2006/relationships/customXml" Target="../ink/ink401.xml"/><Relationship Id="rId47" Type="http://schemas.openxmlformats.org/officeDocument/2006/relationships/image" Target="../media/image148.png"/><Relationship Id="rId63" Type="http://schemas.openxmlformats.org/officeDocument/2006/relationships/image" Target="../media/image156.png"/><Relationship Id="rId68" Type="http://schemas.openxmlformats.org/officeDocument/2006/relationships/customXml" Target="../ink/ink414.xml"/><Relationship Id="rId84" Type="http://schemas.openxmlformats.org/officeDocument/2006/relationships/customXml" Target="../ink/ink422.xml"/><Relationship Id="rId89" Type="http://schemas.openxmlformats.org/officeDocument/2006/relationships/image" Target="../media/image169.png"/><Relationship Id="rId112" Type="http://schemas.openxmlformats.org/officeDocument/2006/relationships/image" Target="../media/image189.png"/><Relationship Id="rId16" Type="http://schemas.openxmlformats.org/officeDocument/2006/relationships/customXml" Target="../ink/ink388.xml"/><Relationship Id="rId107" Type="http://schemas.openxmlformats.org/officeDocument/2006/relationships/customXml" Target="../ink/ink434.xml"/><Relationship Id="rId11" Type="http://schemas.openxmlformats.org/officeDocument/2006/relationships/image" Target="../media/image130.png"/><Relationship Id="rId32" Type="http://schemas.openxmlformats.org/officeDocument/2006/relationships/customXml" Target="../ink/ink396.xml"/><Relationship Id="rId37" Type="http://schemas.openxmlformats.org/officeDocument/2006/relationships/image" Target="../media/image143.png"/><Relationship Id="rId53" Type="http://schemas.openxmlformats.org/officeDocument/2006/relationships/image" Target="../media/image151.png"/><Relationship Id="rId58" Type="http://schemas.openxmlformats.org/officeDocument/2006/relationships/customXml" Target="../ink/ink409.xml"/><Relationship Id="rId74" Type="http://schemas.openxmlformats.org/officeDocument/2006/relationships/customXml" Target="../ink/ink417.xml"/><Relationship Id="rId79" Type="http://schemas.openxmlformats.org/officeDocument/2006/relationships/image" Target="../media/image164.png"/><Relationship Id="rId102" Type="http://schemas.openxmlformats.org/officeDocument/2006/relationships/customXml" Target="../ink/ink431.xml"/><Relationship Id="rId123" Type="http://schemas.openxmlformats.org/officeDocument/2006/relationships/customXml" Target="../ink/ink442.xml"/><Relationship Id="rId128" Type="http://schemas.openxmlformats.org/officeDocument/2006/relationships/image" Target="../media/image197.png"/><Relationship Id="rId5" Type="http://schemas.openxmlformats.org/officeDocument/2006/relationships/image" Target="../media/image127.png"/><Relationship Id="rId90" Type="http://schemas.openxmlformats.org/officeDocument/2006/relationships/customXml" Target="../ink/ink425.xml"/><Relationship Id="rId95" Type="http://schemas.openxmlformats.org/officeDocument/2006/relationships/image" Target="../media/image172.png"/><Relationship Id="rId22" Type="http://schemas.openxmlformats.org/officeDocument/2006/relationships/customXml" Target="../ink/ink391.xml"/><Relationship Id="rId27" Type="http://schemas.openxmlformats.org/officeDocument/2006/relationships/image" Target="../media/image138.png"/><Relationship Id="rId43" Type="http://schemas.openxmlformats.org/officeDocument/2006/relationships/image" Target="../media/image146.png"/><Relationship Id="rId48" Type="http://schemas.openxmlformats.org/officeDocument/2006/relationships/customXml" Target="../ink/ink404.xml"/><Relationship Id="rId64" Type="http://schemas.openxmlformats.org/officeDocument/2006/relationships/customXml" Target="../ink/ink412.xml"/><Relationship Id="rId69" Type="http://schemas.openxmlformats.org/officeDocument/2006/relationships/image" Target="../media/image159.png"/><Relationship Id="rId113" Type="http://schemas.openxmlformats.org/officeDocument/2006/relationships/customXml" Target="../ink/ink437.xml"/><Relationship Id="rId118" Type="http://schemas.openxmlformats.org/officeDocument/2006/relationships/image" Target="../media/image192.png"/><Relationship Id="rId80" Type="http://schemas.openxmlformats.org/officeDocument/2006/relationships/customXml" Target="../ink/ink420.xml"/><Relationship Id="rId85" Type="http://schemas.openxmlformats.org/officeDocument/2006/relationships/image" Target="../media/image167.png"/><Relationship Id="rId12" Type="http://schemas.openxmlformats.org/officeDocument/2006/relationships/customXml" Target="../ink/ink386.xml"/><Relationship Id="rId17" Type="http://schemas.openxmlformats.org/officeDocument/2006/relationships/image" Target="../media/image133.png"/><Relationship Id="rId33" Type="http://schemas.openxmlformats.org/officeDocument/2006/relationships/image" Target="../media/image141.png"/><Relationship Id="rId38" Type="http://schemas.openxmlformats.org/officeDocument/2006/relationships/customXml" Target="../ink/ink399.xml"/><Relationship Id="rId59" Type="http://schemas.openxmlformats.org/officeDocument/2006/relationships/image" Target="../media/image154.png"/><Relationship Id="rId103" Type="http://schemas.openxmlformats.org/officeDocument/2006/relationships/image" Target="../media/image176.png"/><Relationship Id="rId108" Type="http://schemas.openxmlformats.org/officeDocument/2006/relationships/image" Target="../media/image187.png"/><Relationship Id="rId124" Type="http://schemas.openxmlformats.org/officeDocument/2006/relationships/image" Target="../media/image195.png"/><Relationship Id="rId54" Type="http://schemas.openxmlformats.org/officeDocument/2006/relationships/customXml" Target="../ink/ink407.xml"/><Relationship Id="rId70" Type="http://schemas.openxmlformats.org/officeDocument/2006/relationships/customXml" Target="../ink/ink415.xml"/><Relationship Id="rId75" Type="http://schemas.openxmlformats.org/officeDocument/2006/relationships/image" Target="../media/image162.png"/><Relationship Id="rId91" Type="http://schemas.openxmlformats.org/officeDocument/2006/relationships/image" Target="../media/image170.png"/><Relationship Id="rId96" Type="http://schemas.openxmlformats.org/officeDocument/2006/relationships/customXml" Target="../ink/ink42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83.xml"/><Relationship Id="rId23" Type="http://schemas.openxmlformats.org/officeDocument/2006/relationships/image" Target="../media/image136.png"/><Relationship Id="rId28" Type="http://schemas.openxmlformats.org/officeDocument/2006/relationships/customXml" Target="../ink/ink394.xml"/><Relationship Id="rId49" Type="http://schemas.openxmlformats.org/officeDocument/2006/relationships/image" Target="../media/image149.png"/><Relationship Id="rId114" Type="http://schemas.openxmlformats.org/officeDocument/2006/relationships/image" Target="../media/image190.png"/><Relationship Id="rId119" Type="http://schemas.openxmlformats.org/officeDocument/2006/relationships/customXml" Target="../ink/ink440.xml"/><Relationship Id="rId44" Type="http://schemas.openxmlformats.org/officeDocument/2006/relationships/customXml" Target="../ink/ink402.xml"/><Relationship Id="rId60" Type="http://schemas.openxmlformats.org/officeDocument/2006/relationships/customXml" Target="../ink/ink410.xml"/><Relationship Id="rId65" Type="http://schemas.openxmlformats.org/officeDocument/2006/relationships/image" Target="../media/image157.png"/><Relationship Id="rId81" Type="http://schemas.openxmlformats.org/officeDocument/2006/relationships/image" Target="../media/image165.png"/><Relationship Id="rId86" Type="http://schemas.openxmlformats.org/officeDocument/2006/relationships/customXml" Target="../ink/ink423.xml"/><Relationship Id="rId13" Type="http://schemas.openxmlformats.org/officeDocument/2006/relationships/image" Target="../media/image131.png"/><Relationship Id="rId18" Type="http://schemas.openxmlformats.org/officeDocument/2006/relationships/customXml" Target="../ink/ink389.xml"/><Relationship Id="rId39" Type="http://schemas.openxmlformats.org/officeDocument/2006/relationships/image" Target="../media/image144.png"/><Relationship Id="rId109" Type="http://schemas.openxmlformats.org/officeDocument/2006/relationships/customXml" Target="../ink/ink435.xml"/><Relationship Id="rId34" Type="http://schemas.openxmlformats.org/officeDocument/2006/relationships/customXml" Target="../ink/ink397.xml"/><Relationship Id="rId50" Type="http://schemas.openxmlformats.org/officeDocument/2006/relationships/customXml" Target="../ink/ink405.xml"/><Relationship Id="rId55" Type="http://schemas.openxmlformats.org/officeDocument/2006/relationships/image" Target="../media/image152.png"/><Relationship Id="rId76" Type="http://schemas.openxmlformats.org/officeDocument/2006/relationships/customXml" Target="../ink/ink418.xml"/><Relationship Id="rId97" Type="http://schemas.openxmlformats.org/officeDocument/2006/relationships/image" Target="../media/image173.png"/><Relationship Id="rId104" Type="http://schemas.openxmlformats.org/officeDocument/2006/relationships/customXml" Target="../ink/ink432.xml"/><Relationship Id="rId120" Type="http://schemas.openxmlformats.org/officeDocument/2006/relationships/image" Target="../media/image193.png"/><Relationship Id="rId125" Type="http://schemas.openxmlformats.org/officeDocument/2006/relationships/customXml" Target="../ink/ink443.xml"/><Relationship Id="rId7" Type="http://schemas.openxmlformats.org/officeDocument/2006/relationships/image" Target="../media/image128.png"/><Relationship Id="rId71" Type="http://schemas.openxmlformats.org/officeDocument/2006/relationships/image" Target="../media/image160.png"/><Relationship Id="rId92" Type="http://schemas.openxmlformats.org/officeDocument/2006/relationships/customXml" Target="../ink/ink426.xml"/><Relationship Id="rId2" Type="http://schemas.openxmlformats.org/officeDocument/2006/relationships/customXml" Target="../ink/ink381.xml"/><Relationship Id="rId29" Type="http://schemas.openxmlformats.org/officeDocument/2006/relationships/image" Target="../media/image139.png"/><Relationship Id="rId24" Type="http://schemas.openxmlformats.org/officeDocument/2006/relationships/customXml" Target="../ink/ink392.xml"/><Relationship Id="rId40" Type="http://schemas.openxmlformats.org/officeDocument/2006/relationships/customXml" Target="../ink/ink400.xml"/><Relationship Id="rId45" Type="http://schemas.openxmlformats.org/officeDocument/2006/relationships/image" Target="../media/image147.png"/><Relationship Id="rId66" Type="http://schemas.openxmlformats.org/officeDocument/2006/relationships/customXml" Target="../ink/ink413.xml"/><Relationship Id="rId87" Type="http://schemas.openxmlformats.org/officeDocument/2006/relationships/image" Target="../media/image168.png"/><Relationship Id="rId110" Type="http://schemas.openxmlformats.org/officeDocument/2006/relationships/image" Target="../media/image188.png"/><Relationship Id="rId115" Type="http://schemas.openxmlformats.org/officeDocument/2006/relationships/customXml" Target="../ink/ink438.xml"/><Relationship Id="rId61" Type="http://schemas.openxmlformats.org/officeDocument/2006/relationships/image" Target="../media/image155.png"/><Relationship Id="rId82" Type="http://schemas.openxmlformats.org/officeDocument/2006/relationships/customXml" Target="../ink/ink421.xml"/><Relationship Id="rId19" Type="http://schemas.openxmlformats.org/officeDocument/2006/relationships/image" Target="../media/image134.png"/><Relationship Id="rId14" Type="http://schemas.openxmlformats.org/officeDocument/2006/relationships/customXml" Target="../ink/ink387.xml"/><Relationship Id="rId30" Type="http://schemas.openxmlformats.org/officeDocument/2006/relationships/customXml" Target="../ink/ink395.xml"/><Relationship Id="rId35" Type="http://schemas.openxmlformats.org/officeDocument/2006/relationships/image" Target="../media/image142.png"/><Relationship Id="rId56" Type="http://schemas.openxmlformats.org/officeDocument/2006/relationships/customXml" Target="../ink/ink408.xml"/><Relationship Id="rId77" Type="http://schemas.openxmlformats.org/officeDocument/2006/relationships/image" Target="../media/image163.png"/><Relationship Id="rId100" Type="http://schemas.openxmlformats.org/officeDocument/2006/relationships/customXml" Target="../ink/ink430.xml"/><Relationship Id="rId105" Type="http://schemas.openxmlformats.org/officeDocument/2006/relationships/image" Target="../media/image177.png"/><Relationship Id="rId126" Type="http://schemas.openxmlformats.org/officeDocument/2006/relationships/image" Target="../media/image198.png"/><Relationship Id="rId8" Type="http://schemas.openxmlformats.org/officeDocument/2006/relationships/customXml" Target="../ink/ink384.xml"/><Relationship Id="rId51" Type="http://schemas.openxmlformats.org/officeDocument/2006/relationships/image" Target="../media/image150.png"/><Relationship Id="rId72" Type="http://schemas.openxmlformats.org/officeDocument/2006/relationships/customXml" Target="../ink/ink416.xml"/><Relationship Id="rId93" Type="http://schemas.openxmlformats.org/officeDocument/2006/relationships/image" Target="../media/image171.png"/><Relationship Id="rId98" Type="http://schemas.openxmlformats.org/officeDocument/2006/relationships/customXml" Target="../ink/ink429.xml"/><Relationship Id="rId121" Type="http://schemas.openxmlformats.org/officeDocument/2006/relationships/customXml" Target="../ink/ink441.xml"/><Relationship Id="rId3" Type="http://schemas.openxmlformats.org/officeDocument/2006/relationships/image" Target="../media/image126.png"/><Relationship Id="rId25" Type="http://schemas.openxmlformats.org/officeDocument/2006/relationships/image" Target="../media/image137.png"/><Relationship Id="rId46" Type="http://schemas.openxmlformats.org/officeDocument/2006/relationships/customXml" Target="../ink/ink403.xml"/><Relationship Id="rId67" Type="http://schemas.openxmlformats.org/officeDocument/2006/relationships/image" Target="../media/image158.png"/><Relationship Id="rId116" Type="http://schemas.openxmlformats.org/officeDocument/2006/relationships/image" Target="../media/image191.png"/><Relationship Id="rId20" Type="http://schemas.openxmlformats.org/officeDocument/2006/relationships/customXml" Target="../ink/ink390.xml"/><Relationship Id="rId41" Type="http://schemas.openxmlformats.org/officeDocument/2006/relationships/image" Target="../media/image145.png"/><Relationship Id="rId62" Type="http://schemas.openxmlformats.org/officeDocument/2006/relationships/customXml" Target="../ink/ink411.xml"/><Relationship Id="rId83" Type="http://schemas.openxmlformats.org/officeDocument/2006/relationships/image" Target="../media/image166.png"/><Relationship Id="rId88" Type="http://schemas.openxmlformats.org/officeDocument/2006/relationships/customXml" Target="../ink/ink424.xml"/><Relationship Id="rId111" Type="http://schemas.openxmlformats.org/officeDocument/2006/relationships/customXml" Target="../ink/ink436.xml"/><Relationship Id="rId15" Type="http://schemas.openxmlformats.org/officeDocument/2006/relationships/image" Target="../media/image132.png"/><Relationship Id="rId36" Type="http://schemas.openxmlformats.org/officeDocument/2006/relationships/customXml" Target="../ink/ink398.xml"/><Relationship Id="rId57" Type="http://schemas.openxmlformats.org/officeDocument/2006/relationships/image" Target="../media/image153.png"/><Relationship Id="rId106" Type="http://schemas.openxmlformats.org/officeDocument/2006/relationships/customXml" Target="../ink/ink433.xml"/><Relationship Id="rId127" Type="http://schemas.openxmlformats.org/officeDocument/2006/relationships/customXml" Target="../ink/ink444.xml"/><Relationship Id="rId10" Type="http://schemas.openxmlformats.org/officeDocument/2006/relationships/customXml" Target="../ink/ink385.xml"/><Relationship Id="rId31" Type="http://schemas.openxmlformats.org/officeDocument/2006/relationships/image" Target="../media/image140.png"/><Relationship Id="rId52" Type="http://schemas.openxmlformats.org/officeDocument/2006/relationships/customXml" Target="../ink/ink406.xml"/><Relationship Id="rId73" Type="http://schemas.openxmlformats.org/officeDocument/2006/relationships/image" Target="../media/image161.png"/><Relationship Id="rId78" Type="http://schemas.openxmlformats.org/officeDocument/2006/relationships/customXml" Target="../ink/ink419.xml"/><Relationship Id="rId94" Type="http://schemas.openxmlformats.org/officeDocument/2006/relationships/customXml" Target="../ink/ink427.xml"/><Relationship Id="rId99" Type="http://schemas.openxmlformats.org/officeDocument/2006/relationships/image" Target="../media/image174.png"/><Relationship Id="rId101" Type="http://schemas.openxmlformats.org/officeDocument/2006/relationships/image" Target="../media/image175.png"/><Relationship Id="rId122" Type="http://schemas.openxmlformats.org/officeDocument/2006/relationships/image" Target="../media/image194.png"/><Relationship Id="rId4" Type="http://schemas.openxmlformats.org/officeDocument/2006/relationships/customXml" Target="../ink/ink382.xml"/><Relationship Id="rId9" Type="http://schemas.openxmlformats.org/officeDocument/2006/relationships/image" Target="../media/image129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7.xml"/><Relationship Id="rId117" Type="http://schemas.openxmlformats.org/officeDocument/2006/relationships/customXml" Target="../ink/ink503.xml"/><Relationship Id="rId21" Type="http://schemas.openxmlformats.org/officeDocument/2006/relationships/image" Target="../media/image135.png"/><Relationship Id="rId42" Type="http://schemas.openxmlformats.org/officeDocument/2006/relationships/customXml" Target="../ink/ink465.xml"/><Relationship Id="rId47" Type="http://schemas.openxmlformats.org/officeDocument/2006/relationships/image" Target="../media/image148.png"/><Relationship Id="rId63" Type="http://schemas.openxmlformats.org/officeDocument/2006/relationships/image" Target="../media/image156.png"/><Relationship Id="rId68" Type="http://schemas.openxmlformats.org/officeDocument/2006/relationships/customXml" Target="../ink/ink478.xml"/><Relationship Id="rId84" Type="http://schemas.openxmlformats.org/officeDocument/2006/relationships/customXml" Target="../ink/ink486.xml"/><Relationship Id="rId89" Type="http://schemas.openxmlformats.org/officeDocument/2006/relationships/image" Target="../media/image169.png"/><Relationship Id="rId112" Type="http://schemas.openxmlformats.org/officeDocument/2006/relationships/image" Target="../media/image189.png"/><Relationship Id="rId16" Type="http://schemas.openxmlformats.org/officeDocument/2006/relationships/customXml" Target="../ink/ink452.xml"/><Relationship Id="rId107" Type="http://schemas.openxmlformats.org/officeDocument/2006/relationships/customXml" Target="../ink/ink498.xml"/><Relationship Id="rId11" Type="http://schemas.openxmlformats.org/officeDocument/2006/relationships/image" Target="../media/image130.png"/><Relationship Id="rId32" Type="http://schemas.openxmlformats.org/officeDocument/2006/relationships/customXml" Target="../ink/ink460.xml"/><Relationship Id="rId37" Type="http://schemas.openxmlformats.org/officeDocument/2006/relationships/image" Target="../media/image143.png"/><Relationship Id="rId53" Type="http://schemas.openxmlformats.org/officeDocument/2006/relationships/image" Target="../media/image151.png"/><Relationship Id="rId58" Type="http://schemas.openxmlformats.org/officeDocument/2006/relationships/customXml" Target="../ink/ink473.xml"/><Relationship Id="rId74" Type="http://schemas.openxmlformats.org/officeDocument/2006/relationships/customXml" Target="../ink/ink481.xml"/><Relationship Id="rId79" Type="http://schemas.openxmlformats.org/officeDocument/2006/relationships/image" Target="../media/image164.png"/><Relationship Id="rId102" Type="http://schemas.openxmlformats.org/officeDocument/2006/relationships/customXml" Target="../ink/ink495.xml"/><Relationship Id="rId123" Type="http://schemas.openxmlformats.org/officeDocument/2006/relationships/customXml" Target="../ink/ink506.xml"/><Relationship Id="rId128" Type="http://schemas.openxmlformats.org/officeDocument/2006/relationships/image" Target="../media/image197.png"/><Relationship Id="rId5" Type="http://schemas.openxmlformats.org/officeDocument/2006/relationships/image" Target="../media/image127.png"/><Relationship Id="rId90" Type="http://schemas.openxmlformats.org/officeDocument/2006/relationships/customXml" Target="../ink/ink489.xml"/><Relationship Id="rId95" Type="http://schemas.openxmlformats.org/officeDocument/2006/relationships/image" Target="../media/image172.png"/><Relationship Id="rId22" Type="http://schemas.openxmlformats.org/officeDocument/2006/relationships/customXml" Target="../ink/ink455.xml"/><Relationship Id="rId27" Type="http://schemas.openxmlformats.org/officeDocument/2006/relationships/image" Target="../media/image138.png"/><Relationship Id="rId43" Type="http://schemas.openxmlformats.org/officeDocument/2006/relationships/image" Target="../media/image146.png"/><Relationship Id="rId48" Type="http://schemas.openxmlformats.org/officeDocument/2006/relationships/customXml" Target="../ink/ink468.xml"/><Relationship Id="rId64" Type="http://schemas.openxmlformats.org/officeDocument/2006/relationships/customXml" Target="../ink/ink476.xml"/><Relationship Id="rId69" Type="http://schemas.openxmlformats.org/officeDocument/2006/relationships/image" Target="../media/image159.png"/><Relationship Id="rId113" Type="http://schemas.openxmlformats.org/officeDocument/2006/relationships/customXml" Target="../ink/ink501.xml"/><Relationship Id="rId118" Type="http://schemas.openxmlformats.org/officeDocument/2006/relationships/image" Target="../media/image192.png"/><Relationship Id="rId80" Type="http://schemas.openxmlformats.org/officeDocument/2006/relationships/customXml" Target="../ink/ink484.xml"/><Relationship Id="rId85" Type="http://schemas.openxmlformats.org/officeDocument/2006/relationships/image" Target="../media/image167.png"/><Relationship Id="rId12" Type="http://schemas.openxmlformats.org/officeDocument/2006/relationships/customXml" Target="../ink/ink450.xml"/><Relationship Id="rId17" Type="http://schemas.openxmlformats.org/officeDocument/2006/relationships/image" Target="../media/image133.png"/><Relationship Id="rId33" Type="http://schemas.openxmlformats.org/officeDocument/2006/relationships/image" Target="../media/image141.png"/><Relationship Id="rId38" Type="http://schemas.openxmlformats.org/officeDocument/2006/relationships/customXml" Target="../ink/ink463.xml"/><Relationship Id="rId59" Type="http://schemas.openxmlformats.org/officeDocument/2006/relationships/image" Target="../media/image154.png"/><Relationship Id="rId103" Type="http://schemas.openxmlformats.org/officeDocument/2006/relationships/image" Target="../media/image176.png"/><Relationship Id="rId108" Type="http://schemas.openxmlformats.org/officeDocument/2006/relationships/image" Target="../media/image187.png"/><Relationship Id="rId124" Type="http://schemas.openxmlformats.org/officeDocument/2006/relationships/image" Target="../media/image195.png"/><Relationship Id="rId54" Type="http://schemas.openxmlformats.org/officeDocument/2006/relationships/customXml" Target="../ink/ink471.xml"/><Relationship Id="rId70" Type="http://schemas.openxmlformats.org/officeDocument/2006/relationships/customXml" Target="../ink/ink479.xml"/><Relationship Id="rId75" Type="http://schemas.openxmlformats.org/officeDocument/2006/relationships/image" Target="../media/image162.png"/><Relationship Id="rId91" Type="http://schemas.openxmlformats.org/officeDocument/2006/relationships/image" Target="../media/image170.png"/><Relationship Id="rId96" Type="http://schemas.openxmlformats.org/officeDocument/2006/relationships/customXml" Target="../ink/ink492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47.xml"/><Relationship Id="rId23" Type="http://schemas.openxmlformats.org/officeDocument/2006/relationships/image" Target="../media/image136.png"/><Relationship Id="rId28" Type="http://schemas.openxmlformats.org/officeDocument/2006/relationships/customXml" Target="../ink/ink458.xml"/><Relationship Id="rId49" Type="http://schemas.openxmlformats.org/officeDocument/2006/relationships/image" Target="../media/image149.png"/><Relationship Id="rId114" Type="http://schemas.openxmlformats.org/officeDocument/2006/relationships/image" Target="../media/image190.png"/><Relationship Id="rId119" Type="http://schemas.openxmlformats.org/officeDocument/2006/relationships/customXml" Target="../ink/ink504.xml"/><Relationship Id="rId44" Type="http://schemas.openxmlformats.org/officeDocument/2006/relationships/customXml" Target="../ink/ink466.xml"/><Relationship Id="rId60" Type="http://schemas.openxmlformats.org/officeDocument/2006/relationships/customXml" Target="../ink/ink474.xml"/><Relationship Id="rId65" Type="http://schemas.openxmlformats.org/officeDocument/2006/relationships/image" Target="../media/image157.png"/><Relationship Id="rId81" Type="http://schemas.openxmlformats.org/officeDocument/2006/relationships/image" Target="../media/image165.png"/><Relationship Id="rId86" Type="http://schemas.openxmlformats.org/officeDocument/2006/relationships/customXml" Target="../ink/ink487.xml"/><Relationship Id="rId13" Type="http://schemas.openxmlformats.org/officeDocument/2006/relationships/image" Target="../media/image131.png"/><Relationship Id="rId18" Type="http://schemas.openxmlformats.org/officeDocument/2006/relationships/customXml" Target="../ink/ink453.xml"/><Relationship Id="rId39" Type="http://schemas.openxmlformats.org/officeDocument/2006/relationships/image" Target="../media/image144.png"/><Relationship Id="rId109" Type="http://schemas.openxmlformats.org/officeDocument/2006/relationships/customXml" Target="../ink/ink499.xml"/><Relationship Id="rId34" Type="http://schemas.openxmlformats.org/officeDocument/2006/relationships/customXml" Target="../ink/ink461.xml"/><Relationship Id="rId50" Type="http://schemas.openxmlformats.org/officeDocument/2006/relationships/customXml" Target="../ink/ink469.xml"/><Relationship Id="rId55" Type="http://schemas.openxmlformats.org/officeDocument/2006/relationships/image" Target="../media/image152.png"/><Relationship Id="rId76" Type="http://schemas.openxmlformats.org/officeDocument/2006/relationships/customXml" Target="../ink/ink482.xml"/><Relationship Id="rId97" Type="http://schemas.openxmlformats.org/officeDocument/2006/relationships/image" Target="../media/image173.png"/><Relationship Id="rId104" Type="http://schemas.openxmlformats.org/officeDocument/2006/relationships/customXml" Target="../ink/ink496.xml"/><Relationship Id="rId120" Type="http://schemas.openxmlformats.org/officeDocument/2006/relationships/image" Target="../media/image193.png"/><Relationship Id="rId125" Type="http://schemas.openxmlformats.org/officeDocument/2006/relationships/customXml" Target="../ink/ink507.xml"/><Relationship Id="rId7" Type="http://schemas.openxmlformats.org/officeDocument/2006/relationships/image" Target="../media/image128.png"/><Relationship Id="rId71" Type="http://schemas.openxmlformats.org/officeDocument/2006/relationships/image" Target="../media/image160.png"/><Relationship Id="rId92" Type="http://schemas.openxmlformats.org/officeDocument/2006/relationships/customXml" Target="../ink/ink490.xml"/><Relationship Id="rId2" Type="http://schemas.openxmlformats.org/officeDocument/2006/relationships/customXml" Target="../ink/ink445.xml"/><Relationship Id="rId29" Type="http://schemas.openxmlformats.org/officeDocument/2006/relationships/image" Target="../media/image139.png"/><Relationship Id="rId24" Type="http://schemas.openxmlformats.org/officeDocument/2006/relationships/customXml" Target="../ink/ink456.xml"/><Relationship Id="rId40" Type="http://schemas.openxmlformats.org/officeDocument/2006/relationships/customXml" Target="../ink/ink464.xml"/><Relationship Id="rId45" Type="http://schemas.openxmlformats.org/officeDocument/2006/relationships/image" Target="../media/image147.png"/><Relationship Id="rId66" Type="http://schemas.openxmlformats.org/officeDocument/2006/relationships/customXml" Target="../ink/ink477.xml"/><Relationship Id="rId87" Type="http://schemas.openxmlformats.org/officeDocument/2006/relationships/image" Target="../media/image168.png"/><Relationship Id="rId110" Type="http://schemas.openxmlformats.org/officeDocument/2006/relationships/image" Target="../media/image188.png"/><Relationship Id="rId115" Type="http://schemas.openxmlformats.org/officeDocument/2006/relationships/customXml" Target="../ink/ink502.xml"/><Relationship Id="rId61" Type="http://schemas.openxmlformats.org/officeDocument/2006/relationships/image" Target="../media/image155.png"/><Relationship Id="rId82" Type="http://schemas.openxmlformats.org/officeDocument/2006/relationships/customXml" Target="../ink/ink485.xml"/><Relationship Id="rId19" Type="http://schemas.openxmlformats.org/officeDocument/2006/relationships/image" Target="../media/image134.png"/><Relationship Id="rId14" Type="http://schemas.openxmlformats.org/officeDocument/2006/relationships/customXml" Target="../ink/ink451.xml"/><Relationship Id="rId30" Type="http://schemas.openxmlformats.org/officeDocument/2006/relationships/customXml" Target="../ink/ink459.xml"/><Relationship Id="rId35" Type="http://schemas.openxmlformats.org/officeDocument/2006/relationships/image" Target="../media/image142.png"/><Relationship Id="rId56" Type="http://schemas.openxmlformats.org/officeDocument/2006/relationships/customXml" Target="../ink/ink472.xml"/><Relationship Id="rId77" Type="http://schemas.openxmlformats.org/officeDocument/2006/relationships/image" Target="../media/image163.png"/><Relationship Id="rId100" Type="http://schemas.openxmlformats.org/officeDocument/2006/relationships/customXml" Target="../ink/ink494.xml"/><Relationship Id="rId105" Type="http://schemas.openxmlformats.org/officeDocument/2006/relationships/image" Target="../media/image177.png"/><Relationship Id="rId126" Type="http://schemas.openxmlformats.org/officeDocument/2006/relationships/image" Target="../media/image198.png"/><Relationship Id="rId8" Type="http://schemas.openxmlformats.org/officeDocument/2006/relationships/customXml" Target="../ink/ink448.xml"/><Relationship Id="rId51" Type="http://schemas.openxmlformats.org/officeDocument/2006/relationships/image" Target="../media/image150.png"/><Relationship Id="rId72" Type="http://schemas.openxmlformats.org/officeDocument/2006/relationships/customXml" Target="../ink/ink480.xml"/><Relationship Id="rId93" Type="http://schemas.openxmlformats.org/officeDocument/2006/relationships/image" Target="../media/image171.png"/><Relationship Id="rId98" Type="http://schemas.openxmlformats.org/officeDocument/2006/relationships/customXml" Target="../ink/ink493.xml"/><Relationship Id="rId121" Type="http://schemas.openxmlformats.org/officeDocument/2006/relationships/customXml" Target="../ink/ink505.xml"/><Relationship Id="rId3" Type="http://schemas.openxmlformats.org/officeDocument/2006/relationships/image" Target="../media/image126.png"/><Relationship Id="rId25" Type="http://schemas.openxmlformats.org/officeDocument/2006/relationships/image" Target="../media/image137.png"/><Relationship Id="rId46" Type="http://schemas.openxmlformats.org/officeDocument/2006/relationships/customXml" Target="../ink/ink467.xml"/><Relationship Id="rId67" Type="http://schemas.openxmlformats.org/officeDocument/2006/relationships/image" Target="../media/image158.png"/><Relationship Id="rId116" Type="http://schemas.openxmlformats.org/officeDocument/2006/relationships/image" Target="../media/image191.png"/><Relationship Id="rId20" Type="http://schemas.openxmlformats.org/officeDocument/2006/relationships/customXml" Target="../ink/ink454.xml"/><Relationship Id="rId41" Type="http://schemas.openxmlformats.org/officeDocument/2006/relationships/image" Target="../media/image145.png"/><Relationship Id="rId62" Type="http://schemas.openxmlformats.org/officeDocument/2006/relationships/customXml" Target="../ink/ink475.xml"/><Relationship Id="rId83" Type="http://schemas.openxmlformats.org/officeDocument/2006/relationships/image" Target="../media/image166.png"/><Relationship Id="rId88" Type="http://schemas.openxmlformats.org/officeDocument/2006/relationships/customXml" Target="../ink/ink488.xml"/><Relationship Id="rId111" Type="http://schemas.openxmlformats.org/officeDocument/2006/relationships/customXml" Target="../ink/ink500.xml"/><Relationship Id="rId15" Type="http://schemas.openxmlformats.org/officeDocument/2006/relationships/image" Target="../media/image132.png"/><Relationship Id="rId36" Type="http://schemas.openxmlformats.org/officeDocument/2006/relationships/customXml" Target="../ink/ink462.xml"/><Relationship Id="rId57" Type="http://schemas.openxmlformats.org/officeDocument/2006/relationships/image" Target="../media/image153.png"/><Relationship Id="rId106" Type="http://schemas.openxmlformats.org/officeDocument/2006/relationships/customXml" Target="../ink/ink497.xml"/><Relationship Id="rId127" Type="http://schemas.openxmlformats.org/officeDocument/2006/relationships/customXml" Target="../ink/ink508.xml"/><Relationship Id="rId10" Type="http://schemas.openxmlformats.org/officeDocument/2006/relationships/customXml" Target="../ink/ink449.xml"/><Relationship Id="rId31" Type="http://schemas.openxmlformats.org/officeDocument/2006/relationships/image" Target="../media/image140.png"/><Relationship Id="rId52" Type="http://schemas.openxmlformats.org/officeDocument/2006/relationships/customXml" Target="../ink/ink470.xml"/><Relationship Id="rId73" Type="http://schemas.openxmlformats.org/officeDocument/2006/relationships/image" Target="../media/image161.png"/><Relationship Id="rId78" Type="http://schemas.openxmlformats.org/officeDocument/2006/relationships/customXml" Target="../ink/ink483.xml"/><Relationship Id="rId94" Type="http://schemas.openxmlformats.org/officeDocument/2006/relationships/customXml" Target="../ink/ink491.xml"/><Relationship Id="rId99" Type="http://schemas.openxmlformats.org/officeDocument/2006/relationships/image" Target="../media/image174.png"/><Relationship Id="rId101" Type="http://schemas.openxmlformats.org/officeDocument/2006/relationships/image" Target="../media/image175.png"/><Relationship Id="rId122" Type="http://schemas.openxmlformats.org/officeDocument/2006/relationships/image" Target="../media/image194.png"/><Relationship Id="rId4" Type="http://schemas.openxmlformats.org/officeDocument/2006/relationships/customXml" Target="../ink/ink446.xml"/><Relationship Id="rId9" Type="http://schemas.openxmlformats.org/officeDocument/2006/relationships/image" Target="../media/image129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31.png"/><Relationship Id="rId21" Type="http://schemas.openxmlformats.org/officeDocument/2006/relationships/image" Target="../media/image83.png"/><Relationship Id="rId42" Type="http://schemas.openxmlformats.org/officeDocument/2006/relationships/customXml" Target="../ink/ink529.xml"/><Relationship Id="rId63" Type="http://schemas.openxmlformats.org/officeDocument/2006/relationships/image" Target="../media/image104.png"/><Relationship Id="rId84" Type="http://schemas.openxmlformats.org/officeDocument/2006/relationships/customXml" Target="../ink/ink550.xml"/><Relationship Id="rId138" Type="http://schemas.openxmlformats.org/officeDocument/2006/relationships/image" Target="../media/image1532.png"/><Relationship Id="rId107" Type="http://schemas.openxmlformats.org/officeDocument/2006/relationships/image" Target="../media/image1381.png"/><Relationship Id="rId11" Type="http://schemas.openxmlformats.org/officeDocument/2006/relationships/image" Target="../media/image78.png"/><Relationship Id="rId32" Type="http://schemas.openxmlformats.org/officeDocument/2006/relationships/customXml" Target="../ink/ink524.xml"/><Relationship Id="rId53" Type="http://schemas.openxmlformats.org/officeDocument/2006/relationships/image" Target="../media/image99.png"/><Relationship Id="rId74" Type="http://schemas.openxmlformats.org/officeDocument/2006/relationships/customXml" Target="../ink/ink545.xml"/><Relationship Id="rId128" Type="http://schemas.openxmlformats.org/officeDocument/2006/relationships/customXml" Target="../ink/ink572.xml"/><Relationship Id="rId149" Type="http://schemas.openxmlformats.org/officeDocument/2006/relationships/customXml" Target="../ink/ink583.xml"/><Relationship Id="rId5" Type="http://schemas.openxmlformats.org/officeDocument/2006/relationships/image" Target="../media/image75.png"/><Relationship Id="rId95" Type="http://schemas.openxmlformats.org/officeDocument/2006/relationships/image" Target="../media/image1321.png"/><Relationship Id="rId22" Type="http://schemas.openxmlformats.org/officeDocument/2006/relationships/customXml" Target="../ink/ink519.xml"/><Relationship Id="rId27" Type="http://schemas.openxmlformats.org/officeDocument/2006/relationships/image" Target="../media/image86.png"/><Relationship Id="rId43" Type="http://schemas.openxmlformats.org/officeDocument/2006/relationships/image" Target="../media/image94.png"/><Relationship Id="rId48" Type="http://schemas.openxmlformats.org/officeDocument/2006/relationships/customXml" Target="../ink/ink532.xml"/><Relationship Id="rId64" Type="http://schemas.openxmlformats.org/officeDocument/2006/relationships/customXml" Target="../ink/ink540.xml"/><Relationship Id="rId69" Type="http://schemas.openxmlformats.org/officeDocument/2006/relationships/image" Target="../media/image107.png"/><Relationship Id="rId113" Type="http://schemas.openxmlformats.org/officeDocument/2006/relationships/image" Target="../media/image1411.png"/><Relationship Id="rId118" Type="http://schemas.openxmlformats.org/officeDocument/2006/relationships/customXml" Target="../ink/ink567.xml"/><Relationship Id="rId134" Type="http://schemas.openxmlformats.org/officeDocument/2006/relationships/customXml" Target="../ink/ink575.xml"/><Relationship Id="rId139" Type="http://schemas.openxmlformats.org/officeDocument/2006/relationships/customXml" Target="../ink/ink578.xml"/><Relationship Id="rId80" Type="http://schemas.openxmlformats.org/officeDocument/2006/relationships/customXml" Target="../ink/ink548.xml"/><Relationship Id="rId85" Type="http://schemas.openxmlformats.org/officeDocument/2006/relationships/image" Target="../media/image1271.png"/><Relationship Id="rId150" Type="http://schemas.openxmlformats.org/officeDocument/2006/relationships/image" Target="../media/image1592.png"/><Relationship Id="rId12" Type="http://schemas.openxmlformats.org/officeDocument/2006/relationships/customXml" Target="../ink/ink514.xml"/><Relationship Id="rId17" Type="http://schemas.openxmlformats.org/officeDocument/2006/relationships/image" Target="../media/image81.png"/><Relationship Id="rId33" Type="http://schemas.openxmlformats.org/officeDocument/2006/relationships/image" Target="../media/image89.png"/><Relationship Id="rId38" Type="http://schemas.openxmlformats.org/officeDocument/2006/relationships/customXml" Target="../ink/ink527.xml"/><Relationship Id="rId59" Type="http://schemas.openxmlformats.org/officeDocument/2006/relationships/image" Target="../media/image102.png"/><Relationship Id="rId103" Type="http://schemas.openxmlformats.org/officeDocument/2006/relationships/image" Target="../media/image1361.png"/><Relationship Id="rId108" Type="http://schemas.openxmlformats.org/officeDocument/2006/relationships/customXml" Target="../ink/ink562.xml"/><Relationship Id="rId124" Type="http://schemas.openxmlformats.org/officeDocument/2006/relationships/customXml" Target="../ink/ink570.xml"/><Relationship Id="rId129" Type="http://schemas.openxmlformats.org/officeDocument/2006/relationships/image" Target="../media/image1493.png"/><Relationship Id="rId54" Type="http://schemas.openxmlformats.org/officeDocument/2006/relationships/customXml" Target="../ink/ink535.xml"/><Relationship Id="rId70" Type="http://schemas.openxmlformats.org/officeDocument/2006/relationships/customXml" Target="../ink/ink543.xml"/><Relationship Id="rId75" Type="http://schemas.openxmlformats.org/officeDocument/2006/relationships/image" Target="../media/image110.png"/><Relationship Id="rId91" Type="http://schemas.openxmlformats.org/officeDocument/2006/relationships/image" Target="../media/image1301.png"/><Relationship Id="rId96" Type="http://schemas.openxmlformats.org/officeDocument/2006/relationships/customXml" Target="../ink/ink556.xml"/><Relationship Id="rId140" Type="http://schemas.openxmlformats.org/officeDocument/2006/relationships/image" Target="../media/image1542.png"/><Relationship Id="rId145" Type="http://schemas.openxmlformats.org/officeDocument/2006/relationships/customXml" Target="../ink/ink581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511.xml"/><Relationship Id="rId23" Type="http://schemas.openxmlformats.org/officeDocument/2006/relationships/image" Target="../media/image84.png"/><Relationship Id="rId28" Type="http://schemas.openxmlformats.org/officeDocument/2006/relationships/customXml" Target="../ink/ink522.xml"/><Relationship Id="rId49" Type="http://schemas.openxmlformats.org/officeDocument/2006/relationships/image" Target="../media/image97.png"/><Relationship Id="rId114" Type="http://schemas.openxmlformats.org/officeDocument/2006/relationships/customXml" Target="../ink/ink565.xml"/><Relationship Id="rId119" Type="http://schemas.openxmlformats.org/officeDocument/2006/relationships/image" Target="../media/image1441.png"/><Relationship Id="rId44" Type="http://schemas.openxmlformats.org/officeDocument/2006/relationships/customXml" Target="../ink/ink530.xml"/><Relationship Id="rId60" Type="http://schemas.openxmlformats.org/officeDocument/2006/relationships/customXml" Target="../ink/ink538.xml"/><Relationship Id="rId65" Type="http://schemas.openxmlformats.org/officeDocument/2006/relationships/image" Target="../media/image105.png"/><Relationship Id="rId81" Type="http://schemas.openxmlformats.org/officeDocument/2006/relationships/image" Target="../media/image113.png"/><Relationship Id="rId86" Type="http://schemas.openxmlformats.org/officeDocument/2006/relationships/customXml" Target="../ink/ink551.xml"/><Relationship Id="rId130" Type="http://schemas.openxmlformats.org/officeDocument/2006/relationships/customXml" Target="../ink/ink573.xml"/><Relationship Id="rId135" Type="http://schemas.openxmlformats.org/officeDocument/2006/relationships/customXml" Target="../ink/ink576.xml"/><Relationship Id="rId151" Type="http://schemas.openxmlformats.org/officeDocument/2006/relationships/customXml" Target="../ink/ink584.xml"/><Relationship Id="rId13" Type="http://schemas.openxmlformats.org/officeDocument/2006/relationships/image" Target="../media/image79.png"/><Relationship Id="rId18" Type="http://schemas.openxmlformats.org/officeDocument/2006/relationships/customXml" Target="../ink/ink517.xml"/><Relationship Id="rId39" Type="http://schemas.openxmlformats.org/officeDocument/2006/relationships/image" Target="../media/image92.png"/><Relationship Id="rId109" Type="http://schemas.openxmlformats.org/officeDocument/2006/relationships/image" Target="../media/image1391.png"/><Relationship Id="rId34" Type="http://schemas.openxmlformats.org/officeDocument/2006/relationships/customXml" Target="../ink/ink525.xml"/><Relationship Id="rId50" Type="http://schemas.openxmlformats.org/officeDocument/2006/relationships/customXml" Target="../ink/ink533.xml"/><Relationship Id="rId55" Type="http://schemas.openxmlformats.org/officeDocument/2006/relationships/image" Target="../media/image100.png"/><Relationship Id="rId76" Type="http://schemas.openxmlformats.org/officeDocument/2006/relationships/customXml" Target="../ink/ink546.xml"/><Relationship Id="rId97" Type="http://schemas.openxmlformats.org/officeDocument/2006/relationships/image" Target="../media/image1331.png"/><Relationship Id="rId104" Type="http://schemas.openxmlformats.org/officeDocument/2006/relationships/customXml" Target="../ink/ink560.xml"/><Relationship Id="rId120" Type="http://schemas.openxmlformats.org/officeDocument/2006/relationships/customXml" Target="../ink/ink568.xml"/><Relationship Id="rId125" Type="http://schemas.openxmlformats.org/officeDocument/2006/relationships/image" Target="../media/image1471.png"/><Relationship Id="rId141" Type="http://schemas.openxmlformats.org/officeDocument/2006/relationships/customXml" Target="../ink/ink579.xml"/><Relationship Id="rId146" Type="http://schemas.openxmlformats.org/officeDocument/2006/relationships/image" Target="../media/image1572.png"/><Relationship Id="rId7" Type="http://schemas.openxmlformats.org/officeDocument/2006/relationships/image" Target="../media/image76.png"/><Relationship Id="rId71" Type="http://schemas.openxmlformats.org/officeDocument/2006/relationships/image" Target="../media/image108.png"/><Relationship Id="rId92" Type="http://schemas.openxmlformats.org/officeDocument/2006/relationships/customXml" Target="../ink/ink554.xml"/><Relationship Id="rId2" Type="http://schemas.openxmlformats.org/officeDocument/2006/relationships/customXml" Target="../ink/ink509.xml"/><Relationship Id="rId29" Type="http://schemas.openxmlformats.org/officeDocument/2006/relationships/image" Target="../media/image87.png"/><Relationship Id="rId24" Type="http://schemas.openxmlformats.org/officeDocument/2006/relationships/customXml" Target="../ink/ink520.xml"/><Relationship Id="rId40" Type="http://schemas.openxmlformats.org/officeDocument/2006/relationships/customXml" Target="../ink/ink528.xml"/><Relationship Id="rId45" Type="http://schemas.openxmlformats.org/officeDocument/2006/relationships/image" Target="../media/image95.png"/><Relationship Id="rId66" Type="http://schemas.openxmlformats.org/officeDocument/2006/relationships/customXml" Target="../ink/ink541.xml"/><Relationship Id="rId87" Type="http://schemas.openxmlformats.org/officeDocument/2006/relationships/image" Target="../media/image1281.png"/><Relationship Id="rId110" Type="http://schemas.openxmlformats.org/officeDocument/2006/relationships/customXml" Target="../ink/ink563.xml"/><Relationship Id="rId115" Type="http://schemas.openxmlformats.org/officeDocument/2006/relationships/image" Target="../media/image1421.png"/><Relationship Id="rId131" Type="http://schemas.openxmlformats.org/officeDocument/2006/relationships/image" Target="../media/image1503.png"/><Relationship Id="rId136" Type="http://schemas.openxmlformats.org/officeDocument/2006/relationships/image" Target="../media/image1522.png"/><Relationship Id="rId61" Type="http://schemas.openxmlformats.org/officeDocument/2006/relationships/image" Target="../media/image103.png"/><Relationship Id="rId82" Type="http://schemas.openxmlformats.org/officeDocument/2006/relationships/customXml" Target="../ink/ink549.xml"/><Relationship Id="rId152" Type="http://schemas.openxmlformats.org/officeDocument/2006/relationships/image" Target="../media/image1602.png"/><Relationship Id="rId19" Type="http://schemas.openxmlformats.org/officeDocument/2006/relationships/image" Target="../media/image82.png"/><Relationship Id="rId14" Type="http://schemas.openxmlformats.org/officeDocument/2006/relationships/customXml" Target="../ink/ink515.xml"/><Relationship Id="rId30" Type="http://schemas.openxmlformats.org/officeDocument/2006/relationships/customXml" Target="../ink/ink523.xml"/><Relationship Id="rId35" Type="http://schemas.openxmlformats.org/officeDocument/2006/relationships/image" Target="../media/image90.png"/><Relationship Id="rId56" Type="http://schemas.openxmlformats.org/officeDocument/2006/relationships/customXml" Target="../ink/ink536.xml"/><Relationship Id="rId77" Type="http://schemas.openxmlformats.org/officeDocument/2006/relationships/image" Target="../media/image111.png"/><Relationship Id="rId100" Type="http://schemas.openxmlformats.org/officeDocument/2006/relationships/customXml" Target="../ink/ink558.xml"/><Relationship Id="rId105" Type="http://schemas.openxmlformats.org/officeDocument/2006/relationships/image" Target="../media/image1371.png"/><Relationship Id="rId126" Type="http://schemas.openxmlformats.org/officeDocument/2006/relationships/customXml" Target="../ink/ink571.xml"/><Relationship Id="rId147" Type="http://schemas.openxmlformats.org/officeDocument/2006/relationships/customXml" Target="../ink/ink582.xml"/><Relationship Id="rId8" Type="http://schemas.openxmlformats.org/officeDocument/2006/relationships/customXml" Target="../ink/ink512.xml"/><Relationship Id="rId51" Type="http://schemas.openxmlformats.org/officeDocument/2006/relationships/image" Target="../media/image98.png"/><Relationship Id="rId72" Type="http://schemas.openxmlformats.org/officeDocument/2006/relationships/customXml" Target="../ink/ink544.xml"/><Relationship Id="rId93" Type="http://schemas.openxmlformats.org/officeDocument/2006/relationships/image" Target="../media/image1311.png"/><Relationship Id="rId98" Type="http://schemas.openxmlformats.org/officeDocument/2006/relationships/customXml" Target="../ink/ink557.xml"/><Relationship Id="rId121" Type="http://schemas.openxmlformats.org/officeDocument/2006/relationships/image" Target="../media/image1451.png"/><Relationship Id="rId142" Type="http://schemas.openxmlformats.org/officeDocument/2006/relationships/image" Target="../media/image1552.png"/><Relationship Id="rId3" Type="http://schemas.openxmlformats.org/officeDocument/2006/relationships/image" Target="../media/image74.png"/><Relationship Id="rId25" Type="http://schemas.openxmlformats.org/officeDocument/2006/relationships/image" Target="../media/image85.png"/><Relationship Id="rId46" Type="http://schemas.openxmlformats.org/officeDocument/2006/relationships/customXml" Target="../ink/ink531.xml"/><Relationship Id="rId67" Type="http://schemas.openxmlformats.org/officeDocument/2006/relationships/image" Target="../media/image106.png"/><Relationship Id="rId116" Type="http://schemas.openxmlformats.org/officeDocument/2006/relationships/customXml" Target="../ink/ink566.xml"/><Relationship Id="rId137" Type="http://schemas.openxmlformats.org/officeDocument/2006/relationships/customXml" Target="../ink/ink577.xml"/><Relationship Id="rId20" Type="http://schemas.openxmlformats.org/officeDocument/2006/relationships/customXml" Target="../ink/ink518.xml"/><Relationship Id="rId41" Type="http://schemas.openxmlformats.org/officeDocument/2006/relationships/image" Target="../media/image93.png"/><Relationship Id="rId62" Type="http://schemas.openxmlformats.org/officeDocument/2006/relationships/customXml" Target="../ink/ink539.xml"/><Relationship Id="rId83" Type="http://schemas.openxmlformats.org/officeDocument/2006/relationships/image" Target="../media/image1261.png"/><Relationship Id="rId88" Type="http://schemas.openxmlformats.org/officeDocument/2006/relationships/customXml" Target="../ink/ink552.xml"/><Relationship Id="rId111" Type="http://schemas.openxmlformats.org/officeDocument/2006/relationships/image" Target="../media/image1401.png"/><Relationship Id="rId132" Type="http://schemas.openxmlformats.org/officeDocument/2006/relationships/customXml" Target="../ink/ink574.xml"/><Relationship Id="rId15" Type="http://schemas.openxmlformats.org/officeDocument/2006/relationships/image" Target="../media/image80.png"/><Relationship Id="rId36" Type="http://schemas.openxmlformats.org/officeDocument/2006/relationships/customXml" Target="../ink/ink526.xml"/><Relationship Id="rId57" Type="http://schemas.openxmlformats.org/officeDocument/2006/relationships/image" Target="../media/image101.png"/><Relationship Id="rId106" Type="http://schemas.openxmlformats.org/officeDocument/2006/relationships/customXml" Target="../ink/ink561.xml"/><Relationship Id="rId127" Type="http://schemas.openxmlformats.org/officeDocument/2006/relationships/image" Target="../media/image1481.png"/><Relationship Id="rId10" Type="http://schemas.openxmlformats.org/officeDocument/2006/relationships/customXml" Target="../ink/ink513.xml"/><Relationship Id="rId31" Type="http://schemas.openxmlformats.org/officeDocument/2006/relationships/image" Target="../media/image88.png"/><Relationship Id="rId52" Type="http://schemas.openxmlformats.org/officeDocument/2006/relationships/customXml" Target="../ink/ink534.xml"/><Relationship Id="rId73" Type="http://schemas.openxmlformats.org/officeDocument/2006/relationships/image" Target="../media/image109.png"/><Relationship Id="rId78" Type="http://schemas.openxmlformats.org/officeDocument/2006/relationships/customXml" Target="../ink/ink547.xml"/><Relationship Id="rId94" Type="http://schemas.openxmlformats.org/officeDocument/2006/relationships/customXml" Target="../ink/ink555.xml"/><Relationship Id="rId99" Type="http://schemas.openxmlformats.org/officeDocument/2006/relationships/image" Target="../media/image1341.png"/><Relationship Id="rId101" Type="http://schemas.openxmlformats.org/officeDocument/2006/relationships/image" Target="../media/image1351.png"/><Relationship Id="rId122" Type="http://schemas.openxmlformats.org/officeDocument/2006/relationships/customXml" Target="../ink/ink569.xml"/><Relationship Id="rId143" Type="http://schemas.openxmlformats.org/officeDocument/2006/relationships/customXml" Target="../ink/ink580.xml"/><Relationship Id="rId148" Type="http://schemas.openxmlformats.org/officeDocument/2006/relationships/image" Target="../media/image1582.png"/><Relationship Id="rId4" Type="http://schemas.openxmlformats.org/officeDocument/2006/relationships/customXml" Target="../ink/ink510.xml"/><Relationship Id="rId9" Type="http://schemas.openxmlformats.org/officeDocument/2006/relationships/image" Target="../media/image77.png"/><Relationship Id="rId26" Type="http://schemas.openxmlformats.org/officeDocument/2006/relationships/customXml" Target="../ink/ink521.xml"/><Relationship Id="rId47" Type="http://schemas.openxmlformats.org/officeDocument/2006/relationships/image" Target="../media/image96.png"/><Relationship Id="rId68" Type="http://schemas.openxmlformats.org/officeDocument/2006/relationships/customXml" Target="../ink/ink542.xml"/><Relationship Id="rId89" Type="http://schemas.openxmlformats.org/officeDocument/2006/relationships/image" Target="../media/image1291.png"/><Relationship Id="rId112" Type="http://schemas.openxmlformats.org/officeDocument/2006/relationships/customXml" Target="../ink/ink564.xml"/><Relationship Id="rId133" Type="http://schemas.openxmlformats.org/officeDocument/2006/relationships/image" Target="../media/image1512.png"/><Relationship Id="rId16" Type="http://schemas.openxmlformats.org/officeDocument/2006/relationships/customXml" Target="../ink/ink516.xml"/><Relationship Id="rId37" Type="http://schemas.openxmlformats.org/officeDocument/2006/relationships/image" Target="../media/image91.png"/><Relationship Id="rId58" Type="http://schemas.openxmlformats.org/officeDocument/2006/relationships/customXml" Target="../ink/ink537.xml"/><Relationship Id="rId79" Type="http://schemas.openxmlformats.org/officeDocument/2006/relationships/image" Target="../media/image112.png"/><Relationship Id="rId102" Type="http://schemas.openxmlformats.org/officeDocument/2006/relationships/customXml" Target="../ink/ink559.xml"/><Relationship Id="rId123" Type="http://schemas.openxmlformats.org/officeDocument/2006/relationships/image" Target="../media/image1461.png"/><Relationship Id="rId144" Type="http://schemas.openxmlformats.org/officeDocument/2006/relationships/image" Target="../media/image1562.png"/><Relationship Id="rId90" Type="http://schemas.openxmlformats.org/officeDocument/2006/relationships/customXml" Target="../ink/ink553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6.png"/><Relationship Id="rId21" Type="http://schemas.openxmlformats.org/officeDocument/2006/relationships/image" Target="../media/image1581.png"/><Relationship Id="rId42" Type="http://schemas.openxmlformats.org/officeDocument/2006/relationships/customXml" Target="../ink/ink605.xml"/><Relationship Id="rId63" Type="http://schemas.openxmlformats.org/officeDocument/2006/relationships/image" Target="../media/image1791.png"/><Relationship Id="rId84" Type="http://schemas.openxmlformats.org/officeDocument/2006/relationships/customXml" Target="../ink/ink626.xml"/><Relationship Id="rId138" Type="http://schemas.openxmlformats.org/officeDocument/2006/relationships/customXml" Target="../ink/ink653.xml"/><Relationship Id="rId107" Type="http://schemas.openxmlformats.org/officeDocument/2006/relationships/image" Target="../media/image201.png"/><Relationship Id="rId11" Type="http://schemas.openxmlformats.org/officeDocument/2006/relationships/image" Target="../media/image1531.png"/><Relationship Id="rId32" Type="http://schemas.openxmlformats.org/officeDocument/2006/relationships/customXml" Target="../ink/ink600.xml"/><Relationship Id="rId37" Type="http://schemas.openxmlformats.org/officeDocument/2006/relationships/image" Target="../media/image1661.png"/><Relationship Id="rId53" Type="http://schemas.openxmlformats.org/officeDocument/2006/relationships/image" Target="../media/image1741.png"/><Relationship Id="rId58" Type="http://schemas.openxmlformats.org/officeDocument/2006/relationships/customXml" Target="../ink/ink613.xml"/><Relationship Id="rId74" Type="http://schemas.openxmlformats.org/officeDocument/2006/relationships/customXml" Target="../ink/ink621.xml"/><Relationship Id="rId79" Type="http://schemas.openxmlformats.org/officeDocument/2006/relationships/image" Target="../media/image1871.png"/><Relationship Id="rId102" Type="http://schemas.openxmlformats.org/officeDocument/2006/relationships/customXml" Target="../ink/ink635.xml"/><Relationship Id="rId123" Type="http://schemas.openxmlformats.org/officeDocument/2006/relationships/image" Target="../media/image209.png"/><Relationship Id="rId128" Type="http://schemas.openxmlformats.org/officeDocument/2006/relationships/customXml" Target="../ink/ink648.xml"/><Relationship Id="rId5" Type="http://schemas.openxmlformats.org/officeDocument/2006/relationships/image" Target="../media/image1502.png"/><Relationship Id="rId90" Type="http://schemas.openxmlformats.org/officeDocument/2006/relationships/customXml" Target="../ink/ink629.xml"/><Relationship Id="rId95" Type="http://schemas.openxmlformats.org/officeDocument/2006/relationships/image" Target="../media/image1951.png"/><Relationship Id="rId22" Type="http://schemas.openxmlformats.org/officeDocument/2006/relationships/customXml" Target="../ink/ink595.xml"/><Relationship Id="rId27" Type="http://schemas.openxmlformats.org/officeDocument/2006/relationships/image" Target="../media/image1611.png"/><Relationship Id="rId43" Type="http://schemas.openxmlformats.org/officeDocument/2006/relationships/image" Target="../media/image1691.png"/><Relationship Id="rId48" Type="http://schemas.openxmlformats.org/officeDocument/2006/relationships/customXml" Target="../ink/ink608.xml"/><Relationship Id="rId64" Type="http://schemas.openxmlformats.org/officeDocument/2006/relationships/customXml" Target="../ink/ink616.xml"/><Relationship Id="rId69" Type="http://schemas.openxmlformats.org/officeDocument/2006/relationships/image" Target="../media/image1821.png"/><Relationship Id="rId113" Type="http://schemas.openxmlformats.org/officeDocument/2006/relationships/image" Target="../media/image204.png"/><Relationship Id="rId118" Type="http://schemas.openxmlformats.org/officeDocument/2006/relationships/customXml" Target="../ink/ink643.xml"/><Relationship Id="rId134" Type="http://schemas.openxmlformats.org/officeDocument/2006/relationships/customXml" Target="../ink/ink651.xml"/><Relationship Id="rId139" Type="http://schemas.openxmlformats.org/officeDocument/2006/relationships/image" Target="../media/image217.png"/><Relationship Id="rId80" Type="http://schemas.openxmlformats.org/officeDocument/2006/relationships/customXml" Target="../ink/ink624.xml"/><Relationship Id="rId85" Type="http://schemas.openxmlformats.org/officeDocument/2006/relationships/image" Target="../media/image1901.png"/><Relationship Id="rId12" Type="http://schemas.openxmlformats.org/officeDocument/2006/relationships/customXml" Target="../ink/ink590.xml"/><Relationship Id="rId17" Type="http://schemas.openxmlformats.org/officeDocument/2006/relationships/image" Target="../media/image1561.png"/><Relationship Id="rId33" Type="http://schemas.openxmlformats.org/officeDocument/2006/relationships/image" Target="../media/image1641.png"/><Relationship Id="rId38" Type="http://schemas.openxmlformats.org/officeDocument/2006/relationships/customXml" Target="../ink/ink603.xml"/><Relationship Id="rId59" Type="http://schemas.openxmlformats.org/officeDocument/2006/relationships/image" Target="../media/image1771.png"/><Relationship Id="rId103" Type="http://schemas.openxmlformats.org/officeDocument/2006/relationships/image" Target="../media/image199.png"/><Relationship Id="rId108" Type="http://schemas.openxmlformats.org/officeDocument/2006/relationships/customXml" Target="../ink/ink638.xml"/><Relationship Id="rId124" Type="http://schemas.openxmlformats.org/officeDocument/2006/relationships/customXml" Target="../ink/ink646.xml"/><Relationship Id="rId129" Type="http://schemas.openxmlformats.org/officeDocument/2006/relationships/image" Target="../media/image212.png"/><Relationship Id="rId54" Type="http://schemas.openxmlformats.org/officeDocument/2006/relationships/customXml" Target="../ink/ink611.xml"/><Relationship Id="rId70" Type="http://schemas.openxmlformats.org/officeDocument/2006/relationships/customXml" Target="../ink/ink619.xml"/><Relationship Id="rId75" Type="http://schemas.openxmlformats.org/officeDocument/2006/relationships/image" Target="../media/image1851.png"/><Relationship Id="rId91" Type="http://schemas.openxmlformats.org/officeDocument/2006/relationships/image" Target="../media/image1931.png"/><Relationship Id="rId96" Type="http://schemas.openxmlformats.org/officeDocument/2006/relationships/customXml" Target="../ink/ink632.xml"/><Relationship Id="rId140" Type="http://schemas.openxmlformats.org/officeDocument/2006/relationships/customXml" Target="../ink/ink654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587.xml"/><Relationship Id="rId23" Type="http://schemas.openxmlformats.org/officeDocument/2006/relationships/image" Target="../media/image1591.png"/><Relationship Id="rId28" Type="http://schemas.openxmlformats.org/officeDocument/2006/relationships/customXml" Target="../ink/ink598.xml"/><Relationship Id="rId49" Type="http://schemas.openxmlformats.org/officeDocument/2006/relationships/image" Target="../media/image1721.png"/><Relationship Id="rId114" Type="http://schemas.openxmlformats.org/officeDocument/2006/relationships/customXml" Target="../ink/ink641.xml"/><Relationship Id="rId119" Type="http://schemas.openxmlformats.org/officeDocument/2006/relationships/image" Target="../media/image207.png"/><Relationship Id="rId44" Type="http://schemas.openxmlformats.org/officeDocument/2006/relationships/customXml" Target="../ink/ink606.xml"/><Relationship Id="rId60" Type="http://schemas.openxmlformats.org/officeDocument/2006/relationships/customXml" Target="../ink/ink614.xml"/><Relationship Id="rId65" Type="http://schemas.openxmlformats.org/officeDocument/2006/relationships/image" Target="../media/image1801.png"/><Relationship Id="rId81" Type="http://schemas.openxmlformats.org/officeDocument/2006/relationships/image" Target="../media/image1881.png"/><Relationship Id="rId86" Type="http://schemas.openxmlformats.org/officeDocument/2006/relationships/customXml" Target="../ink/ink627.xml"/><Relationship Id="rId130" Type="http://schemas.openxmlformats.org/officeDocument/2006/relationships/customXml" Target="../ink/ink649.xml"/><Relationship Id="rId135" Type="http://schemas.openxmlformats.org/officeDocument/2006/relationships/image" Target="../media/image215.png"/><Relationship Id="rId13" Type="http://schemas.openxmlformats.org/officeDocument/2006/relationships/image" Target="../media/image1541.png"/><Relationship Id="rId18" Type="http://schemas.openxmlformats.org/officeDocument/2006/relationships/customXml" Target="../ink/ink593.xml"/><Relationship Id="rId39" Type="http://schemas.openxmlformats.org/officeDocument/2006/relationships/image" Target="../media/image1671.png"/><Relationship Id="rId109" Type="http://schemas.openxmlformats.org/officeDocument/2006/relationships/image" Target="../media/image202.png"/><Relationship Id="rId34" Type="http://schemas.openxmlformats.org/officeDocument/2006/relationships/customXml" Target="../ink/ink601.xml"/><Relationship Id="rId50" Type="http://schemas.openxmlformats.org/officeDocument/2006/relationships/customXml" Target="../ink/ink609.xml"/><Relationship Id="rId55" Type="http://schemas.openxmlformats.org/officeDocument/2006/relationships/image" Target="../media/image1751.png"/><Relationship Id="rId76" Type="http://schemas.openxmlformats.org/officeDocument/2006/relationships/customXml" Target="../ink/ink622.xml"/><Relationship Id="rId97" Type="http://schemas.openxmlformats.org/officeDocument/2006/relationships/image" Target="../media/image1961.png"/><Relationship Id="rId104" Type="http://schemas.openxmlformats.org/officeDocument/2006/relationships/customXml" Target="../ink/ink636.xml"/><Relationship Id="rId120" Type="http://schemas.openxmlformats.org/officeDocument/2006/relationships/customXml" Target="../ink/ink644.xml"/><Relationship Id="rId125" Type="http://schemas.openxmlformats.org/officeDocument/2006/relationships/image" Target="../media/image210.png"/><Relationship Id="rId141" Type="http://schemas.openxmlformats.org/officeDocument/2006/relationships/image" Target="../media/image218.png"/><Relationship Id="rId7" Type="http://schemas.openxmlformats.org/officeDocument/2006/relationships/image" Target="../media/image1511.png"/><Relationship Id="rId71" Type="http://schemas.openxmlformats.org/officeDocument/2006/relationships/image" Target="../media/image1831.png"/><Relationship Id="rId92" Type="http://schemas.openxmlformats.org/officeDocument/2006/relationships/customXml" Target="../ink/ink630.xml"/><Relationship Id="rId2" Type="http://schemas.openxmlformats.org/officeDocument/2006/relationships/customXml" Target="../ink/ink585.xml"/><Relationship Id="rId29" Type="http://schemas.openxmlformats.org/officeDocument/2006/relationships/image" Target="../media/image1621.png"/><Relationship Id="rId24" Type="http://schemas.openxmlformats.org/officeDocument/2006/relationships/customXml" Target="../ink/ink596.xml"/><Relationship Id="rId40" Type="http://schemas.openxmlformats.org/officeDocument/2006/relationships/customXml" Target="../ink/ink604.xml"/><Relationship Id="rId45" Type="http://schemas.openxmlformats.org/officeDocument/2006/relationships/image" Target="../media/image1701.png"/><Relationship Id="rId66" Type="http://schemas.openxmlformats.org/officeDocument/2006/relationships/customXml" Target="../ink/ink617.xml"/><Relationship Id="rId87" Type="http://schemas.openxmlformats.org/officeDocument/2006/relationships/image" Target="../media/image1911.png"/><Relationship Id="rId110" Type="http://schemas.openxmlformats.org/officeDocument/2006/relationships/customXml" Target="../ink/ink639.xml"/><Relationship Id="rId115" Type="http://schemas.openxmlformats.org/officeDocument/2006/relationships/image" Target="../media/image205.png"/><Relationship Id="rId131" Type="http://schemas.openxmlformats.org/officeDocument/2006/relationships/image" Target="../media/image213.png"/><Relationship Id="rId136" Type="http://schemas.openxmlformats.org/officeDocument/2006/relationships/customXml" Target="../ink/ink652.xml"/><Relationship Id="rId61" Type="http://schemas.openxmlformats.org/officeDocument/2006/relationships/image" Target="../media/image1781.png"/><Relationship Id="rId82" Type="http://schemas.openxmlformats.org/officeDocument/2006/relationships/customXml" Target="../ink/ink625.xml"/><Relationship Id="rId19" Type="http://schemas.openxmlformats.org/officeDocument/2006/relationships/image" Target="../media/image1571.png"/><Relationship Id="rId14" Type="http://schemas.openxmlformats.org/officeDocument/2006/relationships/customXml" Target="../ink/ink591.xml"/><Relationship Id="rId30" Type="http://schemas.openxmlformats.org/officeDocument/2006/relationships/customXml" Target="../ink/ink599.xml"/><Relationship Id="rId35" Type="http://schemas.openxmlformats.org/officeDocument/2006/relationships/image" Target="../media/image1651.png"/><Relationship Id="rId56" Type="http://schemas.openxmlformats.org/officeDocument/2006/relationships/customXml" Target="../ink/ink612.xml"/><Relationship Id="rId77" Type="http://schemas.openxmlformats.org/officeDocument/2006/relationships/image" Target="../media/image1861.png"/><Relationship Id="rId100" Type="http://schemas.openxmlformats.org/officeDocument/2006/relationships/customXml" Target="../ink/ink634.xml"/><Relationship Id="rId105" Type="http://schemas.openxmlformats.org/officeDocument/2006/relationships/image" Target="../media/image200.png"/><Relationship Id="rId126" Type="http://schemas.openxmlformats.org/officeDocument/2006/relationships/customXml" Target="../ink/ink647.xml"/><Relationship Id="rId8" Type="http://schemas.openxmlformats.org/officeDocument/2006/relationships/customXml" Target="../ink/ink588.xml"/><Relationship Id="rId51" Type="http://schemas.openxmlformats.org/officeDocument/2006/relationships/image" Target="../media/image1731.png"/><Relationship Id="rId72" Type="http://schemas.openxmlformats.org/officeDocument/2006/relationships/customXml" Target="../ink/ink620.xml"/><Relationship Id="rId93" Type="http://schemas.openxmlformats.org/officeDocument/2006/relationships/image" Target="../media/image1941.png"/><Relationship Id="rId98" Type="http://schemas.openxmlformats.org/officeDocument/2006/relationships/customXml" Target="../ink/ink633.xml"/><Relationship Id="rId121" Type="http://schemas.openxmlformats.org/officeDocument/2006/relationships/image" Target="../media/image208.png"/><Relationship Id="rId3" Type="http://schemas.openxmlformats.org/officeDocument/2006/relationships/image" Target="../media/image1492.png"/><Relationship Id="rId25" Type="http://schemas.openxmlformats.org/officeDocument/2006/relationships/image" Target="../media/image1601.png"/><Relationship Id="rId46" Type="http://schemas.openxmlformats.org/officeDocument/2006/relationships/customXml" Target="../ink/ink607.xml"/><Relationship Id="rId67" Type="http://schemas.openxmlformats.org/officeDocument/2006/relationships/image" Target="../media/image1811.png"/><Relationship Id="rId116" Type="http://schemas.openxmlformats.org/officeDocument/2006/relationships/customXml" Target="../ink/ink642.xml"/><Relationship Id="rId137" Type="http://schemas.openxmlformats.org/officeDocument/2006/relationships/image" Target="../media/image216.png"/><Relationship Id="rId20" Type="http://schemas.openxmlformats.org/officeDocument/2006/relationships/customXml" Target="../ink/ink594.xml"/><Relationship Id="rId41" Type="http://schemas.openxmlformats.org/officeDocument/2006/relationships/image" Target="../media/image1681.png"/><Relationship Id="rId62" Type="http://schemas.openxmlformats.org/officeDocument/2006/relationships/customXml" Target="../ink/ink615.xml"/><Relationship Id="rId83" Type="http://schemas.openxmlformats.org/officeDocument/2006/relationships/image" Target="../media/image1891.png"/><Relationship Id="rId88" Type="http://schemas.openxmlformats.org/officeDocument/2006/relationships/customXml" Target="../ink/ink628.xml"/><Relationship Id="rId111" Type="http://schemas.openxmlformats.org/officeDocument/2006/relationships/image" Target="../media/image203.png"/><Relationship Id="rId132" Type="http://schemas.openxmlformats.org/officeDocument/2006/relationships/customXml" Target="../ink/ink650.xml"/><Relationship Id="rId15" Type="http://schemas.openxmlformats.org/officeDocument/2006/relationships/image" Target="../media/image1551.png"/><Relationship Id="rId36" Type="http://schemas.openxmlformats.org/officeDocument/2006/relationships/customXml" Target="../ink/ink602.xml"/><Relationship Id="rId57" Type="http://schemas.openxmlformats.org/officeDocument/2006/relationships/image" Target="../media/image1761.png"/><Relationship Id="rId106" Type="http://schemas.openxmlformats.org/officeDocument/2006/relationships/customXml" Target="../ink/ink637.xml"/><Relationship Id="rId127" Type="http://schemas.openxmlformats.org/officeDocument/2006/relationships/image" Target="../media/image211.png"/><Relationship Id="rId10" Type="http://schemas.openxmlformats.org/officeDocument/2006/relationships/customXml" Target="../ink/ink589.xml"/><Relationship Id="rId31" Type="http://schemas.openxmlformats.org/officeDocument/2006/relationships/image" Target="../media/image1631.png"/><Relationship Id="rId52" Type="http://schemas.openxmlformats.org/officeDocument/2006/relationships/customXml" Target="../ink/ink610.xml"/><Relationship Id="rId73" Type="http://schemas.openxmlformats.org/officeDocument/2006/relationships/image" Target="../media/image1841.png"/><Relationship Id="rId78" Type="http://schemas.openxmlformats.org/officeDocument/2006/relationships/customXml" Target="../ink/ink623.xml"/><Relationship Id="rId94" Type="http://schemas.openxmlformats.org/officeDocument/2006/relationships/customXml" Target="../ink/ink631.xml"/><Relationship Id="rId99" Type="http://schemas.openxmlformats.org/officeDocument/2006/relationships/image" Target="../media/image1971.png"/><Relationship Id="rId101" Type="http://schemas.openxmlformats.org/officeDocument/2006/relationships/image" Target="../media/image1981.png"/><Relationship Id="rId122" Type="http://schemas.openxmlformats.org/officeDocument/2006/relationships/customXml" Target="../ink/ink645.xml"/><Relationship Id="rId4" Type="http://schemas.openxmlformats.org/officeDocument/2006/relationships/customXml" Target="../ink/ink586.xml"/><Relationship Id="rId9" Type="http://schemas.openxmlformats.org/officeDocument/2006/relationships/image" Target="../media/image1521.png"/><Relationship Id="rId26" Type="http://schemas.openxmlformats.org/officeDocument/2006/relationships/customXml" Target="../ink/ink597.xml"/><Relationship Id="rId47" Type="http://schemas.openxmlformats.org/officeDocument/2006/relationships/image" Target="../media/image1711.png"/><Relationship Id="rId68" Type="http://schemas.openxmlformats.org/officeDocument/2006/relationships/customXml" Target="../ink/ink618.xml"/><Relationship Id="rId89" Type="http://schemas.openxmlformats.org/officeDocument/2006/relationships/image" Target="../media/image1921.png"/><Relationship Id="rId112" Type="http://schemas.openxmlformats.org/officeDocument/2006/relationships/customXml" Target="../ink/ink640.xml"/><Relationship Id="rId133" Type="http://schemas.openxmlformats.org/officeDocument/2006/relationships/image" Target="../media/image214.png"/><Relationship Id="rId16" Type="http://schemas.openxmlformats.org/officeDocument/2006/relationships/customXml" Target="../ink/ink59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0.png"/><Relationship Id="rId21" Type="http://schemas.openxmlformats.org/officeDocument/2006/relationships/image" Target="../media/image24.png"/><Relationship Id="rId42" Type="http://schemas.openxmlformats.org/officeDocument/2006/relationships/customXml" Target="../ink/ink675.xml"/><Relationship Id="rId63" Type="http://schemas.openxmlformats.org/officeDocument/2006/relationships/image" Target="../media/image64.png"/><Relationship Id="rId84" Type="http://schemas.openxmlformats.org/officeDocument/2006/relationships/customXml" Target="../ink/ink696.xml"/><Relationship Id="rId138" Type="http://schemas.openxmlformats.org/officeDocument/2006/relationships/customXml" Target="../ink/ink721.xml"/><Relationship Id="rId159" Type="http://schemas.openxmlformats.org/officeDocument/2006/relationships/image" Target="../media/image1150.png"/><Relationship Id="rId107" Type="http://schemas.openxmlformats.org/officeDocument/2006/relationships/image" Target="../media/image910.png"/><Relationship Id="rId11" Type="http://schemas.openxmlformats.org/officeDocument/2006/relationships/image" Target="../media/image19.png"/><Relationship Id="rId32" Type="http://schemas.openxmlformats.org/officeDocument/2006/relationships/customXml" Target="../ink/ink670.xml"/><Relationship Id="rId53" Type="http://schemas.openxmlformats.org/officeDocument/2006/relationships/image" Target="../media/image55.png"/><Relationship Id="rId74" Type="http://schemas.openxmlformats.org/officeDocument/2006/relationships/customXml" Target="../ink/ink691.xml"/><Relationship Id="rId128" Type="http://schemas.openxmlformats.org/officeDocument/2006/relationships/customXml" Target="../ink/ink716.xml"/><Relationship Id="rId149" Type="http://schemas.openxmlformats.org/officeDocument/2006/relationships/image" Target="../media/image1100.png"/><Relationship Id="rId5" Type="http://schemas.openxmlformats.org/officeDocument/2006/relationships/image" Target="../media/image16.png"/><Relationship Id="rId95" Type="http://schemas.openxmlformats.org/officeDocument/2006/relationships/image" Target="../media/image850.png"/><Relationship Id="rId160" Type="http://schemas.openxmlformats.org/officeDocument/2006/relationships/customXml" Target="../ink/ink732.xml"/><Relationship Id="rId22" Type="http://schemas.openxmlformats.org/officeDocument/2006/relationships/customXml" Target="../ink/ink665.xml"/><Relationship Id="rId43" Type="http://schemas.openxmlformats.org/officeDocument/2006/relationships/image" Target="../media/image49.png"/><Relationship Id="rId64" Type="http://schemas.openxmlformats.org/officeDocument/2006/relationships/customXml" Target="../ink/ink686.xml"/><Relationship Id="rId118" Type="http://schemas.openxmlformats.org/officeDocument/2006/relationships/customXml" Target="../ink/ink713.xml"/><Relationship Id="rId139" Type="http://schemas.openxmlformats.org/officeDocument/2006/relationships/image" Target="../media/image1050.png"/><Relationship Id="rId85" Type="http://schemas.openxmlformats.org/officeDocument/2006/relationships/image" Target="../media/image800.png"/><Relationship Id="rId150" Type="http://schemas.openxmlformats.org/officeDocument/2006/relationships/customXml" Target="../ink/ink727.xml"/><Relationship Id="rId12" Type="http://schemas.openxmlformats.org/officeDocument/2006/relationships/customXml" Target="../ink/ink660.xml"/><Relationship Id="rId17" Type="http://schemas.openxmlformats.org/officeDocument/2006/relationships/image" Target="../media/image30.png"/><Relationship Id="rId33" Type="http://schemas.openxmlformats.org/officeDocument/2006/relationships/image" Target="../media/image37.png"/><Relationship Id="rId38" Type="http://schemas.openxmlformats.org/officeDocument/2006/relationships/customXml" Target="../ink/ink673.xml"/><Relationship Id="rId59" Type="http://schemas.openxmlformats.org/officeDocument/2006/relationships/image" Target="../media/image63.png"/><Relationship Id="rId103" Type="http://schemas.openxmlformats.org/officeDocument/2006/relationships/image" Target="../media/image890.png"/><Relationship Id="rId108" Type="http://schemas.openxmlformats.org/officeDocument/2006/relationships/customXml" Target="../ink/ink708.xml"/><Relationship Id="rId129" Type="http://schemas.openxmlformats.org/officeDocument/2006/relationships/image" Target="../media/image980.png"/><Relationship Id="rId54" Type="http://schemas.openxmlformats.org/officeDocument/2006/relationships/customXml" Target="../ink/ink681.xml"/><Relationship Id="rId70" Type="http://schemas.openxmlformats.org/officeDocument/2006/relationships/customXml" Target="../ink/ink689.xml"/><Relationship Id="rId75" Type="http://schemas.openxmlformats.org/officeDocument/2006/relationships/image" Target="../media/image750.png"/><Relationship Id="rId91" Type="http://schemas.openxmlformats.org/officeDocument/2006/relationships/image" Target="../media/image830.png"/><Relationship Id="rId96" Type="http://schemas.openxmlformats.org/officeDocument/2006/relationships/customXml" Target="../ink/ink702.xml"/><Relationship Id="rId140" Type="http://schemas.openxmlformats.org/officeDocument/2006/relationships/customXml" Target="../ink/ink722.xml"/><Relationship Id="rId145" Type="http://schemas.openxmlformats.org/officeDocument/2006/relationships/image" Target="../media/image1080.png"/><Relationship Id="rId161" Type="http://schemas.openxmlformats.org/officeDocument/2006/relationships/image" Target="../media/image1160.png"/><Relationship Id="rId166" Type="http://schemas.openxmlformats.org/officeDocument/2006/relationships/customXml" Target="../ink/ink735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657.xml"/><Relationship Id="rId23" Type="http://schemas.openxmlformats.org/officeDocument/2006/relationships/image" Target="../media/image32.png"/><Relationship Id="rId28" Type="http://schemas.openxmlformats.org/officeDocument/2006/relationships/customXml" Target="../ink/ink668.xml"/><Relationship Id="rId49" Type="http://schemas.openxmlformats.org/officeDocument/2006/relationships/image" Target="../media/image52.png"/><Relationship Id="rId114" Type="http://schemas.openxmlformats.org/officeDocument/2006/relationships/customXml" Target="../ink/ink711.xml"/><Relationship Id="rId119" Type="http://schemas.openxmlformats.org/officeDocument/2006/relationships/image" Target="../media/image970.png"/><Relationship Id="rId44" Type="http://schemas.openxmlformats.org/officeDocument/2006/relationships/customXml" Target="../ink/ink676.xml"/><Relationship Id="rId60" Type="http://schemas.openxmlformats.org/officeDocument/2006/relationships/customXml" Target="../ink/ink684.xml"/><Relationship Id="rId65" Type="http://schemas.openxmlformats.org/officeDocument/2006/relationships/image" Target="../media/image700.png"/><Relationship Id="rId81" Type="http://schemas.openxmlformats.org/officeDocument/2006/relationships/image" Target="../media/image780.png"/><Relationship Id="rId86" Type="http://schemas.openxmlformats.org/officeDocument/2006/relationships/customXml" Target="../ink/ink697.xml"/><Relationship Id="rId130" Type="http://schemas.openxmlformats.org/officeDocument/2006/relationships/customXml" Target="../ink/ink717.xml"/><Relationship Id="rId135" Type="http://schemas.openxmlformats.org/officeDocument/2006/relationships/image" Target="../media/image1030.png"/><Relationship Id="rId151" Type="http://schemas.openxmlformats.org/officeDocument/2006/relationships/image" Target="../media/image1110.png"/><Relationship Id="rId156" Type="http://schemas.openxmlformats.org/officeDocument/2006/relationships/customXml" Target="../ink/ink730.xml"/><Relationship Id="rId13" Type="http://schemas.openxmlformats.org/officeDocument/2006/relationships/image" Target="../media/image20.png"/><Relationship Id="rId18" Type="http://schemas.openxmlformats.org/officeDocument/2006/relationships/customXml" Target="../ink/ink663.xml"/><Relationship Id="rId39" Type="http://schemas.openxmlformats.org/officeDocument/2006/relationships/image" Target="../media/image48.png"/><Relationship Id="rId109" Type="http://schemas.openxmlformats.org/officeDocument/2006/relationships/image" Target="../media/image920.png"/><Relationship Id="rId34" Type="http://schemas.openxmlformats.org/officeDocument/2006/relationships/customXml" Target="../ink/ink671.xml"/><Relationship Id="rId50" Type="http://schemas.openxmlformats.org/officeDocument/2006/relationships/customXml" Target="../ink/ink679.xml"/><Relationship Id="rId55" Type="http://schemas.openxmlformats.org/officeDocument/2006/relationships/image" Target="../media/image61.png"/><Relationship Id="rId76" Type="http://schemas.openxmlformats.org/officeDocument/2006/relationships/customXml" Target="../ink/ink692.xml"/><Relationship Id="rId97" Type="http://schemas.openxmlformats.org/officeDocument/2006/relationships/image" Target="../media/image860.png"/><Relationship Id="rId104" Type="http://schemas.openxmlformats.org/officeDocument/2006/relationships/customXml" Target="../ink/ink706.xml"/><Relationship Id="rId120" Type="http://schemas.openxmlformats.org/officeDocument/2006/relationships/customXml" Target="../ink/ink714.xml"/><Relationship Id="rId125" Type="http://schemas.openxmlformats.org/officeDocument/2006/relationships/image" Target="../media/image1000.png"/><Relationship Id="rId141" Type="http://schemas.openxmlformats.org/officeDocument/2006/relationships/image" Target="../media/image1060.png"/><Relationship Id="rId146" Type="http://schemas.openxmlformats.org/officeDocument/2006/relationships/customXml" Target="../ink/ink725.xml"/><Relationship Id="rId167" Type="http://schemas.openxmlformats.org/officeDocument/2006/relationships/image" Target="../media/image1491.png"/><Relationship Id="rId7" Type="http://schemas.openxmlformats.org/officeDocument/2006/relationships/image" Target="../media/image17.png"/><Relationship Id="rId71" Type="http://schemas.openxmlformats.org/officeDocument/2006/relationships/image" Target="../media/image730.png"/><Relationship Id="rId92" Type="http://schemas.openxmlformats.org/officeDocument/2006/relationships/customXml" Target="../ink/ink700.xml"/><Relationship Id="rId162" Type="http://schemas.openxmlformats.org/officeDocument/2006/relationships/customXml" Target="../ink/ink733.xml"/><Relationship Id="rId2" Type="http://schemas.openxmlformats.org/officeDocument/2006/relationships/customXml" Target="../ink/ink655.xml"/><Relationship Id="rId29" Type="http://schemas.openxmlformats.org/officeDocument/2006/relationships/image" Target="../media/image35.png"/><Relationship Id="rId24" Type="http://schemas.openxmlformats.org/officeDocument/2006/relationships/customXml" Target="../ink/ink666.xml"/><Relationship Id="rId40" Type="http://schemas.openxmlformats.org/officeDocument/2006/relationships/customXml" Target="../ink/ink674.xml"/><Relationship Id="rId45" Type="http://schemas.openxmlformats.org/officeDocument/2006/relationships/image" Target="../media/image50.png"/><Relationship Id="rId66" Type="http://schemas.openxmlformats.org/officeDocument/2006/relationships/customXml" Target="../ink/ink687.xml"/><Relationship Id="rId87" Type="http://schemas.openxmlformats.org/officeDocument/2006/relationships/image" Target="../media/image810.png"/><Relationship Id="rId110" Type="http://schemas.openxmlformats.org/officeDocument/2006/relationships/customXml" Target="../ink/ink709.xml"/><Relationship Id="rId115" Type="http://schemas.openxmlformats.org/officeDocument/2006/relationships/image" Target="../media/image950.png"/><Relationship Id="rId131" Type="http://schemas.openxmlformats.org/officeDocument/2006/relationships/image" Target="../media/image990.png"/><Relationship Id="rId136" Type="http://schemas.openxmlformats.org/officeDocument/2006/relationships/customXml" Target="../ink/ink720.xml"/><Relationship Id="rId157" Type="http://schemas.openxmlformats.org/officeDocument/2006/relationships/image" Target="../media/image1140.png"/><Relationship Id="rId61" Type="http://schemas.openxmlformats.org/officeDocument/2006/relationships/image" Target="../media/image59.png"/><Relationship Id="rId82" Type="http://schemas.openxmlformats.org/officeDocument/2006/relationships/customXml" Target="../ink/ink695.xml"/><Relationship Id="rId152" Type="http://schemas.openxmlformats.org/officeDocument/2006/relationships/customXml" Target="../ink/ink728.xml"/><Relationship Id="rId19" Type="http://schemas.openxmlformats.org/officeDocument/2006/relationships/image" Target="../media/image31.png"/><Relationship Id="rId14" Type="http://schemas.openxmlformats.org/officeDocument/2006/relationships/customXml" Target="../ink/ink661.xml"/><Relationship Id="rId30" Type="http://schemas.openxmlformats.org/officeDocument/2006/relationships/customXml" Target="../ink/ink669.xml"/><Relationship Id="rId35" Type="http://schemas.openxmlformats.org/officeDocument/2006/relationships/image" Target="../media/image46.png"/><Relationship Id="rId56" Type="http://schemas.openxmlformats.org/officeDocument/2006/relationships/customXml" Target="../ink/ink682.xml"/><Relationship Id="rId77" Type="http://schemas.openxmlformats.org/officeDocument/2006/relationships/image" Target="../media/image760.png"/><Relationship Id="rId100" Type="http://schemas.openxmlformats.org/officeDocument/2006/relationships/customXml" Target="../ink/ink704.xml"/><Relationship Id="rId105" Type="http://schemas.openxmlformats.org/officeDocument/2006/relationships/image" Target="../media/image900.png"/><Relationship Id="rId126" Type="http://schemas.openxmlformats.org/officeDocument/2006/relationships/customXml" Target="../ink/ink715.xml"/><Relationship Id="rId147" Type="http://schemas.openxmlformats.org/officeDocument/2006/relationships/image" Target="../media/image1090.png"/><Relationship Id="rId168" Type="http://schemas.openxmlformats.org/officeDocument/2006/relationships/customXml" Target="../ink/ink736.xml"/><Relationship Id="rId8" Type="http://schemas.openxmlformats.org/officeDocument/2006/relationships/customXml" Target="../ink/ink658.xml"/><Relationship Id="rId51" Type="http://schemas.openxmlformats.org/officeDocument/2006/relationships/image" Target="../media/image53.png"/><Relationship Id="rId72" Type="http://schemas.openxmlformats.org/officeDocument/2006/relationships/customXml" Target="../ink/ink690.xml"/><Relationship Id="rId93" Type="http://schemas.openxmlformats.org/officeDocument/2006/relationships/image" Target="../media/image840.png"/><Relationship Id="rId98" Type="http://schemas.openxmlformats.org/officeDocument/2006/relationships/customXml" Target="../ink/ink703.xml"/><Relationship Id="rId142" Type="http://schemas.openxmlformats.org/officeDocument/2006/relationships/customXml" Target="../ink/ink723.xml"/><Relationship Id="rId163" Type="http://schemas.openxmlformats.org/officeDocument/2006/relationships/image" Target="../media/image1170.png"/><Relationship Id="rId3" Type="http://schemas.openxmlformats.org/officeDocument/2006/relationships/image" Target="../media/image15.png"/><Relationship Id="rId25" Type="http://schemas.openxmlformats.org/officeDocument/2006/relationships/image" Target="../media/image33.png"/><Relationship Id="rId46" Type="http://schemas.openxmlformats.org/officeDocument/2006/relationships/customXml" Target="../ink/ink677.xml"/><Relationship Id="rId67" Type="http://schemas.openxmlformats.org/officeDocument/2006/relationships/image" Target="../media/image710.png"/><Relationship Id="rId116" Type="http://schemas.openxmlformats.org/officeDocument/2006/relationships/customXml" Target="../ink/ink712.xml"/><Relationship Id="rId137" Type="http://schemas.openxmlformats.org/officeDocument/2006/relationships/image" Target="../media/image1040.png"/><Relationship Id="rId158" Type="http://schemas.openxmlformats.org/officeDocument/2006/relationships/customXml" Target="../ink/ink731.xml"/><Relationship Id="rId20" Type="http://schemas.openxmlformats.org/officeDocument/2006/relationships/customXml" Target="../ink/ink664.xml"/><Relationship Id="rId41" Type="http://schemas.openxmlformats.org/officeDocument/2006/relationships/image" Target="../media/image41.png"/><Relationship Id="rId62" Type="http://schemas.openxmlformats.org/officeDocument/2006/relationships/customXml" Target="../ink/ink685.xml"/><Relationship Id="rId83" Type="http://schemas.openxmlformats.org/officeDocument/2006/relationships/image" Target="../media/image790.png"/><Relationship Id="rId88" Type="http://schemas.openxmlformats.org/officeDocument/2006/relationships/customXml" Target="../ink/ink698.xml"/><Relationship Id="rId111" Type="http://schemas.openxmlformats.org/officeDocument/2006/relationships/image" Target="../media/image930.png"/><Relationship Id="rId132" Type="http://schemas.openxmlformats.org/officeDocument/2006/relationships/customXml" Target="../ink/ink718.xml"/><Relationship Id="rId153" Type="http://schemas.openxmlformats.org/officeDocument/2006/relationships/image" Target="../media/image1120.png"/><Relationship Id="rId15" Type="http://schemas.openxmlformats.org/officeDocument/2006/relationships/image" Target="../media/image21.png"/><Relationship Id="rId36" Type="http://schemas.openxmlformats.org/officeDocument/2006/relationships/customXml" Target="../ink/ink672.xml"/><Relationship Id="rId57" Type="http://schemas.openxmlformats.org/officeDocument/2006/relationships/image" Target="../media/image62.png"/><Relationship Id="rId106" Type="http://schemas.openxmlformats.org/officeDocument/2006/relationships/customXml" Target="../ink/ink707.xml"/><Relationship Id="rId127" Type="http://schemas.openxmlformats.org/officeDocument/2006/relationships/image" Target="../media/image1010.png"/><Relationship Id="rId10" Type="http://schemas.openxmlformats.org/officeDocument/2006/relationships/customXml" Target="../ink/ink659.xml"/><Relationship Id="rId31" Type="http://schemas.openxmlformats.org/officeDocument/2006/relationships/image" Target="../media/image36.png"/><Relationship Id="rId52" Type="http://schemas.openxmlformats.org/officeDocument/2006/relationships/customXml" Target="../ink/ink680.xml"/><Relationship Id="rId73" Type="http://schemas.openxmlformats.org/officeDocument/2006/relationships/image" Target="../media/image740.png"/><Relationship Id="rId78" Type="http://schemas.openxmlformats.org/officeDocument/2006/relationships/customXml" Target="../ink/ink693.xml"/><Relationship Id="rId94" Type="http://schemas.openxmlformats.org/officeDocument/2006/relationships/customXml" Target="../ink/ink701.xml"/><Relationship Id="rId99" Type="http://schemas.openxmlformats.org/officeDocument/2006/relationships/image" Target="../media/image870.png"/><Relationship Id="rId101" Type="http://schemas.openxmlformats.org/officeDocument/2006/relationships/image" Target="../media/image880.png"/><Relationship Id="rId143" Type="http://schemas.openxmlformats.org/officeDocument/2006/relationships/image" Target="../media/image1070.png"/><Relationship Id="rId148" Type="http://schemas.openxmlformats.org/officeDocument/2006/relationships/customXml" Target="../ink/ink726.xml"/><Relationship Id="rId164" Type="http://schemas.openxmlformats.org/officeDocument/2006/relationships/customXml" Target="../ink/ink734.xml"/><Relationship Id="rId169" Type="http://schemas.openxmlformats.org/officeDocument/2006/relationships/image" Target="../media/image1501.png"/><Relationship Id="rId4" Type="http://schemas.openxmlformats.org/officeDocument/2006/relationships/customXml" Target="../ink/ink656.xml"/><Relationship Id="rId9" Type="http://schemas.openxmlformats.org/officeDocument/2006/relationships/image" Target="../media/image18.png"/><Relationship Id="rId26" Type="http://schemas.openxmlformats.org/officeDocument/2006/relationships/customXml" Target="../ink/ink667.xml"/><Relationship Id="rId47" Type="http://schemas.openxmlformats.org/officeDocument/2006/relationships/image" Target="../media/image51.png"/><Relationship Id="rId68" Type="http://schemas.openxmlformats.org/officeDocument/2006/relationships/customXml" Target="../ink/ink688.xml"/><Relationship Id="rId89" Type="http://schemas.openxmlformats.org/officeDocument/2006/relationships/image" Target="../media/image820.png"/><Relationship Id="rId112" Type="http://schemas.openxmlformats.org/officeDocument/2006/relationships/customXml" Target="../ink/ink710.xml"/><Relationship Id="rId133" Type="http://schemas.openxmlformats.org/officeDocument/2006/relationships/image" Target="../media/image1020.png"/><Relationship Id="rId154" Type="http://schemas.openxmlformats.org/officeDocument/2006/relationships/customXml" Target="../ink/ink729.xml"/><Relationship Id="rId16" Type="http://schemas.openxmlformats.org/officeDocument/2006/relationships/customXml" Target="../ink/ink662.xml"/><Relationship Id="rId37" Type="http://schemas.openxmlformats.org/officeDocument/2006/relationships/image" Target="../media/image47.png"/><Relationship Id="rId58" Type="http://schemas.openxmlformats.org/officeDocument/2006/relationships/customXml" Target="../ink/ink683.xml"/><Relationship Id="rId79" Type="http://schemas.openxmlformats.org/officeDocument/2006/relationships/image" Target="../media/image770.png"/><Relationship Id="rId102" Type="http://schemas.openxmlformats.org/officeDocument/2006/relationships/customXml" Target="../ink/ink705.xml"/><Relationship Id="rId144" Type="http://schemas.openxmlformats.org/officeDocument/2006/relationships/customXml" Target="../ink/ink724.xml"/><Relationship Id="rId90" Type="http://schemas.openxmlformats.org/officeDocument/2006/relationships/customXml" Target="../ink/ink699.xml"/><Relationship Id="rId165" Type="http://schemas.openxmlformats.org/officeDocument/2006/relationships/image" Target="../media/image1180.png"/><Relationship Id="rId27" Type="http://schemas.openxmlformats.org/officeDocument/2006/relationships/image" Target="../media/image34.png"/><Relationship Id="rId48" Type="http://schemas.openxmlformats.org/officeDocument/2006/relationships/customXml" Target="../ink/ink678.xml"/><Relationship Id="rId69" Type="http://schemas.openxmlformats.org/officeDocument/2006/relationships/image" Target="../media/image720.png"/><Relationship Id="rId113" Type="http://schemas.openxmlformats.org/officeDocument/2006/relationships/image" Target="../media/image940.png"/><Relationship Id="rId134" Type="http://schemas.openxmlformats.org/officeDocument/2006/relationships/customXml" Target="../ink/ink719.xml"/><Relationship Id="rId80" Type="http://schemas.openxmlformats.org/officeDocument/2006/relationships/customXml" Target="../ink/ink694.xml"/><Relationship Id="rId155" Type="http://schemas.openxmlformats.org/officeDocument/2006/relationships/image" Target="../media/image1130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0.png"/><Relationship Id="rId21" Type="http://schemas.openxmlformats.org/officeDocument/2006/relationships/image" Target="../media/image1280.png"/><Relationship Id="rId42" Type="http://schemas.openxmlformats.org/officeDocument/2006/relationships/customXml" Target="../ink/ink757.xml"/><Relationship Id="rId63" Type="http://schemas.openxmlformats.org/officeDocument/2006/relationships/image" Target="../media/image1490.png"/><Relationship Id="rId84" Type="http://schemas.openxmlformats.org/officeDocument/2006/relationships/customXml" Target="../ink/ink778.xml"/><Relationship Id="rId138" Type="http://schemas.openxmlformats.org/officeDocument/2006/relationships/customXml" Target="../ink/ink805.xml"/><Relationship Id="rId159" Type="http://schemas.openxmlformats.org/officeDocument/2006/relationships/image" Target="../media/image1170.png"/><Relationship Id="rId107" Type="http://schemas.openxmlformats.org/officeDocument/2006/relationships/image" Target="../media/image1710.png"/><Relationship Id="rId11" Type="http://schemas.openxmlformats.org/officeDocument/2006/relationships/image" Target="../media/image1230.png"/><Relationship Id="rId32" Type="http://schemas.openxmlformats.org/officeDocument/2006/relationships/customXml" Target="../ink/ink752.xml"/><Relationship Id="rId53" Type="http://schemas.openxmlformats.org/officeDocument/2006/relationships/image" Target="../media/image1440.png"/><Relationship Id="rId74" Type="http://schemas.openxmlformats.org/officeDocument/2006/relationships/customXml" Target="../ink/ink773.xml"/><Relationship Id="rId128" Type="http://schemas.openxmlformats.org/officeDocument/2006/relationships/customXml" Target="../ink/ink800.xml"/><Relationship Id="rId149" Type="http://schemas.openxmlformats.org/officeDocument/2006/relationships/image" Target="../media/image1920.png"/><Relationship Id="rId5" Type="http://schemas.openxmlformats.org/officeDocument/2006/relationships/image" Target="../media/image1200.png"/><Relationship Id="rId95" Type="http://schemas.openxmlformats.org/officeDocument/2006/relationships/image" Target="../media/image1650.png"/><Relationship Id="rId160" Type="http://schemas.openxmlformats.org/officeDocument/2006/relationships/customXml" Target="../ink/ink816.xml"/><Relationship Id="rId216" Type="http://schemas.openxmlformats.org/officeDocument/2006/relationships/customXml" Target="../ink/ink822.xml"/><Relationship Id="rId237" Type="http://schemas.openxmlformats.org/officeDocument/2006/relationships/image" Target="../media/image234.png"/><Relationship Id="rId22" Type="http://schemas.openxmlformats.org/officeDocument/2006/relationships/customXml" Target="../ink/ink747.xml"/><Relationship Id="rId43" Type="http://schemas.openxmlformats.org/officeDocument/2006/relationships/image" Target="../media/image1390.png"/><Relationship Id="rId64" Type="http://schemas.openxmlformats.org/officeDocument/2006/relationships/customXml" Target="../ink/ink768.xml"/><Relationship Id="rId118" Type="http://schemas.openxmlformats.org/officeDocument/2006/relationships/customXml" Target="../ink/ink795.xml"/><Relationship Id="rId139" Type="http://schemas.openxmlformats.org/officeDocument/2006/relationships/image" Target="../media/image1870.png"/><Relationship Id="rId85" Type="http://schemas.openxmlformats.org/officeDocument/2006/relationships/image" Target="../media/image1600.png"/><Relationship Id="rId150" Type="http://schemas.openxmlformats.org/officeDocument/2006/relationships/customXml" Target="../ink/ink811.xml"/><Relationship Id="rId12" Type="http://schemas.openxmlformats.org/officeDocument/2006/relationships/customXml" Target="../ink/ink742.xml"/><Relationship Id="rId33" Type="http://schemas.openxmlformats.org/officeDocument/2006/relationships/image" Target="../media/image1340.png"/><Relationship Id="rId108" Type="http://schemas.openxmlformats.org/officeDocument/2006/relationships/customXml" Target="../ink/ink790.xml"/><Relationship Id="rId129" Type="http://schemas.openxmlformats.org/officeDocument/2006/relationships/image" Target="../media/image1820.png"/><Relationship Id="rId54" Type="http://schemas.openxmlformats.org/officeDocument/2006/relationships/customXml" Target="../ink/ink763.xml"/><Relationship Id="rId75" Type="http://schemas.openxmlformats.org/officeDocument/2006/relationships/image" Target="../media/image1550.png"/><Relationship Id="rId96" Type="http://schemas.openxmlformats.org/officeDocument/2006/relationships/customXml" Target="../ink/ink784.xml"/><Relationship Id="rId140" Type="http://schemas.openxmlformats.org/officeDocument/2006/relationships/customXml" Target="../ink/ink806.xml"/><Relationship Id="rId161" Type="http://schemas.openxmlformats.org/officeDocument/2006/relationships/image" Target="../media/image1960.png"/><Relationship Id="rId217" Type="http://schemas.openxmlformats.org/officeDocument/2006/relationships/image" Target="../media/image224.png"/><Relationship Id="rId6" Type="http://schemas.openxmlformats.org/officeDocument/2006/relationships/customXml" Target="../ink/ink739.xml"/><Relationship Id="rId238" Type="http://schemas.openxmlformats.org/officeDocument/2006/relationships/customXml" Target="../ink/ink826.xml"/><Relationship Id="rId23" Type="http://schemas.openxmlformats.org/officeDocument/2006/relationships/image" Target="../media/image1290.png"/><Relationship Id="rId119" Type="http://schemas.openxmlformats.org/officeDocument/2006/relationships/image" Target="../media/image1770.png"/><Relationship Id="rId44" Type="http://schemas.openxmlformats.org/officeDocument/2006/relationships/customXml" Target="../ink/ink758.xml"/><Relationship Id="rId60" Type="http://schemas.openxmlformats.org/officeDocument/2006/relationships/customXml" Target="../ink/ink766.xml"/><Relationship Id="rId65" Type="http://schemas.openxmlformats.org/officeDocument/2006/relationships/image" Target="../media/image1500.png"/><Relationship Id="rId81" Type="http://schemas.openxmlformats.org/officeDocument/2006/relationships/image" Target="../media/image1580.png"/><Relationship Id="rId86" Type="http://schemas.openxmlformats.org/officeDocument/2006/relationships/customXml" Target="../ink/ink779.xml"/><Relationship Id="rId130" Type="http://schemas.openxmlformats.org/officeDocument/2006/relationships/customXml" Target="../ink/ink801.xml"/><Relationship Id="rId135" Type="http://schemas.openxmlformats.org/officeDocument/2006/relationships/image" Target="../media/image1850.png"/><Relationship Id="rId151" Type="http://schemas.openxmlformats.org/officeDocument/2006/relationships/image" Target="../media/image1930.png"/><Relationship Id="rId156" Type="http://schemas.openxmlformats.org/officeDocument/2006/relationships/customXml" Target="../ink/ink814.xml"/><Relationship Id="rId207" Type="http://schemas.openxmlformats.org/officeDocument/2006/relationships/image" Target="../media/image219.png"/><Relationship Id="rId13" Type="http://schemas.openxmlformats.org/officeDocument/2006/relationships/image" Target="../media/image1240.png"/><Relationship Id="rId18" Type="http://schemas.openxmlformats.org/officeDocument/2006/relationships/customXml" Target="../ink/ink745.xml"/><Relationship Id="rId39" Type="http://schemas.openxmlformats.org/officeDocument/2006/relationships/image" Target="../media/image1370.png"/><Relationship Id="rId109" Type="http://schemas.openxmlformats.org/officeDocument/2006/relationships/image" Target="../media/image1720.png"/><Relationship Id="rId34" Type="http://schemas.openxmlformats.org/officeDocument/2006/relationships/customXml" Target="../ink/ink753.xml"/><Relationship Id="rId50" Type="http://schemas.openxmlformats.org/officeDocument/2006/relationships/customXml" Target="../ink/ink761.xml"/><Relationship Id="rId55" Type="http://schemas.openxmlformats.org/officeDocument/2006/relationships/image" Target="../media/image1450.png"/><Relationship Id="rId76" Type="http://schemas.openxmlformats.org/officeDocument/2006/relationships/customXml" Target="../ink/ink774.xml"/><Relationship Id="rId97" Type="http://schemas.openxmlformats.org/officeDocument/2006/relationships/image" Target="../media/image1660.png"/><Relationship Id="rId104" Type="http://schemas.openxmlformats.org/officeDocument/2006/relationships/customXml" Target="../ink/ink788.xml"/><Relationship Id="rId120" Type="http://schemas.openxmlformats.org/officeDocument/2006/relationships/customXml" Target="../ink/ink796.xml"/><Relationship Id="rId125" Type="http://schemas.openxmlformats.org/officeDocument/2006/relationships/image" Target="../media/image1800.png"/><Relationship Id="rId141" Type="http://schemas.openxmlformats.org/officeDocument/2006/relationships/image" Target="../media/image1880.png"/><Relationship Id="rId146" Type="http://schemas.openxmlformats.org/officeDocument/2006/relationships/customXml" Target="../ink/ink809.xml"/><Relationship Id="rId7" Type="http://schemas.openxmlformats.org/officeDocument/2006/relationships/image" Target="../media/image1210.png"/><Relationship Id="rId71" Type="http://schemas.openxmlformats.org/officeDocument/2006/relationships/image" Target="../media/image1530.png"/><Relationship Id="rId92" Type="http://schemas.openxmlformats.org/officeDocument/2006/relationships/customXml" Target="../ink/ink782.xml"/><Relationship Id="rId162" Type="http://schemas.openxmlformats.org/officeDocument/2006/relationships/customXml" Target="../ink/ink817.xml"/><Relationship Id="rId213" Type="http://schemas.openxmlformats.org/officeDocument/2006/relationships/image" Target="../media/image222.png"/><Relationship Id="rId218" Type="http://schemas.openxmlformats.org/officeDocument/2006/relationships/customXml" Target="../ink/ink823.xml"/><Relationship Id="rId234" Type="http://schemas.openxmlformats.org/officeDocument/2006/relationships/customXml" Target="../ink/ink824.xml"/><Relationship Id="rId239" Type="http://schemas.openxmlformats.org/officeDocument/2006/relationships/image" Target="../media/image235.png"/><Relationship Id="rId2" Type="http://schemas.openxmlformats.org/officeDocument/2006/relationships/customXml" Target="../ink/ink737.xml"/><Relationship Id="rId29" Type="http://schemas.openxmlformats.org/officeDocument/2006/relationships/image" Target="../media/image1320.png"/><Relationship Id="rId24" Type="http://schemas.openxmlformats.org/officeDocument/2006/relationships/customXml" Target="../ink/ink748.xml"/><Relationship Id="rId40" Type="http://schemas.openxmlformats.org/officeDocument/2006/relationships/customXml" Target="../ink/ink756.xml"/><Relationship Id="rId45" Type="http://schemas.openxmlformats.org/officeDocument/2006/relationships/image" Target="../media/image1400.png"/><Relationship Id="rId66" Type="http://schemas.openxmlformats.org/officeDocument/2006/relationships/customXml" Target="../ink/ink769.xml"/><Relationship Id="rId87" Type="http://schemas.openxmlformats.org/officeDocument/2006/relationships/image" Target="../media/image1610.png"/><Relationship Id="rId110" Type="http://schemas.openxmlformats.org/officeDocument/2006/relationships/customXml" Target="../ink/ink791.xml"/><Relationship Id="rId115" Type="http://schemas.openxmlformats.org/officeDocument/2006/relationships/image" Target="../media/image1750.png"/><Relationship Id="rId131" Type="http://schemas.openxmlformats.org/officeDocument/2006/relationships/image" Target="../media/image1830.png"/><Relationship Id="rId136" Type="http://schemas.openxmlformats.org/officeDocument/2006/relationships/customXml" Target="../ink/ink804.xml"/><Relationship Id="rId157" Type="http://schemas.openxmlformats.org/officeDocument/2006/relationships/image" Target="../media/image1950.png"/><Relationship Id="rId61" Type="http://schemas.openxmlformats.org/officeDocument/2006/relationships/image" Target="../media/image1480.png"/><Relationship Id="rId82" Type="http://schemas.openxmlformats.org/officeDocument/2006/relationships/customXml" Target="../ink/ink777.xml"/><Relationship Id="rId152" Type="http://schemas.openxmlformats.org/officeDocument/2006/relationships/customXml" Target="../ink/ink812.xml"/><Relationship Id="rId208" Type="http://schemas.openxmlformats.org/officeDocument/2006/relationships/customXml" Target="../ink/ink818.xml"/><Relationship Id="rId19" Type="http://schemas.openxmlformats.org/officeDocument/2006/relationships/image" Target="../media/image1270.png"/><Relationship Id="rId240" Type="http://schemas.openxmlformats.org/officeDocument/2006/relationships/customXml" Target="../ink/ink827.xml"/><Relationship Id="rId14" Type="http://schemas.openxmlformats.org/officeDocument/2006/relationships/customXml" Target="../ink/ink743.xml"/><Relationship Id="rId30" Type="http://schemas.openxmlformats.org/officeDocument/2006/relationships/customXml" Target="../ink/ink751.xml"/><Relationship Id="rId35" Type="http://schemas.openxmlformats.org/officeDocument/2006/relationships/image" Target="../media/image1350.png"/><Relationship Id="rId56" Type="http://schemas.openxmlformats.org/officeDocument/2006/relationships/customXml" Target="../ink/ink764.xml"/><Relationship Id="rId77" Type="http://schemas.openxmlformats.org/officeDocument/2006/relationships/image" Target="../media/image1560.png"/><Relationship Id="rId100" Type="http://schemas.openxmlformats.org/officeDocument/2006/relationships/customXml" Target="../ink/ink786.xml"/><Relationship Id="rId105" Type="http://schemas.openxmlformats.org/officeDocument/2006/relationships/image" Target="../media/image1700.png"/><Relationship Id="rId126" Type="http://schemas.openxmlformats.org/officeDocument/2006/relationships/customXml" Target="../ink/ink799.xml"/><Relationship Id="rId147" Type="http://schemas.openxmlformats.org/officeDocument/2006/relationships/image" Target="../media/image1910.png"/><Relationship Id="rId8" Type="http://schemas.openxmlformats.org/officeDocument/2006/relationships/customXml" Target="../ink/ink740.xml"/><Relationship Id="rId51" Type="http://schemas.openxmlformats.org/officeDocument/2006/relationships/image" Target="../media/image1430.png"/><Relationship Id="rId72" Type="http://schemas.openxmlformats.org/officeDocument/2006/relationships/customXml" Target="../ink/ink772.xml"/><Relationship Id="rId93" Type="http://schemas.openxmlformats.org/officeDocument/2006/relationships/image" Target="../media/image1640.png"/><Relationship Id="rId98" Type="http://schemas.openxmlformats.org/officeDocument/2006/relationships/customXml" Target="../ink/ink785.xml"/><Relationship Id="rId121" Type="http://schemas.openxmlformats.org/officeDocument/2006/relationships/image" Target="../media/image1780.png"/><Relationship Id="rId142" Type="http://schemas.openxmlformats.org/officeDocument/2006/relationships/customXml" Target="../ink/ink807.xml"/><Relationship Id="rId3" Type="http://schemas.openxmlformats.org/officeDocument/2006/relationships/image" Target="../media/image1190.png"/><Relationship Id="rId214" Type="http://schemas.openxmlformats.org/officeDocument/2006/relationships/customXml" Target="../ink/ink821.xml"/><Relationship Id="rId235" Type="http://schemas.openxmlformats.org/officeDocument/2006/relationships/image" Target="../media/image233.png"/><Relationship Id="rId25" Type="http://schemas.openxmlformats.org/officeDocument/2006/relationships/image" Target="../media/image1300.png"/><Relationship Id="rId46" Type="http://schemas.openxmlformats.org/officeDocument/2006/relationships/customXml" Target="../ink/ink759.xml"/><Relationship Id="rId67" Type="http://schemas.openxmlformats.org/officeDocument/2006/relationships/image" Target="../media/image1510.png"/><Relationship Id="rId116" Type="http://schemas.openxmlformats.org/officeDocument/2006/relationships/customXml" Target="../ink/ink794.xml"/><Relationship Id="rId137" Type="http://schemas.openxmlformats.org/officeDocument/2006/relationships/image" Target="../media/image1860.png"/><Relationship Id="rId158" Type="http://schemas.openxmlformats.org/officeDocument/2006/relationships/customXml" Target="../ink/ink815.xml"/><Relationship Id="rId20" Type="http://schemas.openxmlformats.org/officeDocument/2006/relationships/customXml" Target="../ink/ink746.xml"/><Relationship Id="rId41" Type="http://schemas.openxmlformats.org/officeDocument/2006/relationships/image" Target="../media/image1380.png"/><Relationship Id="rId62" Type="http://schemas.openxmlformats.org/officeDocument/2006/relationships/customXml" Target="../ink/ink767.xml"/><Relationship Id="rId83" Type="http://schemas.openxmlformats.org/officeDocument/2006/relationships/image" Target="../media/image1590.png"/><Relationship Id="rId88" Type="http://schemas.openxmlformats.org/officeDocument/2006/relationships/customXml" Target="../ink/ink780.xml"/><Relationship Id="rId111" Type="http://schemas.openxmlformats.org/officeDocument/2006/relationships/image" Target="../media/image1730.png"/><Relationship Id="rId132" Type="http://schemas.openxmlformats.org/officeDocument/2006/relationships/customXml" Target="../ink/ink802.xml"/><Relationship Id="rId153" Type="http://schemas.openxmlformats.org/officeDocument/2006/relationships/image" Target="../media/image1140.png"/><Relationship Id="rId209" Type="http://schemas.openxmlformats.org/officeDocument/2006/relationships/image" Target="../media/image220.png"/><Relationship Id="rId241" Type="http://schemas.openxmlformats.org/officeDocument/2006/relationships/image" Target="../media/image236.png"/><Relationship Id="rId15" Type="http://schemas.openxmlformats.org/officeDocument/2006/relationships/image" Target="../media/image1250.png"/><Relationship Id="rId36" Type="http://schemas.openxmlformats.org/officeDocument/2006/relationships/customXml" Target="../ink/ink754.xml"/><Relationship Id="rId57" Type="http://schemas.openxmlformats.org/officeDocument/2006/relationships/image" Target="../media/image1460.png"/><Relationship Id="rId106" Type="http://schemas.openxmlformats.org/officeDocument/2006/relationships/customXml" Target="../ink/ink789.xml"/><Relationship Id="rId127" Type="http://schemas.openxmlformats.org/officeDocument/2006/relationships/image" Target="../media/image1810.png"/><Relationship Id="rId10" Type="http://schemas.openxmlformats.org/officeDocument/2006/relationships/customXml" Target="../ink/ink741.xml"/><Relationship Id="rId31" Type="http://schemas.openxmlformats.org/officeDocument/2006/relationships/image" Target="../media/image1330.png"/><Relationship Id="rId52" Type="http://schemas.openxmlformats.org/officeDocument/2006/relationships/customXml" Target="../ink/ink762.xml"/><Relationship Id="rId73" Type="http://schemas.openxmlformats.org/officeDocument/2006/relationships/image" Target="../media/image1540.png"/><Relationship Id="rId78" Type="http://schemas.openxmlformats.org/officeDocument/2006/relationships/customXml" Target="../ink/ink775.xml"/><Relationship Id="rId94" Type="http://schemas.openxmlformats.org/officeDocument/2006/relationships/customXml" Target="../ink/ink783.xml"/><Relationship Id="rId99" Type="http://schemas.openxmlformats.org/officeDocument/2006/relationships/image" Target="../media/image1670.png"/><Relationship Id="rId101" Type="http://schemas.openxmlformats.org/officeDocument/2006/relationships/image" Target="../media/image1680.png"/><Relationship Id="rId122" Type="http://schemas.openxmlformats.org/officeDocument/2006/relationships/customXml" Target="../ink/ink797.xml"/><Relationship Id="rId143" Type="http://schemas.openxmlformats.org/officeDocument/2006/relationships/image" Target="../media/image1890.png"/><Relationship Id="rId148" Type="http://schemas.openxmlformats.org/officeDocument/2006/relationships/customXml" Target="../ink/ink810.xml"/><Relationship Id="rId4" Type="http://schemas.openxmlformats.org/officeDocument/2006/relationships/customXml" Target="../ink/ink738.xml"/><Relationship Id="rId9" Type="http://schemas.openxmlformats.org/officeDocument/2006/relationships/image" Target="../media/image1220.png"/><Relationship Id="rId210" Type="http://schemas.openxmlformats.org/officeDocument/2006/relationships/customXml" Target="../ink/ink819.xml"/><Relationship Id="rId215" Type="http://schemas.openxmlformats.org/officeDocument/2006/relationships/image" Target="../media/image223.png"/><Relationship Id="rId236" Type="http://schemas.openxmlformats.org/officeDocument/2006/relationships/customXml" Target="../ink/ink825.xml"/><Relationship Id="rId26" Type="http://schemas.openxmlformats.org/officeDocument/2006/relationships/customXml" Target="../ink/ink749.xml"/><Relationship Id="rId47" Type="http://schemas.openxmlformats.org/officeDocument/2006/relationships/image" Target="../media/image1410.png"/><Relationship Id="rId68" Type="http://schemas.openxmlformats.org/officeDocument/2006/relationships/customXml" Target="../ink/ink770.xml"/><Relationship Id="rId89" Type="http://schemas.openxmlformats.org/officeDocument/2006/relationships/image" Target="../media/image1620.png"/><Relationship Id="rId112" Type="http://schemas.openxmlformats.org/officeDocument/2006/relationships/customXml" Target="../ink/ink792.xml"/><Relationship Id="rId133" Type="http://schemas.openxmlformats.org/officeDocument/2006/relationships/image" Target="../media/image1840.png"/><Relationship Id="rId154" Type="http://schemas.openxmlformats.org/officeDocument/2006/relationships/customXml" Target="../ink/ink813.xml"/><Relationship Id="rId16" Type="http://schemas.openxmlformats.org/officeDocument/2006/relationships/customXml" Target="../ink/ink744.xml"/><Relationship Id="rId37" Type="http://schemas.openxmlformats.org/officeDocument/2006/relationships/image" Target="../media/image1360.png"/><Relationship Id="rId58" Type="http://schemas.openxmlformats.org/officeDocument/2006/relationships/customXml" Target="../ink/ink765.xml"/><Relationship Id="rId79" Type="http://schemas.openxmlformats.org/officeDocument/2006/relationships/image" Target="../media/image1570.png"/><Relationship Id="rId102" Type="http://schemas.openxmlformats.org/officeDocument/2006/relationships/customXml" Target="../ink/ink787.xml"/><Relationship Id="rId123" Type="http://schemas.openxmlformats.org/officeDocument/2006/relationships/image" Target="../media/image1790.png"/><Relationship Id="rId144" Type="http://schemas.openxmlformats.org/officeDocument/2006/relationships/customXml" Target="../ink/ink808.xml"/><Relationship Id="rId90" Type="http://schemas.openxmlformats.org/officeDocument/2006/relationships/customXml" Target="../ink/ink781.xml"/><Relationship Id="rId211" Type="http://schemas.openxmlformats.org/officeDocument/2006/relationships/image" Target="../media/image221.png"/><Relationship Id="rId27" Type="http://schemas.openxmlformats.org/officeDocument/2006/relationships/image" Target="../media/image1310.png"/><Relationship Id="rId48" Type="http://schemas.openxmlformats.org/officeDocument/2006/relationships/customXml" Target="../ink/ink760.xml"/><Relationship Id="rId69" Type="http://schemas.openxmlformats.org/officeDocument/2006/relationships/image" Target="../media/image1520.png"/><Relationship Id="rId113" Type="http://schemas.openxmlformats.org/officeDocument/2006/relationships/image" Target="../media/image1740.png"/><Relationship Id="rId134" Type="http://schemas.openxmlformats.org/officeDocument/2006/relationships/customXml" Target="../ink/ink803.xml"/><Relationship Id="rId80" Type="http://schemas.openxmlformats.org/officeDocument/2006/relationships/customXml" Target="../ink/ink776.xml"/><Relationship Id="rId155" Type="http://schemas.openxmlformats.org/officeDocument/2006/relationships/image" Target="../media/image1940.png"/><Relationship Id="rId17" Type="http://schemas.openxmlformats.org/officeDocument/2006/relationships/image" Target="../media/image1260.png"/><Relationship Id="rId38" Type="http://schemas.openxmlformats.org/officeDocument/2006/relationships/customXml" Target="../ink/ink755.xml"/><Relationship Id="rId59" Type="http://schemas.openxmlformats.org/officeDocument/2006/relationships/image" Target="../media/image1470.png"/><Relationship Id="rId103" Type="http://schemas.openxmlformats.org/officeDocument/2006/relationships/image" Target="../media/image1690.png"/><Relationship Id="rId124" Type="http://schemas.openxmlformats.org/officeDocument/2006/relationships/customXml" Target="../ink/ink798.xml"/><Relationship Id="rId70" Type="http://schemas.openxmlformats.org/officeDocument/2006/relationships/customXml" Target="../ink/ink771.xml"/><Relationship Id="rId91" Type="http://schemas.openxmlformats.org/officeDocument/2006/relationships/image" Target="../media/image1630.png"/><Relationship Id="rId145" Type="http://schemas.openxmlformats.org/officeDocument/2006/relationships/image" Target="../media/image1900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820.xml"/><Relationship Id="rId233" Type="http://schemas.openxmlformats.org/officeDocument/2006/relationships/image" Target="../media/image232.png"/><Relationship Id="rId28" Type="http://schemas.openxmlformats.org/officeDocument/2006/relationships/customXml" Target="../ink/ink750.xml"/><Relationship Id="rId49" Type="http://schemas.openxmlformats.org/officeDocument/2006/relationships/image" Target="../media/image1420.png"/><Relationship Id="rId114" Type="http://schemas.openxmlformats.org/officeDocument/2006/relationships/customXml" Target="../ink/ink793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0.png"/><Relationship Id="rId21" Type="http://schemas.openxmlformats.org/officeDocument/2006/relationships/image" Target="../media/image1280.png"/><Relationship Id="rId42" Type="http://schemas.openxmlformats.org/officeDocument/2006/relationships/customXml" Target="../ink/ink848.xml"/><Relationship Id="rId63" Type="http://schemas.openxmlformats.org/officeDocument/2006/relationships/image" Target="../media/image1490.png"/><Relationship Id="rId84" Type="http://schemas.openxmlformats.org/officeDocument/2006/relationships/customXml" Target="../ink/ink869.xml"/><Relationship Id="rId138" Type="http://schemas.openxmlformats.org/officeDocument/2006/relationships/customXml" Target="../ink/ink896.xml"/><Relationship Id="rId159" Type="http://schemas.openxmlformats.org/officeDocument/2006/relationships/image" Target="../media/image1170.png"/><Relationship Id="rId107" Type="http://schemas.openxmlformats.org/officeDocument/2006/relationships/image" Target="../media/image1710.png"/><Relationship Id="rId11" Type="http://schemas.openxmlformats.org/officeDocument/2006/relationships/image" Target="../media/image1230.png"/><Relationship Id="rId32" Type="http://schemas.openxmlformats.org/officeDocument/2006/relationships/customXml" Target="../ink/ink843.xml"/><Relationship Id="rId53" Type="http://schemas.openxmlformats.org/officeDocument/2006/relationships/image" Target="../media/image1440.png"/><Relationship Id="rId74" Type="http://schemas.openxmlformats.org/officeDocument/2006/relationships/customXml" Target="../ink/ink864.xml"/><Relationship Id="rId128" Type="http://schemas.openxmlformats.org/officeDocument/2006/relationships/customXml" Target="../ink/ink891.xml"/><Relationship Id="rId149" Type="http://schemas.openxmlformats.org/officeDocument/2006/relationships/image" Target="../media/image1920.png"/><Relationship Id="rId5" Type="http://schemas.openxmlformats.org/officeDocument/2006/relationships/image" Target="../media/image1200.png"/><Relationship Id="rId95" Type="http://schemas.openxmlformats.org/officeDocument/2006/relationships/image" Target="../media/image1650.png"/><Relationship Id="rId160" Type="http://schemas.openxmlformats.org/officeDocument/2006/relationships/customXml" Target="../ink/ink907.xml"/><Relationship Id="rId216" Type="http://schemas.openxmlformats.org/officeDocument/2006/relationships/customXml" Target="../ink/ink913.xml"/><Relationship Id="rId237" Type="http://schemas.openxmlformats.org/officeDocument/2006/relationships/image" Target="../media/image288.png"/><Relationship Id="rId22" Type="http://schemas.openxmlformats.org/officeDocument/2006/relationships/customXml" Target="../ink/ink838.xml"/><Relationship Id="rId43" Type="http://schemas.openxmlformats.org/officeDocument/2006/relationships/image" Target="../media/image1390.png"/><Relationship Id="rId64" Type="http://schemas.openxmlformats.org/officeDocument/2006/relationships/customXml" Target="../ink/ink859.xml"/><Relationship Id="rId118" Type="http://schemas.openxmlformats.org/officeDocument/2006/relationships/customXml" Target="../ink/ink886.xml"/><Relationship Id="rId139" Type="http://schemas.openxmlformats.org/officeDocument/2006/relationships/image" Target="../media/image1870.png"/><Relationship Id="rId85" Type="http://schemas.openxmlformats.org/officeDocument/2006/relationships/image" Target="../media/image1600.png"/><Relationship Id="rId150" Type="http://schemas.openxmlformats.org/officeDocument/2006/relationships/customXml" Target="../ink/ink902.xml"/><Relationship Id="rId12" Type="http://schemas.openxmlformats.org/officeDocument/2006/relationships/customXml" Target="../ink/ink833.xml"/><Relationship Id="rId33" Type="http://schemas.openxmlformats.org/officeDocument/2006/relationships/image" Target="../media/image1340.png"/><Relationship Id="rId108" Type="http://schemas.openxmlformats.org/officeDocument/2006/relationships/customXml" Target="../ink/ink881.xml"/><Relationship Id="rId129" Type="http://schemas.openxmlformats.org/officeDocument/2006/relationships/image" Target="../media/image1820.png"/><Relationship Id="rId54" Type="http://schemas.openxmlformats.org/officeDocument/2006/relationships/customXml" Target="../ink/ink854.xml"/><Relationship Id="rId75" Type="http://schemas.openxmlformats.org/officeDocument/2006/relationships/image" Target="../media/image1550.png"/><Relationship Id="rId96" Type="http://schemas.openxmlformats.org/officeDocument/2006/relationships/customXml" Target="../ink/ink875.xml"/><Relationship Id="rId140" Type="http://schemas.openxmlformats.org/officeDocument/2006/relationships/customXml" Target="../ink/ink897.xml"/><Relationship Id="rId161" Type="http://schemas.openxmlformats.org/officeDocument/2006/relationships/image" Target="../media/image1960.png"/><Relationship Id="rId217" Type="http://schemas.openxmlformats.org/officeDocument/2006/relationships/image" Target="../media/image278.png"/><Relationship Id="rId6" Type="http://schemas.openxmlformats.org/officeDocument/2006/relationships/customXml" Target="../ink/ink830.xml"/><Relationship Id="rId238" Type="http://schemas.openxmlformats.org/officeDocument/2006/relationships/customXml" Target="../ink/ink917.xml"/><Relationship Id="rId23" Type="http://schemas.openxmlformats.org/officeDocument/2006/relationships/image" Target="../media/image1290.png"/><Relationship Id="rId119" Type="http://schemas.openxmlformats.org/officeDocument/2006/relationships/image" Target="../media/image1770.png"/><Relationship Id="rId44" Type="http://schemas.openxmlformats.org/officeDocument/2006/relationships/customXml" Target="../ink/ink849.xml"/><Relationship Id="rId65" Type="http://schemas.openxmlformats.org/officeDocument/2006/relationships/image" Target="../media/image1500.png"/><Relationship Id="rId86" Type="http://schemas.openxmlformats.org/officeDocument/2006/relationships/customXml" Target="../ink/ink870.xml"/><Relationship Id="rId130" Type="http://schemas.openxmlformats.org/officeDocument/2006/relationships/customXml" Target="../ink/ink892.xml"/><Relationship Id="rId151" Type="http://schemas.openxmlformats.org/officeDocument/2006/relationships/image" Target="../media/image1930.png"/><Relationship Id="rId207" Type="http://schemas.openxmlformats.org/officeDocument/2006/relationships/image" Target="../media/image273.png"/><Relationship Id="rId13" Type="http://schemas.openxmlformats.org/officeDocument/2006/relationships/image" Target="../media/image1240.png"/><Relationship Id="rId18" Type="http://schemas.openxmlformats.org/officeDocument/2006/relationships/customXml" Target="../ink/ink836.xml"/><Relationship Id="rId39" Type="http://schemas.openxmlformats.org/officeDocument/2006/relationships/image" Target="../media/image1370.png"/><Relationship Id="rId109" Type="http://schemas.openxmlformats.org/officeDocument/2006/relationships/image" Target="../media/image1720.png"/><Relationship Id="rId34" Type="http://schemas.openxmlformats.org/officeDocument/2006/relationships/customXml" Target="../ink/ink844.xml"/><Relationship Id="rId50" Type="http://schemas.openxmlformats.org/officeDocument/2006/relationships/customXml" Target="../ink/ink852.xml"/><Relationship Id="rId55" Type="http://schemas.openxmlformats.org/officeDocument/2006/relationships/image" Target="../media/image1450.png"/><Relationship Id="rId76" Type="http://schemas.openxmlformats.org/officeDocument/2006/relationships/customXml" Target="../ink/ink865.xml"/><Relationship Id="rId97" Type="http://schemas.openxmlformats.org/officeDocument/2006/relationships/image" Target="../media/image1660.png"/><Relationship Id="rId104" Type="http://schemas.openxmlformats.org/officeDocument/2006/relationships/customXml" Target="../ink/ink879.xml"/><Relationship Id="rId120" Type="http://schemas.openxmlformats.org/officeDocument/2006/relationships/customXml" Target="../ink/ink887.xml"/><Relationship Id="rId125" Type="http://schemas.openxmlformats.org/officeDocument/2006/relationships/image" Target="../media/image1800.png"/><Relationship Id="rId141" Type="http://schemas.openxmlformats.org/officeDocument/2006/relationships/image" Target="../media/image1880.png"/><Relationship Id="rId146" Type="http://schemas.openxmlformats.org/officeDocument/2006/relationships/customXml" Target="../ink/ink900.xml"/><Relationship Id="rId7" Type="http://schemas.openxmlformats.org/officeDocument/2006/relationships/image" Target="../media/image1210.png"/><Relationship Id="rId71" Type="http://schemas.openxmlformats.org/officeDocument/2006/relationships/image" Target="../media/image1530.png"/><Relationship Id="rId92" Type="http://schemas.openxmlformats.org/officeDocument/2006/relationships/customXml" Target="../ink/ink873.xml"/><Relationship Id="rId162" Type="http://schemas.openxmlformats.org/officeDocument/2006/relationships/customXml" Target="../ink/ink908.xml"/><Relationship Id="rId213" Type="http://schemas.openxmlformats.org/officeDocument/2006/relationships/image" Target="../media/image276.png"/><Relationship Id="rId218" Type="http://schemas.openxmlformats.org/officeDocument/2006/relationships/customXml" Target="../ink/ink914.xml"/><Relationship Id="rId234" Type="http://schemas.openxmlformats.org/officeDocument/2006/relationships/customXml" Target="../ink/ink915.xml"/><Relationship Id="rId239" Type="http://schemas.openxmlformats.org/officeDocument/2006/relationships/image" Target="../media/image289.png"/><Relationship Id="rId2" Type="http://schemas.openxmlformats.org/officeDocument/2006/relationships/customXml" Target="../ink/ink828.xml"/><Relationship Id="rId29" Type="http://schemas.openxmlformats.org/officeDocument/2006/relationships/image" Target="../media/image1320.png"/><Relationship Id="rId271" Type="http://schemas.openxmlformats.org/officeDocument/2006/relationships/image" Target="../media/image305.png"/><Relationship Id="rId24" Type="http://schemas.openxmlformats.org/officeDocument/2006/relationships/customXml" Target="../ink/ink839.xml"/><Relationship Id="rId40" Type="http://schemas.openxmlformats.org/officeDocument/2006/relationships/customXml" Target="../ink/ink847.xml"/><Relationship Id="rId45" Type="http://schemas.openxmlformats.org/officeDocument/2006/relationships/image" Target="../media/image1400.png"/><Relationship Id="rId66" Type="http://schemas.openxmlformats.org/officeDocument/2006/relationships/customXml" Target="../ink/ink860.xml"/><Relationship Id="rId87" Type="http://schemas.openxmlformats.org/officeDocument/2006/relationships/image" Target="../media/image1610.png"/><Relationship Id="rId110" Type="http://schemas.openxmlformats.org/officeDocument/2006/relationships/customXml" Target="../ink/ink882.xml"/><Relationship Id="rId115" Type="http://schemas.openxmlformats.org/officeDocument/2006/relationships/image" Target="../media/image1750.png"/><Relationship Id="rId131" Type="http://schemas.openxmlformats.org/officeDocument/2006/relationships/image" Target="../media/image1830.png"/><Relationship Id="rId136" Type="http://schemas.openxmlformats.org/officeDocument/2006/relationships/customXml" Target="../ink/ink895.xml"/><Relationship Id="rId157" Type="http://schemas.openxmlformats.org/officeDocument/2006/relationships/image" Target="../media/image1950.png"/><Relationship Id="rId61" Type="http://schemas.openxmlformats.org/officeDocument/2006/relationships/image" Target="../media/image1480.png"/><Relationship Id="rId82" Type="http://schemas.openxmlformats.org/officeDocument/2006/relationships/customXml" Target="../ink/ink868.xml"/><Relationship Id="rId152" Type="http://schemas.openxmlformats.org/officeDocument/2006/relationships/customXml" Target="../ink/ink903.xml"/><Relationship Id="rId208" Type="http://schemas.openxmlformats.org/officeDocument/2006/relationships/customXml" Target="../ink/ink909.xml"/><Relationship Id="rId19" Type="http://schemas.openxmlformats.org/officeDocument/2006/relationships/image" Target="../media/image1270.png"/><Relationship Id="rId240" Type="http://schemas.openxmlformats.org/officeDocument/2006/relationships/customXml" Target="../ink/ink918.xml"/><Relationship Id="rId14" Type="http://schemas.openxmlformats.org/officeDocument/2006/relationships/customXml" Target="../ink/ink834.xml"/><Relationship Id="rId30" Type="http://schemas.openxmlformats.org/officeDocument/2006/relationships/customXml" Target="../ink/ink842.xml"/><Relationship Id="rId35" Type="http://schemas.openxmlformats.org/officeDocument/2006/relationships/image" Target="../media/image1350.png"/><Relationship Id="rId56" Type="http://schemas.openxmlformats.org/officeDocument/2006/relationships/customXml" Target="../ink/ink855.xml"/><Relationship Id="rId77" Type="http://schemas.openxmlformats.org/officeDocument/2006/relationships/image" Target="../media/image1560.png"/><Relationship Id="rId100" Type="http://schemas.openxmlformats.org/officeDocument/2006/relationships/customXml" Target="../ink/ink877.xml"/><Relationship Id="rId105" Type="http://schemas.openxmlformats.org/officeDocument/2006/relationships/image" Target="../media/image1700.png"/><Relationship Id="rId126" Type="http://schemas.openxmlformats.org/officeDocument/2006/relationships/customXml" Target="../ink/ink890.xml"/><Relationship Id="rId147" Type="http://schemas.openxmlformats.org/officeDocument/2006/relationships/image" Target="../media/image1910.png"/><Relationship Id="rId8" Type="http://schemas.openxmlformats.org/officeDocument/2006/relationships/customXml" Target="../ink/ink831.xml"/><Relationship Id="rId51" Type="http://schemas.openxmlformats.org/officeDocument/2006/relationships/image" Target="../media/image1430.png"/><Relationship Id="rId72" Type="http://schemas.openxmlformats.org/officeDocument/2006/relationships/customXml" Target="../ink/ink863.xml"/><Relationship Id="rId93" Type="http://schemas.openxmlformats.org/officeDocument/2006/relationships/image" Target="../media/image1640.png"/><Relationship Id="rId98" Type="http://schemas.openxmlformats.org/officeDocument/2006/relationships/customXml" Target="../ink/ink876.xml"/><Relationship Id="rId121" Type="http://schemas.openxmlformats.org/officeDocument/2006/relationships/image" Target="../media/image1780.png"/><Relationship Id="rId142" Type="http://schemas.openxmlformats.org/officeDocument/2006/relationships/customXml" Target="../ink/ink898.xml"/><Relationship Id="rId3" Type="http://schemas.openxmlformats.org/officeDocument/2006/relationships/image" Target="../media/image1190.png"/><Relationship Id="rId214" Type="http://schemas.openxmlformats.org/officeDocument/2006/relationships/customXml" Target="../ink/ink912.xml"/><Relationship Id="rId235" Type="http://schemas.openxmlformats.org/officeDocument/2006/relationships/image" Target="../media/image287.png"/><Relationship Id="rId25" Type="http://schemas.openxmlformats.org/officeDocument/2006/relationships/image" Target="../media/image1300.png"/><Relationship Id="rId46" Type="http://schemas.openxmlformats.org/officeDocument/2006/relationships/customXml" Target="../ink/ink850.xml"/><Relationship Id="rId67" Type="http://schemas.openxmlformats.org/officeDocument/2006/relationships/image" Target="../media/image1510.png"/><Relationship Id="rId116" Type="http://schemas.openxmlformats.org/officeDocument/2006/relationships/customXml" Target="../ink/ink885.xml"/><Relationship Id="rId137" Type="http://schemas.openxmlformats.org/officeDocument/2006/relationships/image" Target="../media/image1860.png"/><Relationship Id="rId158" Type="http://schemas.openxmlformats.org/officeDocument/2006/relationships/customXml" Target="../ink/ink906.xml"/><Relationship Id="rId20" Type="http://schemas.openxmlformats.org/officeDocument/2006/relationships/customXml" Target="../ink/ink837.xml"/><Relationship Id="rId41" Type="http://schemas.openxmlformats.org/officeDocument/2006/relationships/image" Target="../media/image1380.png"/><Relationship Id="rId62" Type="http://schemas.openxmlformats.org/officeDocument/2006/relationships/customXml" Target="../ink/ink858.xml"/><Relationship Id="rId83" Type="http://schemas.openxmlformats.org/officeDocument/2006/relationships/image" Target="../media/image1590.png"/><Relationship Id="rId88" Type="http://schemas.openxmlformats.org/officeDocument/2006/relationships/customXml" Target="../ink/ink871.xml"/><Relationship Id="rId111" Type="http://schemas.openxmlformats.org/officeDocument/2006/relationships/image" Target="../media/image1730.png"/><Relationship Id="rId132" Type="http://schemas.openxmlformats.org/officeDocument/2006/relationships/customXml" Target="../ink/ink893.xml"/><Relationship Id="rId153" Type="http://schemas.openxmlformats.org/officeDocument/2006/relationships/image" Target="../media/image1140.png"/><Relationship Id="rId209" Type="http://schemas.openxmlformats.org/officeDocument/2006/relationships/image" Target="../media/image274.png"/><Relationship Id="rId241" Type="http://schemas.openxmlformats.org/officeDocument/2006/relationships/image" Target="../media/image290.png"/><Relationship Id="rId15" Type="http://schemas.openxmlformats.org/officeDocument/2006/relationships/image" Target="../media/image1250.png"/><Relationship Id="rId36" Type="http://schemas.openxmlformats.org/officeDocument/2006/relationships/customXml" Target="../ink/ink845.xml"/><Relationship Id="rId57" Type="http://schemas.openxmlformats.org/officeDocument/2006/relationships/image" Target="../media/image1460.png"/><Relationship Id="rId106" Type="http://schemas.openxmlformats.org/officeDocument/2006/relationships/customXml" Target="../ink/ink880.xml"/><Relationship Id="rId127" Type="http://schemas.openxmlformats.org/officeDocument/2006/relationships/image" Target="../media/image1810.png"/><Relationship Id="rId10" Type="http://schemas.openxmlformats.org/officeDocument/2006/relationships/customXml" Target="../ink/ink832.xml"/><Relationship Id="rId31" Type="http://schemas.openxmlformats.org/officeDocument/2006/relationships/image" Target="../media/image1330.png"/><Relationship Id="rId52" Type="http://schemas.openxmlformats.org/officeDocument/2006/relationships/customXml" Target="../ink/ink853.xml"/><Relationship Id="rId73" Type="http://schemas.openxmlformats.org/officeDocument/2006/relationships/image" Target="../media/image1540.png"/><Relationship Id="rId78" Type="http://schemas.openxmlformats.org/officeDocument/2006/relationships/customXml" Target="../ink/ink866.xml"/><Relationship Id="rId94" Type="http://schemas.openxmlformats.org/officeDocument/2006/relationships/customXml" Target="../ink/ink874.xml"/><Relationship Id="rId99" Type="http://schemas.openxmlformats.org/officeDocument/2006/relationships/image" Target="../media/image1670.png"/><Relationship Id="rId101" Type="http://schemas.openxmlformats.org/officeDocument/2006/relationships/image" Target="../media/image1680.png"/><Relationship Id="rId122" Type="http://schemas.openxmlformats.org/officeDocument/2006/relationships/customXml" Target="../ink/ink888.xml"/><Relationship Id="rId143" Type="http://schemas.openxmlformats.org/officeDocument/2006/relationships/image" Target="../media/image1890.png"/><Relationship Id="rId148" Type="http://schemas.openxmlformats.org/officeDocument/2006/relationships/customXml" Target="../ink/ink901.xml"/><Relationship Id="rId4" Type="http://schemas.openxmlformats.org/officeDocument/2006/relationships/customXml" Target="../ink/ink829.xml"/><Relationship Id="rId9" Type="http://schemas.openxmlformats.org/officeDocument/2006/relationships/image" Target="../media/image1220.png"/><Relationship Id="rId210" Type="http://schemas.openxmlformats.org/officeDocument/2006/relationships/customXml" Target="../ink/ink910.xml"/><Relationship Id="rId215" Type="http://schemas.openxmlformats.org/officeDocument/2006/relationships/image" Target="../media/image277.png"/><Relationship Id="rId236" Type="http://schemas.openxmlformats.org/officeDocument/2006/relationships/customXml" Target="../ink/ink916.xml"/><Relationship Id="rId26" Type="http://schemas.openxmlformats.org/officeDocument/2006/relationships/customXml" Target="../ink/ink840.xml"/><Relationship Id="rId47" Type="http://schemas.openxmlformats.org/officeDocument/2006/relationships/image" Target="../media/image1410.png"/><Relationship Id="rId68" Type="http://schemas.openxmlformats.org/officeDocument/2006/relationships/customXml" Target="../ink/ink861.xml"/><Relationship Id="rId89" Type="http://schemas.openxmlformats.org/officeDocument/2006/relationships/image" Target="../media/image1620.png"/><Relationship Id="rId112" Type="http://schemas.openxmlformats.org/officeDocument/2006/relationships/customXml" Target="../ink/ink883.xml"/><Relationship Id="rId133" Type="http://schemas.openxmlformats.org/officeDocument/2006/relationships/image" Target="../media/image1840.png"/><Relationship Id="rId154" Type="http://schemas.openxmlformats.org/officeDocument/2006/relationships/customXml" Target="../ink/ink904.xml"/><Relationship Id="rId16" Type="http://schemas.openxmlformats.org/officeDocument/2006/relationships/customXml" Target="../ink/ink835.xml"/><Relationship Id="rId242" Type="http://schemas.openxmlformats.org/officeDocument/2006/relationships/customXml" Target="../ink/ink919.xml"/><Relationship Id="rId37" Type="http://schemas.openxmlformats.org/officeDocument/2006/relationships/image" Target="../media/image1360.png"/><Relationship Id="rId58" Type="http://schemas.openxmlformats.org/officeDocument/2006/relationships/customXml" Target="../ink/ink856.xml"/><Relationship Id="rId79" Type="http://schemas.openxmlformats.org/officeDocument/2006/relationships/image" Target="../media/image1570.png"/><Relationship Id="rId102" Type="http://schemas.openxmlformats.org/officeDocument/2006/relationships/customXml" Target="../ink/ink878.xml"/><Relationship Id="rId123" Type="http://schemas.openxmlformats.org/officeDocument/2006/relationships/image" Target="../media/image1790.png"/><Relationship Id="rId144" Type="http://schemas.openxmlformats.org/officeDocument/2006/relationships/customXml" Target="../ink/ink899.xml"/><Relationship Id="rId90" Type="http://schemas.openxmlformats.org/officeDocument/2006/relationships/customXml" Target="../ink/ink872.xml"/><Relationship Id="rId211" Type="http://schemas.openxmlformats.org/officeDocument/2006/relationships/image" Target="../media/image275.png"/><Relationship Id="rId27" Type="http://schemas.openxmlformats.org/officeDocument/2006/relationships/image" Target="../media/image1310.png"/><Relationship Id="rId48" Type="http://schemas.openxmlformats.org/officeDocument/2006/relationships/customXml" Target="../ink/ink851.xml"/><Relationship Id="rId69" Type="http://schemas.openxmlformats.org/officeDocument/2006/relationships/image" Target="../media/image1520.png"/><Relationship Id="rId113" Type="http://schemas.openxmlformats.org/officeDocument/2006/relationships/image" Target="../media/image1740.png"/><Relationship Id="rId134" Type="http://schemas.openxmlformats.org/officeDocument/2006/relationships/customXml" Target="../ink/ink894.xml"/><Relationship Id="rId80" Type="http://schemas.openxmlformats.org/officeDocument/2006/relationships/customXml" Target="../ink/ink867.xml"/><Relationship Id="rId155" Type="http://schemas.openxmlformats.org/officeDocument/2006/relationships/image" Target="../media/image1940.png"/><Relationship Id="rId17" Type="http://schemas.openxmlformats.org/officeDocument/2006/relationships/image" Target="../media/image1260.png"/><Relationship Id="rId38" Type="http://schemas.openxmlformats.org/officeDocument/2006/relationships/customXml" Target="../ink/ink846.xml"/><Relationship Id="rId59" Type="http://schemas.openxmlformats.org/officeDocument/2006/relationships/image" Target="../media/image1470.png"/><Relationship Id="rId103" Type="http://schemas.openxmlformats.org/officeDocument/2006/relationships/image" Target="../media/image1690.png"/><Relationship Id="rId124" Type="http://schemas.openxmlformats.org/officeDocument/2006/relationships/customXml" Target="../ink/ink889.xml"/><Relationship Id="rId70" Type="http://schemas.openxmlformats.org/officeDocument/2006/relationships/customXml" Target="../ink/ink862.xml"/><Relationship Id="rId91" Type="http://schemas.openxmlformats.org/officeDocument/2006/relationships/image" Target="../media/image1630.png"/><Relationship Id="rId145" Type="http://schemas.openxmlformats.org/officeDocument/2006/relationships/image" Target="../media/image1900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911.xml"/><Relationship Id="rId233" Type="http://schemas.openxmlformats.org/officeDocument/2006/relationships/image" Target="../media/image286.png"/><Relationship Id="rId28" Type="http://schemas.openxmlformats.org/officeDocument/2006/relationships/customXml" Target="../ink/ink841.xml"/><Relationship Id="rId49" Type="http://schemas.openxmlformats.org/officeDocument/2006/relationships/image" Target="../media/image1420.png"/><Relationship Id="rId114" Type="http://schemas.openxmlformats.org/officeDocument/2006/relationships/customXml" Target="../ink/ink884.xml"/><Relationship Id="rId60" Type="http://schemas.openxmlformats.org/officeDocument/2006/relationships/customXml" Target="../ink/ink857.xml"/><Relationship Id="rId81" Type="http://schemas.openxmlformats.org/officeDocument/2006/relationships/image" Target="../media/image1580.png"/><Relationship Id="rId135" Type="http://schemas.openxmlformats.org/officeDocument/2006/relationships/image" Target="../media/image1850.png"/><Relationship Id="rId156" Type="http://schemas.openxmlformats.org/officeDocument/2006/relationships/customXml" Target="../ink/ink905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77.xml"/><Relationship Id="rId299" Type="http://schemas.openxmlformats.org/officeDocument/2006/relationships/customXml" Target="../ink/ink1025.xml"/><Relationship Id="rId21" Type="http://schemas.openxmlformats.org/officeDocument/2006/relationships/customXml" Target="../ink/ink929.xml"/><Relationship Id="rId63" Type="http://schemas.openxmlformats.org/officeDocument/2006/relationships/customXml" Target="../ink/ink950.xml"/><Relationship Id="rId159" Type="http://schemas.openxmlformats.org/officeDocument/2006/relationships/customXml" Target="../ink/ink998.xml"/><Relationship Id="rId324" Type="http://schemas.openxmlformats.org/officeDocument/2006/relationships/image" Target="../media/image331.png"/><Relationship Id="rId366" Type="http://schemas.openxmlformats.org/officeDocument/2006/relationships/image" Target="../media/image352.png"/><Relationship Id="rId433" Type="http://schemas.openxmlformats.org/officeDocument/2006/relationships/customXml" Target="../ink/ink1092.xml"/><Relationship Id="rId475" Type="http://schemas.openxmlformats.org/officeDocument/2006/relationships/customXml" Target="../ink/ink1113.xml"/><Relationship Id="rId32" Type="http://schemas.openxmlformats.org/officeDocument/2006/relationships/image" Target="../media/image1330.png"/><Relationship Id="rId74" Type="http://schemas.openxmlformats.org/officeDocument/2006/relationships/image" Target="../media/image1540.png"/><Relationship Id="rId128" Type="http://schemas.openxmlformats.org/officeDocument/2006/relationships/image" Target="../media/image1810.png"/><Relationship Id="rId335" Type="http://schemas.openxmlformats.org/officeDocument/2006/relationships/customXml" Target="../ink/ink1043.xml"/><Relationship Id="rId377" Type="http://schemas.openxmlformats.org/officeDocument/2006/relationships/customXml" Target="../ink/ink1064.xml"/><Relationship Id="rId5" Type="http://schemas.openxmlformats.org/officeDocument/2006/relationships/customXml" Target="../ink/ink921.xml"/><Relationship Id="rId237" Type="http://schemas.openxmlformats.org/officeDocument/2006/relationships/customXml" Target="../ink/ink1008.xml"/><Relationship Id="rId402" Type="http://schemas.openxmlformats.org/officeDocument/2006/relationships/image" Target="../media/image370.png"/><Relationship Id="rId279" Type="http://schemas.openxmlformats.org/officeDocument/2006/relationships/customXml" Target="../ink/ink1015.xml"/><Relationship Id="rId444" Type="http://schemas.openxmlformats.org/officeDocument/2006/relationships/image" Target="../media/image391.png"/><Relationship Id="rId486" Type="http://schemas.openxmlformats.org/officeDocument/2006/relationships/image" Target="../media/image412.png"/><Relationship Id="rId43" Type="http://schemas.openxmlformats.org/officeDocument/2006/relationships/customXml" Target="../ink/ink940.xml"/><Relationship Id="rId139" Type="http://schemas.openxmlformats.org/officeDocument/2006/relationships/customXml" Target="../ink/ink988.xml"/><Relationship Id="rId290" Type="http://schemas.openxmlformats.org/officeDocument/2006/relationships/image" Target="../media/image314.png"/><Relationship Id="rId304" Type="http://schemas.openxmlformats.org/officeDocument/2006/relationships/image" Target="../media/image321.png"/><Relationship Id="rId346" Type="http://schemas.openxmlformats.org/officeDocument/2006/relationships/image" Target="../media/image342.png"/><Relationship Id="rId388" Type="http://schemas.openxmlformats.org/officeDocument/2006/relationships/image" Target="../media/image363.png"/><Relationship Id="rId85" Type="http://schemas.openxmlformats.org/officeDocument/2006/relationships/customXml" Target="../ink/ink961.xml"/><Relationship Id="rId150" Type="http://schemas.openxmlformats.org/officeDocument/2006/relationships/image" Target="../media/image1920.png"/><Relationship Id="rId413" Type="http://schemas.openxmlformats.org/officeDocument/2006/relationships/customXml" Target="../ink/ink1082.xml"/><Relationship Id="rId455" Type="http://schemas.openxmlformats.org/officeDocument/2006/relationships/customXml" Target="../ink/ink1103.xml"/><Relationship Id="rId497" Type="http://schemas.openxmlformats.org/officeDocument/2006/relationships/customXml" Target="../ink/ink1124.xml"/><Relationship Id="rId12" Type="http://schemas.openxmlformats.org/officeDocument/2006/relationships/image" Target="../media/image1230.png"/><Relationship Id="rId108" Type="http://schemas.openxmlformats.org/officeDocument/2006/relationships/image" Target="../media/image1710.png"/><Relationship Id="rId315" Type="http://schemas.openxmlformats.org/officeDocument/2006/relationships/customXml" Target="../ink/ink1033.xml"/><Relationship Id="rId357" Type="http://schemas.openxmlformats.org/officeDocument/2006/relationships/customXml" Target="../ink/ink1054.xml"/><Relationship Id="rId54" Type="http://schemas.openxmlformats.org/officeDocument/2006/relationships/image" Target="../media/image1440.png"/><Relationship Id="rId96" Type="http://schemas.openxmlformats.org/officeDocument/2006/relationships/image" Target="../media/image1650.png"/><Relationship Id="rId161" Type="http://schemas.openxmlformats.org/officeDocument/2006/relationships/customXml" Target="../ink/ink999.xml"/><Relationship Id="rId217" Type="http://schemas.openxmlformats.org/officeDocument/2006/relationships/customXml" Target="../ink/ink1005.xml"/><Relationship Id="rId399" Type="http://schemas.openxmlformats.org/officeDocument/2006/relationships/customXml" Target="../ink/ink1075.xml"/><Relationship Id="rId424" Type="http://schemas.openxmlformats.org/officeDocument/2006/relationships/image" Target="../media/image381.png"/><Relationship Id="rId466" Type="http://schemas.openxmlformats.org/officeDocument/2006/relationships/image" Target="../media/image402.png"/><Relationship Id="rId23" Type="http://schemas.openxmlformats.org/officeDocument/2006/relationships/customXml" Target="../ink/ink930.xml"/><Relationship Id="rId119" Type="http://schemas.openxmlformats.org/officeDocument/2006/relationships/customXml" Target="../ink/ink978.xml"/><Relationship Id="rId326" Type="http://schemas.openxmlformats.org/officeDocument/2006/relationships/image" Target="../media/image332.png"/><Relationship Id="rId65" Type="http://schemas.openxmlformats.org/officeDocument/2006/relationships/customXml" Target="../ink/ink951.xml"/><Relationship Id="rId130" Type="http://schemas.openxmlformats.org/officeDocument/2006/relationships/image" Target="../media/image1820.png"/><Relationship Id="rId368" Type="http://schemas.openxmlformats.org/officeDocument/2006/relationships/image" Target="../media/image353.png"/><Relationship Id="rId435" Type="http://schemas.openxmlformats.org/officeDocument/2006/relationships/customXml" Target="../ink/ink1093.xml"/><Relationship Id="rId477" Type="http://schemas.openxmlformats.org/officeDocument/2006/relationships/customXml" Target="../ink/ink1114.xml"/><Relationship Id="rId281" Type="http://schemas.openxmlformats.org/officeDocument/2006/relationships/customXml" Target="../ink/ink1016.xml"/><Relationship Id="rId337" Type="http://schemas.openxmlformats.org/officeDocument/2006/relationships/customXml" Target="../ink/ink1044.xml"/><Relationship Id="rId34" Type="http://schemas.openxmlformats.org/officeDocument/2006/relationships/image" Target="../media/image1340.png"/><Relationship Id="rId76" Type="http://schemas.openxmlformats.org/officeDocument/2006/relationships/image" Target="../media/image1550.png"/><Relationship Id="rId141" Type="http://schemas.openxmlformats.org/officeDocument/2006/relationships/customXml" Target="../ink/ink989.xml"/><Relationship Id="rId379" Type="http://schemas.openxmlformats.org/officeDocument/2006/relationships/customXml" Target="../ink/ink1065.xml"/><Relationship Id="rId7" Type="http://schemas.openxmlformats.org/officeDocument/2006/relationships/customXml" Target="../ink/ink922.xml"/><Relationship Id="rId239" Type="http://schemas.openxmlformats.org/officeDocument/2006/relationships/customXml" Target="../ink/ink1009.xml"/><Relationship Id="rId390" Type="http://schemas.openxmlformats.org/officeDocument/2006/relationships/image" Target="../media/image364.png"/><Relationship Id="rId404" Type="http://schemas.openxmlformats.org/officeDocument/2006/relationships/image" Target="../media/image371.png"/><Relationship Id="rId446" Type="http://schemas.openxmlformats.org/officeDocument/2006/relationships/image" Target="../media/image392.png"/><Relationship Id="rId292" Type="http://schemas.openxmlformats.org/officeDocument/2006/relationships/image" Target="../media/image315.png"/><Relationship Id="rId306" Type="http://schemas.openxmlformats.org/officeDocument/2006/relationships/image" Target="../media/image322.png"/><Relationship Id="rId488" Type="http://schemas.openxmlformats.org/officeDocument/2006/relationships/image" Target="../media/image413.png"/><Relationship Id="rId45" Type="http://schemas.openxmlformats.org/officeDocument/2006/relationships/customXml" Target="../ink/ink941.xml"/><Relationship Id="rId87" Type="http://schemas.openxmlformats.org/officeDocument/2006/relationships/customXml" Target="../ink/ink962.xml"/><Relationship Id="rId110" Type="http://schemas.openxmlformats.org/officeDocument/2006/relationships/image" Target="../media/image1720.png"/><Relationship Id="rId348" Type="http://schemas.openxmlformats.org/officeDocument/2006/relationships/image" Target="../media/image343.png"/><Relationship Id="rId152" Type="http://schemas.openxmlformats.org/officeDocument/2006/relationships/image" Target="../media/image1930.png"/><Relationship Id="rId208" Type="http://schemas.openxmlformats.org/officeDocument/2006/relationships/image" Target="../media/image273.png"/><Relationship Id="rId415" Type="http://schemas.openxmlformats.org/officeDocument/2006/relationships/customXml" Target="../ink/ink1083.xml"/><Relationship Id="rId457" Type="http://schemas.openxmlformats.org/officeDocument/2006/relationships/customXml" Target="../ink/ink1104.xml"/><Relationship Id="rId14" Type="http://schemas.openxmlformats.org/officeDocument/2006/relationships/image" Target="../media/image1240.png"/><Relationship Id="rId56" Type="http://schemas.openxmlformats.org/officeDocument/2006/relationships/image" Target="../media/image1450.png"/><Relationship Id="rId317" Type="http://schemas.openxmlformats.org/officeDocument/2006/relationships/customXml" Target="../ink/ink1034.xml"/><Relationship Id="rId359" Type="http://schemas.openxmlformats.org/officeDocument/2006/relationships/customXml" Target="../ink/ink1055.xml"/><Relationship Id="rId98" Type="http://schemas.openxmlformats.org/officeDocument/2006/relationships/image" Target="../media/image1660.png"/><Relationship Id="rId121" Type="http://schemas.openxmlformats.org/officeDocument/2006/relationships/customXml" Target="../ink/ink979.xml"/><Relationship Id="rId163" Type="http://schemas.openxmlformats.org/officeDocument/2006/relationships/customXml" Target="../ink/ink1000.xml"/><Relationship Id="rId219" Type="http://schemas.openxmlformats.org/officeDocument/2006/relationships/customXml" Target="../ink/ink1006.xml"/><Relationship Id="rId370" Type="http://schemas.openxmlformats.org/officeDocument/2006/relationships/image" Target="../media/image354.png"/><Relationship Id="rId426" Type="http://schemas.openxmlformats.org/officeDocument/2006/relationships/image" Target="../media/image382.png"/><Relationship Id="rId468" Type="http://schemas.openxmlformats.org/officeDocument/2006/relationships/image" Target="../media/image403.png"/><Relationship Id="rId25" Type="http://schemas.openxmlformats.org/officeDocument/2006/relationships/customXml" Target="../ink/ink931.xml"/><Relationship Id="rId67" Type="http://schemas.openxmlformats.org/officeDocument/2006/relationships/customXml" Target="../ink/ink952.xml"/><Relationship Id="rId272" Type="http://schemas.openxmlformats.org/officeDocument/2006/relationships/image" Target="../media/image3050.png"/><Relationship Id="rId328" Type="http://schemas.openxmlformats.org/officeDocument/2006/relationships/image" Target="../media/image333.png"/><Relationship Id="rId132" Type="http://schemas.openxmlformats.org/officeDocument/2006/relationships/image" Target="../media/image1830.png"/><Relationship Id="rId381" Type="http://schemas.openxmlformats.org/officeDocument/2006/relationships/customXml" Target="../ink/ink1066.xml"/><Relationship Id="rId241" Type="http://schemas.openxmlformats.org/officeDocument/2006/relationships/customXml" Target="../ink/ink1010.xml"/><Relationship Id="rId437" Type="http://schemas.openxmlformats.org/officeDocument/2006/relationships/customXml" Target="../ink/ink1094.xml"/><Relationship Id="rId479" Type="http://schemas.openxmlformats.org/officeDocument/2006/relationships/customXml" Target="../ink/ink1115.xml"/><Relationship Id="rId36" Type="http://schemas.openxmlformats.org/officeDocument/2006/relationships/image" Target="../media/image1350.png"/><Relationship Id="rId283" Type="http://schemas.openxmlformats.org/officeDocument/2006/relationships/customXml" Target="../ink/ink1017.xml"/><Relationship Id="rId339" Type="http://schemas.openxmlformats.org/officeDocument/2006/relationships/customXml" Target="../ink/ink1045.xml"/><Relationship Id="rId490" Type="http://schemas.openxmlformats.org/officeDocument/2006/relationships/image" Target="../media/image414.png"/><Relationship Id="rId78" Type="http://schemas.openxmlformats.org/officeDocument/2006/relationships/image" Target="../media/image1560.png"/><Relationship Id="rId101" Type="http://schemas.openxmlformats.org/officeDocument/2006/relationships/customXml" Target="../ink/ink969.xml"/><Relationship Id="rId143" Type="http://schemas.openxmlformats.org/officeDocument/2006/relationships/customXml" Target="../ink/ink990.xml"/><Relationship Id="rId350" Type="http://schemas.openxmlformats.org/officeDocument/2006/relationships/image" Target="../media/image344.png"/><Relationship Id="rId406" Type="http://schemas.openxmlformats.org/officeDocument/2006/relationships/image" Target="../media/image372.png"/><Relationship Id="rId9" Type="http://schemas.openxmlformats.org/officeDocument/2006/relationships/customXml" Target="../ink/ink923.xml"/><Relationship Id="rId210" Type="http://schemas.openxmlformats.org/officeDocument/2006/relationships/image" Target="../media/image274.png"/><Relationship Id="rId392" Type="http://schemas.openxmlformats.org/officeDocument/2006/relationships/image" Target="../media/image365.png"/><Relationship Id="rId448" Type="http://schemas.openxmlformats.org/officeDocument/2006/relationships/image" Target="../media/image393.png"/><Relationship Id="rId294" Type="http://schemas.openxmlformats.org/officeDocument/2006/relationships/image" Target="../media/image316.png"/><Relationship Id="rId308" Type="http://schemas.openxmlformats.org/officeDocument/2006/relationships/image" Target="../media/image323.png"/><Relationship Id="rId47" Type="http://schemas.openxmlformats.org/officeDocument/2006/relationships/customXml" Target="../ink/ink942.xml"/><Relationship Id="rId89" Type="http://schemas.openxmlformats.org/officeDocument/2006/relationships/customXml" Target="../ink/ink963.xml"/><Relationship Id="rId112" Type="http://schemas.openxmlformats.org/officeDocument/2006/relationships/image" Target="../media/image1730.png"/><Relationship Id="rId154" Type="http://schemas.openxmlformats.org/officeDocument/2006/relationships/image" Target="../media/image1140.png"/><Relationship Id="rId361" Type="http://schemas.openxmlformats.org/officeDocument/2006/relationships/customXml" Target="../ink/ink1056.xml"/><Relationship Id="rId417" Type="http://schemas.openxmlformats.org/officeDocument/2006/relationships/customXml" Target="../ink/ink1084.xml"/><Relationship Id="rId459" Type="http://schemas.openxmlformats.org/officeDocument/2006/relationships/customXml" Target="../ink/ink1105.xml"/><Relationship Id="rId16" Type="http://schemas.openxmlformats.org/officeDocument/2006/relationships/image" Target="../media/image1250.png"/><Relationship Id="rId319" Type="http://schemas.openxmlformats.org/officeDocument/2006/relationships/customXml" Target="../ink/ink1035.xml"/><Relationship Id="rId470" Type="http://schemas.openxmlformats.org/officeDocument/2006/relationships/image" Target="../media/image404.png"/><Relationship Id="rId58" Type="http://schemas.openxmlformats.org/officeDocument/2006/relationships/image" Target="../media/image1460.png"/><Relationship Id="rId123" Type="http://schemas.openxmlformats.org/officeDocument/2006/relationships/customXml" Target="../ink/ink980.xml"/><Relationship Id="rId330" Type="http://schemas.openxmlformats.org/officeDocument/2006/relationships/image" Target="../media/image334.png"/><Relationship Id="rId372" Type="http://schemas.openxmlformats.org/officeDocument/2006/relationships/image" Target="../media/image355.png"/><Relationship Id="rId428" Type="http://schemas.openxmlformats.org/officeDocument/2006/relationships/image" Target="../media/image383.png"/><Relationship Id="rId274" Type="http://schemas.openxmlformats.org/officeDocument/2006/relationships/image" Target="../media/image306.png"/><Relationship Id="rId481" Type="http://schemas.openxmlformats.org/officeDocument/2006/relationships/customXml" Target="../ink/ink1116.xml"/><Relationship Id="rId27" Type="http://schemas.openxmlformats.org/officeDocument/2006/relationships/customXml" Target="../ink/ink932.xml"/><Relationship Id="rId48" Type="http://schemas.openxmlformats.org/officeDocument/2006/relationships/image" Target="../media/image1410.png"/><Relationship Id="rId69" Type="http://schemas.openxmlformats.org/officeDocument/2006/relationships/customXml" Target="../ink/ink953.xml"/><Relationship Id="rId113" Type="http://schemas.openxmlformats.org/officeDocument/2006/relationships/customXml" Target="../ink/ink975.xml"/><Relationship Id="rId134" Type="http://schemas.openxmlformats.org/officeDocument/2006/relationships/image" Target="../media/image1840.png"/><Relationship Id="rId320" Type="http://schemas.openxmlformats.org/officeDocument/2006/relationships/image" Target="../media/image329.png"/><Relationship Id="rId80" Type="http://schemas.openxmlformats.org/officeDocument/2006/relationships/image" Target="../media/image1570.png"/><Relationship Id="rId155" Type="http://schemas.openxmlformats.org/officeDocument/2006/relationships/customXml" Target="../ink/ink996.xml"/><Relationship Id="rId341" Type="http://schemas.openxmlformats.org/officeDocument/2006/relationships/customXml" Target="../ink/ink1046.xml"/><Relationship Id="rId362" Type="http://schemas.openxmlformats.org/officeDocument/2006/relationships/image" Target="../media/image350.png"/><Relationship Id="rId383" Type="http://schemas.openxmlformats.org/officeDocument/2006/relationships/customXml" Target="../ink/ink1067.xml"/><Relationship Id="rId418" Type="http://schemas.openxmlformats.org/officeDocument/2006/relationships/image" Target="../media/image378.png"/><Relationship Id="rId439" Type="http://schemas.openxmlformats.org/officeDocument/2006/relationships/customXml" Target="../ink/ink1095.xml"/><Relationship Id="rId243" Type="http://schemas.openxmlformats.org/officeDocument/2006/relationships/customXml" Target="../ink/ink1011.xml"/><Relationship Id="rId285" Type="http://schemas.openxmlformats.org/officeDocument/2006/relationships/customXml" Target="../ink/ink1018.xml"/><Relationship Id="rId450" Type="http://schemas.openxmlformats.org/officeDocument/2006/relationships/image" Target="../media/image394.png"/><Relationship Id="rId471" Type="http://schemas.openxmlformats.org/officeDocument/2006/relationships/customXml" Target="../ink/ink1111.xml"/><Relationship Id="rId17" Type="http://schemas.openxmlformats.org/officeDocument/2006/relationships/customXml" Target="../ink/ink927.xml"/><Relationship Id="rId38" Type="http://schemas.openxmlformats.org/officeDocument/2006/relationships/image" Target="../media/image1360.png"/><Relationship Id="rId59" Type="http://schemas.openxmlformats.org/officeDocument/2006/relationships/customXml" Target="../ink/ink948.xml"/><Relationship Id="rId103" Type="http://schemas.openxmlformats.org/officeDocument/2006/relationships/customXml" Target="../ink/ink970.xml"/><Relationship Id="rId124" Type="http://schemas.openxmlformats.org/officeDocument/2006/relationships/image" Target="../media/image1790.png"/><Relationship Id="rId310" Type="http://schemas.openxmlformats.org/officeDocument/2006/relationships/image" Target="../media/image324.png"/><Relationship Id="rId492" Type="http://schemas.openxmlformats.org/officeDocument/2006/relationships/image" Target="../media/image415.png"/><Relationship Id="rId70" Type="http://schemas.openxmlformats.org/officeDocument/2006/relationships/image" Target="../media/image1520.png"/><Relationship Id="rId91" Type="http://schemas.openxmlformats.org/officeDocument/2006/relationships/customXml" Target="../ink/ink964.xml"/><Relationship Id="rId145" Type="http://schemas.openxmlformats.org/officeDocument/2006/relationships/customXml" Target="../ink/ink991.xml"/><Relationship Id="rId331" Type="http://schemas.openxmlformats.org/officeDocument/2006/relationships/customXml" Target="../ink/ink1041.xml"/><Relationship Id="rId352" Type="http://schemas.openxmlformats.org/officeDocument/2006/relationships/image" Target="../media/image345.png"/><Relationship Id="rId373" Type="http://schemas.openxmlformats.org/officeDocument/2006/relationships/customXml" Target="../ink/ink1062.xml"/><Relationship Id="rId394" Type="http://schemas.openxmlformats.org/officeDocument/2006/relationships/image" Target="../media/image366.png"/><Relationship Id="rId408" Type="http://schemas.openxmlformats.org/officeDocument/2006/relationships/image" Target="../media/image373.png"/><Relationship Id="rId429" Type="http://schemas.openxmlformats.org/officeDocument/2006/relationships/customXml" Target="../ink/ink1090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275.png"/><Relationship Id="rId440" Type="http://schemas.openxmlformats.org/officeDocument/2006/relationships/image" Target="../media/image389.png"/><Relationship Id="rId28" Type="http://schemas.openxmlformats.org/officeDocument/2006/relationships/image" Target="../media/image1310.png"/><Relationship Id="rId49" Type="http://schemas.openxmlformats.org/officeDocument/2006/relationships/customXml" Target="../ink/ink943.xml"/><Relationship Id="rId114" Type="http://schemas.openxmlformats.org/officeDocument/2006/relationships/image" Target="../media/image1740.png"/><Relationship Id="rId275" Type="http://schemas.openxmlformats.org/officeDocument/2006/relationships/customXml" Target="../ink/ink1013.xml"/><Relationship Id="rId296" Type="http://schemas.openxmlformats.org/officeDocument/2006/relationships/image" Target="../media/image317.png"/><Relationship Id="rId300" Type="http://schemas.openxmlformats.org/officeDocument/2006/relationships/image" Target="../media/image319.png"/><Relationship Id="rId461" Type="http://schemas.openxmlformats.org/officeDocument/2006/relationships/customXml" Target="../ink/ink1106.xml"/><Relationship Id="rId482" Type="http://schemas.openxmlformats.org/officeDocument/2006/relationships/image" Target="../media/image410.png"/><Relationship Id="rId60" Type="http://schemas.openxmlformats.org/officeDocument/2006/relationships/image" Target="../media/image1470.png"/><Relationship Id="rId81" Type="http://schemas.openxmlformats.org/officeDocument/2006/relationships/customXml" Target="../ink/ink959.xml"/><Relationship Id="rId135" Type="http://schemas.openxmlformats.org/officeDocument/2006/relationships/customXml" Target="../ink/ink986.xml"/><Relationship Id="rId156" Type="http://schemas.openxmlformats.org/officeDocument/2006/relationships/image" Target="../media/image1940.png"/><Relationship Id="rId321" Type="http://schemas.openxmlformats.org/officeDocument/2006/relationships/customXml" Target="../ink/ink1036.xml"/><Relationship Id="rId342" Type="http://schemas.openxmlformats.org/officeDocument/2006/relationships/image" Target="../media/image340.png"/><Relationship Id="rId363" Type="http://schemas.openxmlformats.org/officeDocument/2006/relationships/customXml" Target="../ink/ink1057.xml"/><Relationship Id="rId384" Type="http://schemas.openxmlformats.org/officeDocument/2006/relationships/image" Target="../media/image361.png"/><Relationship Id="rId419" Type="http://schemas.openxmlformats.org/officeDocument/2006/relationships/customXml" Target="../ink/ink1085.xml"/><Relationship Id="rId430" Type="http://schemas.openxmlformats.org/officeDocument/2006/relationships/image" Target="../media/image384.png"/><Relationship Id="rId18" Type="http://schemas.openxmlformats.org/officeDocument/2006/relationships/image" Target="../media/image1260.png"/><Relationship Id="rId39" Type="http://schemas.openxmlformats.org/officeDocument/2006/relationships/customXml" Target="../ink/ink938.xml"/><Relationship Id="rId286" Type="http://schemas.openxmlformats.org/officeDocument/2006/relationships/image" Target="../media/image312.png"/><Relationship Id="rId451" Type="http://schemas.openxmlformats.org/officeDocument/2006/relationships/customXml" Target="../ink/ink1101.xml"/><Relationship Id="rId472" Type="http://schemas.openxmlformats.org/officeDocument/2006/relationships/image" Target="../media/image405.png"/><Relationship Id="rId493" Type="http://schemas.openxmlformats.org/officeDocument/2006/relationships/customXml" Target="../ink/ink1122.xml"/><Relationship Id="rId50" Type="http://schemas.openxmlformats.org/officeDocument/2006/relationships/image" Target="../media/image1420.png"/><Relationship Id="rId104" Type="http://schemas.openxmlformats.org/officeDocument/2006/relationships/image" Target="../media/image1690.png"/><Relationship Id="rId125" Type="http://schemas.openxmlformats.org/officeDocument/2006/relationships/customXml" Target="../ink/ink981.xml"/><Relationship Id="rId146" Type="http://schemas.openxmlformats.org/officeDocument/2006/relationships/image" Target="../media/image1900.png"/><Relationship Id="rId311" Type="http://schemas.openxmlformats.org/officeDocument/2006/relationships/customXml" Target="../ink/ink1031.xml"/><Relationship Id="rId332" Type="http://schemas.openxmlformats.org/officeDocument/2006/relationships/image" Target="../media/image335.png"/><Relationship Id="rId353" Type="http://schemas.openxmlformats.org/officeDocument/2006/relationships/customXml" Target="../ink/ink1052.xml"/><Relationship Id="rId374" Type="http://schemas.openxmlformats.org/officeDocument/2006/relationships/image" Target="../media/image356.png"/><Relationship Id="rId395" Type="http://schemas.openxmlformats.org/officeDocument/2006/relationships/customXml" Target="../ink/ink1073.xml"/><Relationship Id="rId409" Type="http://schemas.openxmlformats.org/officeDocument/2006/relationships/customXml" Target="../ink/ink1080.xml"/><Relationship Id="rId71" Type="http://schemas.openxmlformats.org/officeDocument/2006/relationships/customXml" Target="../ink/ink954.xml"/><Relationship Id="rId92" Type="http://schemas.openxmlformats.org/officeDocument/2006/relationships/image" Target="../media/image1630.png"/><Relationship Id="rId213" Type="http://schemas.openxmlformats.org/officeDocument/2006/relationships/customXml" Target="../ink/ink1003.xml"/><Relationship Id="rId234" Type="http://schemas.openxmlformats.org/officeDocument/2006/relationships/image" Target="../media/image286.png"/><Relationship Id="rId420" Type="http://schemas.openxmlformats.org/officeDocument/2006/relationships/image" Target="../media/image379.png"/><Relationship Id="rId2" Type="http://schemas.openxmlformats.org/officeDocument/2006/relationships/notesSlide" Target="../notesSlides/notesSlide2.xml"/><Relationship Id="rId29" Type="http://schemas.openxmlformats.org/officeDocument/2006/relationships/customXml" Target="../ink/ink933.xml"/><Relationship Id="rId276" Type="http://schemas.openxmlformats.org/officeDocument/2006/relationships/image" Target="../media/image307.png"/><Relationship Id="rId297" Type="http://schemas.openxmlformats.org/officeDocument/2006/relationships/customXml" Target="../ink/ink1024.xml"/><Relationship Id="rId441" Type="http://schemas.openxmlformats.org/officeDocument/2006/relationships/customXml" Target="../ink/ink1096.xml"/><Relationship Id="rId462" Type="http://schemas.openxmlformats.org/officeDocument/2006/relationships/image" Target="../media/image400.png"/><Relationship Id="rId483" Type="http://schemas.openxmlformats.org/officeDocument/2006/relationships/customXml" Target="../ink/ink1117.xml"/><Relationship Id="rId40" Type="http://schemas.openxmlformats.org/officeDocument/2006/relationships/image" Target="../media/image1370.png"/><Relationship Id="rId115" Type="http://schemas.openxmlformats.org/officeDocument/2006/relationships/customXml" Target="../ink/ink976.xml"/><Relationship Id="rId136" Type="http://schemas.openxmlformats.org/officeDocument/2006/relationships/image" Target="../media/image1850.png"/><Relationship Id="rId157" Type="http://schemas.openxmlformats.org/officeDocument/2006/relationships/customXml" Target="../ink/ink997.xml"/><Relationship Id="rId301" Type="http://schemas.openxmlformats.org/officeDocument/2006/relationships/customXml" Target="../ink/ink1026.xml"/><Relationship Id="rId322" Type="http://schemas.openxmlformats.org/officeDocument/2006/relationships/image" Target="../media/image330.png"/><Relationship Id="rId343" Type="http://schemas.openxmlformats.org/officeDocument/2006/relationships/customXml" Target="../ink/ink1047.xml"/><Relationship Id="rId364" Type="http://schemas.openxmlformats.org/officeDocument/2006/relationships/image" Target="../media/image351.png"/><Relationship Id="rId61" Type="http://schemas.openxmlformats.org/officeDocument/2006/relationships/customXml" Target="../ink/ink949.xml"/><Relationship Id="rId82" Type="http://schemas.openxmlformats.org/officeDocument/2006/relationships/image" Target="../media/image1580.png"/><Relationship Id="rId385" Type="http://schemas.openxmlformats.org/officeDocument/2006/relationships/customXml" Target="../ink/ink1068.xml"/><Relationship Id="rId19" Type="http://schemas.openxmlformats.org/officeDocument/2006/relationships/customXml" Target="../ink/ink928.xml"/><Relationship Id="rId287" Type="http://schemas.openxmlformats.org/officeDocument/2006/relationships/customXml" Target="../ink/ink1019.xml"/><Relationship Id="rId410" Type="http://schemas.openxmlformats.org/officeDocument/2006/relationships/image" Target="../media/image374.png"/><Relationship Id="rId431" Type="http://schemas.openxmlformats.org/officeDocument/2006/relationships/customXml" Target="../ink/ink1091.xml"/><Relationship Id="rId452" Type="http://schemas.openxmlformats.org/officeDocument/2006/relationships/image" Target="../media/image395.png"/><Relationship Id="rId473" Type="http://schemas.openxmlformats.org/officeDocument/2006/relationships/customXml" Target="../ink/ink1112.xml"/><Relationship Id="rId494" Type="http://schemas.openxmlformats.org/officeDocument/2006/relationships/image" Target="../media/image416.png"/><Relationship Id="rId30" Type="http://schemas.openxmlformats.org/officeDocument/2006/relationships/image" Target="../media/image1320.png"/><Relationship Id="rId105" Type="http://schemas.openxmlformats.org/officeDocument/2006/relationships/customXml" Target="../ink/ink971.xml"/><Relationship Id="rId126" Type="http://schemas.openxmlformats.org/officeDocument/2006/relationships/image" Target="../media/image1800.png"/><Relationship Id="rId147" Type="http://schemas.openxmlformats.org/officeDocument/2006/relationships/customXml" Target="../ink/ink992.xml"/><Relationship Id="rId312" Type="http://schemas.openxmlformats.org/officeDocument/2006/relationships/image" Target="../media/image325.png"/><Relationship Id="rId333" Type="http://schemas.openxmlformats.org/officeDocument/2006/relationships/customXml" Target="../ink/ink1042.xml"/><Relationship Id="rId354" Type="http://schemas.openxmlformats.org/officeDocument/2006/relationships/image" Target="../media/image346.png"/><Relationship Id="rId51" Type="http://schemas.openxmlformats.org/officeDocument/2006/relationships/customXml" Target="../ink/ink944.xml"/><Relationship Id="rId72" Type="http://schemas.openxmlformats.org/officeDocument/2006/relationships/image" Target="../media/image1530.png"/><Relationship Id="rId93" Type="http://schemas.openxmlformats.org/officeDocument/2006/relationships/customXml" Target="../ink/ink965.xml"/><Relationship Id="rId375" Type="http://schemas.openxmlformats.org/officeDocument/2006/relationships/customXml" Target="../ink/ink1063.xml"/><Relationship Id="rId396" Type="http://schemas.openxmlformats.org/officeDocument/2006/relationships/image" Target="../media/image367.png"/><Relationship Id="rId3" Type="http://schemas.openxmlformats.org/officeDocument/2006/relationships/customXml" Target="../ink/ink920.xml"/><Relationship Id="rId214" Type="http://schemas.openxmlformats.org/officeDocument/2006/relationships/image" Target="../media/image276.png"/><Relationship Id="rId235" Type="http://schemas.openxmlformats.org/officeDocument/2006/relationships/customXml" Target="../ink/ink1007.xml"/><Relationship Id="rId277" Type="http://schemas.openxmlformats.org/officeDocument/2006/relationships/customXml" Target="../ink/ink1014.xml"/><Relationship Id="rId298" Type="http://schemas.openxmlformats.org/officeDocument/2006/relationships/image" Target="../media/image318.png"/><Relationship Id="rId400" Type="http://schemas.openxmlformats.org/officeDocument/2006/relationships/image" Target="../media/image369.png"/><Relationship Id="rId421" Type="http://schemas.openxmlformats.org/officeDocument/2006/relationships/customXml" Target="../ink/ink1086.xml"/><Relationship Id="rId442" Type="http://schemas.openxmlformats.org/officeDocument/2006/relationships/image" Target="../media/image390.png"/><Relationship Id="rId463" Type="http://schemas.openxmlformats.org/officeDocument/2006/relationships/customXml" Target="../ink/ink1107.xml"/><Relationship Id="rId484" Type="http://schemas.openxmlformats.org/officeDocument/2006/relationships/image" Target="../media/image411.png"/><Relationship Id="rId116" Type="http://schemas.openxmlformats.org/officeDocument/2006/relationships/image" Target="../media/image1750.png"/><Relationship Id="rId137" Type="http://schemas.openxmlformats.org/officeDocument/2006/relationships/customXml" Target="../ink/ink987.xml"/><Relationship Id="rId158" Type="http://schemas.openxmlformats.org/officeDocument/2006/relationships/image" Target="../media/image1950.png"/><Relationship Id="rId302" Type="http://schemas.openxmlformats.org/officeDocument/2006/relationships/image" Target="../media/image320.png"/><Relationship Id="rId323" Type="http://schemas.openxmlformats.org/officeDocument/2006/relationships/customXml" Target="../ink/ink1037.xml"/><Relationship Id="rId344" Type="http://schemas.openxmlformats.org/officeDocument/2006/relationships/image" Target="../media/image341.png"/><Relationship Id="rId20" Type="http://schemas.openxmlformats.org/officeDocument/2006/relationships/image" Target="../media/image1270.png"/><Relationship Id="rId41" Type="http://schemas.openxmlformats.org/officeDocument/2006/relationships/customXml" Target="../ink/ink939.xml"/><Relationship Id="rId62" Type="http://schemas.openxmlformats.org/officeDocument/2006/relationships/image" Target="../media/image1480.png"/><Relationship Id="rId83" Type="http://schemas.openxmlformats.org/officeDocument/2006/relationships/customXml" Target="../ink/ink960.xml"/><Relationship Id="rId365" Type="http://schemas.openxmlformats.org/officeDocument/2006/relationships/customXml" Target="../ink/ink1058.xml"/><Relationship Id="rId386" Type="http://schemas.openxmlformats.org/officeDocument/2006/relationships/image" Target="../media/image362.png"/><Relationship Id="rId288" Type="http://schemas.openxmlformats.org/officeDocument/2006/relationships/image" Target="../media/image313.png"/><Relationship Id="rId411" Type="http://schemas.openxmlformats.org/officeDocument/2006/relationships/customXml" Target="../ink/ink1081.xml"/><Relationship Id="rId432" Type="http://schemas.openxmlformats.org/officeDocument/2006/relationships/image" Target="../media/image385.png"/><Relationship Id="rId453" Type="http://schemas.openxmlformats.org/officeDocument/2006/relationships/customXml" Target="../ink/ink1102.xml"/><Relationship Id="rId474" Type="http://schemas.openxmlformats.org/officeDocument/2006/relationships/image" Target="../media/image406.png"/><Relationship Id="rId106" Type="http://schemas.openxmlformats.org/officeDocument/2006/relationships/image" Target="../media/image1700.png"/><Relationship Id="rId127" Type="http://schemas.openxmlformats.org/officeDocument/2006/relationships/customXml" Target="../ink/ink982.xml"/><Relationship Id="rId313" Type="http://schemas.openxmlformats.org/officeDocument/2006/relationships/customXml" Target="../ink/ink1032.xml"/><Relationship Id="rId495" Type="http://schemas.openxmlformats.org/officeDocument/2006/relationships/customXml" Target="../ink/ink1123.xml"/><Relationship Id="rId10" Type="http://schemas.openxmlformats.org/officeDocument/2006/relationships/image" Target="../media/image1220.png"/><Relationship Id="rId31" Type="http://schemas.openxmlformats.org/officeDocument/2006/relationships/customXml" Target="../ink/ink934.xml"/><Relationship Id="rId52" Type="http://schemas.openxmlformats.org/officeDocument/2006/relationships/image" Target="../media/image1430.png"/><Relationship Id="rId73" Type="http://schemas.openxmlformats.org/officeDocument/2006/relationships/customXml" Target="../ink/ink955.xml"/><Relationship Id="rId94" Type="http://schemas.openxmlformats.org/officeDocument/2006/relationships/image" Target="../media/image1640.png"/><Relationship Id="rId148" Type="http://schemas.openxmlformats.org/officeDocument/2006/relationships/image" Target="../media/image1910.png"/><Relationship Id="rId334" Type="http://schemas.openxmlformats.org/officeDocument/2006/relationships/image" Target="../media/image336.png"/><Relationship Id="rId355" Type="http://schemas.openxmlformats.org/officeDocument/2006/relationships/customXml" Target="../ink/ink1053.xml"/><Relationship Id="rId376" Type="http://schemas.openxmlformats.org/officeDocument/2006/relationships/image" Target="../media/image357.png"/><Relationship Id="rId397" Type="http://schemas.openxmlformats.org/officeDocument/2006/relationships/customXml" Target="../ink/ink1074.xml"/><Relationship Id="rId4" Type="http://schemas.openxmlformats.org/officeDocument/2006/relationships/image" Target="../media/image1190.png"/><Relationship Id="rId215" Type="http://schemas.openxmlformats.org/officeDocument/2006/relationships/customXml" Target="../ink/ink1004.xml"/><Relationship Id="rId236" Type="http://schemas.openxmlformats.org/officeDocument/2006/relationships/image" Target="../media/image287.png"/><Relationship Id="rId278" Type="http://schemas.openxmlformats.org/officeDocument/2006/relationships/image" Target="../media/image308.png"/><Relationship Id="rId401" Type="http://schemas.openxmlformats.org/officeDocument/2006/relationships/customXml" Target="../ink/ink1076.xml"/><Relationship Id="rId422" Type="http://schemas.openxmlformats.org/officeDocument/2006/relationships/image" Target="../media/image380.png"/><Relationship Id="rId443" Type="http://schemas.openxmlformats.org/officeDocument/2006/relationships/customXml" Target="../ink/ink1097.xml"/><Relationship Id="rId464" Type="http://schemas.openxmlformats.org/officeDocument/2006/relationships/image" Target="../media/image401.png"/><Relationship Id="rId303" Type="http://schemas.openxmlformats.org/officeDocument/2006/relationships/customXml" Target="../ink/ink1027.xml"/><Relationship Id="rId485" Type="http://schemas.openxmlformats.org/officeDocument/2006/relationships/customXml" Target="../ink/ink1118.xml"/><Relationship Id="rId42" Type="http://schemas.openxmlformats.org/officeDocument/2006/relationships/image" Target="../media/image1380.png"/><Relationship Id="rId84" Type="http://schemas.openxmlformats.org/officeDocument/2006/relationships/image" Target="../media/image1590.png"/><Relationship Id="rId138" Type="http://schemas.openxmlformats.org/officeDocument/2006/relationships/image" Target="../media/image1860.png"/><Relationship Id="rId345" Type="http://schemas.openxmlformats.org/officeDocument/2006/relationships/customXml" Target="../ink/ink1048.xml"/><Relationship Id="rId387" Type="http://schemas.openxmlformats.org/officeDocument/2006/relationships/customXml" Target="../ink/ink1069.xml"/><Relationship Id="rId412" Type="http://schemas.openxmlformats.org/officeDocument/2006/relationships/image" Target="../media/image375.png"/><Relationship Id="rId107" Type="http://schemas.openxmlformats.org/officeDocument/2006/relationships/customXml" Target="../ink/ink972.xml"/><Relationship Id="rId289" Type="http://schemas.openxmlformats.org/officeDocument/2006/relationships/customXml" Target="../ink/ink1020.xml"/><Relationship Id="rId454" Type="http://schemas.openxmlformats.org/officeDocument/2006/relationships/image" Target="../media/image396.png"/><Relationship Id="rId496" Type="http://schemas.openxmlformats.org/officeDocument/2006/relationships/image" Target="../media/image417.png"/><Relationship Id="rId11" Type="http://schemas.openxmlformats.org/officeDocument/2006/relationships/customXml" Target="../ink/ink924.xml"/><Relationship Id="rId53" Type="http://schemas.openxmlformats.org/officeDocument/2006/relationships/customXml" Target="../ink/ink945.xml"/><Relationship Id="rId149" Type="http://schemas.openxmlformats.org/officeDocument/2006/relationships/customXml" Target="../ink/ink993.xml"/><Relationship Id="rId314" Type="http://schemas.openxmlformats.org/officeDocument/2006/relationships/image" Target="../media/image326.png"/><Relationship Id="rId356" Type="http://schemas.openxmlformats.org/officeDocument/2006/relationships/image" Target="../media/image347.png"/><Relationship Id="rId398" Type="http://schemas.openxmlformats.org/officeDocument/2006/relationships/image" Target="../media/image368.png"/><Relationship Id="rId95" Type="http://schemas.openxmlformats.org/officeDocument/2006/relationships/customXml" Target="../ink/ink966.xml"/><Relationship Id="rId160" Type="http://schemas.openxmlformats.org/officeDocument/2006/relationships/image" Target="../media/image1170.png"/><Relationship Id="rId216" Type="http://schemas.openxmlformats.org/officeDocument/2006/relationships/image" Target="../media/image277.png"/><Relationship Id="rId423" Type="http://schemas.openxmlformats.org/officeDocument/2006/relationships/customXml" Target="../ink/ink1087.xml"/><Relationship Id="rId465" Type="http://schemas.openxmlformats.org/officeDocument/2006/relationships/customXml" Target="../ink/ink1108.xml"/><Relationship Id="rId22" Type="http://schemas.openxmlformats.org/officeDocument/2006/relationships/image" Target="../media/image1280.png"/><Relationship Id="rId64" Type="http://schemas.openxmlformats.org/officeDocument/2006/relationships/image" Target="../media/image1490.png"/><Relationship Id="rId118" Type="http://schemas.openxmlformats.org/officeDocument/2006/relationships/image" Target="../media/image1760.png"/><Relationship Id="rId325" Type="http://schemas.openxmlformats.org/officeDocument/2006/relationships/customXml" Target="../ink/ink1038.xml"/><Relationship Id="rId367" Type="http://schemas.openxmlformats.org/officeDocument/2006/relationships/customXml" Target="../ink/ink1059.xml"/><Relationship Id="rId434" Type="http://schemas.openxmlformats.org/officeDocument/2006/relationships/image" Target="../media/image386.png"/><Relationship Id="rId476" Type="http://schemas.openxmlformats.org/officeDocument/2006/relationships/image" Target="../media/image407.png"/><Relationship Id="rId33" Type="http://schemas.openxmlformats.org/officeDocument/2006/relationships/customXml" Target="../ink/ink935.xml"/><Relationship Id="rId129" Type="http://schemas.openxmlformats.org/officeDocument/2006/relationships/customXml" Target="../ink/ink983.xml"/><Relationship Id="rId280" Type="http://schemas.openxmlformats.org/officeDocument/2006/relationships/image" Target="../media/image309.png"/><Relationship Id="rId336" Type="http://schemas.openxmlformats.org/officeDocument/2006/relationships/image" Target="../media/image337.png"/><Relationship Id="rId75" Type="http://schemas.openxmlformats.org/officeDocument/2006/relationships/customXml" Target="../ink/ink956.xml"/><Relationship Id="rId140" Type="http://schemas.openxmlformats.org/officeDocument/2006/relationships/image" Target="../media/image1870.png"/><Relationship Id="rId378" Type="http://schemas.openxmlformats.org/officeDocument/2006/relationships/image" Target="../media/image358.png"/><Relationship Id="rId403" Type="http://schemas.openxmlformats.org/officeDocument/2006/relationships/customXml" Target="../ink/ink1077.xml"/><Relationship Id="rId6" Type="http://schemas.openxmlformats.org/officeDocument/2006/relationships/image" Target="../media/image1200.png"/><Relationship Id="rId238" Type="http://schemas.openxmlformats.org/officeDocument/2006/relationships/image" Target="../media/image288.png"/><Relationship Id="rId445" Type="http://schemas.openxmlformats.org/officeDocument/2006/relationships/customXml" Target="../ink/ink1098.xml"/><Relationship Id="rId487" Type="http://schemas.openxmlformats.org/officeDocument/2006/relationships/customXml" Target="../ink/ink1119.xml"/><Relationship Id="rId291" Type="http://schemas.openxmlformats.org/officeDocument/2006/relationships/customXml" Target="../ink/ink1021.xml"/><Relationship Id="rId305" Type="http://schemas.openxmlformats.org/officeDocument/2006/relationships/customXml" Target="../ink/ink1028.xml"/><Relationship Id="rId347" Type="http://schemas.openxmlformats.org/officeDocument/2006/relationships/customXml" Target="../ink/ink1049.xml"/><Relationship Id="rId44" Type="http://schemas.openxmlformats.org/officeDocument/2006/relationships/image" Target="../media/image1390.png"/><Relationship Id="rId86" Type="http://schemas.openxmlformats.org/officeDocument/2006/relationships/image" Target="../media/image1600.png"/><Relationship Id="rId151" Type="http://schemas.openxmlformats.org/officeDocument/2006/relationships/customXml" Target="../ink/ink994.xml"/><Relationship Id="rId389" Type="http://schemas.openxmlformats.org/officeDocument/2006/relationships/customXml" Target="../ink/ink1070.xml"/><Relationship Id="rId414" Type="http://schemas.openxmlformats.org/officeDocument/2006/relationships/image" Target="../media/image376.png"/><Relationship Id="rId456" Type="http://schemas.openxmlformats.org/officeDocument/2006/relationships/image" Target="../media/image397.png"/><Relationship Id="rId498" Type="http://schemas.openxmlformats.org/officeDocument/2006/relationships/image" Target="../media/image418.png"/><Relationship Id="rId13" Type="http://schemas.openxmlformats.org/officeDocument/2006/relationships/customXml" Target="../ink/ink925.xml"/><Relationship Id="rId109" Type="http://schemas.openxmlformats.org/officeDocument/2006/relationships/customXml" Target="../ink/ink973.xml"/><Relationship Id="rId316" Type="http://schemas.openxmlformats.org/officeDocument/2006/relationships/image" Target="../media/image327.png"/><Relationship Id="rId55" Type="http://schemas.openxmlformats.org/officeDocument/2006/relationships/customXml" Target="../ink/ink946.xml"/><Relationship Id="rId97" Type="http://schemas.openxmlformats.org/officeDocument/2006/relationships/customXml" Target="../ink/ink967.xml"/><Relationship Id="rId120" Type="http://schemas.openxmlformats.org/officeDocument/2006/relationships/image" Target="../media/image1770.png"/><Relationship Id="rId358" Type="http://schemas.openxmlformats.org/officeDocument/2006/relationships/image" Target="../media/image348.png"/><Relationship Id="rId162" Type="http://schemas.openxmlformats.org/officeDocument/2006/relationships/image" Target="../media/image1960.png"/><Relationship Id="rId218" Type="http://schemas.openxmlformats.org/officeDocument/2006/relationships/image" Target="../media/image278.png"/><Relationship Id="rId425" Type="http://schemas.openxmlformats.org/officeDocument/2006/relationships/customXml" Target="../ink/ink1088.xml"/><Relationship Id="rId467" Type="http://schemas.openxmlformats.org/officeDocument/2006/relationships/customXml" Target="../ink/ink1109.xml"/><Relationship Id="rId24" Type="http://schemas.openxmlformats.org/officeDocument/2006/relationships/image" Target="../media/image1290.png"/><Relationship Id="rId66" Type="http://schemas.openxmlformats.org/officeDocument/2006/relationships/image" Target="../media/image1500.png"/><Relationship Id="rId131" Type="http://schemas.openxmlformats.org/officeDocument/2006/relationships/customXml" Target="../ink/ink984.xml"/><Relationship Id="rId327" Type="http://schemas.openxmlformats.org/officeDocument/2006/relationships/customXml" Target="../ink/ink1039.xml"/><Relationship Id="rId369" Type="http://schemas.openxmlformats.org/officeDocument/2006/relationships/customXml" Target="../ink/ink1060.xml"/><Relationship Id="rId380" Type="http://schemas.openxmlformats.org/officeDocument/2006/relationships/image" Target="../media/image359.png"/><Relationship Id="rId436" Type="http://schemas.openxmlformats.org/officeDocument/2006/relationships/image" Target="../media/image387.png"/><Relationship Id="rId240" Type="http://schemas.openxmlformats.org/officeDocument/2006/relationships/image" Target="../media/image289.png"/><Relationship Id="rId478" Type="http://schemas.openxmlformats.org/officeDocument/2006/relationships/image" Target="../media/image408.png"/><Relationship Id="rId35" Type="http://schemas.openxmlformats.org/officeDocument/2006/relationships/customXml" Target="../ink/ink936.xml"/><Relationship Id="rId77" Type="http://schemas.openxmlformats.org/officeDocument/2006/relationships/customXml" Target="../ink/ink957.xml"/><Relationship Id="rId100" Type="http://schemas.openxmlformats.org/officeDocument/2006/relationships/image" Target="../media/image1670.png"/><Relationship Id="rId282" Type="http://schemas.openxmlformats.org/officeDocument/2006/relationships/image" Target="../media/image310.png"/><Relationship Id="rId338" Type="http://schemas.openxmlformats.org/officeDocument/2006/relationships/image" Target="../media/image338.png"/><Relationship Id="rId8" Type="http://schemas.openxmlformats.org/officeDocument/2006/relationships/image" Target="../media/image1210.png"/><Relationship Id="rId142" Type="http://schemas.openxmlformats.org/officeDocument/2006/relationships/image" Target="../media/image1880.png"/><Relationship Id="rId391" Type="http://schemas.openxmlformats.org/officeDocument/2006/relationships/customXml" Target="../ink/ink1071.xml"/><Relationship Id="rId405" Type="http://schemas.openxmlformats.org/officeDocument/2006/relationships/customXml" Target="../ink/ink1078.xml"/><Relationship Id="rId447" Type="http://schemas.openxmlformats.org/officeDocument/2006/relationships/customXml" Target="../ink/ink1099.xml"/><Relationship Id="rId489" Type="http://schemas.openxmlformats.org/officeDocument/2006/relationships/customXml" Target="../ink/ink1120.xml"/><Relationship Id="rId46" Type="http://schemas.openxmlformats.org/officeDocument/2006/relationships/image" Target="../media/image1400.png"/><Relationship Id="rId293" Type="http://schemas.openxmlformats.org/officeDocument/2006/relationships/customXml" Target="../ink/ink1022.xml"/><Relationship Id="rId307" Type="http://schemas.openxmlformats.org/officeDocument/2006/relationships/customXml" Target="../ink/ink1029.xml"/><Relationship Id="rId349" Type="http://schemas.openxmlformats.org/officeDocument/2006/relationships/customXml" Target="../ink/ink1050.xml"/><Relationship Id="rId88" Type="http://schemas.openxmlformats.org/officeDocument/2006/relationships/image" Target="../media/image1610.png"/><Relationship Id="rId111" Type="http://schemas.openxmlformats.org/officeDocument/2006/relationships/customXml" Target="../ink/ink974.xml"/><Relationship Id="rId153" Type="http://schemas.openxmlformats.org/officeDocument/2006/relationships/customXml" Target="../ink/ink995.xml"/><Relationship Id="rId209" Type="http://schemas.openxmlformats.org/officeDocument/2006/relationships/customXml" Target="../ink/ink1001.xml"/><Relationship Id="rId360" Type="http://schemas.openxmlformats.org/officeDocument/2006/relationships/image" Target="../media/image349.png"/><Relationship Id="rId416" Type="http://schemas.openxmlformats.org/officeDocument/2006/relationships/image" Target="../media/image377.png"/><Relationship Id="rId458" Type="http://schemas.openxmlformats.org/officeDocument/2006/relationships/image" Target="../media/image398.png"/><Relationship Id="rId15" Type="http://schemas.openxmlformats.org/officeDocument/2006/relationships/customXml" Target="../ink/ink926.xml"/><Relationship Id="rId57" Type="http://schemas.openxmlformats.org/officeDocument/2006/relationships/customXml" Target="../ink/ink947.xml"/><Relationship Id="rId318" Type="http://schemas.openxmlformats.org/officeDocument/2006/relationships/image" Target="../media/image328.png"/><Relationship Id="rId99" Type="http://schemas.openxmlformats.org/officeDocument/2006/relationships/customXml" Target="../ink/ink968.xml"/><Relationship Id="rId122" Type="http://schemas.openxmlformats.org/officeDocument/2006/relationships/image" Target="../media/image1780.png"/><Relationship Id="rId371" Type="http://schemas.openxmlformats.org/officeDocument/2006/relationships/customXml" Target="../ink/ink1061.xml"/><Relationship Id="rId427" Type="http://schemas.openxmlformats.org/officeDocument/2006/relationships/customXml" Target="../ink/ink1089.xml"/><Relationship Id="rId469" Type="http://schemas.openxmlformats.org/officeDocument/2006/relationships/customXml" Target="../ink/ink1110.xml"/><Relationship Id="rId26" Type="http://schemas.openxmlformats.org/officeDocument/2006/relationships/image" Target="../media/image1300.png"/><Relationship Id="rId273" Type="http://schemas.openxmlformats.org/officeDocument/2006/relationships/customXml" Target="../ink/ink1012.xml"/><Relationship Id="rId329" Type="http://schemas.openxmlformats.org/officeDocument/2006/relationships/customXml" Target="../ink/ink1040.xml"/><Relationship Id="rId480" Type="http://schemas.openxmlformats.org/officeDocument/2006/relationships/image" Target="../media/image409.png"/><Relationship Id="rId68" Type="http://schemas.openxmlformats.org/officeDocument/2006/relationships/image" Target="../media/image1510.png"/><Relationship Id="rId133" Type="http://schemas.openxmlformats.org/officeDocument/2006/relationships/customXml" Target="../ink/ink985.xml"/><Relationship Id="rId340" Type="http://schemas.openxmlformats.org/officeDocument/2006/relationships/image" Target="../media/image339.png"/><Relationship Id="rId382" Type="http://schemas.openxmlformats.org/officeDocument/2006/relationships/image" Target="../media/image360.png"/><Relationship Id="rId438" Type="http://schemas.openxmlformats.org/officeDocument/2006/relationships/image" Target="../media/image388.png"/><Relationship Id="rId242" Type="http://schemas.openxmlformats.org/officeDocument/2006/relationships/image" Target="../media/image290.png"/><Relationship Id="rId284" Type="http://schemas.openxmlformats.org/officeDocument/2006/relationships/image" Target="../media/image311.png"/><Relationship Id="rId491" Type="http://schemas.openxmlformats.org/officeDocument/2006/relationships/customXml" Target="../ink/ink1121.xml"/><Relationship Id="rId37" Type="http://schemas.openxmlformats.org/officeDocument/2006/relationships/customXml" Target="../ink/ink937.xml"/><Relationship Id="rId79" Type="http://schemas.openxmlformats.org/officeDocument/2006/relationships/customXml" Target="../ink/ink958.xml"/><Relationship Id="rId102" Type="http://schemas.openxmlformats.org/officeDocument/2006/relationships/image" Target="../media/image1680.png"/><Relationship Id="rId144" Type="http://schemas.openxmlformats.org/officeDocument/2006/relationships/image" Target="../media/image1890.png"/><Relationship Id="rId90" Type="http://schemas.openxmlformats.org/officeDocument/2006/relationships/image" Target="../media/image1620.png"/><Relationship Id="rId351" Type="http://schemas.openxmlformats.org/officeDocument/2006/relationships/customXml" Target="../ink/ink1051.xml"/><Relationship Id="rId393" Type="http://schemas.openxmlformats.org/officeDocument/2006/relationships/customXml" Target="../ink/ink1072.xml"/><Relationship Id="rId407" Type="http://schemas.openxmlformats.org/officeDocument/2006/relationships/customXml" Target="../ink/ink1079.xml"/><Relationship Id="rId449" Type="http://schemas.openxmlformats.org/officeDocument/2006/relationships/customXml" Target="../ink/ink1100.xml"/><Relationship Id="rId211" Type="http://schemas.openxmlformats.org/officeDocument/2006/relationships/customXml" Target="../ink/ink1002.xml"/><Relationship Id="rId295" Type="http://schemas.openxmlformats.org/officeDocument/2006/relationships/customXml" Target="../ink/ink1023.xml"/><Relationship Id="rId309" Type="http://schemas.openxmlformats.org/officeDocument/2006/relationships/customXml" Target="../ink/ink1030.xml"/><Relationship Id="rId460" Type="http://schemas.openxmlformats.org/officeDocument/2006/relationships/image" Target="../media/image399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0.png"/><Relationship Id="rId299" Type="http://schemas.openxmlformats.org/officeDocument/2006/relationships/image" Target="../media/image4000.png"/><Relationship Id="rId21" Type="http://schemas.openxmlformats.org/officeDocument/2006/relationships/image" Target="../media/image1280.png"/><Relationship Id="rId63" Type="http://schemas.openxmlformats.org/officeDocument/2006/relationships/image" Target="../media/image1490.png"/><Relationship Id="rId159" Type="http://schemas.openxmlformats.org/officeDocument/2006/relationships/image" Target="../media/image1170.png"/><Relationship Id="rId324" Type="http://schemas.openxmlformats.org/officeDocument/2006/relationships/customXml" Target="../ink/ink1243.xml"/><Relationship Id="rId366" Type="http://schemas.openxmlformats.org/officeDocument/2006/relationships/customXml" Target="../ink/ink1264.xml"/><Relationship Id="rId433" Type="http://schemas.openxmlformats.org/officeDocument/2006/relationships/image" Target="../media/image462.png"/><Relationship Id="rId475" Type="http://schemas.openxmlformats.org/officeDocument/2006/relationships/image" Target="../media/image483.png"/><Relationship Id="rId32" Type="http://schemas.openxmlformats.org/officeDocument/2006/relationships/customXml" Target="../ink/ink1140.xml"/><Relationship Id="rId74" Type="http://schemas.openxmlformats.org/officeDocument/2006/relationships/customXml" Target="../ink/ink1161.xml"/><Relationship Id="rId128" Type="http://schemas.openxmlformats.org/officeDocument/2006/relationships/customXml" Target="../ink/ink1188.xml"/><Relationship Id="rId335" Type="http://schemas.openxmlformats.org/officeDocument/2006/relationships/image" Target="../media/image4180.png"/><Relationship Id="rId377" Type="http://schemas.openxmlformats.org/officeDocument/2006/relationships/image" Target="../media/image436.png"/><Relationship Id="rId5" Type="http://schemas.openxmlformats.org/officeDocument/2006/relationships/image" Target="../media/image1200.png"/><Relationship Id="rId237" Type="http://schemas.openxmlformats.org/officeDocument/2006/relationships/image" Target="../media/image288.png"/><Relationship Id="rId402" Type="http://schemas.openxmlformats.org/officeDocument/2006/relationships/customXml" Target="../ink/ink1282.xml"/><Relationship Id="rId279" Type="http://schemas.openxmlformats.org/officeDocument/2006/relationships/image" Target="../media/image3900.png"/><Relationship Id="rId444" Type="http://schemas.openxmlformats.org/officeDocument/2006/relationships/customXml" Target="../ink/ink1303.xml"/><Relationship Id="rId43" Type="http://schemas.openxmlformats.org/officeDocument/2006/relationships/image" Target="../media/image1390.png"/><Relationship Id="rId139" Type="http://schemas.openxmlformats.org/officeDocument/2006/relationships/image" Target="../media/image1870.png"/><Relationship Id="rId290" Type="http://schemas.openxmlformats.org/officeDocument/2006/relationships/customXml" Target="../ink/ink1226.xml"/><Relationship Id="rId304" Type="http://schemas.openxmlformats.org/officeDocument/2006/relationships/customXml" Target="../ink/ink1233.xml"/><Relationship Id="rId346" Type="http://schemas.openxmlformats.org/officeDocument/2006/relationships/customXml" Target="../ink/ink1254.xml"/><Relationship Id="rId388" Type="http://schemas.openxmlformats.org/officeDocument/2006/relationships/customXml" Target="../ink/ink1275.xml"/><Relationship Id="rId85" Type="http://schemas.openxmlformats.org/officeDocument/2006/relationships/image" Target="../media/image1600.png"/><Relationship Id="rId150" Type="http://schemas.openxmlformats.org/officeDocument/2006/relationships/customXml" Target="../ink/ink1199.xml"/><Relationship Id="rId413" Type="http://schemas.openxmlformats.org/officeDocument/2006/relationships/image" Target="../media/image453.png"/><Relationship Id="rId455" Type="http://schemas.openxmlformats.org/officeDocument/2006/relationships/image" Target="../media/image473.png"/><Relationship Id="rId12" Type="http://schemas.openxmlformats.org/officeDocument/2006/relationships/customXml" Target="../ink/ink1130.xml"/><Relationship Id="rId108" Type="http://schemas.openxmlformats.org/officeDocument/2006/relationships/customXml" Target="../ink/ink1178.xml"/><Relationship Id="rId315" Type="http://schemas.openxmlformats.org/officeDocument/2006/relationships/image" Target="../media/image4080.png"/><Relationship Id="rId357" Type="http://schemas.openxmlformats.org/officeDocument/2006/relationships/image" Target="../media/image429.png"/><Relationship Id="rId54" Type="http://schemas.openxmlformats.org/officeDocument/2006/relationships/customXml" Target="../ink/ink1151.xml"/><Relationship Id="rId96" Type="http://schemas.openxmlformats.org/officeDocument/2006/relationships/customXml" Target="../ink/ink1172.xml"/><Relationship Id="rId161" Type="http://schemas.openxmlformats.org/officeDocument/2006/relationships/image" Target="../media/image1960.png"/><Relationship Id="rId217" Type="http://schemas.openxmlformats.org/officeDocument/2006/relationships/image" Target="../media/image278.png"/><Relationship Id="rId399" Type="http://schemas.openxmlformats.org/officeDocument/2006/relationships/image" Target="../media/image446.png"/><Relationship Id="rId424" Type="http://schemas.openxmlformats.org/officeDocument/2006/relationships/customXml" Target="../ink/ink1293.xml"/><Relationship Id="rId466" Type="http://schemas.openxmlformats.org/officeDocument/2006/relationships/customXml" Target="../ink/ink1314.xml"/><Relationship Id="rId23" Type="http://schemas.openxmlformats.org/officeDocument/2006/relationships/image" Target="../media/image1290.png"/><Relationship Id="rId119" Type="http://schemas.openxmlformats.org/officeDocument/2006/relationships/image" Target="../media/image1770.png"/><Relationship Id="rId326" Type="http://schemas.openxmlformats.org/officeDocument/2006/relationships/customXml" Target="../ink/ink1244.xml"/><Relationship Id="rId65" Type="http://schemas.openxmlformats.org/officeDocument/2006/relationships/image" Target="../media/image1500.png"/><Relationship Id="rId130" Type="http://schemas.openxmlformats.org/officeDocument/2006/relationships/customXml" Target="../ink/ink1189.xml"/><Relationship Id="rId368" Type="http://schemas.openxmlformats.org/officeDocument/2006/relationships/customXml" Target="../ink/ink1265.xml"/><Relationship Id="rId435" Type="http://schemas.openxmlformats.org/officeDocument/2006/relationships/image" Target="../media/image463.png"/><Relationship Id="rId477" Type="http://schemas.openxmlformats.org/officeDocument/2006/relationships/image" Target="../media/image484.png"/><Relationship Id="rId281" Type="http://schemas.openxmlformats.org/officeDocument/2006/relationships/image" Target="../media/image3910.png"/><Relationship Id="rId337" Type="http://schemas.openxmlformats.org/officeDocument/2006/relationships/image" Target="../media/image419.png"/><Relationship Id="rId34" Type="http://schemas.openxmlformats.org/officeDocument/2006/relationships/customXml" Target="../ink/ink1141.xml"/><Relationship Id="rId76" Type="http://schemas.openxmlformats.org/officeDocument/2006/relationships/customXml" Target="../ink/ink1162.xml"/><Relationship Id="rId141" Type="http://schemas.openxmlformats.org/officeDocument/2006/relationships/image" Target="../media/image1880.png"/><Relationship Id="rId379" Type="http://schemas.openxmlformats.org/officeDocument/2006/relationships/image" Target="../media/image437.png"/><Relationship Id="rId7" Type="http://schemas.openxmlformats.org/officeDocument/2006/relationships/image" Target="../media/image1210.png"/><Relationship Id="rId239" Type="http://schemas.openxmlformats.org/officeDocument/2006/relationships/image" Target="../media/image289.png"/><Relationship Id="rId390" Type="http://schemas.openxmlformats.org/officeDocument/2006/relationships/customXml" Target="../ink/ink1276.xml"/><Relationship Id="rId404" Type="http://schemas.openxmlformats.org/officeDocument/2006/relationships/customXml" Target="../ink/ink1283.xml"/><Relationship Id="rId446" Type="http://schemas.openxmlformats.org/officeDocument/2006/relationships/customXml" Target="../ink/ink1304.xml"/><Relationship Id="rId292" Type="http://schemas.openxmlformats.org/officeDocument/2006/relationships/customXml" Target="../ink/ink1227.xml"/><Relationship Id="rId306" Type="http://schemas.openxmlformats.org/officeDocument/2006/relationships/customXml" Target="../ink/ink1234.xml"/><Relationship Id="rId45" Type="http://schemas.openxmlformats.org/officeDocument/2006/relationships/image" Target="../media/image1400.png"/><Relationship Id="rId87" Type="http://schemas.openxmlformats.org/officeDocument/2006/relationships/image" Target="../media/image1610.png"/><Relationship Id="rId110" Type="http://schemas.openxmlformats.org/officeDocument/2006/relationships/customXml" Target="../ink/ink1179.xml"/><Relationship Id="rId348" Type="http://schemas.openxmlformats.org/officeDocument/2006/relationships/customXml" Target="../ink/ink1255.xml"/><Relationship Id="rId152" Type="http://schemas.openxmlformats.org/officeDocument/2006/relationships/customXml" Target="../ink/ink1200.xml"/><Relationship Id="rId208" Type="http://schemas.openxmlformats.org/officeDocument/2006/relationships/customXml" Target="../ink/ink1206.xml"/><Relationship Id="rId415" Type="http://schemas.openxmlformats.org/officeDocument/2006/relationships/image" Target="../media/image454.png"/><Relationship Id="rId457" Type="http://schemas.openxmlformats.org/officeDocument/2006/relationships/image" Target="../media/image474.png"/><Relationship Id="rId14" Type="http://schemas.openxmlformats.org/officeDocument/2006/relationships/customXml" Target="../ink/ink1131.xml"/><Relationship Id="rId56" Type="http://schemas.openxmlformats.org/officeDocument/2006/relationships/customXml" Target="../ink/ink1152.xml"/><Relationship Id="rId317" Type="http://schemas.openxmlformats.org/officeDocument/2006/relationships/image" Target="../media/image4090.png"/><Relationship Id="rId359" Type="http://schemas.openxmlformats.org/officeDocument/2006/relationships/image" Target="../media/image430.png"/><Relationship Id="rId98" Type="http://schemas.openxmlformats.org/officeDocument/2006/relationships/customXml" Target="../ink/ink1173.xml"/><Relationship Id="rId121" Type="http://schemas.openxmlformats.org/officeDocument/2006/relationships/image" Target="../media/image1780.png"/><Relationship Id="rId370" Type="http://schemas.openxmlformats.org/officeDocument/2006/relationships/customXml" Target="../ink/ink1266.xml"/><Relationship Id="rId426" Type="http://schemas.openxmlformats.org/officeDocument/2006/relationships/customXml" Target="../ink/ink1294.xml"/><Relationship Id="rId468" Type="http://schemas.openxmlformats.org/officeDocument/2006/relationships/customXml" Target="../ink/ink1315.xml"/><Relationship Id="rId25" Type="http://schemas.openxmlformats.org/officeDocument/2006/relationships/image" Target="../media/image1300.png"/><Relationship Id="rId67" Type="http://schemas.openxmlformats.org/officeDocument/2006/relationships/image" Target="../media/image1510.png"/><Relationship Id="rId272" Type="http://schemas.openxmlformats.org/officeDocument/2006/relationships/customXml" Target="../ink/ink1217.xml"/><Relationship Id="rId328" Type="http://schemas.openxmlformats.org/officeDocument/2006/relationships/customXml" Target="../ink/ink1245.xml"/><Relationship Id="rId132" Type="http://schemas.openxmlformats.org/officeDocument/2006/relationships/customXml" Target="../ink/ink1190.xml"/><Relationship Id="rId381" Type="http://schemas.openxmlformats.org/officeDocument/2006/relationships/image" Target="../media/image438.png"/><Relationship Id="rId241" Type="http://schemas.openxmlformats.org/officeDocument/2006/relationships/image" Target="../media/image290.png"/><Relationship Id="rId437" Type="http://schemas.openxmlformats.org/officeDocument/2006/relationships/image" Target="../media/image464.png"/><Relationship Id="rId479" Type="http://schemas.openxmlformats.org/officeDocument/2006/relationships/image" Target="../media/image485.png"/><Relationship Id="rId36" Type="http://schemas.openxmlformats.org/officeDocument/2006/relationships/customXml" Target="../ink/ink1142.xml"/><Relationship Id="rId283" Type="http://schemas.openxmlformats.org/officeDocument/2006/relationships/image" Target="../media/image3920.png"/><Relationship Id="rId339" Type="http://schemas.openxmlformats.org/officeDocument/2006/relationships/image" Target="../media/image420.png"/><Relationship Id="rId78" Type="http://schemas.openxmlformats.org/officeDocument/2006/relationships/customXml" Target="../ink/ink1163.xml"/><Relationship Id="rId101" Type="http://schemas.openxmlformats.org/officeDocument/2006/relationships/image" Target="../media/image1680.png"/><Relationship Id="rId143" Type="http://schemas.openxmlformats.org/officeDocument/2006/relationships/image" Target="../media/image1890.png"/><Relationship Id="rId350" Type="http://schemas.openxmlformats.org/officeDocument/2006/relationships/customXml" Target="../ink/ink1256.xml"/><Relationship Id="rId406" Type="http://schemas.openxmlformats.org/officeDocument/2006/relationships/customXml" Target="../ink/ink1284.xml"/><Relationship Id="rId9" Type="http://schemas.openxmlformats.org/officeDocument/2006/relationships/image" Target="../media/image1220.png"/><Relationship Id="rId210" Type="http://schemas.openxmlformats.org/officeDocument/2006/relationships/customXml" Target="../ink/ink1207.xml"/><Relationship Id="rId392" Type="http://schemas.openxmlformats.org/officeDocument/2006/relationships/customXml" Target="../ink/ink1277.xml"/><Relationship Id="rId448" Type="http://schemas.openxmlformats.org/officeDocument/2006/relationships/customXml" Target="../ink/ink1305.xml"/><Relationship Id="rId294" Type="http://schemas.openxmlformats.org/officeDocument/2006/relationships/customXml" Target="../ink/ink1228.xml"/><Relationship Id="rId308" Type="http://schemas.openxmlformats.org/officeDocument/2006/relationships/customXml" Target="../ink/ink1235.xml"/><Relationship Id="rId47" Type="http://schemas.openxmlformats.org/officeDocument/2006/relationships/image" Target="../media/image1410.png"/><Relationship Id="rId89" Type="http://schemas.openxmlformats.org/officeDocument/2006/relationships/image" Target="../media/image1620.png"/><Relationship Id="rId112" Type="http://schemas.openxmlformats.org/officeDocument/2006/relationships/customXml" Target="../ink/ink1180.xml"/><Relationship Id="rId154" Type="http://schemas.openxmlformats.org/officeDocument/2006/relationships/customXml" Target="../ink/ink1201.xml"/><Relationship Id="rId361" Type="http://schemas.openxmlformats.org/officeDocument/2006/relationships/image" Target="../media/image431.png"/><Relationship Id="rId417" Type="http://schemas.openxmlformats.org/officeDocument/2006/relationships/image" Target="../media/image378.png"/><Relationship Id="rId459" Type="http://schemas.openxmlformats.org/officeDocument/2006/relationships/image" Target="../media/image475.png"/><Relationship Id="rId16" Type="http://schemas.openxmlformats.org/officeDocument/2006/relationships/customXml" Target="../ink/ink1132.xml"/><Relationship Id="rId319" Type="http://schemas.openxmlformats.org/officeDocument/2006/relationships/image" Target="../media/image4100.png"/><Relationship Id="rId470" Type="http://schemas.openxmlformats.org/officeDocument/2006/relationships/customXml" Target="../ink/ink1316.xml"/><Relationship Id="rId37" Type="http://schemas.openxmlformats.org/officeDocument/2006/relationships/image" Target="../media/image1360.png"/><Relationship Id="rId58" Type="http://schemas.openxmlformats.org/officeDocument/2006/relationships/customXml" Target="../ink/ink1153.xml"/><Relationship Id="rId79" Type="http://schemas.openxmlformats.org/officeDocument/2006/relationships/image" Target="../media/image1570.png"/><Relationship Id="rId102" Type="http://schemas.openxmlformats.org/officeDocument/2006/relationships/customXml" Target="../ink/ink1175.xml"/><Relationship Id="rId123" Type="http://schemas.openxmlformats.org/officeDocument/2006/relationships/image" Target="../media/image1790.png"/><Relationship Id="rId144" Type="http://schemas.openxmlformats.org/officeDocument/2006/relationships/customXml" Target="../ink/ink1196.xml"/><Relationship Id="rId330" Type="http://schemas.openxmlformats.org/officeDocument/2006/relationships/customXml" Target="../ink/ink1246.xml"/><Relationship Id="rId90" Type="http://schemas.openxmlformats.org/officeDocument/2006/relationships/customXml" Target="../ink/ink1169.xml"/><Relationship Id="rId351" Type="http://schemas.openxmlformats.org/officeDocument/2006/relationships/image" Target="../media/image426.png"/><Relationship Id="rId372" Type="http://schemas.openxmlformats.org/officeDocument/2006/relationships/customXml" Target="../ink/ink1267.xml"/><Relationship Id="rId393" Type="http://schemas.openxmlformats.org/officeDocument/2006/relationships/image" Target="../media/image443.png"/><Relationship Id="rId407" Type="http://schemas.openxmlformats.org/officeDocument/2006/relationships/image" Target="../media/image450.png"/><Relationship Id="rId428" Type="http://schemas.openxmlformats.org/officeDocument/2006/relationships/customXml" Target="../ink/ink1295.xml"/><Relationship Id="rId449" Type="http://schemas.openxmlformats.org/officeDocument/2006/relationships/image" Target="../media/image470.png"/><Relationship Id="rId211" Type="http://schemas.openxmlformats.org/officeDocument/2006/relationships/image" Target="../media/image275.png"/><Relationship Id="rId274" Type="http://schemas.openxmlformats.org/officeDocument/2006/relationships/customXml" Target="../ink/ink1218.xml"/><Relationship Id="rId295" Type="http://schemas.openxmlformats.org/officeDocument/2006/relationships/image" Target="../media/image3980.png"/><Relationship Id="rId309" Type="http://schemas.openxmlformats.org/officeDocument/2006/relationships/image" Target="../media/image4050.png"/><Relationship Id="rId460" Type="http://schemas.openxmlformats.org/officeDocument/2006/relationships/customXml" Target="../ink/ink1311.xml"/><Relationship Id="rId481" Type="http://schemas.openxmlformats.org/officeDocument/2006/relationships/image" Target="../media/image486.png"/><Relationship Id="rId27" Type="http://schemas.openxmlformats.org/officeDocument/2006/relationships/image" Target="../media/image1310.png"/><Relationship Id="rId48" Type="http://schemas.openxmlformats.org/officeDocument/2006/relationships/customXml" Target="../ink/ink1148.xml"/><Relationship Id="rId69" Type="http://schemas.openxmlformats.org/officeDocument/2006/relationships/image" Target="../media/image1520.png"/><Relationship Id="rId113" Type="http://schemas.openxmlformats.org/officeDocument/2006/relationships/image" Target="../media/image1740.png"/><Relationship Id="rId134" Type="http://schemas.openxmlformats.org/officeDocument/2006/relationships/customXml" Target="../ink/ink1191.xml"/><Relationship Id="rId320" Type="http://schemas.openxmlformats.org/officeDocument/2006/relationships/customXml" Target="../ink/ink1241.xml"/><Relationship Id="rId80" Type="http://schemas.openxmlformats.org/officeDocument/2006/relationships/customXml" Target="../ink/ink1164.xml"/><Relationship Id="rId155" Type="http://schemas.openxmlformats.org/officeDocument/2006/relationships/image" Target="../media/image1940.png"/><Relationship Id="rId341" Type="http://schemas.openxmlformats.org/officeDocument/2006/relationships/image" Target="../media/image421.png"/><Relationship Id="rId362" Type="http://schemas.openxmlformats.org/officeDocument/2006/relationships/customXml" Target="../ink/ink1262.xml"/><Relationship Id="rId383" Type="http://schemas.openxmlformats.org/officeDocument/2006/relationships/image" Target="../media/image439.png"/><Relationship Id="rId418" Type="http://schemas.openxmlformats.org/officeDocument/2006/relationships/customXml" Target="../ink/ink1290.xml"/><Relationship Id="rId439" Type="http://schemas.openxmlformats.org/officeDocument/2006/relationships/image" Target="../media/image465.png"/><Relationship Id="rId285" Type="http://schemas.openxmlformats.org/officeDocument/2006/relationships/image" Target="../media/image3930.png"/><Relationship Id="rId450" Type="http://schemas.openxmlformats.org/officeDocument/2006/relationships/customXml" Target="../ink/ink1306.xml"/><Relationship Id="rId471" Type="http://schemas.openxmlformats.org/officeDocument/2006/relationships/image" Target="../media/image481.png"/><Relationship Id="rId17" Type="http://schemas.openxmlformats.org/officeDocument/2006/relationships/image" Target="../media/image1260.png"/><Relationship Id="rId38" Type="http://schemas.openxmlformats.org/officeDocument/2006/relationships/customXml" Target="../ink/ink1143.xml"/><Relationship Id="rId59" Type="http://schemas.openxmlformats.org/officeDocument/2006/relationships/image" Target="../media/image1470.png"/><Relationship Id="rId103" Type="http://schemas.openxmlformats.org/officeDocument/2006/relationships/image" Target="../media/image1690.png"/><Relationship Id="rId124" Type="http://schemas.openxmlformats.org/officeDocument/2006/relationships/customXml" Target="../ink/ink1186.xml"/><Relationship Id="rId310" Type="http://schemas.openxmlformats.org/officeDocument/2006/relationships/customXml" Target="../ink/ink1236.xml"/><Relationship Id="rId70" Type="http://schemas.openxmlformats.org/officeDocument/2006/relationships/customXml" Target="../ink/ink1159.xml"/><Relationship Id="rId91" Type="http://schemas.openxmlformats.org/officeDocument/2006/relationships/image" Target="../media/image1630.png"/><Relationship Id="rId145" Type="http://schemas.openxmlformats.org/officeDocument/2006/relationships/image" Target="../media/image1900.png"/><Relationship Id="rId331" Type="http://schemas.openxmlformats.org/officeDocument/2006/relationships/image" Target="../media/image4160.png"/><Relationship Id="rId352" Type="http://schemas.openxmlformats.org/officeDocument/2006/relationships/customXml" Target="../ink/ink1257.xml"/><Relationship Id="rId373" Type="http://schemas.openxmlformats.org/officeDocument/2006/relationships/image" Target="../media/image356.png"/><Relationship Id="rId394" Type="http://schemas.openxmlformats.org/officeDocument/2006/relationships/customXml" Target="../ink/ink1278.xml"/><Relationship Id="rId408" Type="http://schemas.openxmlformats.org/officeDocument/2006/relationships/customXml" Target="../ink/ink1285.xml"/><Relationship Id="rId429" Type="http://schemas.openxmlformats.org/officeDocument/2006/relationships/image" Target="../media/image460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1208.xml"/><Relationship Id="rId233" Type="http://schemas.openxmlformats.org/officeDocument/2006/relationships/image" Target="../media/image286.png"/><Relationship Id="rId440" Type="http://schemas.openxmlformats.org/officeDocument/2006/relationships/customXml" Target="../ink/ink1301.xml"/><Relationship Id="rId28" Type="http://schemas.openxmlformats.org/officeDocument/2006/relationships/customXml" Target="../ink/ink1138.xml"/><Relationship Id="rId49" Type="http://schemas.openxmlformats.org/officeDocument/2006/relationships/image" Target="../media/image1420.png"/><Relationship Id="rId114" Type="http://schemas.openxmlformats.org/officeDocument/2006/relationships/customXml" Target="../ink/ink1181.xml"/><Relationship Id="rId275" Type="http://schemas.openxmlformats.org/officeDocument/2006/relationships/image" Target="../media/image3880.png"/><Relationship Id="rId296" Type="http://schemas.openxmlformats.org/officeDocument/2006/relationships/customXml" Target="../ink/ink1229.xml"/><Relationship Id="rId300" Type="http://schemas.openxmlformats.org/officeDocument/2006/relationships/customXml" Target="../ink/ink1231.xml"/><Relationship Id="rId461" Type="http://schemas.openxmlformats.org/officeDocument/2006/relationships/image" Target="../media/image476.png"/><Relationship Id="rId482" Type="http://schemas.openxmlformats.org/officeDocument/2006/relationships/customXml" Target="../ink/ink1322.xml"/><Relationship Id="rId60" Type="http://schemas.openxmlformats.org/officeDocument/2006/relationships/customXml" Target="../ink/ink1154.xml"/><Relationship Id="rId81" Type="http://schemas.openxmlformats.org/officeDocument/2006/relationships/image" Target="../media/image1580.png"/><Relationship Id="rId135" Type="http://schemas.openxmlformats.org/officeDocument/2006/relationships/image" Target="../media/image1850.png"/><Relationship Id="rId156" Type="http://schemas.openxmlformats.org/officeDocument/2006/relationships/customXml" Target="../ink/ink1202.xml"/><Relationship Id="rId321" Type="http://schemas.openxmlformats.org/officeDocument/2006/relationships/image" Target="../media/image4110.png"/><Relationship Id="rId342" Type="http://schemas.openxmlformats.org/officeDocument/2006/relationships/customXml" Target="../ink/ink1252.xml"/><Relationship Id="rId363" Type="http://schemas.openxmlformats.org/officeDocument/2006/relationships/image" Target="../media/image432.png"/><Relationship Id="rId384" Type="http://schemas.openxmlformats.org/officeDocument/2006/relationships/customXml" Target="../ink/ink1273.xml"/><Relationship Id="rId419" Type="http://schemas.openxmlformats.org/officeDocument/2006/relationships/image" Target="../media/image455.png"/><Relationship Id="rId430" Type="http://schemas.openxmlformats.org/officeDocument/2006/relationships/customXml" Target="../ink/ink1296.xml"/><Relationship Id="rId18" Type="http://schemas.openxmlformats.org/officeDocument/2006/relationships/customXml" Target="../ink/ink1133.xml"/><Relationship Id="rId39" Type="http://schemas.openxmlformats.org/officeDocument/2006/relationships/image" Target="../media/image1370.png"/><Relationship Id="rId286" Type="http://schemas.openxmlformats.org/officeDocument/2006/relationships/customXml" Target="../ink/ink1224.xml"/><Relationship Id="rId451" Type="http://schemas.openxmlformats.org/officeDocument/2006/relationships/image" Target="../media/image471.png"/><Relationship Id="rId472" Type="http://schemas.openxmlformats.org/officeDocument/2006/relationships/customXml" Target="../ink/ink1317.xml"/><Relationship Id="rId50" Type="http://schemas.openxmlformats.org/officeDocument/2006/relationships/customXml" Target="../ink/ink1149.xml"/><Relationship Id="rId104" Type="http://schemas.openxmlformats.org/officeDocument/2006/relationships/customXml" Target="../ink/ink1176.xml"/><Relationship Id="rId125" Type="http://schemas.openxmlformats.org/officeDocument/2006/relationships/image" Target="../media/image1800.png"/><Relationship Id="rId146" Type="http://schemas.openxmlformats.org/officeDocument/2006/relationships/customXml" Target="../ink/ink1197.xml"/><Relationship Id="rId311" Type="http://schemas.openxmlformats.org/officeDocument/2006/relationships/image" Target="../media/image4060.png"/><Relationship Id="rId332" Type="http://schemas.openxmlformats.org/officeDocument/2006/relationships/customXml" Target="../ink/ink1247.xml"/><Relationship Id="rId353" Type="http://schemas.openxmlformats.org/officeDocument/2006/relationships/image" Target="../media/image427.png"/><Relationship Id="rId374" Type="http://schemas.openxmlformats.org/officeDocument/2006/relationships/customXml" Target="../ink/ink1268.xml"/><Relationship Id="rId395" Type="http://schemas.openxmlformats.org/officeDocument/2006/relationships/image" Target="../media/image444.png"/><Relationship Id="rId409" Type="http://schemas.openxmlformats.org/officeDocument/2006/relationships/image" Target="../media/image451.png"/><Relationship Id="rId71" Type="http://schemas.openxmlformats.org/officeDocument/2006/relationships/image" Target="../media/image1530.png"/><Relationship Id="rId92" Type="http://schemas.openxmlformats.org/officeDocument/2006/relationships/customXml" Target="../ink/ink1170.xml"/><Relationship Id="rId213" Type="http://schemas.openxmlformats.org/officeDocument/2006/relationships/image" Target="../media/image276.png"/><Relationship Id="rId234" Type="http://schemas.openxmlformats.org/officeDocument/2006/relationships/customXml" Target="../ink/ink1212.xml"/><Relationship Id="rId420" Type="http://schemas.openxmlformats.org/officeDocument/2006/relationships/customXml" Target="../ink/ink1291.xml"/><Relationship Id="rId2" Type="http://schemas.openxmlformats.org/officeDocument/2006/relationships/customXml" Target="../ink/ink1125.xml"/><Relationship Id="rId29" Type="http://schemas.openxmlformats.org/officeDocument/2006/relationships/image" Target="../media/image1320.png"/><Relationship Id="rId276" Type="http://schemas.openxmlformats.org/officeDocument/2006/relationships/customXml" Target="../ink/ink1219.xml"/><Relationship Id="rId297" Type="http://schemas.openxmlformats.org/officeDocument/2006/relationships/image" Target="../media/image3990.png"/><Relationship Id="rId441" Type="http://schemas.openxmlformats.org/officeDocument/2006/relationships/image" Target="../media/image466.png"/><Relationship Id="rId462" Type="http://schemas.openxmlformats.org/officeDocument/2006/relationships/customXml" Target="../ink/ink1312.xml"/><Relationship Id="rId483" Type="http://schemas.openxmlformats.org/officeDocument/2006/relationships/image" Target="../media/image487.png"/><Relationship Id="rId40" Type="http://schemas.openxmlformats.org/officeDocument/2006/relationships/customXml" Target="../ink/ink1144.xml"/><Relationship Id="rId115" Type="http://schemas.openxmlformats.org/officeDocument/2006/relationships/image" Target="../media/image1750.png"/><Relationship Id="rId136" Type="http://schemas.openxmlformats.org/officeDocument/2006/relationships/customXml" Target="../ink/ink1192.xml"/><Relationship Id="rId157" Type="http://schemas.openxmlformats.org/officeDocument/2006/relationships/image" Target="../media/image1950.png"/><Relationship Id="rId301" Type="http://schemas.openxmlformats.org/officeDocument/2006/relationships/image" Target="../media/image4010.png"/><Relationship Id="rId322" Type="http://schemas.openxmlformats.org/officeDocument/2006/relationships/customXml" Target="../ink/ink1242.xml"/><Relationship Id="rId343" Type="http://schemas.openxmlformats.org/officeDocument/2006/relationships/image" Target="../media/image422.png"/><Relationship Id="rId364" Type="http://schemas.openxmlformats.org/officeDocument/2006/relationships/customXml" Target="../ink/ink1263.xml"/><Relationship Id="rId61" Type="http://schemas.openxmlformats.org/officeDocument/2006/relationships/image" Target="../media/image1480.png"/><Relationship Id="rId82" Type="http://schemas.openxmlformats.org/officeDocument/2006/relationships/customXml" Target="../ink/ink1165.xml"/><Relationship Id="rId385" Type="http://schemas.openxmlformats.org/officeDocument/2006/relationships/image" Target="../media/image440.png"/><Relationship Id="rId19" Type="http://schemas.openxmlformats.org/officeDocument/2006/relationships/image" Target="../media/image1270.png"/><Relationship Id="rId287" Type="http://schemas.openxmlformats.org/officeDocument/2006/relationships/image" Target="../media/image3940.png"/><Relationship Id="rId410" Type="http://schemas.openxmlformats.org/officeDocument/2006/relationships/customXml" Target="../ink/ink1286.xml"/><Relationship Id="rId431" Type="http://schemas.openxmlformats.org/officeDocument/2006/relationships/image" Target="../media/image461.png"/><Relationship Id="rId452" Type="http://schemas.openxmlformats.org/officeDocument/2006/relationships/customXml" Target="../ink/ink1307.xml"/><Relationship Id="rId473" Type="http://schemas.openxmlformats.org/officeDocument/2006/relationships/image" Target="../media/image482.png"/><Relationship Id="rId30" Type="http://schemas.openxmlformats.org/officeDocument/2006/relationships/customXml" Target="../ink/ink1139.xml"/><Relationship Id="rId105" Type="http://schemas.openxmlformats.org/officeDocument/2006/relationships/image" Target="../media/image1700.png"/><Relationship Id="rId126" Type="http://schemas.openxmlformats.org/officeDocument/2006/relationships/customXml" Target="../ink/ink1187.xml"/><Relationship Id="rId147" Type="http://schemas.openxmlformats.org/officeDocument/2006/relationships/image" Target="../media/image1910.png"/><Relationship Id="rId312" Type="http://schemas.openxmlformats.org/officeDocument/2006/relationships/customXml" Target="../ink/ink1237.xml"/><Relationship Id="rId333" Type="http://schemas.openxmlformats.org/officeDocument/2006/relationships/image" Target="../media/image4170.png"/><Relationship Id="rId354" Type="http://schemas.openxmlformats.org/officeDocument/2006/relationships/customXml" Target="../ink/ink1258.xml"/><Relationship Id="rId51" Type="http://schemas.openxmlformats.org/officeDocument/2006/relationships/image" Target="../media/image1430.png"/><Relationship Id="rId72" Type="http://schemas.openxmlformats.org/officeDocument/2006/relationships/customXml" Target="../ink/ink1160.xml"/><Relationship Id="rId93" Type="http://schemas.openxmlformats.org/officeDocument/2006/relationships/image" Target="../media/image1640.png"/><Relationship Id="rId375" Type="http://schemas.openxmlformats.org/officeDocument/2006/relationships/image" Target="../media/image435.png"/><Relationship Id="rId396" Type="http://schemas.openxmlformats.org/officeDocument/2006/relationships/customXml" Target="../ink/ink1279.xml"/><Relationship Id="rId3" Type="http://schemas.openxmlformats.org/officeDocument/2006/relationships/image" Target="../media/image1190.png"/><Relationship Id="rId214" Type="http://schemas.openxmlformats.org/officeDocument/2006/relationships/customXml" Target="../ink/ink1209.xml"/><Relationship Id="rId235" Type="http://schemas.openxmlformats.org/officeDocument/2006/relationships/image" Target="../media/image287.png"/><Relationship Id="rId277" Type="http://schemas.openxmlformats.org/officeDocument/2006/relationships/image" Target="../media/image3890.png"/><Relationship Id="rId298" Type="http://schemas.openxmlformats.org/officeDocument/2006/relationships/customXml" Target="../ink/ink1230.xml"/><Relationship Id="rId400" Type="http://schemas.openxmlformats.org/officeDocument/2006/relationships/customXml" Target="../ink/ink1281.xml"/><Relationship Id="rId421" Type="http://schemas.openxmlformats.org/officeDocument/2006/relationships/image" Target="../media/image456.png"/><Relationship Id="rId442" Type="http://schemas.openxmlformats.org/officeDocument/2006/relationships/customXml" Target="../ink/ink1302.xml"/><Relationship Id="rId463" Type="http://schemas.openxmlformats.org/officeDocument/2006/relationships/image" Target="../media/image477.png"/><Relationship Id="rId116" Type="http://schemas.openxmlformats.org/officeDocument/2006/relationships/customXml" Target="../ink/ink1182.xml"/><Relationship Id="rId137" Type="http://schemas.openxmlformats.org/officeDocument/2006/relationships/image" Target="../media/image1860.png"/><Relationship Id="rId158" Type="http://schemas.openxmlformats.org/officeDocument/2006/relationships/customXml" Target="../ink/ink1203.xml"/><Relationship Id="rId302" Type="http://schemas.openxmlformats.org/officeDocument/2006/relationships/customXml" Target="../ink/ink1232.xml"/><Relationship Id="rId323" Type="http://schemas.openxmlformats.org/officeDocument/2006/relationships/image" Target="../media/image4120.png"/><Relationship Id="rId344" Type="http://schemas.openxmlformats.org/officeDocument/2006/relationships/customXml" Target="../ink/ink1253.xml"/><Relationship Id="rId20" Type="http://schemas.openxmlformats.org/officeDocument/2006/relationships/customXml" Target="../ink/ink1134.xml"/><Relationship Id="rId41" Type="http://schemas.openxmlformats.org/officeDocument/2006/relationships/image" Target="../media/image1380.png"/><Relationship Id="rId62" Type="http://schemas.openxmlformats.org/officeDocument/2006/relationships/customXml" Target="../ink/ink1155.xml"/><Relationship Id="rId83" Type="http://schemas.openxmlformats.org/officeDocument/2006/relationships/image" Target="../media/image1590.png"/><Relationship Id="rId365" Type="http://schemas.openxmlformats.org/officeDocument/2006/relationships/image" Target="../media/image433.png"/><Relationship Id="rId386" Type="http://schemas.openxmlformats.org/officeDocument/2006/relationships/customXml" Target="../ink/ink1274.xml"/><Relationship Id="rId288" Type="http://schemas.openxmlformats.org/officeDocument/2006/relationships/customXml" Target="../ink/ink1225.xml"/><Relationship Id="rId411" Type="http://schemas.openxmlformats.org/officeDocument/2006/relationships/image" Target="../media/image452.png"/><Relationship Id="rId432" Type="http://schemas.openxmlformats.org/officeDocument/2006/relationships/customXml" Target="../ink/ink1297.xml"/><Relationship Id="rId453" Type="http://schemas.openxmlformats.org/officeDocument/2006/relationships/image" Target="../media/image472.png"/><Relationship Id="rId474" Type="http://schemas.openxmlformats.org/officeDocument/2006/relationships/customXml" Target="../ink/ink1318.xml"/><Relationship Id="rId106" Type="http://schemas.openxmlformats.org/officeDocument/2006/relationships/customXml" Target="../ink/ink1177.xml"/><Relationship Id="rId127" Type="http://schemas.openxmlformats.org/officeDocument/2006/relationships/image" Target="../media/image1810.png"/><Relationship Id="rId313" Type="http://schemas.openxmlformats.org/officeDocument/2006/relationships/image" Target="../media/image4070.png"/><Relationship Id="rId10" Type="http://schemas.openxmlformats.org/officeDocument/2006/relationships/customXml" Target="../ink/ink1129.xml"/><Relationship Id="rId31" Type="http://schemas.openxmlformats.org/officeDocument/2006/relationships/image" Target="../media/image1330.png"/><Relationship Id="rId52" Type="http://schemas.openxmlformats.org/officeDocument/2006/relationships/customXml" Target="../ink/ink1150.xml"/><Relationship Id="rId73" Type="http://schemas.openxmlformats.org/officeDocument/2006/relationships/image" Target="../media/image1540.png"/><Relationship Id="rId94" Type="http://schemas.openxmlformats.org/officeDocument/2006/relationships/customXml" Target="../ink/ink1171.xml"/><Relationship Id="rId148" Type="http://schemas.openxmlformats.org/officeDocument/2006/relationships/customXml" Target="../ink/ink1198.xml"/><Relationship Id="rId334" Type="http://schemas.openxmlformats.org/officeDocument/2006/relationships/customXml" Target="../ink/ink1248.xml"/><Relationship Id="rId355" Type="http://schemas.openxmlformats.org/officeDocument/2006/relationships/image" Target="../media/image428.png"/><Relationship Id="rId376" Type="http://schemas.openxmlformats.org/officeDocument/2006/relationships/customXml" Target="../ink/ink1269.xml"/><Relationship Id="rId397" Type="http://schemas.openxmlformats.org/officeDocument/2006/relationships/image" Target="../media/image445.png"/><Relationship Id="rId4" Type="http://schemas.openxmlformats.org/officeDocument/2006/relationships/customXml" Target="../ink/ink1126.xml"/><Relationship Id="rId215" Type="http://schemas.openxmlformats.org/officeDocument/2006/relationships/image" Target="../media/image277.png"/><Relationship Id="rId236" Type="http://schemas.openxmlformats.org/officeDocument/2006/relationships/customXml" Target="../ink/ink1213.xml"/><Relationship Id="rId278" Type="http://schemas.openxmlformats.org/officeDocument/2006/relationships/customXml" Target="../ink/ink1220.xml"/><Relationship Id="rId401" Type="http://schemas.openxmlformats.org/officeDocument/2006/relationships/image" Target="../media/image447.png"/><Relationship Id="rId422" Type="http://schemas.openxmlformats.org/officeDocument/2006/relationships/customXml" Target="../ink/ink1292.xml"/><Relationship Id="rId443" Type="http://schemas.openxmlformats.org/officeDocument/2006/relationships/image" Target="../media/image467.png"/><Relationship Id="rId464" Type="http://schemas.openxmlformats.org/officeDocument/2006/relationships/customXml" Target="../ink/ink1313.xml"/><Relationship Id="rId303" Type="http://schemas.openxmlformats.org/officeDocument/2006/relationships/image" Target="../media/image4020.png"/><Relationship Id="rId42" Type="http://schemas.openxmlformats.org/officeDocument/2006/relationships/customXml" Target="../ink/ink1145.xml"/><Relationship Id="rId84" Type="http://schemas.openxmlformats.org/officeDocument/2006/relationships/customXml" Target="../ink/ink1166.xml"/><Relationship Id="rId138" Type="http://schemas.openxmlformats.org/officeDocument/2006/relationships/customXml" Target="../ink/ink1193.xml"/><Relationship Id="rId345" Type="http://schemas.openxmlformats.org/officeDocument/2006/relationships/image" Target="../media/image423.png"/><Relationship Id="rId387" Type="http://schemas.openxmlformats.org/officeDocument/2006/relationships/image" Target="../media/image363.png"/><Relationship Id="rId412" Type="http://schemas.openxmlformats.org/officeDocument/2006/relationships/customXml" Target="../ink/ink1287.xml"/><Relationship Id="rId107" Type="http://schemas.openxmlformats.org/officeDocument/2006/relationships/image" Target="../media/image1710.png"/><Relationship Id="rId289" Type="http://schemas.openxmlformats.org/officeDocument/2006/relationships/image" Target="../media/image3950.png"/><Relationship Id="rId454" Type="http://schemas.openxmlformats.org/officeDocument/2006/relationships/customXml" Target="../ink/ink1308.xml"/><Relationship Id="rId11" Type="http://schemas.openxmlformats.org/officeDocument/2006/relationships/image" Target="../media/image1230.png"/><Relationship Id="rId53" Type="http://schemas.openxmlformats.org/officeDocument/2006/relationships/image" Target="../media/image1440.png"/><Relationship Id="rId149" Type="http://schemas.openxmlformats.org/officeDocument/2006/relationships/image" Target="../media/image1920.png"/><Relationship Id="rId314" Type="http://schemas.openxmlformats.org/officeDocument/2006/relationships/customXml" Target="../ink/ink1238.xml"/><Relationship Id="rId356" Type="http://schemas.openxmlformats.org/officeDocument/2006/relationships/customXml" Target="../ink/ink1259.xml"/><Relationship Id="rId398" Type="http://schemas.openxmlformats.org/officeDocument/2006/relationships/customXml" Target="../ink/ink1280.xml"/><Relationship Id="rId95" Type="http://schemas.openxmlformats.org/officeDocument/2006/relationships/image" Target="../media/image1650.png"/><Relationship Id="rId160" Type="http://schemas.openxmlformats.org/officeDocument/2006/relationships/customXml" Target="../ink/ink1204.xml"/><Relationship Id="rId216" Type="http://schemas.openxmlformats.org/officeDocument/2006/relationships/customXml" Target="../ink/ink1210.xml"/><Relationship Id="rId423" Type="http://schemas.openxmlformats.org/officeDocument/2006/relationships/image" Target="../media/image457.png"/><Relationship Id="rId465" Type="http://schemas.openxmlformats.org/officeDocument/2006/relationships/image" Target="../media/image478.png"/><Relationship Id="rId22" Type="http://schemas.openxmlformats.org/officeDocument/2006/relationships/customXml" Target="../ink/ink1135.xml"/><Relationship Id="rId64" Type="http://schemas.openxmlformats.org/officeDocument/2006/relationships/customXml" Target="../ink/ink1156.xml"/><Relationship Id="rId118" Type="http://schemas.openxmlformats.org/officeDocument/2006/relationships/customXml" Target="../ink/ink1183.xml"/><Relationship Id="rId325" Type="http://schemas.openxmlformats.org/officeDocument/2006/relationships/image" Target="../media/image4130.png"/><Relationship Id="rId367" Type="http://schemas.openxmlformats.org/officeDocument/2006/relationships/image" Target="../media/image434.png"/><Relationship Id="rId434" Type="http://schemas.openxmlformats.org/officeDocument/2006/relationships/customXml" Target="../ink/ink1298.xml"/><Relationship Id="rId476" Type="http://schemas.openxmlformats.org/officeDocument/2006/relationships/customXml" Target="../ink/ink1319.xml"/><Relationship Id="rId33" Type="http://schemas.openxmlformats.org/officeDocument/2006/relationships/image" Target="../media/image1340.png"/><Relationship Id="rId129" Type="http://schemas.openxmlformats.org/officeDocument/2006/relationships/image" Target="../media/image1820.png"/><Relationship Id="rId280" Type="http://schemas.openxmlformats.org/officeDocument/2006/relationships/customXml" Target="../ink/ink1221.xml"/><Relationship Id="rId336" Type="http://schemas.openxmlformats.org/officeDocument/2006/relationships/customXml" Target="../ink/ink1249.xml"/><Relationship Id="rId75" Type="http://schemas.openxmlformats.org/officeDocument/2006/relationships/image" Target="../media/image1550.png"/><Relationship Id="rId140" Type="http://schemas.openxmlformats.org/officeDocument/2006/relationships/customXml" Target="../ink/ink1194.xml"/><Relationship Id="rId378" Type="http://schemas.openxmlformats.org/officeDocument/2006/relationships/customXml" Target="../ink/ink1270.xml"/><Relationship Id="rId403" Type="http://schemas.openxmlformats.org/officeDocument/2006/relationships/image" Target="../media/image448.png"/><Relationship Id="rId6" Type="http://schemas.openxmlformats.org/officeDocument/2006/relationships/customXml" Target="../ink/ink1127.xml"/><Relationship Id="rId238" Type="http://schemas.openxmlformats.org/officeDocument/2006/relationships/customXml" Target="../ink/ink1214.xml"/><Relationship Id="rId445" Type="http://schemas.openxmlformats.org/officeDocument/2006/relationships/image" Target="../media/image468.png"/><Relationship Id="rId291" Type="http://schemas.openxmlformats.org/officeDocument/2006/relationships/image" Target="../media/image3960.png"/><Relationship Id="rId305" Type="http://schemas.openxmlformats.org/officeDocument/2006/relationships/image" Target="../media/image4030.png"/><Relationship Id="rId347" Type="http://schemas.openxmlformats.org/officeDocument/2006/relationships/image" Target="../media/image424.png"/><Relationship Id="rId44" Type="http://schemas.openxmlformats.org/officeDocument/2006/relationships/customXml" Target="../ink/ink1146.xml"/><Relationship Id="rId86" Type="http://schemas.openxmlformats.org/officeDocument/2006/relationships/customXml" Target="../ink/ink1167.xml"/><Relationship Id="rId151" Type="http://schemas.openxmlformats.org/officeDocument/2006/relationships/image" Target="../media/image1930.png"/><Relationship Id="rId389" Type="http://schemas.openxmlformats.org/officeDocument/2006/relationships/image" Target="../media/image441.png"/><Relationship Id="rId207" Type="http://schemas.openxmlformats.org/officeDocument/2006/relationships/image" Target="../media/image273.png"/><Relationship Id="rId414" Type="http://schemas.openxmlformats.org/officeDocument/2006/relationships/customXml" Target="../ink/ink1288.xml"/><Relationship Id="rId456" Type="http://schemas.openxmlformats.org/officeDocument/2006/relationships/customXml" Target="../ink/ink1309.xml"/><Relationship Id="rId13" Type="http://schemas.openxmlformats.org/officeDocument/2006/relationships/image" Target="../media/image1240.png"/><Relationship Id="rId109" Type="http://schemas.openxmlformats.org/officeDocument/2006/relationships/image" Target="../media/image1720.png"/><Relationship Id="rId316" Type="http://schemas.openxmlformats.org/officeDocument/2006/relationships/customXml" Target="../ink/ink1239.xml"/><Relationship Id="rId55" Type="http://schemas.openxmlformats.org/officeDocument/2006/relationships/image" Target="../media/image1450.png"/><Relationship Id="rId97" Type="http://schemas.openxmlformats.org/officeDocument/2006/relationships/image" Target="../media/image1660.png"/><Relationship Id="rId120" Type="http://schemas.openxmlformats.org/officeDocument/2006/relationships/customXml" Target="../ink/ink1184.xml"/><Relationship Id="rId358" Type="http://schemas.openxmlformats.org/officeDocument/2006/relationships/customXml" Target="../ink/ink1260.xml"/><Relationship Id="rId162" Type="http://schemas.openxmlformats.org/officeDocument/2006/relationships/customXml" Target="../ink/ink1205.xml"/><Relationship Id="rId218" Type="http://schemas.openxmlformats.org/officeDocument/2006/relationships/customXml" Target="../ink/ink1211.xml"/><Relationship Id="rId425" Type="http://schemas.openxmlformats.org/officeDocument/2006/relationships/image" Target="../media/image458.png"/><Relationship Id="rId467" Type="http://schemas.openxmlformats.org/officeDocument/2006/relationships/image" Target="../media/image479.png"/><Relationship Id="rId271" Type="http://schemas.openxmlformats.org/officeDocument/2006/relationships/image" Target="../media/image3860.png"/><Relationship Id="rId24" Type="http://schemas.openxmlformats.org/officeDocument/2006/relationships/customXml" Target="../ink/ink1136.xml"/><Relationship Id="rId66" Type="http://schemas.openxmlformats.org/officeDocument/2006/relationships/customXml" Target="../ink/ink1157.xml"/><Relationship Id="rId131" Type="http://schemas.openxmlformats.org/officeDocument/2006/relationships/image" Target="../media/image1830.png"/><Relationship Id="rId327" Type="http://schemas.openxmlformats.org/officeDocument/2006/relationships/image" Target="../media/image4140.png"/><Relationship Id="rId369" Type="http://schemas.openxmlformats.org/officeDocument/2006/relationships/image" Target="../media/image354.png"/><Relationship Id="rId380" Type="http://schemas.openxmlformats.org/officeDocument/2006/relationships/customXml" Target="../ink/ink1271.xml"/><Relationship Id="rId436" Type="http://schemas.openxmlformats.org/officeDocument/2006/relationships/customXml" Target="../ink/ink1299.xml"/><Relationship Id="rId240" Type="http://schemas.openxmlformats.org/officeDocument/2006/relationships/customXml" Target="../ink/ink1215.xml"/><Relationship Id="rId478" Type="http://schemas.openxmlformats.org/officeDocument/2006/relationships/customXml" Target="../ink/ink1320.xml"/><Relationship Id="rId35" Type="http://schemas.openxmlformats.org/officeDocument/2006/relationships/image" Target="../media/image1350.png"/><Relationship Id="rId77" Type="http://schemas.openxmlformats.org/officeDocument/2006/relationships/image" Target="../media/image1560.png"/><Relationship Id="rId100" Type="http://schemas.openxmlformats.org/officeDocument/2006/relationships/customXml" Target="../ink/ink1174.xml"/><Relationship Id="rId282" Type="http://schemas.openxmlformats.org/officeDocument/2006/relationships/customXml" Target="../ink/ink1222.xml"/><Relationship Id="rId338" Type="http://schemas.openxmlformats.org/officeDocument/2006/relationships/customXml" Target="../ink/ink1250.xml"/><Relationship Id="rId8" Type="http://schemas.openxmlformats.org/officeDocument/2006/relationships/customXml" Target="../ink/ink1128.xml"/><Relationship Id="rId142" Type="http://schemas.openxmlformats.org/officeDocument/2006/relationships/customXml" Target="../ink/ink1195.xml"/><Relationship Id="rId391" Type="http://schemas.openxmlformats.org/officeDocument/2006/relationships/image" Target="../media/image442.png"/><Relationship Id="rId405" Type="http://schemas.openxmlformats.org/officeDocument/2006/relationships/image" Target="../media/image449.png"/><Relationship Id="rId447" Type="http://schemas.openxmlformats.org/officeDocument/2006/relationships/image" Target="../media/image469.png"/><Relationship Id="rId46" Type="http://schemas.openxmlformats.org/officeDocument/2006/relationships/customXml" Target="../ink/ink1147.xml"/><Relationship Id="rId293" Type="http://schemas.openxmlformats.org/officeDocument/2006/relationships/image" Target="../media/image3970.png"/><Relationship Id="rId307" Type="http://schemas.openxmlformats.org/officeDocument/2006/relationships/image" Target="../media/image4040.png"/><Relationship Id="rId349" Type="http://schemas.openxmlformats.org/officeDocument/2006/relationships/image" Target="../media/image425.png"/><Relationship Id="rId88" Type="http://schemas.openxmlformats.org/officeDocument/2006/relationships/customXml" Target="../ink/ink1168.xml"/><Relationship Id="rId111" Type="http://schemas.openxmlformats.org/officeDocument/2006/relationships/image" Target="../media/image1730.png"/><Relationship Id="rId153" Type="http://schemas.openxmlformats.org/officeDocument/2006/relationships/image" Target="../media/image1140.png"/><Relationship Id="rId209" Type="http://schemas.openxmlformats.org/officeDocument/2006/relationships/image" Target="../media/image274.png"/><Relationship Id="rId360" Type="http://schemas.openxmlformats.org/officeDocument/2006/relationships/customXml" Target="../ink/ink1261.xml"/><Relationship Id="rId416" Type="http://schemas.openxmlformats.org/officeDocument/2006/relationships/customXml" Target="../ink/ink1289.xml"/><Relationship Id="rId458" Type="http://schemas.openxmlformats.org/officeDocument/2006/relationships/customXml" Target="../ink/ink1310.xml"/><Relationship Id="rId15" Type="http://schemas.openxmlformats.org/officeDocument/2006/relationships/image" Target="../media/image1250.png"/><Relationship Id="rId57" Type="http://schemas.openxmlformats.org/officeDocument/2006/relationships/image" Target="../media/image1460.png"/><Relationship Id="rId318" Type="http://schemas.openxmlformats.org/officeDocument/2006/relationships/customXml" Target="../ink/ink1240.xml"/><Relationship Id="rId99" Type="http://schemas.openxmlformats.org/officeDocument/2006/relationships/image" Target="../media/image1670.png"/><Relationship Id="rId122" Type="http://schemas.openxmlformats.org/officeDocument/2006/relationships/customXml" Target="../ink/ink1185.xml"/><Relationship Id="rId371" Type="http://schemas.openxmlformats.org/officeDocument/2006/relationships/image" Target="../media/image355.png"/><Relationship Id="rId427" Type="http://schemas.openxmlformats.org/officeDocument/2006/relationships/image" Target="../media/image459.png"/><Relationship Id="rId469" Type="http://schemas.openxmlformats.org/officeDocument/2006/relationships/image" Target="../media/image480.png"/><Relationship Id="rId26" Type="http://schemas.openxmlformats.org/officeDocument/2006/relationships/customXml" Target="../ink/ink1137.xml"/><Relationship Id="rId273" Type="http://schemas.openxmlformats.org/officeDocument/2006/relationships/image" Target="../media/image3870.png"/><Relationship Id="rId329" Type="http://schemas.openxmlformats.org/officeDocument/2006/relationships/image" Target="../media/image4150.png"/><Relationship Id="rId480" Type="http://schemas.openxmlformats.org/officeDocument/2006/relationships/customXml" Target="../ink/ink1321.xml"/><Relationship Id="rId68" Type="http://schemas.openxmlformats.org/officeDocument/2006/relationships/customXml" Target="../ink/ink1158.xml"/><Relationship Id="rId133" Type="http://schemas.openxmlformats.org/officeDocument/2006/relationships/image" Target="../media/image1840.png"/><Relationship Id="rId340" Type="http://schemas.openxmlformats.org/officeDocument/2006/relationships/customXml" Target="../ink/ink1251.xml"/><Relationship Id="rId382" Type="http://schemas.openxmlformats.org/officeDocument/2006/relationships/customXml" Target="../ink/ink1272.xml"/><Relationship Id="rId438" Type="http://schemas.openxmlformats.org/officeDocument/2006/relationships/customXml" Target="../ink/ink1300.xml"/><Relationship Id="rId242" Type="http://schemas.openxmlformats.org/officeDocument/2006/relationships/customXml" Target="../ink/ink1216.xml"/><Relationship Id="rId284" Type="http://schemas.openxmlformats.org/officeDocument/2006/relationships/customXml" Target="../ink/ink1223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2.png"/><Relationship Id="rId299" Type="http://schemas.openxmlformats.org/officeDocument/2006/relationships/image" Target="../media/image582.png"/><Relationship Id="rId21" Type="http://schemas.openxmlformats.org/officeDocument/2006/relationships/image" Target="../media/image1581.png"/><Relationship Id="rId63" Type="http://schemas.openxmlformats.org/officeDocument/2006/relationships/image" Target="../media/image1791.png"/><Relationship Id="rId159" Type="http://schemas.openxmlformats.org/officeDocument/2006/relationships/image" Target="../media/image512.png"/><Relationship Id="rId324" Type="http://schemas.openxmlformats.org/officeDocument/2006/relationships/customXml" Target="../ink/ink1441.xml"/><Relationship Id="rId366" Type="http://schemas.openxmlformats.org/officeDocument/2006/relationships/customXml" Target="../ink/ink1462.xml"/><Relationship Id="rId433" Type="http://schemas.openxmlformats.org/officeDocument/2006/relationships/image" Target="../media/image649.png"/><Relationship Id="rId32" Type="http://schemas.openxmlformats.org/officeDocument/2006/relationships/customXml" Target="../ink/ink1338.xml"/><Relationship Id="rId74" Type="http://schemas.openxmlformats.org/officeDocument/2006/relationships/customXml" Target="../ink/ink1359.xml"/><Relationship Id="rId128" Type="http://schemas.openxmlformats.org/officeDocument/2006/relationships/customXml" Target="../ink/ink1386.xml"/><Relationship Id="rId335" Type="http://schemas.openxmlformats.org/officeDocument/2006/relationships/image" Target="../media/image600.png"/><Relationship Id="rId377" Type="http://schemas.openxmlformats.org/officeDocument/2006/relationships/image" Target="../media/image621.png"/><Relationship Id="rId5" Type="http://schemas.openxmlformats.org/officeDocument/2006/relationships/image" Target="../media/image1502.png"/><Relationship Id="rId237" Type="http://schemas.openxmlformats.org/officeDocument/2006/relationships/image" Target="../media/image551.png"/><Relationship Id="rId402" Type="http://schemas.openxmlformats.org/officeDocument/2006/relationships/customXml" Target="../ink/ink1480.xml"/><Relationship Id="rId279" Type="http://schemas.openxmlformats.org/officeDocument/2006/relationships/image" Target="../media/image572.png"/><Relationship Id="rId444" Type="http://schemas.openxmlformats.org/officeDocument/2006/relationships/customXml" Target="../ink/ink1501.xml"/><Relationship Id="rId43" Type="http://schemas.openxmlformats.org/officeDocument/2006/relationships/image" Target="../media/image1691.png"/><Relationship Id="rId139" Type="http://schemas.openxmlformats.org/officeDocument/2006/relationships/image" Target="../media/image502.png"/><Relationship Id="rId290" Type="http://schemas.openxmlformats.org/officeDocument/2006/relationships/customXml" Target="../ink/ink1424.xml"/><Relationship Id="rId304" Type="http://schemas.openxmlformats.org/officeDocument/2006/relationships/customXml" Target="../ink/ink1431.xml"/><Relationship Id="rId346" Type="http://schemas.openxmlformats.org/officeDocument/2006/relationships/customXml" Target="../ink/ink1452.xml"/><Relationship Id="rId388" Type="http://schemas.openxmlformats.org/officeDocument/2006/relationships/customXml" Target="../ink/ink1473.xml"/><Relationship Id="rId85" Type="http://schemas.openxmlformats.org/officeDocument/2006/relationships/image" Target="../media/image4760.png"/><Relationship Id="rId150" Type="http://schemas.openxmlformats.org/officeDocument/2006/relationships/customXml" Target="../ink/ink1397.xml"/><Relationship Id="rId413" Type="http://schemas.openxmlformats.org/officeDocument/2006/relationships/image" Target="../media/image639.png"/><Relationship Id="rId455" Type="http://schemas.openxmlformats.org/officeDocument/2006/relationships/image" Target="../media/image660.png"/><Relationship Id="rId12" Type="http://schemas.openxmlformats.org/officeDocument/2006/relationships/customXml" Target="../ink/ink1328.xml"/><Relationship Id="rId108" Type="http://schemas.openxmlformats.org/officeDocument/2006/relationships/customXml" Target="../ink/ink1376.xml"/><Relationship Id="rId315" Type="http://schemas.openxmlformats.org/officeDocument/2006/relationships/image" Target="../media/image590.png"/><Relationship Id="rId357" Type="http://schemas.openxmlformats.org/officeDocument/2006/relationships/image" Target="../media/image611.png"/><Relationship Id="rId522" Type="http://schemas.openxmlformats.org/officeDocument/2006/relationships/customXml" Target="../ink/ink1518.xml"/><Relationship Id="rId54" Type="http://schemas.openxmlformats.org/officeDocument/2006/relationships/customXml" Target="../ink/ink1349.xml"/><Relationship Id="rId96" Type="http://schemas.openxmlformats.org/officeDocument/2006/relationships/customXml" Target="../ink/ink1370.xml"/><Relationship Id="rId161" Type="http://schemas.openxmlformats.org/officeDocument/2006/relationships/image" Target="../media/image513.png"/><Relationship Id="rId217" Type="http://schemas.openxmlformats.org/officeDocument/2006/relationships/image" Target="../media/image541.png"/><Relationship Id="rId399" Type="http://schemas.openxmlformats.org/officeDocument/2006/relationships/image" Target="../media/image632.png"/><Relationship Id="rId424" Type="http://schemas.openxmlformats.org/officeDocument/2006/relationships/customXml" Target="../ink/ink1491.xml"/><Relationship Id="rId466" Type="http://schemas.openxmlformats.org/officeDocument/2006/relationships/customXml" Target="../ink/ink1512.xml"/><Relationship Id="rId23" Type="http://schemas.openxmlformats.org/officeDocument/2006/relationships/image" Target="../media/image1591.png"/><Relationship Id="rId119" Type="http://schemas.openxmlformats.org/officeDocument/2006/relationships/image" Target="../media/image493.png"/><Relationship Id="rId326" Type="http://schemas.openxmlformats.org/officeDocument/2006/relationships/customXml" Target="../ink/ink1442.xml"/><Relationship Id="rId65" Type="http://schemas.openxmlformats.org/officeDocument/2006/relationships/image" Target="../media/image1801.png"/><Relationship Id="rId130" Type="http://schemas.openxmlformats.org/officeDocument/2006/relationships/customXml" Target="../ink/ink1387.xml"/><Relationship Id="rId368" Type="http://schemas.openxmlformats.org/officeDocument/2006/relationships/customXml" Target="../ink/ink1463.xml"/><Relationship Id="rId435" Type="http://schemas.openxmlformats.org/officeDocument/2006/relationships/image" Target="../media/image650.png"/><Relationship Id="rId281" Type="http://schemas.openxmlformats.org/officeDocument/2006/relationships/image" Target="../media/image573.png"/><Relationship Id="rId337" Type="http://schemas.openxmlformats.org/officeDocument/2006/relationships/image" Target="../media/image601.png"/><Relationship Id="rId34" Type="http://schemas.openxmlformats.org/officeDocument/2006/relationships/customXml" Target="../ink/ink1339.xml"/><Relationship Id="rId76" Type="http://schemas.openxmlformats.org/officeDocument/2006/relationships/customXml" Target="../ink/ink1360.xml"/><Relationship Id="rId141" Type="http://schemas.openxmlformats.org/officeDocument/2006/relationships/image" Target="../media/image503.png"/><Relationship Id="rId379" Type="http://schemas.openxmlformats.org/officeDocument/2006/relationships/image" Target="../media/image622.png"/><Relationship Id="rId7" Type="http://schemas.openxmlformats.org/officeDocument/2006/relationships/image" Target="../media/image1511.png"/><Relationship Id="rId239" Type="http://schemas.openxmlformats.org/officeDocument/2006/relationships/image" Target="../media/image552.png"/><Relationship Id="rId390" Type="http://schemas.openxmlformats.org/officeDocument/2006/relationships/customXml" Target="../ink/ink1474.xml"/><Relationship Id="rId404" Type="http://schemas.openxmlformats.org/officeDocument/2006/relationships/customXml" Target="../ink/ink1481.xml"/><Relationship Id="rId446" Type="http://schemas.openxmlformats.org/officeDocument/2006/relationships/customXml" Target="../ink/ink1502.xml"/><Relationship Id="rId292" Type="http://schemas.openxmlformats.org/officeDocument/2006/relationships/customXml" Target="../ink/ink1425.xml"/><Relationship Id="rId306" Type="http://schemas.openxmlformats.org/officeDocument/2006/relationships/customXml" Target="../ink/ink1432.xml"/><Relationship Id="rId45" Type="http://schemas.openxmlformats.org/officeDocument/2006/relationships/image" Target="../media/image1701.png"/><Relationship Id="rId87" Type="http://schemas.openxmlformats.org/officeDocument/2006/relationships/image" Target="../media/image4770.png"/><Relationship Id="rId110" Type="http://schemas.openxmlformats.org/officeDocument/2006/relationships/customXml" Target="../ink/ink1377.xml"/><Relationship Id="rId348" Type="http://schemas.openxmlformats.org/officeDocument/2006/relationships/customXml" Target="../ink/ink1453.xml"/><Relationship Id="rId152" Type="http://schemas.openxmlformats.org/officeDocument/2006/relationships/customXml" Target="../ink/ink1398.xml"/><Relationship Id="rId208" Type="http://schemas.openxmlformats.org/officeDocument/2006/relationships/customXml" Target="../ink/ink1404.xml"/><Relationship Id="rId415" Type="http://schemas.openxmlformats.org/officeDocument/2006/relationships/image" Target="../media/image640.png"/><Relationship Id="rId457" Type="http://schemas.openxmlformats.org/officeDocument/2006/relationships/image" Target="../media/image661.png"/><Relationship Id="rId14" Type="http://schemas.openxmlformats.org/officeDocument/2006/relationships/customXml" Target="../ink/ink1329.xml"/><Relationship Id="rId56" Type="http://schemas.openxmlformats.org/officeDocument/2006/relationships/customXml" Target="../ink/ink1350.xml"/><Relationship Id="rId317" Type="http://schemas.openxmlformats.org/officeDocument/2006/relationships/image" Target="../media/image591.png"/><Relationship Id="rId359" Type="http://schemas.openxmlformats.org/officeDocument/2006/relationships/image" Target="../media/image612.png"/><Relationship Id="rId524" Type="http://schemas.openxmlformats.org/officeDocument/2006/relationships/customXml" Target="../ink/ink1519.xml"/><Relationship Id="rId98" Type="http://schemas.openxmlformats.org/officeDocument/2006/relationships/customXml" Target="../ink/ink1371.xml"/><Relationship Id="rId121" Type="http://schemas.openxmlformats.org/officeDocument/2006/relationships/image" Target="../media/image218.png"/><Relationship Id="rId370" Type="http://schemas.openxmlformats.org/officeDocument/2006/relationships/customXml" Target="../ink/ink1464.xml"/><Relationship Id="rId426" Type="http://schemas.openxmlformats.org/officeDocument/2006/relationships/customXml" Target="../ink/ink1492.xml"/><Relationship Id="rId468" Type="http://schemas.openxmlformats.org/officeDocument/2006/relationships/customXml" Target="../ink/ink1513.xml"/><Relationship Id="rId25" Type="http://schemas.openxmlformats.org/officeDocument/2006/relationships/image" Target="../media/image1601.png"/><Relationship Id="rId67" Type="http://schemas.openxmlformats.org/officeDocument/2006/relationships/image" Target="../media/image1811.png"/><Relationship Id="rId272" Type="http://schemas.openxmlformats.org/officeDocument/2006/relationships/customXml" Target="../ink/ink1415.xml"/><Relationship Id="rId328" Type="http://schemas.openxmlformats.org/officeDocument/2006/relationships/customXml" Target="../ink/ink1443.xml"/><Relationship Id="rId132" Type="http://schemas.openxmlformats.org/officeDocument/2006/relationships/customXml" Target="../ink/ink1388.xml"/><Relationship Id="rId381" Type="http://schemas.openxmlformats.org/officeDocument/2006/relationships/image" Target="../media/image623.png"/><Relationship Id="rId241" Type="http://schemas.openxmlformats.org/officeDocument/2006/relationships/image" Target="../media/image553.png"/><Relationship Id="rId437" Type="http://schemas.openxmlformats.org/officeDocument/2006/relationships/image" Target="../media/image651.png"/><Relationship Id="rId36" Type="http://schemas.openxmlformats.org/officeDocument/2006/relationships/customXml" Target="../ink/ink1340.xml"/><Relationship Id="rId283" Type="http://schemas.openxmlformats.org/officeDocument/2006/relationships/image" Target="../media/image574.png"/><Relationship Id="rId339" Type="http://schemas.openxmlformats.org/officeDocument/2006/relationships/image" Target="../media/image602.png"/><Relationship Id="rId490" Type="http://schemas.openxmlformats.org/officeDocument/2006/relationships/customXml" Target="../ink/ink1514.xml"/><Relationship Id="rId78" Type="http://schemas.openxmlformats.org/officeDocument/2006/relationships/customXml" Target="../ink/ink1361.xml"/><Relationship Id="rId101" Type="http://schemas.openxmlformats.org/officeDocument/2006/relationships/image" Target="../media/image4840.png"/><Relationship Id="rId143" Type="http://schemas.openxmlformats.org/officeDocument/2006/relationships/image" Target="../media/image504.png"/><Relationship Id="rId350" Type="http://schemas.openxmlformats.org/officeDocument/2006/relationships/customXml" Target="../ink/ink1454.xml"/><Relationship Id="rId406" Type="http://schemas.openxmlformats.org/officeDocument/2006/relationships/customXml" Target="../ink/ink1482.xml"/><Relationship Id="rId9" Type="http://schemas.openxmlformats.org/officeDocument/2006/relationships/image" Target="../media/image1521.png"/><Relationship Id="rId210" Type="http://schemas.openxmlformats.org/officeDocument/2006/relationships/customXml" Target="../ink/ink1405.xml"/><Relationship Id="rId392" Type="http://schemas.openxmlformats.org/officeDocument/2006/relationships/customXml" Target="../ink/ink1475.xml"/><Relationship Id="rId448" Type="http://schemas.openxmlformats.org/officeDocument/2006/relationships/customXml" Target="../ink/ink1503.xml"/><Relationship Id="rId294" Type="http://schemas.openxmlformats.org/officeDocument/2006/relationships/customXml" Target="../ink/ink1426.xml"/><Relationship Id="rId308" Type="http://schemas.openxmlformats.org/officeDocument/2006/relationships/customXml" Target="../ink/ink1433.xml"/><Relationship Id="rId47" Type="http://schemas.openxmlformats.org/officeDocument/2006/relationships/image" Target="../media/image1711.png"/><Relationship Id="rId89" Type="http://schemas.openxmlformats.org/officeDocument/2006/relationships/image" Target="../media/image4780.png"/><Relationship Id="rId112" Type="http://schemas.openxmlformats.org/officeDocument/2006/relationships/customXml" Target="../ink/ink1378.xml"/><Relationship Id="rId154" Type="http://schemas.openxmlformats.org/officeDocument/2006/relationships/customXml" Target="../ink/ink1399.xml"/><Relationship Id="rId361" Type="http://schemas.openxmlformats.org/officeDocument/2006/relationships/image" Target="../media/image613.png"/><Relationship Id="rId417" Type="http://schemas.openxmlformats.org/officeDocument/2006/relationships/image" Target="../media/image641.png"/><Relationship Id="rId459" Type="http://schemas.openxmlformats.org/officeDocument/2006/relationships/image" Target="../media/image662.png"/><Relationship Id="rId16" Type="http://schemas.openxmlformats.org/officeDocument/2006/relationships/customXml" Target="../ink/ink1330.xml"/><Relationship Id="rId319" Type="http://schemas.openxmlformats.org/officeDocument/2006/relationships/image" Target="../media/image592.png"/><Relationship Id="rId526" Type="http://schemas.openxmlformats.org/officeDocument/2006/relationships/customXml" Target="../ink/ink1520.xml"/><Relationship Id="rId37" Type="http://schemas.openxmlformats.org/officeDocument/2006/relationships/image" Target="../media/image1661.png"/><Relationship Id="rId58" Type="http://schemas.openxmlformats.org/officeDocument/2006/relationships/customXml" Target="../ink/ink1351.xml"/><Relationship Id="rId79" Type="http://schemas.openxmlformats.org/officeDocument/2006/relationships/image" Target="../media/image4730.png"/><Relationship Id="rId102" Type="http://schemas.openxmlformats.org/officeDocument/2006/relationships/customXml" Target="../ink/ink1373.xml"/><Relationship Id="rId123" Type="http://schemas.openxmlformats.org/officeDocument/2006/relationships/image" Target="../media/image494.png"/><Relationship Id="rId144" Type="http://schemas.openxmlformats.org/officeDocument/2006/relationships/customXml" Target="../ink/ink1394.xml"/><Relationship Id="rId330" Type="http://schemas.openxmlformats.org/officeDocument/2006/relationships/customXml" Target="../ink/ink1444.xml"/><Relationship Id="rId90" Type="http://schemas.openxmlformats.org/officeDocument/2006/relationships/customXml" Target="../ink/ink1367.xml"/><Relationship Id="rId351" Type="http://schemas.openxmlformats.org/officeDocument/2006/relationships/image" Target="../media/image608.png"/><Relationship Id="rId372" Type="http://schemas.openxmlformats.org/officeDocument/2006/relationships/customXml" Target="../ink/ink1465.xml"/><Relationship Id="rId393" Type="http://schemas.openxmlformats.org/officeDocument/2006/relationships/image" Target="../media/image629.png"/><Relationship Id="rId407" Type="http://schemas.openxmlformats.org/officeDocument/2006/relationships/image" Target="../media/image636.png"/><Relationship Id="rId428" Type="http://schemas.openxmlformats.org/officeDocument/2006/relationships/customXml" Target="../ink/ink1493.xml"/><Relationship Id="rId449" Type="http://schemas.openxmlformats.org/officeDocument/2006/relationships/image" Target="../media/image657.png"/><Relationship Id="rId211" Type="http://schemas.openxmlformats.org/officeDocument/2006/relationships/image" Target="../media/image538.png"/><Relationship Id="rId274" Type="http://schemas.openxmlformats.org/officeDocument/2006/relationships/customXml" Target="../ink/ink1416.xml"/><Relationship Id="rId295" Type="http://schemas.openxmlformats.org/officeDocument/2006/relationships/image" Target="../media/image580.png"/><Relationship Id="rId309" Type="http://schemas.openxmlformats.org/officeDocument/2006/relationships/image" Target="../media/image587.png"/><Relationship Id="rId460" Type="http://schemas.openxmlformats.org/officeDocument/2006/relationships/customXml" Target="../ink/ink1509.xml"/><Relationship Id="rId27" Type="http://schemas.openxmlformats.org/officeDocument/2006/relationships/image" Target="../media/image1611.png"/><Relationship Id="rId48" Type="http://schemas.openxmlformats.org/officeDocument/2006/relationships/customXml" Target="../ink/ink1346.xml"/><Relationship Id="rId69" Type="http://schemas.openxmlformats.org/officeDocument/2006/relationships/image" Target="../media/image1821.png"/><Relationship Id="rId113" Type="http://schemas.openxmlformats.org/officeDocument/2006/relationships/image" Target="../media/image490.png"/><Relationship Id="rId134" Type="http://schemas.openxmlformats.org/officeDocument/2006/relationships/customXml" Target="../ink/ink1389.xml"/><Relationship Id="rId320" Type="http://schemas.openxmlformats.org/officeDocument/2006/relationships/customXml" Target="../ink/ink1439.xml"/><Relationship Id="rId80" Type="http://schemas.openxmlformats.org/officeDocument/2006/relationships/customXml" Target="../ink/ink1362.xml"/><Relationship Id="rId155" Type="http://schemas.openxmlformats.org/officeDocument/2006/relationships/image" Target="../media/image510.png"/><Relationship Id="rId341" Type="http://schemas.openxmlformats.org/officeDocument/2006/relationships/image" Target="../media/image603.png"/><Relationship Id="rId362" Type="http://schemas.openxmlformats.org/officeDocument/2006/relationships/customXml" Target="../ink/ink1460.xml"/><Relationship Id="rId383" Type="http://schemas.openxmlformats.org/officeDocument/2006/relationships/image" Target="../media/image624.png"/><Relationship Id="rId418" Type="http://schemas.openxmlformats.org/officeDocument/2006/relationships/customXml" Target="../ink/ink1488.xml"/><Relationship Id="rId439" Type="http://schemas.openxmlformats.org/officeDocument/2006/relationships/image" Target="../media/image652.png"/><Relationship Id="rId285" Type="http://schemas.openxmlformats.org/officeDocument/2006/relationships/image" Target="../media/image575.png"/><Relationship Id="rId450" Type="http://schemas.openxmlformats.org/officeDocument/2006/relationships/customXml" Target="../ink/ink1504.xml"/><Relationship Id="rId17" Type="http://schemas.openxmlformats.org/officeDocument/2006/relationships/image" Target="../media/image1561.png"/><Relationship Id="rId38" Type="http://schemas.openxmlformats.org/officeDocument/2006/relationships/customXml" Target="../ink/ink1341.xml"/><Relationship Id="rId59" Type="http://schemas.openxmlformats.org/officeDocument/2006/relationships/image" Target="../media/image1771.png"/><Relationship Id="rId103" Type="http://schemas.openxmlformats.org/officeDocument/2006/relationships/image" Target="../media/image4850.png"/><Relationship Id="rId124" Type="http://schemas.openxmlformats.org/officeDocument/2006/relationships/customXml" Target="../ink/ink1384.xml"/><Relationship Id="rId310" Type="http://schemas.openxmlformats.org/officeDocument/2006/relationships/customXml" Target="../ink/ink1434.xml"/><Relationship Id="rId492" Type="http://schemas.openxmlformats.org/officeDocument/2006/relationships/customXml" Target="../ink/ink1515.xml"/><Relationship Id="rId527" Type="http://schemas.openxmlformats.org/officeDocument/2006/relationships/image" Target="../media/image696.png"/><Relationship Id="rId70" Type="http://schemas.openxmlformats.org/officeDocument/2006/relationships/customXml" Target="../ink/ink1357.xml"/><Relationship Id="rId91" Type="http://schemas.openxmlformats.org/officeDocument/2006/relationships/image" Target="../media/image4790.png"/><Relationship Id="rId145" Type="http://schemas.openxmlformats.org/officeDocument/2006/relationships/image" Target="../media/image505.png"/><Relationship Id="rId331" Type="http://schemas.openxmlformats.org/officeDocument/2006/relationships/image" Target="../media/image598.png"/><Relationship Id="rId352" Type="http://schemas.openxmlformats.org/officeDocument/2006/relationships/customXml" Target="../ink/ink1455.xml"/><Relationship Id="rId373" Type="http://schemas.openxmlformats.org/officeDocument/2006/relationships/image" Target="../media/image619.png"/><Relationship Id="rId394" Type="http://schemas.openxmlformats.org/officeDocument/2006/relationships/customXml" Target="../ink/ink1476.xml"/><Relationship Id="rId408" Type="http://schemas.openxmlformats.org/officeDocument/2006/relationships/customXml" Target="../ink/ink1483.xml"/><Relationship Id="rId429" Type="http://schemas.openxmlformats.org/officeDocument/2006/relationships/image" Target="../media/image647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1406.xml"/><Relationship Id="rId233" Type="http://schemas.openxmlformats.org/officeDocument/2006/relationships/image" Target="../media/image549.png"/><Relationship Id="rId440" Type="http://schemas.openxmlformats.org/officeDocument/2006/relationships/customXml" Target="../ink/ink1499.xml"/><Relationship Id="rId28" Type="http://schemas.openxmlformats.org/officeDocument/2006/relationships/customXml" Target="../ink/ink1336.xml"/><Relationship Id="rId49" Type="http://schemas.openxmlformats.org/officeDocument/2006/relationships/image" Target="../media/image1721.png"/><Relationship Id="rId114" Type="http://schemas.openxmlformats.org/officeDocument/2006/relationships/customXml" Target="../ink/ink1379.xml"/><Relationship Id="rId275" Type="http://schemas.openxmlformats.org/officeDocument/2006/relationships/image" Target="../media/image570.png"/><Relationship Id="rId296" Type="http://schemas.openxmlformats.org/officeDocument/2006/relationships/customXml" Target="../ink/ink1427.xml"/><Relationship Id="rId300" Type="http://schemas.openxmlformats.org/officeDocument/2006/relationships/customXml" Target="../ink/ink1429.xml"/><Relationship Id="rId461" Type="http://schemas.openxmlformats.org/officeDocument/2006/relationships/image" Target="../media/image663.png"/><Relationship Id="rId60" Type="http://schemas.openxmlformats.org/officeDocument/2006/relationships/customXml" Target="../ink/ink1352.xml"/><Relationship Id="rId81" Type="http://schemas.openxmlformats.org/officeDocument/2006/relationships/image" Target="../media/image4740.png"/><Relationship Id="rId135" Type="http://schemas.openxmlformats.org/officeDocument/2006/relationships/image" Target="../media/image500.png"/><Relationship Id="rId156" Type="http://schemas.openxmlformats.org/officeDocument/2006/relationships/customXml" Target="../ink/ink1400.xml"/><Relationship Id="rId321" Type="http://schemas.openxmlformats.org/officeDocument/2006/relationships/image" Target="../media/image593.png"/><Relationship Id="rId342" Type="http://schemas.openxmlformats.org/officeDocument/2006/relationships/customXml" Target="../ink/ink1450.xml"/><Relationship Id="rId363" Type="http://schemas.openxmlformats.org/officeDocument/2006/relationships/image" Target="../media/image614.png"/><Relationship Id="rId384" Type="http://schemas.openxmlformats.org/officeDocument/2006/relationships/customXml" Target="../ink/ink1471.xml"/><Relationship Id="rId419" Type="http://schemas.openxmlformats.org/officeDocument/2006/relationships/image" Target="../media/image642.png"/><Relationship Id="rId430" Type="http://schemas.openxmlformats.org/officeDocument/2006/relationships/customXml" Target="../ink/ink1494.xml"/><Relationship Id="rId18" Type="http://schemas.openxmlformats.org/officeDocument/2006/relationships/customXml" Target="../ink/ink1331.xml"/><Relationship Id="rId39" Type="http://schemas.openxmlformats.org/officeDocument/2006/relationships/image" Target="../media/image1671.png"/><Relationship Id="rId286" Type="http://schemas.openxmlformats.org/officeDocument/2006/relationships/customXml" Target="../ink/ink1422.xml"/><Relationship Id="rId451" Type="http://schemas.openxmlformats.org/officeDocument/2006/relationships/image" Target="../media/image658.png"/><Relationship Id="rId493" Type="http://schemas.openxmlformats.org/officeDocument/2006/relationships/image" Target="../media/image679.png"/><Relationship Id="rId50" Type="http://schemas.openxmlformats.org/officeDocument/2006/relationships/customXml" Target="../ink/ink1347.xml"/><Relationship Id="rId104" Type="http://schemas.openxmlformats.org/officeDocument/2006/relationships/customXml" Target="../ink/ink1374.xml"/><Relationship Id="rId125" Type="http://schemas.openxmlformats.org/officeDocument/2006/relationships/image" Target="../media/image495.png"/><Relationship Id="rId146" Type="http://schemas.openxmlformats.org/officeDocument/2006/relationships/customXml" Target="../ink/ink1395.xml"/><Relationship Id="rId311" Type="http://schemas.openxmlformats.org/officeDocument/2006/relationships/image" Target="../media/image588.png"/><Relationship Id="rId332" Type="http://schemas.openxmlformats.org/officeDocument/2006/relationships/customXml" Target="../ink/ink1445.xml"/><Relationship Id="rId353" Type="http://schemas.openxmlformats.org/officeDocument/2006/relationships/image" Target="../media/image609.png"/><Relationship Id="rId374" Type="http://schemas.openxmlformats.org/officeDocument/2006/relationships/customXml" Target="../ink/ink1466.xml"/><Relationship Id="rId395" Type="http://schemas.openxmlformats.org/officeDocument/2006/relationships/image" Target="../media/image630.png"/><Relationship Id="rId409" Type="http://schemas.openxmlformats.org/officeDocument/2006/relationships/image" Target="../media/image637.png"/><Relationship Id="rId71" Type="http://schemas.openxmlformats.org/officeDocument/2006/relationships/image" Target="../media/image1831.png"/><Relationship Id="rId92" Type="http://schemas.openxmlformats.org/officeDocument/2006/relationships/customXml" Target="../ink/ink1368.xml"/><Relationship Id="rId213" Type="http://schemas.openxmlformats.org/officeDocument/2006/relationships/image" Target="../media/image539.png"/><Relationship Id="rId234" Type="http://schemas.openxmlformats.org/officeDocument/2006/relationships/customXml" Target="../ink/ink1410.xml"/><Relationship Id="rId420" Type="http://schemas.openxmlformats.org/officeDocument/2006/relationships/customXml" Target="../ink/ink1489.xml"/><Relationship Id="rId2" Type="http://schemas.openxmlformats.org/officeDocument/2006/relationships/customXml" Target="../ink/ink1323.xml"/><Relationship Id="rId29" Type="http://schemas.openxmlformats.org/officeDocument/2006/relationships/image" Target="../media/image1621.png"/><Relationship Id="rId276" Type="http://schemas.openxmlformats.org/officeDocument/2006/relationships/customXml" Target="../ink/ink1417.xml"/><Relationship Id="rId297" Type="http://schemas.openxmlformats.org/officeDocument/2006/relationships/image" Target="../media/image581.png"/><Relationship Id="rId441" Type="http://schemas.openxmlformats.org/officeDocument/2006/relationships/image" Target="../media/image653.png"/><Relationship Id="rId462" Type="http://schemas.openxmlformats.org/officeDocument/2006/relationships/customXml" Target="../ink/ink1510.xml"/><Relationship Id="rId40" Type="http://schemas.openxmlformats.org/officeDocument/2006/relationships/customXml" Target="../ink/ink1342.xml"/><Relationship Id="rId115" Type="http://schemas.openxmlformats.org/officeDocument/2006/relationships/image" Target="../media/image491.png"/><Relationship Id="rId136" Type="http://schemas.openxmlformats.org/officeDocument/2006/relationships/customXml" Target="../ink/ink1390.xml"/><Relationship Id="rId157" Type="http://schemas.openxmlformats.org/officeDocument/2006/relationships/image" Target="../media/image511.png"/><Relationship Id="rId301" Type="http://schemas.openxmlformats.org/officeDocument/2006/relationships/image" Target="../media/image583.png"/><Relationship Id="rId322" Type="http://schemas.openxmlformats.org/officeDocument/2006/relationships/customXml" Target="../ink/ink1440.xml"/><Relationship Id="rId343" Type="http://schemas.openxmlformats.org/officeDocument/2006/relationships/image" Target="../media/image604.png"/><Relationship Id="rId364" Type="http://schemas.openxmlformats.org/officeDocument/2006/relationships/customXml" Target="../ink/ink1461.xml"/><Relationship Id="rId61" Type="http://schemas.openxmlformats.org/officeDocument/2006/relationships/image" Target="../media/image1781.png"/><Relationship Id="rId82" Type="http://schemas.openxmlformats.org/officeDocument/2006/relationships/customXml" Target="../ink/ink1363.xml"/><Relationship Id="rId385" Type="http://schemas.openxmlformats.org/officeDocument/2006/relationships/image" Target="../media/image625.png"/><Relationship Id="rId19" Type="http://schemas.openxmlformats.org/officeDocument/2006/relationships/image" Target="../media/image1571.png"/><Relationship Id="rId287" Type="http://schemas.openxmlformats.org/officeDocument/2006/relationships/image" Target="../media/image576.png"/><Relationship Id="rId410" Type="http://schemas.openxmlformats.org/officeDocument/2006/relationships/customXml" Target="../ink/ink1484.xml"/><Relationship Id="rId431" Type="http://schemas.openxmlformats.org/officeDocument/2006/relationships/image" Target="../media/image648.png"/><Relationship Id="rId452" Type="http://schemas.openxmlformats.org/officeDocument/2006/relationships/customXml" Target="../ink/ink1505.xml"/><Relationship Id="rId494" Type="http://schemas.openxmlformats.org/officeDocument/2006/relationships/customXml" Target="../ink/ink1516.xml"/><Relationship Id="rId30" Type="http://schemas.openxmlformats.org/officeDocument/2006/relationships/customXml" Target="../ink/ink1337.xml"/><Relationship Id="rId105" Type="http://schemas.openxmlformats.org/officeDocument/2006/relationships/image" Target="../media/image4860.png"/><Relationship Id="rId126" Type="http://schemas.openxmlformats.org/officeDocument/2006/relationships/customXml" Target="../ink/ink1385.xml"/><Relationship Id="rId147" Type="http://schemas.openxmlformats.org/officeDocument/2006/relationships/image" Target="../media/image506.png"/><Relationship Id="rId312" Type="http://schemas.openxmlformats.org/officeDocument/2006/relationships/customXml" Target="../ink/ink1435.xml"/><Relationship Id="rId333" Type="http://schemas.openxmlformats.org/officeDocument/2006/relationships/image" Target="../media/image599.png"/><Relationship Id="rId354" Type="http://schemas.openxmlformats.org/officeDocument/2006/relationships/customXml" Target="../ink/ink1456.xml"/><Relationship Id="rId51" Type="http://schemas.openxmlformats.org/officeDocument/2006/relationships/image" Target="../media/image1731.png"/><Relationship Id="rId72" Type="http://schemas.openxmlformats.org/officeDocument/2006/relationships/customXml" Target="../ink/ink1358.xml"/><Relationship Id="rId93" Type="http://schemas.openxmlformats.org/officeDocument/2006/relationships/image" Target="../media/image4800.png"/><Relationship Id="rId375" Type="http://schemas.openxmlformats.org/officeDocument/2006/relationships/image" Target="../media/image620.png"/><Relationship Id="rId396" Type="http://schemas.openxmlformats.org/officeDocument/2006/relationships/customXml" Target="../ink/ink1477.xml"/><Relationship Id="rId3" Type="http://schemas.openxmlformats.org/officeDocument/2006/relationships/image" Target="../media/image1492.png"/><Relationship Id="rId214" Type="http://schemas.openxmlformats.org/officeDocument/2006/relationships/customXml" Target="../ink/ink1407.xml"/><Relationship Id="rId235" Type="http://schemas.openxmlformats.org/officeDocument/2006/relationships/image" Target="../media/image550.png"/><Relationship Id="rId277" Type="http://schemas.openxmlformats.org/officeDocument/2006/relationships/image" Target="../media/image571.png"/><Relationship Id="rId298" Type="http://schemas.openxmlformats.org/officeDocument/2006/relationships/customXml" Target="../ink/ink1428.xml"/><Relationship Id="rId400" Type="http://schemas.openxmlformats.org/officeDocument/2006/relationships/customXml" Target="../ink/ink1479.xml"/><Relationship Id="rId421" Type="http://schemas.openxmlformats.org/officeDocument/2006/relationships/image" Target="../media/image643.png"/><Relationship Id="rId442" Type="http://schemas.openxmlformats.org/officeDocument/2006/relationships/customXml" Target="../ink/ink1500.xml"/><Relationship Id="rId463" Type="http://schemas.openxmlformats.org/officeDocument/2006/relationships/image" Target="../media/image664.png"/><Relationship Id="rId116" Type="http://schemas.openxmlformats.org/officeDocument/2006/relationships/customXml" Target="../ink/ink1380.xml"/><Relationship Id="rId137" Type="http://schemas.openxmlformats.org/officeDocument/2006/relationships/image" Target="../media/image501.png"/><Relationship Id="rId158" Type="http://schemas.openxmlformats.org/officeDocument/2006/relationships/customXml" Target="../ink/ink1401.xml"/><Relationship Id="rId302" Type="http://schemas.openxmlformats.org/officeDocument/2006/relationships/customXml" Target="../ink/ink1430.xml"/><Relationship Id="rId323" Type="http://schemas.openxmlformats.org/officeDocument/2006/relationships/image" Target="../media/image594.png"/><Relationship Id="rId344" Type="http://schemas.openxmlformats.org/officeDocument/2006/relationships/customXml" Target="../ink/ink1451.xml"/><Relationship Id="rId20" Type="http://schemas.openxmlformats.org/officeDocument/2006/relationships/customXml" Target="../ink/ink1332.xml"/><Relationship Id="rId41" Type="http://schemas.openxmlformats.org/officeDocument/2006/relationships/image" Target="../media/image1681.png"/><Relationship Id="rId62" Type="http://schemas.openxmlformats.org/officeDocument/2006/relationships/customXml" Target="../ink/ink1353.xml"/><Relationship Id="rId83" Type="http://schemas.openxmlformats.org/officeDocument/2006/relationships/image" Target="../media/image4750.png"/><Relationship Id="rId365" Type="http://schemas.openxmlformats.org/officeDocument/2006/relationships/image" Target="../media/image615.png"/><Relationship Id="rId386" Type="http://schemas.openxmlformats.org/officeDocument/2006/relationships/customXml" Target="../ink/ink1472.xml"/><Relationship Id="rId288" Type="http://schemas.openxmlformats.org/officeDocument/2006/relationships/customXml" Target="../ink/ink1423.xml"/><Relationship Id="rId411" Type="http://schemas.openxmlformats.org/officeDocument/2006/relationships/image" Target="../media/image638.png"/><Relationship Id="rId432" Type="http://schemas.openxmlformats.org/officeDocument/2006/relationships/customXml" Target="../ink/ink1495.xml"/><Relationship Id="rId453" Type="http://schemas.openxmlformats.org/officeDocument/2006/relationships/image" Target="../media/image659.png"/><Relationship Id="rId106" Type="http://schemas.openxmlformats.org/officeDocument/2006/relationships/customXml" Target="../ink/ink1375.xml"/><Relationship Id="rId127" Type="http://schemas.openxmlformats.org/officeDocument/2006/relationships/image" Target="../media/image496.png"/><Relationship Id="rId313" Type="http://schemas.openxmlformats.org/officeDocument/2006/relationships/image" Target="../media/image589.png"/><Relationship Id="rId495" Type="http://schemas.openxmlformats.org/officeDocument/2006/relationships/image" Target="../media/image680.png"/><Relationship Id="rId10" Type="http://schemas.openxmlformats.org/officeDocument/2006/relationships/customXml" Target="../ink/ink1327.xml"/><Relationship Id="rId31" Type="http://schemas.openxmlformats.org/officeDocument/2006/relationships/image" Target="../media/image1631.png"/><Relationship Id="rId52" Type="http://schemas.openxmlformats.org/officeDocument/2006/relationships/customXml" Target="../ink/ink1348.xml"/><Relationship Id="rId73" Type="http://schemas.openxmlformats.org/officeDocument/2006/relationships/image" Target="../media/image1841.png"/><Relationship Id="rId94" Type="http://schemas.openxmlformats.org/officeDocument/2006/relationships/customXml" Target="../ink/ink1369.xml"/><Relationship Id="rId148" Type="http://schemas.openxmlformats.org/officeDocument/2006/relationships/customXml" Target="../ink/ink1396.xml"/><Relationship Id="rId334" Type="http://schemas.openxmlformats.org/officeDocument/2006/relationships/customXml" Target="../ink/ink1446.xml"/><Relationship Id="rId355" Type="http://schemas.openxmlformats.org/officeDocument/2006/relationships/image" Target="../media/image610.png"/><Relationship Id="rId376" Type="http://schemas.openxmlformats.org/officeDocument/2006/relationships/customXml" Target="../ink/ink1467.xml"/><Relationship Id="rId397" Type="http://schemas.openxmlformats.org/officeDocument/2006/relationships/image" Target="../media/image631.png"/><Relationship Id="rId4" Type="http://schemas.openxmlformats.org/officeDocument/2006/relationships/customXml" Target="../ink/ink1324.xml"/><Relationship Id="rId215" Type="http://schemas.openxmlformats.org/officeDocument/2006/relationships/image" Target="../media/image540.png"/><Relationship Id="rId236" Type="http://schemas.openxmlformats.org/officeDocument/2006/relationships/customXml" Target="../ink/ink1411.xml"/><Relationship Id="rId278" Type="http://schemas.openxmlformats.org/officeDocument/2006/relationships/customXml" Target="../ink/ink1418.xml"/><Relationship Id="rId401" Type="http://schemas.openxmlformats.org/officeDocument/2006/relationships/image" Target="../media/image633.png"/><Relationship Id="rId422" Type="http://schemas.openxmlformats.org/officeDocument/2006/relationships/customXml" Target="../ink/ink1490.xml"/><Relationship Id="rId443" Type="http://schemas.openxmlformats.org/officeDocument/2006/relationships/image" Target="../media/image654.png"/><Relationship Id="rId464" Type="http://schemas.openxmlformats.org/officeDocument/2006/relationships/customXml" Target="../ink/ink1511.xml"/><Relationship Id="rId303" Type="http://schemas.openxmlformats.org/officeDocument/2006/relationships/image" Target="../media/image584.png"/><Relationship Id="rId42" Type="http://schemas.openxmlformats.org/officeDocument/2006/relationships/customXml" Target="../ink/ink1343.xml"/><Relationship Id="rId84" Type="http://schemas.openxmlformats.org/officeDocument/2006/relationships/customXml" Target="../ink/ink1364.xml"/><Relationship Id="rId138" Type="http://schemas.openxmlformats.org/officeDocument/2006/relationships/customXml" Target="../ink/ink1391.xml"/><Relationship Id="rId345" Type="http://schemas.openxmlformats.org/officeDocument/2006/relationships/image" Target="../media/image605.png"/><Relationship Id="rId387" Type="http://schemas.openxmlformats.org/officeDocument/2006/relationships/image" Target="../media/image626.png"/><Relationship Id="rId412" Type="http://schemas.openxmlformats.org/officeDocument/2006/relationships/customXml" Target="../ink/ink1485.xml"/><Relationship Id="rId107" Type="http://schemas.openxmlformats.org/officeDocument/2006/relationships/image" Target="../media/image4870.png"/><Relationship Id="rId289" Type="http://schemas.openxmlformats.org/officeDocument/2006/relationships/image" Target="../media/image577.png"/><Relationship Id="rId454" Type="http://schemas.openxmlformats.org/officeDocument/2006/relationships/customXml" Target="../ink/ink1506.xml"/><Relationship Id="rId496" Type="http://schemas.openxmlformats.org/officeDocument/2006/relationships/customXml" Target="../ink/ink1517.xml"/><Relationship Id="rId11" Type="http://schemas.openxmlformats.org/officeDocument/2006/relationships/image" Target="../media/image1531.png"/><Relationship Id="rId53" Type="http://schemas.openxmlformats.org/officeDocument/2006/relationships/image" Target="../media/image1741.png"/><Relationship Id="rId149" Type="http://schemas.openxmlformats.org/officeDocument/2006/relationships/image" Target="../media/image507.png"/><Relationship Id="rId314" Type="http://schemas.openxmlformats.org/officeDocument/2006/relationships/customXml" Target="../ink/ink1436.xml"/><Relationship Id="rId356" Type="http://schemas.openxmlformats.org/officeDocument/2006/relationships/customXml" Target="../ink/ink1457.xml"/><Relationship Id="rId398" Type="http://schemas.openxmlformats.org/officeDocument/2006/relationships/customXml" Target="../ink/ink1478.xml"/><Relationship Id="rId521" Type="http://schemas.openxmlformats.org/officeDocument/2006/relationships/image" Target="../media/image693.png"/><Relationship Id="rId95" Type="http://schemas.openxmlformats.org/officeDocument/2006/relationships/image" Target="../media/image4810.png"/><Relationship Id="rId160" Type="http://schemas.openxmlformats.org/officeDocument/2006/relationships/customXml" Target="../ink/ink1402.xml"/><Relationship Id="rId216" Type="http://schemas.openxmlformats.org/officeDocument/2006/relationships/customXml" Target="../ink/ink1408.xml"/><Relationship Id="rId423" Type="http://schemas.openxmlformats.org/officeDocument/2006/relationships/image" Target="../media/image644.png"/><Relationship Id="rId465" Type="http://schemas.openxmlformats.org/officeDocument/2006/relationships/image" Target="../media/image665.png"/><Relationship Id="rId22" Type="http://schemas.openxmlformats.org/officeDocument/2006/relationships/customXml" Target="../ink/ink1333.xml"/><Relationship Id="rId64" Type="http://schemas.openxmlformats.org/officeDocument/2006/relationships/customXml" Target="../ink/ink1354.xml"/><Relationship Id="rId118" Type="http://schemas.openxmlformats.org/officeDocument/2006/relationships/customXml" Target="../ink/ink1381.xml"/><Relationship Id="rId325" Type="http://schemas.openxmlformats.org/officeDocument/2006/relationships/image" Target="../media/image595.png"/><Relationship Id="rId367" Type="http://schemas.openxmlformats.org/officeDocument/2006/relationships/image" Target="../media/image616.png"/><Relationship Id="rId434" Type="http://schemas.openxmlformats.org/officeDocument/2006/relationships/customXml" Target="../ink/ink1496.xml"/><Relationship Id="rId33" Type="http://schemas.openxmlformats.org/officeDocument/2006/relationships/image" Target="../media/image1641.png"/><Relationship Id="rId129" Type="http://schemas.openxmlformats.org/officeDocument/2006/relationships/image" Target="../media/image497.png"/><Relationship Id="rId280" Type="http://schemas.openxmlformats.org/officeDocument/2006/relationships/customXml" Target="../ink/ink1419.xml"/><Relationship Id="rId336" Type="http://schemas.openxmlformats.org/officeDocument/2006/relationships/customXml" Target="../ink/ink1447.xml"/><Relationship Id="rId75" Type="http://schemas.openxmlformats.org/officeDocument/2006/relationships/image" Target="../media/image4710.png"/><Relationship Id="rId140" Type="http://schemas.openxmlformats.org/officeDocument/2006/relationships/customXml" Target="../ink/ink1392.xml"/><Relationship Id="rId378" Type="http://schemas.openxmlformats.org/officeDocument/2006/relationships/customXml" Target="../ink/ink1468.xml"/><Relationship Id="rId403" Type="http://schemas.openxmlformats.org/officeDocument/2006/relationships/image" Target="../media/image634.png"/><Relationship Id="rId6" Type="http://schemas.openxmlformats.org/officeDocument/2006/relationships/customXml" Target="../ink/ink1325.xml"/><Relationship Id="rId238" Type="http://schemas.openxmlformats.org/officeDocument/2006/relationships/customXml" Target="../ink/ink1412.xml"/><Relationship Id="rId445" Type="http://schemas.openxmlformats.org/officeDocument/2006/relationships/image" Target="../media/image655.png"/><Relationship Id="rId291" Type="http://schemas.openxmlformats.org/officeDocument/2006/relationships/image" Target="../media/image578.png"/><Relationship Id="rId305" Type="http://schemas.openxmlformats.org/officeDocument/2006/relationships/image" Target="../media/image585.png"/><Relationship Id="rId347" Type="http://schemas.openxmlformats.org/officeDocument/2006/relationships/image" Target="../media/image606.png"/><Relationship Id="rId44" Type="http://schemas.openxmlformats.org/officeDocument/2006/relationships/customXml" Target="../ink/ink1344.xml"/><Relationship Id="rId86" Type="http://schemas.openxmlformats.org/officeDocument/2006/relationships/customXml" Target="../ink/ink1365.xml"/><Relationship Id="rId151" Type="http://schemas.openxmlformats.org/officeDocument/2006/relationships/image" Target="../media/image508.png"/><Relationship Id="rId389" Type="http://schemas.openxmlformats.org/officeDocument/2006/relationships/image" Target="../media/image627.png"/><Relationship Id="rId207" Type="http://schemas.openxmlformats.org/officeDocument/2006/relationships/image" Target="../media/image536.png"/><Relationship Id="rId414" Type="http://schemas.openxmlformats.org/officeDocument/2006/relationships/customXml" Target="../ink/ink1486.xml"/><Relationship Id="rId456" Type="http://schemas.openxmlformats.org/officeDocument/2006/relationships/customXml" Target="../ink/ink1507.xml"/><Relationship Id="rId13" Type="http://schemas.openxmlformats.org/officeDocument/2006/relationships/image" Target="../media/image1541.png"/><Relationship Id="rId109" Type="http://schemas.openxmlformats.org/officeDocument/2006/relationships/image" Target="../media/image488.png"/><Relationship Id="rId316" Type="http://schemas.openxmlformats.org/officeDocument/2006/relationships/customXml" Target="../ink/ink1437.xml"/><Relationship Id="rId523" Type="http://schemas.openxmlformats.org/officeDocument/2006/relationships/image" Target="../media/image694.png"/><Relationship Id="rId55" Type="http://schemas.openxmlformats.org/officeDocument/2006/relationships/image" Target="../media/image1751.png"/><Relationship Id="rId97" Type="http://schemas.openxmlformats.org/officeDocument/2006/relationships/image" Target="../media/image4820.png"/><Relationship Id="rId120" Type="http://schemas.openxmlformats.org/officeDocument/2006/relationships/customXml" Target="../ink/ink1382.xml"/><Relationship Id="rId358" Type="http://schemas.openxmlformats.org/officeDocument/2006/relationships/customXml" Target="../ink/ink1458.xml"/><Relationship Id="rId162" Type="http://schemas.openxmlformats.org/officeDocument/2006/relationships/customXml" Target="../ink/ink1403.xml"/><Relationship Id="rId218" Type="http://schemas.openxmlformats.org/officeDocument/2006/relationships/customXml" Target="../ink/ink1409.xml"/><Relationship Id="rId425" Type="http://schemas.openxmlformats.org/officeDocument/2006/relationships/image" Target="../media/image645.png"/><Relationship Id="rId467" Type="http://schemas.openxmlformats.org/officeDocument/2006/relationships/image" Target="../media/image666.png"/><Relationship Id="rId271" Type="http://schemas.openxmlformats.org/officeDocument/2006/relationships/image" Target="../media/image568.png"/><Relationship Id="rId24" Type="http://schemas.openxmlformats.org/officeDocument/2006/relationships/customXml" Target="../ink/ink1334.xml"/><Relationship Id="rId66" Type="http://schemas.openxmlformats.org/officeDocument/2006/relationships/customXml" Target="../ink/ink1355.xml"/><Relationship Id="rId131" Type="http://schemas.openxmlformats.org/officeDocument/2006/relationships/image" Target="../media/image498.png"/><Relationship Id="rId327" Type="http://schemas.openxmlformats.org/officeDocument/2006/relationships/image" Target="../media/image596.png"/><Relationship Id="rId369" Type="http://schemas.openxmlformats.org/officeDocument/2006/relationships/image" Target="../media/image617.png"/><Relationship Id="rId380" Type="http://schemas.openxmlformats.org/officeDocument/2006/relationships/customXml" Target="../ink/ink1469.xml"/><Relationship Id="rId436" Type="http://schemas.openxmlformats.org/officeDocument/2006/relationships/customXml" Target="../ink/ink1497.xml"/><Relationship Id="rId240" Type="http://schemas.openxmlformats.org/officeDocument/2006/relationships/customXml" Target="../ink/ink1413.xml"/><Relationship Id="rId35" Type="http://schemas.openxmlformats.org/officeDocument/2006/relationships/image" Target="../media/image1651.png"/><Relationship Id="rId77" Type="http://schemas.openxmlformats.org/officeDocument/2006/relationships/image" Target="../media/image4720.png"/><Relationship Id="rId100" Type="http://schemas.openxmlformats.org/officeDocument/2006/relationships/customXml" Target="../ink/ink1372.xml"/><Relationship Id="rId282" Type="http://schemas.openxmlformats.org/officeDocument/2006/relationships/customXml" Target="../ink/ink1420.xml"/><Relationship Id="rId338" Type="http://schemas.openxmlformats.org/officeDocument/2006/relationships/customXml" Target="../ink/ink1448.xml"/><Relationship Id="rId8" Type="http://schemas.openxmlformats.org/officeDocument/2006/relationships/customXml" Target="../ink/ink1326.xml"/><Relationship Id="rId142" Type="http://schemas.openxmlformats.org/officeDocument/2006/relationships/customXml" Target="../ink/ink1393.xml"/><Relationship Id="rId391" Type="http://schemas.openxmlformats.org/officeDocument/2006/relationships/image" Target="../media/image628.png"/><Relationship Id="rId405" Type="http://schemas.openxmlformats.org/officeDocument/2006/relationships/image" Target="../media/image635.png"/><Relationship Id="rId447" Type="http://schemas.openxmlformats.org/officeDocument/2006/relationships/image" Target="../media/image656.png"/><Relationship Id="rId489" Type="http://schemas.openxmlformats.org/officeDocument/2006/relationships/image" Target="../media/image677.png"/><Relationship Id="rId46" Type="http://schemas.openxmlformats.org/officeDocument/2006/relationships/customXml" Target="../ink/ink1345.xml"/><Relationship Id="rId293" Type="http://schemas.openxmlformats.org/officeDocument/2006/relationships/image" Target="../media/image579.png"/><Relationship Id="rId307" Type="http://schemas.openxmlformats.org/officeDocument/2006/relationships/image" Target="../media/image586.png"/><Relationship Id="rId349" Type="http://schemas.openxmlformats.org/officeDocument/2006/relationships/image" Target="../media/image607.png"/><Relationship Id="rId88" Type="http://schemas.openxmlformats.org/officeDocument/2006/relationships/customXml" Target="../ink/ink1366.xml"/><Relationship Id="rId111" Type="http://schemas.openxmlformats.org/officeDocument/2006/relationships/image" Target="../media/image489.png"/><Relationship Id="rId153" Type="http://schemas.openxmlformats.org/officeDocument/2006/relationships/image" Target="../media/image509.png"/><Relationship Id="rId209" Type="http://schemas.openxmlformats.org/officeDocument/2006/relationships/image" Target="../media/image537.png"/><Relationship Id="rId360" Type="http://schemas.openxmlformats.org/officeDocument/2006/relationships/customXml" Target="../ink/ink1459.xml"/><Relationship Id="rId416" Type="http://schemas.openxmlformats.org/officeDocument/2006/relationships/customXml" Target="../ink/ink1487.xml"/><Relationship Id="rId458" Type="http://schemas.openxmlformats.org/officeDocument/2006/relationships/customXml" Target="../ink/ink1508.xml"/><Relationship Id="rId15" Type="http://schemas.openxmlformats.org/officeDocument/2006/relationships/image" Target="../media/image1551.png"/><Relationship Id="rId57" Type="http://schemas.openxmlformats.org/officeDocument/2006/relationships/image" Target="../media/image1761.png"/><Relationship Id="rId318" Type="http://schemas.openxmlformats.org/officeDocument/2006/relationships/customXml" Target="../ink/ink1438.xml"/><Relationship Id="rId525" Type="http://schemas.openxmlformats.org/officeDocument/2006/relationships/image" Target="../media/image695.png"/><Relationship Id="rId99" Type="http://schemas.openxmlformats.org/officeDocument/2006/relationships/image" Target="../media/image4830.png"/><Relationship Id="rId122" Type="http://schemas.openxmlformats.org/officeDocument/2006/relationships/customXml" Target="../ink/ink1383.xml"/><Relationship Id="rId371" Type="http://schemas.openxmlformats.org/officeDocument/2006/relationships/image" Target="../media/image618.png"/><Relationship Id="rId427" Type="http://schemas.openxmlformats.org/officeDocument/2006/relationships/image" Target="../media/image646.png"/><Relationship Id="rId26" Type="http://schemas.openxmlformats.org/officeDocument/2006/relationships/customXml" Target="../ink/ink1335.xml"/><Relationship Id="rId273" Type="http://schemas.openxmlformats.org/officeDocument/2006/relationships/image" Target="../media/image569.png"/><Relationship Id="rId329" Type="http://schemas.openxmlformats.org/officeDocument/2006/relationships/image" Target="../media/image597.png"/><Relationship Id="rId68" Type="http://schemas.openxmlformats.org/officeDocument/2006/relationships/customXml" Target="../ink/ink1356.xml"/><Relationship Id="rId133" Type="http://schemas.openxmlformats.org/officeDocument/2006/relationships/image" Target="../media/image499.png"/><Relationship Id="rId340" Type="http://schemas.openxmlformats.org/officeDocument/2006/relationships/customXml" Target="../ink/ink1449.xml"/><Relationship Id="rId382" Type="http://schemas.openxmlformats.org/officeDocument/2006/relationships/customXml" Target="../ink/ink1470.xml"/><Relationship Id="rId438" Type="http://schemas.openxmlformats.org/officeDocument/2006/relationships/customXml" Target="../ink/ink1498.xml"/><Relationship Id="rId242" Type="http://schemas.openxmlformats.org/officeDocument/2006/relationships/customXml" Target="../ink/ink1414.xml"/><Relationship Id="rId284" Type="http://schemas.openxmlformats.org/officeDocument/2006/relationships/customXml" Target="../ink/ink1421.xml"/><Relationship Id="rId491" Type="http://schemas.openxmlformats.org/officeDocument/2006/relationships/image" Target="../media/image678.png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2.png"/><Relationship Id="rId299" Type="http://schemas.openxmlformats.org/officeDocument/2006/relationships/image" Target="../media/image582.png"/><Relationship Id="rId21" Type="http://schemas.openxmlformats.org/officeDocument/2006/relationships/image" Target="../media/image1581.png"/><Relationship Id="rId63" Type="http://schemas.openxmlformats.org/officeDocument/2006/relationships/image" Target="../media/image1791.png"/><Relationship Id="rId159" Type="http://schemas.openxmlformats.org/officeDocument/2006/relationships/image" Target="../media/image512.png"/><Relationship Id="rId324" Type="http://schemas.openxmlformats.org/officeDocument/2006/relationships/customXml" Target="../ink/ink1639.xml"/><Relationship Id="rId366" Type="http://schemas.openxmlformats.org/officeDocument/2006/relationships/customXml" Target="../ink/ink1660.xml"/><Relationship Id="rId573" Type="http://schemas.openxmlformats.org/officeDocument/2006/relationships/image" Target="../media/image759.png"/><Relationship Id="rId433" Type="http://schemas.openxmlformats.org/officeDocument/2006/relationships/image" Target="../media/image649.png"/><Relationship Id="rId32" Type="http://schemas.openxmlformats.org/officeDocument/2006/relationships/customXml" Target="../ink/ink1536.xml"/><Relationship Id="rId74" Type="http://schemas.openxmlformats.org/officeDocument/2006/relationships/customXml" Target="../ink/ink1557.xml"/><Relationship Id="rId128" Type="http://schemas.openxmlformats.org/officeDocument/2006/relationships/customXml" Target="../ink/ink1584.xml"/><Relationship Id="rId335" Type="http://schemas.openxmlformats.org/officeDocument/2006/relationships/image" Target="../media/image600.png"/><Relationship Id="rId377" Type="http://schemas.openxmlformats.org/officeDocument/2006/relationships/image" Target="../media/image621.png"/><Relationship Id="rId584" Type="http://schemas.openxmlformats.org/officeDocument/2006/relationships/customXml" Target="../ink/ink1740.xml"/><Relationship Id="rId5" Type="http://schemas.openxmlformats.org/officeDocument/2006/relationships/image" Target="../media/image1502.png"/><Relationship Id="rId237" Type="http://schemas.openxmlformats.org/officeDocument/2006/relationships/image" Target="../media/image551.png"/><Relationship Id="rId402" Type="http://schemas.openxmlformats.org/officeDocument/2006/relationships/customXml" Target="../ink/ink1678.xml"/><Relationship Id="rId279" Type="http://schemas.openxmlformats.org/officeDocument/2006/relationships/image" Target="../media/image572.png"/><Relationship Id="rId444" Type="http://schemas.openxmlformats.org/officeDocument/2006/relationships/customXml" Target="../ink/ink1699.xml"/><Relationship Id="rId43" Type="http://schemas.openxmlformats.org/officeDocument/2006/relationships/image" Target="../media/image1691.png"/><Relationship Id="rId139" Type="http://schemas.openxmlformats.org/officeDocument/2006/relationships/image" Target="../media/image502.png"/><Relationship Id="rId290" Type="http://schemas.openxmlformats.org/officeDocument/2006/relationships/customXml" Target="../ink/ink1622.xml"/><Relationship Id="rId304" Type="http://schemas.openxmlformats.org/officeDocument/2006/relationships/customXml" Target="../ink/ink1629.xml"/><Relationship Id="rId346" Type="http://schemas.openxmlformats.org/officeDocument/2006/relationships/customXml" Target="../ink/ink1650.xml"/><Relationship Id="rId388" Type="http://schemas.openxmlformats.org/officeDocument/2006/relationships/customXml" Target="../ink/ink1671.xml"/><Relationship Id="rId553" Type="http://schemas.openxmlformats.org/officeDocument/2006/relationships/image" Target="../media/image749.png"/><Relationship Id="rId85" Type="http://schemas.openxmlformats.org/officeDocument/2006/relationships/image" Target="../media/image4760.png"/><Relationship Id="rId150" Type="http://schemas.openxmlformats.org/officeDocument/2006/relationships/customXml" Target="../ink/ink1595.xml"/><Relationship Id="rId413" Type="http://schemas.openxmlformats.org/officeDocument/2006/relationships/image" Target="../media/image639.png"/><Relationship Id="rId595" Type="http://schemas.openxmlformats.org/officeDocument/2006/relationships/image" Target="../media/image772.png"/><Relationship Id="rId455" Type="http://schemas.openxmlformats.org/officeDocument/2006/relationships/image" Target="../media/image699.png"/><Relationship Id="rId12" Type="http://schemas.openxmlformats.org/officeDocument/2006/relationships/customXml" Target="../ink/ink1526.xml"/><Relationship Id="rId108" Type="http://schemas.openxmlformats.org/officeDocument/2006/relationships/customXml" Target="../ink/ink1574.xml"/><Relationship Id="rId315" Type="http://schemas.openxmlformats.org/officeDocument/2006/relationships/image" Target="../media/image590.png"/><Relationship Id="rId357" Type="http://schemas.openxmlformats.org/officeDocument/2006/relationships/image" Target="../media/image611.png"/><Relationship Id="rId522" Type="http://schemas.openxmlformats.org/officeDocument/2006/relationships/customXml" Target="../ink/ink1716.xml"/><Relationship Id="rId54" Type="http://schemas.openxmlformats.org/officeDocument/2006/relationships/customXml" Target="../ink/ink1547.xml"/><Relationship Id="rId96" Type="http://schemas.openxmlformats.org/officeDocument/2006/relationships/customXml" Target="../ink/ink1568.xml"/><Relationship Id="rId161" Type="http://schemas.openxmlformats.org/officeDocument/2006/relationships/image" Target="../media/image513.png"/><Relationship Id="rId217" Type="http://schemas.openxmlformats.org/officeDocument/2006/relationships/image" Target="../media/image541.png"/><Relationship Id="rId399" Type="http://schemas.openxmlformats.org/officeDocument/2006/relationships/image" Target="../media/image632.png"/><Relationship Id="rId564" Type="http://schemas.openxmlformats.org/officeDocument/2006/relationships/customXml" Target="../ink/ink1729.xml"/><Relationship Id="rId424" Type="http://schemas.openxmlformats.org/officeDocument/2006/relationships/customXml" Target="../ink/ink1689.xml"/><Relationship Id="rId466" Type="http://schemas.openxmlformats.org/officeDocument/2006/relationships/customXml" Target="../ink/ink1710.xml"/><Relationship Id="rId23" Type="http://schemas.openxmlformats.org/officeDocument/2006/relationships/image" Target="../media/image1591.png"/><Relationship Id="rId119" Type="http://schemas.openxmlformats.org/officeDocument/2006/relationships/image" Target="../media/image493.png"/><Relationship Id="rId326" Type="http://schemas.openxmlformats.org/officeDocument/2006/relationships/customXml" Target="../ink/ink1640.xml"/><Relationship Id="rId65" Type="http://schemas.openxmlformats.org/officeDocument/2006/relationships/image" Target="../media/image1801.png"/><Relationship Id="rId130" Type="http://schemas.openxmlformats.org/officeDocument/2006/relationships/customXml" Target="../ink/ink1585.xml"/><Relationship Id="rId368" Type="http://schemas.openxmlformats.org/officeDocument/2006/relationships/customXml" Target="../ink/ink1661.xml"/><Relationship Id="rId575" Type="http://schemas.openxmlformats.org/officeDocument/2006/relationships/image" Target="../media/image761.png"/><Relationship Id="rId435" Type="http://schemas.openxmlformats.org/officeDocument/2006/relationships/image" Target="../media/image650.png"/><Relationship Id="rId600" Type="http://schemas.openxmlformats.org/officeDocument/2006/relationships/customXml" Target="../ink/ink1748.xml"/><Relationship Id="rId281" Type="http://schemas.openxmlformats.org/officeDocument/2006/relationships/image" Target="../media/image573.png"/><Relationship Id="rId337" Type="http://schemas.openxmlformats.org/officeDocument/2006/relationships/image" Target="../media/image601.png"/><Relationship Id="rId34" Type="http://schemas.openxmlformats.org/officeDocument/2006/relationships/customXml" Target="../ink/ink1537.xml"/><Relationship Id="rId76" Type="http://schemas.openxmlformats.org/officeDocument/2006/relationships/customXml" Target="../ink/ink1558.xml"/><Relationship Id="rId141" Type="http://schemas.openxmlformats.org/officeDocument/2006/relationships/image" Target="../media/image503.png"/><Relationship Id="rId379" Type="http://schemas.openxmlformats.org/officeDocument/2006/relationships/image" Target="../media/image622.png"/><Relationship Id="rId586" Type="http://schemas.openxmlformats.org/officeDocument/2006/relationships/customXml" Target="../ink/ink1741.xml"/><Relationship Id="rId7" Type="http://schemas.openxmlformats.org/officeDocument/2006/relationships/image" Target="../media/image1511.png"/><Relationship Id="rId239" Type="http://schemas.openxmlformats.org/officeDocument/2006/relationships/image" Target="../media/image552.png"/><Relationship Id="rId390" Type="http://schemas.openxmlformats.org/officeDocument/2006/relationships/customXml" Target="../ink/ink1672.xml"/><Relationship Id="rId404" Type="http://schemas.openxmlformats.org/officeDocument/2006/relationships/customXml" Target="../ink/ink1679.xml"/><Relationship Id="rId446" Type="http://schemas.openxmlformats.org/officeDocument/2006/relationships/customXml" Target="../ink/ink1700.xml"/><Relationship Id="rId292" Type="http://schemas.openxmlformats.org/officeDocument/2006/relationships/customXml" Target="../ink/ink1623.xml"/><Relationship Id="rId306" Type="http://schemas.openxmlformats.org/officeDocument/2006/relationships/customXml" Target="../ink/ink1630.xml"/><Relationship Id="rId45" Type="http://schemas.openxmlformats.org/officeDocument/2006/relationships/image" Target="../media/image1701.png"/><Relationship Id="rId87" Type="http://schemas.openxmlformats.org/officeDocument/2006/relationships/image" Target="../media/image4770.png"/><Relationship Id="rId110" Type="http://schemas.openxmlformats.org/officeDocument/2006/relationships/customXml" Target="../ink/ink1575.xml"/><Relationship Id="rId348" Type="http://schemas.openxmlformats.org/officeDocument/2006/relationships/customXml" Target="../ink/ink1651.xml"/><Relationship Id="rId555" Type="http://schemas.openxmlformats.org/officeDocument/2006/relationships/image" Target="../media/image751.png"/><Relationship Id="rId597" Type="http://schemas.openxmlformats.org/officeDocument/2006/relationships/image" Target="../media/image773.png"/><Relationship Id="rId152" Type="http://schemas.openxmlformats.org/officeDocument/2006/relationships/customXml" Target="../ink/ink1596.xml"/><Relationship Id="rId208" Type="http://schemas.openxmlformats.org/officeDocument/2006/relationships/customXml" Target="../ink/ink1602.xml"/><Relationship Id="rId415" Type="http://schemas.openxmlformats.org/officeDocument/2006/relationships/image" Target="../media/image640.png"/><Relationship Id="rId457" Type="http://schemas.openxmlformats.org/officeDocument/2006/relationships/image" Target="../media/image701.png"/><Relationship Id="rId14" Type="http://schemas.openxmlformats.org/officeDocument/2006/relationships/customXml" Target="../ink/ink1527.xml"/><Relationship Id="rId56" Type="http://schemas.openxmlformats.org/officeDocument/2006/relationships/customXml" Target="../ink/ink1548.xml"/><Relationship Id="rId317" Type="http://schemas.openxmlformats.org/officeDocument/2006/relationships/image" Target="../media/image591.png"/><Relationship Id="rId359" Type="http://schemas.openxmlformats.org/officeDocument/2006/relationships/image" Target="../media/image612.png"/><Relationship Id="rId524" Type="http://schemas.openxmlformats.org/officeDocument/2006/relationships/customXml" Target="../ink/ink1717.xml"/><Relationship Id="rId566" Type="http://schemas.openxmlformats.org/officeDocument/2006/relationships/customXml" Target="../ink/ink1730.xml"/><Relationship Id="rId98" Type="http://schemas.openxmlformats.org/officeDocument/2006/relationships/customXml" Target="../ink/ink1569.xml"/><Relationship Id="rId121" Type="http://schemas.openxmlformats.org/officeDocument/2006/relationships/image" Target="../media/image218.png"/><Relationship Id="rId370" Type="http://schemas.openxmlformats.org/officeDocument/2006/relationships/customXml" Target="../ink/ink1662.xml"/><Relationship Id="rId426" Type="http://schemas.openxmlformats.org/officeDocument/2006/relationships/customXml" Target="../ink/ink1690.xml"/><Relationship Id="rId468" Type="http://schemas.openxmlformats.org/officeDocument/2006/relationships/customXml" Target="../ink/ink1711.xml"/><Relationship Id="rId25" Type="http://schemas.openxmlformats.org/officeDocument/2006/relationships/image" Target="../media/image1601.png"/><Relationship Id="rId67" Type="http://schemas.openxmlformats.org/officeDocument/2006/relationships/image" Target="../media/image1811.png"/><Relationship Id="rId272" Type="http://schemas.openxmlformats.org/officeDocument/2006/relationships/customXml" Target="../ink/ink1613.xml"/><Relationship Id="rId328" Type="http://schemas.openxmlformats.org/officeDocument/2006/relationships/customXml" Target="../ink/ink1641.xml"/><Relationship Id="rId577" Type="http://schemas.openxmlformats.org/officeDocument/2006/relationships/image" Target="../media/image762.png"/><Relationship Id="rId132" Type="http://schemas.openxmlformats.org/officeDocument/2006/relationships/customXml" Target="../ink/ink1586.xml"/><Relationship Id="rId381" Type="http://schemas.openxmlformats.org/officeDocument/2006/relationships/image" Target="../media/image623.png"/><Relationship Id="rId602" Type="http://schemas.openxmlformats.org/officeDocument/2006/relationships/customXml" Target="../ink/ink1749.xml"/><Relationship Id="rId241" Type="http://schemas.openxmlformats.org/officeDocument/2006/relationships/image" Target="../media/image553.png"/><Relationship Id="rId437" Type="http://schemas.openxmlformats.org/officeDocument/2006/relationships/image" Target="../media/image651.png"/><Relationship Id="rId36" Type="http://schemas.openxmlformats.org/officeDocument/2006/relationships/customXml" Target="../ink/ink1538.xml"/><Relationship Id="rId283" Type="http://schemas.openxmlformats.org/officeDocument/2006/relationships/image" Target="../media/image574.png"/><Relationship Id="rId339" Type="http://schemas.openxmlformats.org/officeDocument/2006/relationships/image" Target="../media/image602.png"/><Relationship Id="rId490" Type="http://schemas.openxmlformats.org/officeDocument/2006/relationships/customXml" Target="../ink/ink1712.xml"/><Relationship Id="rId546" Type="http://schemas.openxmlformats.org/officeDocument/2006/relationships/customXml" Target="../ink/ink1720.xml"/><Relationship Id="rId78" Type="http://schemas.openxmlformats.org/officeDocument/2006/relationships/customXml" Target="../ink/ink1559.xml"/><Relationship Id="rId101" Type="http://schemas.openxmlformats.org/officeDocument/2006/relationships/image" Target="../media/image4840.png"/><Relationship Id="rId143" Type="http://schemas.openxmlformats.org/officeDocument/2006/relationships/image" Target="../media/image504.png"/><Relationship Id="rId350" Type="http://schemas.openxmlformats.org/officeDocument/2006/relationships/customXml" Target="../ink/ink1652.xml"/><Relationship Id="rId406" Type="http://schemas.openxmlformats.org/officeDocument/2006/relationships/customXml" Target="../ink/ink1680.xml"/><Relationship Id="rId588" Type="http://schemas.openxmlformats.org/officeDocument/2006/relationships/customXml" Target="../ink/ink1742.xml"/><Relationship Id="rId9" Type="http://schemas.openxmlformats.org/officeDocument/2006/relationships/image" Target="../media/image1521.png"/><Relationship Id="rId210" Type="http://schemas.openxmlformats.org/officeDocument/2006/relationships/customXml" Target="../ink/ink1603.xml"/><Relationship Id="rId392" Type="http://schemas.openxmlformats.org/officeDocument/2006/relationships/customXml" Target="../ink/ink1673.xml"/><Relationship Id="rId448" Type="http://schemas.openxmlformats.org/officeDocument/2006/relationships/customXml" Target="../ink/ink1701.xml"/><Relationship Id="rId294" Type="http://schemas.openxmlformats.org/officeDocument/2006/relationships/customXml" Target="../ink/ink1624.xml"/><Relationship Id="rId308" Type="http://schemas.openxmlformats.org/officeDocument/2006/relationships/customXml" Target="../ink/ink1631.xml"/><Relationship Id="rId47" Type="http://schemas.openxmlformats.org/officeDocument/2006/relationships/image" Target="../media/image1711.png"/><Relationship Id="rId89" Type="http://schemas.openxmlformats.org/officeDocument/2006/relationships/image" Target="../media/image4780.png"/><Relationship Id="rId112" Type="http://schemas.openxmlformats.org/officeDocument/2006/relationships/customXml" Target="../ink/ink1576.xml"/><Relationship Id="rId154" Type="http://schemas.openxmlformats.org/officeDocument/2006/relationships/customXml" Target="../ink/ink1597.xml"/><Relationship Id="rId361" Type="http://schemas.openxmlformats.org/officeDocument/2006/relationships/image" Target="../media/image613.png"/><Relationship Id="rId557" Type="http://schemas.openxmlformats.org/officeDocument/2006/relationships/image" Target="../media/image752.png"/><Relationship Id="rId599" Type="http://schemas.openxmlformats.org/officeDocument/2006/relationships/image" Target="../media/image774.png"/><Relationship Id="rId417" Type="http://schemas.openxmlformats.org/officeDocument/2006/relationships/image" Target="../media/image641.png"/><Relationship Id="rId459" Type="http://schemas.openxmlformats.org/officeDocument/2006/relationships/image" Target="../media/image702.png"/><Relationship Id="rId16" Type="http://schemas.openxmlformats.org/officeDocument/2006/relationships/customXml" Target="../ink/ink1528.xml"/><Relationship Id="rId319" Type="http://schemas.openxmlformats.org/officeDocument/2006/relationships/image" Target="../media/image592.png"/><Relationship Id="rId526" Type="http://schemas.openxmlformats.org/officeDocument/2006/relationships/customXml" Target="../ink/ink1718.xml"/><Relationship Id="rId58" Type="http://schemas.openxmlformats.org/officeDocument/2006/relationships/customXml" Target="../ink/ink1549.xml"/><Relationship Id="rId123" Type="http://schemas.openxmlformats.org/officeDocument/2006/relationships/image" Target="../media/image494.png"/><Relationship Id="rId330" Type="http://schemas.openxmlformats.org/officeDocument/2006/relationships/customXml" Target="../ink/ink1642.xml"/><Relationship Id="rId568" Type="http://schemas.openxmlformats.org/officeDocument/2006/relationships/customXml" Target="../ink/ink1731.xml"/><Relationship Id="rId372" Type="http://schemas.openxmlformats.org/officeDocument/2006/relationships/customXml" Target="../ink/ink1663.xml"/><Relationship Id="rId428" Type="http://schemas.openxmlformats.org/officeDocument/2006/relationships/customXml" Target="../ink/ink1691.xml"/><Relationship Id="rId274" Type="http://schemas.openxmlformats.org/officeDocument/2006/relationships/customXml" Target="../ink/ink1614.xml"/><Relationship Id="rId27" Type="http://schemas.openxmlformats.org/officeDocument/2006/relationships/image" Target="../media/image1611.png"/><Relationship Id="rId69" Type="http://schemas.openxmlformats.org/officeDocument/2006/relationships/image" Target="../media/image1821.png"/><Relationship Id="rId134" Type="http://schemas.openxmlformats.org/officeDocument/2006/relationships/customXml" Target="../ink/ink1587.xml"/><Relationship Id="rId579" Type="http://schemas.openxmlformats.org/officeDocument/2006/relationships/image" Target="../media/image763.png"/><Relationship Id="rId80" Type="http://schemas.openxmlformats.org/officeDocument/2006/relationships/customXml" Target="../ink/ink1560.xml"/><Relationship Id="rId341" Type="http://schemas.openxmlformats.org/officeDocument/2006/relationships/image" Target="../media/image603.png"/><Relationship Id="rId383" Type="http://schemas.openxmlformats.org/officeDocument/2006/relationships/image" Target="../media/image624.png"/><Relationship Id="rId439" Type="http://schemas.openxmlformats.org/officeDocument/2006/relationships/image" Target="../media/image652.png"/><Relationship Id="rId590" Type="http://schemas.openxmlformats.org/officeDocument/2006/relationships/customXml" Target="../ink/ink1743.xml"/><Relationship Id="rId604" Type="http://schemas.openxmlformats.org/officeDocument/2006/relationships/customXml" Target="../ink/ink1750.xml"/><Relationship Id="rId285" Type="http://schemas.openxmlformats.org/officeDocument/2006/relationships/image" Target="../media/image575.png"/><Relationship Id="rId450" Type="http://schemas.openxmlformats.org/officeDocument/2006/relationships/customXml" Target="../ink/ink1702.xml"/><Relationship Id="rId38" Type="http://schemas.openxmlformats.org/officeDocument/2006/relationships/customXml" Target="../ink/ink1539.xml"/><Relationship Id="rId103" Type="http://schemas.openxmlformats.org/officeDocument/2006/relationships/image" Target="../media/image4850.png"/><Relationship Id="rId310" Type="http://schemas.openxmlformats.org/officeDocument/2006/relationships/customXml" Target="../ink/ink1632.xml"/><Relationship Id="rId492" Type="http://schemas.openxmlformats.org/officeDocument/2006/relationships/customXml" Target="../ink/ink1713.xml"/><Relationship Id="rId548" Type="http://schemas.openxmlformats.org/officeDocument/2006/relationships/customXml" Target="../ink/ink1721.xml"/><Relationship Id="rId91" Type="http://schemas.openxmlformats.org/officeDocument/2006/relationships/image" Target="../media/image4790.png"/><Relationship Id="rId145" Type="http://schemas.openxmlformats.org/officeDocument/2006/relationships/image" Target="../media/image505.png"/><Relationship Id="rId352" Type="http://schemas.openxmlformats.org/officeDocument/2006/relationships/customXml" Target="../ink/ink1653.xml"/><Relationship Id="rId394" Type="http://schemas.openxmlformats.org/officeDocument/2006/relationships/customXml" Target="../ink/ink1674.xml"/><Relationship Id="rId408" Type="http://schemas.openxmlformats.org/officeDocument/2006/relationships/customXml" Target="../ink/ink1681.xml"/><Relationship Id="rId212" Type="http://schemas.openxmlformats.org/officeDocument/2006/relationships/customXml" Target="../ink/ink1604.xml"/><Relationship Id="rId49" Type="http://schemas.openxmlformats.org/officeDocument/2006/relationships/image" Target="../media/image1721.png"/><Relationship Id="rId114" Type="http://schemas.openxmlformats.org/officeDocument/2006/relationships/customXml" Target="../ink/ink1577.xml"/><Relationship Id="rId296" Type="http://schemas.openxmlformats.org/officeDocument/2006/relationships/customXml" Target="../ink/ink1625.xml"/><Relationship Id="rId461" Type="http://schemas.openxmlformats.org/officeDocument/2006/relationships/image" Target="../media/image703.png"/><Relationship Id="rId559" Type="http://schemas.openxmlformats.org/officeDocument/2006/relationships/image" Target="../media/image753.png"/><Relationship Id="rId60" Type="http://schemas.openxmlformats.org/officeDocument/2006/relationships/customXml" Target="../ink/ink1550.xml"/><Relationship Id="rId156" Type="http://schemas.openxmlformats.org/officeDocument/2006/relationships/customXml" Target="../ink/ink1598.xml"/><Relationship Id="rId321" Type="http://schemas.openxmlformats.org/officeDocument/2006/relationships/image" Target="../media/image593.png"/><Relationship Id="rId363" Type="http://schemas.openxmlformats.org/officeDocument/2006/relationships/image" Target="../media/image614.png"/><Relationship Id="rId419" Type="http://schemas.openxmlformats.org/officeDocument/2006/relationships/image" Target="../media/image642.png"/><Relationship Id="rId570" Type="http://schemas.openxmlformats.org/officeDocument/2006/relationships/customXml" Target="../ink/ink1732.xml"/><Relationship Id="rId430" Type="http://schemas.openxmlformats.org/officeDocument/2006/relationships/customXml" Target="../ink/ink1692.xml"/><Relationship Id="rId18" Type="http://schemas.openxmlformats.org/officeDocument/2006/relationships/customXml" Target="../ink/ink1529.xml"/><Relationship Id="rId528" Type="http://schemas.openxmlformats.org/officeDocument/2006/relationships/customXml" Target="../ink/ink1719.xml"/><Relationship Id="rId125" Type="http://schemas.openxmlformats.org/officeDocument/2006/relationships/image" Target="../media/image495.png"/><Relationship Id="rId332" Type="http://schemas.openxmlformats.org/officeDocument/2006/relationships/customXml" Target="../ink/ink1643.xml"/><Relationship Id="rId374" Type="http://schemas.openxmlformats.org/officeDocument/2006/relationships/customXml" Target="../ink/ink1664.xml"/><Relationship Id="rId581" Type="http://schemas.openxmlformats.org/officeDocument/2006/relationships/image" Target="../media/image764.png"/><Relationship Id="rId71" Type="http://schemas.openxmlformats.org/officeDocument/2006/relationships/image" Target="../media/image1831.png"/><Relationship Id="rId234" Type="http://schemas.openxmlformats.org/officeDocument/2006/relationships/customXml" Target="../ink/ink1608.xml"/><Relationship Id="rId2" Type="http://schemas.openxmlformats.org/officeDocument/2006/relationships/customXml" Target="../ink/ink1521.xml"/><Relationship Id="rId29" Type="http://schemas.openxmlformats.org/officeDocument/2006/relationships/image" Target="../media/image1621.png"/><Relationship Id="rId276" Type="http://schemas.openxmlformats.org/officeDocument/2006/relationships/customXml" Target="../ink/ink1615.xml"/><Relationship Id="rId441" Type="http://schemas.openxmlformats.org/officeDocument/2006/relationships/image" Target="../media/image653.png"/><Relationship Id="rId40" Type="http://schemas.openxmlformats.org/officeDocument/2006/relationships/customXml" Target="../ink/ink1540.xml"/><Relationship Id="rId115" Type="http://schemas.openxmlformats.org/officeDocument/2006/relationships/image" Target="../media/image491.png"/><Relationship Id="rId136" Type="http://schemas.openxmlformats.org/officeDocument/2006/relationships/customXml" Target="../ink/ink1588.xml"/><Relationship Id="rId157" Type="http://schemas.openxmlformats.org/officeDocument/2006/relationships/image" Target="../media/image511.png"/><Relationship Id="rId301" Type="http://schemas.openxmlformats.org/officeDocument/2006/relationships/image" Target="../media/image583.png"/><Relationship Id="rId322" Type="http://schemas.openxmlformats.org/officeDocument/2006/relationships/customXml" Target="../ink/ink1638.xml"/><Relationship Id="rId343" Type="http://schemas.openxmlformats.org/officeDocument/2006/relationships/image" Target="../media/image604.png"/><Relationship Id="rId364" Type="http://schemas.openxmlformats.org/officeDocument/2006/relationships/customXml" Target="../ink/ink1659.xml"/><Relationship Id="rId550" Type="http://schemas.openxmlformats.org/officeDocument/2006/relationships/customXml" Target="../ink/ink1722.xml"/><Relationship Id="rId61" Type="http://schemas.openxmlformats.org/officeDocument/2006/relationships/image" Target="../media/image1781.png"/><Relationship Id="rId82" Type="http://schemas.openxmlformats.org/officeDocument/2006/relationships/customXml" Target="../ink/ink1561.xml"/><Relationship Id="rId385" Type="http://schemas.openxmlformats.org/officeDocument/2006/relationships/image" Target="../media/image625.png"/><Relationship Id="rId571" Type="http://schemas.openxmlformats.org/officeDocument/2006/relationships/customXml" Target="../ink/ink1733.xml"/><Relationship Id="rId592" Type="http://schemas.openxmlformats.org/officeDocument/2006/relationships/customXml" Target="../ink/ink1744.xml"/><Relationship Id="rId606" Type="http://schemas.openxmlformats.org/officeDocument/2006/relationships/customXml" Target="../ink/ink1751.xml"/><Relationship Id="rId19" Type="http://schemas.openxmlformats.org/officeDocument/2006/relationships/image" Target="../media/image1571.png"/><Relationship Id="rId287" Type="http://schemas.openxmlformats.org/officeDocument/2006/relationships/image" Target="../media/image576.png"/><Relationship Id="rId410" Type="http://schemas.openxmlformats.org/officeDocument/2006/relationships/customXml" Target="../ink/ink1682.xml"/><Relationship Id="rId431" Type="http://schemas.openxmlformats.org/officeDocument/2006/relationships/image" Target="../media/image648.png"/><Relationship Id="rId452" Type="http://schemas.openxmlformats.org/officeDocument/2006/relationships/customXml" Target="../ink/ink1703.xml"/><Relationship Id="rId494" Type="http://schemas.openxmlformats.org/officeDocument/2006/relationships/customXml" Target="../ink/ink1714.xml"/><Relationship Id="rId30" Type="http://schemas.openxmlformats.org/officeDocument/2006/relationships/customXml" Target="../ink/ink1535.xml"/><Relationship Id="rId105" Type="http://schemas.openxmlformats.org/officeDocument/2006/relationships/image" Target="../media/image4860.png"/><Relationship Id="rId126" Type="http://schemas.openxmlformats.org/officeDocument/2006/relationships/customXml" Target="../ink/ink1583.xml"/><Relationship Id="rId147" Type="http://schemas.openxmlformats.org/officeDocument/2006/relationships/image" Target="../media/image506.png"/><Relationship Id="rId312" Type="http://schemas.openxmlformats.org/officeDocument/2006/relationships/customXml" Target="../ink/ink1633.xml"/><Relationship Id="rId333" Type="http://schemas.openxmlformats.org/officeDocument/2006/relationships/image" Target="../media/image599.png"/><Relationship Id="rId354" Type="http://schemas.openxmlformats.org/officeDocument/2006/relationships/customXml" Target="../ink/ink1654.xml"/><Relationship Id="rId51" Type="http://schemas.openxmlformats.org/officeDocument/2006/relationships/image" Target="../media/image1731.png"/><Relationship Id="rId72" Type="http://schemas.openxmlformats.org/officeDocument/2006/relationships/customXml" Target="../ink/ink1556.xml"/><Relationship Id="rId93" Type="http://schemas.openxmlformats.org/officeDocument/2006/relationships/image" Target="../media/image4800.png"/><Relationship Id="rId375" Type="http://schemas.openxmlformats.org/officeDocument/2006/relationships/image" Target="../media/image620.png"/><Relationship Id="rId396" Type="http://schemas.openxmlformats.org/officeDocument/2006/relationships/customXml" Target="../ink/ink1675.xml"/><Relationship Id="rId561" Type="http://schemas.openxmlformats.org/officeDocument/2006/relationships/image" Target="../media/image754.png"/><Relationship Id="rId582" Type="http://schemas.openxmlformats.org/officeDocument/2006/relationships/customXml" Target="../ink/ink1739.xml"/><Relationship Id="rId3" Type="http://schemas.openxmlformats.org/officeDocument/2006/relationships/image" Target="../media/image1492.png"/><Relationship Id="rId214" Type="http://schemas.openxmlformats.org/officeDocument/2006/relationships/customXml" Target="../ink/ink1605.xml"/><Relationship Id="rId235" Type="http://schemas.openxmlformats.org/officeDocument/2006/relationships/image" Target="../media/image550.png"/><Relationship Id="rId277" Type="http://schemas.openxmlformats.org/officeDocument/2006/relationships/image" Target="../media/image571.png"/><Relationship Id="rId298" Type="http://schemas.openxmlformats.org/officeDocument/2006/relationships/customXml" Target="../ink/ink1626.xml"/><Relationship Id="rId400" Type="http://schemas.openxmlformats.org/officeDocument/2006/relationships/customXml" Target="../ink/ink1677.xml"/><Relationship Id="rId421" Type="http://schemas.openxmlformats.org/officeDocument/2006/relationships/image" Target="../media/image643.png"/><Relationship Id="rId442" Type="http://schemas.openxmlformats.org/officeDocument/2006/relationships/customXml" Target="../ink/ink1698.xml"/><Relationship Id="rId463" Type="http://schemas.openxmlformats.org/officeDocument/2006/relationships/image" Target="../media/image704.png"/><Relationship Id="rId116" Type="http://schemas.openxmlformats.org/officeDocument/2006/relationships/customXml" Target="../ink/ink1578.xml"/><Relationship Id="rId137" Type="http://schemas.openxmlformats.org/officeDocument/2006/relationships/image" Target="../media/image501.png"/><Relationship Id="rId158" Type="http://schemas.openxmlformats.org/officeDocument/2006/relationships/customXml" Target="../ink/ink1599.xml"/><Relationship Id="rId302" Type="http://schemas.openxmlformats.org/officeDocument/2006/relationships/customXml" Target="../ink/ink1628.xml"/><Relationship Id="rId323" Type="http://schemas.openxmlformats.org/officeDocument/2006/relationships/image" Target="../media/image594.png"/><Relationship Id="rId344" Type="http://schemas.openxmlformats.org/officeDocument/2006/relationships/customXml" Target="../ink/ink1649.xml"/><Relationship Id="rId20" Type="http://schemas.openxmlformats.org/officeDocument/2006/relationships/customXml" Target="../ink/ink1530.xml"/><Relationship Id="rId41" Type="http://schemas.openxmlformats.org/officeDocument/2006/relationships/image" Target="../media/image1681.png"/><Relationship Id="rId62" Type="http://schemas.openxmlformats.org/officeDocument/2006/relationships/customXml" Target="../ink/ink1551.xml"/><Relationship Id="rId83" Type="http://schemas.openxmlformats.org/officeDocument/2006/relationships/image" Target="../media/image4750.png"/><Relationship Id="rId365" Type="http://schemas.openxmlformats.org/officeDocument/2006/relationships/image" Target="../media/image615.png"/><Relationship Id="rId386" Type="http://schemas.openxmlformats.org/officeDocument/2006/relationships/customXml" Target="../ink/ink1670.xml"/><Relationship Id="rId551" Type="http://schemas.openxmlformats.org/officeDocument/2006/relationships/image" Target="../media/image748.png"/><Relationship Id="rId572" Type="http://schemas.openxmlformats.org/officeDocument/2006/relationships/customXml" Target="../ink/ink1734.xml"/><Relationship Id="rId593" Type="http://schemas.openxmlformats.org/officeDocument/2006/relationships/image" Target="../media/image771.png"/><Relationship Id="rId607" Type="http://schemas.openxmlformats.org/officeDocument/2006/relationships/image" Target="../media/image778.png"/><Relationship Id="rId288" Type="http://schemas.openxmlformats.org/officeDocument/2006/relationships/customXml" Target="../ink/ink1621.xml"/><Relationship Id="rId411" Type="http://schemas.openxmlformats.org/officeDocument/2006/relationships/image" Target="../media/image638.png"/><Relationship Id="rId432" Type="http://schemas.openxmlformats.org/officeDocument/2006/relationships/customXml" Target="../ink/ink1693.xml"/><Relationship Id="rId453" Type="http://schemas.openxmlformats.org/officeDocument/2006/relationships/image" Target="../media/image698.png"/><Relationship Id="rId106" Type="http://schemas.openxmlformats.org/officeDocument/2006/relationships/customXml" Target="../ink/ink1573.xml"/><Relationship Id="rId127" Type="http://schemas.openxmlformats.org/officeDocument/2006/relationships/image" Target="../media/image496.png"/><Relationship Id="rId313" Type="http://schemas.openxmlformats.org/officeDocument/2006/relationships/image" Target="../media/image589.png"/><Relationship Id="rId495" Type="http://schemas.openxmlformats.org/officeDocument/2006/relationships/image" Target="../media/image718.png"/><Relationship Id="rId10" Type="http://schemas.openxmlformats.org/officeDocument/2006/relationships/customXml" Target="../ink/ink1525.xml"/><Relationship Id="rId31" Type="http://schemas.openxmlformats.org/officeDocument/2006/relationships/image" Target="../media/image1631.png"/><Relationship Id="rId52" Type="http://schemas.openxmlformats.org/officeDocument/2006/relationships/customXml" Target="../ink/ink1546.xml"/><Relationship Id="rId73" Type="http://schemas.openxmlformats.org/officeDocument/2006/relationships/image" Target="../media/image1841.png"/><Relationship Id="rId94" Type="http://schemas.openxmlformats.org/officeDocument/2006/relationships/customXml" Target="../ink/ink1567.xml"/><Relationship Id="rId148" Type="http://schemas.openxmlformats.org/officeDocument/2006/relationships/customXml" Target="../ink/ink1594.xml"/><Relationship Id="rId334" Type="http://schemas.openxmlformats.org/officeDocument/2006/relationships/customXml" Target="../ink/ink1644.xml"/><Relationship Id="rId355" Type="http://schemas.openxmlformats.org/officeDocument/2006/relationships/image" Target="../media/image610.png"/><Relationship Id="rId376" Type="http://schemas.openxmlformats.org/officeDocument/2006/relationships/customXml" Target="../ink/ink1665.xml"/><Relationship Id="rId397" Type="http://schemas.openxmlformats.org/officeDocument/2006/relationships/image" Target="../media/image631.png"/><Relationship Id="rId562" Type="http://schemas.openxmlformats.org/officeDocument/2006/relationships/customXml" Target="../ink/ink1728.xml"/><Relationship Id="rId583" Type="http://schemas.openxmlformats.org/officeDocument/2006/relationships/image" Target="../media/image765.png"/><Relationship Id="rId4" Type="http://schemas.openxmlformats.org/officeDocument/2006/relationships/customXml" Target="../ink/ink1522.xml"/><Relationship Id="rId215" Type="http://schemas.openxmlformats.org/officeDocument/2006/relationships/image" Target="../media/image540.png"/><Relationship Id="rId236" Type="http://schemas.openxmlformats.org/officeDocument/2006/relationships/customXml" Target="../ink/ink1609.xml"/><Relationship Id="rId278" Type="http://schemas.openxmlformats.org/officeDocument/2006/relationships/customXml" Target="../ink/ink1616.xml"/><Relationship Id="rId401" Type="http://schemas.openxmlformats.org/officeDocument/2006/relationships/image" Target="../media/image633.png"/><Relationship Id="rId422" Type="http://schemas.openxmlformats.org/officeDocument/2006/relationships/customXml" Target="../ink/ink1688.xml"/><Relationship Id="rId443" Type="http://schemas.openxmlformats.org/officeDocument/2006/relationships/image" Target="../media/image654.png"/><Relationship Id="rId464" Type="http://schemas.openxmlformats.org/officeDocument/2006/relationships/customXml" Target="../ink/ink1709.xml"/><Relationship Id="rId303" Type="http://schemas.openxmlformats.org/officeDocument/2006/relationships/image" Target="../media/image584.png"/><Relationship Id="rId42" Type="http://schemas.openxmlformats.org/officeDocument/2006/relationships/customXml" Target="../ink/ink1541.xml"/><Relationship Id="rId84" Type="http://schemas.openxmlformats.org/officeDocument/2006/relationships/customXml" Target="../ink/ink1562.xml"/><Relationship Id="rId138" Type="http://schemas.openxmlformats.org/officeDocument/2006/relationships/customXml" Target="../ink/ink1589.xml"/><Relationship Id="rId345" Type="http://schemas.openxmlformats.org/officeDocument/2006/relationships/image" Target="../media/image605.png"/><Relationship Id="rId387" Type="http://schemas.openxmlformats.org/officeDocument/2006/relationships/image" Target="../media/image626.png"/><Relationship Id="rId552" Type="http://schemas.openxmlformats.org/officeDocument/2006/relationships/customXml" Target="../ink/ink1723.xml"/><Relationship Id="rId594" Type="http://schemas.openxmlformats.org/officeDocument/2006/relationships/customXml" Target="../ink/ink1745.xml"/><Relationship Id="rId412" Type="http://schemas.openxmlformats.org/officeDocument/2006/relationships/customXml" Target="../ink/ink1683.xml"/><Relationship Id="rId107" Type="http://schemas.openxmlformats.org/officeDocument/2006/relationships/image" Target="../media/image4870.png"/><Relationship Id="rId289" Type="http://schemas.openxmlformats.org/officeDocument/2006/relationships/image" Target="../media/image577.png"/><Relationship Id="rId454" Type="http://schemas.openxmlformats.org/officeDocument/2006/relationships/customXml" Target="../ink/ink1704.xml"/><Relationship Id="rId496" Type="http://schemas.openxmlformats.org/officeDocument/2006/relationships/customXml" Target="../ink/ink1715.xml"/><Relationship Id="rId11" Type="http://schemas.openxmlformats.org/officeDocument/2006/relationships/image" Target="../media/image1531.png"/><Relationship Id="rId53" Type="http://schemas.openxmlformats.org/officeDocument/2006/relationships/image" Target="../media/image1741.png"/><Relationship Id="rId149" Type="http://schemas.openxmlformats.org/officeDocument/2006/relationships/image" Target="../media/image507.png"/><Relationship Id="rId314" Type="http://schemas.openxmlformats.org/officeDocument/2006/relationships/customXml" Target="../ink/ink1634.xml"/><Relationship Id="rId356" Type="http://schemas.openxmlformats.org/officeDocument/2006/relationships/customXml" Target="../ink/ink1655.xml"/><Relationship Id="rId398" Type="http://schemas.openxmlformats.org/officeDocument/2006/relationships/customXml" Target="../ink/ink1676.xml"/><Relationship Id="rId521" Type="http://schemas.openxmlformats.org/officeDocument/2006/relationships/image" Target="../media/image733.png"/><Relationship Id="rId563" Type="http://schemas.openxmlformats.org/officeDocument/2006/relationships/image" Target="../media/image755.png"/><Relationship Id="rId95" Type="http://schemas.openxmlformats.org/officeDocument/2006/relationships/image" Target="../media/image4810.png"/><Relationship Id="rId160" Type="http://schemas.openxmlformats.org/officeDocument/2006/relationships/customXml" Target="../ink/ink1600.xml"/><Relationship Id="rId216" Type="http://schemas.openxmlformats.org/officeDocument/2006/relationships/customXml" Target="../ink/ink1606.xml"/><Relationship Id="rId423" Type="http://schemas.openxmlformats.org/officeDocument/2006/relationships/image" Target="../media/image644.png"/><Relationship Id="rId465" Type="http://schemas.openxmlformats.org/officeDocument/2006/relationships/image" Target="../media/image705.png"/><Relationship Id="rId22" Type="http://schemas.openxmlformats.org/officeDocument/2006/relationships/customXml" Target="../ink/ink1531.xml"/><Relationship Id="rId64" Type="http://schemas.openxmlformats.org/officeDocument/2006/relationships/customXml" Target="../ink/ink1552.xml"/><Relationship Id="rId118" Type="http://schemas.openxmlformats.org/officeDocument/2006/relationships/customXml" Target="../ink/ink1579.xml"/><Relationship Id="rId325" Type="http://schemas.openxmlformats.org/officeDocument/2006/relationships/image" Target="../media/image595.png"/><Relationship Id="rId367" Type="http://schemas.openxmlformats.org/officeDocument/2006/relationships/image" Target="../media/image616.png"/><Relationship Id="rId574" Type="http://schemas.openxmlformats.org/officeDocument/2006/relationships/customXml" Target="../ink/ink1735.xml"/><Relationship Id="rId434" Type="http://schemas.openxmlformats.org/officeDocument/2006/relationships/customXml" Target="../ink/ink1694.xml"/><Relationship Id="rId33" Type="http://schemas.openxmlformats.org/officeDocument/2006/relationships/image" Target="../media/image1641.png"/><Relationship Id="rId129" Type="http://schemas.openxmlformats.org/officeDocument/2006/relationships/image" Target="../media/image497.png"/><Relationship Id="rId280" Type="http://schemas.openxmlformats.org/officeDocument/2006/relationships/customXml" Target="../ink/ink1617.xml"/><Relationship Id="rId336" Type="http://schemas.openxmlformats.org/officeDocument/2006/relationships/customXml" Target="../ink/ink1645.xml"/><Relationship Id="rId75" Type="http://schemas.openxmlformats.org/officeDocument/2006/relationships/image" Target="../media/image4710.png"/><Relationship Id="rId140" Type="http://schemas.openxmlformats.org/officeDocument/2006/relationships/customXml" Target="../ink/ink1590.xml"/><Relationship Id="rId378" Type="http://schemas.openxmlformats.org/officeDocument/2006/relationships/customXml" Target="../ink/ink1666.xml"/><Relationship Id="rId403" Type="http://schemas.openxmlformats.org/officeDocument/2006/relationships/image" Target="../media/image634.png"/><Relationship Id="rId585" Type="http://schemas.openxmlformats.org/officeDocument/2006/relationships/image" Target="../media/image766.png"/><Relationship Id="rId6" Type="http://schemas.openxmlformats.org/officeDocument/2006/relationships/customXml" Target="../ink/ink1523.xml"/><Relationship Id="rId238" Type="http://schemas.openxmlformats.org/officeDocument/2006/relationships/customXml" Target="../ink/ink1610.xml"/><Relationship Id="rId445" Type="http://schemas.openxmlformats.org/officeDocument/2006/relationships/image" Target="../media/image655.png"/><Relationship Id="rId291" Type="http://schemas.openxmlformats.org/officeDocument/2006/relationships/image" Target="../media/image578.png"/><Relationship Id="rId305" Type="http://schemas.openxmlformats.org/officeDocument/2006/relationships/image" Target="../media/image585.png"/><Relationship Id="rId347" Type="http://schemas.openxmlformats.org/officeDocument/2006/relationships/image" Target="../media/image606.png"/><Relationship Id="rId44" Type="http://schemas.openxmlformats.org/officeDocument/2006/relationships/customXml" Target="../ink/ink1542.xml"/><Relationship Id="rId86" Type="http://schemas.openxmlformats.org/officeDocument/2006/relationships/customXml" Target="../ink/ink1563.xml"/><Relationship Id="rId151" Type="http://schemas.openxmlformats.org/officeDocument/2006/relationships/image" Target="../media/image508.png"/><Relationship Id="rId389" Type="http://schemas.openxmlformats.org/officeDocument/2006/relationships/image" Target="../media/image627.png"/><Relationship Id="rId554" Type="http://schemas.openxmlformats.org/officeDocument/2006/relationships/customXml" Target="../ink/ink1724.xml"/><Relationship Id="rId596" Type="http://schemas.openxmlformats.org/officeDocument/2006/relationships/customXml" Target="../ink/ink1746.xml"/><Relationship Id="rId207" Type="http://schemas.openxmlformats.org/officeDocument/2006/relationships/image" Target="../media/image536.png"/><Relationship Id="rId414" Type="http://schemas.openxmlformats.org/officeDocument/2006/relationships/customXml" Target="../ink/ink1684.xml"/><Relationship Id="rId456" Type="http://schemas.openxmlformats.org/officeDocument/2006/relationships/customXml" Target="../ink/ink1705.xml"/><Relationship Id="rId13" Type="http://schemas.openxmlformats.org/officeDocument/2006/relationships/image" Target="../media/image1541.png"/><Relationship Id="rId109" Type="http://schemas.openxmlformats.org/officeDocument/2006/relationships/image" Target="../media/image488.png"/><Relationship Id="rId316" Type="http://schemas.openxmlformats.org/officeDocument/2006/relationships/customXml" Target="../ink/ink1635.xml"/><Relationship Id="rId523" Type="http://schemas.openxmlformats.org/officeDocument/2006/relationships/image" Target="../media/image734.png"/><Relationship Id="rId55" Type="http://schemas.openxmlformats.org/officeDocument/2006/relationships/image" Target="../media/image1751.png"/><Relationship Id="rId97" Type="http://schemas.openxmlformats.org/officeDocument/2006/relationships/image" Target="../media/image4820.png"/><Relationship Id="rId120" Type="http://schemas.openxmlformats.org/officeDocument/2006/relationships/customXml" Target="../ink/ink1580.xml"/><Relationship Id="rId358" Type="http://schemas.openxmlformats.org/officeDocument/2006/relationships/customXml" Target="../ink/ink1656.xml"/><Relationship Id="rId565" Type="http://schemas.openxmlformats.org/officeDocument/2006/relationships/image" Target="../media/image756.png"/><Relationship Id="rId162" Type="http://schemas.openxmlformats.org/officeDocument/2006/relationships/customXml" Target="../ink/ink1601.xml"/><Relationship Id="rId218" Type="http://schemas.openxmlformats.org/officeDocument/2006/relationships/customXml" Target="../ink/ink1607.xml"/><Relationship Id="rId425" Type="http://schemas.openxmlformats.org/officeDocument/2006/relationships/image" Target="../media/image645.png"/><Relationship Id="rId467" Type="http://schemas.openxmlformats.org/officeDocument/2006/relationships/image" Target="../media/image706.png"/><Relationship Id="rId271" Type="http://schemas.openxmlformats.org/officeDocument/2006/relationships/image" Target="../media/image568.png"/><Relationship Id="rId24" Type="http://schemas.openxmlformats.org/officeDocument/2006/relationships/customXml" Target="../ink/ink1532.xml"/><Relationship Id="rId66" Type="http://schemas.openxmlformats.org/officeDocument/2006/relationships/customXml" Target="../ink/ink1553.xml"/><Relationship Id="rId131" Type="http://schemas.openxmlformats.org/officeDocument/2006/relationships/image" Target="../media/image498.png"/><Relationship Id="rId327" Type="http://schemas.openxmlformats.org/officeDocument/2006/relationships/image" Target="../media/image596.png"/><Relationship Id="rId369" Type="http://schemas.openxmlformats.org/officeDocument/2006/relationships/image" Target="../media/image617.png"/><Relationship Id="rId576" Type="http://schemas.openxmlformats.org/officeDocument/2006/relationships/customXml" Target="../ink/ink1736.xml"/><Relationship Id="rId380" Type="http://schemas.openxmlformats.org/officeDocument/2006/relationships/customXml" Target="../ink/ink1667.xml"/><Relationship Id="rId436" Type="http://schemas.openxmlformats.org/officeDocument/2006/relationships/customXml" Target="../ink/ink1695.xml"/><Relationship Id="rId601" Type="http://schemas.openxmlformats.org/officeDocument/2006/relationships/image" Target="../media/image775.png"/><Relationship Id="rId240" Type="http://schemas.openxmlformats.org/officeDocument/2006/relationships/customXml" Target="../ink/ink1611.xml"/><Relationship Id="rId35" Type="http://schemas.openxmlformats.org/officeDocument/2006/relationships/image" Target="../media/image1651.png"/><Relationship Id="rId77" Type="http://schemas.openxmlformats.org/officeDocument/2006/relationships/image" Target="../media/image4720.png"/><Relationship Id="rId100" Type="http://schemas.openxmlformats.org/officeDocument/2006/relationships/customXml" Target="../ink/ink1570.xml"/><Relationship Id="rId282" Type="http://schemas.openxmlformats.org/officeDocument/2006/relationships/customXml" Target="../ink/ink1618.xml"/><Relationship Id="rId338" Type="http://schemas.openxmlformats.org/officeDocument/2006/relationships/customXml" Target="../ink/ink1646.xml"/><Relationship Id="rId545" Type="http://schemas.openxmlformats.org/officeDocument/2006/relationships/image" Target="../media/image745.png"/><Relationship Id="rId587" Type="http://schemas.openxmlformats.org/officeDocument/2006/relationships/image" Target="../media/image767.png"/><Relationship Id="rId8" Type="http://schemas.openxmlformats.org/officeDocument/2006/relationships/customXml" Target="../ink/ink1524.xml"/><Relationship Id="rId142" Type="http://schemas.openxmlformats.org/officeDocument/2006/relationships/customXml" Target="../ink/ink1591.xml"/><Relationship Id="rId391" Type="http://schemas.openxmlformats.org/officeDocument/2006/relationships/image" Target="../media/image628.png"/><Relationship Id="rId405" Type="http://schemas.openxmlformats.org/officeDocument/2006/relationships/image" Target="../media/image635.png"/><Relationship Id="rId447" Type="http://schemas.openxmlformats.org/officeDocument/2006/relationships/image" Target="../media/image656.png"/><Relationship Id="rId489" Type="http://schemas.openxmlformats.org/officeDocument/2006/relationships/image" Target="../media/image716.png"/><Relationship Id="rId46" Type="http://schemas.openxmlformats.org/officeDocument/2006/relationships/customXml" Target="../ink/ink1543.xml"/><Relationship Id="rId293" Type="http://schemas.openxmlformats.org/officeDocument/2006/relationships/image" Target="../media/image579.png"/><Relationship Id="rId307" Type="http://schemas.openxmlformats.org/officeDocument/2006/relationships/image" Target="../media/image586.png"/><Relationship Id="rId349" Type="http://schemas.openxmlformats.org/officeDocument/2006/relationships/image" Target="../media/image607.png"/><Relationship Id="rId556" Type="http://schemas.openxmlformats.org/officeDocument/2006/relationships/customXml" Target="../ink/ink1725.xml"/><Relationship Id="rId88" Type="http://schemas.openxmlformats.org/officeDocument/2006/relationships/customXml" Target="../ink/ink1564.xml"/><Relationship Id="rId111" Type="http://schemas.openxmlformats.org/officeDocument/2006/relationships/image" Target="../media/image489.png"/><Relationship Id="rId153" Type="http://schemas.openxmlformats.org/officeDocument/2006/relationships/image" Target="../media/image509.png"/><Relationship Id="rId209" Type="http://schemas.openxmlformats.org/officeDocument/2006/relationships/image" Target="../media/image537.png"/><Relationship Id="rId360" Type="http://schemas.openxmlformats.org/officeDocument/2006/relationships/customXml" Target="../ink/ink1657.xml"/><Relationship Id="rId416" Type="http://schemas.openxmlformats.org/officeDocument/2006/relationships/customXml" Target="../ink/ink1685.xml"/><Relationship Id="rId598" Type="http://schemas.openxmlformats.org/officeDocument/2006/relationships/customXml" Target="../ink/ink1747.xml"/><Relationship Id="rId458" Type="http://schemas.openxmlformats.org/officeDocument/2006/relationships/customXml" Target="../ink/ink1706.xml"/><Relationship Id="rId15" Type="http://schemas.openxmlformats.org/officeDocument/2006/relationships/image" Target="../media/image1551.png"/><Relationship Id="rId57" Type="http://schemas.openxmlformats.org/officeDocument/2006/relationships/image" Target="../media/image1761.png"/><Relationship Id="rId318" Type="http://schemas.openxmlformats.org/officeDocument/2006/relationships/customXml" Target="../ink/ink1636.xml"/><Relationship Id="rId525" Type="http://schemas.openxmlformats.org/officeDocument/2006/relationships/image" Target="../media/image695.png"/><Relationship Id="rId567" Type="http://schemas.openxmlformats.org/officeDocument/2006/relationships/image" Target="../media/image757.png"/><Relationship Id="rId99" Type="http://schemas.openxmlformats.org/officeDocument/2006/relationships/image" Target="../media/image4830.png"/><Relationship Id="rId122" Type="http://schemas.openxmlformats.org/officeDocument/2006/relationships/customXml" Target="../ink/ink1581.xml"/><Relationship Id="rId371" Type="http://schemas.openxmlformats.org/officeDocument/2006/relationships/image" Target="../media/image618.png"/><Relationship Id="rId427" Type="http://schemas.openxmlformats.org/officeDocument/2006/relationships/image" Target="../media/image646.png"/><Relationship Id="rId26" Type="http://schemas.openxmlformats.org/officeDocument/2006/relationships/customXml" Target="../ink/ink1533.xml"/><Relationship Id="rId273" Type="http://schemas.openxmlformats.org/officeDocument/2006/relationships/image" Target="../media/image569.png"/><Relationship Id="rId329" Type="http://schemas.openxmlformats.org/officeDocument/2006/relationships/image" Target="../media/image597.png"/><Relationship Id="rId68" Type="http://schemas.openxmlformats.org/officeDocument/2006/relationships/customXml" Target="../ink/ink1554.xml"/><Relationship Id="rId133" Type="http://schemas.openxmlformats.org/officeDocument/2006/relationships/image" Target="../media/image499.png"/><Relationship Id="rId340" Type="http://schemas.openxmlformats.org/officeDocument/2006/relationships/customXml" Target="../ink/ink1647.xml"/><Relationship Id="rId578" Type="http://schemas.openxmlformats.org/officeDocument/2006/relationships/customXml" Target="../ink/ink1737.xml"/><Relationship Id="rId382" Type="http://schemas.openxmlformats.org/officeDocument/2006/relationships/customXml" Target="../ink/ink1668.xml"/><Relationship Id="rId438" Type="http://schemas.openxmlformats.org/officeDocument/2006/relationships/customXml" Target="../ink/ink1696.xml"/><Relationship Id="rId603" Type="http://schemas.openxmlformats.org/officeDocument/2006/relationships/image" Target="../media/image776.png"/><Relationship Id="rId242" Type="http://schemas.openxmlformats.org/officeDocument/2006/relationships/customXml" Target="../ink/ink1612.xml"/><Relationship Id="rId284" Type="http://schemas.openxmlformats.org/officeDocument/2006/relationships/customXml" Target="../ink/ink1619.xml"/><Relationship Id="rId491" Type="http://schemas.openxmlformats.org/officeDocument/2006/relationships/image" Target="../media/image678.png"/><Relationship Id="rId37" Type="http://schemas.openxmlformats.org/officeDocument/2006/relationships/image" Target="../media/image1661.png"/><Relationship Id="rId79" Type="http://schemas.openxmlformats.org/officeDocument/2006/relationships/image" Target="../media/image4730.png"/><Relationship Id="rId102" Type="http://schemas.openxmlformats.org/officeDocument/2006/relationships/customXml" Target="../ink/ink1571.xml"/><Relationship Id="rId144" Type="http://schemas.openxmlformats.org/officeDocument/2006/relationships/customXml" Target="../ink/ink1592.xml"/><Relationship Id="rId547" Type="http://schemas.openxmlformats.org/officeDocument/2006/relationships/image" Target="../media/image746.png"/><Relationship Id="rId589" Type="http://schemas.openxmlformats.org/officeDocument/2006/relationships/image" Target="../media/image768.png"/><Relationship Id="rId90" Type="http://schemas.openxmlformats.org/officeDocument/2006/relationships/customXml" Target="../ink/ink1565.xml"/><Relationship Id="rId351" Type="http://schemas.openxmlformats.org/officeDocument/2006/relationships/image" Target="../media/image608.png"/><Relationship Id="rId393" Type="http://schemas.openxmlformats.org/officeDocument/2006/relationships/image" Target="../media/image629.png"/><Relationship Id="rId407" Type="http://schemas.openxmlformats.org/officeDocument/2006/relationships/image" Target="../media/image636.png"/><Relationship Id="rId449" Type="http://schemas.openxmlformats.org/officeDocument/2006/relationships/image" Target="../media/image657.png"/><Relationship Id="rId211" Type="http://schemas.openxmlformats.org/officeDocument/2006/relationships/image" Target="../media/image538.png"/><Relationship Id="rId295" Type="http://schemas.openxmlformats.org/officeDocument/2006/relationships/image" Target="../media/image580.png"/><Relationship Id="rId309" Type="http://schemas.openxmlformats.org/officeDocument/2006/relationships/image" Target="../media/image587.png"/><Relationship Id="rId460" Type="http://schemas.openxmlformats.org/officeDocument/2006/relationships/customXml" Target="../ink/ink1707.xml"/><Relationship Id="rId48" Type="http://schemas.openxmlformats.org/officeDocument/2006/relationships/customXml" Target="../ink/ink1544.xml"/><Relationship Id="rId113" Type="http://schemas.openxmlformats.org/officeDocument/2006/relationships/image" Target="../media/image490.png"/><Relationship Id="rId320" Type="http://schemas.openxmlformats.org/officeDocument/2006/relationships/customXml" Target="../ink/ink1637.xml"/><Relationship Id="rId558" Type="http://schemas.openxmlformats.org/officeDocument/2006/relationships/customXml" Target="../ink/ink1726.xml"/><Relationship Id="rId155" Type="http://schemas.openxmlformats.org/officeDocument/2006/relationships/image" Target="../media/image510.png"/><Relationship Id="rId362" Type="http://schemas.openxmlformats.org/officeDocument/2006/relationships/customXml" Target="../ink/ink1658.xml"/><Relationship Id="rId418" Type="http://schemas.openxmlformats.org/officeDocument/2006/relationships/customXml" Target="../ink/ink1686.xml"/><Relationship Id="rId17" Type="http://schemas.openxmlformats.org/officeDocument/2006/relationships/image" Target="../media/image1561.png"/><Relationship Id="rId59" Type="http://schemas.openxmlformats.org/officeDocument/2006/relationships/image" Target="../media/image1771.png"/><Relationship Id="rId124" Type="http://schemas.openxmlformats.org/officeDocument/2006/relationships/customXml" Target="../ink/ink1582.xml"/><Relationship Id="rId527" Type="http://schemas.openxmlformats.org/officeDocument/2006/relationships/image" Target="../media/image735.png"/><Relationship Id="rId569" Type="http://schemas.openxmlformats.org/officeDocument/2006/relationships/image" Target="../media/image758.png"/><Relationship Id="rId70" Type="http://schemas.openxmlformats.org/officeDocument/2006/relationships/customXml" Target="../ink/ink1555.xml"/><Relationship Id="rId331" Type="http://schemas.openxmlformats.org/officeDocument/2006/relationships/image" Target="../media/image598.png"/><Relationship Id="rId373" Type="http://schemas.openxmlformats.org/officeDocument/2006/relationships/image" Target="../media/image619.png"/><Relationship Id="rId429" Type="http://schemas.openxmlformats.org/officeDocument/2006/relationships/image" Target="../media/image647.png"/><Relationship Id="rId580" Type="http://schemas.openxmlformats.org/officeDocument/2006/relationships/customXml" Target="../ink/ink1738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549.png"/><Relationship Id="rId440" Type="http://schemas.openxmlformats.org/officeDocument/2006/relationships/customXml" Target="../ink/ink1697.xml"/><Relationship Id="rId28" Type="http://schemas.openxmlformats.org/officeDocument/2006/relationships/customXml" Target="../ink/ink1534.xml"/><Relationship Id="rId275" Type="http://schemas.openxmlformats.org/officeDocument/2006/relationships/image" Target="../media/image570.png"/><Relationship Id="rId300" Type="http://schemas.openxmlformats.org/officeDocument/2006/relationships/customXml" Target="../ink/ink1627.xml"/><Relationship Id="rId81" Type="http://schemas.openxmlformats.org/officeDocument/2006/relationships/image" Target="../media/image4740.png"/><Relationship Id="rId135" Type="http://schemas.openxmlformats.org/officeDocument/2006/relationships/image" Target="../media/image500.png"/><Relationship Id="rId342" Type="http://schemas.openxmlformats.org/officeDocument/2006/relationships/customXml" Target="../ink/ink1648.xml"/><Relationship Id="rId384" Type="http://schemas.openxmlformats.org/officeDocument/2006/relationships/customXml" Target="../ink/ink1669.xml"/><Relationship Id="rId591" Type="http://schemas.openxmlformats.org/officeDocument/2006/relationships/image" Target="../media/image769.png"/><Relationship Id="rId605" Type="http://schemas.openxmlformats.org/officeDocument/2006/relationships/image" Target="../media/image777.png"/><Relationship Id="rId39" Type="http://schemas.openxmlformats.org/officeDocument/2006/relationships/image" Target="../media/image1671.png"/><Relationship Id="rId286" Type="http://schemas.openxmlformats.org/officeDocument/2006/relationships/customXml" Target="../ink/ink1620.xml"/><Relationship Id="rId451" Type="http://schemas.openxmlformats.org/officeDocument/2006/relationships/image" Target="../media/image697.png"/><Relationship Id="rId493" Type="http://schemas.openxmlformats.org/officeDocument/2006/relationships/image" Target="../media/image717.png"/><Relationship Id="rId549" Type="http://schemas.openxmlformats.org/officeDocument/2006/relationships/image" Target="../media/image747.png"/><Relationship Id="rId50" Type="http://schemas.openxmlformats.org/officeDocument/2006/relationships/customXml" Target="../ink/ink1545.xml"/><Relationship Id="rId104" Type="http://schemas.openxmlformats.org/officeDocument/2006/relationships/customXml" Target="../ink/ink1572.xml"/><Relationship Id="rId146" Type="http://schemas.openxmlformats.org/officeDocument/2006/relationships/customXml" Target="../ink/ink1593.xml"/><Relationship Id="rId311" Type="http://schemas.openxmlformats.org/officeDocument/2006/relationships/image" Target="../media/image588.png"/><Relationship Id="rId353" Type="http://schemas.openxmlformats.org/officeDocument/2006/relationships/image" Target="../media/image609.png"/><Relationship Id="rId395" Type="http://schemas.openxmlformats.org/officeDocument/2006/relationships/image" Target="../media/image630.png"/><Relationship Id="rId409" Type="http://schemas.openxmlformats.org/officeDocument/2006/relationships/image" Target="../media/image637.png"/><Relationship Id="rId560" Type="http://schemas.openxmlformats.org/officeDocument/2006/relationships/customXml" Target="../ink/ink1727.xml"/><Relationship Id="rId92" Type="http://schemas.openxmlformats.org/officeDocument/2006/relationships/customXml" Target="../ink/ink1566.xml"/><Relationship Id="rId213" Type="http://schemas.openxmlformats.org/officeDocument/2006/relationships/image" Target="../media/image539.png"/><Relationship Id="rId420" Type="http://schemas.openxmlformats.org/officeDocument/2006/relationships/customXml" Target="../ink/ink1687.xml"/><Relationship Id="rId297" Type="http://schemas.openxmlformats.org/officeDocument/2006/relationships/image" Target="../media/image581.png"/><Relationship Id="rId462" Type="http://schemas.openxmlformats.org/officeDocument/2006/relationships/customXml" Target="../ink/ink1708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2.png"/><Relationship Id="rId299" Type="http://schemas.openxmlformats.org/officeDocument/2006/relationships/image" Target="../media/image582.png"/><Relationship Id="rId21" Type="http://schemas.openxmlformats.org/officeDocument/2006/relationships/image" Target="../media/image1581.png"/><Relationship Id="rId63" Type="http://schemas.openxmlformats.org/officeDocument/2006/relationships/image" Target="../media/image1791.png"/><Relationship Id="rId159" Type="http://schemas.openxmlformats.org/officeDocument/2006/relationships/image" Target="../media/image512.png"/><Relationship Id="rId324" Type="http://schemas.openxmlformats.org/officeDocument/2006/relationships/customXml" Target="../ink/ink1871.xml"/><Relationship Id="rId366" Type="http://schemas.openxmlformats.org/officeDocument/2006/relationships/customXml" Target="../ink/ink1892.xml"/><Relationship Id="rId573" Type="http://schemas.openxmlformats.org/officeDocument/2006/relationships/image" Target="../media/image796.png"/><Relationship Id="rId629" Type="http://schemas.openxmlformats.org/officeDocument/2006/relationships/image" Target="../media/image823.png"/><Relationship Id="rId433" Type="http://schemas.openxmlformats.org/officeDocument/2006/relationships/image" Target="../media/image649.png"/><Relationship Id="rId32" Type="http://schemas.openxmlformats.org/officeDocument/2006/relationships/customXml" Target="../ink/ink1767.xml"/><Relationship Id="rId74" Type="http://schemas.openxmlformats.org/officeDocument/2006/relationships/customXml" Target="../ink/ink1788.xml"/><Relationship Id="rId128" Type="http://schemas.openxmlformats.org/officeDocument/2006/relationships/customXml" Target="../ink/ink1815.xml"/><Relationship Id="rId335" Type="http://schemas.openxmlformats.org/officeDocument/2006/relationships/image" Target="../media/image600.png"/><Relationship Id="rId377" Type="http://schemas.openxmlformats.org/officeDocument/2006/relationships/image" Target="../media/image621.png"/><Relationship Id="rId584" Type="http://schemas.openxmlformats.org/officeDocument/2006/relationships/customXml" Target="../ink/ink1972.xml"/><Relationship Id="rId5" Type="http://schemas.openxmlformats.org/officeDocument/2006/relationships/image" Target="../media/image1502.png"/><Relationship Id="rId237" Type="http://schemas.openxmlformats.org/officeDocument/2006/relationships/image" Target="../media/image551.png"/><Relationship Id="rId402" Type="http://schemas.openxmlformats.org/officeDocument/2006/relationships/customXml" Target="../ink/ink1910.xml"/><Relationship Id="rId279" Type="http://schemas.openxmlformats.org/officeDocument/2006/relationships/image" Target="../media/image572.png"/><Relationship Id="rId444" Type="http://schemas.openxmlformats.org/officeDocument/2006/relationships/customXml" Target="../ink/ink1931.xml"/><Relationship Id="rId43" Type="http://schemas.openxmlformats.org/officeDocument/2006/relationships/image" Target="../media/image1691.png"/><Relationship Id="rId139" Type="http://schemas.openxmlformats.org/officeDocument/2006/relationships/image" Target="../media/image502.png"/><Relationship Id="rId290" Type="http://schemas.openxmlformats.org/officeDocument/2006/relationships/customXml" Target="../ink/ink1854.xml"/><Relationship Id="rId304" Type="http://schemas.openxmlformats.org/officeDocument/2006/relationships/customXml" Target="../ink/ink1861.xml"/><Relationship Id="rId346" Type="http://schemas.openxmlformats.org/officeDocument/2006/relationships/customXml" Target="../ink/ink1882.xml"/><Relationship Id="rId388" Type="http://schemas.openxmlformats.org/officeDocument/2006/relationships/customXml" Target="../ink/ink1903.xml"/><Relationship Id="rId553" Type="http://schemas.openxmlformats.org/officeDocument/2006/relationships/image" Target="../media/image749.png"/><Relationship Id="rId609" Type="http://schemas.openxmlformats.org/officeDocument/2006/relationships/image" Target="../media/image812.png"/><Relationship Id="rId85" Type="http://schemas.openxmlformats.org/officeDocument/2006/relationships/image" Target="../media/image4760.png"/><Relationship Id="rId150" Type="http://schemas.openxmlformats.org/officeDocument/2006/relationships/customXml" Target="../ink/ink1826.xml"/><Relationship Id="rId413" Type="http://schemas.openxmlformats.org/officeDocument/2006/relationships/image" Target="../media/image639.png"/><Relationship Id="rId595" Type="http://schemas.openxmlformats.org/officeDocument/2006/relationships/image" Target="../media/image772.png"/><Relationship Id="rId455" Type="http://schemas.openxmlformats.org/officeDocument/2006/relationships/image" Target="../media/image699.png"/><Relationship Id="rId620" Type="http://schemas.openxmlformats.org/officeDocument/2006/relationships/customXml" Target="../ink/ink1990.xml"/><Relationship Id="rId12" Type="http://schemas.openxmlformats.org/officeDocument/2006/relationships/customXml" Target="../ink/ink1757.xml"/><Relationship Id="rId108" Type="http://schemas.openxmlformats.org/officeDocument/2006/relationships/customXml" Target="../ink/ink1805.xml"/><Relationship Id="rId315" Type="http://schemas.openxmlformats.org/officeDocument/2006/relationships/image" Target="../media/image590.png"/><Relationship Id="rId357" Type="http://schemas.openxmlformats.org/officeDocument/2006/relationships/image" Target="../media/image611.png"/><Relationship Id="rId522" Type="http://schemas.openxmlformats.org/officeDocument/2006/relationships/customXml" Target="../ink/ink1948.xml"/><Relationship Id="rId54" Type="http://schemas.openxmlformats.org/officeDocument/2006/relationships/customXml" Target="../ink/ink1778.xml"/><Relationship Id="rId96" Type="http://schemas.openxmlformats.org/officeDocument/2006/relationships/customXml" Target="../ink/ink1799.xml"/><Relationship Id="rId161" Type="http://schemas.openxmlformats.org/officeDocument/2006/relationships/image" Target="../media/image513.png"/><Relationship Id="rId217" Type="http://schemas.openxmlformats.org/officeDocument/2006/relationships/image" Target="../media/image541.png"/><Relationship Id="rId399" Type="http://schemas.openxmlformats.org/officeDocument/2006/relationships/image" Target="../media/image632.png"/><Relationship Id="rId564" Type="http://schemas.openxmlformats.org/officeDocument/2006/relationships/customXml" Target="../ink/ink1961.xml"/><Relationship Id="rId424" Type="http://schemas.openxmlformats.org/officeDocument/2006/relationships/customXml" Target="../ink/ink1921.xml"/><Relationship Id="rId466" Type="http://schemas.openxmlformats.org/officeDocument/2006/relationships/customXml" Target="../ink/ink1942.xml"/><Relationship Id="rId631" Type="http://schemas.openxmlformats.org/officeDocument/2006/relationships/image" Target="../media/image824.png"/><Relationship Id="rId23" Type="http://schemas.openxmlformats.org/officeDocument/2006/relationships/image" Target="../media/image1591.png"/><Relationship Id="rId119" Type="http://schemas.openxmlformats.org/officeDocument/2006/relationships/image" Target="../media/image493.png"/><Relationship Id="rId326" Type="http://schemas.openxmlformats.org/officeDocument/2006/relationships/customXml" Target="../ink/ink1872.xml"/><Relationship Id="rId65" Type="http://schemas.openxmlformats.org/officeDocument/2006/relationships/image" Target="../media/image1801.png"/><Relationship Id="rId130" Type="http://schemas.openxmlformats.org/officeDocument/2006/relationships/customXml" Target="../ink/ink1816.xml"/><Relationship Id="rId368" Type="http://schemas.openxmlformats.org/officeDocument/2006/relationships/customXml" Target="../ink/ink1893.xml"/><Relationship Id="rId575" Type="http://schemas.openxmlformats.org/officeDocument/2006/relationships/image" Target="../media/image797.png"/><Relationship Id="rId435" Type="http://schemas.openxmlformats.org/officeDocument/2006/relationships/image" Target="../media/image650.png"/><Relationship Id="rId600" Type="http://schemas.openxmlformats.org/officeDocument/2006/relationships/customXml" Target="../ink/ink1980.xml"/><Relationship Id="rId281" Type="http://schemas.openxmlformats.org/officeDocument/2006/relationships/image" Target="../media/image573.png"/><Relationship Id="rId337" Type="http://schemas.openxmlformats.org/officeDocument/2006/relationships/image" Target="../media/image601.png"/><Relationship Id="rId34" Type="http://schemas.openxmlformats.org/officeDocument/2006/relationships/customXml" Target="../ink/ink1768.xml"/><Relationship Id="rId76" Type="http://schemas.openxmlformats.org/officeDocument/2006/relationships/customXml" Target="../ink/ink1789.xml"/><Relationship Id="rId141" Type="http://schemas.openxmlformats.org/officeDocument/2006/relationships/image" Target="../media/image503.png"/><Relationship Id="rId379" Type="http://schemas.openxmlformats.org/officeDocument/2006/relationships/image" Target="../media/image622.png"/><Relationship Id="rId586" Type="http://schemas.openxmlformats.org/officeDocument/2006/relationships/customXml" Target="../ink/ink1973.xml"/><Relationship Id="rId7" Type="http://schemas.openxmlformats.org/officeDocument/2006/relationships/image" Target="../media/image1511.png"/><Relationship Id="rId239" Type="http://schemas.openxmlformats.org/officeDocument/2006/relationships/image" Target="../media/image552.png"/><Relationship Id="rId390" Type="http://schemas.openxmlformats.org/officeDocument/2006/relationships/customXml" Target="../ink/ink1904.xml"/><Relationship Id="rId404" Type="http://schemas.openxmlformats.org/officeDocument/2006/relationships/customXml" Target="../ink/ink1911.xml"/><Relationship Id="rId446" Type="http://schemas.openxmlformats.org/officeDocument/2006/relationships/customXml" Target="../ink/ink1932.xml"/><Relationship Id="rId611" Type="http://schemas.openxmlformats.org/officeDocument/2006/relationships/image" Target="../media/image813.png"/><Relationship Id="rId292" Type="http://schemas.openxmlformats.org/officeDocument/2006/relationships/customXml" Target="../ink/ink1855.xml"/><Relationship Id="rId306" Type="http://schemas.openxmlformats.org/officeDocument/2006/relationships/customXml" Target="../ink/ink1862.xml"/><Relationship Id="rId45" Type="http://schemas.openxmlformats.org/officeDocument/2006/relationships/image" Target="../media/image1701.png"/><Relationship Id="rId87" Type="http://schemas.openxmlformats.org/officeDocument/2006/relationships/image" Target="../media/image4770.png"/><Relationship Id="rId110" Type="http://schemas.openxmlformats.org/officeDocument/2006/relationships/customXml" Target="../ink/ink1806.xml"/><Relationship Id="rId348" Type="http://schemas.openxmlformats.org/officeDocument/2006/relationships/customXml" Target="../ink/ink1883.xml"/><Relationship Id="rId555" Type="http://schemas.openxmlformats.org/officeDocument/2006/relationships/image" Target="../media/image791.png"/><Relationship Id="rId597" Type="http://schemas.openxmlformats.org/officeDocument/2006/relationships/image" Target="../media/image806.png"/><Relationship Id="rId152" Type="http://schemas.openxmlformats.org/officeDocument/2006/relationships/customXml" Target="../ink/ink1827.xml"/><Relationship Id="rId208" Type="http://schemas.openxmlformats.org/officeDocument/2006/relationships/customXml" Target="../ink/ink1834.xml"/><Relationship Id="rId415" Type="http://schemas.openxmlformats.org/officeDocument/2006/relationships/image" Target="../media/image640.png"/><Relationship Id="rId457" Type="http://schemas.openxmlformats.org/officeDocument/2006/relationships/image" Target="../media/image701.png"/><Relationship Id="rId622" Type="http://schemas.openxmlformats.org/officeDocument/2006/relationships/customXml" Target="../ink/ink1991.xml"/><Relationship Id="rId14" Type="http://schemas.openxmlformats.org/officeDocument/2006/relationships/customXml" Target="../ink/ink1758.xml"/><Relationship Id="rId56" Type="http://schemas.openxmlformats.org/officeDocument/2006/relationships/customXml" Target="../ink/ink1779.xml"/><Relationship Id="rId317" Type="http://schemas.openxmlformats.org/officeDocument/2006/relationships/image" Target="../media/image591.png"/><Relationship Id="rId359" Type="http://schemas.openxmlformats.org/officeDocument/2006/relationships/image" Target="../media/image612.png"/><Relationship Id="rId524" Type="http://schemas.openxmlformats.org/officeDocument/2006/relationships/customXml" Target="../ink/ink1949.xml"/><Relationship Id="rId566" Type="http://schemas.openxmlformats.org/officeDocument/2006/relationships/customXml" Target="../ink/ink1962.xml"/><Relationship Id="rId98" Type="http://schemas.openxmlformats.org/officeDocument/2006/relationships/customXml" Target="../ink/ink1800.xml"/><Relationship Id="rId121" Type="http://schemas.openxmlformats.org/officeDocument/2006/relationships/image" Target="../media/image218.png"/><Relationship Id="rId163" Type="http://schemas.openxmlformats.org/officeDocument/2006/relationships/image" Target="../media/image225.png"/><Relationship Id="rId370" Type="http://schemas.openxmlformats.org/officeDocument/2006/relationships/customXml" Target="../ink/ink1894.xml"/><Relationship Id="rId426" Type="http://schemas.openxmlformats.org/officeDocument/2006/relationships/customXml" Target="../ink/ink1922.xml"/><Relationship Id="rId633" Type="http://schemas.openxmlformats.org/officeDocument/2006/relationships/image" Target="../media/image825.png"/><Relationship Id="rId468" Type="http://schemas.openxmlformats.org/officeDocument/2006/relationships/customXml" Target="../ink/ink1943.xml"/><Relationship Id="rId25" Type="http://schemas.openxmlformats.org/officeDocument/2006/relationships/image" Target="../media/image1601.png"/><Relationship Id="rId67" Type="http://schemas.openxmlformats.org/officeDocument/2006/relationships/image" Target="../media/image1811.png"/><Relationship Id="rId272" Type="http://schemas.openxmlformats.org/officeDocument/2006/relationships/customXml" Target="../ink/ink1845.xml"/><Relationship Id="rId328" Type="http://schemas.openxmlformats.org/officeDocument/2006/relationships/customXml" Target="../ink/ink1873.xml"/><Relationship Id="rId577" Type="http://schemas.openxmlformats.org/officeDocument/2006/relationships/image" Target="../media/image798.png"/><Relationship Id="rId132" Type="http://schemas.openxmlformats.org/officeDocument/2006/relationships/customXml" Target="../ink/ink1817.xml"/><Relationship Id="rId381" Type="http://schemas.openxmlformats.org/officeDocument/2006/relationships/image" Target="../media/image623.png"/><Relationship Id="rId602" Type="http://schemas.openxmlformats.org/officeDocument/2006/relationships/customXml" Target="../ink/ink1981.xml"/><Relationship Id="rId241" Type="http://schemas.openxmlformats.org/officeDocument/2006/relationships/image" Target="../media/image553.png"/><Relationship Id="rId437" Type="http://schemas.openxmlformats.org/officeDocument/2006/relationships/image" Target="../media/image651.png"/><Relationship Id="rId36" Type="http://schemas.openxmlformats.org/officeDocument/2006/relationships/customXml" Target="../ink/ink1769.xml"/><Relationship Id="rId283" Type="http://schemas.openxmlformats.org/officeDocument/2006/relationships/image" Target="../media/image574.png"/><Relationship Id="rId339" Type="http://schemas.openxmlformats.org/officeDocument/2006/relationships/image" Target="../media/image602.png"/><Relationship Id="rId490" Type="http://schemas.openxmlformats.org/officeDocument/2006/relationships/customXml" Target="../ink/ink1944.xml"/><Relationship Id="rId546" Type="http://schemas.openxmlformats.org/officeDocument/2006/relationships/customXml" Target="../ink/ink1952.xml"/><Relationship Id="rId78" Type="http://schemas.openxmlformats.org/officeDocument/2006/relationships/customXml" Target="../ink/ink1790.xml"/><Relationship Id="rId101" Type="http://schemas.openxmlformats.org/officeDocument/2006/relationships/image" Target="../media/image4840.png"/><Relationship Id="rId143" Type="http://schemas.openxmlformats.org/officeDocument/2006/relationships/image" Target="../media/image504.png"/><Relationship Id="rId350" Type="http://schemas.openxmlformats.org/officeDocument/2006/relationships/customXml" Target="../ink/ink1884.xml"/><Relationship Id="rId406" Type="http://schemas.openxmlformats.org/officeDocument/2006/relationships/customXml" Target="../ink/ink1912.xml"/><Relationship Id="rId588" Type="http://schemas.openxmlformats.org/officeDocument/2006/relationships/customXml" Target="../ink/ink1974.xml"/><Relationship Id="rId9" Type="http://schemas.openxmlformats.org/officeDocument/2006/relationships/image" Target="../media/image1521.png"/><Relationship Id="rId210" Type="http://schemas.openxmlformats.org/officeDocument/2006/relationships/customXml" Target="../ink/ink1835.xml"/><Relationship Id="rId392" Type="http://schemas.openxmlformats.org/officeDocument/2006/relationships/customXml" Target="../ink/ink1905.xml"/><Relationship Id="rId448" Type="http://schemas.openxmlformats.org/officeDocument/2006/relationships/customXml" Target="../ink/ink1933.xml"/><Relationship Id="rId613" Type="http://schemas.openxmlformats.org/officeDocument/2006/relationships/image" Target="../media/image814.png"/><Relationship Id="rId294" Type="http://schemas.openxmlformats.org/officeDocument/2006/relationships/customXml" Target="../ink/ink1856.xml"/><Relationship Id="rId308" Type="http://schemas.openxmlformats.org/officeDocument/2006/relationships/customXml" Target="../ink/ink1863.xml"/><Relationship Id="rId47" Type="http://schemas.openxmlformats.org/officeDocument/2006/relationships/image" Target="../media/image1711.png"/><Relationship Id="rId89" Type="http://schemas.openxmlformats.org/officeDocument/2006/relationships/image" Target="../media/image4780.png"/><Relationship Id="rId112" Type="http://schemas.openxmlformats.org/officeDocument/2006/relationships/customXml" Target="../ink/ink1807.xml"/><Relationship Id="rId154" Type="http://schemas.openxmlformats.org/officeDocument/2006/relationships/customXml" Target="../ink/ink1828.xml"/><Relationship Id="rId361" Type="http://schemas.openxmlformats.org/officeDocument/2006/relationships/image" Target="../media/image613.png"/><Relationship Id="rId557" Type="http://schemas.openxmlformats.org/officeDocument/2006/relationships/image" Target="../media/image792.png"/><Relationship Id="rId599" Type="http://schemas.openxmlformats.org/officeDocument/2006/relationships/image" Target="../media/image807.png"/><Relationship Id="rId417" Type="http://schemas.openxmlformats.org/officeDocument/2006/relationships/image" Target="../media/image641.png"/><Relationship Id="rId459" Type="http://schemas.openxmlformats.org/officeDocument/2006/relationships/image" Target="../media/image702.png"/><Relationship Id="rId624" Type="http://schemas.openxmlformats.org/officeDocument/2006/relationships/customXml" Target="../ink/ink1992.xml"/><Relationship Id="rId16" Type="http://schemas.openxmlformats.org/officeDocument/2006/relationships/customXml" Target="../ink/ink1759.xml"/><Relationship Id="rId319" Type="http://schemas.openxmlformats.org/officeDocument/2006/relationships/image" Target="../media/image592.png"/><Relationship Id="rId526" Type="http://schemas.openxmlformats.org/officeDocument/2006/relationships/customXml" Target="../ink/ink1950.xml"/><Relationship Id="rId58" Type="http://schemas.openxmlformats.org/officeDocument/2006/relationships/customXml" Target="../ink/ink1780.xml"/><Relationship Id="rId123" Type="http://schemas.openxmlformats.org/officeDocument/2006/relationships/image" Target="../media/image494.png"/><Relationship Id="rId330" Type="http://schemas.openxmlformats.org/officeDocument/2006/relationships/customXml" Target="../ink/ink1874.xml"/><Relationship Id="rId568" Type="http://schemas.openxmlformats.org/officeDocument/2006/relationships/customXml" Target="../ink/ink1963.xml"/><Relationship Id="rId372" Type="http://schemas.openxmlformats.org/officeDocument/2006/relationships/customXml" Target="../ink/ink1895.xml"/><Relationship Id="rId428" Type="http://schemas.openxmlformats.org/officeDocument/2006/relationships/customXml" Target="../ink/ink1923.xml"/><Relationship Id="rId635" Type="http://schemas.openxmlformats.org/officeDocument/2006/relationships/image" Target="../media/image826.png"/><Relationship Id="rId274" Type="http://schemas.openxmlformats.org/officeDocument/2006/relationships/customXml" Target="../ink/ink1846.xml"/><Relationship Id="rId27" Type="http://schemas.openxmlformats.org/officeDocument/2006/relationships/image" Target="../media/image1611.png"/><Relationship Id="rId69" Type="http://schemas.openxmlformats.org/officeDocument/2006/relationships/image" Target="../media/image1821.png"/><Relationship Id="rId134" Type="http://schemas.openxmlformats.org/officeDocument/2006/relationships/customXml" Target="../ink/ink1818.xml"/><Relationship Id="rId579" Type="http://schemas.openxmlformats.org/officeDocument/2006/relationships/image" Target="../media/image799.png"/><Relationship Id="rId80" Type="http://schemas.openxmlformats.org/officeDocument/2006/relationships/customXml" Target="../ink/ink1791.xml"/><Relationship Id="rId341" Type="http://schemas.openxmlformats.org/officeDocument/2006/relationships/image" Target="../media/image603.png"/><Relationship Id="rId383" Type="http://schemas.openxmlformats.org/officeDocument/2006/relationships/image" Target="../media/image624.png"/><Relationship Id="rId439" Type="http://schemas.openxmlformats.org/officeDocument/2006/relationships/image" Target="../media/image652.png"/><Relationship Id="rId590" Type="http://schemas.openxmlformats.org/officeDocument/2006/relationships/customXml" Target="../ink/ink1975.xml"/><Relationship Id="rId604" Type="http://schemas.openxmlformats.org/officeDocument/2006/relationships/customXml" Target="../ink/ink1982.xml"/><Relationship Id="rId285" Type="http://schemas.openxmlformats.org/officeDocument/2006/relationships/image" Target="../media/image575.png"/><Relationship Id="rId450" Type="http://schemas.openxmlformats.org/officeDocument/2006/relationships/customXml" Target="../ink/ink1934.xml"/><Relationship Id="rId38" Type="http://schemas.openxmlformats.org/officeDocument/2006/relationships/customXml" Target="../ink/ink1770.xml"/><Relationship Id="rId103" Type="http://schemas.openxmlformats.org/officeDocument/2006/relationships/image" Target="../media/image4850.png"/><Relationship Id="rId310" Type="http://schemas.openxmlformats.org/officeDocument/2006/relationships/customXml" Target="../ink/ink1864.xml"/><Relationship Id="rId492" Type="http://schemas.openxmlformats.org/officeDocument/2006/relationships/customXml" Target="../ink/ink1945.xml"/><Relationship Id="rId548" Type="http://schemas.openxmlformats.org/officeDocument/2006/relationships/customXml" Target="../ink/ink1953.xml"/><Relationship Id="rId91" Type="http://schemas.openxmlformats.org/officeDocument/2006/relationships/image" Target="../media/image4790.png"/><Relationship Id="rId145" Type="http://schemas.openxmlformats.org/officeDocument/2006/relationships/image" Target="../media/image505.png"/><Relationship Id="rId352" Type="http://schemas.openxmlformats.org/officeDocument/2006/relationships/customXml" Target="../ink/ink1885.xml"/><Relationship Id="rId394" Type="http://schemas.openxmlformats.org/officeDocument/2006/relationships/customXml" Target="../ink/ink1906.xml"/><Relationship Id="rId408" Type="http://schemas.openxmlformats.org/officeDocument/2006/relationships/customXml" Target="../ink/ink1913.xml"/><Relationship Id="rId615" Type="http://schemas.openxmlformats.org/officeDocument/2006/relationships/image" Target="../media/image815.png"/><Relationship Id="rId212" Type="http://schemas.openxmlformats.org/officeDocument/2006/relationships/customXml" Target="../ink/ink1836.xml"/><Relationship Id="rId49" Type="http://schemas.openxmlformats.org/officeDocument/2006/relationships/image" Target="../media/image1721.png"/><Relationship Id="rId114" Type="http://schemas.openxmlformats.org/officeDocument/2006/relationships/customXml" Target="../ink/ink1808.xml"/><Relationship Id="rId296" Type="http://schemas.openxmlformats.org/officeDocument/2006/relationships/customXml" Target="../ink/ink1857.xml"/><Relationship Id="rId461" Type="http://schemas.openxmlformats.org/officeDocument/2006/relationships/image" Target="../media/image703.png"/><Relationship Id="rId559" Type="http://schemas.openxmlformats.org/officeDocument/2006/relationships/image" Target="../media/image793.png"/><Relationship Id="rId60" Type="http://schemas.openxmlformats.org/officeDocument/2006/relationships/customXml" Target="../ink/ink1781.xml"/><Relationship Id="rId156" Type="http://schemas.openxmlformats.org/officeDocument/2006/relationships/customXml" Target="../ink/ink1829.xml"/><Relationship Id="rId321" Type="http://schemas.openxmlformats.org/officeDocument/2006/relationships/image" Target="../media/image593.png"/><Relationship Id="rId363" Type="http://schemas.openxmlformats.org/officeDocument/2006/relationships/image" Target="../media/image614.png"/><Relationship Id="rId419" Type="http://schemas.openxmlformats.org/officeDocument/2006/relationships/image" Target="../media/image642.png"/><Relationship Id="rId570" Type="http://schemas.openxmlformats.org/officeDocument/2006/relationships/customXml" Target="../ink/ink1964.xml"/><Relationship Id="rId626" Type="http://schemas.openxmlformats.org/officeDocument/2006/relationships/customXml" Target="../ink/ink1993.xml"/><Relationship Id="rId430" Type="http://schemas.openxmlformats.org/officeDocument/2006/relationships/customXml" Target="../ink/ink1924.xml"/><Relationship Id="rId18" Type="http://schemas.openxmlformats.org/officeDocument/2006/relationships/customXml" Target="../ink/ink1760.xml"/><Relationship Id="rId528" Type="http://schemas.openxmlformats.org/officeDocument/2006/relationships/customXml" Target="../ink/ink1951.xml"/><Relationship Id="rId125" Type="http://schemas.openxmlformats.org/officeDocument/2006/relationships/image" Target="../media/image495.png"/><Relationship Id="rId332" Type="http://schemas.openxmlformats.org/officeDocument/2006/relationships/customXml" Target="../ink/ink1875.xml"/><Relationship Id="rId374" Type="http://schemas.openxmlformats.org/officeDocument/2006/relationships/customXml" Target="../ink/ink1896.xml"/><Relationship Id="rId581" Type="http://schemas.openxmlformats.org/officeDocument/2006/relationships/image" Target="../media/image801.png"/><Relationship Id="rId71" Type="http://schemas.openxmlformats.org/officeDocument/2006/relationships/image" Target="../media/image1831.png"/><Relationship Id="rId234" Type="http://schemas.openxmlformats.org/officeDocument/2006/relationships/customXml" Target="../ink/ink1840.xml"/><Relationship Id="rId637" Type="http://schemas.openxmlformats.org/officeDocument/2006/relationships/image" Target="../media/image827.png"/><Relationship Id="rId2" Type="http://schemas.openxmlformats.org/officeDocument/2006/relationships/customXml" Target="../ink/ink1752.xml"/><Relationship Id="rId29" Type="http://schemas.openxmlformats.org/officeDocument/2006/relationships/image" Target="../media/image1621.png"/><Relationship Id="rId276" Type="http://schemas.openxmlformats.org/officeDocument/2006/relationships/customXml" Target="../ink/ink1847.xml"/><Relationship Id="rId441" Type="http://schemas.openxmlformats.org/officeDocument/2006/relationships/image" Target="../media/image653.png"/><Relationship Id="rId40" Type="http://schemas.openxmlformats.org/officeDocument/2006/relationships/customXml" Target="../ink/ink1771.xml"/><Relationship Id="rId136" Type="http://schemas.openxmlformats.org/officeDocument/2006/relationships/customXml" Target="../ink/ink1819.xml"/><Relationship Id="rId301" Type="http://schemas.openxmlformats.org/officeDocument/2006/relationships/image" Target="../media/image583.png"/><Relationship Id="rId343" Type="http://schemas.openxmlformats.org/officeDocument/2006/relationships/image" Target="../media/image604.png"/><Relationship Id="rId550" Type="http://schemas.openxmlformats.org/officeDocument/2006/relationships/customXml" Target="../ink/ink1954.xml"/><Relationship Id="rId82" Type="http://schemas.openxmlformats.org/officeDocument/2006/relationships/customXml" Target="../ink/ink1792.xml"/><Relationship Id="rId385" Type="http://schemas.openxmlformats.org/officeDocument/2006/relationships/image" Target="../media/image625.png"/><Relationship Id="rId592" Type="http://schemas.openxmlformats.org/officeDocument/2006/relationships/customXml" Target="../ink/ink1976.xml"/><Relationship Id="rId606" Type="http://schemas.openxmlformats.org/officeDocument/2006/relationships/customXml" Target="../ink/ink1983.xml"/><Relationship Id="rId287" Type="http://schemas.openxmlformats.org/officeDocument/2006/relationships/image" Target="../media/image576.png"/><Relationship Id="rId410" Type="http://schemas.openxmlformats.org/officeDocument/2006/relationships/customXml" Target="../ink/ink1914.xml"/><Relationship Id="rId452" Type="http://schemas.openxmlformats.org/officeDocument/2006/relationships/customXml" Target="../ink/ink1935.xml"/><Relationship Id="rId494" Type="http://schemas.openxmlformats.org/officeDocument/2006/relationships/customXml" Target="../ink/ink1946.xml"/><Relationship Id="rId105" Type="http://schemas.openxmlformats.org/officeDocument/2006/relationships/image" Target="../media/image4860.png"/><Relationship Id="rId147" Type="http://schemas.openxmlformats.org/officeDocument/2006/relationships/image" Target="../media/image506.png"/><Relationship Id="rId312" Type="http://schemas.openxmlformats.org/officeDocument/2006/relationships/customXml" Target="../ink/ink1865.xml"/><Relationship Id="rId354" Type="http://schemas.openxmlformats.org/officeDocument/2006/relationships/customXml" Target="../ink/ink1886.xml"/><Relationship Id="rId51" Type="http://schemas.openxmlformats.org/officeDocument/2006/relationships/image" Target="../media/image1731.png"/><Relationship Id="rId93" Type="http://schemas.openxmlformats.org/officeDocument/2006/relationships/image" Target="../media/image4800.png"/><Relationship Id="rId396" Type="http://schemas.openxmlformats.org/officeDocument/2006/relationships/customXml" Target="../ink/ink1907.xml"/><Relationship Id="rId561" Type="http://schemas.openxmlformats.org/officeDocument/2006/relationships/image" Target="../media/image794.png"/><Relationship Id="rId617" Type="http://schemas.openxmlformats.org/officeDocument/2006/relationships/image" Target="../media/image816.png"/><Relationship Id="rId214" Type="http://schemas.openxmlformats.org/officeDocument/2006/relationships/customXml" Target="../ink/ink1837.xml"/><Relationship Id="rId298" Type="http://schemas.openxmlformats.org/officeDocument/2006/relationships/customXml" Target="../ink/ink1858.xml"/><Relationship Id="rId421" Type="http://schemas.openxmlformats.org/officeDocument/2006/relationships/image" Target="../media/image643.png"/><Relationship Id="rId463" Type="http://schemas.openxmlformats.org/officeDocument/2006/relationships/image" Target="../media/image704.png"/><Relationship Id="rId116" Type="http://schemas.openxmlformats.org/officeDocument/2006/relationships/customXml" Target="../ink/ink1809.xml"/><Relationship Id="rId158" Type="http://schemas.openxmlformats.org/officeDocument/2006/relationships/customXml" Target="../ink/ink1830.xml"/><Relationship Id="rId323" Type="http://schemas.openxmlformats.org/officeDocument/2006/relationships/image" Target="../media/image594.png"/><Relationship Id="rId20" Type="http://schemas.openxmlformats.org/officeDocument/2006/relationships/customXml" Target="../ink/ink1761.xml"/><Relationship Id="rId62" Type="http://schemas.openxmlformats.org/officeDocument/2006/relationships/customXml" Target="../ink/ink1782.xml"/><Relationship Id="rId365" Type="http://schemas.openxmlformats.org/officeDocument/2006/relationships/image" Target="../media/image615.png"/><Relationship Id="rId572" Type="http://schemas.openxmlformats.org/officeDocument/2006/relationships/customXml" Target="../ink/ink1966.xml"/><Relationship Id="rId628" Type="http://schemas.openxmlformats.org/officeDocument/2006/relationships/customXml" Target="../ink/ink1994.xml"/><Relationship Id="rId288" Type="http://schemas.openxmlformats.org/officeDocument/2006/relationships/customXml" Target="../ink/ink1853.xml"/><Relationship Id="rId411" Type="http://schemas.openxmlformats.org/officeDocument/2006/relationships/image" Target="../media/image638.png"/><Relationship Id="rId432" Type="http://schemas.openxmlformats.org/officeDocument/2006/relationships/customXml" Target="../ink/ink1925.xml"/><Relationship Id="rId453" Type="http://schemas.openxmlformats.org/officeDocument/2006/relationships/image" Target="../media/image698.png"/><Relationship Id="rId106" Type="http://schemas.openxmlformats.org/officeDocument/2006/relationships/customXml" Target="../ink/ink1804.xml"/><Relationship Id="rId127" Type="http://schemas.openxmlformats.org/officeDocument/2006/relationships/image" Target="../media/image496.png"/><Relationship Id="rId313" Type="http://schemas.openxmlformats.org/officeDocument/2006/relationships/image" Target="../media/image589.png"/><Relationship Id="rId495" Type="http://schemas.openxmlformats.org/officeDocument/2006/relationships/image" Target="../media/image718.png"/><Relationship Id="rId10" Type="http://schemas.openxmlformats.org/officeDocument/2006/relationships/customXml" Target="../ink/ink1756.xml"/><Relationship Id="rId31" Type="http://schemas.openxmlformats.org/officeDocument/2006/relationships/image" Target="../media/image1631.png"/><Relationship Id="rId52" Type="http://schemas.openxmlformats.org/officeDocument/2006/relationships/customXml" Target="../ink/ink1777.xml"/><Relationship Id="rId73" Type="http://schemas.openxmlformats.org/officeDocument/2006/relationships/image" Target="../media/image1841.png"/><Relationship Id="rId94" Type="http://schemas.openxmlformats.org/officeDocument/2006/relationships/customXml" Target="../ink/ink1798.xml"/><Relationship Id="rId148" Type="http://schemas.openxmlformats.org/officeDocument/2006/relationships/customXml" Target="../ink/ink1825.xml"/><Relationship Id="rId334" Type="http://schemas.openxmlformats.org/officeDocument/2006/relationships/customXml" Target="../ink/ink1876.xml"/><Relationship Id="rId355" Type="http://schemas.openxmlformats.org/officeDocument/2006/relationships/image" Target="../media/image610.png"/><Relationship Id="rId376" Type="http://schemas.openxmlformats.org/officeDocument/2006/relationships/customXml" Target="../ink/ink1897.xml"/><Relationship Id="rId397" Type="http://schemas.openxmlformats.org/officeDocument/2006/relationships/image" Target="../media/image631.png"/><Relationship Id="rId562" Type="http://schemas.openxmlformats.org/officeDocument/2006/relationships/customXml" Target="../ink/ink1960.xml"/><Relationship Id="rId583" Type="http://schemas.openxmlformats.org/officeDocument/2006/relationships/image" Target="../media/image802.png"/><Relationship Id="rId618" Type="http://schemas.openxmlformats.org/officeDocument/2006/relationships/customXml" Target="../ink/ink1989.xml"/><Relationship Id="rId4" Type="http://schemas.openxmlformats.org/officeDocument/2006/relationships/customXml" Target="../ink/ink1753.xml"/><Relationship Id="rId215" Type="http://schemas.openxmlformats.org/officeDocument/2006/relationships/image" Target="../media/image540.png"/><Relationship Id="rId236" Type="http://schemas.openxmlformats.org/officeDocument/2006/relationships/customXml" Target="../ink/ink1841.xml"/><Relationship Id="rId278" Type="http://schemas.openxmlformats.org/officeDocument/2006/relationships/customXml" Target="../ink/ink1848.xml"/><Relationship Id="rId401" Type="http://schemas.openxmlformats.org/officeDocument/2006/relationships/image" Target="../media/image633.png"/><Relationship Id="rId422" Type="http://schemas.openxmlformats.org/officeDocument/2006/relationships/customXml" Target="../ink/ink1920.xml"/><Relationship Id="rId443" Type="http://schemas.openxmlformats.org/officeDocument/2006/relationships/image" Target="../media/image654.png"/><Relationship Id="rId464" Type="http://schemas.openxmlformats.org/officeDocument/2006/relationships/customXml" Target="../ink/ink1941.xml"/><Relationship Id="rId303" Type="http://schemas.openxmlformats.org/officeDocument/2006/relationships/image" Target="../media/image584.png"/><Relationship Id="rId42" Type="http://schemas.openxmlformats.org/officeDocument/2006/relationships/customXml" Target="../ink/ink1772.xml"/><Relationship Id="rId84" Type="http://schemas.openxmlformats.org/officeDocument/2006/relationships/customXml" Target="../ink/ink1793.xml"/><Relationship Id="rId138" Type="http://schemas.openxmlformats.org/officeDocument/2006/relationships/customXml" Target="../ink/ink1820.xml"/><Relationship Id="rId345" Type="http://schemas.openxmlformats.org/officeDocument/2006/relationships/image" Target="../media/image605.png"/><Relationship Id="rId387" Type="http://schemas.openxmlformats.org/officeDocument/2006/relationships/image" Target="../media/image626.png"/><Relationship Id="rId552" Type="http://schemas.openxmlformats.org/officeDocument/2006/relationships/customXml" Target="../ink/ink1955.xml"/><Relationship Id="rId594" Type="http://schemas.openxmlformats.org/officeDocument/2006/relationships/customXml" Target="../ink/ink1977.xml"/><Relationship Id="rId608" Type="http://schemas.openxmlformats.org/officeDocument/2006/relationships/customXml" Target="../ink/ink1984.xml"/><Relationship Id="rId412" Type="http://schemas.openxmlformats.org/officeDocument/2006/relationships/customXml" Target="../ink/ink1915.xml"/><Relationship Id="rId107" Type="http://schemas.openxmlformats.org/officeDocument/2006/relationships/image" Target="../media/image4870.png"/><Relationship Id="rId289" Type="http://schemas.openxmlformats.org/officeDocument/2006/relationships/image" Target="../media/image577.png"/><Relationship Id="rId454" Type="http://schemas.openxmlformats.org/officeDocument/2006/relationships/customXml" Target="../ink/ink1936.xml"/><Relationship Id="rId496" Type="http://schemas.openxmlformats.org/officeDocument/2006/relationships/customXml" Target="../ink/ink1947.xml"/><Relationship Id="rId11" Type="http://schemas.openxmlformats.org/officeDocument/2006/relationships/image" Target="../media/image1531.png"/><Relationship Id="rId53" Type="http://schemas.openxmlformats.org/officeDocument/2006/relationships/image" Target="../media/image1741.png"/><Relationship Id="rId149" Type="http://schemas.openxmlformats.org/officeDocument/2006/relationships/image" Target="../media/image507.png"/><Relationship Id="rId314" Type="http://schemas.openxmlformats.org/officeDocument/2006/relationships/customXml" Target="../ink/ink1866.xml"/><Relationship Id="rId356" Type="http://schemas.openxmlformats.org/officeDocument/2006/relationships/customXml" Target="../ink/ink1887.xml"/><Relationship Id="rId398" Type="http://schemas.openxmlformats.org/officeDocument/2006/relationships/customXml" Target="../ink/ink1908.xml"/><Relationship Id="rId521" Type="http://schemas.openxmlformats.org/officeDocument/2006/relationships/image" Target="../media/image733.png"/><Relationship Id="rId563" Type="http://schemas.openxmlformats.org/officeDocument/2006/relationships/image" Target="../media/image755.png"/><Relationship Id="rId619" Type="http://schemas.openxmlformats.org/officeDocument/2006/relationships/image" Target="../media/image817.png"/><Relationship Id="rId95" Type="http://schemas.openxmlformats.org/officeDocument/2006/relationships/image" Target="../media/image4810.png"/><Relationship Id="rId160" Type="http://schemas.openxmlformats.org/officeDocument/2006/relationships/customXml" Target="../ink/ink1831.xml"/><Relationship Id="rId216" Type="http://schemas.openxmlformats.org/officeDocument/2006/relationships/customXml" Target="../ink/ink1838.xml"/><Relationship Id="rId423" Type="http://schemas.openxmlformats.org/officeDocument/2006/relationships/image" Target="../media/image644.png"/><Relationship Id="rId465" Type="http://schemas.openxmlformats.org/officeDocument/2006/relationships/image" Target="../media/image705.png"/><Relationship Id="rId630" Type="http://schemas.openxmlformats.org/officeDocument/2006/relationships/customXml" Target="../ink/ink1995.xml"/><Relationship Id="rId22" Type="http://schemas.openxmlformats.org/officeDocument/2006/relationships/customXml" Target="../ink/ink1762.xml"/><Relationship Id="rId64" Type="http://schemas.openxmlformats.org/officeDocument/2006/relationships/customXml" Target="../ink/ink1783.xml"/><Relationship Id="rId118" Type="http://schemas.openxmlformats.org/officeDocument/2006/relationships/customXml" Target="../ink/ink1810.xml"/><Relationship Id="rId325" Type="http://schemas.openxmlformats.org/officeDocument/2006/relationships/image" Target="../media/image595.png"/><Relationship Id="rId367" Type="http://schemas.openxmlformats.org/officeDocument/2006/relationships/image" Target="../media/image616.png"/><Relationship Id="rId574" Type="http://schemas.openxmlformats.org/officeDocument/2006/relationships/customXml" Target="../ink/ink1967.xml"/><Relationship Id="rId434" Type="http://schemas.openxmlformats.org/officeDocument/2006/relationships/customXml" Target="../ink/ink1926.xml"/><Relationship Id="rId33" Type="http://schemas.openxmlformats.org/officeDocument/2006/relationships/image" Target="../media/image1641.png"/><Relationship Id="rId129" Type="http://schemas.openxmlformats.org/officeDocument/2006/relationships/image" Target="../media/image497.png"/><Relationship Id="rId280" Type="http://schemas.openxmlformats.org/officeDocument/2006/relationships/customXml" Target="../ink/ink1849.xml"/><Relationship Id="rId336" Type="http://schemas.openxmlformats.org/officeDocument/2006/relationships/customXml" Target="../ink/ink1877.xml"/><Relationship Id="rId75" Type="http://schemas.openxmlformats.org/officeDocument/2006/relationships/image" Target="../media/image4710.png"/><Relationship Id="rId140" Type="http://schemas.openxmlformats.org/officeDocument/2006/relationships/customXml" Target="../ink/ink1821.xml"/><Relationship Id="rId378" Type="http://schemas.openxmlformats.org/officeDocument/2006/relationships/customXml" Target="../ink/ink1898.xml"/><Relationship Id="rId403" Type="http://schemas.openxmlformats.org/officeDocument/2006/relationships/image" Target="../media/image634.png"/><Relationship Id="rId585" Type="http://schemas.openxmlformats.org/officeDocument/2006/relationships/image" Target="../media/image766.png"/><Relationship Id="rId6" Type="http://schemas.openxmlformats.org/officeDocument/2006/relationships/customXml" Target="../ink/ink1754.xml"/><Relationship Id="rId238" Type="http://schemas.openxmlformats.org/officeDocument/2006/relationships/customXml" Target="../ink/ink1842.xml"/><Relationship Id="rId445" Type="http://schemas.openxmlformats.org/officeDocument/2006/relationships/image" Target="../media/image655.png"/><Relationship Id="rId610" Type="http://schemas.openxmlformats.org/officeDocument/2006/relationships/customXml" Target="../ink/ink1985.xml"/><Relationship Id="rId291" Type="http://schemas.openxmlformats.org/officeDocument/2006/relationships/image" Target="../media/image578.png"/><Relationship Id="rId305" Type="http://schemas.openxmlformats.org/officeDocument/2006/relationships/image" Target="../media/image585.png"/><Relationship Id="rId347" Type="http://schemas.openxmlformats.org/officeDocument/2006/relationships/image" Target="../media/image606.png"/><Relationship Id="rId44" Type="http://schemas.openxmlformats.org/officeDocument/2006/relationships/customXml" Target="../ink/ink1773.xml"/><Relationship Id="rId86" Type="http://schemas.openxmlformats.org/officeDocument/2006/relationships/customXml" Target="../ink/ink1794.xml"/><Relationship Id="rId151" Type="http://schemas.openxmlformats.org/officeDocument/2006/relationships/image" Target="../media/image508.png"/><Relationship Id="rId389" Type="http://schemas.openxmlformats.org/officeDocument/2006/relationships/image" Target="../media/image627.png"/><Relationship Id="rId554" Type="http://schemas.openxmlformats.org/officeDocument/2006/relationships/customXml" Target="../ink/ink1956.xml"/><Relationship Id="rId596" Type="http://schemas.openxmlformats.org/officeDocument/2006/relationships/customXml" Target="../ink/ink1978.xml"/><Relationship Id="rId207" Type="http://schemas.openxmlformats.org/officeDocument/2006/relationships/image" Target="../media/image536.png"/><Relationship Id="rId414" Type="http://schemas.openxmlformats.org/officeDocument/2006/relationships/customXml" Target="../ink/ink1916.xml"/><Relationship Id="rId456" Type="http://schemas.openxmlformats.org/officeDocument/2006/relationships/customXml" Target="../ink/ink1937.xml"/><Relationship Id="rId621" Type="http://schemas.openxmlformats.org/officeDocument/2006/relationships/image" Target="../media/image818.png"/><Relationship Id="rId13" Type="http://schemas.openxmlformats.org/officeDocument/2006/relationships/image" Target="../media/image1541.png"/><Relationship Id="rId109" Type="http://schemas.openxmlformats.org/officeDocument/2006/relationships/image" Target="../media/image488.png"/><Relationship Id="rId316" Type="http://schemas.openxmlformats.org/officeDocument/2006/relationships/customXml" Target="../ink/ink1867.xml"/><Relationship Id="rId523" Type="http://schemas.openxmlformats.org/officeDocument/2006/relationships/image" Target="../media/image734.png"/><Relationship Id="rId55" Type="http://schemas.openxmlformats.org/officeDocument/2006/relationships/image" Target="../media/image1751.png"/><Relationship Id="rId97" Type="http://schemas.openxmlformats.org/officeDocument/2006/relationships/image" Target="../media/image4820.png"/><Relationship Id="rId120" Type="http://schemas.openxmlformats.org/officeDocument/2006/relationships/customXml" Target="../ink/ink1811.xml"/><Relationship Id="rId358" Type="http://schemas.openxmlformats.org/officeDocument/2006/relationships/customXml" Target="../ink/ink1888.xml"/><Relationship Id="rId565" Type="http://schemas.openxmlformats.org/officeDocument/2006/relationships/image" Target="../media/image756.png"/><Relationship Id="rId162" Type="http://schemas.openxmlformats.org/officeDocument/2006/relationships/customXml" Target="../ink/ink1832.xml"/><Relationship Id="rId218" Type="http://schemas.openxmlformats.org/officeDocument/2006/relationships/customXml" Target="../ink/ink1839.xml"/><Relationship Id="rId425" Type="http://schemas.openxmlformats.org/officeDocument/2006/relationships/image" Target="../media/image645.png"/><Relationship Id="rId467" Type="http://schemas.openxmlformats.org/officeDocument/2006/relationships/image" Target="../media/image706.png"/><Relationship Id="rId632" Type="http://schemas.openxmlformats.org/officeDocument/2006/relationships/customXml" Target="../ink/ink1996.xml"/><Relationship Id="rId271" Type="http://schemas.openxmlformats.org/officeDocument/2006/relationships/image" Target="../media/image568.png"/><Relationship Id="rId24" Type="http://schemas.openxmlformats.org/officeDocument/2006/relationships/customXml" Target="../ink/ink1763.xml"/><Relationship Id="rId66" Type="http://schemas.openxmlformats.org/officeDocument/2006/relationships/customXml" Target="../ink/ink1784.xml"/><Relationship Id="rId131" Type="http://schemas.openxmlformats.org/officeDocument/2006/relationships/image" Target="../media/image498.png"/><Relationship Id="rId327" Type="http://schemas.openxmlformats.org/officeDocument/2006/relationships/image" Target="../media/image596.png"/><Relationship Id="rId369" Type="http://schemas.openxmlformats.org/officeDocument/2006/relationships/image" Target="../media/image617.png"/><Relationship Id="rId576" Type="http://schemas.openxmlformats.org/officeDocument/2006/relationships/customXml" Target="../ink/ink1968.xml"/><Relationship Id="rId380" Type="http://schemas.openxmlformats.org/officeDocument/2006/relationships/customXml" Target="../ink/ink1899.xml"/><Relationship Id="rId436" Type="http://schemas.openxmlformats.org/officeDocument/2006/relationships/customXml" Target="../ink/ink1927.xml"/><Relationship Id="rId601" Type="http://schemas.openxmlformats.org/officeDocument/2006/relationships/image" Target="../media/image775.png"/><Relationship Id="rId240" Type="http://schemas.openxmlformats.org/officeDocument/2006/relationships/customXml" Target="../ink/ink1843.xml"/><Relationship Id="rId35" Type="http://schemas.openxmlformats.org/officeDocument/2006/relationships/image" Target="../media/image1651.png"/><Relationship Id="rId77" Type="http://schemas.openxmlformats.org/officeDocument/2006/relationships/image" Target="../media/image4720.png"/><Relationship Id="rId100" Type="http://schemas.openxmlformats.org/officeDocument/2006/relationships/customXml" Target="../ink/ink1801.xml"/><Relationship Id="rId282" Type="http://schemas.openxmlformats.org/officeDocument/2006/relationships/customXml" Target="../ink/ink1850.xml"/><Relationship Id="rId338" Type="http://schemas.openxmlformats.org/officeDocument/2006/relationships/customXml" Target="../ink/ink1878.xml"/><Relationship Id="rId545" Type="http://schemas.openxmlformats.org/officeDocument/2006/relationships/image" Target="../media/image786.png"/><Relationship Id="rId587" Type="http://schemas.openxmlformats.org/officeDocument/2006/relationships/image" Target="../media/image803.png"/><Relationship Id="rId8" Type="http://schemas.openxmlformats.org/officeDocument/2006/relationships/customXml" Target="../ink/ink1755.xml"/><Relationship Id="rId142" Type="http://schemas.openxmlformats.org/officeDocument/2006/relationships/customXml" Target="../ink/ink1822.xml"/><Relationship Id="rId391" Type="http://schemas.openxmlformats.org/officeDocument/2006/relationships/image" Target="../media/image628.png"/><Relationship Id="rId405" Type="http://schemas.openxmlformats.org/officeDocument/2006/relationships/image" Target="../media/image635.png"/><Relationship Id="rId447" Type="http://schemas.openxmlformats.org/officeDocument/2006/relationships/image" Target="../media/image656.png"/><Relationship Id="rId612" Type="http://schemas.openxmlformats.org/officeDocument/2006/relationships/customXml" Target="../ink/ink1986.xml"/><Relationship Id="rId489" Type="http://schemas.openxmlformats.org/officeDocument/2006/relationships/image" Target="../media/image716.png"/><Relationship Id="rId46" Type="http://schemas.openxmlformats.org/officeDocument/2006/relationships/customXml" Target="../ink/ink1774.xml"/><Relationship Id="rId293" Type="http://schemas.openxmlformats.org/officeDocument/2006/relationships/image" Target="../media/image579.png"/><Relationship Id="rId307" Type="http://schemas.openxmlformats.org/officeDocument/2006/relationships/image" Target="../media/image586.png"/><Relationship Id="rId349" Type="http://schemas.openxmlformats.org/officeDocument/2006/relationships/image" Target="../media/image607.png"/><Relationship Id="rId556" Type="http://schemas.openxmlformats.org/officeDocument/2006/relationships/customXml" Target="../ink/ink1957.xml"/><Relationship Id="rId88" Type="http://schemas.openxmlformats.org/officeDocument/2006/relationships/customXml" Target="../ink/ink1795.xml"/><Relationship Id="rId111" Type="http://schemas.openxmlformats.org/officeDocument/2006/relationships/image" Target="../media/image489.png"/><Relationship Id="rId153" Type="http://schemas.openxmlformats.org/officeDocument/2006/relationships/image" Target="../media/image509.png"/><Relationship Id="rId209" Type="http://schemas.openxmlformats.org/officeDocument/2006/relationships/image" Target="../media/image537.png"/><Relationship Id="rId360" Type="http://schemas.openxmlformats.org/officeDocument/2006/relationships/customXml" Target="../ink/ink1889.xml"/><Relationship Id="rId416" Type="http://schemas.openxmlformats.org/officeDocument/2006/relationships/customXml" Target="../ink/ink1917.xml"/><Relationship Id="rId598" Type="http://schemas.openxmlformats.org/officeDocument/2006/relationships/customXml" Target="../ink/ink1979.xml"/><Relationship Id="rId458" Type="http://schemas.openxmlformats.org/officeDocument/2006/relationships/customXml" Target="../ink/ink1938.xml"/><Relationship Id="rId623" Type="http://schemas.openxmlformats.org/officeDocument/2006/relationships/image" Target="../media/image819.png"/><Relationship Id="rId15" Type="http://schemas.openxmlformats.org/officeDocument/2006/relationships/image" Target="../media/image1551.png"/><Relationship Id="rId57" Type="http://schemas.openxmlformats.org/officeDocument/2006/relationships/image" Target="../media/image1761.png"/><Relationship Id="rId318" Type="http://schemas.openxmlformats.org/officeDocument/2006/relationships/customXml" Target="../ink/ink1868.xml"/><Relationship Id="rId525" Type="http://schemas.openxmlformats.org/officeDocument/2006/relationships/image" Target="../media/image695.png"/><Relationship Id="rId567" Type="http://schemas.openxmlformats.org/officeDocument/2006/relationships/image" Target="../media/image795.png"/><Relationship Id="rId99" Type="http://schemas.openxmlformats.org/officeDocument/2006/relationships/image" Target="../media/image4830.png"/><Relationship Id="rId122" Type="http://schemas.openxmlformats.org/officeDocument/2006/relationships/customXml" Target="../ink/ink1812.xml"/><Relationship Id="rId164" Type="http://schemas.openxmlformats.org/officeDocument/2006/relationships/customXml" Target="../ink/ink1833.xml"/><Relationship Id="rId371" Type="http://schemas.openxmlformats.org/officeDocument/2006/relationships/image" Target="../media/image618.png"/><Relationship Id="rId427" Type="http://schemas.openxmlformats.org/officeDocument/2006/relationships/image" Target="../media/image646.png"/><Relationship Id="rId634" Type="http://schemas.openxmlformats.org/officeDocument/2006/relationships/customXml" Target="../ink/ink1997.xml"/><Relationship Id="rId26" Type="http://schemas.openxmlformats.org/officeDocument/2006/relationships/customXml" Target="../ink/ink1764.xml"/><Relationship Id="rId273" Type="http://schemas.openxmlformats.org/officeDocument/2006/relationships/image" Target="../media/image569.png"/><Relationship Id="rId329" Type="http://schemas.openxmlformats.org/officeDocument/2006/relationships/image" Target="../media/image597.png"/><Relationship Id="rId68" Type="http://schemas.openxmlformats.org/officeDocument/2006/relationships/customXml" Target="../ink/ink1785.xml"/><Relationship Id="rId133" Type="http://schemas.openxmlformats.org/officeDocument/2006/relationships/image" Target="../media/image499.png"/><Relationship Id="rId340" Type="http://schemas.openxmlformats.org/officeDocument/2006/relationships/customXml" Target="../ink/ink1879.xml"/><Relationship Id="rId578" Type="http://schemas.openxmlformats.org/officeDocument/2006/relationships/customXml" Target="../ink/ink1969.xml"/><Relationship Id="rId382" Type="http://schemas.openxmlformats.org/officeDocument/2006/relationships/customXml" Target="../ink/ink1900.xml"/><Relationship Id="rId438" Type="http://schemas.openxmlformats.org/officeDocument/2006/relationships/customXml" Target="../ink/ink1928.xml"/><Relationship Id="rId603" Type="http://schemas.openxmlformats.org/officeDocument/2006/relationships/image" Target="../media/image808.png"/><Relationship Id="rId242" Type="http://schemas.openxmlformats.org/officeDocument/2006/relationships/customXml" Target="../ink/ink1844.xml"/><Relationship Id="rId284" Type="http://schemas.openxmlformats.org/officeDocument/2006/relationships/customXml" Target="../ink/ink1851.xml"/><Relationship Id="rId491" Type="http://schemas.openxmlformats.org/officeDocument/2006/relationships/image" Target="../media/image678.png"/><Relationship Id="rId37" Type="http://schemas.openxmlformats.org/officeDocument/2006/relationships/image" Target="../media/image1661.png"/><Relationship Id="rId79" Type="http://schemas.openxmlformats.org/officeDocument/2006/relationships/image" Target="../media/image4730.png"/><Relationship Id="rId102" Type="http://schemas.openxmlformats.org/officeDocument/2006/relationships/customXml" Target="../ink/ink1802.xml"/><Relationship Id="rId144" Type="http://schemas.openxmlformats.org/officeDocument/2006/relationships/customXml" Target="../ink/ink1823.xml"/><Relationship Id="rId547" Type="http://schemas.openxmlformats.org/officeDocument/2006/relationships/image" Target="../media/image787.png"/><Relationship Id="rId589" Type="http://schemas.openxmlformats.org/officeDocument/2006/relationships/image" Target="../media/image804.png"/><Relationship Id="rId90" Type="http://schemas.openxmlformats.org/officeDocument/2006/relationships/customXml" Target="../ink/ink1796.xml"/><Relationship Id="rId351" Type="http://schemas.openxmlformats.org/officeDocument/2006/relationships/image" Target="../media/image608.png"/><Relationship Id="rId393" Type="http://schemas.openxmlformats.org/officeDocument/2006/relationships/image" Target="../media/image629.png"/><Relationship Id="rId407" Type="http://schemas.openxmlformats.org/officeDocument/2006/relationships/image" Target="../media/image636.png"/><Relationship Id="rId449" Type="http://schemas.openxmlformats.org/officeDocument/2006/relationships/image" Target="../media/image657.png"/><Relationship Id="rId614" Type="http://schemas.openxmlformats.org/officeDocument/2006/relationships/customXml" Target="../ink/ink1987.xml"/><Relationship Id="rId211" Type="http://schemas.openxmlformats.org/officeDocument/2006/relationships/image" Target="../media/image538.png"/><Relationship Id="rId295" Type="http://schemas.openxmlformats.org/officeDocument/2006/relationships/image" Target="../media/image580.png"/><Relationship Id="rId309" Type="http://schemas.openxmlformats.org/officeDocument/2006/relationships/image" Target="../media/image587.png"/><Relationship Id="rId460" Type="http://schemas.openxmlformats.org/officeDocument/2006/relationships/customXml" Target="../ink/ink1939.xml"/><Relationship Id="rId48" Type="http://schemas.openxmlformats.org/officeDocument/2006/relationships/customXml" Target="../ink/ink1775.xml"/><Relationship Id="rId113" Type="http://schemas.openxmlformats.org/officeDocument/2006/relationships/image" Target="../media/image490.png"/><Relationship Id="rId320" Type="http://schemas.openxmlformats.org/officeDocument/2006/relationships/customXml" Target="../ink/ink1869.xml"/><Relationship Id="rId558" Type="http://schemas.openxmlformats.org/officeDocument/2006/relationships/customXml" Target="../ink/ink1958.xml"/><Relationship Id="rId155" Type="http://schemas.openxmlformats.org/officeDocument/2006/relationships/image" Target="../media/image510.png"/><Relationship Id="rId362" Type="http://schemas.openxmlformats.org/officeDocument/2006/relationships/customXml" Target="../ink/ink1890.xml"/><Relationship Id="rId418" Type="http://schemas.openxmlformats.org/officeDocument/2006/relationships/customXml" Target="../ink/ink1918.xml"/><Relationship Id="rId625" Type="http://schemas.openxmlformats.org/officeDocument/2006/relationships/image" Target="../media/image821.png"/><Relationship Id="rId17" Type="http://schemas.openxmlformats.org/officeDocument/2006/relationships/image" Target="../media/image1561.png"/><Relationship Id="rId59" Type="http://schemas.openxmlformats.org/officeDocument/2006/relationships/image" Target="../media/image1771.png"/><Relationship Id="rId124" Type="http://schemas.openxmlformats.org/officeDocument/2006/relationships/customXml" Target="../ink/ink1813.xml"/><Relationship Id="rId527" Type="http://schemas.openxmlformats.org/officeDocument/2006/relationships/image" Target="../media/image735.png"/><Relationship Id="rId569" Type="http://schemas.openxmlformats.org/officeDocument/2006/relationships/image" Target="../media/image758.png"/><Relationship Id="rId70" Type="http://schemas.openxmlformats.org/officeDocument/2006/relationships/customXml" Target="../ink/ink1786.xml"/><Relationship Id="rId331" Type="http://schemas.openxmlformats.org/officeDocument/2006/relationships/image" Target="../media/image598.png"/><Relationship Id="rId373" Type="http://schemas.openxmlformats.org/officeDocument/2006/relationships/image" Target="../media/image619.png"/><Relationship Id="rId429" Type="http://schemas.openxmlformats.org/officeDocument/2006/relationships/image" Target="../media/image647.png"/><Relationship Id="rId580" Type="http://schemas.openxmlformats.org/officeDocument/2006/relationships/customXml" Target="../ink/ink1970.xml"/><Relationship Id="rId636" Type="http://schemas.openxmlformats.org/officeDocument/2006/relationships/customXml" Target="../ink/ink1998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549.png"/><Relationship Id="rId440" Type="http://schemas.openxmlformats.org/officeDocument/2006/relationships/customXml" Target="../ink/ink1929.xml"/><Relationship Id="rId28" Type="http://schemas.openxmlformats.org/officeDocument/2006/relationships/customXml" Target="../ink/ink1765.xml"/><Relationship Id="rId275" Type="http://schemas.openxmlformats.org/officeDocument/2006/relationships/image" Target="../media/image570.png"/><Relationship Id="rId300" Type="http://schemas.openxmlformats.org/officeDocument/2006/relationships/customXml" Target="../ink/ink1859.xml"/><Relationship Id="rId81" Type="http://schemas.openxmlformats.org/officeDocument/2006/relationships/image" Target="../media/image4740.png"/><Relationship Id="rId135" Type="http://schemas.openxmlformats.org/officeDocument/2006/relationships/image" Target="../media/image500.png"/><Relationship Id="rId342" Type="http://schemas.openxmlformats.org/officeDocument/2006/relationships/customXml" Target="../ink/ink1880.xml"/><Relationship Id="rId384" Type="http://schemas.openxmlformats.org/officeDocument/2006/relationships/customXml" Target="../ink/ink1901.xml"/><Relationship Id="rId591" Type="http://schemas.openxmlformats.org/officeDocument/2006/relationships/image" Target="../media/image769.png"/><Relationship Id="rId605" Type="http://schemas.openxmlformats.org/officeDocument/2006/relationships/image" Target="../media/image809.png"/><Relationship Id="rId39" Type="http://schemas.openxmlformats.org/officeDocument/2006/relationships/image" Target="../media/image1671.png"/><Relationship Id="rId286" Type="http://schemas.openxmlformats.org/officeDocument/2006/relationships/customXml" Target="../ink/ink1852.xml"/><Relationship Id="rId451" Type="http://schemas.openxmlformats.org/officeDocument/2006/relationships/image" Target="../media/image697.png"/><Relationship Id="rId493" Type="http://schemas.openxmlformats.org/officeDocument/2006/relationships/image" Target="../media/image717.png"/><Relationship Id="rId549" Type="http://schemas.openxmlformats.org/officeDocument/2006/relationships/image" Target="../media/image788.png"/><Relationship Id="rId50" Type="http://schemas.openxmlformats.org/officeDocument/2006/relationships/customXml" Target="../ink/ink1776.xml"/><Relationship Id="rId104" Type="http://schemas.openxmlformats.org/officeDocument/2006/relationships/customXml" Target="../ink/ink1803.xml"/><Relationship Id="rId146" Type="http://schemas.openxmlformats.org/officeDocument/2006/relationships/customXml" Target="../ink/ink1824.xml"/><Relationship Id="rId311" Type="http://schemas.openxmlformats.org/officeDocument/2006/relationships/image" Target="../media/image588.png"/><Relationship Id="rId353" Type="http://schemas.openxmlformats.org/officeDocument/2006/relationships/image" Target="../media/image609.png"/><Relationship Id="rId395" Type="http://schemas.openxmlformats.org/officeDocument/2006/relationships/image" Target="../media/image630.png"/><Relationship Id="rId409" Type="http://schemas.openxmlformats.org/officeDocument/2006/relationships/image" Target="../media/image637.png"/><Relationship Id="rId560" Type="http://schemas.openxmlformats.org/officeDocument/2006/relationships/customXml" Target="../ink/ink1959.xml"/><Relationship Id="rId92" Type="http://schemas.openxmlformats.org/officeDocument/2006/relationships/customXml" Target="../ink/ink1797.xml"/><Relationship Id="rId213" Type="http://schemas.openxmlformats.org/officeDocument/2006/relationships/image" Target="../media/image539.png"/><Relationship Id="rId420" Type="http://schemas.openxmlformats.org/officeDocument/2006/relationships/customXml" Target="../ink/ink1919.xml"/><Relationship Id="rId616" Type="http://schemas.openxmlformats.org/officeDocument/2006/relationships/customXml" Target="../ink/ink1988.xml"/><Relationship Id="rId297" Type="http://schemas.openxmlformats.org/officeDocument/2006/relationships/image" Target="../media/image581.png"/><Relationship Id="rId462" Type="http://schemas.openxmlformats.org/officeDocument/2006/relationships/customXml" Target="../ink/ink1940.xml"/><Relationship Id="rId115" Type="http://schemas.openxmlformats.org/officeDocument/2006/relationships/image" Target="../media/image491.png"/><Relationship Id="rId157" Type="http://schemas.openxmlformats.org/officeDocument/2006/relationships/image" Target="../media/image511.png"/><Relationship Id="rId322" Type="http://schemas.openxmlformats.org/officeDocument/2006/relationships/customXml" Target="../ink/ink1870.xml"/><Relationship Id="rId364" Type="http://schemas.openxmlformats.org/officeDocument/2006/relationships/customXml" Target="../ink/ink1891.xml"/><Relationship Id="rId61" Type="http://schemas.openxmlformats.org/officeDocument/2006/relationships/image" Target="../media/image1781.png"/><Relationship Id="rId571" Type="http://schemas.openxmlformats.org/officeDocument/2006/relationships/customXml" Target="../ink/ink1965.xml"/><Relationship Id="rId627" Type="http://schemas.openxmlformats.org/officeDocument/2006/relationships/image" Target="../media/image822.png"/><Relationship Id="rId19" Type="http://schemas.openxmlformats.org/officeDocument/2006/relationships/image" Target="../media/image1571.png"/><Relationship Id="rId431" Type="http://schemas.openxmlformats.org/officeDocument/2006/relationships/image" Target="../media/image648.png"/><Relationship Id="rId30" Type="http://schemas.openxmlformats.org/officeDocument/2006/relationships/customXml" Target="../ink/ink1766.xml"/><Relationship Id="rId126" Type="http://schemas.openxmlformats.org/officeDocument/2006/relationships/customXml" Target="../ink/ink1814.xml"/><Relationship Id="rId333" Type="http://schemas.openxmlformats.org/officeDocument/2006/relationships/image" Target="../media/image599.png"/><Relationship Id="rId72" Type="http://schemas.openxmlformats.org/officeDocument/2006/relationships/customXml" Target="../ink/ink1787.xml"/><Relationship Id="rId375" Type="http://schemas.openxmlformats.org/officeDocument/2006/relationships/image" Target="../media/image620.png"/><Relationship Id="rId582" Type="http://schemas.openxmlformats.org/officeDocument/2006/relationships/customXml" Target="../ink/ink1971.xml"/><Relationship Id="rId3" Type="http://schemas.openxmlformats.org/officeDocument/2006/relationships/image" Target="../media/image1492.png"/><Relationship Id="rId235" Type="http://schemas.openxmlformats.org/officeDocument/2006/relationships/image" Target="../media/image550.png"/><Relationship Id="rId277" Type="http://schemas.openxmlformats.org/officeDocument/2006/relationships/image" Target="../media/image571.png"/><Relationship Id="rId400" Type="http://schemas.openxmlformats.org/officeDocument/2006/relationships/customXml" Target="../ink/ink1909.xml"/><Relationship Id="rId442" Type="http://schemas.openxmlformats.org/officeDocument/2006/relationships/customXml" Target="../ink/ink1930.xml"/><Relationship Id="rId137" Type="http://schemas.openxmlformats.org/officeDocument/2006/relationships/image" Target="../media/image501.png"/><Relationship Id="rId302" Type="http://schemas.openxmlformats.org/officeDocument/2006/relationships/customXml" Target="../ink/ink1860.xml"/><Relationship Id="rId344" Type="http://schemas.openxmlformats.org/officeDocument/2006/relationships/customXml" Target="../ink/ink1881.xml"/><Relationship Id="rId41" Type="http://schemas.openxmlformats.org/officeDocument/2006/relationships/image" Target="../media/image1681.png"/><Relationship Id="rId83" Type="http://schemas.openxmlformats.org/officeDocument/2006/relationships/image" Target="../media/image4750.png"/><Relationship Id="rId386" Type="http://schemas.openxmlformats.org/officeDocument/2006/relationships/customXml" Target="../ink/ink1902.xml"/><Relationship Id="rId551" Type="http://schemas.openxmlformats.org/officeDocument/2006/relationships/image" Target="../media/image789.png"/><Relationship Id="rId593" Type="http://schemas.openxmlformats.org/officeDocument/2006/relationships/image" Target="../media/image805.png"/><Relationship Id="rId607" Type="http://schemas.openxmlformats.org/officeDocument/2006/relationships/image" Target="../media/image811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2.png"/><Relationship Id="rId21" Type="http://schemas.openxmlformats.org/officeDocument/2006/relationships/image" Target="../media/image1581.png"/><Relationship Id="rId324" Type="http://schemas.openxmlformats.org/officeDocument/2006/relationships/customXml" Target="../ink/ink2160.xml"/><Relationship Id="rId531" Type="http://schemas.openxmlformats.org/officeDocument/2006/relationships/image" Target="../media/image864.png"/><Relationship Id="rId170" Type="http://schemas.openxmlformats.org/officeDocument/2006/relationships/customXml" Target="../ink/ink2083.xml"/><Relationship Id="rId268" Type="http://schemas.openxmlformats.org/officeDocument/2006/relationships/customXml" Target="../ink/ink2132.xml"/><Relationship Id="rId475" Type="http://schemas.openxmlformats.org/officeDocument/2006/relationships/image" Target="../media/image818.png"/><Relationship Id="rId32" Type="http://schemas.openxmlformats.org/officeDocument/2006/relationships/customXml" Target="../ink/ink2014.xml"/><Relationship Id="rId74" Type="http://schemas.openxmlformats.org/officeDocument/2006/relationships/customXml" Target="../ink/ink2035.xml"/><Relationship Id="rId128" Type="http://schemas.openxmlformats.org/officeDocument/2006/relationships/customXml" Target="../ink/ink2062.xml"/><Relationship Id="rId335" Type="http://schemas.openxmlformats.org/officeDocument/2006/relationships/image" Target="../media/image643.png"/><Relationship Id="rId377" Type="http://schemas.openxmlformats.org/officeDocument/2006/relationships/image" Target="../media/image704.png"/><Relationship Id="rId5" Type="http://schemas.openxmlformats.org/officeDocument/2006/relationships/image" Target="../media/image1502.png"/><Relationship Id="rId181" Type="http://schemas.openxmlformats.org/officeDocument/2006/relationships/image" Target="../media/image552.png"/><Relationship Id="rId237" Type="http://schemas.openxmlformats.org/officeDocument/2006/relationships/image" Target="../media/image594.png"/><Relationship Id="rId402" Type="http://schemas.openxmlformats.org/officeDocument/2006/relationships/customXml" Target="../ink/ink2199.xml"/><Relationship Id="rId279" Type="http://schemas.openxmlformats.org/officeDocument/2006/relationships/image" Target="../media/image615.png"/><Relationship Id="rId444" Type="http://schemas.openxmlformats.org/officeDocument/2006/relationships/customXml" Target="../ink/ink2221.xml"/><Relationship Id="rId486" Type="http://schemas.openxmlformats.org/officeDocument/2006/relationships/customXml" Target="../ink/ink2242.xml"/><Relationship Id="rId43" Type="http://schemas.openxmlformats.org/officeDocument/2006/relationships/image" Target="../media/image1691.png"/><Relationship Id="rId139" Type="http://schemas.openxmlformats.org/officeDocument/2006/relationships/image" Target="../media/image502.png"/><Relationship Id="rId290" Type="http://schemas.openxmlformats.org/officeDocument/2006/relationships/customXml" Target="../ink/ink2143.xml"/><Relationship Id="rId304" Type="http://schemas.openxmlformats.org/officeDocument/2006/relationships/customXml" Target="../ink/ink2150.xml"/><Relationship Id="rId346" Type="http://schemas.openxmlformats.org/officeDocument/2006/relationships/customXml" Target="../ink/ink2171.xml"/><Relationship Id="rId388" Type="http://schemas.openxmlformats.org/officeDocument/2006/relationships/customXml" Target="../ink/ink2192.xml"/><Relationship Id="rId85" Type="http://schemas.openxmlformats.org/officeDocument/2006/relationships/image" Target="../media/image4760.png"/><Relationship Id="rId150" Type="http://schemas.openxmlformats.org/officeDocument/2006/relationships/customXml" Target="../ink/ink2073.xml"/><Relationship Id="rId192" Type="http://schemas.openxmlformats.org/officeDocument/2006/relationships/customXml" Target="../ink/ink2094.xml"/><Relationship Id="rId206" Type="http://schemas.openxmlformats.org/officeDocument/2006/relationships/customXml" Target="../ink/ink2101.xml"/><Relationship Id="rId413" Type="http://schemas.openxmlformats.org/officeDocument/2006/relationships/image" Target="../media/image793.png"/><Relationship Id="rId248" Type="http://schemas.openxmlformats.org/officeDocument/2006/relationships/customXml" Target="../ink/ink2122.xml"/><Relationship Id="rId455" Type="http://schemas.openxmlformats.org/officeDocument/2006/relationships/image" Target="../media/image775.png"/><Relationship Id="rId497" Type="http://schemas.openxmlformats.org/officeDocument/2006/relationships/image" Target="../media/image845.png"/><Relationship Id="rId12" Type="http://schemas.openxmlformats.org/officeDocument/2006/relationships/customXml" Target="../ink/ink2004.xml"/><Relationship Id="rId108" Type="http://schemas.openxmlformats.org/officeDocument/2006/relationships/customXml" Target="../ink/ink2052.xml"/><Relationship Id="rId315" Type="http://schemas.openxmlformats.org/officeDocument/2006/relationships/image" Target="../media/image633.png"/><Relationship Id="rId357" Type="http://schemas.openxmlformats.org/officeDocument/2006/relationships/image" Target="../media/image654.png"/><Relationship Id="rId522" Type="http://schemas.openxmlformats.org/officeDocument/2006/relationships/customXml" Target="../ink/ink2252.xml"/><Relationship Id="rId54" Type="http://schemas.openxmlformats.org/officeDocument/2006/relationships/customXml" Target="../ink/ink2025.xml"/><Relationship Id="rId96" Type="http://schemas.openxmlformats.org/officeDocument/2006/relationships/customXml" Target="../ink/ink2046.xml"/><Relationship Id="rId161" Type="http://schemas.openxmlformats.org/officeDocument/2006/relationships/image" Target="../media/image513.png"/><Relationship Id="rId217" Type="http://schemas.openxmlformats.org/officeDocument/2006/relationships/image" Target="../media/image584.png"/><Relationship Id="rId399" Type="http://schemas.openxmlformats.org/officeDocument/2006/relationships/image" Target="../media/image786.png"/><Relationship Id="rId259" Type="http://schemas.openxmlformats.org/officeDocument/2006/relationships/image" Target="../media/image605.png"/><Relationship Id="rId424" Type="http://schemas.openxmlformats.org/officeDocument/2006/relationships/customXml" Target="../ink/ink2210.xml"/><Relationship Id="rId466" Type="http://schemas.openxmlformats.org/officeDocument/2006/relationships/customXml" Target="../ink/ink2232.xml"/><Relationship Id="rId23" Type="http://schemas.openxmlformats.org/officeDocument/2006/relationships/image" Target="../media/image1591.png"/><Relationship Id="rId119" Type="http://schemas.openxmlformats.org/officeDocument/2006/relationships/image" Target="../media/image493.png"/><Relationship Id="rId270" Type="http://schemas.openxmlformats.org/officeDocument/2006/relationships/customXml" Target="../ink/ink2133.xml"/><Relationship Id="rId326" Type="http://schemas.openxmlformats.org/officeDocument/2006/relationships/customXml" Target="../ink/ink2161.xml"/><Relationship Id="rId533" Type="http://schemas.openxmlformats.org/officeDocument/2006/relationships/image" Target="../media/image865.png"/><Relationship Id="rId65" Type="http://schemas.openxmlformats.org/officeDocument/2006/relationships/image" Target="../media/image1801.png"/><Relationship Id="rId130" Type="http://schemas.openxmlformats.org/officeDocument/2006/relationships/customXml" Target="../ink/ink2063.xml"/><Relationship Id="rId368" Type="http://schemas.openxmlformats.org/officeDocument/2006/relationships/customXml" Target="../ink/ink2182.xml"/><Relationship Id="rId172" Type="http://schemas.openxmlformats.org/officeDocument/2006/relationships/customXml" Target="../ink/ink2084.xml"/><Relationship Id="rId228" Type="http://schemas.openxmlformats.org/officeDocument/2006/relationships/customXml" Target="../ink/ink2112.xml"/><Relationship Id="rId435" Type="http://schemas.openxmlformats.org/officeDocument/2006/relationships/image" Target="../media/image801.png"/><Relationship Id="rId477" Type="http://schemas.openxmlformats.org/officeDocument/2006/relationships/image" Target="../media/image819.png"/><Relationship Id="rId281" Type="http://schemas.openxmlformats.org/officeDocument/2006/relationships/image" Target="../media/image616.png"/><Relationship Id="rId337" Type="http://schemas.openxmlformats.org/officeDocument/2006/relationships/image" Target="../media/image644.png"/><Relationship Id="rId34" Type="http://schemas.openxmlformats.org/officeDocument/2006/relationships/customXml" Target="../ink/ink2015.xml"/><Relationship Id="rId76" Type="http://schemas.openxmlformats.org/officeDocument/2006/relationships/customXml" Target="../ink/ink2036.xml"/><Relationship Id="rId141" Type="http://schemas.openxmlformats.org/officeDocument/2006/relationships/image" Target="../media/image503.png"/><Relationship Id="rId379" Type="http://schemas.openxmlformats.org/officeDocument/2006/relationships/image" Target="../media/image705.png"/><Relationship Id="rId7" Type="http://schemas.openxmlformats.org/officeDocument/2006/relationships/image" Target="../media/image1511.png"/><Relationship Id="rId183" Type="http://schemas.openxmlformats.org/officeDocument/2006/relationships/image" Target="../media/image553.png"/><Relationship Id="rId239" Type="http://schemas.openxmlformats.org/officeDocument/2006/relationships/image" Target="../media/image595.png"/><Relationship Id="rId390" Type="http://schemas.openxmlformats.org/officeDocument/2006/relationships/customXml" Target="../ink/ink2193.xml"/><Relationship Id="rId404" Type="http://schemas.openxmlformats.org/officeDocument/2006/relationships/customXml" Target="../ink/ink2200.xml"/><Relationship Id="rId446" Type="http://schemas.openxmlformats.org/officeDocument/2006/relationships/customXml" Target="../ink/ink2222.xml"/><Relationship Id="rId250" Type="http://schemas.openxmlformats.org/officeDocument/2006/relationships/customXml" Target="../ink/ink2123.xml"/><Relationship Id="rId292" Type="http://schemas.openxmlformats.org/officeDocument/2006/relationships/customXml" Target="../ink/ink2144.xml"/><Relationship Id="rId306" Type="http://schemas.openxmlformats.org/officeDocument/2006/relationships/customXml" Target="../ink/ink2151.xml"/><Relationship Id="rId488" Type="http://schemas.openxmlformats.org/officeDocument/2006/relationships/customXml" Target="../ink/ink2243.xml"/><Relationship Id="rId45" Type="http://schemas.openxmlformats.org/officeDocument/2006/relationships/image" Target="../media/image1701.png"/><Relationship Id="rId87" Type="http://schemas.openxmlformats.org/officeDocument/2006/relationships/image" Target="../media/image4770.png"/><Relationship Id="rId110" Type="http://schemas.openxmlformats.org/officeDocument/2006/relationships/customXml" Target="../ink/ink2053.xml"/><Relationship Id="rId348" Type="http://schemas.openxmlformats.org/officeDocument/2006/relationships/customXml" Target="../ink/ink2172.xml"/><Relationship Id="rId152" Type="http://schemas.openxmlformats.org/officeDocument/2006/relationships/customXml" Target="../ink/ink2074.xml"/><Relationship Id="rId194" Type="http://schemas.openxmlformats.org/officeDocument/2006/relationships/customXml" Target="../ink/ink2095.xml"/><Relationship Id="rId208" Type="http://schemas.openxmlformats.org/officeDocument/2006/relationships/customXml" Target="../ink/ink2102.xml"/><Relationship Id="rId415" Type="http://schemas.openxmlformats.org/officeDocument/2006/relationships/image" Target="../media/image794.png"/><Relationship Id="rId457" Type="http://schemas.openxmlformats.org/officeDocument/2006/relationships/image" Target="../media/image808.png"/><Relationship Id="rId261" Type="http://schemas.openxmlformats.org/officeDocument/2006/relationships/image" Target="../media/image606.png"/><Relationship Id="rId14" Type="http://schemas.openxmlformats.org/officeDocument/2006/relationships/customXml" Target="../ink/ink2005.xml"/><Relationship Id="rId56" Type="http://schemas.openxmlformats.org/officeDocument/2006/relationships/customXml" Target="../ink/ink2026.xml"/><Relationship Id="rId317" Type="http://schemas.openxmlformats.org/officeDocument/2006/relationships/image" Target="../media/image634.png"/><Relationship Id="rId359" Type="http://schemas.openxmlformats.org/officeDocument/2006/relationships/image" Target="../media/image655.png"/><Relationship Id="rId524" Type="http://schemas.openxmlformats.org/officeDocument/2006/relationships/customXml" Target="../ink/ink2253.xml"/><Relationship Id="rId98" Type="http://schemas.openxmlformats.org/officeDocument/2006/relationships/customXml" Target="../ink/ink2047.xml"/><Relationship Id="rId121" Type="http://schemas.openxmlformats.org/officeDocument/2006/relationships/image" Target="../media/image218.png"/><Relationship Id="rId163" Type="http://schemas.openxmlformats.org/officeDocument/2006/relationships/image" Target="../media/image536.png"/><Relationship Id="rId219" Type="http://schemas.openxmlformats.org/officeDocument/2006/relationships/image" Target="../media/image585.png"/><Relationship Id="rId370" Type="http://schemas.openxmlformats.org/officeDocument/2006/relationships/customXml" Target="../ink/ink2183.xml"/><Relationship Id="rId426" Type="http://schemas.openxmlformats.org/officeDocument/2006/relationships/customXml" Target="../ink/ink2212.xml"/><Relationship Id="rId230" Type="http://schemas.openxmlformats.org/officeDocument/2006/relationships/customXml" Target="../ink/ink2113.xml"/><Relationship Id="rId468" Type="http://schemas.openxmlformats.org/officeDocument/2006/relationships/customXml" Target="../ink/ink2233.xml"/><Relationship Id="rId25" Type="http://schemas.openxmlformats.org/officeDocument/2006/relationships/image" Target="../media/image1601.png"/><Relationship Id="rId67" Type="http://schemas.openxmlformats.org/officeDocument/2006/relationships/image" Target="../media/image1811.png"/><Relationship Id="rId272" Type="http://schemas.openxmlformats.org/officeDocument/2006/relationships/customXml" Target="../ink/ink2134.xml"/><Relationship Id="rId328" Type="http://schemas.openxmlformats.org/officeDocument/2006/relationships/customXml" Target="../ink/ink2162.xml"/><Relationship Id="rId535" Type="http://schemas.openxmlformats.org/officeDocument/2006/relationships/image" Target="../media/image866.png"/><Relationship Id="rId132" Type="http://schemas.openxmlformats.org/officeDocument/2006/relationships/customXml" Target="../ink/ink2064.xml"/><Relationship Id="rId174" Type="http://schemas.openxmlformats.org/officeDocument/2006/relationships/customXml" Target="../ink/ink2085.xml"/><Relationship Id="rId381" Type="http://schemas.openxmlformats.org/officeDocument/2006/relationships/image" Target="../media/image706.png"/><Relationship Id="rId241" Type="http://schemas.openxmlformats.org/officeDocument/2006/relationships/image" Target="../media/image596.png"/><Relationship Id="rId437" Type="http://schemas.openxmlformats.org/officeDocument/2006/relationships/image" Target="../media/image802.png"/><Relationship Id="rId479" Type="http://schemas.openxmlformats.org/officeDocument/2006/relationships/image" Target="../media/image835.png"/><Relationship Id="rId36" Type="http://schemas.openxmlformats.org/officeDocument/2006/relationships/customXml" Target="../ink/ink2016.xml"/><Relationship Id="rId283" Type="http://schemas.openxmlformats.org/officeDocument/2006/relationships/image" Target="../media/image617.png"/><Relationship Id="rId339" Type="http://schemas.openxmlformats.org/officeDocument/2006/relationships/image" Target="../media/image645.png"/><Relationship Id="rId490" Type="http://schemas.openxmlformats.org/officeDocument/2006/relationships/customXml" Target="../ink/ink2244.xml"/><Relationship Id="rId78" Type="http://schemas.openxmlformats.org/officeDocument/2006/relationships/customXml" Target="../ink/ink2037.xml"/><Relationship Id="rId101" Type="http://schemas.openxmlformats.org/officeDocument/2006/relationships/image" Target="../media/image4840.png"/><Relationship Id="rId143" Type="http://schemas.openxmlformats.org/officeDocument/2006/relationships/image" Target="../media/image504.png"/><Relationship Id="rId185" Type="http://schemas.openxmlformats.org/officeDocument/2006/relationships/image" Target="../media/image568.png"/><Relationship Id="rId350" Type="http://schemas.openxmlformats.org/officeDocument/2006/relationships/customXml" Target="../ink/ink2173.xml"/><Relationship Id="rId406" Type="http://schemas.openxmlformats.org/officeDocument/2006/relationships/customXml" Target="../ink/ink2201.xml"/><Relationship Id="rId9" Type="http://schemas.openxmlformats.org/officeDocument/2006/relationships/image" Target="../media/image1521.png"/><Relationship Id="rId210" Type="http://schemas.openxmlformats.org/officeDocument/2006/relationships/customXml" Target="../ink/ink2103.xml"/><Relationship Id="rId392" Type="http://schemas.openxmlformats.org/officeDocument/2006/relationships/customXml" Target="../ink/ink2194.xml"/><Relationship Id="rId448" Type="http://schemas.openxmlformats.org/officeDocument/2006/relationships/customXml" Target="../ink/ink2223.xml"/><Relationship Id="rId252" Type="http://schemas.openxmlformats.org/officeDocument/2006/relationships/customXml" Target="../ink/ink2124.xml"/><Relationship Id="rId294" Type="http://schemas.openxmlformats.org/officeDocument/2006/relationships/customXml" Target="../ink/ink2145.xml"/><Relationship Id="rId308" Type="http://schemas.openxmlformats.org/officeDocument/2006/relationships/customXml" Target="../ink/ink2152.xml"/><Relationship Id="rId515" Type="http://schemas.openxmlformats.org/officeDocument/2006/relationships/image" Target="../media/image855.png"/><Relationship Id="rId47" Type="http://schemas.openxmlformats.org/officeDocument/2006/relationships/image" Target="../media/image1711.png"/><Relationship Id="rId89" Type="http://schemas.openxmlformats.org/officeDocument/2006/relationships/image" Target="../media/image4780.png"/><Relationship Id="rId112" Type="http://schemas.openxmlformats.org/officeDocument/2006/relationships/customXml" Target="../ink/ink2054.xml"/><Relationship Id="rId154" Type="http://schemas.openxmlformats.org/officeDocument/2006/relationships/customXml" Target="../ink/ink2075.xml"/><Relationship Id="rId361" Type="http://schemas.openxmlformats.org/officeDocument/2006/relationships/image" Target="../media/image656.png"/><Relationship Id="rId196" Type="http://schemas.openxmlformats.org/officeDocument/2006/relationships/customXml" Target="../ink/ink2096.xml"/><Relationship Id="rId417" Type="http://schemas.openxmlformats.org/officeDocument/2006/relationships/image" Target="../media/image755.png"/><Relationship Id="rId459" Type="http://schemas.openxmlformats.org/officeDocument/2006/relationships/image" Target="../media/image809.png"/><Relationship Id="rId16" Type="http://schemas.openxmlformats.org/officeDocument/2006/relationships/customXml" Target="../ink/ink2006.xml"/><Relationship Id="rId221" Type="http://schemas.openxmlformats.org/officeDocument/2006/relationships/image" Target="../media/image586.png"/><Relationship Id="rId263" Type="http://schemas.openxmlformats.org/officeDocument/2006/relationships/image" Target="../media/image607.png"/><Relationship Id="rId319" Type="http://schemas.openxmlformats.org/officeDocument/2006/relationships/image" Target="../media/image635.png"/><Relationship Id="rId470" Type="http://schemas.openxmlformats.org/officeDocument/2006/relationships/customXml" Target="../ink/ink2234.xml"/><Relationship Id="rId526" Type="http://schemas.openxmlformats.org/officeDocument/2006/relationships/customXml" Target="../ink/ink2254.xml"/><Relationship Id="rId58" Type="http://schemas.openxmlformats.org/officeDocument/2006/relationships/customXml" Target="../ink/ink2027.xml"/><Relationship Id="rId123" Type="http://schemas.openxmlformats.org/officeDocument/2006/relationships/image" Target="../media/image494.png"/><Relationship Id="rId330" Type="http://schemas.openxmlformats.org/officeDocument/2006/relationships/customXml" Target="../ink/ink2163.xml"/><Relationship Id="rId165" Type="http://schemas.openxmlformats.org/officeDocument/2006/relationships/image" Target="../media/image537.png"/><Relationship Id="rId372" Type="http://schemas.openxmlformats.org/officeDocument/2006/relationships/customXml" Target="../ink/ink2184.xml"/><Relationship Id="rId428" Type="http://schemas.openxmlformats.org/officeDocument/2006/relationships/customXml" Target="../ink/ink2213.xml"/><Relationship Id="rId232" Type="http://schemas.openxmlformats.org/officeDocument/2006/relationships/customXml" Target="../ink/ink2114.xml"/><Relationship Id="rId274" Type="http://schemas.openxmlformats.org/officeDocument/2006/relationships/customXml" Target="../ink/ink2135.xml"/><Relationship Id="rId481" Type="http://schemas.openxmlformats.org/officeDocument/2006/relationships/image" Target="../media/image836.png"/><Relationship Id="rId27" Type="http://schemas.openxmlformats.org/officeDocument/2006/relationships/image" Target="../media/image1611.png"/><Relationship Id="rId69" Type="http://schemas.openxmlformats.org/officeDocument/2006/relationships/image" Target="../media/image1821.png"/><Relationship Id="rId134" Type="http://schemas.openxmlformats.org/officeDocument/2006/relationships/customXml" Target="../ink/ink2065.xml"/><Relationship Id="rId537" Type="http://schemas.openxmlformats.org/officeDocument/2006/relationships/image" Target="../media/image867.png"/><Relationship Id="rId80" Type="http://schemas.openxmlformats.org/officeDocument/2006/relationships/customXml" Target="../ink/ink2038.xml"/><Relationship Id="rId176" Type="http://schemas.openxmlformats.org/officeDocument/2006/relationships/customXml" Target="../ink/ink2086.xml"/><Relationship Id="rId341" Type="http://schemas.openxmlformats.org/officeDocument/2006/relationships/image" Target="../media/image646.png"/><Relationship Id="rId383" Type="http://schemas.openxmlformats.org/officeDocument/2006/relationships/image" Target="../media/image716.png"/><Relationship Id="rId439" Type="http://schemas.openxmlformats.org/officeDocument/2006/relationships/image" Target="../media/image766.png"/><Relationship Id="rId201" Type="http://schemas.openxmlformats.org/officeDocument/2006/relationships/image" Target="../media/image576.png"/><Relationship Id="rId243" Type="http://schemas.openxmlformats.org/officeDocument/2006/relationships/image" Target="../media/image597.png"/><Relationship Id="rId285" Type="http://schemas.openxmlformats.org/officeDocument/2006/relationships/image" Target="../media/image618.png"/><Relationship Id="rId450" Type="http://schemas.openxmlformats.org/officeDocument/2006/relationships/customXml" Target="../ink/ink2224.xml"/><Relationship Id="rId38" Type="http://schemas.openxmlformats.org/officeDocument/2006/relationships/customXml" Target="../ink/ink2017.xml"/><Relationship Id="rId103" Type="http://schemas.openxmlformats.org/officeDocument/2006/relationships/image" Target="../media/image4850.png"/><Relationship Id="rId310" Type="http://schemas.openxmlformats.org/officeDocument/2006/relationships/customXml" Target="../ink/ink2153.xml"/><Relationship Id="rId492" Type="http://schemas.openxmlformats.org/officeDocument/2006/relationships/customXml" Target="../ink/ink2245.xml"/><Relationship Id="rId91" Type="http://schemas.openxmlformats.org/officeDocument/2006/relationships/image" Target="../media/image4790.png"/><Relationship Id="rId145" Type="http://schemas.openxmlformats.org/officeDocument/2006/relationships/image" Target="../media/image505.png"/><Relationship Id="rId187" Type="http://schemas.openxmlformats.org/officeDocument/2006/relationships/image" Target="../media/image569.png"/><Relationship Id="rId352" Type="http://schemas.openxmlformats.org/officeDocument/2006/relationships/customXml" Target="../ink/ink2174.xml"/><Relationship Id="rId394" Type="http://schemas.openxmlformats.org/officeDocument/2006/relationships/customXml" Target="../ink/ink2195.xml"/><Relationship Id="rId408" Type="http://schemas.openxmlformats.org/officeDocument/2006/relationships/customXml" Target="../ink/ink2202.xml"/><Relationship Id="rId212" Type="http://schemas.openxmlformats.org/officeDocument/2006/relationships/customXml" Target="../ink/ink2104.xml"/><Relationship Id="rId254" Type="http://schemas.openxmlformats.org/officeDocument/2006/relationships/customXml" Target="../ink/ink2125.xml"/><Relationship Id="rId49" Type="http://schemas.openxmlformats.org/officeDocument/2006/relationships/image" Target="../media/image1721.png"/><Relationship Id="rId114" Type="http://schemas.openxmlformats.org/officeDocument/2006/relationships/customXml" Target="../ink/ink2055.xml"/><Relationship Id="rId296" Type="http://schemas.openxmlformats.org/officeDocument/2006/relationships/customXml" Target="../ink/ink2146.xml"/><Relationship Id="rId461" Type="http://schemas.openxmlformats.org/officeDocument/2006/relationships/image" Target="../media/image811.png"/><Relationship Id="rId517" Type="http://schemas.openxmlformats.org/officeDocument/2006/relationships/image" Target="../media/image856.png"/><Relationship Id="rId60" Type="http://schemas.openxmlformats.org/officeDocument/2006/relationships/customXml" Target="../ink/ink2028.xml"/><Relationship Id="rId156" Type="http://schemas.openxmlformats.org/officeDocument/2006/relationships/customXml" Target="../ink/ink2076.xml"/><Relationship Id="rId198" Type="http://schemas.openxmlformats.org/officeDocument/2006/relationships/customXml" Target="../ink/ink2097.xml"/><Relationship Id="rId321" Type="http://schemas.openxmlformats.org/officeDocument/2006/relationships/image" Target="../media/image636.png"/><Relationship Id="rId363" Type="http://schemas.openxmlformats.org/officeDocument/2006/relationships/image" Target="../media/image657.png"/><Relationship Id="rId419" Type="http://schemas.openxmlformats.org/officeDocument/2006/relationships/image" Target="../media/image756.png"/><Relationship Id="rId223" Type="http://schemas.openxmlformats.org/officeDocument/2006/relationships/image" Target="../media/image587.png"/><Relationship Id="rId430" Type="http://schemas.openxmlformats.org/officeDocument/2006/relationships/customXml" Target="../ink/ink2214.xml"/><Relationship Id="rId18" Type="http://schemas.openxmlformats.org/officeDocument/2006/relationships/customXml" Target="../ink/ink2007.xml"/><Relationship Id="rId265" Type="http://schemas.openxmlformats.org/officeDocument/2006/relationships/image" Target="../media/image608.png"/><Relationship Id="rId472" Type="http://schemas.openxmlformats.org/officeDocument/2006/relationships/customXml" Target="../ink/ink2235.xml"/><Relationship Id="rId528" Type="http://schemas.openxmlformats.org/officeDocument/2006/relationships/customXml" Target="../ink/ink2255.xml"/><Relationship Id="rId125" Type="http://schemas.openxmlformats.org/officeDocument/2006/relationships/image" Target="../media/image495.png"/><Relationship Id="rId167" Type="http://schemas.openxmlformats.org/officeDocument/2006/relationships/image" Target="../media/image538.png"/><Relationship Id="rId332" Type="http://schemas.openxmlformats.org/officeDocument/2006/relationships/customXml" Target="../ink/ink2164.xml"/><Relationship Id="rId374" Type="http://schemas.openxmlformats.org/officeDocument/2006/relationships/customXml" Target="../ink/ink2185.xml"/><Relationship Id="rId71" Type="http://schemas.openxmlformats.org/officeDocument/2006/relationships/image" Target="../media/image1831.png"/><Relationship Id="rId234" Type="http://schemas.openxmlformats.org/officeDocument/2006/relationships/customXml" Target="../ink/ink2115.xml"/><Relationship Id="rId2" Type="http://schemas.openxmlformats.org/officeDocument/2006/relationships/customXml" Target="../ink/ink1999.xml"/><Relationship Id="rId29" Type="http://schemas.openxmlformats.org/officeDocument/2006/relationships/image" Target="../media/image1621.png"/><Relationship Id="rId276" Type="http://schemas.openxmlformats.org/officeDocument/2006/relationships/customXml" Target="../ink/ink2136.xml"/><Relationship Id="rId441" Type="http://schemas.openxmlformats.org/officeDocument/2006/relationships/image" Target="../media/image803.png"/><Relationship Id="rId483" Type="http://schemas.openxmlformats.org/officeDocument/2006/relationships/image" Target="../media/image837.png"/><Relationship Id="rId539" Type="http://schemas.openxmlformats.org/officeDocument/2006/relationships/image" Target="../media/image868.png"/><Relationship Id="rId40" Type="http://schemas.openxmlformats.org/officeDocument/2006/relationships/customXml" Target="../ink/ink2018.xml"/><Relationship Id="rId136" Type="http://schemas.openxmlformats.org/officeDocument/2006/relationships/customXml" Target="../ink/ink2066.xml"/><Relationship Id="rId178" Type="http://schemas.openxmlformats.org/officeDocument/2006/relationships/customXml" Target="../ink/ink2087.xml"/><Relationship Id="rId301" Type="http://schemas.openxmlformats.org/officeDocument/2006/relationships/image" Target="../media/image626.png"/><Relationship Id="rId343" Type="http://schemas.openxmlformats.org/officeDocument/2006/relationships/image" Target="../media/image647.png"/><Relationship Id="rId82" Type="http://schemas.openxmlformats.org/officeDocument/2006/relationships/customXml" Target="../ink/ink2039.xml"/><Relationship Id="rId203" Type="http://schemas.openxmlformats.org/officeDocument/2006/relationships/image" Target="../media/image577.png"/><Relationship Id="rId385" Type="http://schemas.openxmlformats.org/officeDocument/2006/relationships/image" Target="../media/image678.png"/><Relationship Id="rId245" Type="http://schemas.openxmlformats.org/officeDocument/2006/relationships/image" Target="../media/image598.png"/><Relationship Id="rId287" Type="http://schemas.openxmlformats.org/officeDocument/2006/relationships/image" Target="../media/image619.png"/><Relationship Id="rId410" Type="http://schemas.openxmlformats.org/officeDocument/2006/relationships/customXml" Target="../ink/ink2203.xml"/><Relationship Id="rId452" Type="http://schemas.openxmlformats.org/officeDocument/2006/relationships/customXml" Target="../ink/ink2225.xml"/><Relationship Id="rId494" Type="http://schemas.openxmlformats.org/officeDocument/2006/relationships/customXml" Target="../ink/ink2246.xml"/><Relationship Id="rId105" Type="http://schemas.openxmlformats.org/officeDocument/2006/relationships/image" Target="../media/image4860.png"/><Relationship Id="rId147" Type="http://schemas.openxmlformats.org/officeDocument/2006/relationships/image" Target="../media/image506.png"/><Relationship Id="rId312" Type="http://schemas.openxmlformats.org/officeDocument/2006/relationships/customXml" Target="../ink/ink2154.xml"/><Relationship Id="rId354" Type="http://schemas.openxmlformats.org/officeDocument/2006/relationships/customXml" Target="../ink/ink2175.xml"/><Relationship Id="rId51" Type="http://schemas.openxmlformats.org/officeDocument/2006/relationships/image" Target="../media/image1731.png"/><Relationship Id="rId93" Type="http://schemas.openxmlformats.org/officeDocument/2006/relationships/image" Target="../media/image4800.png"/><Relationship Id="rId189" Type="http://schemas.openxmlformats.org/officeDocument/2006/relationships/image" Target="../media/image570.png"/><Relationship Id="rId396" Type="http://schemas.openxmlformats.org/officeDocument/2006/relationships/customXml" Target="../ink/ink2196.xml"/><Relationship Id="rId214" Type="http://schemas.openxmlformats.org/officeDocument/2006/relationships/customXml" Target="../ink/ink2105.xml"/><Relationship Id="rId256" Type="http://schemas.openxmlformats.org/officeDocument/2006/relationships/customXml" Target="../ink/ink2126.xml"/><Relationship Id="rId298" Type="http://schemas.openxmlformats.org/officeDocument/2006/relationships/customXml" Target="../ink/ink2147.xml"/><Relationship Id="rId421" Type="http://schemas.openxmlformats.org/officeDocument/2006/relationships/image" Target="../media/image795.png"/><Relationship Id="rId463" Type="http://schemas.openxmlformats.org/officeDocument/2006/relationships/image" Target="../media/image828.png"/><Relationship Id="rId519" Type="http://schemas.openxmlformats.org/officeDocument/2006/relationships/image" Target="../media/image857.png"/><Relationship Id="rId116" Type="http://schemas.openxmlformats.org/officeDocument/2006/relationships/customXml" Target="../ink/ink2056.xml"/><Relationship Id="rId158" Type="http://schemas.openxmlformats.org/officeDocument/2006/relationships/customXml" Target="../ink/ink2077.xml"/><Relationship Id="rId323" Type="http://schemas.openxmlformats.org/officeDocument/2006/relationships/image" Target="../media/image637.png"/><Relationship Id="rId530" Type="http://schemas.openxmlformats.org/officeDocument/2006/relationships/customXml" Target="../ink/ink2256.xml"/><Relationship Id="rId20" Type="http://schemas.openxmlformats.org/officeDocument/2006/relationships/customXml" Target="../ink/ink2008.xml"/><Relationship Id="rId62" Type="http://schemas.openxmlformats.org/officeDocument/2006/relationships/customXml" Target="../ink/ink2029.xml"/><Relationship Id="rId365" Type="http://schemas.openxmlformats.org/officeDocument/2006/relationships/image" Target="../media/image697.png"/><Relationship Id="rId225" Type="http://schemas.openxmlformats.org/officeDocument/2006/relationships/image" Target="../media/image588.png"/><Relationship Id="rId267" Type="http://schemas.openxmlformats.org/officeDocument/2006/relationships/image" Target="../media/image609.png"/><Relationship Id="rId432" Type="http://schemas.openxmlformats.org/officeDocument/2006/relationships/customXml" Target="../ink/ink2215.xml"/><Relationship Id="rId474" Type="http://schemas.openxmlformats.org/officeDocument/2006/relationships/customXml" Target="../ink/ink2236.xml"/><Relationship Id="rId127" Type="http://schemas.openxmlformats.org/officeDocument/2006/relationships/image" Target="../media/image496.png"/><Relationship Id="rId31" Type="http://schemas.openxmlformats.org/officeDocument/2006/relationships/image" Target="../media/image1631.png"/><Relationship Id="rId73" Type="http://schemas.openxmlformats.org/officeDocument/2006/relationships/image" Target="../media/image1841.png"/><Relationship Id="rId169" Type="http://schemas.openxmlformats.org/officeDocument/2006/relationships/image" Target="../media/image539.png"/><Relationship Id="rId334" Type="http://schemas.openxmlformats.org/officeDocument/2006/relationships/customXml" Target="../ink/ink2165.xml"/><Relationship Id="rId376" Type="http://schemas.openxmlformats.org/officeDocument/2006/relationships/customXml" Target="../ink/ink2186.xml"/><Relationship Id="rId541" Type="http://schemas.openxmlformats.org/officeDocument/2006/relationships/image" Target="../media/image869.png"/><Relationship Id="rId4" Type="http://schemas.openxmlformats.org/officeDocument/2006/relationships/customXml" Target="../ink/ink2000.xml"/><Relationship Id="rId180" Type="http://schemas.openxmlformats.org/officeDocument/2006/relationships/customXml" Target="../ink/ink2088.xml"/><Relationship Id="rId236" Type="http://schemas.openxmlformats.org/officeDocument/2006/relationships/customXml" Target="../ink/ink2116.xml"/><Relationship Id="rId278" Type="http://schemas.openxmlformats.org/officeDocument/2006/relationships/customXml" Target="../ink/ink2137.xml"/><Relationship Id="rId401" Type="http://schemas.openxmlformats.org/officeDocument/2006/relationships/image" Target="../media/image787.png"/><Relationship Id="rId443" Type="http://schemas.openxmlformats.org/officeDocument/2006/relationships/image" Target="../media/image804.png"/><Relationship Id="rId303" Type="http://schemas.openxmlformats.org/officeDocument/2006/relationships/image" Target="../media/image627.png"/><Relationship Id="rId485" Type="http://schemas.openxmlformats.org/officeDocument/2006/relationships/image" Target="../media/image838.png"/><Relationship Id="rId42" Type="http://schemas.openxmlformats.org/officeDocument/2006/relationships/customXml" Target="../ink/ink2019.xml"/><Relationship Id="rId84" Type="http://schemas.openxmlformats.org/officeDocument/2006/relationships/customXml" Target="../ink/ink2040.xml"/><Relationship Id="rId138" Type="http://schemas.openxmlformats.org/officeDocument/2006/relationships/customXml" Target="../ink/ink2067.xml"/><Relationship Id="rId345" Type="http://schemas.openxmlformats.org/officeDocument/2006/relationships/image" Target="../media/image648.png"/><Relationship Id="rId387" Type="http://schemas.openxmlformats.org/officeDocument/2006/relationships/image" Target="../media/image717.png"/><Relationship Id="rId191" Type="http://schemas.openxmlformats.org/officeDocument/2006/relationships/image" Target="../media/image571.png"/><Relationship Id="rId205" Type="http://schemas.openxmlformats.org/officeDocument/2006/relationships/image" Target="../media/image578.png"/><Relationship Id="rId247" Type="http://schemas.openxmlformats.org/officeDocument/2006/relationships/image" Target="../media/image599.png"/><Relationship Id="rId412" Type="http://schemas.openxmlformats.org/officeDocument/2006/relationships/customXml" Target="../ink/ink2204.xml"/><Relationship Id="rId107" Type="http://schemas.openxmlformats.org/officeDocument/2006/relationships/image" Target="../media/image4870.png"/><Relationship Id="rId289" Type="http://schemas.openxmlformats.org/officeDocument/2006/relationships/image" Target="../media/image620.png"/><Relationship Id="rId454" Type="http://schemas.openxmlformats.org/officeDocument/2006/relationships/customXml" Target="../ink/ink2226.xml"/><Relationship Id="rId496" Type="http://schemas.openxmlformats.org/officeDocument/2006/relationships/customXml" Target="../ink/ink2247.xml"/><Relationship Id="rId11" Type="http://schemas.openxmlformats.org/officeDocument/2006/relationships/image" Target="../media/image1531.png"/><Relationship Id="rId53" Type="http://schemas.openxmlformats.org/officeDocument/2006/relationships/image" Target="../media/image1741.png"/><Relationship Id="rId149" Type="http://schemas.openxmlformats.org/officeDocument/2006/relationships/image" Target="../media/image507.png"/><Relationship Id="rId314" Type="http://schemas.openxmlformats.org/officeDocument/2006/relationships/customXml" Target="../ink/ink2155.xml"/><Relationship Id="rId356" Type="http://schemas.openxmlformats.org/officeDocument/2006/relationships/customXml" Target="../ink/ink2176.xml"/><Relationship Id="rId398" Type="http://schemas.openxmlformats.org/officeDocument/2006/relationships/customXml" Target="../ink/ink2197.xml"/><Relationship Id="rId521" Type="http://schemas.openxmlformats.org/officeDocument/2006/relationships/image" Target="../media/image858.png"/><Relationship Id="rId95" Type="http://schemas.openxmlformats.org/officeDocument/2006/relationships/image" Target="../media/image4810.png"/><Relationship Id="rId160" Type="http://schemas.openxmlformats.org/officeDocument/2006/relationships/customXml" Target="../ink/ink2078.xml"/><Relationship Id="rId216" Type="http://schemas.openxmlformats.org/officeDocument/2006/relationships/customXml" Target="../ink/ink2106.xml"/><Relationship Id="rId423" Type="http://schemas.openxmlformats.org/officeDocument/2006/relationships/image" Target="../media/image758.png"/><Relationship Id="rId258" Type="http://schemas.openxmlformats.org/officeDocument/2006/relationships/customXml" Target="../ink/ink2127.xml"/><Relationship Id="rId465" Type="http://schemas.openxmlformats.org/officeDocument/2006/relationships/image" Target="../media/image829.png"/><Relationship Id="rId22" Type="http://schemas.openxmlformats.org/officeDocument/2006/relationships/customXml" Target="../ink/ink2009.xml"/><Relationship Id="rId64" Type="http://schemas.openxmlformats.org/officeDocument/2006/relationships/customXml" Target="../ink/ink2030.xml"/><Relationship Id="rId118" Type="http://schemas.openxmlformats.org/officeDocument/2006/relationships/customXml" Target="../ink/ink2057.xml"/><Relationship Id="rId325" Type="http://schemas.openxmlformats.org/officeDocument/2006/relationships/image" Target="../media/image638.png"/><Relationship Id="rId367" Type="http://schemas.openxmlformats.org/officeDocument/2006/relationships/image" Target="../media/image698.png"/><Relationship Id="rId532" Type="http://schemas.openxmlformats.org/officeDocument/2006/relationships/customXml" Target="../ink/ink2257.xml"/><Relationship Id="rId171" Type="http://schemas.openxmlformats.org/officeDocument/2006/relationships/image" Target="../media/image540.png"/><Relationship Id="rId227" Type="http://schemas.openxmlformats.org/officeDocument/2006/relationships/image" Target="../media/image589.png"/><Relationship Id="rId269" Type="http://schemas.openxmlformats.org/officeDocument/2006/relationships/image" Target="../media/image610.png"/><Relationship Id="rId434" Type="http://schemas.openxmlformats.org/officeDocument/2006/relationships/customXml" Target="../ink/ink2216.xml"/><Relationship Id="rId476" Type="http://schemas.openxmlformats.org/officeDocument/2006/relationships/customXml" Target="../ink/ink2237.xml"/><Relationship Id="rId33" Type="http://schemas.openxmlformats.org/officeDocument/2006/relationships/image" Target="../media/image1641.png"/><Relationship Id="rId129" Type="http://schemas.openxmlformats.org/officeDocument/2006/relationships/image" Target="../media/image497.png"/><Relationship Id="rId280" Type="http://schemas.openxmlformats.org/officeDocument/2006/relationships/customXml" Target="../ink/ink2138.xml"/><Relationship Id="rId336" Type="http://schemas.openxmlformats.org/officeDocument/2006/relationships/customXml" Target="../ink/ink2166.xml"/><Relationship Id="rId75" Type="http://schemas.openxmlformats.org/officeDocument/2006/relationships/image" Target="../media/image4710.png"/><Relationship Id="rId140" Type="http://schemas.openxmlformats.org/officeDocument/2006/relationships/customXml" Target="../ink/ink2068.xml"/><Relationship Id="rId182" Type="http://schemas.openxmlformats.org/officeDocument/2006/relationships/customXml" Target="../ink/ink2089.xml"/><Relationship Id="rId378" Type="http://schemas.openxmlformats.org/officeDocument/2006/relationships/customXml" Target="../ink/ink2187.xml"/><Relationship Id="rId403" Type="http://schemas.openxmlformats.org/officeDocument/2006/relationships/image" Target="../media/image788.png"/><Relationship Id="rId6" Type="http://schemas.openxmlformats.org/officeDocument/2006/relationships/customXml" Target="../ink/ink2001.xml"/><Relationship Id="rId238" Type="http://schemas.openxmlformats.org/officeDocument/2006/relationships/customXml" Target="../ink/ink2117.xml"/><Relationship Id="rId445" Type="http://schemas.openxmlformats.org/officeDocument/2006/relationships/image" Target="../media/image769.png"/><Relationship Id="rId487" Type="http://schemas.openxmlformats.org/officeDocument/2006/relationships/image" Target="../media/image839.png"/><Relationship Id="rId291" Type="http://schemas.openxmlformats.org/officeDocument/2006/relationships/image" Target="../media/image621.png"/><Relationship Id="rId305" Type="http://schemas.openxmlformats.org/officeDocument/2006/relationships/image" Target="../media/image628.png"/><Relationship Id="rId347" Type="http://schemas.openxmlformats.org/officeDocument/2006/relationships/image" Target="../media/image649.png"/><Relationship Id="rId44" Type="http://schemas.openxmlformats.org/officeDocument/2006/relationships/customXml" Target="../ink/ink2020.xml"/><Relationship Id="rId86" Type="http://schemas.openxmlformats.org/officeDocument/2006/relationships/customXml" Target="../ink/ink2041.xml"/><Relationship Id="rId151" Type="http://schemas.openxmlformats.org/officeDocument/2006/relationships/image" Target="../media/image508.png"/><Relationship Id="rId389" Type="http://schemas.openxmlformats.org/officeDocument/2006/relationships/image" Target="../media/image718.png"/><Relationship Id="rId193" Type="http://schemas.openxmlformats.org/officeDocument/2006/relationships/image" Target="../media/image572.png"/><Relationship Id="rId207" Type="http://schemas.openxmlformats.org/officeDocument/2006/relationships/image" Target="../media/image579.png"/><Relationship Id="rId249" Type="http://schemas.openxmlformats.org/officeDocument/2006/relationships/image" Target="../media/image600.png"/><Relationship Id="rId414" Type="http://schemas.openxmlformats.org/officeDocument/2006/relationships/customXml" Target="../ink/ink2205.xml"/><Relationship Id="rId456" Type="http://schemas.openxmlformats.org/officeDocument/2006/relationships/customXml" Target="../ink/ink2227.xml"/><Relationship Id="rId498" Type="http://schemas.openxmlformats.org/officeDocument/2006/relationships/customXml" Target="../ink/ink2248.xml"/><Relationship Id="rId13" Type="http://schemas.openxmlformats.org/officeDocument/2006/relationships/image" Target="../media/image1541.png"/><Relationship Id="rId109" Type="http://schemas.openxmlformats.org/officeDocument/2006/relationships/image" Target="../media/image488.png"/><Relationship Id="rId260" Type="http://schemas.openxmlformats.org/officeDocument/2006/relationships/customXml" Target="../ink/ink2128.xml"/><Relationship Id="rId316" Type="http://schemas.openxmlformats.org/officeDocument/2006/relationships/customXml" Target="../ink/ink2156.xml"/><Relationship Id="rId523" Type="http://schemas.openxmlformats.org/officeDocument/2006/relationships/image" Target="../media/image859.png"/><Relationship Id="rId55" Type="http://schemas.openxmlformats.org/officeDocument/2006/relationships/image" Target="../media/image1751.png"/><Relationship Id="rId97" Type="http://schemas.openxmlformats.org/officeDocument/2006/relationships/image" Target="../media/image4820.png"/><Relationship Id="rId120" Type="http://schemas.openxmlformats.org/officeDocument/2006/relationships/customXml" Target="../ink/ink2058.xml"/><Relationship Id="rId358" Type="http://schemas.openxmlformats.org/officeDocument/2006/relationships/customXml" Target="../ink/ink2177.xml"/><Relationship Id="rId162" Type="http://schemas.openxmlformats.org/officeDocument/2006/relationships/customXml" Target="../ink/ink2079.xml"/><Relationship Id="rId218" Type="http://schemas.openxmlformats.org/officeDocument/2006/relationships/customXml" Target="../ink/ink2107.xml"/><Relationship Id="rId425" Type="http://schemas.openxmlformats.org/officeDocument/2006/relationships/customXml" Target="../ink/ink2211.xml"/><Relationship Id="rId467" Type="http://schemas.openxmlformats.org/officeDocument/2006/relationships/image" Target="../media/image831.png"/><Relationship Id="rId271" Type="http://schemas.openxmlformats.org/officeDocument/2006/relationships/image" Target="../media/image611.png"/><Relationship Id="rId24" Type="http://schemas.openxmlformats.org/officeDocument/2006/relationships/customXml" Target="../ink/ink2010.xml"/><Relationship Id="rId66" Type="http://schemas.openxmlformats.org/officeDocument/2006/relationships/customXml" Target="../ink/ink2031.xml"/><Relationship Id="rId131" Type="http://schemas.openxmlformats.org/officeDocument/2006/relationships/image" Target="../media/image498.png"/><Relationship Id="rId327" Type="http://schemas.openxmlformats.org/officeDocument/2006/relationships/image" Target="../media/image639.png"/><Relationship Id="rId369" Type="http://schemas.openxmlformats.org/officeDocument/2006/relationships/image" Target="../media/image699.png"/><Relationship Id="rId534" Type="http://schemas.openxmlformats.org/officeDocument/2006/relationships/customXml" Target="../ink/ink2258.xml"/><Relationship Id="rId173" Type="http://schemas.openxmlformats.org/officeDocument/2006/relationships/image" Target="../media/image541.png"/><Relationship Id="rId229" Type="http://schemas.openxmlformats.org/officeDocument/2006/relationships/image" Target="../media/image590.png"/><Relationship Id="rId380" Type="http://schemas.openxmlformats.org/officeDocument/2006/relationships/customXml" Target="../ink/ink2188.xml"/><Relationship Id="rId436" Type="http://schemas.openxmlformats.org/officeDocument/2006/relationships/customXml" Target="../ink/ink2217.xml"/><Relationship Id="rId240" Type="http://schemas.openxmlformats.org/officeDocument/2006/relationships/customXml" Target="../ink/ink2118.xml"/><Relationship Id="rId478" Type="http://schemas.openxmlformats.org/officeDocument/2006/relationships/customXml" Target="../ink/ink2238.xml"/><Relationship Id="rId35" Type="http://schemas.openxmlformats.org/officeDocument/2006/relationships/image" Target="../media/image1651.png"/><Relationship Id="rId77" Type="http://schemas.openxmlformats.org/officeDocument/2006/relationships/image" Target="../media/image4720.png"/><Relationship Id="rId100" Type="http://schemas.openxmlformats.org/officeDocument/2006/relationships/customXml" Target="../ink/ink2048.xml"/><Relationship Id="rId282" Type="http://schemas.openxmlformats.org/officeDocument/2006/relationships/customXml" Target="../ink/ink2139.xml"/><Relationship Id="rId338" Type="http://schemas.openxmlformats.org/officeDocument/2006/relationships/customXml" Target="../ink/ink2167.xml"/><Relationship Id="rId8" Type="http://schemas.openxmlformats.org/officeDocument/2006/relationships/customXml" Target="../ink/ink2002.xml"/><Relationship Id="rId142" Type="http://schemas.openxmlformats.org/officeDocument/2006/relationships/customXml" Target="../ink/ink2069.xml"/><Relationship Id="rId184" Type="http://schemas.openxmlformats.org/officeDocument/2006/relationships/customXml" Target="../ink/ink2090.xml"/><Relationship Id="rId391" Type="http://schemas.openxmlformats.org/officeDocument/2006/relationships/image" Target="../media/image733.png"/><Relationship Id="rId405" Type="http://schemas.openxmlformats.org/officeDocument/2006/relationships/image" Target="../media/image789.png"/><Relationship Id="rId447" Type="http://schemas.openxmlformats.org/officeDocument/2006/relationships/image" Target="../media/image805.png"/><Relationship Id="rId251" Type="http://schemas.openxmlformats.org/officeDocument/2006/relationships/image" Target="../media/image601.png"/><Relationship Id="rId489" Type="http://schemas.openxmlformats.org/officeDocument/2006/relationships/image" Target="../media/image841.png"/><Relationship Id="rId46" Type="http://schemas.openxmlformats.org/officeDocument/2006/relationships/customXml" Target="../ink/ink2021.xml"/><Relationship Id="rId293" Type="http://schemas.openxmlformats.org/officeDocument/2006/relationships/image" Target="../media/image622.png"/><Relationship Id="rId307" Type="http://schemas.openxmlformats.org/officeDocument/2006/relationships/image" Target="../media/image629.png"/><Relationship Id="rId349" Type="http://schemas.openxmlformats.org/officeDocument/2006/relationships/image" Target="../media/image650.png"/><Relationship Id="rId88" Type="http://schemas.openxmlformats.org/officeDocument/2006/relationships/customXml" Target="../ink/ink2042.xml"/><Relationship Id="rId111" Type="http://schemas.openxmlformats.org/officeDocument/2006/relationships/image" Target="../media/image489.png"/><Relationship Id="rId153" Type="http://schemas.openxmlformats.org/officeDocument/2006/relationships/image" Target="../media/image509.png"/><Relationship Id="rId195" Type="http://schemas.openxmlformats.org/officeDocument/2006/relationships/image" Target="../media/image573.png"/><Relationship Id="rId209" Type="http://schemas.openxmlformats.org/officeDocument/2006/relationships/image" Target="../media/image580.png"/><Relationship Id="rId360" Type="http://schemas.openxmlformats.org/officeDocument/2006/relationships/customXml" Target="../ink/ink2178.xml"/><Relationship Id="rId416" Type="http://schemas.openxmlformats.org/officeDocument/2006/relationships/customXml" Target="../ink/ink2206.xml"/><Relationship Id="rId220" Type="http://schemas.openxmlformats.org/officeDocument/2006/relationships/customXml" Target="../ink/ink2108.xml"/><Relationship Id="rId458" Type="http://schemas.openxmlformats.org/officeDocument/2006/relationships/customXml" Target="../ink/ink2228.xml"/><Relationship Id="rId15" Type="http://schemas.openxmlformats.org/officeDocument/2006/relationships/image" Target="../media/image1551.png"/><Relationship Id="rId57" Type="http://schemas.openxmlformats.org/officeDocument/2006/relationships/image" Target="../media/image1761.png"/><Relationship Id="rId262" Type="http://schemas.openxmlformats.org/officeDocument/2006/relationships/customXml" Target="../ink/ink2129.xml"/><Relationship Id="rId318" Type="http://schemas.openxmlformats.org/officeDocument/2006/relationships/customXml" Target="../ink/ink2157.xml"/><Relationship Id="rId525" Type="http://schemas.openxmlformats.org/officeDocument/2006/relationships/image" Target="../media/image861.png"/><Relationship Id="rId99" Type="http://schemas.openxmlformats.org/officeDocument/2006/relationships/image" Target="../media/image4830.png"/><Relationship Id="rId122" Type="http://schemas.openxmlformats.org/officeDocument/2006/relationships/customXml" Target="../ink/ink2059.xml"/><Relationship Id="rId164" Type="http://schemas.openxmlformats.org/officeDocument/2006/relationships/customXml" Target="../ink/ink2080.xml"/><Relationship Id="rId371" Type="http://schemas.openxmlformats.org/officeDocument/2006/relationships/image" Target="../media/image701.png"/><Relationship Id="rId427" Type="http://schemas.openxmlformats.org/officeDocument/2006/relationships/image" Target="../media/image796.png"/><Relationship Id="rId469" Type="http://schemas.openxmlformats.org/officeDocument/2006/relationships/image" Target="../media/image832.png"/><Relationship Id="rId26" Type="http://schemas.openxmlformats.org/officeDocument/2006/relationships/customXml" Target="../ink/ink2011.xml"/><Relationship Id="rId231" Type="http://schemas.openxmlformats.org/officeDocument/2006/relationships/image" Target="../media/image591.png"/><Relationship Id="rId273" Type="http://schemas.openxmlformats.org/officeDocument/2006/relationships/image" Target="../media/image612.png"/><Relationship Id="rId329" Type="http://schemas.openxmlformats.org/officeDocument/2006/relationships/image" Target="../media/image640.png"/><Relationship Id="rId480" Type="http://schemas.openxmlformats.org/officeDocument/2006/relationships/customXml" Target="../ink/ink2239.xml"/><Relationship Id="rId536" Type="http://schemas.openxmlformats.org/officeDocument/2006/relationships/customXml" Target="../ink/ink2259.xml"/><Relationship Id="rId68" Type="http://schemas.openxmlformats.org/officeDocument/2006/relationships/customXml" Target="../ink/ink2032.xml"/><Relationship Id="rId133" Type="http://schemas.openxmlformats.org/officeDocument/2006/relationships/image" Target="../media/image499.png"/><Relationship Id="rId175" Type="http://schemas.openxmlformats.org/officeDocument/2006/relationships/image" Target="../media/image549.png"/><Relationship Id="rId340" Type="http://schemas.openxmlformats.org/officeDocument/2006/relationships/customXml" Target="../ink/ink2168.xml"/><Relationship Id="rId200" Type="http://schemas.openxmlformats.org/officeDocument/2006/relationships/customXml" Target="../ink/ink2098.xml"/><Relationship Id="rId382" Type="http://schemas.openxmlformats.org/officeDocument/2006/relationships/customXml" Target="../ink/ink2189.xml"/><Relationship Id="rId438" Type="http://schemas.openxmlformats.org/officeDocument/2006/relationships/customXml" Target="../ink/ink2218.xml"/><Relationship Id="rId242" Type="http://schemas.openxmlformats.org/officeDocument/2006/relationships/customXml" Target="../ink/ink2119.xml"/><Relationship Id="rId284" Type="http://schemas.openxmlformats.org/officeDocument/2006/relationships/customXml" Target="../ink/ink2140.xml"/><Relationship Id="rId491" Type="http://schemas.openxmlformats.org/officeDocument/2006/relationships/image" Target="../media/image842.png"/><Relationship Id="rId37" Type="http://schemas.openxmlformats.org/officeDocument/2006/relationships/image" Target="../media/image1661.png"/><Relationship Id="rId79" Type="http://schemas.openxmlformats.org/officeDocument/2006/relationships/image" Target="../media/image4730.png"/><Relationship Id="rId102" Type="http://schemas.openxmlformats.org/officeDocument/2006/relationships/customXml" Target="../ink/ink2049.xml"/><Relationship Id="rId144" Type="http://schemas.openxmlformats.org/officeDocument/2006/relationships/customXml" Target="../ink/ink2070.xml"/><Relationship Id="rId90" Type="http://schemas.openxmlformats.org/officeDocument/2006/relationships/customXml" Target="../ink/ink2043.xml"/><Relationship Id="rId186" Type="http://schemas.openxmlformats.org/officeDocument/2006/relationships/customXml" Target="../ink/ink2091.xml"/><Relationship Id="rId351" Type="http://schemas.openxmlformats.org/officeDocument/2006/relationships/image" Target="../media/image651.png"/><Relationship Id="rId393" Type="http://schemas.openxmlformats.org/officeDocument/2006/relationships/image" Target="../media/image734.png"/><Relationship Id="rId407" Type="http://schemas.openxmlformats.org/officeDocument/2006/relationships/image" Target="../media/image749.png"/><Relationship Id="rId449" Type="http://schemas.openxmlformats.org/officeDocument/2006/relationships/image" Target="../media/image772.png"/><Relationship Id="rId211" Type="http://schemas.openxmlformats.org/officeDocument/2006/relationships/image" Target="../media/image581.png"/><Relationship Id="rId253" Type="http://schemas.openxmlformats.org/officeDocument/2006/relationships/image" Target="../media/image602.png"/><Relationship Id="rId295" Type="http://schemas.openxmlformats.org/officeDocument/2006/relationships/image" Target="../media/image623.png"/><Relationship Id="rId309" Type="http://schemas.openxmlformats.org/officeDocument/2006/relationships/image" Target="../media/image630.png"/><Relationship Id="rId460" Type="http://schemas.openxmlformats.org/officeDocument/2006/relationships/customXml" Target="../ink/ink2229.xml"/><Relationship Id="rId516" Type="http://schemas.openxmlformats.org/officeDocument/2006/relationships/customXml" Target="../ink/ink2249.xml"/><Relationship Id="rId48" Type="http://schemas.openxmlformats.org/officeDocument/2006/relationships/customXml" Target="../ink/ink2022.xml"/><Relationship Id="rId113" Type="http://schemas.openxmlformats.org/officeDocument/2006/relationships/image" Target="../media/image490.png"/><Relationship Id="rId320" Type="http://schemas.openxmlformats.org/officeDocument/2006/relationships/customXml" Target="../ink/ink2158.xml"/><Relationship Id="rId155" Type="http://schemas.openxmlformats.org/officeDocument/2006/relationships/image" Target="../media/image510.png"/><Relationship Id="rId197" Type="http://schemas.openxmlformats.org/officeDocument/2006/relationships/image" Target="../media/image574.png"/><Relationship Id="rId362" Type="http://schemas.openxmlformats.org/officeDocument/2006/relationships/customXml" Target="../ink/ink2179.xml"/><Relationship Id="rId418" Type="http://schemas.openxmlformats.org/officeDocument/2006/relationships/customXml" Target="../ink/ink2207.xml"/><Relationship Id="rId222" Type="http://schemas.openxmlformats.org/officeDocument/2006/relationships/customXml" Target="../ink/ink2109.xml"/><Relationship Id="rId264" Type="http://schemas.openxmlformats.org/officeDocument/2006/relationships/customXml" Target="../ink/ink2130.xml"/><Relationship Id="rId471" Type="http://schemas.openxmlformats.org/officeDocument/2006/relationships/image" Target="../media/image833.png"/><Relationship Id="rId17" Type="http://schemas.openxmlformats.org/officeDocument/2006/relationships/image" Target="../media/image1561.png"/><Relationship Id="rId59" Type="http://schemas.openxmlformats.org/officeDocument/2006/relationships/image" Target="../media/image1771.png"/><Relationship Id="rId124" Type="http://schemas.openxmlformats.org/officeDocument/2006/relationships/customXml" Target="../ink/ink2060.xml"/><Relationship Id="rId527" Type="http://schemas.openxmlformats.org/officeDocument/2006/relationships/image" Target="../media/image862.png"/><Relationship Id="rId70" Type="http://schemas.openxmlformats.org/officeDocument/2006/relationships/customXml" Target="../ink/ink2033.xml"/><Relationship Id="rId166" Type="http://schemas.openxmlformats.org/officeDocument/2006/relationships/customXml" Target="../ink/ink2081.xml"/><Relationship Id="rId331" Type="http://schemas.openxmlformats.org/officeDocument/2006/relationships/image" Target="../media/image641.png"/><Relationship Id="rId373" Type="http://schemas.openxmlformats.org/officeDocument/2006/relationships/image" Target="../media/image702.png"/><Relationship Id="rId429" Type="http://schemas.openxmlformats.org/officeDocument/2006/relationships/image" Target="../media/image797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592.png"/><Relationship Id="rId440" Type="http://schemas.openxmlformats.org/officeDocument/2006/relationships/customXml" Target="../ink/ink2219.xml"/><Relationship Id="rId28" Type="http://schemas.openxmlformats.org/officeDocument/2006/relationships/customXml" Target="../ink/ink2012.xml"/><Relationship Id="rId275" Type="http://schemas.openxmlformats.org/officeDocument/2006/relationships/image" Target="../media/image613.png"/><Relationship Id="rId300" Type="http://schemas.openxmlformats.org/officeDocument/2006/relationships/customXml" Target="../ink/ink2148.xml"/><Relationship Id="rId482" Type="http://schemas.openxmlformats.org/officeDocument/2006/relationships/customXml" Target="../ink/ink2240.xml"/><Relationship Id="rId538" Type="http://schemas.openxmlformats.org/officeDocument/2006/relationships/customXml" Target="../ink/ink2260.xml"/><Relationship Id="rId81" Type="http://schemas.openxmlformats.org/officeDocument/2006/relationships/image" Target="../media/image4740.png"/><Relationship Id="rId135" Type="http://schemas.openxmlformats.org/officeDocument/2006/relationships/image" Target="../media/image500.png"/><Relationship Id="rId177" Type="http://schemas.openxmlformats.org/officeDocument/2006/relationships/image" Target="../media/image550.png"/><Relationship Id="rId342" Type="http://schemas.openxmlformats.org/officeDocument/2006/relationships/customXml" Target="../ink/ink2169.xml"/><Relationship Id="rId384" Type="http://schemas.openxmlformats.org/officeDocument/2006/relationships/customXml" Target="../ink/ink2190.xml"/><Relationship Id="rId202" Type="http://schemas.openxmlformats.org/officeDocument/2006/relationships/customXml" Target="../ink/ink2099.xml"/><Relationship Id="rId244" Type="http://schemas.openxmlformats.org/officeDocument/2006/relationships/customXml" Target="../ink/ink2120.xml"/><Relationship Id="rId39" Type="http://schemas.openxmlformats.org/officeDocument/2006/relationships/image" Target="../media/image1671.png"/><Relationship Id="rId286" Type="http://schemas.openxmlformats.org/officeDocument/2006/relationships/customXml" Target="../ink/ink2141.xml"/><Relationship Id="rId451" Type="http://schemas.openxmlformats.org/officeDocument/2006/relationships/image" Target="../media/image806.png"/><Relationship Id="rId493" Type="http://schemas.openxmlformats.org/officeDocument/2006/relationships/image" Target="../media/image843.png"/><Relationship Id="rId50" Type="http://schemas.openxmlformats.org/officeDocument/2006/relationships/customXml" Target="../ink/ink2023.xml"/><Relationship Id="rId104" Type="http://schemas.openxmlformats.org/officeDocument/2006/relationships/customXml" Target="../ink/ink2050.xml"/><Relationship Id="rId146" Type="http://schemas.openxmlformats.org/officeDocument/2006/relationships/customXml" Target="../ink/ink2071.xml"/><Relationship Id="rId188" Type="http://schemas.openxmlformats.org/officeDocument/2006/relationships/customXml" Target="../ink/ink2092.xml"/><Relationship Id="rId311" Type="http://schemas.openxmlformats.org/officeDocument/2006/relationships/image" Target="../media/image631.png"/><Relationship Id="rId353" Type="http://schemas.openxmlformats.org/officeDocument/2006/relationships/image" Target="../media/image652.png"/><Relationship Id="rId395" Type="http://schemas.openxmlformats.org/officeDocument/2006/relationships/image" Target="../media/image695.png"/><Relationship Id="rId409" Type="http://schemas.openxmlformats.org/officeDocument/2006/relationships/image" Target="../media/image791.png"/><Relationship Id="rId92" Type="http://schemas.openxmlformats.org/officeDocument/2006/relationships/customXml" Target="../ink/ink2044.xml"/><Relationship Id="rId213" Type="http://schemas.openxmlformats.org/officeDocument/2006/relationships/image" Target="../media/image582.png"/><Relationship Id="rId420" Type="http://schemas.openxmlformats.org/officeDocument/2006/relationships/customXml" Target="../ink/ink2208.xml"/><Relationship Id="rId255" Type="http://schemas.openxmlformats.org/officeDocument/2006/relationships/image" Target="../media/image603.png"/><Relationship Id="rId297" Type="http://schemas.openxmlformats.org/officeDocument/2006/relationships/image" Target="../media/image624.png"/><Relationship Id="rId462" Type="http://schemas.openxmlformats.org/officeDocument/2006/relationships/customXml" Target="../ink/ink2230.xml"/><Relationship Id="rId518" Type="http://schemas.openxmlformats.org/officeDocument/2006/relationships/customXml" Target="../ink/ink2250.xml"/><Relationship Id="rId115" Type="http://schemas.openxmlformats.org/officeDocument/2006/relationships/image" Target="../media/image491.png"/><Relationship Id="rId157" Type="http://schemas.openxmlformats.org/officeDocument/2006/relationships/image" Target="../media/image511.png"/><Relationship Id="rId322" Type="http://schemas.openxmlformats.org/officeDocument/2006/relationships/customXml" Target="../ink/ink2159.xml"/><Relationship Id="rId364" Type="http://schemas.openxmlformats.org/officeDocument/2006/relationships/customXml" Target="../ink/ink2180.xml"/><Relationship Id="rId61" Type="http://schemas.openxmlformats.org/officeDocument/2006/relationships/image" Target="../media/image1781.png"/><Relationship Id="rId199" Type="http://schemas.openxmlformats.org/officeDocument/2006/relationships/image" Target="../media/image575.png"/><Relationship Id="rId19" Type="http://schemas.openxmlformats.org/officeDocument/2006/relationships/image" Target="../media/image1571.png"/><Relationship Id="rId224" Type="http://schemas.openxmlformats.org/officeDocument/2006/relationships/customXml" Target="../ink/ink2110.xml"/><Relationship Id="rId266" Type="http://schemas.openxmlformats.org/officeDocument/2006/relationships/customXml" Target="../ink/ink2131.xml"/><Relationship Id="rId431" Type="http://schemas.openxmlformats.org/officeDocument/2006/relationships/image" Target="../media/image798.png"/><Relationship Id="rId473" Type="http://schemas.openxmlformats.org/officeDocument/2006/relationships/image" Target="../media/image834.png"/><Relationship Id="rId529" Type="http://schemas.openxmlformats.org/officeDocument/2006/relationships/image" Target="../media/image863.png"/><Relationship Id="rId30" Type="http://schemas.openxmlformats.org/officeDocument/2006/relationships/customXml" Target="../ink/ink2013.xml"/><Relationship Id="rId126" Type="http://schemas.openxmlformats.org/officeDocument/2006/relationships/customXml" Target="../ink/ink2061.xml"/><Relationship Id="rId168" Type="http://schemas.openxmlformats.org/officeDocument/2006/relationships/customXml" Target="../ink/ink2082.xml"/><Relationship Id="rId333" Type="http://schemas.openxmlformats.org/officeDocument/2006/relationships/image" Target="../media/image642.png"/><Relationship Id="rId540" Type="http://schemas.openxmlformats.org/officeDocument/2006/relationships/customXml" Target="../ink/ink2261.xml"/><Relationship Id="rId72" Type="http://schemas.openxmlformats.org/officeDocument/2006/relationships/customXml" Target="../ink/ink2034.xml"/><Relationship Id="rId375" Type="http://schemas.openxmlformats.org/officeDocument/2006/relationships/image" Target="../media/image703.png"/><Relationship Id="rId3" Type="http://schemas.openxmlformats.org/officeDocument/2006/relationships/image" Target="../media/image1492.png"/><Relationship Id="rId235" Type="http://schemas.openxmlformats.org/officeDocument/2006/relationships/image" Target="../media/image593.png"/><Relationship Id="rId277" Type="http://schemas.openxmlformats.org/officeDocument/2006/relationships/image" Target="../media/image614.png"/><Relationship Id="rId400" Type="http://schemas.openxmlformats.org/officeDocument/2006/relationships/customXml" Target="../ink/ink2198.xml"/><Relationship Id="rId442" Type="http://schemas.openxmlformats.org/officeDocument/2006/relationships/customXml" Target="../ink/ink2220.xml"/><Relationship Id="rId484" Type="http://schemas.openxmlformats.org/officeDocument/2006/relationships/customXml" Target="../ink/ink2241.xml"/><Relationship Id="rId137" Type="http://schemas.openxmlformats.org/officeDocument/2006/relationships/image" Target="../media/image501.png"/><Relationship Id="rId302" Type="http://schemas.openxmlformats.org/officeDocument/2006/relationships/customXml" Target="../ink/ink2149.xml"/><Relationship Id="rId344" Type="http://schemas.openxmlformats.org/officeDocument/2006/relationships/customXml" Target="../ink/ink2170.xml"/><Relationship Id="rId41" Type="http://schemas.openxmlformats.org/officeDocument/2006/relationships/image" Target="../media/image1681.png"/><Relationship Id="rId83" Type="http://schemas.openxmlformats.org/officeDocument/2006/relationships/image" Target="../media/image4750.png"/><Relationship Id="rId179" Type="http://schemas.openxmlformats.org/officeDocument/2006/relationships/image" Target="../media/image551.png"/><Relationship Id="rId386" Type="http://schemas.openxmlformats.org/officeDocument/2006/relationships/customXml" Target="../ink/ink2191.xml"/><Relationship Id="rId190" Type="http://schemas.openxmlformats.org/officeDocument/2006/relationships/customXml" Target="../ink/ink2093.xml"/><Relationship Id="rId204" Type="http://schemas.openxmlformats.org/officeDocument/2006/relationships/customXml" Target="../ink/ink2100.xml"/><Relationship Id="rId246" Type="http://schemas.openxmlformats.org/officeDocument/2006/relationships/customXml" Target="../ink/ink2121.xml"/><Relationship Id="rId288" Type="http://schemas.openxmlformats.org/officeDocument/2006/relationships/customXml" Target="../ink/ink2142.xml"/><Relationship Id="rId411" Type="http://schemas.openxmlformats.org/officeDocument/2006/relationships/image" Target="../media/image792.png"/><Relationship Id="rId453" Type="http://schemas.openxmlformats.org/officeDocument/2006/relationships/image" Target="../media/image807.png"/><Relationship Id="rId106" Type="http://schemas.openxmlformats.org/officeDocument/2006/relationships/customXml" Target="../ink/ink2051.xml"/><Relationship Id="rId313" Type="http://schemas.openxmlformats.org/officeDocument/2006/relationships/image" Target="../media/image632.png"/><Relationship Id="rId495" Type="http://schemas.openxmlformats.org/officeDocument/2006/relationships/image" Target="../media/image844.png"/><Relationship Id="rId10" Type="http://schemas.openxmlformats.org/officeDocument/2006/relationships/customXml" Target="../ink/ink2003.xml"/><Relationship Id="rId52" Type="http://schemas.openxmlformats.org/officeDocument/2006/relationships/customXml" Target="../ink/ink2024.xml"/><Relationship Id="rId94" Type="http://schemas.openxmlformats.org/officeDocument/2006/relationships/customXml" Target="../ink/ink2045.xml"/><Relationship Id="rId148" Type="http://schemas.openxmlformats.org/officeDocument/2006/relationships/customXml" Target="../ink/ink2072.xml"/><Relationship Id="rId355" Type="http://schemas.openxmlformats.org/officeDocument/2006/relationships/image" Target="../media/image653.png"/><Relationship Id="rId397" Type="http://schemas.openxmlformats.org/officeDocument/2006/relationships/image" Target="../media/image735.png"/><Relationship Id="rId520" Type="http://schemas.openxmlformats.org/officeDocument/2006/relationships/customXml" Target="../ink/ink2251.xml"/><Relationship Id="rId215" Type="http://schemas.openxmlformats.org/officeDocument/2006/relationships/image" Target="../media/image583.png"/><Relationship Id="rId257" Type="http://schemas.openxmlformats.org/officeDocument/2006/relationships/image" Target="../media/image604.png"/><Relationship Id="rId422" Type="http://schemas.openxmlformats.org/officeDocument/2006/relationships/customXml" Target="../ink/ink2209.xml"/><Relationship Id="rId464" Type="http://schemas.openxmlformats.org/officeDocument/2006/relationships/customXml" Target="../ink/ink2231.xml"/><Relationship Id="rId299" Type="http://schemas.openxmlformats.org/officeDocument/2006/relationships/image" Target="../media/image625.png"/><Relationship Id="rId63" Type="http://schemas.openxmlformats.org/officeDocument/2006/relationships/image" Target="../media/image1791.png"/><Relationship Id="rId159" Type="http://schemas.openxmlformats.org/officeDocument/2006/relationships/image" Target="../media/image512.png"/><Relationship Id="rId366" Type="http://schemas.openxmlformats.org/officeDocument/2006/relationships/customXml" Target="../ink/ink2181.xml"/><Relationship Id="rId226" Type="http://schemas.openxmlformats.org/officeDocument/2006/relationships/customXml" Target="../ink/ink2111.xml"/><Relationship Id="rId433" Type="http://schemas.openxmlformats.org/officeDocument/2006/relationships/image" Target="../media/image799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2.png"/><Relationship Id="rId21" Type="http://schemas.openxmlformats.org/officeDocument/2006/relationships/image" Target="../media/image1581.png"/><Relationship Id="rId324" Type="http://schemas.openxmlformats.org/officeDocument/2006/relationships/customXml" Target="../ink/ink2423.xml"/><Relationship Id="rId531" Type="http://schemas.openxmlformats.org/officeDocument/2006/relationships/image" Target="../media/image916.png"/><Relationship Id="rId170" Type="http://schemas.openxmlformats.org/officeDocument/2006/relationships/customXml" Target="../ink/ink2346.xml"/><Relationship Id="rId268" Type="http://schemas.openxmlformats.org/officeDocument/2006/relationships/customXml" Target="../ink/ink2395.xml"/><Relationship Id="rId475" Type="http://schemas.openxmlformats.org/officeDocument/2006/relationships/image" Target="../media/image818.png"/><Relationship Id="rId32" Type="http://schemas.openxmlformats.org/officeDocument/2006/relationships/customXml" Target="../ink/ink2277.xml"/><Relationship Id="rId128" Type="http://schemas.openxmlformats.org/officeDocument/2006/relationships/customXml" Target="../ink/ink2325.xml"/><Relationship Id="rId335" Type="http://schemas.openxmlformats.org/officeDocument/2006/relationships/image" Target="../media/image643.png"/><Relationship Id="rId542" Type="http://schemas.openxmlformats.org/officeDocument/2006/relationships/customXml" Target="../ink/ink2526.xml"/><Relationship Id="rId181" Type="http://schemas.openxmlformats.org/officeDocument/2006/relationships/image" Target="../media/image552.png"/><Relationship Id="rId402" Type="http://schemas.openxmlformats.org/officeDocument/2006/relationships/customXml" Target="../ink/ink2462.xml"/><Relationship Id="rId279" Type="http://schemas.openxmlformats.org/officeDocument/2006/relationships/image" Target="../media/image615.png"/><Relationship Id="rId486" Type="http://schemas.openxmlformats.org/officeDocument/2006/relationships/customXml" Target="../ink/ink2505.xml"/><Relationship Id="rId707" Type="http://schemas.openxmlformats.org/officeDocument/2006/relationships/image" Target="../media/image230.png"/><Relationship Id="rId43" Type="http://schemas.openxmlformats.org/officeDocument/2006/relationships/image" Target="../media/image1691.png"/><Relationship Id="rId139" Type="http://schemas.openxmlformats.org/officeDocument/2006/relationships/image" Target="../media/image502.png"/><Relationship Id="rId346" Type="http://schemas.openxmlformats.org/officeDocument/2006/relationships/customXml" Target="../ink/ink2434.xml"/><Relationship Id="rId192" Type="http://schemas.openxmlformats.org/officeDocument/2006/relationships/customXml" Target="../ink/ink2357.xml"/><Relationship Id="rId206" Type="http://schemas.openxmlformats.org/officeDocument/2006/relationships/customXml" Target="../ink/ink2364.xml"/><Relationship Id="rId413" Type="http://schemas.openxmlformats.org/officeDocument/2006/relationships/image" Target="../media/image793.png"/><Relationship Id="rId497" Type="http://schemas.openxmlformats.org/officeDocument/2006/relationships/image" Target="../media/image898.png"/><Relationship Id="rId718" Type="http://schemas.openxmlformats.org/officeDocument/2006/relationships/customXml" Target="../ink/ink2553.xml"/><Relationship Id="rId357" Type="http://schemas.openxmlformats.org/officeDocument/2006/relationships/image" Target="../media/image654.png"/><Relationship Id="rId54" Type="http://schemas.openxmlformats.org/officeDocument/2006/relationships/customXml" Target="../ink/ink2288.xml"/><Relationship Id="rId217" Type="http://schemas.openxmlformats.org/officeDocument/2006/relationships/image" Target="../media/image584.png"/><Relationship Id="rId424" Type="http://schemas.openxmlformats.org/officeDocument/2006/relationships/customXml" Target="../ink/ink2473.xml"/><Relationship Id="rId270" Type="http://schemas.openxmlformats.org/officeDocument/2006/relationships/customXml" Target="../ink/ink2396.xml"/><Relationship Id="rId65" Type="http://schemas.openxmlformats.org/officeDocument/2006/relationships/image" Target="../media/image1801.png"/><Relationship Id="rId130" Type="http://schemas.openxmlformats.org/officeDocument/2006/relationships/customXml" Target="../ink/ink2326.xml"/><Relationship Id="rId368" Type="http://schemas.openxmlformats.org/officeDocument/2006/relationships/customXml" Target="../ink/ink2445.xml"/><Relationship Id="rId228" Type="http://schemas.openxmlformats.org/officeDocument/2006/relationships/customXml" Target="../ink/ink2375.xml"/><Relationship Id="rId435" Type="http://schemas.openxmlformats.org/officeDocument/2006/relationships/image" Target="../media/image801.png"/><Relationship Id="rId281" Type="http://schemas.openxmlformats.org/officeDocument/2006/relationships/image" Target="../media/image616.png"/><Relationship Id="rId76" Type="http://schemas.openxmlformats.org/officeDocument/2006/relationships/customXml" Target="../ink/ink2299.xml"/><Relationship Id="rId141" Type="http://schemas.openxmlformats.org/officeDocument/2006/relationships/image" Target="../media/image503.png"/><Relationship Id="rId379" Type="http://schemas.openxmlformats.org/officeDocument/2006/relationships/image" Target="../media/image705.png"/><Relationship Id="rId7" Type="http://schemas.openxmlformats.org/officeDocument/2006/relationships/image" Target="../media/image1511.png"/><Relationship Id="rId239" Type="http://schemas.openxmlformats.org/officeDocument/2006/relationships/image" Target="../media/image595.png"/><Relationship Id="rId446" Type="http://schemas.openxmlformats.org/officeDocument/2006/relationships/customXml" Target="../ink/ink2485.xml"/><Relationship Id="rId292" Type="http://schemas.openxmlformats.org/officeDocument/2006/relationships/customXml" Target="../ink/ink2407.xml"/><Relationship Id="rId306" Type="http://schemas.openxmlformats.org/officeDocument/2006/relationships/customXml" Target="../ink/ink2414.xml"/><Relationship Id="rId45" Type="http://schemas.openxmlformats.org/officeDocument/2006/relationships/image" Target="../media/image1701.png"/><Relationship Id="rId87" Type="http://schemas.openxmlformats.org/officeDocument/2006/relationships/image" Target="../media/image4770.png"/><Relationship Id="rId110" Type="http://schemas.openxmlformats.org/officeDocument/2006/relationships/customXml" Target="../ink/ink2316.xml"/><Relationship Id="rId348" Type="http://schemas.openxmlformats.org/officeDocument/2006/relationships/customXml" Target="../ink/ink2435.xml"/><Relationship Id="rId597" Type="http://schemas.openxmlformats.org/officeDocument/2006/relationships/image" Target="../media/image951.png"/><Relationship Id="rId720" Type="http://schemas.openxmlformats.org/officeDocument/2006/relationships/customXml" Target="../ink/ink2554.xml"/><Relationship Id="rId152" Type="http://schemas.openxmlformats.org/officeDocument/2006/relationships/customXml" Target="../ink/ink2337.xml"/><Relationship Id="rId194" Type="http://schemas.openxmlformats.org/officeDocument/2006/relationships/customXml" Target="../ink/ink2358.xml"/><Relationship Id="rId208" Type="http://schemas.openxmlformats.org/officeDocument/2006/relationships/customXml" Target="../ink/ink2365.xml"/><Relationship Id="rId415" Type="http://schemas.openxmlformats.org/officeDocument/2006/relationships/image" Target="../media/image794.png"/><Relationship Id="rId457" Type="http://schemas.openxmlformats.org/officeDocument/2006/relationships/image" Target="../media/image808.png"/><Relationship Id="rId261" Type="http://schemas.openxmlformats.org/officeDocument/2006/relationships/image" Target="../media/image606.png"/><Relationship Id="rId499" Type="http://schemas.openxmlformats.org/officeDocument/2006/relationships/image" Target="../media/image226.png"/><Relationship Id="rId14" Type="http://schemas.openxmlformats.org/officeDocument/2006/relationships/customXml" Target="../ink/ink2268.xml"/><Relationship Id="rId56" Type="http://schemas.openxmlformats.org/officeDocument/2006/relationships/customXml" Target="../ink/ink2289.xml"/><Relationship Id="rId317" Type="http://schemas.openxmlformats.org/officeDocument/2006/relationships/image" Target="../media/image634.png"/><Relationship Id="rId359" Type="http://schemas.openxmlformats.org/officeDocument/2006/relationships/image" Target="../media/image655.png"/><Relationship Id="rId524" Type="http://schemas.openxmlformats.org/officeDocument/2006/relationships/customXml" Target="../ink/ink2517.xml"/><Relationship Id="rId98" Type="http://schemas.openxmlformats.org/officeDocument/2006/relationships/customXml" Target="../ink/ink2310.xml"/><Relationship Id="rId121" Type="http://schemas.openxmlformats.org/officeDocument/2006/relationships/image" Target="../media/image218.png"/><Relationship Id="rId163" Type="http://schemas.openxmlformats.org/officeDocument/2006/relationships/image" Target="../media/image536.png"/><Relationship Id="rId219" Type="http://schemas.openxmlformats.org/officeDocument/2006/relationships/image" Target="../media/image585.png"/><Relationship Id="rId370" Type="http://schemas.openxmlformats.org/officeDocument/2006/relationships/customXml" Target="../ink/ink2446.xml"/><Relationship Id="rId426" Type="http://schemas.openxmlformats.org/officeDocument/2006/relationships/customXml" Target="../ink/ink2475.xml"/><Relationship Id="rId230" Type="http://schemas.openxmlformats.org/officeDocument/2006/relationships/customXml" Target="../ink/ink2376.xml"/><Relationship Id="rId468" Type="http://schemas.openxmlformats.org/officeDocument/2006/relationships/customXml" Target="../ink/ink2496.xml"/><Relationship Id="rId25" Type="http://schemas.openxmlformats.org/officeDocument/2006/relationships/image" Target="../media/image1601.png"/><Relationship Id="rId67" Type="http://schemas.openxmlformats.org/officeDocument/2006/relationships/image" Target="../media/image1811.png"/><Relationship Id="rId272" Type="http://schemas.openxmlformats.org/officeDocument/2006/relationships/customXml" Target="../ink/ink2397.xml"/><Relationship Id="rId328" Type="http://schemas.openxmlformats.org/officeDocument/2006/relationships/customXml" Target="../ink/ink2425.xml"/><Relationship Id="rId535" Type="http://schemas.openxmlformats.org/officeDocument/2006/relationships/image" Target="../media/image918.png"/><Relationship Id="rId700" Type="http://schemas.openxmlformats.org/officeDocument/2006/relationships/customXml" Target="../ink/ink2544.xml"/><Relationship Id="rId132" Type="http://schemas.openxmlformats.org/officeDocument/2006/relationships/customXml" Target="../ink/ink2327.xml"/><Relationship Id="rId174" Type="http://schemas.openxmlformats.org/officeDocument/2006/relationships/customXml" Target="../ink/ink2348.xml"/><Relationship Id="rId381" Type="http://schemas.openxmlformats.org/officeDocument/2006/relationships/image" Target="../media/image706.png"/><Relationship Id="rId602" Type="http://schemas.openxmlformats.org/officeDocument/2006/relationships/customXml" Target="../ink/ink2533.xml"/><Relationship Id="rId241" Type="http://schemas.openxmlformats.org/officeDocument/2006/relationships/image" Target="../media/image596.png"/><Relationship Id="rId437" Type="http://schemas.openxmlformats.org/officeDocument/2006/relationships/image" Target="../media/image802.png"/><Relationship Id="rId479" Type="http://schemas.openxmlformats.org/officeDocument/2006/relationships/image" Target="../media/image835.png"/><Relationship Id="rId36" Type="http://schemas.openxmlformats.org/officeDocument/2006/relationships/customXml" Target="../ink/ink2279.xml"/><Relationship Id="rId283" Type="http://schemas.openxmlformats.org/officeDocument/2006/relationships/image" Target="../media/image617.png"/><Relationship Id="rId339" Type="http://schemas.openxmlformats.org/officeDocument/2006/relationships/image" Target="../media/image645.png"/><Relationship Id="rId490" Type="http://schemas.openxmlformats.org/officeDocument/2006/relationships/customXml" Target="../ink/ink2507.xml"/><Relationship Id="rId711" Type="http://schemas.openxmlformats.org/officeDocument/2006/relationships/image" Target="../media/image237.png"/><Relationship Id="rId78" Type="http://schemas.openxmlformats.org/officeDocument/2006/relationships/customXml" Target="../ink/ink2300.xml"/><Relationship Id="rId101" Type="http://schemas.openxmlformats.org/officeDocument/2006/relationships/image" Target="../media/image4840.png"/><Relationship Id="rId143" Type="http://schemas.openxmlformats.org/officeDocument/2006/relationships/image" Target="../media/image504.png"/><Relationship Id="rId185" Type="http://schemas.openxmlformats.org/officeDocument/2006/relationships/image" Target="../media/image568.png"/><Relationship Id="rId350" Type="http://schemas.openxmlformats.org/officeDocument/2006/relationships/customXml" Target="../ink/ink2436.xml"/><Relationship Id="rId406" Type="http://schemas.openxmlformats.org/officeDocument/2006/relationships/customXml" Target="../ink/ink2464.xml"/><Relationship Id="rId9" Type="http://schemas.openxmlformats.org/officeDocument/2006/relationships/image" Target="../media/image1521.png"/><Relationship Id="rId210" Type="http://schemas.openxmlformats.org/officeDocument/2006/relationships/customXml" Target="../ink/ink2366.xml"/><Relationship Id="rId392" Type="http://schemas.openxmlformats.org/officeDocument/2006/relationships/customXml" Target="../ink/ink2457.xml"/><Relationship Id="rId448" Type="http://schemas.openxmlformats.org/officeDocument/2006/relationships/customXml" Target="../ink/ink2486.xml"/><Relationship Id="rId613" Type="http://schemas.openxmlformats.org/officeDocument/2006/relationships/image" Target="../media/image959.png"/><Relationship Id="rId697" Type="http://schemas.openxmlformats.org/officeDocument/2006/relationships/image" Target="../media/image1006.png"/><Relationship Id="rId252" Type="http://schemas.openxmlformats.org/officeDocument/2006/relationships/customXml" Target="../ink/ink2387.xml"/><Relationship Id="rId294" Type="http://schemas.openxmlformats.org/officeDocument/2006/relationships/customXml" Target="../ink/ink2408.xml"/><Relationship Id="rId308" Type="http://schemas.openxmlformats.org/officeDocument/2006/relationships/customXml" Target="../ink/ink2415.xml"/><Relationship Id="rId515" Type="http://schemas.openxmlformats.org/officeDocument/2006/relationships/image" Target="../media/image908.png"/><Relationship Id="rId722" Type="http://schemas.openxmlformats.org/officeDocument/2006/relationships/customXml" Target="../ink/ink2555.xml"/><Relationship Id="rId47" Type="http://schemas.openxmlformats.org/officeDocument/2006/relationships/image" Target="../media/image1711.png"/><Relationship Id="rId89" Type="http://schemas.openxmlformats.org/officeDocument/2006/relationships/image" Target="../media/image4780.png"/><Relationship Id="rId112" Type="http://schemas.openxmlformats.org/officeDocument/2006/relationships/customXml" Target="../ink/ink2317.xml"/><Relationship Id="rId154" Type="http://schemas.openxmlformats.org/officeDocument/2006/relationships/customXml" Target="../ink/ink2338.xml"/><Relationship Id="rId361" Type="http://schemas.openxmlformats.org/officeDocument/2006/relationships/image" Target="../media/image656.png"/><Relationship Id="rId599" Type="http://schemas.openxmlformats.org/officeDocument/2006/relationships/image" Target="../media/image952.png"/><Relationship Id="rId196" Type="http://schemas.openxmlformats.org/officeDocument/2006/relationships/customXml" Target="../ink/ink2359.xml"/><Relationship Id="rId417" Type="http://schemas.openxmlformats.org/officeDocument/2006/relationships/image" Target="../media/image755.png"/><Relationship Id="rId459" Type="http://schemas.openxmlformats.org/officeDocument/2006/relationships/image" Target="../media/image809.png"/><Relationship Id="rId16" Type="http://schemas.openxmlformats.org/officeDocument/2006/relationships/customXml" Target="../ink/ink2269.xml"/><Relationship Id="rId221" Type="http://schemas.openxmlformats.org/officeDocument/2006/relationships/image" Target="../media/image586.png"/><Relationship Id="rId263" Type="http://schemas.openxmlformats.org/officeDocument/2006/relationships/image" Target="../media/image607.png"/><Relationship Id="rId319" Type="http://schemas.openxmlformats.org/officeDocument/2006/relationships/image" Target="../media/image635.png"/><Relationship Id="rId470" Type="http://schemas.openxmlformats.org/officeDocument/2006/relationships/customXml" Target="../ink/ink2497.xml"/><Relationship Id="rId526" Type="http://schemas.openxmlformats.org/officeDocument/2006/relationships/customXml" Target="../ink/ink2518.xml"/><Relationship Id="rId58" Type="http://schemas.openxmlformats.org/officeDocument/2006/relationships/customXml" Target="../ink/ink2290.xml"/><Relationship Id="rId123" Type="http://schemas.openxmlformats.org/officeDocument/2006/relationships/image" Target="../media/image494.png"/><Relationship Id="rId330" Type="http://schemas.openxmlformats.org/officeDocument/2006/relationships/customXml" Target="../ink/ink2426.xml"/><Relationship Id="rId165" Type="http://schemas.openxmlformats.org/officeDocument/2006/relationships/image" Target="../media/image537.png"/><Relationship Id="rId372" Type="http://schemas.openxmlformats.org/officeDocument/2006/relationships/customXml" Target="../ink/ink2447.xml"/><Relationship Id="rId428" Type="http://schemas.openxmlformats.org/officeDocument/2006/relationships/customXml" Target="../ink/ink2476.xml"/><Relationship Id="rId232" Type="http://schemas.openxmlformats.org/officeDocument/2006/relationships/customXml" Target="../ink/ink2377.xml"/><Relationship Id="rId274" Type="http://schemas.openxmlformats.org/officeDocument/2006/relationships/customXml" Target="../ink/ink2398.xml"/><Relationship Id="rId481" Type="http://schemas.openxmlformats.org/officeDocument/2006/relationships/image" Target="../media/image836.png"/><Relationship Id="rId702" Type="http://schemas.openxmlformats.org/officeDocument/2006/relationships/customXml" Target="../ink/ink2545.xml"/><Relationship Id="rId27" Type="http://schemas.openxmlformats.org/officeDocument/2006/relationships/image" Target="../media/image1611.png"/><Relationship Id="rId69" Type="http://schemas.openxmlformats.org/officeDocument/2006/relationships/image" Target="../media/image1821.png"/><Relationship Id="rId134" Type="http://schemas.openxmlformats.org/officeDocument/2006/relationships/customXml" Target="../ink/ink2328.xml"/><Relationship Id="rId537" Type="http://schemas.openxmlformats.org/officeDocument/2006/relationships/image" Target="../media/image919.png"/><Relationship Id="rId80" Type="http://schemas.openxmlformats.org/officeDocument/2006/relationships/customXml" Target="../ink/ink2301.xml"/><Relationship Id="rId176" Type="http://schemas.openxmlformats.org/officeDocument/2006/relationships/customXml" Target="../ink/ink2349.xml"/><Relationship Id="rId341" Type="http://schemas.openxmlformats.org/officeDocument/2006/relationships/image" Target="../media/image646.png"/><Relationship Id="rId383" Type="http://schemas.openxmlformats.org/officeDocument/2006/relationships/image" Target="../media/image716.png"/><Relationship Id="rId439" Type="http://schemas.openxmlformats.org/officeDocument/2006/relationships/image" Target="../media/image766.png"/><Relationship Id="rId590" Type="http://schemas.openxmlformats.org/officeDocument/2006/relationships/customXml" Target="../ink/ink2527.xml"/><Relationship Id="rId604" Type="http://schemas.openxmlformats.org/officeDocument/2006/relationships/customXml" Target="../ink/ink2534.xml"/><Relationship Id="rId201" Type="http://schemas.openxmlformats.org/officeDocument/2006/relationships/image" Target="../media/image576.png"/><Relationship Id="rId243" Type="http://schemas.openxmlformats.org/officeDocument/2006/relationships/image" Target="../media/image597.png"/><Relationship Id="rId285" Type="http://schemas.openxmlformats.org/officeDocument/2006/relationships/image" Target="../media/image618.png"/><Relationship Id="rId450" Type="http://schemas.openxmlformats.org/officeDocument/2006/relationships/customXml" Target="../ink/ink2487.xml"/><Relationship Id="rId38" Type="http://schemas.openxmlformats.org/officeDocument/2006/relationships/customXml" Target="../ink/ink2280.xml"/><Relationship Id="rId103" Type="http://schemas.openxmlformats.org/officeDocument/2006/relationships/image" Target="../media/image4850.png"/><Relationship Id="rId310" Type="http://schemas.openxmlformats.org/officeDocument/2006/relationships/customXml" Target="../ink/ink2416.xml"/><Relationship Id="rId492" Type="http://schemas.openxmlformats.org/officeDocument/2006/relationships/customXml" Target="../ink/ink2508.xml"/><Relationship Id="rId713" Type="http://schemas.openxmlformats.org/officeDocument/2006/relationships/image" Target="../media/image238.png"/><Relationship Id="rId91" Type="http://schemas.openxmlformats.org/officeDocument/2006/relationships/image" Target="../media/image4790.png"/><Relationship Id="rId145" Type="http://schemas.openxmlformats.org/officeDocument/2006/relationships/image" Target="../media/image505.png"/><Relationship Id="rId187" Type="http://schemas.openxmlformats.org/officeDocument/2006/relationships/image" Target="../media/image569.png"/><Relationship Id="rId352" Type="http://schemas.openxmlformats.org/officeDocument/2006/relationships/customXml" Target="../ink/ink2437.xml"/><Relationship Id="rId394" Type="http://schemas.openxmlformats.org/officeDocument/2006/relationships/customXml" Target="../ink/ink2458.xml"/><Relationship Id="rId408" Type="http://schemas.openxmlformats.org/officeDocument/2006/relationships/customXml" Target="../ink/ink2465.xml"/><Relationship Id="rId615" Type="http://schemas.openxmlformats.org/officeDocument/2006/relationships/image" Target="../media/image961.png"/><Relationship Id="rId212" Type="http://schemas.openxmlformats.org/officeDocument/2006/relationships/customXml" Target="../ink/ink2367.xml"/><Relationship Id="rId254" Type="http://schemas.openxmlformats.org/officeDocument/2006/relationships/customXml" Target="../ink/ink2388.xml"/><Relationship Id="rId699" Type="http://schemas.openxmlformats.org/officeDocument/2006/relationships/image" Target="../media/image1007.png"/><Relationship Id="rId49" Type="http://schemas.openxmlformats.org/officeDocument/2006/relationships/image" Target="../media/image1721.png"/><Relationship Id="rId114" Type="http://schemas.openxmlformats.org/officeDocument/2006/relationships/customXml" Target="../ink/ink2318.xml"/><Relationship Id="rId296" Type="http://schemas.openxmlformats.org/officeDocument/2006/relationships/customXml" Target="../ink/ink2409.xml"/><Relationship Id="rId461" Type="http://schemas.openxmlformats.org/officeDocument/2006/relationships/image" Target="../media/image811.png"/><Relationship Id="rId517" Type="http://schemas.openxmlformats.org/officeDocument/2006/relationships/image" Target="../media/image909.png"/><Relationship Id="rId724" Type="http://schemas.openxmlformats.org/officeDocument/2006/relationships/customXml" Target="../ink/ink2556.xml"/><Relationship Id="rId60" Type="http://schemas.openxmlformats.org/officeDocument/2006/relationships/customXml" Target="../ink/ink2291.xml"/><Relationship Id="rId156" Type="http://schemas.openxmlformats.org/officeDocument/2006/relationships/customXml" Target="../ink/ink2339.xml"/><Relationship Id="rId198" Type="http://schemas.openxmlformats.org/officeDocument/2006/relationships/customXml" Target="../ink/ink2360.xml"/><Relationship Id="rId321" Type="http://schemas.openxmlformats.org/officeDocument/2006/relationships/image" Target="../media/image636.png"/><Relationship Id="rId363" Type="http://schemas.openxmlformats.org/officeDocument/2006/relationships/image" Target="../media/image657.png"/><Relationship Id="rId419" Type="http://schemas.openxmlformats.org/officeDocument/2006/relationships/image" Target="../media/image756.png"/><Relationship Id="rId223" Type="http://schemas.openxmlformats.org/officeDocument/2006/relationships/image" Target="../media/image587.png"/><Relationship Id="rId430" Type="http://schemas.openxmlformats.org/officeDocument/2006/relationships/customXml" Target="../ink/ink2477.xml"/><Relationship Id="rId18" Type="http://schemas.openxmlformats.org/officeDocument/2006/relationships/customXml" Target="../ink/ink2270.xml"/><Relationship Id="rId265" Type="http://schemas.openxmlformats.org/officeDocument/2006/relationships/image" Target="../media/image608.png"/><Relationship Id="rId472" Type="http://schemas.openxmlformats.org/officeDocument/2006/relationships/customXml" Target="../ink/ink2498.xml"/><Relationship Id="rId528" Type="http://schemas.openxmlformats.org/officeDocument/2006/relationships/customXml" Target="../ink/ink2519.xml"/><Relationship Id="rId125" Type="http://schemas.openxmlformats.org/officeDocument/2006/relationships/image" Target="../media/image495.png"/><Relationship Id="rId167" Type="http://schemas.openxmlformats.org/officeDocument/2006/relationships/image" Target="../media/image538.png"/><Relationship Id="rId332" Type="http://schemas.openxmlformats.org/officeDocument/2006/relationships/customXml" Target="../ink/ink2427.xml"/><Relationship Id="rId374" Type="http://schemas.openxmlformats.org/officeDocument/2006/relationships/customXml" Target="../ink/ink2448.xml"/><Relationship Id="rId71" Type="http://schemas.openxmlformats.org/officeDocument/2006/relationships/image" Target="../media/image1831.png"/><Relationship Id="rId234" Type="http://schemas.openxmlformats.org/officeDocument/2006/relationships/customXml" Target="../ink/ink2378.xml"/><Relationship Id="rId2" Type="http://schemas.openxmlformats.org/officeDocument/2006/relationships/customXml" Target="../ink/ink2262.xml"/><Relationship Id="rId29" Type="http://schemas.openxmlformats.org/officeDocument/2006/relationships/image" Target="../media/image1621.png"/><Relationship Id="rId276" Type="http://schemas.openxmlformats.org/officeDocument/2006/relationships/customXml" Target="../ink/ink2399.xml"/><Relationship Id="rId441" Type="http://schemas.openxmlformats.org/officeDocument/2006/relationships/image" Target="../media/image803.png"/><Relationship Id="rId483" Type="http://schemas.openxmlformats.org/officeDocument/2006/relationships/image" Target="../media/image837.png"/><Relationship Id="rId539" Type="http://schemas.openxmlformats.org/officeDocument/2006/relationships/image" Target="../media/image921.png"/><Relationship Id="rId704" Type="http://schemas.openxmlformats.org/officeDocument/2006/relationships/customXml" Target="../ink/ink2546.xml"/><Relationship Id="rId40" Type="http://schemas.openxmlformats.org/officeDocument/2006/relationships/customXml" Target="../ink/ink2281.xml"/><Relationship Id="rId136" Type="http://schemas.openxmlformats.org/officeDocument/2006/relationships/customXml" Target="../ink/ink2329.xml"/><Relationship Id="rId178" Type="http://schemas.openxmlformats.org/officeDocument/2006/relationships/customXml" Target="../ink/ink2350.xml"/><Relationship Id="rId301" Type="http://schemas.openxmlformats.org/officeDocument/2006/relationships/image" Target="../media/image626.png"/><Relationship Id="rId343" Type="http://schemas.openxmlformats.org/officeDocument/2006/relationships/image" Target="../media/image647.png"/><Relationship Id="rId82" Type="http://schemas.openxmlformats.org/officeDocument/2006/relationships/customXml" Target="../ink/ink2302.xml"/><Relationship Id="rId203" Type="http://schemas.openxmlformats.org/officeDocument/2006/relationships/image" Target="../media/image577.png"/><Relationship Id="rId385" Type="http://schemas.openxmlformats.org/officeDocument/2006/relationships/image" Target="../media/image678.png"/><Relationship Id="rId592" Type="http://schemas.openxmlformats.org/officeDocument/2006/relationships/customXml" Target="../ink/ink2528.xml"/><Relationship Id="rId606" Type="http://schemas.openxmlformats.org/officeDocument/2006/relationships/customXml" Target="../ink/ink2535.xml"/><Relationship Id="rId245" Type="http://schemas.openxmlformats.org/officeDocument/2006/relationships/image" Target="../media/image598.png"/><Relationship Id="rId287" Type="http://schemas.openxmlformats.org/officeDocument/2006/relationships/image" Target="../media/image619.png"/><Relationship Id="rId410" Type="http://schemas.openxmlformats.org/officeDocument/2006/relationships/customXml" Target="../ink/ink2466.xml"/><Relationship Id="rId452" Type="http://schemas.openxmlformats.org/officeDocument/2006/relationships/customXml" Target="../ink/ink2488.xml"/><Relationship Id="rId494" Type="http://schemas.openxmlformats.org/officeDocument/2006/relationships/customXml" Target="../ink/ink2509.xml"/><Relationship Id="rId715" Type="http://schemas.openxmlformats.org/officeDocument/2006/relationships/image" Target="../media/image239.png"/><Relationship Id="rId105" Type="http://schemas.openxmlformats.org/officeDocument/2006/relationships/image" Target="../media/image4860.png"/><Relationship Id="rId147" Type="http://schemas.openxmlformats.org/officeDocument/2006/relationships/image" Target="../media/image506.png"/><Relationship Id="rId312" Type="http://schemas.openxmlformats.org/officeDocument/2006/relationships/customXml" Target="../ink/ink2417.xml"/><Relationship Id="rId354" Type="http://schemas.openxmlformats.org/officeDocument/2006/relationships/customXml" Target="../ink/ink2438.xml"/><Relationship Id="rId51" Type="http://schemas.openxmlformats.org/officeDocument/2006/relationships/image" Target="../media/image1731.png"/><Relationship Id="rId93" Type="http://schemas.openxmlformats.org/officeDocument/2006/relationships/image" Target="../media/image4800.png"/><Relationship Id="rId189" Type="http://schemas.openxmlformats.org/officeDocument/2006/relationships/image" Target="../media/image570.png"/><Relationship Id="rId396" Type="http://schemas.openxmlformats.org/officeDocument/2006/relationships/customXml" Target="../ink/ink2459.xml"/><Relationship Id="rId617" Type="http://schemas.openxmlformats.org/officeDocument/2006/relationships/image" Target="../media/image962.png"/><Relationship Id="rId214" Type="http://schemas.openxmlformats.org/officeDocument/2006/relationships/customXml" Target="../ink/ink2368.xml"/><Relationship Id="rId256" Type="http://schemas.openxmlformats.org/officeDocument/2006/relationships/customXml" Target="../ink/ink2389.xml"/><Relationship Id="rId298" Type="http://schemas.openxmlformats.org/officeDocument/2006/relationships/customXml" Target="../ink/ink2410.xml"/><Relationship Id="rId421" Type="http://schemas.openxmlformats.org/officeDocument/2006/relationships/image" Target="../media/image795.png"/><Relationship Id="rId463" Type="http://schemas.openxmlformats.org/officeDocument/2006/relationships/image" Target="../media/image828.png"/><Relationship Id="rId519" Type="http://schemas.openxmlformats.org/officeDocument/2006/relationships/image" Target="../media/image911.png"/><Relationship Id="rId116" Type="http://schemas.openxmlformats.org/officeDocument/2006/relationships/customXml" Target="../ink/ink2319.xml"/><Relationship Id="rId158" Type="http://schemas.openxmlformats.org/officeDocument/2006/relationships/customXml" Target="../ink/ink2340.xml"/><Relationship Id="rId323" Type="http://schemas.openxmlformats.org/officeDocument/2006/relationships/image" Target="../media/image637.png"/><Relationship Id="rId530" Type="http://schemas.openxmlformats.org/officeDocument/2006/relationships/customXml" Target="../ink/ink2520.xml"/><Relationship Id="rId726" Type="http://schemas.openxmlformats.org/officeDocument/2006/relationships/customXml" Target="../ink/ink2557.xml"/><Relationship Id="rId20" Type="http://schemas.openxmlformats.org/officeDocument/2006/relationships/customXml" Target="../ink/ink2271.xml"/><Relationship Id="rId62" Type="http://schemas.openxmlformats.org/officeDocument/2006/relationships/customXml" Target="../ink/ink2292.xml"/><Relationship Id="rId365" Type="http://schemas.openxmlformats.org/officeDocument/2006/relationships/image" Target="../media/image697.png"/><Relationship Id="rId225" Type="http://schemas.openxmlformats.org/officeDocument/2006/relationships/image" Target="../media/image588.png"/><Relationship Id="rId267" Type="http://schemas.openxmlformats.org/officeDocument/2006/relationships/image" Target="../media/image609.png"/><Relationship Id="rId432" Type="http://schemas.openxmlformats.org/officeDocument/2006/relationships/customXml" Target="../ink/ink2478.xml"/><Relationship Id="rId474" Type="http://schemas.openxmlformats.org/officeDocument/2006/relationships/customXml" Target="../ink/ink2499.xml"/><Relationship Id="rId127" Type="http://schemas.openxmlformats.org/officeDocument/2006/relationships/image" Target="../media/image496.png"/><Relationship Id="rId31" Type="http://schemas.openxmlformats.org/officeDocument/2006/relationships/image" Target="../media/image1631.png"/><Relationship Id="rId73" Type="http://schemas.openxmlformats.org/officeDocument/2006/relationships/image" Target="../media/image1841.png"/><Relationship Id="rId169" Type="http://schemas.openxmlformats.org/officeDocument/2006/relationships/image" Target="../media/image539.png"/><Relationship Id="rId334" Type="http://schemas.openxmlformats.org/officeDocument/2006/relationships/customXml" Target="../ink/ink2428.xml"/><Relationship Id="rId376" Type="http://schemas.openxmlformats.org/officeDocument/2006/relationships/customXml" Target="../ink/ink2449.xml"/><Relationship Id="rId541" Type="http://schemas.openxmlformats.org/officeDocument/2006/relationships/image" Target="../media/image922.png"/><Relationship Id="rId4" Type="http://schemas.openxmlformats.org/officeDocument/2006/relationships/customXml" Target="../ink/ink2263.xml"/><Relationship Id="rId180" Type="http://schemas.openxmlformats.org/officeDocument/2006/relationships/customXml" Target="../ink/ink2351.xml"/><Relationship Id="rId236" Type="http://schemas.openxmlformats.org/officeDocument/2006/relationships/customXml" Target="../ink/ink2379.xml"/><Relationship Id="rId278" Type="http://schemas.openxmlformats.org/officeDocument/2006/relationships/customXml" Target="../ink/ink2400.xml"/><Relationship Id="rId401" Type="http://schemas.openxmlformats.org/officeDocument/2006/relationships/image" Target="../media/image787.png"/><Relationship Id="rId443" Type="http://schemas.openxmlformats.org/officeDocument/2006/relationships/image" Target="../media/image804.png"/><Relationship Id="rId303" Type="http://schemas.openxmlformats.org/officeDocument/2006/relationships/image" Target="../media/image627.png"/><Relationship Id="rId485" Type="http://schemas.openxmlformats.org/officeDocument/2006/relationships/image" Target="../media/image838.png"/><Relationship Id="rId706" Type="http://schemas.openxmlformats.org/officeDocument/2006/relationships/customXml" Target="../ink/ink2547.xml"/><Relationship Id="rId42" Type="http://schemas.openxmlformats.org/officeDocument/2006/relationships/customXml" Target="../ink/ink2282.xml"/><Relationship Id="rId84" Type="http://schemas.openxmlformats.org/officeDocument/2006/relationships/customXml" Target="../ink/ink2303.xml"/><Relationship Id="rId138" Type="http://schemas.openxmlformats.org/officeDocument/2006/relationships/customXml" Target="../ink/ink2330.xml"/><Relationship Id="rId345" Type="http://schemas.openxmlformats.org/officeDocument/2006/relationships/image" Target="../media/image648.png"/><Relationship Id="rId387" Type="http://schemas.openxmlformats.org/officeDocument/2006/relationships/image" Target="../media/image717.png"/><Relationship Id="rId594" Type="http://schemas.openxmlformats.org/officeDocument/2006/relationships/customXml" Target="../ink/ink2529.xml"/><Relationship Id="rId608" Type="http://schemas.openxmlformats.org/officeDocument/2006/relationships/customXml" Target="../ink/ink2536.xml"/><Relationship Id="rId191" Type="http://schemas.openxmlformats.org/officeDocument/2006/relationships/image" Target="../media/image571.png"/><Relationship Id="rId205" Type="http://schemas.openxmlformats.org/officeDocument/2006/relationships/image" Target="../media/image578.png"/><Relationship Id="rId247" Type="http://schemas.openxmlformats.org/officeDocument/2006/relationships/image" Target="../media/image599.png"/><Relationship Id="rId412" Type="http://schemas.openxmlformats.org/officeDocument/2006/relationships/customXml" Target="../ink/ink2467.xml"/><Relationship Id="rId107" Type="http://schemas.openxmlformats.org/officeDocument/2006/relationships/image" Target="../media/image4870.png"/><Relationship Id="rId289" Type="http://schemas.openxmlformats.org/officeDocument/2006/relationships/image" Target="../media/image620.png"/><Relationship Id="rId454" Type="http://schemas.openxmlformats.org/officeDocument/2006/relationships/customXml" Target="../ink/ink2489.xml"/><Relationship Id="rId496" Type="http://schemas.openxmlformats.org/officeDocument/2006/relationships/customXml" Target="../ink/ink2510.xml"/><Relationship Id="rId717" Type="http://schemas.openxmlformats.org/officeDocument/2006/relationships/image" Target="../media/image240.png"/><Relationship Id="rId11" Type="http://schemas.openxmlformats.org/officeDocument/2006/relationships/image" Target="../media/image1531.png"/><Relationship Id="rId53" Type="http://schemas.openxmlformats.org/officeDocument/2006/relationships/image" Target="../media/image1741.png"/><Relationship Id="rId149" Type="http://schemas.openxmlformats.org/officeDocument/2006/relationships/image" Target="../media/image507.png"/><Relationship Id="rId314" Type="http://schemas.openxmlformats.org/officeDocument/2006/relationships/customXml" Target="../ink/ink2418.xml"/><Relationship Id="rId356" Type="http://schemas.openxmlformats.org/officeDocument/2006/relationships/customXml" Target="../ink/ink2439.xml"/><Relationship Id="rId398" Type="http://schemas.openxmlformats.org/officeDocument/2006/relationships/customXml" Target="../ink/ink2460.xml"/><Relationship Id="rId521" Type="http://schemas.openxmlformats.org/officeDocument/2006/relationships/image" Target="../media/image912.png"/><Relationship Id="rId95" Type="http://schemas.openxmlformats.org/officeDocument/2006/relationships/image" Target="../media/image4810.png"/><Relationship Id="rId160" Type="http://schemas.openxmlformats.org/officeDocument/2006/relationships/customXml" Target="../ink/ink2341.xml"/><Relationship Id="rId216" Type="http://schemas.openxmlformats.org/officeDocument/2006/relationships/customXml" Target="../ink/ink2369.xml"/><Relationship Id="rId423" Type="http://schemas.openxmlformats.org/officeDocument/2006/relationships/image" Target="../media/image758.png"/><Relationship Id="rId258" Type="http://schemas.openxmlformats.org/officeDocument/2006/relationships/customXml" Target="../ink/ink2390.xml"/><Relationship Id="rId465" Type="http://schemas.openxmlformats.org/officeDocument/2006/relationships/image" Target="../media/image829.png"/><Relationship Id="rId22" Type="http://schemas.openxmlformats.org/officeDocument/2006/relationships/customXml" Target="../ink/ink2272.xml"/><Relationship Id="rId64" Type="http://schemas.openxmlformats.org/officeDocument/2006/relationships/customXml" Target="../ink/ink2293.xml"/><Relationship Id="rId118" Type="http://schemas.openxmlformats.org/officeDocument/2006/relationships/customXml" Target="../ink/ink2320.xml"/><Relationship Id="rId325" Type="http://schemas.openxmlformats.org/officeDocument/2006/relationships/image" Target="../media/image638.png"/><Relationship Id="rId367" Type="http://schemas.openxmlformats.org/officeDocument/2006/relationships/image" Target="../media/image698.png"/><Relationship Id="rId532" Type="http://schemas.openxmlformats.org/officeDocument/2006/relationships/customXml" Target="../ink/ink2521.xml"/><Relationship Id="rId171" Type="http://schemas.openxmlformats.org/officeDocument/2006/relationships/image" Target="../media/image540.png"/><Relationship Id="rId227" Type="http://schemas.openxmlformats.org/officeDocument/2006/relationships/image" Target="../media/image589.png"/><Relationship Id="rId269" Type="http://schemas.openxmlformats.org/officeDocument/2006/relationships/image" Target="../media/image610.png"/><Relationship Id="rId434" Type="http://schemas.openxmlformats.org/officeDocument/2006/relationships/customXml" Target="../ink/ink2479.xml"/><Relationship Id="rId476" Type="http://schemas.openxmlformats.org/officeDocument/2006/relationships/customXml" Target="../ink/ink2500.xml"/><Relationship Id="rId33" Type="http://schemas.openxmlformats.org/officeDocument/2006/relationships/image" Target="../media/image1641.png"/><Relationship Id="rId129" Type="http://schemas.openxmlformats.org/officeDocument/2006/relationships/image" Target="../media/image497.png"/><Relationship Id="rId280" Type="http://schemas.openxmlformats.org/officeDocument/2006/relationships/customXml" Target="../ink/ink2401.xml"/><Relationship Id="rId336" Type="http://schemas.openxmlformats.org/officeDocument/2006/relationships/customXml" Target="../ink/ink2429.xml"/><Relationship Id="rId75" Type="http://schemas.openxmlformats.org/officeDocument/2006/relationships/image" Target="../media/image4710.png"/><Relationship Id="rId140" Type="http://schemas.openxmlformats.org/officeDocument/2006/relationships/customXml" Target="../ink/ink2331.xml"/><Relationship Id="rId182" Type="http://schemas.openxmlformats.org/officeDocument/2006/relationships/customXml" Target="../ink/ink2352.xml"/><Relationship Id="rId378" Type="http://schemas.openxmlformats.org/officeDocument/2006/relationships/customXml" Target="../ink/ink2450.xml"/><Relationship Id="rId403" Type="http://schemas.openxmlformats.org/officeDocument/2006/relationships/image" Target="../media/image788.png"/><Relationship Id="rId6" Type="http://schemas.openxmlformats.org/officeDocument/2006/relationships/customXml" Target="../ink/ink2264.xml"/><Relationship Id="rId238" Type="http://schemas.openxmlformats.org/officeDocument/2006/relationships/customXml" Target="../ink/ink2380.xml"/><Relationship Id="rId445" Type="http://schemas.openxmlformats.org/officeDocument/2006/relationships/image" Target="../media/image769.png"/><Relationship Id="rId487" Type="http://schemas.openxmlformats.org/officeDocument/2006/relationships/image" Target="../media/image839.png"/><Relationship Id="rId610" Type="http://schemas.openxmlformats.org/officeDocument/2006/relationships/customXml" Target="../ink/ink2537.xml"/><Relationship Id="rId708" Type="http://schemas.openxmlformats.org/officeDocument/2006/relationships/customXml" Target="../ink/ink2548.xml"/><Relationship Id="rId291" Type="http://schemas.openxmlformats.org/officeDocument/2006/relationships/image" Target="../media/image621.png"/><Relationship Id="rId305" Type="http://schemas.openxmlformats.org/officeDocument/2006/relationships/image" Target="../media/image628.png"/><Relationship Id="rId347" Type="http://schemas.openxmlformats.org/officeDocument/2006/relationships/image" Target="../media/image649.png"/><Relationship Id="rId44" Type="http://schemas.openxmlformats.org/officeDocument/2006/relationships/customXml" Target="../ink/ink2283.xml"/><Relationship Id="rId86" Type="http://schemas.openxmlformats.org/officeDocument/2006/relationships/customXml" Target="../ink/ink2304.xml"/><Relationship Id="rId151" Type="http://schemas.openxmlformats.org/officeDocument/2006/relationships/image" Target="../media/image508.png"/><Relationship Id="rId389" Type="http://schemas.openxmlformats.org/officeDocument/2006/relationships/image" Target="../media/image718.png"/><Relationship Id="rId596" Type="http://schemas.openxmlformats.org/officeDocument/2006/relationships/customXml" Target="../ink/ink2530.xml"/><Relationship Id="rId193" Type="http://schemas.openxmlformats.org/officeDocument/2006/relationships/image" Target="../media/image572.png"/><Relationship Id="rId207" Type="http://schemas.openxmlformats.org/officeDocument/2006/relationships/image" Target="../media/image579.png"/><Relationship Id="rId249" Type="http://schemas.openxmlformats.org/officeDocument/2006/relationships/image" Target="../media/image600.png"/><Relationship Id="rId414" Type="http://schemas.openxmlformats.org/officeDocument/2006/relationships/customXml" Target="../ink/ink2468.xml"/><Relationship Id="rId456" Type="http://schemas.openxmlformats.org/officeDocument/2006/relationships/customXml" Target="../ink/ink2490.xml"/><Relationship Id="rId498" Type="http://schemas.openxmlformats.org/officeDocument/2006/relationships/customXml" Target="../ink/ink2511.xml"/><Relationship Id="rId13" Type="http://schemas.openxmlformats.org/officeDocument/2006/relationships/image" Target="../media/image1541.png"/><Relationship Id="rId109" Type="http://schemas.openxmlformats.org/officeDocument/2006/relationships/image" Target="../media/image488.png"/><Relationship Id="rId260" Type="http://schemas.openxmlformats.org/officeDocument/2006/relationships/customXml" Target="../ink/ink2391.xml"/><Relationship Id="rId316" Type="http://schemas.openxmlformats.org/officeDocument/2006/relationships/customXml" Target="../ink/ink2419.xml"/><Relationship Id="rId523" Type="http://schemas.openxmlformats.org/officeDocument/2006/relationships/image" Target="../media/image913.png"/><Relationship Id="rId719" Type="http://schemas.openxmlformats.org/officeDocument/2006/relationships/image" Target="../media/image241.png"/><Relationship Id="rId55" Type="http://schemas.openxmlformats.org/officeDocument/2006/relationships/image" Target="../media/image1751.png"/><Relationship Id="rId97" Type="http://schemas.openxmlformats.org/officeDocument/2006/relationships/image" Target="../media/image4820.png"/><Relationship Id="rId120" Type="http://schemas.openxmlformats.org/officeDocument/2006/relationships/customXml" Target="../ink/ink2321.xml"/><Relationship Id="rId358" Type="http://schemas.openxmlformats.org/officeDocument/2006/relationships/customXml" Target="../ink/ink2440.xml"/><Relationship Id="rId162" Type="http://schemas.openxmlformats.org/officeDocument/2006/relationships/customXml" Target="../ink/ink2342.xml"/><Relationship Id="rId218" Type="http://schemas.openxmlformats.org/officeDocument/2006/relationships/customXml" Target="../ink/ink2370.xml"/><Relationship Id="rId425" Type="http://schemas.openxmlformats.org/officeDocument/2006/relationships/customXml" Target="../ink/ink2474.xml"/><Relationship Id="rId467" Type="http://schemas.openxmlformats.org/officeDocument/2006/relationships/image" Target="../media/image831.png"/><Relationship Id="rId271" Type="http://schemas.openxmlformats.org/officeDocument/2006/relationships/image" Target="../media/image611.png"/><Relationship Id="rId24" Type="http://schemas.openxmlformats.org/officeDocument/2006/relationships/customXml" Target="../ink/ink2273.xml"/><Relationship Id="rId66" Type="http://schemas.openxmlformats.org/officeDocument/2006/relationships/customXml" Target="../ink/ink2294.xml"/><Relationship Id="rId131" Type="http://schemas.openxmlformats.org/officeDocument/2006/relationships/image" Target="../media/image498.png"/><Relationship Id="rId327" Type="http://schemas.openxmlformats.org/officeDocument/2006/relationships/image" Target="../media/image639.png"/><Relationship Id="rId369" Type="http://schemas.openxmlformats.org/officeDocument/2006/relationships/image" Target="../media/image699.png"/><Relationship Id="rId534" Type="http://schemas.openxmlformats.org/officeDocument/2006/relationships/customXml" Target="../ink/ink2522.xml"/><Relationship Id="rId173" Type="http://schemas.openxmlformats.org/officeDocument/2006/relationships/image" Target="../media/image541.png"/><Relationship Id="rId229" Type="http://schemas.openxmlformats.org/officeDocument/2006/relationships/image" Target="../media/image590.png"/><Relationship Id="rId380" Type="http://schemas.openxmlformats.org/officeDocument/2006/relationships/customXml" Target="../ink/ink2451.xml"/><Relationship Id="rId436" Type="http://schemas.openxmlformats.org/officeDocument/2006/relationships/customXml" Target="../ink/ink2480.xml"/><Relationship Id="rId601" Type="http://schemas.openxmlformats.org/officeDocument/2006/relationships/image" Target="../media/image953.png"/><Relationship Id="rId240" Type="http://schemas.openxmlformats.org/officeDocument/2006/relationships/customXml" Target="../ink/ink2381.xml"/><Relationship Id="rId478" Type="http://schemas.openxmlformats.org/officeDocument/2006/relationships/customXml" Target="../ink/ink2501.xml"/><Relationship Id="rId35" Type="http://schemas.openxmlformats.org/officeDocument/2006/relationships/image" Target="../media/image1651.png"/><Relationship Id="rId77" Type="http://schemas.openxmlformats.org/officeDocument/2006/relationships/image" Target="../media/image4720.png"/><Relationship Id="rId100" Type="http://schemas.openxmlformats.org/officeDocument/2006/relationships/customXml" Target="../ink/ink2311.xml"/><Relationship Id="rId282" Type="http://schemas.openxmlformats.org/officeDocument/2006/relationships/customXml" Target="../ink/ink2402.xml"/><Relationship Id="rId338" Type="http://schemas.openxmlformats.org/officeDocument/2006/relationships/customXml" Target="../ink/ink2430.xml"/><Relationship Id="rId710" Type="http://schemas.openxmlformats.org/officeDocument/2006/relationships/customXml" Target="../ink/ink2549.xml"/><Relationship Id="rId8" Type="http://schemas.openxmlformats.org/officeDocument/2006/relationships/customXml" Target="../ink/ink2265.xml"/><Relationship Id="rId142" Type="http://schemas.openxmlformats.org/officeDocument/2006/relationships/customXml" Target="../ink/ink2332.xml"/><Relationship Id="rId184" Type="http://schemas.openxmlformats.org/officeDocument/2006/relationships/customXml" Target="../ink/ink2353.xml"/><Relationship Id="rId391" Type="http://schemas.openxmlformats.org/officeDocument/2006/relationships/image" Target="../media/image733.png"/><Relationship Id="rId405" Type="http://schemas.openxmlformats.org/officeDocument/2006/relationships/image" Target="../media/image789.png"/><Relationship Id="rId447" Type="http://schemas.openxmlformats.org/officeDocument/2006/relationships/image" Target="../media/image805.png"/><Relationship Id="rId612" Type="http://schemas.openxmlformats.org/officeDocument/2006/relationships/customXml" Target="../ink/ink2538.xml"/><Relationship Id="rId251" Type="http://schemas.openxmlformats.org/officeDocument/2006/relationships/image" Target="../media/image601.png"/><Relationship Id="rId489" Type="http://schemas.openxmlformats.org/officeDocument/2006/relationships/image" Target="../media/image841.png"/><Relationship Id="rId696" Type="http://schemas.openxmlformats.org/officeDocument/2006/relationships/customXml" Target="../ink/ink2542.xml"/><Relationship Id="rId46" Type="http://schemas.openxmlformats.org/officeDocument/2006/relationships/customXml" Target="../ink/ink2284.xml"/><Relationship Id="rId293" Type="http://schemas.openxmlformats.org/officeDocument/2006/relationships/image" Target="../media/image622.png"/><Relationship Id="rId307" Type="http://schemas.openxmlformats.org/officeDocument/2006/relationships/image" Target="../media/image629.png"/><Relationship Id="rId349" Type="http://schemas.openxmlformats.org/officeDocument/2006/relationships/image" Target="../media/image650.png"/><Relationship Id="rId721" Type="http://schemas.openxmlformats.org/officeDocument/2006/relationships/image" Target="../media/image242.png"/><Relationship Id="rId88" Type="http://schemas.openxmlformats.org/officeDocument/2006/relationships/customXml" Target="../ink/ink2305.xml"/><Relationship Id="rId111" Type="http://schemas.openxmlformats.org/officeDocument/2006/relationships/image" Target="../media/image489.png"/><Relationship Id="rId153" Type="http://schemas.openxmlformats.org/officeDocument/2006/relationships/image" Target="../media/image509.png"/><Relationship Id="rId195" Type="http://schemas.openxmlformats.org/officeDocument/2006/relationships/image" Target="../media/image573.png"/><Relationship Id="rId209" Type="http://schemas.openxmlformats.org/officeDocument/2006/relationships/image" Target="../media/image580.png"/><Relationship Id="rId360" Type="http://schemas.openxmlformats.org/officeDocument/2006/relationships/customXml" Target="../ink/ink2441.xml"/><Relationship Id="rId416" Type="http://schemas.openxmlformats.org/officeDocument/2006/relationships/customXml" Target="../ink/ink2469.xml"/><Relationship Id="rId598" Type="http://schemas.openxmlformats.org/officeDocument/2006/relationships/customXml" Target="../ink/ink2531.xml"/><Relationship Id="rId220" Type="http://schemas.openxmlformats.org/officeDocument/2006/relationships/customXml" Target="../ink/ink2371.xml"/><Relationship Id="rId458" Type="http://schemas.openxmlformats.org/officeDocument/2006/relationships/customXml" Target="../ink/ink2491.xml"/><Relationship Id="rId15" Type="http://schemas.openxmlformats.org/officeDocument/2006/relationships/image" Target="../media/image1551.png"/><Relationship Id="rId57" Type="http://schemas.openxmlformats.org/officeDocument/2006/relationships/image" Target="../media/image1761.png"/><Relationship Id="rId262" Type="http://schemas.openxmlformats.org/officeDocument/2006/relationships/customXml" Target="../ink/ink2392.xml"/><Relationship Id="rId318" Type="http://schemas.openxmlformats.org/officeDocument/2006/relationships/customXml" Target="../ink/ink2420.xml"/><Relationship Id="rId525" Type="http://schemas.openxmlformats.org/officeDocument/2006/relationships/image" Target="../media/image914.png"/><Relationship Id="rId99" Type="http://schemas.openxmlformats.org/officeDocument/2006/relationships/image" Target="../media/image4830.png"/><Relationship Id="rId122" Type="http://schemas.openxmlformats.org/officeDocument/2006/relationships/customXml" Target="../ink/ink2322.xml"/><Relationship Id="rId164" Type="http://schemas.openxmlformats.org/officeDocument/2006/relationships/customXml" Target="../ink/ink2343.xml"/><Relationship Id="rId371" Type="http://schemas.openxmlformats.org/officeDocument/2006/relationships/image" Target="../media/image701.png"/><Relationship Id="rId427" Type="http://schemas.openxmlformats.org/officeDocument/2006/relationships/image" Target="../media/image796.png"/><Relationship Id="rId469" Type="http://schemas.openxmlformats.org/officeDocument/2006/relationships/image" Target="../media/image832.png"/><Relationship Id="rId26" Type="http://schemas.openxmlformats.org/officeDocument/2006/relationships/customXml" Target="../ink/ink2274.xml"/><Relationship Id="rId231" Type="http://schemas.openxmlformats.org/officeDocument/2006/relationships/image" Target="../media/image591.png"/><Relationship Id="rId273" Type="http://schemas.openxmlformats.org/officeDocument/2006/relationships/image" Target="../media/image612.png"/><Relationship Id="rId329" Type="http://schemas.openxmlformats.org/officeDocument/2006/relationships/image" Target="../media/image640.png"/><Relationship Id="rId480" Type="http://schemas.openxmlformats.org/officeDocument/2006/relationships/customXml" Target="../ink/ink2502.xml"/><Relationship Id="rId536" Type="http://schemas.openxmlformats.org/officeDocument/2006/relationships/customXml" Target="../ink/ink2523.xml"/><Relationship Id="rId701" Type="http://schemas.openxmlformats.org/officeDocument/2006/relationships/image" Target="../media/image227.png"/><Relationship Id="rId68" Type="http://schemas.openxmlformats.org/officeDocument/2006/relationships/customXml" Target="../ink/ink2295.xml"/><Relationship Id="rId133" Type="http://schemas.openxmlformats.org/officeDocument/2006/relationships/image" Target="../media/image499.png"/><Relationship Id="rId175" Type="http://schemas.openxmlformats.org/officeDocument/2006/relationships/image" Target="../media/image549.png"/><Relationship Id="rId340" Type="http://schemas.openxmlformats.org/officeDocument/2006/relationships/customXml" Target="../ink/ink2431.xml"/><Relationship Id="rId200" Type="http://schemas.openxmlformats.org/officeDocument/2006/relationships/customXml" Target="../ink/ink2361.xml"/><Relationship Id="rId382" Type="http://schemas.openxmlformats.org/officeDocument/2006/relationships/customXml" Target="../ink/ink2452.xml"/><Relationship Id="rId438" Type="http://schemas.openxmlformats.org/officeDocument/2006/relationships/customXml" Target="../ink/ink2481.xml"/><Relationship Id="rId603" Type="http://schemas.openxmlformats.org/officeDocument/2006/relationships/image" Target="../media/image954.png"/><Relationship Id="rId242" Type="http://schemas.openxmlformats.org/officeDocument/2006/relationships/customXml" Target="../ink/ink2382.xml"/><Relationship Id="rId284" Type="http://schemas.openxmlformats.org/officeDocument/2006/relationships/customXml" Target="../ink/ink2403.xml"/><Relationship Id="rId491" Type="http://schemas.openxmlformats.org/officeDocument/2006/relationships/image" Target="../media/image842.png"/><Relationship Id="rId712" Type="http://schemas.openxmlformats.org/officeDocument/2006/relationships/customXml" Target="../ink/ink2550.xml"/><Relationship Id="rId37" Type="http://schemas.openxmlformats.org/officeDocument/2006/relationships/image" Target="../media/image1661.png"/><Relationship Id="rId79" Type="http://schemas.openxmlformats.org/officeDocument/2006/relationships/image" Target="../media/image4730.png"/><Relationship Id="rId102" Type="http://schemas.openxmlformats.org/officeDocument/2006/relationships/customXml" Target="../ink/ink2312.xml"/><Relationship Id="rId144" Type="http://schemas.openxmlformats.org/officeDocument/2006/relationships/customXml" Target="../ink/ink2333.xml"/><Relationship Id="rId589" Type="http://schemas.openxmlformats.org/officeDocument/2006/relationships/image" Target="../media/image946.png"/><Relationship Id="rId90" Type="http://schemas.openxmlformats.org/officeDocument/2006/relationships/customXml" Target="../ink/ink2306.xml"/><Relationship Id="rId186" Type="http://schemas.openxmlformats.org/officeDocument/2006/relationships/customXml" Target="../ink/ink2354.xml"/><Relationship Id="rId351" Type="http://schemas.openxmlformats.org/officeDocument/2006/relationships/image" Target="../media/image651.png"/><Relationship Id="rId393" Type="http://schemas.openxmlformats.org/officeDocument/2006/relationships/image" Target="../media/image734.png"/><Relationship Id="rId407" Type="http://schemas.openxmlformats.org/officeDocument/2006/relationships/image" Target="../media/image749.png"/><Relationship Id="rId449" Type="http://schemas.openxmlformats.org/officeDocument/2006/relationships/image" Target="../media/image772.png"/><Relationship Id="rId614" Type="http://schemas.openxmlformats.org/officeDocument/2006/relationships/customXml" Target="../ink/ink2539.xml"/><Relationship Id="rId211" Type="http://schemas.openxmlformats.org/officeDocument/2006/relationships/image" Target="../media/image581.png"/><Relationship Id="rId253" Type="http://schemas.openxmlformats.org/officeDocument/2006/relationships/image" Target="../media/image602.png"/><Relationship Id="rId295" Type="http://schemas.openxmlformats.org/officeDocument/2006/relationships/image" Target="../media/image623.png"/><Relationship Id="rId309" Type="http://schemas.openxmlformats.org/officeDocument/2006/relationships/image" Target="../media/image630.png"/><Relationship Id="rId460" Type="http://schemas.openxmlformats.org/officeDocument/2006/relationships/customXml" Target="../ink/ink2492.xml"/><Relationship Id="rId516" Type="http://schemas.openxmlformats.org/officeDocument/2006/relationships/customXml" Target="../ink/ink2513.xml"/><Relationship Id="rId698" Type="http://schemas.openxmlformats.org/officeDocument/2006/relationships/customXml" Target="../ink/ink2543.xml"/><Relationship Id="rId48" Type="http://schemas.openxmlformats.org/officeDocument/2006/relationships/customXml" Target="../ink/ink2285.xml"/><Relationship Id="rId113" Type="http://schemas.openxmlformats.org/officeDocument/2006/relationships/image" Target="../media/image490.png"/><Relationship Id="rId320" Type="http://schemas.openxmlformats.org/officeDocument/2006/relationships/customXml" Target="../ink/ink2421.xml"/><Relationship Id="rId723" Type="http://schemas.openxmlformats.org/officeDocument/2006/relationships/image" Target="../media/image243.png"/><Relationship Id="rId155" Type="http://schemas.openxmlformats.org/officeDocument/2006/relationships/image" Target="../media/image510.png"/><Relationship Id="rId197" Type="http://schemas.openxmlformats.org/officeDocument/2006/relationships/image" Target="../media/image574.png"/><Relationship Id="rId362" Type="http://schemas.openxmlformats.org/officeDocument/2006/relationships/customXml" Target="../ink/ink2442.xml"/><Relationship Id="rId418" Type="http://schemas.openxmlformats.org/officeDocument/2006/relationships/customXml" Target="../ink/ink2470.xml"/><Relationship Id="rId222" Type="http://schemas.openxmlformats.org/officeDocument/2006/relationships/customXml" Target="../ink/ink2372.xml"/><Relationship Id="rId264" Type="http://schemas.openxmlformats.org/officeDocument/2006/relationships/customXml" Target="../ink/ink2393.xml"/><Relationship Id="rId471" Type="http://schemas.openxmlformats.org/officeDocument/2006/relationships/image" Target="../media/image833.png"/><Relationship Id="rId17" Type="http://schemas.openxmlformats.org/officeDocument/2006/relationships/image" Target="../media/image1561.png"/><Relationship Id="rId59" Type="http://schemas.openxmlformats.org/officeDocument/2006/relationships/image" Target="../media/image1771.png"/><Relationship Id="rId124" Type="http://schemas.openxmlformats.org/officeDocument/2006/relationships/customXml" Target="../ink/ink2323.xml"/><Relationship Id="rId527" Type="http://schemas.openxmlformats.org/officeDocument/2006/relationships/image" Target="../media/image915.png"/><Relationship Id="rId70" Type="http://schemas.openxmlformats.org/officeDocument/2006/relationships/customXml" Target="../ink/ink2296.xml"/><Relationship Id="rId166" Type="http://schemas.openxmlformats.org/officeDocument/2006/relationships/customXml" Target="../ink/ink2344.xml"/><Relationship Id="rId331" Type="http://schemas.openxmlformats.org/officeDocument/2006/relationships/image" Target="../media/image641.png"/><Relationship Id="rId373" Type="http://schemas.openxmlformats.org/officeDocument/2006/relationships/image" Target="../media/image702.png"/><Relationship Id="rId429" Type="http://schemas.openxmlformats.org/officeDocument/2006/relationships/image" Target="../media/image797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592.png"/><Relationship Id="rId440" Type="http://schemas.openxmlformats.org/officeDocument/2006/relationships/customXml" Target="../ink/ink2482.xml"/><Relationship Id="rId28" Type="http://schemas.openxmlformats.org/officeDocument/2006/relationships/customXml" Target="../ink/ink2275.xml"/><Relationship Id="rId275" Type="http://schemas.openxmlformats.org/officeDocument/2006/relationships/image" Target="../media/image613.png"/><Relationship Id="rId300" Type="http://schemas.openxmlformats.org/officeDocument/2006/relationships/customXml" Target="../ink/ink2411.xml"/><Relationship Id="rId482" Type="http://schemas.openxmlformats.org/officeDocument/2006/relationships/customXml" Target="../ink/ink2503.xml"/><Relationship Id="rId538" Type="http://schemas.openxmlformats.org/officeDocument/2006/relationships/customXml" Target="../ink/ink2524.xml"/><Relationship Id="rId703" Type="http://schemas.openxmlformats.org/officeDocument/2006/relationships/image" Target="../media/image228.png"/><Relationship Id="rId81" Type="http://schemas.openxmlformats.org/officeDocument/2006/relationships/image" Target="../media/image4740.png"/><Relationship Id="rId135" Type="http://schemas.openxmlformats.org/officeDocument/2006/relationships/image" Target="../media/image500.png"/><Relationship Id="rId177" Type="http://schemas.openxmlformats.org/officeDocument/2006/relationships/image" Target="../media/image550.png"/><Relationship Id="rId342" Type="http://schemas.openxmlformats.org/officeDocument/2006/relationships/customXml" Target="../ink/ink2432.xml"/><Relationship Id="rId384" Type="http://schemas.openxmlformats.org/officeDocument/2006/relationships/customXml" Target="../ink/ink2453.xml"/><Relationship Id="rId591" Type="http://schemas.openxmlformats.org/officeDocument/2006/relationships/image" Target="../media/image947.png"/><Relationship Id="rId605" Type="http://schemas.openxmlformats.org/officeDocument/2006/relationships/image" Target="../media/image955.png"/><Relationship Id="rId202" Type="http://schemas.openxmlformats.org/officeDocument/2006/relationships/customXml" Target="../ink/ink2362.xml"/><Relationship Id="rId244" Type="http://schemas.openxmlformats.org/officeDocument/2006/relationships/customXml" Target="../ink/ink2383.xml"/><Relationship Id="rId39" Type="http://schemas.openxmlformats.org/officeDocument/2006/relationships/image" Target="../media/image1671.png"/><Relationship Id="rId286" Type="http://schemas.openxmlformats.org/officeDocument/2006/relationships/customXml" Target="../ink/ink2404.xml"/><Relationship Id="rId451" Type="http://schemas.openxmlformats.org/officeDocument/2006/relationships/image" Target="../media/image806.png"/><Relationship Id="rId493" Type="http://schemas.openxmlformats.org/officeDocument/2006/relationships/image" Target="../media/image896.png"/><Relationship Id="rId714" Type="http://schemas.openxmlformats.org/officeDocument/2006/relationships/customXml" Target="../ink/ink2551.xml"/><Relationship Id="rId50" Type="http://schemas.openxmlformats.org/officeDocument/2006/relationships/customXml" Target="../ink/ink2286.xml"/><Relationship Id="rId104" Type="http://schemas.openxmlformats.org/officeDocument/2006/relationships/customXml" Target="../ink/ink2313.xml"/><Relationship Id="rId146" Type="http://schemas.openxmlformats.org/officeDocument/2006/relationships/customXml" Target="../ink/ink2334.xml"/><Relationship Id="rId188" Type="http://schemas.openxmlformats.org/officeDocument/2006/relationships/customXml" Target="../ink/ink2355.xml"/><Relationship Id="rId311" Type="http://schemas.openxmlformats.org/officeDocument/2006/relationships/image" Target="../media/image631.png"/><Relationship Id="rId353" Type="http://schemas.openxmlformats.org/officeDocument/2006/relationships/image" Target="../media/image652.png"/><Relationship Id="rId395" Type="http://schemas.openxmlformats.org/officeDocument/2006/relationships/image" Target="../media/image695.png"/><Relationship Id="rId409" Type="http://schemas.openxmlformats.org/officeDocument/2006/relationships/image" Target="../media/image791.png"/><Relationship Id="rId92" Type="http://schemas.openxmlformats.org/officeDocument/2006/relationships/customXml" Target="../ink/ink2307.xml"/><Relationship Id="rId213" Type="http://schemas.openxmlformats.org/officeDocument/2006/relationships/image" Target="../media/image582.png"/><Relationship Id="rId420" Type="http://schemas.openxmlformats.org/officeDocument/2006/relationships/customXml" Target="../ink/ink2471.xml"/><Relationship Id="rId616" Type="http://schemas.openxmlformats.org/officeDocument/2006/relationships/customXml" Target="../ink/ink2540.xml"/><Relationship Id="rId255" Type="http://schemas.openxmlformats.org/officeDocument/2006/relationships/image" Target="../media/image603.png"/><Relationship Id="rId297" Type="http://schemas.openxmlformats.org/officeDocument/2006/relationships/image" Target="../media/image624.png"/><Relationship Id="rId462" Type="http://schemas.openxmlformats.org/officeDocument/2006/relationships/customXml" Target="../ink/ink2493.xml"/><Relationship Id="rId518" Type="http://schemas.openxmlformats.org/officeDocument/2006/relationships/customXml" Target="../ink/ink2514.xml"/><Relationship Id="rId725" Type="http://schemas.openxmlformats.org/officeDocument/2006/relationships/image" Target="../media/image244.png"/><Relationship Id="rId115" Type="http://schemas.openxmlformats.org/officeDocument/2006/relationships/image" Target="../media/image491.png"/><Relationship Id="rId157" Type="http://schemas.openxmlformats.org/officeDocument/2006/relationships/image" Target="../media/image511.png"/><Relationship Id="rId322" Type="http://schemas.openxmlformats.org/officeDocument/2006/relationships/customXml" Target="../ink/ink2422.xml"/><Relationship Id="rId364" Type="http://schemas.openxmlformats.org/officeDocument/2006/relationships/customXml" Target="../ink/ink2443.xml"/><Relationship Id="rId61" Type="http://schemas.openxmlformats.org/officeDocument/2006/relationships/image" Target="../media/image1781.png"/><Relationship Id="rId199" Type="http://schemas.openxmlformats.org/officeDocument/2006/relationships/image" Target="../media/image575.png"/><Relationship Id="rId19" Type="http://schemas.openxmlformats.org/officeDocument/2006/relationships/image" Target="../media/image1571.png"/><Relationship Id="rId224" Type="http://schemas.openxmlformats.org/officeDocument/2006/relationships/customXml" Target="../ink/ink2373.xml"/><Relationship Id="rId266" Type="http://schemas.openxmlformats.org/officeDocument/2006/relationships/customXml" Target="../ink/ink2394.xml"/><Relationship Id="rId431" Type="http://schemas.openxmlformats.org/officeDocument/2006/relationships/image" Target="../media/image798.png"/><Relationship Id="rId473" Type="http://schemas.openxmlformats.org/officeDocument/2006/relationships/image" Target="../media/image834.png"/><Relationship Id="rId529" Type="http://schemas.openxmlformats.org/officeDocument/2006/relationships/image" Target="../media/image863.png"/><Relationship Id="rId30" Type="http://schemas.openxmlformats.org/officeDocument/2006/relationships/customXml" Target="../ink/ink2276.xml"/><Relationship Id="rId126" Type="http://schemas.openxmlformats.org/officeDocument/2006/relationships/customXml" Target="../ink/ink2324.xml"/><Relationship Id="rId168" Type="http://schemas.openxmlformats.org/officeDocument/2006/relationships/customXml" Target="../ink/ink2345.xml"/><Relationship Id="rId333" Type="http://schemas.openxmlformats.org/officeDocument/2006/relationships/image" Target="../media/image642.png"/><Relationship Id="rId540" Type="http://schemas.openxmlformats.org/officeDocument/2006/relationships/customXml" Target="../ink/ink2525.xml"/><Relationship Id="rId72" Type="http://schemas.openxmlformats.org/officeDocument/2006/relationships/customXml" Target="../ink/ink2297.xml"/><Relationship Id="rId375" Type="http://schemas.openxmlformats.org/officeDocument/2006/relationships/image" Target="../media/image703.png"/><Relationship Id="rId3" Type="http://schemas.openxmlformats.org/officeDocument/2006/relationships/image" Target="../media/image1492.png"/><Relationship Id="rId235" Type="http://schemas.openxmlformats.org/officeDocument/2006/relationships/image" Target="../media/image593.png"/><Relationship Id="rId277" Type="http://schemas.openxmlformats.org/officeDocument/2006/relationships/image" Target="../media/image614.png"/><Relationship Id="rId400" Type="http://schemas.openxmlformats.org/officeDocument/2006/relationships/customXml" Target="../ink/ink2461.xml"/><Relationship Id="rId442" Type="http://schemas.openxmlformats.org/officeDocument/2006/relationships/customXml" Target="../ink/ink2483.xml"/><Relationship Id="rId484" Type="http://schemas.openxmlformats.org/officeDocument/2006/relationships/customXml" Target="../ink/ink2504.xml"/><Relationship Id="rId705" Type="http://schemas.openxmlformats.org/officeDocument/2006/relationships/image" Target="../media/image229.png"/><Relationship Id="rId137" Type="http://schemas.openxmlformats.org/officeDocument/2006/relationships/image" Target="../media/image501.png"/><Relationship Id="rId302" Type="http://schemas.openxmlformats.org/officeDocument/2006/relationships/customXml" Target="../ink/ink2412.xml"/><Relationship Id="rId344" Type="http://schemas.openxmlformats.org/officeDocument/2006/relationships/customXml" Target="../ink/ink2433.xml"/><Relationship Id="rId41" Type="http://schemas.openxmlformats.org/officeDocument/2006/relationships/image" Target="../media/image1681.png"/><Relationship Id="rId83" Type="http://schemas.openxmlformats.org/officeDocument/2006/relationships/image" Target="../media/image4750.png"/><Relationship Id="rId179" Type="http://schemas.openxmlformats.org/officeDocument/2006/relationships/image" Target="../media/image551.png"/><Relationship Id="rId386" Type="http://schemas.openxmlformats.org/officeDocument/2006/relationships/customXml" Target="../ink/ink2454.xml"/><Relationship Id="rId593" Type="http://schemas.openxmlformats.org/officeDocument/2006/relationships/image" Target="../media/image948.png"/><Relationship Id="rId607" Type="http://schemas.openxmlformats.org/officeDocument/2006/relationships/image" Target="../media/image956.png"/><Relationship Id="rId190" Type="http://schemas.openxmlformats.org/officeDocument/2006/relationships/customXml" Target="../ink/ink2356.xml"/><Relationship Id="rId204" Type="http://schemas.openxmlformats.org/officeDocument/2006/relationships/customXml" Target="../ink/ink2363.xml"/><Relationship Id="rId246" Type="http://schemas.openxmlformats.org/officeDocument/2006/relationships/customXml" Target="../ink/ink2384.xml"/><Relationship Id="rId288" Type="http://schemas.openxmlformats.org/officeDocument/2006/relationships/customXml" Target="../ink/ink2405.xml"/><Relationship Id="rId411" Type="http://schemas.openxmlformats.org/officeDocument/2006/relationships/image" Target="../media/image792.png"/><Relationship Id="rId453" Type="http://schemas.openxmlformats.org/officeDocument/2006/relationships/image" Target="../media/image807.png"/><Relationship Id="rId106" Type="http://schemas.openxmlformats.org/officeDocument/2006/relationships/customXml" Target="../ink/ink2314.xml"/><Relationship Id="rId313" Type="http://schemas.openxmlformats.org/officeDocument/2006/relationships/image" Target="../media/image632.png"/><Relationship Id="rId495" Type="http://schemas.openxmlformats.org/officeDocument/2006/relationships/image" Target="../media/image897.png"/><Relationship Id="rId716" Type="http://schemas.openxmlformats.org/officeDocument/2006/relationships/customXml" Target="../ink/ink2552.xml"/><Relationship Id="rId10" Type="http://schemas.openxmlformats.org/officeDocument/2006/relationships/customXml" Target="../ink/ink2266.xml"/><Relationship Id="rId52" Type="http://schemas.openxmlformats.org/officeDocument/2006/relationships/customXml" Target="../ink/ink2287.xml"/><Relationship Id="rId94" Type="http://schemas.openxmlformats.org/officeDocument/2006/relationships/customXml" Target="../ink/ink2308.xml"/><Relationship Id="rId148" Type="http://schemas.openxmlformats.org/officeDocument/2006/relationships/customXml" Target="../ink/ink2335.xml"/><Relationship Id="rId355" Type="http://schemas.openxmlformats.org/officeDocument/2006/relationships/image" Target="../media/image653.png"/><Relationship Id="rId397" Type="http://schemas.openxmlformats.org/officeDocument/2006/relationships/image" Target="../media/image735.png"/><Relationship Id="rId520" Type="http://schemas.openxmlformats.org/officeDocument/2006/relationships/customXml" Target="../ink/ink2515.xml"/><Relationship Id="rId618" Type="http://schemas.openxmlformats.org/officeDocument/2006/relationships/customXml" Target="../ink/ink2541.xml"/><Relationship Id="rId215" Type="http://schemas.openxmlformats.org/officeDocument/2006/relationships/image" Target="../media/image583.png"/><Relationship Id="rId257" Type="http://schemas.openxmlformats.org/officeDocument/2006/relationships/image" Target="../media/image604.png"/><Relationship Id="rId422" Type="http://schemas.openxmlformats.org/officeDocument/2006/relationships/customXml" Target="../ink/ink2472.xml"/><Relationship Id="rId464" Type="http://schemas.openxmlformats.org/officeDocument/2006/relationships/customXml" Target="../ink/ink2494.xml"/><Relationship Id="rId299" Type="http://schemas.openxmlformats.org/officeDocument/2006/relationships/image" Target="../media/image625.png"/><Relationship Id="rId727" Type="http://schemas.openxmlformats.org/officeDocument/2006/relationships/image" Target="../media/image245.png"/><Relationship Id="rId63" Type="http://schemas.openxmlformats.org/officeDocument/2006/relationships/image" Target="../media/image1791.png"/><Relationship Id="rId159" Type="http://schemas.openxmlformats.org/officeDocument/2006/relationships/image" Target="../media/image512.png"/><Relationship Id="rId366" Type="http://schemas.openxmlformats.org/officeDocument/2006/relationships/customXml" Target="../ink/ink2444.xml"/><Relationship Id="rId226" Type="http://schemas.openxmlformats.org/officeDocument/2006/relationships/customXml" Target="../ink/ink2374.xml"/><Relationship Id="rId433" Type="http://schemas.openxmlformats.org/officeDocument/2006/relationships/image" Target="../media/image799.png"/><Relationship Id="rId74" Type="http://schemas.openxmlformats.org/officeDocument/2006/relationships/customXml" Target="../ink/ink2298.xml"/><Relationship Id="rId377" Type="http://schemas.openxmlformats.org/officeDocument/2006/relationships/image" Target="../media/image704.png"/><Relationship Id="rId500" Type="http://schemas.openxmlformats.org/officeDocument/2006/relationships/customXml" Target="../ink/ink2512.xml"/><Relationship Id="rId5" Type="http://schemas.openxmlformats.org/officeDocument/2006/relationships/image" Target="../media/image1502.png"/><Relationship Id="rId237" Type="http://schemas.openxmlformats.org/officeDocument/2006/relationships/image" Target="../media/image594.png"/><Relationship Id="rId444" Type="http://schemas.openxmlformats.org/officeDocument/2006/relationships/customXml" Target="../ink/ink2484.xml"/><Relationship Id="rId290" Type="http://schemas.openxmlformats.org/officeDocument/2006/relationships/customXml" Target="../ink/ink2406.xml"/><Relationship Id="rId304" Type="http://schemas.openxmlformats.org/officeDocument/2006/relationships/customXml" Target="../ink/ink2413.xml"/><Relationship Id="rId388" Type="http://schemas.openxmlformats.org/officeDocument/2006/relationships/customXml" Target="../ink/ink2455.xml"/><Relationship Id="rId609" Type="http://schemas.openxmlformats.org/officeDocument/2006/relationships/image" Target="../media/image957.png"/><Relationship Id="rId85" Type="http://schemas.openxmlformats.org/officeDocument/2006/relationships/image" Target="../media/image4760.png"/><Relationship Id="rId150" Type="http://schemas.openxmlformats.org/officeDocument/2006/relationships/customXml" Target="../ink/ink2336.xml"/><Relationship Id="rId595" Type="http://schemas.openxmlformats.org/officeDocument/2006/relationships/image" Target="../media/image949.png"/><Relationship Id="rId248" Type="http://schemas.openxmlformats.org/officeDocument/2006/relationships/customXml" Target="../ink/ink2385.xml"/><Relationship Id="rId455" Type="http://schemas.openxmlformats.org/officeDocument/2006/relationships/image" Target="../media/image775.png"/><Relationship Id="rId12" Type="http://schemas.openxmlformats.org/officeDocument/2006/relationships/customXml" Target="../ink/ink2267.xml"/><Relationship Id="rId108" Type="http://schemas.openxmlformats.org/officeDocument/2006/relationships/customXml" Target="../ink/ink2315.xml"/><Relationship Id="rId315" Type="http://schemas.openxmlformats.org/officeDocument/2006/relationships/image" Target="../media/image633.png"/><Relationship Id="rId522" Type="http://schemas.openxmlformats.org/officeDocument/2006/relationships/customXml" Target="../ink/ink2516.xml"/><Relationship Id="rId96" Type="http://schemas.openxmlformats.org/officeDocument/2006/relationships/customXml" Target="../ink/ink2309.xml"/><Relationship Id="rId161" Type="http://schemas.openxmlformats.org/officeDocument/2006/relationships/image" Target="../media/image513.png"/><Relationship Id="rId399" Type="http://schemas.openxmlformats.org/officeDocument/2006/relationships/image" Target="../media/image786.png"/><Relationship Id="rId259" Type="http://schemas.openxmlformats.org/officeDocument/2006/relationships/image" Target="../media/image605.png"/><Relationship Id="rId466" Type="http://schemas.openxmlformats.org/officeDocument/2006/relationships/customXml" Target="../ink/ink2495.xml"/><Relationship Id="rId23" Type="http://schemas.openxmlformats.org/officeDocument/2006/relationships/image" Target="../media/image1591.png"/><Relationship Id="rId119" Type="http://schemas.openxmlformats.org/officeDocument/2006/relationships/image" Target="../media/image493.png"/><Relationship Id="rId326" Type="http://schemas.openxmlformats.org/officeDocument/2006/relationships/customXml" Target="../ink/ink2424.xml"/><Relationship Id="rId533" Type="http://schemas.openxmlformats.org/officeDocument/2006/relationships/image" Target="../media/image917.png"/><Relationship Id="rId172" Type="http://schemas.openxmlformats.org/officeDocument/2006/relationships/customXml" Target="../ink/ink2347.xml"/><Relationship Id="rId477" Type="http://schemas.openxmlformats.org/officeDocument/2006/relationships/image" Target="../media/image819.png"/><Relationship Id="rId600" Type="http://schemas.openxmlformats.org/officeDocument/2006/relationships/customXml" Target="../ink/ink2532.xml"/><Relationship Id="rId337" Type="http://schemas.openxmlformats.org/officeDocument/2006/relationships/image" Target="../media/image644.png"/><Relationship Id="rId34" Type="http://schemas.openxmlformats.org/officeDocument/2006/relationships/customXml" Target="../ink/ink2278.xml"/><Relationship Id="rId183" Type="http://schemas.openxmlformats.org/officeDocument/2006/relationships/image" Target="../media/image553.png"/><Relationship Id="rId390" Type="http://schemas.openxmlformats.org/officeDocument/2006/relationships/customXml" Target="../ink/ink2456.xml"/><Relationship Id="rId404" Type="http://schemas.openxmlformats.org/officeDocument/2006/relationships/customXml" Target="../ink/ink2463.xml"/><Relationship Id="rId611" Type="http://schemas.openxmlformats.org/officeDocument/2006/relationships/image" Target="../media/image958.png"/><Relationship Id="rId250" Type="http://schemas.openxmlformats.org/officeDocument/2006/relationships/customXml" Target="../ink/ink2386.xml"/><Relationship Id="rId488" Type="http://schemas.openxmlformats.org/officeDocument/2006/relationships/customXml" Target="../ink/ink2506.xml"/><Relationship Id="rId695" Type="http://schemas.openxmlformats.org/officeDocument/2006/relationships/image" Target="../media/image1005.png"/><Relationship Id="rId709" Type="http://schemas.openxmlformats.org/officeDocument/2006/relationships/image" Target="../media/image231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3.png"/><Relationship Id="rId21" Type="http://schemas.openxmlformats.org/officeDocument/2006/relationships/image" Target="../media/image255.png"/><Relationship Id="rId324" Type="http://schemas.openxmlformats.org/officeDocument/2006/relationships/customXml" Target="../ink/ink2719.xml"/><Relationship Id="rId531" Type="http://schemas.openxmlformats.org/officeDocument/2006/relationships/image" Target="../media/image1028.png"/><Relationship Id="rId170" Type="http://schemas.openxmlformats.org/officeDocument/2006/relationships/customXml" Target="../ink/ink2642.xml"/><Relationship Id="rId268" Type="http://schemas.openxmlformats.org/officeDocument/2006/relationships/customXml" Target="../ink/ink2691.xml"/><Relationship Id="rId475" Type="http://schemas.openxmlformats.org/officeDocument/2006/relationships/image" Target="../media/image994.png"/><Relationship Id="rId32" Type="http://schemas.openxmlformats.org/officeDocument/2006/relationships/customXml" Target="../ink/ink2573.xml"/><Relationship Id="rId128" Type="http://schemas.openxmlformats.org/officeDocument/2006/relationships/customXml" Target="../ink/ink2621.xml"/><Relationship Id="rId335" Type="http://schemas.openxmlformats.org/officeDocument/2006/relationships/image" Target="../media/image883.png"/><Relationship Id="rId542" Type="http://schemas.openxmlformats.org/officeDocument/2006/relationships/customXml" Target="../ink/ink2829.xml"/><Relationship Id="rId181" Type="http://schemas.openxmlformats.org/officeDocument/2006/relationships/image" Target="../media/image566.png"/><Relationship Id="rId402" Type="http://schemas.openxmlformats.org/officeDocument/2006/relationships/customXml" Target="../ink/ink2758.xml"/><Relationship Id="rId279" Type="http://schemas.openxmlformats.org/officeDocument/2006/relationships/image" Target="../media/image742.png"/><Relationship Id="rId486" Type="http://schemas.openxmlformats.org/officeDocument/2006/relationships/customXml" Target="../ink/ink2801.xml"/><Relationship Id="rId43" Type="http://schemas.openxmlformats.org/officeDocument/2006/relationships/image" Target="../media/image266.png"/><Relationship Id="rId139" Type="http://schemas.openxmlformats.org/officeDocument/2006/relationships/image" Target="../media/image534.png"/><Relationship Id="rId346" Type="http://schemas.openxmlformats.org/officeDocument/2006/relationships/customXml" Target="../ink/ink2730.xml"/><Relationship Id="rId553" Type="http://schemas.openxmlformats.org/officeDocument/2006/relationships/image" Target="../media/image1041.png"/><Relationship Id="rId192" Type="http://schemas.openxmlformats.org/officeDocument/2006/relationships/customXml" Target="../ink/ink2653.xml"/><Relationship Id="rId206" Type="http://schemas.openxmlformats.org/officeDocument/2006/relationships/customXml" Target="../ink/ink2660.xml"/><Relationship Id="rId413" Type="http://schemas.openxmlformats.org/officeDocument/2006/relationships/image" Target="../media/image944.png"/><Relationship Id="rId497" Type="http://schemas.openxmlformats.org/officeDocument/2006/relationships/image" Target="../media/image1009.png"/><Relationship Id="rId357" Type="http://schemas.openxmlformats.org/officeDocument/2006/relationships/image" Target="../media/image895.png"/><Relationship Id="rId54" Type="http://schemas.openxmlformats.org/officeDocument/2006/relationships/customXml" Target="../ink/ink2584.xml"/><Relationship Id="rId217" Type="http://schemas.openxmlformats.org/officeDocument/2006/relationships/image" Target="../media/image687.png"/><Relationship Id="rId564" Type="http://schemas.openxmlformats.org/officeDocument/2006/relationships/customXml" Target="../ink/ink2840.xml"/><Relationship Id="rId424" Type="http://schemas.openxmlformats.org/officeDocument/2006/relationships/customXml" Target="../ink/ink2769.xml"/><Relationship Id="rId270" Type="http://schemas.openxmlformats.org/officeDocument/2006/relationships/customXml" Target="../ink/ink2692.xml"/><Relationship Id="rId65" Type="http://schemas.openxmlformats.org/officeDocument/2006/relationships/image" Target="../media/image283.png"/><Relationship Id="rId130" Type="http://schemas.openxmlformats.org/officeDocument/2006/relationships/customXml" Target="../ink/ink2622.xml"/><Relationship Id="rId368" Type="http://schemas.openxmlformats.org/officeDocument/2006/relationships/customXml" Target="../ink/ink2741.xml"/><Relationship Id="rId575" Type="http://schemas.openxmlformats.org/officeDocument/2006/relationships/image" Target="../media/image1053.png"/><Relationship Id="rId228" Type="http://schemas.openxmlformats.org/officeDocument/2006/relationships/customXml" Target="../ink/ink2671.xml"/><Relationship Id="rId435" Type="http://schemas.openxmlformats.org/officeDocument/2006/relationships/image" Target="../media/image972.png"/><Relationship Id="rId281" Type="http://schemas.openxmlformats.org/officeDocument/2006/relationships/image" Target="../media/image743.png"/><Relationship Id="rId502" Type="http://schemas.openxmlformats.org/officeDocument/2006/relationships/customXml" Target="../ink/ink2809.xml"/><Relationship Id="rId76" Type="http://schemas.openxmlformats.org/officeDocument/2006/relationships/customXml" Target="../ink/ink2595.xml"/><Relationship Id="rId141" Type="http://schemas.openxmlformats.org/officeDocument/2006/relationships/image" Target="../media/image535.png"/><Relationship Id="rId379" Type="http://schemas.openxmlformats.org/officeDocument/2006/relationships/image" Target="../media/image925.png"/><Relationship Id="rId586" Type="http://schemas.openxmlformats.org/officeDocument/2006/relationships/customXml" Target="../ink/ink2851.xml"/><Relationship Id="rId7" Type="http://schemas.openxmlformats.org/officeDocument/2006/relationships/image" Target="../media/image248.png"/><Relationship Id="rId239" Type="http://schemas.openxmlformats.org/officeDocument/2006/relationships/image" Target="../media/image713.png"/><Relationship Id="rId446" Type="http://schemas.openxmlformats.org/officeDocument/2006/relationships/customXml" Target="../ink/ink2781.xml"/><Relationship Id="rId292" Type="http://schemas.openxmlformats.org/officeDocument/2006/relationships/customXml" Target="../ink/ink2703.xml"/><Relationship Id="rId306" Type="http://schemas.openxmlformats.org/officeDocument/2006/relationships/customXml" Target="../ink/ink2710.xml"/><Relationship Id="rId45" Type="http://schemas.openxmlformats.org/officeDocument/2006/relationships/image" Target="../media/image267.png"/><Relationship Id="rId87" Type="http://schemas.openxmlformats.org/officeDocument/2006/relationships/image" Target="../media/image299.png"/><Relationship Id="rId110" Type="http://schemas.openxmlformats.org/officeDocument/2006/relationships/customXml" Target="../ink/ink2612.xml"/><Relationship Id="rId348" Type="http://schemas.openxmlformats.org/officeDocument/2006/relationships/customXml" Target="../ink/ink2731.xml"/><Relationship Id="rId513" Type="http://schemas.openxmlformats.org/officeDocument/2006/relationships/image" Target="../media/image1018.png"/><Relationship Id="rId555" Type="http://schemas.openxmlformats.org/officeDocument/2006/relationships/image" Target="../media/image1042.png"/><Relationship Id="rId152" Type="http://schemas.openxmlformats.org/officeDocument/2006/relationships/customXml" Target="../ink/ink2633.xml"/><Relationship Id="rId194" Type="http://schemas.openxmlformats.org/officeDocument/2006/relationships/customXml" Target="../ink/ink2654.xml"/><Relationship Id="rId208" Type="http://schemas.openxmlformats.org/officeDocument/2006/relationships/customXml" Target="../ink/ink2661.xml"/><Relationship Id="rId415" Type="http://schemas.openxmlformats.org/officeDocument/2006/relationships/image" Target="../media/image945.png"/><Relationship Id="rId457" Type="http://schemas.openxmlformats.org/officeDocument/2006/relationships/image" Target="../media/image984.png"/><Relationship Id="rId261" Type="http://schemas.openxmlformats.org/officeDocument/2006/relationships/image" Target="../media/image728.png"/><Relationship Id="rId499" Type="http://schemas.openxmlformats.org/officeDocument/2006/relationships/image" Target="../media/image1011.png"/><Relationship Id="rId14" Type="http://schemas.openxmlformats.org/officeDocument/2006/relationships/customXml" Target="../ink/ink2564.xml"/><Relationship Id="rId56" Type="http://schemas.openxmlformats.org/officeDocument/2006/relationships/customXml" Target="../ink/ink2585.xml"/><Relationship Id="rId317" Type="http://schemas.openxmlformats.org/officeDocument/2006/relationships/image" Target="../media/image873.png"/><Relationship Id="rId359" Type="http://schemas.openxmlformats.org/officeDocument/2006/relationships/image" Target="../media/image899.png"/><Relationship Id="rId524" Type="http://schemas.openxmlformats.org/officeDocument/2006/relationships/customXml" Target="../ink/ink2820.xml"/><Relationship Id="rId566" Type="http://schemas.openxmlformats.org/officeDocument/2006/relationships/customXml" Target="../ink/ink2841.xml"/><Relationship Id="rId98" Type="http://schemas.openxmlformats.org/officeDocument/2006/relationships/customXml" Target="../ink/ink2606.xml"/><Relationship Id="rId121" Type="http://schemas.openxmlformats.org/officeDocument/2006/relationships/image" Target="../media/image525.png"/><Relationship Id="rId163" Type="http://schemas.openxmlformats.org/officeDocument/2006/relationships/image" Target="../media/image557.png"/><Relationship Id="rId219" Type="http://schemas.openxmlformats.org/officeDocument/2006/relationships/image" Target="../media/image688.png"/><Relationship Id="rId370" Type="http://schemas.openxmlformats.org/officeDocument/2006/relationships/customXml" Target="../ink/ink2742.xml"/><Relationship Id="rId426" Type="http://schemas.openxmlformats.org/officeDocument/2006/relationships/customXml" Target="../ink/ink2771.xml"/><Relationship Id="rId230" Type="http://schemas.openxmlformats.org/officeDocument/2006/relationships/customXml" Target="../ink/ink2672.xml"/><Relationship Id="rId468" Type="http://schemas.openxmlformats.org/officeDocument/2006/relationships/customXml" Target="../ink/ink2792.xml"/><Relationship Id="rId25" Type="http://schemas.openxmlformats.org/officeDocument/2006/relationships/image" Target="../media/image257.png"/><Relationship Id="rId67" Type="http://schemas.openxmlformats.org/officeDocument/2006/relationships/image" Target="../media/image284.png"/><Relationship Id="rId272" Type="http://schemas.openxmlformats.org/officeDocument/2006/relationships/customXml" Target="../ink/ink2693.xml"/><Relationship Id="rId328" Type="http://schemas.openxmlformats.org/officeDocument/2006/relationships/customXml" Target="../ink/ink2721.xml"/><Relationship Id="rId535" Type="http://schemas.openxmlformats.org/officeDocument/2006/relationships/image" Target="../media/image1031.png"/><Relationship Id="rId577" Type="http://schemas.openxmlformats.org/officeDocument/2006/relationships/image" Target="../media/image1054.png"/><Relationship Id="rId132" Type="http://schemas.openxmlformats.org/officeDocument/2006/relationships/customXml" Target="../ink/ink2623.xml"/><Relationship Id="rId174" Type="http://schemas.openxmlformats.org/officeDocument/2006/relationships/customXml" Target="../ink/ink2644.xml"/><Relationship Id="rId381" Type="http://schemas.openxmlformats.org/officeDocument/2006/relationships/image" Target="../media/image926.png"/><Relationship Id="rId241" Type="http://schemas.openxmlformats.org/officeDocument/2006/relationships/image" Target="../media/image714.png"/><Relationship Id="rId437" Type="http://schemas.openxmlformats.org/officeDocument/2006/relationships/image" Target="../media/image973.png"/><Relationship Id="rId479" Type="http://schemas.openxmlformats.org/officeDocument/2006/relationships/image" Target="../media/image996.png"/><Relationship Id="rId36" Type="http://schemas.openxmlformats.org/officeDocument/2006/relationships/customXml" Target="../ink/ink2575.xml"/><Relationship Id="rId283" Type="http://schemas.openxmlformats.org/officeDocument/2006/relationships/image" Target="../media/image744.png"/><Relationship Id="rId339" Type="http://schemas.openxmlformats.org/officeDocument/2006/relationships/image" Target="../media/image885.png"/><Relationship Id="rId490" Type="http://schemas.openxmlformats.org/officeDocument/2006/relationships/customXml" Target="../ink/ink2803.xml"/><Relationship Id="rId504" Type="http://schemas.openxmlformats.org/officeDocument/2006/relationships/customXml" Target="../ink/ink2810.xml"/><Relationship Id="rId546" Type="http://schemas.openxmlformats.org/officeDocument/2006/relationships/customXml" Target="../ink/ink2831.xml"/><Relationship Id="rId78" Type="http://schemas.openxmlformats.org/officeDocument/2006/relationships/customXml" Target="../ink/ink2596.xml"/><Relationship Id="rId101" Type="http://schemas.openxmlformats.org/officeDocument/2006/relationships/image" Target="../media/image515.png"/><Relationship Id="rId143" Type="http://schemas.openxmlformats.org/officeDocument/2006/relationships/image" Target="../media/image542.png"/><Relationship Id="rId185" Type="http://schemas.openxmlformats.org/officeDocument/2006/relationships/image" Target="../media/image667.png"/><Relationship Id="rId350" Type="http://schemas.openxmlformats.org/officeDocument/2006/relationships/customXml" Target="../ink/ink2732.xml"/><Relationship Id="rId406" Type="http://schemas.openxmlformats.org/officeDocument/2006/relationships/customXml" Target="../ink/ink2760.xml"/><Relationship Id="rId588" Type="http://schemas.openxmlformats.org/officeDocument/2006/relationships/customXml" Target="../ink/ink2852.xml"/><Relationship Id="rId9" Type="http://schemas.openxmlformats.org/officeDocument/2006/relationships/image" Target="../media/image249.png"/><Relationship Id="rId210" Type="http://schemas.openxmlformats.org/officeDocument/2006/relationships/customXml" Target="../ink/ink2662.xml"/><Relationship Id="rId392" Type="http://schemas.openxmlformats.org/officeDocument/2006/relationships/customXml" Target="../ink/ink2753.xml"/><Relationship Id="rId448" Type="http://schemas.openxmlformats.org/officeDocument/2006/relationships/customXml" Target="../ink/ink2782.xml"/><Relationship Id="rId252" Type="http://schemas.openxmlformats.org/officeDocument/2006/relationships/customXml" Target="../ink/ink2683.xml"/><Relationship Id="rId294" Type="http://schemas.openxmlformats.org/officeDocument/2006/relationships/customXml" Target="../ink/ink2704.xml"/><Relationship Id="rId308" Type="http://schemas.openxmlformats.org/officeDocument/2006/relationships/customXml" Target="../ink/ink2711.xml"/><Relationship Id="rId515" Type="http://schemas.openxmlformats.org/officeDocument/2006/relationships/image" Target="../media/image1019.png"/><Relationship Id="rId47" Type="http://schemas.openxmlformats.org/officeDocument/2006/relationships/image" Target="../media/image268.png"/><Relationship Id="rId89" Type="http://schemas.openxmlformats.org/officeDocument/2006/relationships/image" Target="../media/image300.png"/><Relationship Id="rId112" Type="http://schemas.openxmlformats.org/officeDocument/2006/relationships/customXml" Target="../ink/ink2613.xml"/><Relationship Id="rId154" Type="http://schemas.openxmlformats.org/officeDocument/2006/relationships/customXml" Target="../ink/ink2634.xml"/><Relationship Id="rId361" Type="http://schemas.openxmlformats.org/officeDocument/2006/relationships/image" Target="../media/image901.png"/><Relationship Id="rId557" Type="http://schemas.openxmlformats.org/officeDocument/2006/relationships/image" Target="../media/image1043.png"/><Relationship Id="rId196" Type="http://schemas.openxmlformats.org/officeDocument/2006/relationships/customXml" Target="../ink/ink2655.xml"/><Relationship Id="rId417" Type="http://schemas.openxmlformats.org/officeDocument/2006/relationships/image" Target="../media/image963.png"/><Relationship Id="rId459" Type="http://schemas.openxmlformats.org/officeDocument/2006/relationships/image" Target="../media/image985.png"/><Relationship Id="rId16" Type="http://schemas.openxmlformats.org/officeDocument/2006/relationships/customXml" Target="../ink/ink2565.xml"/><Relationship Id="rId221" Type="http://schemas.openxmlformats.org/officeDocument/2006/relationships/image" Target="../media/image689.png"/><Relationship Id="rId263" Type="http://schemas.openxmlformats.org/officeDocument/2006/relationships/image" Target="../media/image729.png"/><Relationship Id="rId319" Type="http://schemas.openxmlformats.org/officeDocument/2006/relationships/image" Target="../media/image874.png"/><Relationship Id="rId470" Type="http://schemas.openxmlformats.org/officeDocument/2006/relationships/customXml" Target="../ink/ink2793.xml"/><Relationship Id="rId526" Type="http://schemas.openxmlformats.org/officeDocument/2006/relationships/customXml" Target="../ink/ink2821.xml"/><Relationship Id="rId58" Type="http://schemas.openxmlformats.org/officeDocument/2006/relationships/customXml" Target="../ink/ink2586.xml"/><Relationship Id="rId123" Type="http://schemas.openxmlformats.org/officeDocument/2006/relationships/image" Target="../media/image526.png"/><Relationship Id="rId330" Type="http://schemas.openxmlformats.org/officeDocument/2006/relationships/customXml" Target="../ink/ink2722.xml"/><Relationship Id="rId568" Type="http://schemas.openxmlformats.org/officeDocument/2006/relationships/customXml" Target="../ink/ink2842.xml"/><Relationship Id="rId165" Type="http://schemas.openxmlformats.org/officeDocument/2006/relationships/image" Target="../media/image558.png"/><Relationship Id="rId372" Type="http://schemas.openxmlformats.org/officeDocument/2006/relationships/customXml" Target="../ink/ink2743.xml"/><Relationship Id="rId428" Type="http://schemas.openxmlformats.org/officeDocument/2006/relationships/customXml" Target="../ink/ink2772.xml"/><Relationship Id="rId232" Type="http://schemas.openxmlformats.org/officeDocument/2006/relationships/customXml" Target="../ink/ink2673.xml"/><Relationship Id="rId274" Type="http://schemas.openxmlformats.org/officeDocument/2006/relationships/customXml" Target="../ink/ink2694.xml"/><Relationship Id="rId481" Type="http://schemas.openxmlformats.org/officeDocument/2006/relationships/image" Target="../media/image997.png"/><Relationship Id="rId27" Type="http://schemas.openxmlformats.org/officeDocument/2006/relationships/image" Target="../media/image258.png"/><Relationship Id="rId69" Type="http://schemas.openxmlformats.org/officeDocument/2006/relationships/image" Target="../media/image285.png"/><Relationship Id="rId134" Type="http://schemas.openxmlformats.org/officeDocument/2006/relationships/customXml" Target="../ink/ink2624.xml"/><Relationship Id="rId537" Type="http://schemas.openxmlformats.org/officeDocument/2006/relationships/image" Target="../media/image1032.png"/><Relationship Id="rId579" Type="http://schemas.openxmlformats.org/officeDocument/2006/relationships/image" Target="../media/image1055.png"/><Relationship Id="rId80" Type="http://schemas.openxmlformats.org/officeDocument/2006/relationships/customXml" Target="../ink/ink2597.xml"/><Relationship Id="rId176" Type="http://schemas.openxmlformats.org/officeDocument/2006/relationships/customXml" Target="../ink/ink2645.xml"/><Relationship Id="rId341" Type="http://schemas.openxmlformats.org/officeDocument/2006/relationships/image" Target="../media/image886.png"/><Relationship Id="rId383" Type="http://schemas.openxmlformats.org/officeDocument/2006/relationships/image" Target="../media/image927.png"/><Relationship Id="rId439" Type="http://schemas.openxmlformats.org/officeDocument/2006/relationships/image" Target="../media/image974.png"/><Relationship Id="rId590" Type="http://schemas.openxmlformats.org/officeDocument/2006/relationships/customXml" Target="../ink/ink2853.xml"/><Relationship Id="rId201" Type="http://schemas.openxmlformats.org/officeDocument/2006/relationships/image" Target="../media/image675.png"/><Relationship Id="rId243" Type="http://schemas.openxmlformats.org/officeDocument/2006/relationships/image" Target="../media/image715.png"/><Relationship Id="rId285" Type="http://schemas.openxmlformats.org/officeDocument/2006/relationships/image" Target="../media/image779.png"/><Relationship Id="rId450" Type="http://schemas.openxmlformats.org/officeDocument/2006/relationships/customXml" Target="../ink/ink2783.xml"/><Relationship Id="rId506" Type="http://schemas.openxmlformats.org/officeDocument/2006/relationships/customXml" Target="../ink/ink2811.xml"/><Relationship Id="rId38" Type="http://schemas.openxmlformats.org/officeDocument/2006/relationships/customXml" Target="../ink/ink2576.xml"/><Relationship Id="rId103" Type="http://schemas.openxmlformats.org/officeDocument/2006/relationships/image" Target="../media/image516.png"/><Relationship Id="rId310" Type="http://schemas.openxmlformats.org/officeDocument/2006/relationships/customXml" Target="../ink/ink2712.xml"/><Relationship Id="rId492" Type="http://schemas.openxmlformats.org/officeDocument/2006/relationships/customXml" Target="../ink/ink2804.xml"/><Relationship Id="rId548" Type="http://schemas.openxmlformats.org/officeDocument/2006/relationships/customXml" Target="../ink/ink2832.xml"/><Relationship Id="rId91" Type="http://schemas.openxmlformats.org/officeDocument/2006/relationships/image" Target="../media/image301.png"/><Relationship Id="rId145" Type="http://schemas.openxmlformats.org/officeDocument/2006/relationships/image" Target="../media/image543.png"/><Relationship Id="rId187" Type="http://schemas.openxmlformats.org/officeDocument/2006/relationships/image" Target="../media/image668.png"/><Relationship Id="rId352" Type="http://schemas.openxmlformats.org/officeDocument/2006/relationships/customXml" Target="../ink/ink2733.xml"/><Relationship Id="rId394" Type="http://schemas.openxmlformats.org/officeDocument/2006/relationships/customXml" Target="../ink/ink2754.xml"/><Relationship Id="rId408" Type="http://schemas.openxmlformats.org/officeDocument/2006/relationships/customXml" Target="../ink/ink2761.xml"/><Relationship Id="rId212" Type="http://schemas.openxmlformats.org/officeDocument/2006/relationships/customXml" Target="../ink/ink2663.xml"/><Relationship Id="rId254" Type="http://schemas.openxmlformats.org/officeDocument/2006/relationships/customXml" Target="../ink/ink2684.xml"/><Relationship Id="rId49" Type="http://schemas.openxmlformats.org/officeDocument/2006/relationships/image" Target="../media/image269.png"/><Relationship Id="rId114" Type="http://schemas.openxmlformats.org/officeDocument/2006/relationships/customXml" Target="../ink/ink2614.xml"/><Relationship Id="rId296" Type="http://schemas.openxmlformats.org/officeDocument/2006/relationships/customXml" Target="../ink/ink2705.xml"/><Relationship Id="rId461" Type="http://schemas.openxmlformats.org/officeDocument/2006/relationships/image" Target="../media/image986.png"/><Relationship Id="rId517" Type="http://schemas.openxmlformats.org/officeDocument/2006/relationships/image" Target="../media/image1021.png"/><Relationship Id="rId559" Type="http://schemas.openxmlformats.org/officeDocument/2006/relationships/image" Target="../media/image1044.png"/><Relationship Id="rId60" Type="http://schemas.openxmlformats.org/officeDocument/2006/relationships/customXml" Target="../ink/ink2587.xml"/><Relationship Id="rId156" Type="http://schemas.openxmlformats.org/officeDocument/2006/relationships/customXml" Target="../ink/ink2635.xml"/><Relationship Id="rId198" Type="http://schemas.openxmlformats.org/officeDocument/2006/relationships/customXml" Target="../ink/ink2656.xml"/><Relationship Id="rId321" Type="http://schemas.openxmlformats.org/officeDocument/2006/relationships/image" Target="../media/image875.png"/><Relationship Id="rId363" Type="http://schemas.openxmlformats.org/officeDocument/2006/relationships/image" Target="../media/image902.png"/><Relationship Id="rId419" Type="http://schemas.openxmlformats.org/officeDocument/2006/relationships/image" Target="../media/image964.png"/><Relationship Id="rId570" Type="http://schemas.openxmlformats.org/officeDocument/2006/relationships/customXml" Target="../ink/ink2843.xml"/><Relationship Id="rId223" Type="http://schemas.openxmlformats.org/officeDocument/2006/relationships/image" Target="../media/image690.png"/><Relationship Id="rId430" Type="http://schemas.openxmlformats.org/officeDocument/2006/relationships/customXml" Target="../ink/ink2773.xml"/><Relationship Id="rId18" Type="http://schemas.openxmlformats.org/officeDocument/2006/relationships/customXml" Target="../ink/ink2566.xml"/><Relationship Id="rId265" Type="http://schemas.openxmlformats.org/officeDocument/2006/relationships/image" Target="../media/image731.png"/><Relationship Id="rId472" Type="http://schemas.openxmlformats.org/officeDocument/2006/relationships/customXml" Target="../ink/ink2794.xml"/><Relationship Id="rId528" Type="http://schemas.openxmlformats.org/officeDocument/2006/relationships/customXml" Target="../ink/ink2822.xml"/><Relationship Id="rId125" Type="http://schemas.openxmlformats.org/officeDocument/2006/relationships/image" Target="../media/image527.png"/><Relationship Id="rId167" Type="http://schemas.openxmlformats.org/officeDocument/2006/relationships/image" Target="../media/image559.png"/><Relationship Id="rId332" Type="http://schemas.openxmlformats.org/officeDocument/2006/relationships/customXml" Target="../ink/ink2723.xml"/><Relationship Id="rId374" Type="http://schemas.openxmlformats.org/officeDocument/2006/relationships/customXml" Target="../ink/ink2744.xml"/><Relationship Id="rId581" Type="http://schemas.openxmlformats.org/officeDocument/2006/relationships/image" Target="../media/image1056.png"/><Relationship Id="rId71" Type="http://schemas.openxmlformats.org/officeDocument/2006/relationships/image" Target="../media/image291.png"/><Relationship Id="rId234" Type="http://schemas.openxmlformats.org/officeDocument/2006/relationships/customXml" Target="../ink/ink2674.xml"/><Relationship Id="rId2" Type="http://schemas.openxmlformats.org/officeDocument/2006/relationships/customXml" Target="../ink/ink2558.xml"/><Relationship Id="rId29" Type="http://schemas.openxmlformats.org/officeDocument/2006/relationships/image" Target="../media/image259.png"/><Relationship Id="rId276" Type="http://schemas.openxmlformats.org/officeDocument/2006/relationships/customXml" Target="../ink/ink2695.xml"/><Relationship Id="rId441" Type="http://schemas.openxmlformats.org/officeDocument/2006/relationships/image" Target="../media/image975.png"/><Relationship Id="rId483" Type="http://schemas.openxmlformats.org/officeDocument/2006/relationships/image" Target="../media/image998.png"/><Relationship Id="rId539" Type="http://schemas.openxmlformats.org/officeDocument/2006/relationships/image" Target="../media/image1033.png"/><Relationship Id="rId40" Type="http://schemas.openxmlformats.org/officeDocument/2006/relationships/customXml" Target="../ink/ink2577.xml"/><Relationship Id="rId136" Type="http://schemas.openxmlformats.org/officeDocument/2006/relationships/customXml" Target="../ink/ink2625.xml"/><Relationship Id="rId178" Type="http://schemas.openxmlformats.org/officeDocument/2006/relationships/customXml" Target="../ink/ink2646.xml"/><Relationship Id="rId301" Type="http://schemas.openxmlformats.org/officeDocument/2006/relationships/image" Target="../media/image848.png"/><Relationship Id="rId343" Type="http://schemas.openxmlformats.org/officeDocument/2006/relationships/image" Target="../media/image887.png"/><Relationship Id="rId550" Type="http://schemas.openxmlformats.org/officeDocument/2006/relationships/customXml" Target="../ink/ink2833.xml"/><Relationship Id="rId82" Type="http://schemas.openxmlformats.org/officeDocument/2006/relationships/customXml" Target="../ink/ink2598.xml"/><Relationship Id="rId203" Type="http://schemas.openxmlformats.org/officeDocument/2006/relationships/image" Target="../media/image676.png"/><Relationship Id="rId385" Type="http://schemas.openxmlformats.org/officeDocument/2006/relationships/image" Target="../media/image928.png"/><Relationship Id="rId245" Type="http://schemas.openxmlformats.org/officeDocument/2006/relationships/image" Target="../media/image719.png"/><Relationship Id="rId287" Type="http://schemas.openxmlformats.org/officeDocument/2006/relationships/image" Target="../media/image781.png"/><Relationship Id="rId410" Type="http://schemas.openxmlformats.org/officeDocument/2006/relationships/customXml" Target="../ink/ink2762.xml"/><Relationship Id="rId452" Type="http://schemas.openxmlformats.org/officeDocument/2006/relationships/customXml" Target="../ink/ink2784.xml"/><Relationship Id="rId494" Type="http://schemas.openxmlformats.org/officeDocument/2006/relationships/customXml" Target="../ink/ink2805.xml"/><Relationship Id="rId508" Type="http://schemas.openxmlformats.org/officeDocument/2006/relationships/customXml" Target="../ink/ink2812.xml"/><Relationship Id="rId105" Type="http://schemas.openxmlformats.org/officeDocument/2006/relationships/image" Target="../media/image517.png"/><Relationship Id="rId147" Type="http://schemas.openxmlformats.org/officeDocument/2006/relationships/image" Target="../media/image544.png"/><Relationship Id="rId312" Type="http://schemas.openxmlformats.org/officeDocument/2006/relationships/customXml" Target="../ink/ink2713.xml"/><Relationship Id="rId354" Type="http://schemas.openxmlformats.org/officeDocument/2006/relationships/customXml" Target="../ink/ink2734.xml"/><Relationship Id="rId51" Type="http://schemas.openxmlformats.org/officeDocument/2006/relationships/image" Target="../media/image270.png"/><Relationship Id="rId93" Type="http://schemas.openxmlformats.org/officeDocument/2006/relationships/image" Target="../media/image302.png"/><Relationship Id="rId189" Type="http://schemas.openxmlformats.org/officeDocument/2006/relationships/image" Target="../media/image669.png"/><Relationship Id="rId396" Type="http://schemas.openxmlformats.org/officeDocument/2006/relationships/customXml" Target="../ink/ink2755.xml"/><Relationship Id="rId561" Type="http://schemas.openxmlformats.org/officeDocument/2006/relationships/image" Target="../media/image1045.png"/><Relationship Id="rId214" Type="http://schemas.openxmlformats.org/officeDocument/2006/relationships/customXml" Target="../ink/ink2664.xml"/><Relationship Id="rId256" Type="http://schemas.openxmlformats.org/officeDocument/2006/relationships/customXml" Target="../ink/ink2685.xml"/><Relationship Id="rId298" Type="http://schemas.openxmlformats.org/officeDocument/2006/relationships/customXml" Target="../ink/ink2706.xml"/><Relationship Id="rId421" Type="http://schemas.openxmlformats.org/officeDocument/2006/relationships/image" Target="../media/image965.png"/><Relationship Id="rId463" Type="http://schemas.openxmlformats.org/officeDocument/2006/relationships/image" Target="../media/image987.png"/><Relationship Id="rId519" Type="http://schemas.openxmlformats.org/officeDocument/2006/relationships/image" Target="../media/image1022.png"/><Relationship Id="rId116" Type="http://schemas.openxmlformats.org/officeDocument/2006/relationships/customXml" Target="../ink/ink2615.xml"/><Relationship Id="rId158" Type="http://schemas.openxmlformats.org/officeDocument/2006/relationships/customXml" Target="../ink/ink2636.xml"/><Relationship Id="rId323" Type="http://schemas.openxmlformats.org/officeDocument/2006/relationships/image" Target="../media/image876.png"/><Relationship Id="rId530" Type="http://schemas.openxmlformats.org/officeDocument/2006/relationships/customXml" Target="../ink/ink2823.xml"/><Relationship Id="rId20" Type="http://schemas.openxmlformats.org/officeDocument/2006/relationships/customXml" Target="../ink/ink2567.xml"/><Relationship Id="rId62" Type="http://schemas.openxmlformats.org/officeDocument/2006/relationships/customXml" Target="../ink/ink2588.xml"/><Relationship Id="rId365" Type="http://schemas.openxmlformats.org/officeDocument/2006/relationships/image" Target="../media/image903.png"/><Relationship Id="rId572" Type="http://schemas.openxmlformats.org/officeDocument/2006/relationships/customXml" Target="../ink/ink2844.xml"/><Relationship Id="rId225" Type="http://schemas.openxmlformats.org/officeDocument/2006/relationships/image" Target="../media/image691.png"/><Relationship Id="rId267" Type="http://schemas.openxmlformats.org/officeDocument/2006/relationships/image" Target="../media/image732.png"/><Relationship Id="rId432" Type="http://schemas.openxmlformats.org/officeDocument/2006/relationships/customXml" Target="../ink/ink2774.xml"/><Relationship Id="rId474" Type="http://schemas.openxmlformats.org/officeDocument/2006/relationships/customXml" Target="../ink/ink2795.xml"/><Relationship Id="rId127" Type="http://schemas.openxmlformats.org/officeDocument/2006/relationships/image" Target="../media/image528.png"/><Relationship Id="rId31" Type="http://schemas.openxmlformats.org/officeDocument/2006/relationships/image" Target="../media/image260.png"/><Relationship Id="rId73" Type="http://schemas.openxmlformats.org/officeDocument/2006/relationships/image" Target="../media/image292.png"/><Relationship Id="rId169" Type="http://schemas.openxmlformats.org/officeDocument/2006/relationships/image" Target="../media/image560.png"/><Relationship Id="rId334" Type="http://schemas.openxmlformats.org/officeDocument/2006/relationships/customXml" Target="../ink/ink2724.xml"/><Relationship Id="rId376" Type="http://schemas.openxmlformats.org/officeDocument/2006/relationships/customXml" Target="../ink/ink2745.xml"/><Relationship Id="rId541" Type="http://schemas.openxmlformats.org/officeDocument/2006/relationships/image" Target="../media/image1034.png"/><Relationship Id="rId583" Type="http://schemas.openxmlformats.org/officeDocument/2006/relationships/image" Target="../media/image1057.png"/><Relationship Id="rId4" Type="http://schemas.openxmlformats.org/officeDocument/2006/relationships/customXml" Target="../ink/ink2559.xml"/><Relationship Id="rId180" Type="http://schemas.openxmlformats.org/officeDocument/2006/relationships/customXml" Target="../ink/ink2647.xml"/><Relationship Id="rId236" Type="http://schemas.openxmlformats.org/officeDocument/2006/relationships/customXml" Target="../ink/ink2675.xml"/><Relationship Id="rId278" Type="http://schemas.openxmlformats.org/officeDocument/2006/relationships/customXml" Target="../ink/ink2696.xml"/><Relationship Id="rId401" Type="http://schemas.openxmlformats.org/officeDocument/2006/relationships/image" Target="../media/image937.png"/><Relationship Id="rId443" Type="http://schemas.openxmlformats.org/officeDocument/2006/relationships/image" Target="../media/image976.png"/><Relationship Id="rId303" Type="http://schemas.openxmlformats.org/officeDocument/2006/relationships/image" Target="../media/image849.png"/><Relationship Id="rId485" Type="http://schemas.openxmlformats.org/officeDocument/2006/relationships/image" Target="../media/image999.png"/><Relationship Id="rId42" Type="http://schemas.openxmlformats.org/officeDocument/2006/relationships/customXml" Target="../ink/ink2578.xml"/><Relationship Id="rId84" Type="http://schemas.openxmlformats.org/officeDocument/2006/relationships/customXml" Target="../ink/ink2599.xml"/><Relationship Id="rId138" Type="http://schemas.openxmlformats.org/officeDocument/2006/relationships/customXml" Target="../ink/ink2626.xml"/><Relationship Id="rId345" Type="http://schemas.openxmlformats.org/officeDocument/2006/relationships/image" Target="../media/image888.png"/><Relationship Id="rId387" Type="http://schemas.openxmlformats.org/officeDocument/2006/relationships/image" Target="../media/image929.png"/><Relationship Id="rId510" Type="http://schemas.openxmlformats.org/officeDocument/2006/relationships/customXml" Target="../ink/ink2813.xml"/><Relationship Id="rId552" Type="http://schemas.openxmlformats.org/officeDocument/2006/relationships/customXml" Target="../ink/ink2834.xml"/><Relationship Id="rId191" Type="http://schemas.openxmlformats.org/officeDocument/2006/relationships/image" Target="../media/image670.png"/><Relationship Id="rId205" Type="http://schemas.openxmlformats.org/officeDocument/2006/relationships/image" Target="../media/image681.png"/><Relationship Id="rId247" Type="http://schemas.openxmlformats.org/officeDocument/2006/relationships/image" Target="../media/image721.png"/><Relationship Id="rId412" Type="http://schemas.openxmlformats.org/officeDocument/2006/relationships/customXml" Target="../ink/ink2763.xml"/><Relationship Id="rId107" Type="http://schemas.openxmlformats.org/officeDocument/2006/relationships/image" Target="../media/image518.png"/><Relationship Id="rId289" Type="http://schemas.openxmlformats.org/officeDocument/2006/relationships/image" Target="../media/image782.png"/><Relationship Id="rId454" Type="http://schemas.openxmlformats.org/officeDocument/2006/relationships/customXml" Target="../ink/ink2785.xml"/><Relationship Id="rId496" Type="http://schemas.openxmlformats.org/officeDocument/2006/relationships/customXml" Target="../ink/ink2806.xml"/><Relationship Id="rId11" Type="http://schemas.openxmlformats.org/officeDocument/2006/relationships/image" Target="../media/image250.png"/><Relationship Id="rId53" Type="http://schemas.openxmlformats.org/officeDocument/2006/relationships/image" Target="../media/image271.png"/><Relationship Id="rId149" Type="http://schemas.openxmlformats.org/officeDocument/2006/relationships/image" Target="../media/image545.png"/><Relationship Id="rId314" Type="http://schemas.openxmlformats.org/officeDocument/2006/relationships/customXml" Target="../ink/ink2714.xml"/><Relationship Id="rId356" Type="http://schemas.openxmlformats.org/officeDocument/2006/relationships/customXml" Target="../ink/ink2735.xml"/><Relationship Id="rId398" Type="http://schemas.openxmlformats.org/officeDocument/2006/relationships/customXml" Target="../ink/ink2756.xml"/><Relationship Id="rId521" Type="http://schemas.openxmlformats.org/officeDocument/2006/relationships/image" Target="../media/image1023.png"/><Relationship Id="rId563" Type="http://schemas.openxmlformats.org/officeDocument/2006/relationships/image" Target="../media/image1046.png"/><Relationship Id="rId95" Type="http://schemas.openxmlformats.org/officeDocument/2006/relationships/image" Target="../media/image303.png"/><Relationship Id="rId160" Type="http://schemas.openxmlformats.org/officeDocument/2006/relationships/customXml" Target="../ink/ink2637.xml"/><Relationship Id="rId216" Type="http://schemas.openxmlformats.org/officeDocument/2006/relationships/customXml" Target="../ink/ink2665.xml"/><Relationship Id="rId423" Type="http://schemas.openxmlformats.org/officeDocument/2006/relationships/image" Target="../media/image966.png"/><Relationship Id="rId258" Type="http://schemas.openxmlformats.org/officeDocument/2006/relationships/customXml" Target="../ink/ink2686.xml"/><Relationship Id="rId465" Type="http://schemas.openxmlformats.org/officeDocument/2006/relationships/image" Target="../media/image988.png"/><Relationship Id="rId22" Type="http://schemas.openxmlformats.org/officeDocument/2006/relationships/customXml" Target="../ink/ink2568.xml"/><Relationship Id="rId64" Type="http://schemas.openxmlformats.org/officeDocument/2006/relationships/customXml" Target="../ink/ink2589.xml"/><Relationship Id="rId118" Type="http://schemas.openxmlformats.org/officeDocument/2006/relationships/customXml" Target="../ink/ink2616.xml"/><Relationship Id="rId325" Type="http://schemas.openxmlformats.org/officeDocument/2006/relationships/image" Target="../media/image877.png"/><Relationship Id="rId367" Type="http://schemas.openxmlformats.org/officeDocument/2006/relationships/image" Target="../media/image904.png"/><Relationship Id="rId532" Type="http://schemas.openxmlformats.org/officeDocument/2006/relationships/customXml" Target="../ink/ink2824.xml"/><Relationship Id="rId574" Type="http://schemas.openxmlformats.org/officeDocument/2006/relationships/customXml" Target="../ink/ink2845.xml"/><Relationship Id="rId171" Type="http://schemas.openxmlformats.org/officeDocument/2006/relationships/image" Target="../media/image561.png"/><Relationship Id="rId227" Type="http://schemas.openxmlformats.org/officeDocument/2006/relationships/image" Target="../media/image692.png"/><Relationship Id="rId269" Type="http://schemas.openxmlformats.org/officeDocument/2006/relationships/image" Target="../media/image736.png"/><Relationship Id="rId434" Type="http://schemas.openxmlformats.org/officeDocument/2006/relationships/customXml" Target="../ink/ink2775.xml"/><Relationship Id="rId476" Type="http://schemas.openxmlformats.org/officeDocument/2006/relationships/customXml" Target="../ink/ink2796.xml"/><Relationship Id="rId33" Type="http://schemas.openxmlformats.org/officeDocument/2006/relationships/image" Target="../media/image261.png"/><Relationship Id="rId129" Type="http://schemas.openxmlformats.org/officeDocument/2006/relationships/image" Target="../media/image529.png"/><Relationship Id="rId280" Type="http://schemas.openxmlformats.org/officeDocument/2006/relationships/customXml" Target="../ink/ink2697.xml"/><Relationship Id="rId336" Type="http://schemas.openxmlformats.org/officeDocument/2006/relationships/customXml" Target="../ink/ink2725.xml"/><Relationship Id="rId501" Type="http://schemas.openxmlformats.org/officeDocument/2006/relationships/image" Target="../media/image1012.png"/><Relationship Id="rId543" Type="http://schemas.openxmlformats.org/officeDocument/2006/relationships/image" Target="../media/image1035.png"/><Relationship Id="rId75" Type="http://schemas.openxmlformats.org/officeDocument/2006/relationships/image" Target="../media/image293.png"/><Relationship Id="rId140" Type="http://schemas.openxmlformats.org/officeDocument/2006/relationships/customXml" Target="../ink/ink2627.xml"/><Relationship Id="rId182" Type="http://schemas.openxmlformats.org/officeDocument/2006/relationships/customXml" Target="../ink/ink2648.xml"/><Relationship Id="rId378" Type="http://schemas.openxmlformats.org/officeDocument/2006/relationships/customXml" Target="../ink/ink2746.xml"/><Relationship Id="rId403" Type="http://schemas.openxmlformats.org/officeDocument/2006/relationships/image" Target="../media/image938.png"/><Relationship Id="rId585" Type="http://schemas.openxmlformats.org/officeDocument/2006/relationships/image" Target="../media/image1058.png"/><Relationship Id="rId6" Type="http://schemas.openxmlformats.org/officeDocument/2006/relationships/customXml" Target="../ink/ink2560.xml"/><Relationship Id="rId238" Type="http://schemas.openxmlformats.org/officeDocument/2006/relationships/customXml" Target="../ink/ink2676.xml"/><Relationship Id="rId445" Type="http://schemas.openxmlformats.org/officeDocument/2006/relationships/image" Target="../media/image977.png"/><Relationship Id="rId487" Type="http://schemas.openxmlformats.org/officeDocument/2006/relationships/image" Target="../media/image1001.png"/><Relationship Id="rId291" Type="http://schemas.openxmlformats.org/officeDocument/2006/relationships/image" Target="../media/image783.png"/><Relationship Id="rId305" Type="http://schemas.openxmlformats.org/officeDocument/2006/relationships/image" Target="../media/image851.png"/><Relationship Id="rId347" Type="http://schemas.openxmlformats.org/officeDocument/2006/relationships/image" Target="../media/image889.png"/><Relationship Id="rId512" Type="http://schemas.openxmlformats.org/officeDocument/2006/relationships/customXml" Target="../ink/ink2814.xml"/><Relationship Id="rId44" Type="http://schemas.openxmlformats.org/officeDocument/2006/relationships/customXml" Target="../ink/ink2579.xml"/><Relationship Id="rId86" Type="http://schemas.openxmlformats.org/officeDocument/2006/relationships/customXml" Target="../ink/ink2600.xml"/><Relationship Id="rId151" Type="http://schemas.openxmlformats.org/officeDocument/2006/relationships/image" Target="../media/image546.png"/><Relationship Id="rId389" Type="http://schemas.openxmlformats.org/officeDocument/2006/relationships/image" Target="../media/image931.png"/><Relationship Id="rId554" Type="http://schemas.openxmlformats.org/officeDocument/2006/relationships/customXml" Target="../ink/ink2835.xml"/><Relationship Id="rId193" Type="http://schemas.openxmlformats.org/officeDocument/2006/relationships/image" Target="../media/image671.png"/><Relationship Id="rId207" Type="http://schemas.openxmlformats.org/officeDocument/2006/relationships/image" Target="../media/image682.png"/><Relationship Id="rId249" Type="http://schemas.openxmlformats.org/officeDocument/2006/relationships/image" Target="../media/image722.png"/><Relationship Id="rId414" Type="http://schemas.openxmlformats.org/officeDocument/2006/relationships/customXml" Target="../ink/ink2764.xml"/><Relationship Id="rId456" Type="http://schemas.openxmlformats.org/officeDocument/2006/relationships/customXml" Target="../ink/ink2786.xml"/><Relationship Id="rId498" Type="http://schemas.openxmlformats.org/officeDocument/2006/relationships/customXml" Target="../ink/ink2807.xml"/><Relationship Id="rId13" Type="http://schemas.openxmlformats.org/officeDocument/2006/relationships/image" Target="../media/image251.png"/><Relationship Id="rId109" Type="http://schemas.openxmlformats.org/officeDocument/2006/relationships/image" Target="../media/image519.png"/><Relationship Id="rId260" Type="http://schemas.openxmlformats.org/officeDocument/2006/relationships/customXml" Target="../ink/ink2687.xml"/><Relationship Id="rId316" Type="http://schemas.openxmlformats.org/officeDocument/2006/relationships/customXml" Target="../ink/ink2715.xml"/><Relationship Id="rId523" Type="http://schemas.openxmlformats.org/officeDocument/2006/relationships/image" Target="../media/image1024.png"/><Relationship Id="rId55" Type="http://schemas.openxmlformats.org/officeDocument/2006/relationships/image" Target="../media/image272.png"/><Relationship Id="rId97" Type="http://schemas.openxmlformats.org/officeDocument/2006/relationships/image" Target="../media/image304.png"/><Relationship Id="rId120" Type="http://schemas.openxmlformats.org/officeDocument/2006/relationships/customXml" Target="../ink/ink2617.xml"/><Relationship Id="rId358" Type="http://schemas.openxmlformats.org/officeDocument/2006/relationships/customXml" Target="../ink/ink2736.xml"/><Relationship Id="rId565" Type="http://schemas.openxmlformats.org/officeDocument/2006/relationships/image" Target="../media/image1047.png"/><Relationship Id="rId162" Type="http://schemas.openxmlformats.org/officeDocument/2006/relationships/customXml" Target="../ink/ink2638.xml"/><Relationship Id="rId218" Type="http://schemas.openxmlformats.org/officeDocument/2006/relationships/customXml" Target="../ink/ink2666.xml"/><Relationship Id="rId425" Type="http://schemas.openxmlformats.org/officeDocument/2006/relationships/customXml" Target="../ink/ink2770.xml"/><Relationship Id="rId467" Type="http://schemas.openxmlformats.org/officeDocument/2006/relationships/image" Target="../media/image989.png"/><Relationship Id="rId271" Type="http://schemas.openxmlformats.org/officeDocument/2006/relationships/image" Target="../media/image737.png"/><Relationship Id="rId24" Type="http://schemas.openxmlformats.org/officeDocument/2006/relationships/customXml" Target="../ink/ink2569.xml"/><Relationship Id="rId66" Type="http://schemas.openxmlformats.org/officeDocument/2006/relationships/customXml" Target="../ink/ink2590.xml"/><Relationship Id="rId131" Type="http://schemas.openxmlformats.org/officeDocument/2006/relationships/image" Target="../media/image530.png"/><Relationship Id="rId327" Type="http://schemas.openxmlformats.org/officeDocument/2006/relationships/image" Target="../media/image878.png"/><Relationship Id="rId369" Type="http://schemas.openxmlformats.org/officeDocument/2006/relationships/image" Target="../media/image905.png"/><Relationship Id="rId534" Type="http://schemas.openxmlformats.org/officeDocument/2006/relationships/customXml" Target="../ink/ink2825.xml"/><Relationship Id="rId576" Type="http://schemas.openxmlformats.org/officeDocument/2006/relationships/customXml" Target="../ink/ink2846.xml"/><Relationship Id="rId173" Type="http://schemas.openxmlformats.org/officeDocument/2006/relationships/image" Target="../media/image562.png"/><Relationship Id="rId229" Type="http://schemas.openxmlformats.org/officeDocument/2006/relationships/image" Target="../media/image707.png"/><Relationship Id="rId380" Type="http://schemas.openxmlformats.org/officeDocument/2006/relationships/customXml" Target="../ink/ink2747.xml"/><Relationship Id="rId436" Type="http://schemas.openxmlformats.org/officeDocument/2006/relationships/customXml" Target="../ink/ink2776.xml"/><Relationship Id="rId240" Type="http://schemas.openxmlformats.org/officeDocument/2006/relationships/customXml" Target="../ink/ink2677.xml"/><Relationship Id="rId478" Type="http://schemas.openxmlformats.org/officeDocument/2006/relationships/customXml" Target="../ink/ink2797.xml"/><Relationship Id="rId35" Type="http://schemas.openxmlformats.org/officeDocument/2006/relationships/image" Target="../media/image262.png"/><Relationship Id="rId77" Type="http://schemas.openxmlformats.org/officeDocument/2006/relationships/image" Target="../media/image294.png"/><Relationship Id="rId100" Type="http://schemas.openxmlformats.org/officeDocument/2006/relationships/customXml" Target="../ink/ink2607.xml"/><Relationship Id="rId282" Type="http://schemas.openxmlformats.org/officeDocument/2006/relationships/customXml" Target="../ink/ink2698.xml"/><Relationship Id="rId338" Type="http://schemas.openxmlformats.org/officeDocument/2006/relationships/customXml" Target="../ink/ink2726.xml"/><Relationship Id="rId503" Type="http://schemas.openxmlformats.org/officeDocument/2006/relationships/image" Target="../media/image1013.png"/><Relationship Id="rId545" Type="http://schemas.openxmlformats.org/officeDocument/2006/relationships/image" Target="../media/image1036.png"/><Relationship Id="rId587" Type="http://schemas.openxmlformats.org/officeDocument/2006/relationships/image" Target="../media/image1059.png"/><Relationship Id="rId8" Type="http://schemas.openxmlformats.org/officeDocument/2006/relationships/customXml" Target="../ink/ink2561.xml"/><Relationship Id="rId142" Type="http://schemas.openxmlformats.org/officeDocument/2006/relationships/customXml" Target="../ink/ink2628.xml"/><Relationship Id="rId184" Type="http://schemas.openxmlformats.org/officeDocument/2006/relationships/customXml" Target="../ink/ink2649.xml"/><Relationship Id="rId391" Type="http://schemas.openxmlformats.org/officeDocument/2006/relationships/image" Target="../media/image932.png"/><Relationship Id="rId405" Type="http://schemas.openxmlformats.org/officeDocument/2006/relationships/image" Target="../media/image939.png"/><Relationship Id="rId447" Type="http://schemas.openxmlformats.org/officeDocument/2006/relationships/image" Target="../media/image978.png"/><Relationship Id="rId251" Type="http://schemas.openxmlformats.org/officeDocument/2006/relationships/image" Target="../media/image723.png"/><Relationship Id="rId489" Type="http://schemas.openxmlformats.org/officeDocument/2006/relationships/image" Target="../media/image1002.png"/><Relationship Id="rId46" Type="http://schemas.openxmlformats.org/officeDocument/2006/relationships/customXml" Target="../ink/ink2580.xml"/><Relationship Id="rId293" Type="http://schemas.openxmlformats.org/officeDocument/2006/relationships/image" Target="../media/image784.png"/><Relationship Id="rId307" Type="http://schemas.openxmlformats.org/officeDocument/2006/relationships/image" Target="../media/image852.png"/><Relationship Id="rId349" Type="http://schemas.openxmlformats.org/officeDocument/2006/relationships/image" Target="../media/image891.png"/><Relationship Id="rId514" Type="http://schemas.openxmlformats.org/officeDocument/2006/relationships/customXml" Target="../ink/ink2815.xml"/><Relationship Id="rId556" Type="http://schemas.openxmlformats.org/officeDocument/2006/relationships/customXml" Target="../ink/ink2836.xml"/><Relationship Id="rId88" Type="http://schemas.openxmlformats.org/officeDocument/2006/relationships/customXml" Target="../ink/ink2601.xml"/><Relationship Id="rId111" Type="http://schemas.openxmlformats.org/officeDocument/2006/relationships/image" Target="../media/image520.png"/><Relationship Id="rId153" Type="http://schemas.openxmlformats.org/officeDocument/2006/relationships/image" Target="../media/image547.png"/><Relationship Id="rId195" Type="http://schemas.openxmlformats.org/officeDocument/2006/relationships/image" Target="../media/image672.png"/><Relationship Id="rId209" Type="http://schemas.openxmlformats.org/officeDocument/2006/relationships/image" Target="../media/image683.png"/><Relationship Id="rId360" Type="http://schemas.openxmlformats.org/officeDocument/2006/relationships/customXml" Target="../ink/ink2737.xml"/><Relationship Id="rId416" Type="http://schemas.openxmlformats.org/officeDocument/2006/relationships/customXml" Target="../ink/ink2765.xml"/><Relationship Id="rId220" Type="http://schemas.openxmlformats.org/officeDocument/2006/relationships/customXml" Target="../ink/ink2667.xml"/><Relationship Id="rId458" Type="http://schemas.openxmlformats.org/officeDocument/2006/relationships/customXml" Target="../ink/ink2787.xml"/><Relationship Id="rId15" Type="http://schemas.openxmlformats.org/officeDocument/2006/relationships/image" Target="../media/image252.png"/><Relationship Id="rId57" Type="http://schemas.openxmlformats.org/officeDocument/2006/relationships/image" Target="../media/image279.png"/><Relationship Id="rId262" Type="http://schemas.openxmlformats.org/officeDocument/2006/relationships/customXml" Target="../ink/ink2688.xml"/><Relationship Id="rId318" Type="http://schemas.openxmlformats.org/officeDocument/2006/relationships/customXml" Target="../ink/ink2716.xml"/><Relationship Id="rId525" Type="http://schemas.openxmlformats.org/officeDocument/2006/relationships/image" Target="../media/image1025.png"/><Relationship Id="rId567" Type="http://schemas.openxmlformats.org/officeDocument/2006/relationships/image" Target="../media/image1048.png"/><Relationship Id="rId99" Type="http://schemas.openxmlformats.org/officeDocument/2006/relationships/image" Target="../media/image514.png"/><Relationship Id="rId122" Type="http://schemas.openxmlformats.org/officeDocument/2006/relationships/customXml" Target="../ink/ink2618.xml"/><Relationship Id="rId164" Type="http://schemas.openxmlformats.org/officeDocument/2006/relationships/customXml" Target="../ink/ink2639.xml"/><Relationship Id="rId371" Type="http://schemas.openxmlformats.org/officeDocument/2006/relationships/image" Target="../media/image906.png"/><Relationship Id="rId427" Type="http://schemas.openxmlformats.org/officeDocument/2006/relationships/image" Target="../media/image967.png"/><Relationship Id="rId469" Type="http://schemas.openxmlformats.org/officeDocument/2006/relationships/image" Target="../media/image991.png"/><Relationship Id="rId26" Type="http://schemas.openxmlformats.org/officeDocument/2006/relationships/customXml" Target="../ink/ink2570.xml"/><Relationship Id="rId231" Type="http://schemas.openxmlformats.org/officeDocument/2006/relationships/image" Target="../media/image708.png"/><Relationship Id="rId273" Type="http://schemas.openxmlformats.org/officeDocument/2006/relationships/image" Target="../media/image738.png"/><Relationship Id="rId329" Type="http://schemas.openxmlformats.org/officeDocument/2006/relationships/image" Target="../media/image879.png"/><Relationship Id="rId480" Type="http://schemas.openxmlformats.org/officeDocument/2006/relationships/customXml" Target="../ink/ink2798.xml"/><Relationship Id="rId536" Type="http://schemas.openxmlformats.org/officeDocument/2006/relationships/customXml" Target="../ink/ink2826.xml"/><Relationship Id="rId68" Type="http://schemas.openxmlformats.org/officeDocument/2006/relationships/customXml" Target="../ink/ink2591.xml"/><Relationship Id="rId133" Type="http://schemas.openxmlformats.org/officeDocument/2006/relationships/image" Target="../media/image531.png"/><Relationship Id="rId175" Type="http://schemas.openxmlformats.org/officeDocument/2006/relationships/image" Target="../media/image563.png"/><Relationship Id="rId340" Type="http://schemas.openxmlformats.org/officeDocument/2006/relationships/customXml" Target="../ink/ink2727.xml"/><Relationship Id="rId578" Type="http://schemas.openxmlformats.org/officeDocument/2006/relationships/customXml" Target="../ink/ink2847.xml"/><Relationship Id="rId200" Type="http://schemas.openxmlformats.org/officeDocument/2006/relationships/customXml" Target="../ink/ink2657.xml"/><Relationship Id="rId382" Type="http://schemas.openxmlformats.org/officeDocument/2006/relationships/customXml" Target="../ink/ink2748.xml"/><Relationship Id="rId438" Type="http://schemas.openxmlformats.org/officeDocument/2006/relationships/customXml" Target="../ink/ink2777.xml"/><Relationship Id="rId242" Type="http://schemas.openxmlformats.org/officeDocument/2006/relationships/customXml" Target="../ink/ink2678.xml"/><Relationship Id="rId284" Type="http://schemas.openxmlformats.org/officeDocument/2006/relationships/customXml" Target="../ink/ink2699.xml"/><Relationship Id="rId491" Type="http://schemas.openxmlformats.org/officeDocument/2006/relationships/image" Target="../media/image1003.png"/><Relationship Id="rId505" Type="http://schemas.openxmlformats.org/officeDocument/2006/relationships/image" Target="../media/image1014.png"/><Relationship Id="rId37" Type="http://schemas.openxmlformats.org/officeDocument/2006/relationships/image" Target="../media/image263.png"/><Relationship Id="rId79" Type="http://schemas.openxmlformats.org/officeDocument/2006/relationships/image" Target="../media/image295.png"/><Relationship Id="rId102" Type="http://schemas.openxmlformats.org/officeDocument/2006/relationships/customXml" Target="../ink/ink2608.xml"/><Relationship Id="rId144" Type="http://schemas.openxmlformats.org/officeDocument/2006/relationships/customXml" Target="../ink/ink2629.xml"/><Relationship Id="rId547" Type="http://schemas.openxmlformats.org/officeDocument/2006/relationships/image" Target="../media/image1037.png"/><Relationship Id="rId589" Type="http://schemas.openxmlformats.org/officeDocument/2006/relationships/image" Target="../media/image1061.png"/><Relationship Id="rId90" Type="http://schemas.openxmlformats.org/officeDocument/2006/relationships/customXml" Target="../ink/ink2602.xml"/><Relationship Id="rId186" Type="http://schemas.openxmlformats.org/officeDocument/2006/relationships/customXml" Target="../ink/ink2650.xml"/><Relationship Id="rId351" Type="http://schemas.openxmlformats.org/officeDocument/2006/relationships/image" Target="../media/image892.png"/><Relationship Id="rId393" Type="http://schemas.openxmlformats.org/officeDocument/2006/relationships/image" Target="../media/image933.png"/><Relationship Id="rId407" Type="http://schemas.openxmlformats.org/officeDocument/2006/relationships/image" Target="../media/image941.png"/><Relationship Id="rId449" Type="http://schemas.openxmlformats.org/officeDocument/2006/relationships/image" Target="../media/image979.png"/><Relationship Id="rId211" Type="http://schemas.openxmlformats.org/officeDocument/2006/relationships/image" Target="../media/image684.png"/><Relationship Id="rId253" Type="http://schemas.openxmlformats.org/officeDocument/2006/relationships/image" Target="../media/image724.png"/><Relationship Id="rId295" Type="http://schemas.openxmlformats.org/officeDocument/2006/relationships/image" Target="../media/image785.png"/><Relationship Id="rId309" Type="http://schemas.openxmlformats.org/officeDocument/2006/relationships/image" Target="../media/image853.png"/><Relationship Id="rId460" Type="http://schemas.openxmlformats.org/officeDocument/2006/relationships/customXml" Target="../ink/ink2788.xml"/><Relationship Id="rId516" Type="http://schemas.openxmlformats.org/officeDocument/2006/relationships/customXml" Target="../ink/ink2816.xml"/><Relationship Id="rId48" Type="http://schemas.openxmlformats.org/officeDocument/2006/relationships/customXml" Target="../ink/ink2581.xml"/><Relationship Id="rId113" Type="http://schemas.openxmlformats.org/officeDocument/2006/relationships/image" Target="../media/image521.png"/><Relationship Id="rId320" Type="http://schemas.openxmlformats.org/officeDocument/2006/relationships/customXml" Target="../ink/ink2717.xml"/><Relationship Id="rId558" Type="http://schemas.openxmlformats.org/officeDocument/2006/relationships/customXml" Target="../ink/ink2837.xml"/><Relationship Id="rId155" Type="http://schemas.openxmlformats.org/officeDocument/2006/relationships/image" Target="../media/image548.png"/><Relationship Id="rId197" Type="http://schemas.openxmlformats.org/officeDocument/2006/relationships/image" Target="../media/image673.png"/><Relationship Id="rId362" Type="http://schemas.openxmlformats.org/officeDocument/2006/relationships/customXml" Target="../ink/ink2738.xml"/><Relationship Id="rId418" Type="http://schemas.openxmlformats.org/officeDocument/2006/relationships/customXml" Target="../ink/ink2766.xml"/><Relationship Id="rId222" Type="http://schemas.openxmlformats.org/officeDocument/2006/relationships/customXml" Target="../ink/ink2668.xml"/><Relationship Id="rId264" Type="http://schemas.openxmlformats.org/officeDocument/2006/relationships/customXml" Target="../ink/ink2689.xml"/><Relationship Id="rId471" Type="http://schemas.openxmlformats.org/officeDocument/2006/relationships/image" Target="../media/image992.png"/><Relationship Id="rId17" Type="http://schemas.openxmlformats.org/officeDocument/2006/relationships/image" Target="../media/image253.png"/><Relationship Id="rId59" Type="http://schemas.openxmlformats.org/officeDocument/2006/relationships/image" Target="../media/image280.png"/><Relationship Id="rId124" Type="http://schemas.openxmlformats.org/officeDocument/2006/relationships/customXml" Target="../ink/ink2619.xml"/><Relationship Id="rId527" Type="http://schemas.openxmlformats.org/officeDocument/2006/relationships/image" Target="../media/image1026.png"/><Relationship Id="rId569" Type="http://schemas.openxmlformats.org/officeDocument/2006/relationships/image" Target="../media/image1049.png"/><Relationship Id="rId70" Type="http://schemas.openxmlformats.org/officeDocument/2006/relationships/customXml" Target="../ink/ink2592.xml"/><Relationship Id="rId166" Type="http://schemas.openxmlformats.org/officeDocument/2006/relationships/customXml" Target="../ink/ink2640.xml"/><Relationship Id="rId331" Type="http://schemas.openxmlformats.org/officeDocument/2006/relationships/image" Target="../media/image881.png"/><Relationship Id="rId373" Type="http://schemas.openxmlformats.org/officeDocument/2006/relationships/image" Target="../media/image907.png"/><Relationship Id="rId429" Type="http://schemas.openxmlformats.org/officeDocument/2006/relationships/image" Target="../media/image968.png"/><Relationship Id="rId580" Type="http://schemas.openxmlformats.org/officeDocument/2006/relationships/customXml" Target="../ink/ink2848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709.png"/><Relationship Id="rId440" Type="http://schemas.openxmlformats.org/officeDocument/2006/relationships/customXml" Target="../ink/ink2778.xml"/><Relationship Id="rId28" Type="http://schemas.openxmlformats.org/officeDocument/2006/relationships/customXml" Target="../ink/ink2571.xml"/><Relationship Id="rId275" Type="http://schemas.openxmlformats.org/officeDocument/2006/relationships/image" Target="../media/image739.png"/><Relationship Id="rId300" Type="http://schemas.openxmlformats.org/officeDocument/2006/relationships/customXml" Target="../ink/ink2707.xml"/><Relationship Id="rId482" Type="http://schemas.openxmlformats.org/officeDocument/2006/relationships/customXml" Target="../ink/ink2799.xml"/><Relationship Id="rId538" Type="http://schemas.openxmlformats.org/officeDocument/2006/relationships/customXml" Target="../ink/ink2827.xml"/><Relationship Id="rId81" Type="http://schemas.openxmlformats.org/officeDocument/2006/relationships/image" Target="../media/image296.png"/><Relationship Id="rId135" Type="http://schemas.openxmlformats.org/officeDocument/2006/relationships/image" Target="../media/image532.png"/><Relationship Id="rId177" Type="http://schemas.openxmlformats.org/officeDocument/2006/relationships/image" Target="../media/image564.png"/><Relationship Id="rId342" Type="http://schemas.openxmlformats.org/officeDocument/2006/relationships/customXml" Target="../ink/ink2728.xml"/><Relationship Id="rId384" Type="http://schemas.openxmlformats.org/officeDocument/2006/relationships/customXml" Target="../ink/ink2749.xml"/><Relationship Id="rId591" Type="http://schemas.openxmlformats.org/officeDocument/2006/relationships/image" Target="../media/image1062.png"/><Relationship Id="rId202" Type="http://schemas.openxmlformats.org/officeDocument/2006/relationships/customXml" Target="../ink/ink2658.xml"/><Relationship Id="rId244" Type="http://schemas.openxmlformats.org/officeDocument/2006/relationships/customXml" Target="../ink/ink2679.xml"/><Relationship Id="rId39" Type="http://schemas.openxmlformats.org/officeDocument/2006/relationships/image" Target="../media/image264.png"/><Relationship Id="rId286" Type="http://schemas.openxmlformats.org/officeDocument/2006/relationships/customXml" Target="../ink/ink2700.xml"/><Relationship Id="rId451" Type="http://schemas.openxmlformats.org/officeDocument/2006/relationships/image" Target="../media/image981.png"/><Relationship Id="rId493" Type="http://schemas.openxmlformats.org/officeDocument/2006/relationships/image" Target="../media/image1004.png"/><Relationship Id="rId507" Type="http://schemas.openxmlformats.org/officeDocument/2006/relationships/image" Target="../media/image1015.png"/><Relationship Id="rId549" Type="http://schemas.openxmlformats.org/officeDocument/2006/relationships/image" Target="../media/image1038.png"/><Relationship Id="rId50" Type="http://schemas.openxmlformats.org/officeDocument/2006/relationships/customXml" Target="../ink/ink2582.xml"/><Relationship Id="rId104" Type="http://schemas.openxmlformats.org/officeDocument/2006/relationships/customXml" Target="../ink/ink2609.xml"/><Relationship Id="rId146" Type="http://schemas.openxmlformats.org/officeDocument/2006/relationships/customXml" Target="../ink/ink2630.xml"/><Relationship Id="rId188" Type="http://schemas.openxmlformats.org/officeDocument/2006/relationships/customXml" Target="../ink/ink2651.xml"/><Relationship Id="rId311" Type="http://schemas.openxmlformats.org/officeDocument/2006/relationships/image" Target="../media/image854.png"/><Relationship Id="rId353" Type="http://schemas.openxmlformats.org/officeDocument/2006/relationships/image" Target="../media/image893.png"/><Relationship Id="rId395" Type="http://schemas.openxmlformats.org/officeDocument/2006/relationships/image" Target="../media/image934.png"/><Relationship Id="rId409" Type="http://schemas.openxmlformats.org/officeDocument/2006/relationships/image" Target="../media/image942.png"/><Relationship Id="rId560" Type="http://schemas.openxmlformats.org/officeDocument/2006/relationships/customXml" Target="../ink/ink2838.xml"/><Relationship Id="rId92" Type="http://schemas.openxmlformats.org/officeDocument/2006/relationships/customXml" Target="../ink/ink2603.xml"/><Relationship Id="rId213" Type="http://schemas.openxmlformats.org/officeDocument/2006/relationships/image" Target="../media/image685.png"/><Relationship Id="rId420" Type="http://schemas.openxmlformats.org/officeDocument/2006/relationships/customXml" Target="../ink/ink2767.xml"/><Relationship Id="rId255" Type="http://schemas.openxmlformats.org/officeDocument/2006/relationships/image" Target="../media/image725.png"/><Relationship Id="rId297" Type="http://schemas.openxmlformats.org/officeDocument/2006/relationships/image" Target="../media/image846.png"/><Relationship Id="rId462" Type="http://schemas.openxmlformats.org/officeDocument/2006/relationships/customXml" Target="../ink/ink2789.xml"/><Relationship Id="rId518" Type="http://schemas.openxmlformats.org/officeDocument/2006/relationships/customXml" Target="../ink/ink2817.xml"/><Relationship Id="rId115" Type="http://schemas.openxmlformats.org/officeDocument/2006/relationships/image" Target="../media/image522.png"/><Relationship Id="rId157" Type="http://schemas.openxmlformats.org/officeDocument/2006/relationships/image" Target="../media/image554.png"/><Relationship Id="rId322" Type="http://schemas.openxmlformats.org/officeDocument/2006/relationships/customXml" Target="../ink/ink2718.xml"/><Relationship Id="rId364" Type="http://schemas.openxmlformats.org/officeDocument/2006/relationships/customXml" Target="../ink/ink2739.xml"/><Relationship Id="rId61" Type="http://schemas.openxmlformats.org/officeDocument/2006/relationships/image" Target="../media/image281.png"/><Relationship Id="rId199" Type="http://schemas.openxmlformats.org/officeDocument/2006/relationships/image" Target="../media/image674.png"/><Relationship Id="rId571" Type="http://schemas.openxmlformats.org/officeDocument/2006/relationships/image" Target="../media/image1051.png"/><Relationship Id="rId19" Type="http://schemas.openxmlformats.org/officeDocument/2006/relationships/image" Target="../media/image254.png"/><Relationship Id="rId224" Type="http://schemas.openxmlformats.org/officeDocument/2006/relationships/customXml" Target="../ink/ink2669.xml"/><Relationship Id="rId266" Type="http://schemas.openxmlformats.org/officeDocument/2006/relationships/customXml" Target="../ink/ink2690.xml"/><Relationship Id="rId431" Type="http://schemas.openxmlformats.org/officeDocument/2006/relationships/image" Target="../media/image969.png"/><Relationship Id="rId473" Type="http://schemas.openxmlformats.org/officeDocument/2006/relationships/image" Target="../media/image993.png"/><Relationship Id="rId529" Type="http://schemas.openxmlformats.org/officeDocument/2006/relationships/image" Target="../media/image1027.png"/><Relationship Id="rId30" Type="http://schemas.openxmlformats.org/officeDocument/2006/relationships/customXml" Target="../ink/ink2572.xml"/><Relationship Id="rId126" Type="http://schemas.openxmlformats.org/officeDocument/2006/relationships/customXml" Target="../ink/ink2620.xml"/><Relationship Id="rId168" Type="http://schemas.openxmlformats.org/officeDocument/2006/relationships/customXml" Target="../ink/ink2641.xml"/><Relationship Id="rId333" Type="http://schemas.openxmlformats.org/officeDocument/2006/relationships/image" Target="../media/image882.png"/><Relationship Id="rId540" Type="http://schemas.openxmlformats.org/officeDocument/2006/relationships/customXml" Target="../ink/ink2828.xml"/><Relationship Id="rId72" Type="http://schemas.openxmlformats.org/officeDocument/2006/relationships/customXml" Target="../ink/ink2593.xml"/><Relationship Id="rId375" Type="http://schemas.openxmlformats.org/officeDocument/2006/relationships/image" Target="../media/image923.png"/><Relationship Id="rId582" Type="http://schemas.openxmlformats.org/officeDocument/2006/relationships/customXml" Target="../ink/ink2849.xml"/><Relationship Id="rId3" Type="http://schemas.openxmlformats.org/officeDocument/2006/relationships/image" Target="../media/image246.png"/><Relationship Id="rId235" Type="http://schemas.openxmlformats.org/officeDocument/2006/relationships/image" Target="../media/image711.png"/><Relationship Id="rId277" Type="http://schemas.openxmlformats.org/officeDocument/2006/relationships/image" Target="../media/image741.png"/><Relationship Id="rId400" Type="http://schemas.openxmlformats.org/officeDocument/2006/relationships/customXml" Target="../ink/ink2757.xml"/><Relationship Id="rId442" Type="http://schemas.openxmlformats.org/officeDocument/2006/relationships/customXml" Target="../ink/ink2779.xml"/><Relationship Id="rId484" Type="http://schemas.openxmlformats.org/officeDocument/2006/relationships/customXml" Target="../ink/ink2800.xml"/><Relationship Id="rId137" Type="http://schemas.openxmlformats.org/officeDocument/2006/relationships/image" Target="../media/image533.png"/><Relationship Id="rId302" Type="http://schemas.openxmlformats.org/officeDocument/2006/relationships/customXml" Target="../ink/ink2708.xml"/><Relationship Id="rId344" Type="http://schemas.openxmlformats.org/officeDocument/2006/relationships/customXml" Target="../ink/ink2729.xml"/><Relationship Id="rId41" Type="http://schemas.openxmlformats.org/officeDocument/2006/relationships/image" Target="../media/image265.png"/><Relationship Id="rId83" Type="http://schemas.openxmlformats.org/officeDocument/2006/relationships/image" Target="../media/image297.png"/><Relationship Id="rId179" Type="http://schemas.openxmlformats.org/officeDocument/2006/relationships/image" Target="../media/image565.png"/><Relationship Id="rId386" Type="http://schemas.openxmlformats.org/officeDocument/2006/relationships/customXml" Target="../ink/ink2750.xml"/><Relationship Id="rId551" Type="http://schemas.openxmlformats.org/officeDocument/2006/relationships/image" Target="../media/image1039.png"/><Relationship Id="rId190" Type="http://schemas.openxmlformats.org/officeDocument/2006/relationships/customXml" Target="../ink/ink2652.xml"/><Relationship Id="rId204" Type="http://schemas.openxmlformats.org/officeDocument/2006/relationships/customXml" Target="../ink/ink2659.xml"/><Relationship Id="rId246" Type="http://schemas.openxmlformats.org/officeDocument/2006/relationships/customXml" Target="../ink/ink2680.xml"/><Relationship Id="rId288" Type="http://schemas.openxmlformats.org/officeDocument/2006/relationships/customXml" Target="../ink/ink2701.xml"/><Relationship Id="rId411" Type="http://schemas.openxmlformats.org/officeDocument/2006/relationships/image" Target="../media/image943.png"/><Relationship Id="rId453" Type="http://schemas.openxmlformats.org/officeDocument/2006/relationships/image" Target="../media/image982.png"/><Relationship Id="rId509" Type="http://schemas.openxmlformats.org/officeDocument/2006/relationships/image" Target="../media/image1016.png"/><Relationship Id="rId106" Type="http://schemas.openxmlformats.org/officeDocument/2006/relationships/customXml" Target="../ink/ink2610.xml"/><Relationship Id="rId313" Type="http://schemas.openxmlformats.org/officeDocument/2006/relationships/image" Target="../media/image871.png"/><Relationship Id="rId495" Type="http://schemas.openxmlformats.org/officeDocument/2006/relationships/image" Target="../media/image1008.png"/><Relationship Id="rId10" Type="http://schemas.openxmlformats.org/officeDocument/2006/relationships/customXml" Target="../ink/ink2562.xml"/><Relationship Id="rId52" Type="http://schemas.openxmlformats.org/officeDocument/2006/relationships/customXml" Target="../ink/ink2583.xml"/><Relationship Id="rId94" Type="http://schemas.openxmlformats.org/officeDocument/2006/relationships/customXml" Target="../ink/ink2604.xml"/><Relationship Id="rId148" Type="http://schemas.openxmlformats.org/officeDocument/2006/relationships/customXml" Target="../ink/ink2631.xml"/><Relationship Id="rId355" Type="http://schemas.openxmlformats.org/officeDocument/2006/relationships/image" Target="../media/image894.png"/><Relationship Id="rId397" Type="http://schemas.openxmlformats.org/officeDocument/2006/relationships/image" Target="../media/image935.png"/><Relationship Id="rId520" Type="http://schemas.openxmlformats.org/officeDocument/2006/relationships/customXml" Target="../ink/ink2818.xml"/><Relationship Id="rId562" Type="http://schemas.openxmlformats.org/officeDocument/2006/relationships/customXml" Target="../ink/ink2839.xml"/><Relationship Id="rId215" Type="http://schemas.openxmlformats.org/officeDocument/2006/relationships/image" Target="../media/image686.png"/><Relationship Id="rId257" Type="http://schemas.openxmlformats.org/officeDocument/2006/relationships/image" Target="../media/image726.png"/><Relationship Id="rId422" Type="http://schemas.openxmlformats.org/officeDocument/2006/relationships/customXml" Target="../ink/ink2768.xml"/><Relationship Id="rId464" Type="http://schemas.openxmlformats.org/officeDocument/2006/relationships/customXml" Target="../ink/ink2790.xml"/><Relationship Id="rId299" Type="http://schemas.openxmlformats.org/officeDocument/2006/relationships/image" Target="../media/image847.png"/><Relationship Id="rId63" Type="http://schemas.openxmlformats.org/officeDocument/2006/relationships/image" Target="../media/image282.png"/><Relationship Id="rId159" Type="http://schemas.openxmlformats.org/officeDocument/2006/relationships/image" Target="../media/image555.png"/><Relationship Id="rId366" Type="http://schemas.openxmlformats.org/officeDocument/2006/relationships/customXml" Target="../ink/ink2740.xml"/><Relationship Id="rId573" Type="http://schemas.openxmlformats.org/officeDocument/2006/relationships/image" Target="../media/image1052.png"/><Relationship Id="rId226" Type="http://schemas.openxmlformats.org/officeDocument/2006/relationships/customXml" Target="../ink/ink2670.xml"/><Relationship Id="rId433" Type="http://schemas.openxmlformats.org/officeDocument/2006/relationships/image" Target="../media/image971.png"/><Relationship Id="rId74" Type="http://schemas.openxmlformats.org/officeDocument/2006/relationships/customXml" Target="../ink/ink2594.xml"/><Relationship Id="rId377" Type="http://schemas.openxmlformats.org/officeDocument/2006/relationships/image" Target="../media/image924.png"/><Relationship Id="rId500" Type="http://schemas.openxmlformats.org/officeDocument/2006/relationships/customXml" Target="../ink/ink2808.xml"/><Relationship Id="rId584" Type="http://schemas.openxmlformats.org/officeDocument/2006/relationships/customXml" Target="../ink/ink2850.xml"/><Relationship Id="rId5" Type="http://schemas.openxmlformats.org/officeDocument/2006/relationships/image" Target="../media/image247.png"/><Relationship Id="rId237" Type="http://schemas.openxmlformats.org/officeDocument/2006/relationships/image" Target="../media/image712.png"/><Relationship Id="rId444" Type="http://schemas.openxmlformats.org/officeDocument/2006/relationships/customXml" Target="../ink/ink2780.xml"/><Relationship Id="rId290" Type="http://schemas.openxmlformats.org/officeDocument/2006/relationships/customXml" Target="../ink/ink2702.xml"/><Relationship Id="rId304" Type="http://schemas.openxmlformats.org/officeDocument/2006/relationships/customXml" Target="../ink/ink2709.xml"/><Relationship Id="rId388" Type="http://schemas.openxmlformats.org/officeDocument/2006/relationships/customXml" Target="../ink/ink2751.xml"/><Relationship Id="rId511" Type="http://schemas.openxmlformats.org/officeDocument/2006/relationships/image" Target="../media/image1017.png"/><Relationship Id="rId85" Type="http://schemas.openxmlformats.org/officeDocument/2006/relationships/image" Target="../media/image298.png"/><Relationship Id="rId150" Type="http://schemas.openxmlformats.org/officeDocument/2006/relationships/customXml" Target="../ink/ink2632.xml"/><Relationship Id="rId248" Type="http://schemas.openxmlformats.org/officeDocument/2006/relationships/customXml" Target="../ink/ink2681.xml"/><Relationship Id="rId455" Type="http://schemas.openxmlformats.org/officeDocument/2006/relationships/image" Target="../media/image983.png"/><Relationship Id="rId12" Type="http://schemas.openxmlformats.org/officeDocument/2006/relationships/customXml" Target="../ink/ink2563.xml"/><Relationship Id="rId108" Type="http://schemas.openxmlformats.org/officeDocument/2006/relationships/customXml" Target="../ink/ink2611.xml"/><Relationship Id="rId315" Type="http://schemas.openxmlformats.org/officeDocument/2006/relationships/image" Target="../media/image872.png"/><Relationship Id="rId522" Type="http://schemas.openxmlformats.org/officeDocument/2006/relationships/customXml" Target="../ink/ink2819.xml"/><Relationship Id="rId96" Type="http://schemas.openxmlformats.org/officeDocument/2006/relationships/customXml" Target="../ink/ink2605.xml"/><Relationship Id="rId161" Type="http://schemas.openxmlformats.org/officeDocument/2006/relationships/image" Target="../media/image556.png"/><Relationship Id="rId399" Type="http://schemas.openxmlformats.org/officeDocument/2006/relationships/image" Target="../media/image936.png"/><Relationship Id="rId259" Type="http://schemas.openxmlformats.org/officeDocument/2006/relationships/image" Target="../media/image727.png"/><Relationship Id="rId466" Type="http://schemas.openxmlformats.org/officeDocument/2006/relationships/customXml" Target="../ink/ink2791.xml"/><Relationship Id="rId23" Type="http://schemas.openxmlformats.org/officeDocument/2006/relationships/image" Target="../media/image256.png"/><Relationship Id="rId119" Type="http://schemas.openxmlformats.org/officeDocument/2006/relationships/image" Target="../media/image524.png"/><Relationship Id="rId326" Type="http://schemas.openxmlformats.org/officeDocument/2006/relationships/customXml" Target="../ink/ink2720.xml"/><Relationship Id="rId533" Type="http://schemas.openxmlformats.org/officeDocument/2006/relationships/image" Target="../media/image1029.png"/><Relationship Id="rId172" Type="http://schemas.openxmlformats.org/officeDocument/2006/relationships/customXml" Target="../ink/ink2643.xml"/><Relationship Id="rId477" Type="http://schemas.openxmlformats.org/officeDocument/2006/relationships/image" Target="../media/image995.png"/><Relationship Id="rId337" Type="http://schemas.openxmlformats.org/officeDocument/2006/relationships/image" Target="../media/image884.png"/><Relationship Id="rId34" Type="http://schemas.openxmlformats.org/officeDocument/2006/relationships/customXml" Target="../ink/ink2574.xml"/><Relationship Id="rId544" Type="http://schemas.openxmlformats.org/officeDocument/2006/relationships/customXml" Target="../ink/ink2830.xml"/><Relationship Id="rId183" Type="http://schemas.openxmlformats.org/officeDocument/2006/relationships/image" Target="../media/image567.png"/><Relationship Id="rId390" Type="http://schemas.openxmlformats.org/officeDocument/2006/relationships/customXml" Target="../ink/ink2752.xml"/><Relationship Id="rId404" Type="http://schemas.openxmlformats.org/officeDocument/2006/relationships/customXml" Target="../ink/ink2759.xml"/><Relationship Id="rId250" Type="http://schemas.openxmlformats.org/officeDocument/2006/relationships/customXml" Target="../ink/ink2682.xml"/><Relationship Id="rId488" Type="http://schemas.openxmlformats.org/officeDocument/2006/relationships/customXml" Target="../ink/ink2802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3.png"/><Relationship Id="rId21" Type="http://schemas.openxmlformats.org/officeDocument/2006/relationships/image" Target="../media/image255.png"/><Relationship Id="rId324" Type="http://schemas.openxmlformats.org/officeDocument/2006/relationships/customXml" Target="../ink/ink3015.xml"/><Relationship Id="rId531" Type="http://schemas.openxmlformats.org/officeDocument/2006/relationships/image" Target="../media/image1028.png"/><Relationship Id="rId170" Type="http://schemas.openxmlformats.org/officeDocument/2006/relationships/customXml" Target="../ink/ink2938.xml"/><Relationship Id="rId268" Type="http://schemas.openxmlformats.org/officeDocument/2006/relationships/customXml" Target="../ink/ink2987.xml"/><Relationship Id="rId475" Type="http://schemas.openxmlformats.org/officeDocument/2006/relationships/image" Target="../media/image994.png"/><Relationship Id="rId32" Type="http://schemas.openxmlformats.org/officeDocument/2006/relationships/customXml" Target="../ink/ink2869.xml"/><Relationship Id="rId128" Type="http://schemas.openxmlformats.org/officeDocument/2006/relationships/customXml" Target="../ink/ink2917.xml"/><Relationship Id="rId335" Type="http://schemas.openxmlformats.org/officeDocument/2006/relationships/image" Target="../media/image883.png"/><Relationship Id="rId542" Type="http://schemas.openxmlformats.org/officeDocument/2006/relationships/customXml" Target="../ink/ink3125.xml"/><Relationship Id="rId181" Type="http://schemas.openxmlformats.org/officeDocument/2006/relationships/image" Target="../media/image566.png"/><Relationship Id="rId402" Type="http://schemas.openxmlformats.org/officeDocument/2006/relationships/customXml" Target="../ink/ink3054.xml"/><Relationship Id="rId279" Type="http://schemas.openxmlformats.org/officeDocument/2006/relationships/image" Target="../media/image742.png"/><Relationship Id="rId486" Type="http://schemas.openxmlformats.org/officeDocument/2006/relationships/customXml" Target="../ink/ink3097.xml"/><Relationship Id="rId43" Type="http://schemas.openxmlformats.org/officeDocument/2006/relationships/image" Target="../media/image266.png"/><Relationship Id="rId139" Type="http://schemas.openxmlformats.org/officeDocument/2006/relationships/image" Target="../media/image534.png"/><Relationship Id="rId346" Type="http://schemas.openxmlformats.org/officeDocument/2006/relationships/customXml" Target="../ink/ink3026.xml"/><Relationship Id="rId553" Type="http://schemas.openxmlformats.org/officeDocument/2006/relationships/image" Target="../media/image1041.png"/><Relationship Id="rId192" Type="http://schemas.openxmlformats.org/officeDocument/2006/relationships/customXml" Target="../ink/ink2949.xml"/><Relationship Id="rId206" Type="http://schemas.openxmlformats.org/officeDocument/2006/relationships/customXml" Target="../ink/ink2956.xml"/><Relationship Id="rId413" Type="http://schemas.openxmlformats.org/officeDocument/2006/relationships/image" Target="../media/image944.png"/><Relationship Id="rId497" Type="http://schemas.openxmlformats.org/officeDocument/2006/relationships/image" Target="../media/image1009.png"/><Relationship Id="rId357" Type="http://schemas.openxmlformats.org/officeDocument/2006/relationships/image" Target="../media/image895.png"/><Relationship Id="rId54" Type="http://schemas.openxmlformats.org/officeDocument/2006/relationships/customXml" Target="../ink/ink2880.xml"/><Relationship Id="rId217" Type="http://schemas.openxmlformats.org/officeDocument/2006/relationships/image" Target="../media/image687.png"/><Relationship Id="rId564" Type="http://schemas.openxmlformats.org/officeDocument/2006/relationships/customXml" Target="../ink/ink3136.xml"/><Relationship Id="rId424" Type="http://schemas.openxmlformats.org/officeDocument/2006/relationships/customXml" Target="../ink/ink3065.xml"/><Relationship Id="rId270" Type="http://schemas.openxmlformats.org/officeDocument/2006/relationships/customXml" Target="../ink/ink2988.xml"/><Relationship Id="rId65" Type="http://schemas.openxmlformats.org/officeDocument/2006/relationships/image" Target="../media/image283.png"/><Relationship Id="rId130" Type="http://schemas.openxmlformats.org/officeDocument/2006/relationships/customXml" Target="../ink/ink2918.xml"/><Relationship Id="rId368" Type="http://schemas.openxmlformats.org/officeDocument/2006/relationships/customXml" Target="../ink/ink3037.xml"/><Relationship Id="rId575" Type="http://schemas.openxmlformats.org/officeDocument/2006/relationships/image" Target="../media/image1053.png"/><Relationship Id="rId228" Type="http://schemas.openxmlformats.org/officeDocument/2006/relationships/customXml" Target="../ink/ink2967.xml"/><Relationship Id="rId435" Type="http://schemas.openxmlformats.org/officeDocument/2006/relationships/image" Target="../media/image972.png"/><Relationship Id="rId281" Type="http://schemas.openxmlformats.org/officeDocument/2006/relationships/image" Target="../media/image743.png"/><Relationship Id="rId502" Type="http://schemas.openxmlformats.org/officeDocument/2006/relationships/customXml" Target="../ink/ink3105.xml"/><Relationship Id="rId76" Type="http://schemas.openxmlformats.org/officeDocument/2006/relationships/customXml" Target="../ink/ink2891.xml"/><Relationship Id="rId141" Type="http://schemas.openxmlformats.org/officeDocument/2006/relationships/image" Target="../media/image535.png"/><Relationship Id="rId379" Type="http://schemas.openxmlformats.org/officeDocument/2006/relationships/image" Target="../media/image925.png"/><Relationship Id="rId586" Type="http://schemas.openxmlformats.org/officeDocument/2006/relationships/customXml" Target="../ink/ink3147.xml"/><Relationship Id="rId7" Type="http://schemas.openxmlformats.org/officeDocument/2006/relationships/image" Target="../media/image248.png"/><Relationship Id="rId239" Type="http://schemas.openxmlformats.org/officeDocument/2006/relationships/image" Target="../media/image713.png"/><Relationship Id="rId446" Type="http://schemas.openxmlformats.org/officeDocument/2006/relationships/customXml" Target="../ink/ink3077.xml"/><Relationship Id="rId292" Type="http://schemas.openxmlformats.org/officeDocument/2006/relationships/customXml" Target="../ink/ink2999.xml"/><Relationship Id="rId306" Type="http://schemas.openxmlformats.org/officeDocument/2006/relationships/customXml" Target="../ink/ink3006.xml"/><Relationship Id="rId45" Type="http://schemas.openxmlformats.org/officeDocument/2006/relationships/image" Target="../media/image267.png"/><Relationship Id="rId87" Type="http://schemas.openxmlformats.org/officeDocument/2006/relationships/image" Target="../media/image299.png"/><Relationship Id="rId110" Type="http://schemas.openxmlformats.org/officeDocument/2006/relationships/customXml" Target="../ink/ink2908.xml"/><Relationship Id="rId348" Type="http://schemas.openxmlformats.org/officeDocument/2006/relationships/customXml" Target="../ink/ink3027.xml"/><Relationship Id="rId513" Type="http://schemas.openxmlformats.org/officeDocument/2006/relationships/image" Target="../media/image1018.png"/><Relationship Id="rId555" Type="http://schemas.openxmlformats.org/officeDocument/2006/relationships/image" Target="../media/image1042.png"/><Relationship Id="rId152" Type="http://schemas.openxmlformats.org/officeDocument/2006/relationships/customXml" Target="../ink/ink2929.xml"/><Relationship Id="rId194" Type="http://schemas.openxmlformats.org/officeDocument/2006/relationships/customXml" Target="../ink/ink2950.xml"/><Relationship Id="rId208" Type="http://schemas.openxmlformats.org/officeDocument/2006/relationships/customXml" Target="../ink/ink2957.xml"/><Relationship Id="rId415" Type="http://schemas.openxmlformats.org/officeDocument/2006/relationships/image" Target="../media/image945.png"/><Relationship Id="rId457" Type="http://schemas.openxmlformats.org/officeDocument/2006/relationships/image" Target="../media/image984.png"/><Relationship Id="rId261" Type="http://schemas.openxmlformats.org/officeDocument/2006/relationships/image" Target="../media/image728.png"/><Relationship Id="rId499" Type="http://schemas.openxmlformats.org/officeDocument/2006/relationships/image" Target="../media/image1011.png"/><Relationship Id="rId14" Type="http://schemas.openxmlformats.org/officeDocument/2006/relationships/customXml" Target="../ink/ink2860.xml"/><Relationship Id="rId56" Type="http://schemas.openxmlformats.org/officeDocument/2006/relationships/customXml" Target="../ink/ink2881.xml"/><Relationship Id="rId317" Type="http://schemas.openxmlformats.org/officeDocument/2006/relationships/image" Target="../media/image873.png"/><Relationship Id="rId359" Type="http://schemas.openxmlformats.org/officeDocument/2006/relationships/image" Target="../media/image899.png"/><Relationship Id="rId524" Type="http://schemas.openxmlformats.org/officeDocument/2006/relationships/customXml" Target="../ink/ink3116.xml"/><Relationship Id="rId566" Type="http://schemas.openxmlformats.org/officeDocument/2006/relationships/customXml" Target="../ink/ink3137.xml"/><Relationship Id="rId98" Type="http://schemas.openxmlformats.org/officeDocument/2006/relationships/customXml" Target="../ink/ink2902.xml"/><Relationship Id="rId121" Type="http://schemas.openxmlformats.org/officeDocument/2006/relationships/image" Target="../media/image525.png"/><Relationship Id="rId163" Type="http://schemas.openxmlformats.org/officeDocument/2006/relationships/image" Target="../media/image557.png"/><Relationship Id="rId219" Type="http://schemas.openxmlformats.org/officeDocument/2006/relationships/image" Target="../media/image688.png"/><Relationship Id="rId370" Type="http://schemas.openxmlformats.org/officeDocument/2006/relationships/customXml" Target="../ink/ink3038.xml"/><Relationship Id="rId426" Type="http://schemas.openxmlformats.org/officeDocument/2006/relationships/customXml" Target="../ink/ink3067.xml"/><Relationship Id="rId230" Type="http://schemas.openxmlformats.org/officeDocument/2006/relationships/customXml" Target="../ink/ink2968.xml"/><Relationship Id="rId468" Type="http://schemas.openxmlformats.org/officeDocument/2006/relationships/customXml" Target="../ink/ink3088.xml"/><Relationship Id="rId25" Type="http://schemas.openxmlformats.org/officeDocument/2006/relationships/image" Target="../media/image257.png"/><Relationship Id="rId67" Type="http://schemas.openxmlformats.org/officeDocument/2006/relationships/image" Target="../media/image284.png"/><Relationship Id="rId272" Type="http://schemas.openxmlformats.org/officeDocument/2006/relationships/customXml" Target="../ink/ink2989.xml"/><Relationship Id="rId328" Type="http://schemas.openxmlformats.org/officeDocument/2006/relationships/customXml" Target="../ink/ink3017.xml"/><Relationship Id="rId535" Type="http://schemas.openxmlformats.org/officeDocument/2006/relationships/image" Target="../media/image1031.png"/><Relationship Id="rId577" Type="http://schemas.openxmlformats.org/officeDocument/2006/relationships/image" Target="../media/image1054.png"/><Relationship Id="rId132" Type="http://schemas.openxmlformats.org/officeDocument/2006/relationships/customXml" Target="../ink/ink2919.xml"/><Relationship Id="rId174" Type="http://schemas.openxmlformats.org/officeDocument/2006/relationships/customXml" Target="../ink/ink2940.xml"/><Relationship Id="rId381" Type="http://schemas.openxmlformats.org/officeDocument/2006/relationships/image" Target="../media/image926.png"/><Relationship Id="rId241" Type="http://schemas.openxmlformats.org/officeDocument/2006/relationships/image" Target="../media/image714.png"/><Relationship Id="rId437" Type="http://schemas.openxmlformats.org/officeDocument/2006/relationships/image" Target="../media/image973.png"/><Relationship Id="rId479" Type="http://schemas.openxmlformats.org/officeDocument/2006/relationships/image" Target="../media/image996.png"/><Relationship Id="rId36" Type="http://schemas.openxmlformats.org/officeDocument/2006/relationships/customXml" Target="../ink/ink2871.xml"/><Relationship Id="rId283" Type="http://schemas.openxmlformats.org/officeDocument/2006/relationships/image" Target="../media/image744.png"/><Relationship Id="rId339" Type="http://schemas.openxmlformats.org/officeDocument/2006/relationships/image" Target="../media/image885.png"/><Relationship Id="rId490" Type="http://schemas.openxmlformats.org/officeDocument/2006/relationships/customXml" Target="../ink/ink3099.xml"/><Relationship Id="rId504" Type="http://schemas.openxmlformats.org/officeDocument/2006/relationships/customXml" Target="../ink/ink3106.xml"/><Relationship Id="rId546" Type="http://schemas.openxmlformats.org/officeDocument/2006/relationships/customXml" Target="../ink/ink3127.xml"/><Relationship Id="rId78" Type="http://schemas.openxmlformats.org/officeDocument/2006/relationships/customXml" Target="../ink/ink2892.xml"/><Relationship Id="rId101" Type="http://schemas.openxmlformats.org/officeDocument/2006/relationships/image" Target="../media/image515.png"/><Relationship Id="rId143" Type="http://schemas.openxmlformats.org/officeDocument/2006/relationships/image" Target="../media/image542.png"/><Relationship Id="rId185" Type="http://schemas.openxmlformats.org/officeDocument/2006/relationships/image" Target="../media/image667.png"/><Relationship Id="rId350" Type="http://schemas.openxmlformats.org/officeDocument/2006/relationships/customXml" Target="../ink/ink3028.xml"/><Relationship Id="rId406" Type="http://schemas.openxmlformats.org/officeDocument/2006/relationships/customXml" Target="../ink/ink3056.xml"/><Relationship Id="rId588" Type="http://schemas.openxmlformats.org/officeDocument/2006/relationships/customXml" Target="../ink/ink3148.xml"/><Relationship Id="rId9" Type="http://schemas.openxmlformats.org/officeDocument/2006/relationships/image" Target="../media/image249.png"/><Relationship Id="rId210" Type="http://schemas.openxmlformats.org/officeDocument/2006/relationships/customXml" Target="../ink/ink2958.xml"/><Relationship Id="rId392" Type="http://schemas.openxmlformats.org/officeDocument/2006/relationships/customXml" Target="../ink/ink3049.xml"/><Relationship Id="rId448" Type="http://schemas.openxmlformats.org/officeDocument/2006/relationships/customXml" Target="../ink/ink3078.xml"/><Relationship Id="rId252" Type="http://schemas.openxmlformats.org/officeDocument/2006/relationships/customXml" Target="../ink/ink2979.xml"/><Relationship Id="rId294" Type="http://schemas.openxmlformats.org/officeDocument/2006/relationships/customXml" Target="../ink/ink3000.xml"/><Relationship Id="rId308" Type="http://schemas.openxmlformats.org/officeDocument/2006/relationships/customXml" Target="../ink/ink3007.xml"/><Relationship Id="rId515" Type="http://schemas.openxmlformats.org/officeDocument/2006/relationships/image" Target="../media/image1019.png"/><Relationship Id="rId47" Type="http://schemas.openxmlformats.org/officeDocument/2006/relationships/image" Target="../media/image268.png"/><Relationship Id="rId89" Type="http://schemas.openxmlformats.org/officeDocument/2006/relationships/image" Target="../media/image300.png"/><Relationship Id="rId112" Type="http://schemas.openxmlformats.org/officeDocument/2006/relationships/customXml" Target="../ink/ink2909.xml"/><Relationship Id="rId154" Type="http://schemas.openxmlformats.org/officeDocument/2006/relationships/customXml" Target="../ink/ink2930.xml"/><Relationship Id="rId361" Type="http://schemas.openxmlformats.org/officeDocument/2006/relationships/image" Target="../media/image901.png"/><Relationship Id="rId557" Type="http://schemas.openxmlformats.org/officeDocument/2006/relationships/image" Target="../media/image1043.png"/><Relationship Id="rId196" Type="http://schemas.openxmlformats.org/officeDocument/2006/relationships/customXml" Target="../ink/ink2951.xml"/><Relationship Id="rId417" Type="http://schemas.openxmlformats.org/officeDocument/2006/relationships/image" Target="../media/image963.png"/><Relationship Id="rId459" Type="http://schemas.openxmlformats.org/officeDocument/2006/relationships/image" Target="../media/image985.png"/><Relationship Id="rId16" Type="http://schemas.openxmlformats.org/officeDocument/2006/relationships/customXml" Target="../ink/ink2861.xml"/><Relationship Id="rId221" Type="http://schemas.openxmlformats.org/officeDocument/2006/relationships/image" Target="../media/image689.png"/><Relationship Id="rId263" Type="http://schemas.openxmlformats.org/officeDocument/2006/relationships/image" Target="../media/image729.png"/><Relationship Id="rId319" Type="http://schemas.openxmlformats.org/officeDocument/2006/relationships/image" Target="../media/image874.png"/><Relationship Id="rId470" Type="http://schemas.openxmlformats.org/officeDocument/2006/relationships/customXml" Target="../ink/ink3089.xml"/><Relationship Id="rId526" Type="http://schemas.openxmlformats.org/officeDocument/2006/relationships/customXml" Target="../ink/ink3117.xml"/><Relationship Id="rId58" Type="http://schemas.openxmlformats.org/officeDocument/2006/relationships/customXml" Target="../ink/ink2882.xml"/><Relationship Id="rId123" Type="http://schemas.openxmlformats.org/officeDocument/2006/relationships/image" Target="../media/image526.png"/><Relationship Id="rId330" Type="http://schemas.openxmlformats.org/officeDocument/2006/relationships/customXml" Target="../ink/ink3018.xml"/><Relationship Id="rId568" Type="http://schemas.openxmlformats.org/officeDocument/2006/relationships/customXml" Target="../ink/ink3138.xml"/><Relationship Id="rId165" Type="http://schemas.openxmlformats.org/officeDocument/2006/relationships/image" Target="../media/image558.png"/><Relationship Id="rId372" Type="http://schemas.openxmlformats.org/officeDocument/2006/relationships/customXml" Target="../ink/ink3039.xml"/><Relationship Id="rId428" Type="http://schemas.openxmlformats.org/officeDocument/2006/relationships/customXml" Target="../ink/ink3068.xml"/><Relationship Id="rId232" Type="http://schemas.openxmlformats.org/officeDocument/2006/relationships/customXml" Target="../ink/ink2969.xml"/><Relationship Id="rId274" Type="http://schemas.openxmlformats.org/officeDocument/2006/relationships/customXml" Target="../ink/ink2990.xml"/><Relationship Id="rId481" Type="http://schemas.openxmlformats.org/officeDocument/2006/relationships/image" Target="../media/image997.png"/><Relationship Id="rId27" Type="http://schemas.openxmlformats.org/officeDocument/2006/relationships/image" Target="../media/image258.png"/><Relationship Id="rId69" Type="http://schemas.openxmlformats.org/officeDocument/2006/relationships/image" Target="../media/image285.png"/><Relationship Id="rId134" Type="http://schemas.openxmlformats.org/officeDocument/2006/relationships/customXml" Target="../ink/ink2920.xml"/><Relationship Id="rId537" Type="http://schemas.openxmlformats.org/officeDocument/2006/relationships/image" Target="../media/image1032.png"/><Relationship Id="rId579" Type="http://schemas.openxmlformats.org/officeDocument/2006/relationships/image" Target="../media/image1055.png"/><Relationship Id="rId80" Type="http://schemas.openxmlformats.org/officeDocument/2006/relationships/customXml" Target="../ink/ink2893.xml"/><Relationship Id="rId176" Type="http://schemas.openxmlformats.org/officeDocument/2006/relationships/customXml" Target="../ink/ink2941.xml"/><Relationship Id="rId341" Type="http://schemas.openxmlformats.org/officeDocument/2006/relationships/image" Target="../media/image886.png"/><Relationship Id="rId383" Type="http://schemas.openxmlformats.org/officeDocument/2006/relationships/image" Target="../media/image927.png"/><Relationship Id="rId439" Type="http://schemas.openxmlformats.org/officeDocument/2006/relationships/image" Target="../media/image974.png"/><Relationship Id="rId590" Type="http://schemas.openxmlformats.org/officeDocument/2006/relationships/customXml" Target="../ink/ink3149.xml"/><Relationship Id="rId201" Type="http://schemas.openxmlformats.org/officeDocument/2006/relationships/image" Target="../media/image675.png"/><Relationship Id="rId243" Type="http://schemas.openxmlformats.org/officeDocument/2006/relationships/image" Target="../media/image715.png"/><Relationship Id="rId285" Type="http://schemas.openxmlformats.org/officeDocument/2006/relationships/image" Target="../media/image779.png"/><Relationship Id="rId450" Type="http://schemas.openxmlformats.org/officeDocument/2006/relationships/customXml" Target="../ink/ink3079.xml"/><Relationship Id="rId506" Type="http://schemas.openxmlformats.org/officeDocument/2006/relationships/customXml" Target="../ink/ink3107.xml"/><Relationship Id="rId38" Type="http://schemas.openxmlformats.org/officeDocument/2006/relationships/customXml" Target="../ink/ink2872.xml"/><Relationship Id="rId103" Type="http://schemas.openxmlformats.org/officeDocument/2006/relationships/image" Target="../media/image516.png"/><Relationship Id="rId310" Type="http://schemas.openxmlformats.org/officeDocument/2006/relationships/customXml" Target="../ink/ink3008.xml"/><Relationship Id="rId492" Type="http://schemas.openxmlformats.org/officeDocument/2006/relationships/customXml" Target="../ink/ink3100.xml"/><Relationship Id="rId548" Type="http://schemas.openxmlformats.org/officeDocument/2006/relationships/customXml" Target="../ink/ink3128.xml"/><Relationship Id="rId91" Type="http://schemas.openxmlformats.org/officeDocument/2006/relationships/image" Target="../media/image301.png"/><Relationship Id="rId145" Type="http://schemas.openxmlformats.org/officeDocument/2006/relationships/image" Target="../media/image543.png"/><Relationship Id="rId187" Type="http://schemas.openxmlformats.org/officeDocument/2006/relationships/image" Target="../media/image668.png"/><Relationship Id="rId352" Type="http://schemas.openxmlformats.org/officeDocument/2006/relationships/customXml" Target="../ink/ink3029.xml"/><Relationship Id="rId394" Type="http://schemas.openxmlformats.org/officeDocument/2006/relationships/customXml" Target="../ink/ink3050.xml"/><Relationship Id="rId408" Type="http://schemas.openxmlformats.org/officeDocument/2006/relationships/customXml" Target="../ink/ink3057.xml"/><Relationship Id="rId212" Type="http://schemas.openxmlformats.org/officeDocument/2006/relationships/customXml" Target="../ink/ink2959.xml"/><Relationship Id="rId254" Type="http://schemas.openxmlformats.org/officeDocument/2006/relationships/customXml" Target="../ink/ink2980.xml"/><Relationship Id="rId49" Type="http://schemas.openxmlformats.org/officeDocument/2006/relationships/image" Target="../media/image269.png"/><Relationship Id="rId114" Type="http://schemas.openxmlformats.org/officeDocument/2006/relationships/customXml" Target="../ink/ink2910.xml"/><Relationship Id="rId296" Type="http://schemas.openxmlformats.org/officeDocument/2006/relationships/customXml" Target="../ink/ink3001.xml"/><Relationship Id="rId461" Type="http://schemas.openxmlformats.org/officeDocument/2006/relationships/image" Target="../media/image986.png"/><Relationship Id="rId517" Type="http://schemas.openxmlformats.org/officeDocument/2006/relationships/image" Target="../media/image1021.png"/><Relationship Id="rId559" Type="http://schemas.openxmlformats.org/officeDocument/2006/relationships/image" Target="../media/image1044.png"/><Relationship Id="rId60" Type="http://schemas.openxmlformats.org/officeDocument/2006/relationships/customXml" Target="../ink/ink2883.xml"/><Relationship Id="rId156" Type="http://schemas.openxmlformats.org/officeDocument/2006/relationships/customXml" Target="../ink/ink2931.xml"/><Relationship Id="rId198" Type="http://schemas.openxmlformats.org/officeDocument/2006/relationships/customXml" Target="../ink/ink2952.xml"/><Relationship Id="rId321" Type="http://schemas.openxmlformats.org/officeDocument/2006/relationships/image" Target="../media/image875.png"/><Relationship Id="rId363" Type="http://schemas.openxmlformats.org/officeDocument/2006/relationships/image" Target="../media/image902.png"/><Relationship Id="rId419" Type="http://schemas.openxmlformats.org/officeDocument/2006/relationships/image" Target="../media/image964.png"/><Relationship Id="rId570" Type="http://schemas.openxmlformats.org/officeDocument/2006/relationships/customXml" Target="../ink/ink3139.xml"/><Relationship Id="rId223" Type="http://schemas.openxmlformats.org/officeDocument/2006/relationships/image" Target="../media/image690.png"/><Relationship Id="rId430" Type="http://schemas.openxmlformats.org/officeDocument/2006/relationships/customXml" Target="../ink/ink3069.xml"/><Relationship Id="rId18" Type="http://schemas.openxmlformats.org/officeDocument/2006/relationships/customXml" Target="../ink/ink2862.xml"/><Relationship Id="rId265" Type="http://schemas.openxmlformats.org/officeDocument/2006/relationships/image" Target="../media/image731.png"/><Relationship Id="rId472" Type="http://schemas.openxmlformats.org/officeDocument/2006/relationships/customXml" Target="../ink/ink3090.xml"/><Relationship Id="rId528" Type="http://schemas.openxmlformats.org/officeDocument/2006/relationships/customXml" Target="../ink/ink3118.xml"/><Relationship Id="rId125" Type="http://schemas.openxmlformats.org/officeDocument/2006/relationships/image" Target="../media/image527.png"/><Relationship Id="rId167" Type="http://schemas.openxmlformats.org/officeDocument/2006/relationships/image" Target="../media/image559.png"/><Relationship Id="rId332" Type="http://schemas.openxmlformats.org/officeDocument/2006/relationships/customXml" Target="../ink/ink3019.xml"/><Relationship Id="rId374" Type="http://schemas.openxmlformats.org/officeDocument/2006/relationships/customXml" Target="../ink/ink3040.xml"/><Relationship Id="rId581" Type="http://schemas.openxmlformats.org/officeDocument/2006/relationships/image" Target="../media/image1056.png"/><Relationship Id="rId71" Type="http://schemas.openxmlformats.org/officeDocument/2006/relationships/image" Target="../media/image291.png"/><Relationship Id="rId234" Type="http://schemas.openxmlformats.org/officeDocument/2006/relationships/customXml" Target="../ink/ink2970.xml"/><Relationship Id="rId2" Type="http://schemas.openxmlformats.org/officeDocument/2006/relationships/customXml" Target="../ink/ink2854.xml"/><Relationship Id="rId29" Type="http://schemas.openxmlformats.org/officeDocument/2006/relationships/image" Target="../media/image259.png"/><Relationship Id="rId276" Type="http://schemas.openxmlformats.org/officeDocument/2006/relationships/customXml" Target="../ink/ink2991.xml"/><Relationship Id="rId441" Type="http://schemas.openxmlformats.org/officeDocument/2006/relationships/image" Target="../media/image975.png"/><Relationship Id="rId483" Type="http://schemas.openxmlformats.org/officeDocument/2006/relationships/image" Target="../media/image998.png"/><Relationship Id="rId539" Type="http://schemas.openxmlformats.org/officeDocument/2006/relationships/image" Target="../media/image1033.png"/><Relationship Id="rId40" Type="http://schemas.openxmlformats.org/officeDocument/2006/relationships/customXml" Target="../ink/ink2873.xml"/><Relationship Id="rId136" Type="http://schemas.openxmlformats.org/officeDocument/2006/relationships/customXml" Target="../ink/ink2921.xml"/><Relationship Id="rId178" Type="http://schemas.openxmlformats.org/officeDocument/2006/relationships/customXml" Target="../ink/ink2942.xml"/><Relationship Id="rId301" Type="http://schemas.openxmlformats.org/officeDocument/2006/relationships/image" Target="../media/image848.png"/><Relationship Id="rId343" Type="http://schemas.openxmlformats.org/officeDocument/2006/relationships/image" Target="../media/image887.png"/><Relationship Id="rId550" Type="http://schemas.openxmlformats.org/officeDocument/2006/relationships/customXml" Target="../ink/ink3129.xml"/><Relationship Id="rId82" Type="http://schemas.openxmlformats.org/officeDocument/2006/relationships/customXml" Target="../ink/ink2894.xml"/><Relationship Id="rId203" Type="http://schemas.openxmlformats.org/officeDocument/2006/relationships/image" Target="../media/image676.png"/><Relationship Id="rId385" Type="http://schemas.openxmlformats.org/officeDocument/2006/relationships/image" Target="../media/image928.png"/><Relationship Id="rId245" Type="http://schemas.openxmlformats.org/officeDocument/2006/relationships/image" Target="../media/image719.png"/><Relationship Id="rId287" Type="http://schemas.openxmlformats.org/officeDocument/2006/relationships/image" Target="../media/image781.png"/><Relationship Id="rId410" Type="http://schemas.openxmlformats.org/officeDocument/2006/relationships/customXml" Target="../ink/ink3058.xml"/><Relationship Id="rId452" Type="http://schemas.openxmlformats.org/officeDocument/2006/relationships/customXml" Target="../ink/ink3080.xml"/><Relationship Id="rId494" Type="http://schemas.openxmlformats.org/officeDocument/2006/relationships/customXml" Target="../ink/ink3101.xml"/><Relationship Id="rId508" Type="http://schemas.openxmlformats.org/officeDocument/2006/relationships/customXml" Target="../ink/ink3108.xml"/><Relationship Id="rId105" Type="http://schemas.openxmlformats.org/officeDocument/2006/relationships/image" Target="../media/image517.png"/><Relationship Id="rId147" Type="http://schemas.openxmlformats.org/officeDocument/2006/relationships/image" Target="../media/image544.png"/><Relationship Id="rId312" Type="http://schemas.openxmlformats.org/officeDocument/2006/relationships/customXml" Target="../ink/ink3009.xml"/><Relationship Id="rId354" Type="http://schemas.openxmlformats.org/officeDocument/2006/relationships/customXml" Target="../ink/ink3030.xml"/><Relationship Id="rId51" Type="http://schemas.openxmlformats.org/officeDocument/2006/relationships/image" Target="../media/image270.png"/><Relationship Id="rId93" Type="http://schemas.openxmlformats.org/officeDocument/2006/relationships/image" Target="../media/image302.png"/><Relationship Id="rId189" Type="http://schemas.openxmlformats.org/officeDocument/2006/relationships/image" Target="../media/image669.png"/><Relationship Id="rId396" Type="http://schemas.openxmlformats.org/officeDocument/2006/relationships/customXml" Target="../ink/ink3051.xml"/><Relationship Id="rId561" Type="http://schemas.openxmlformats.org/officeDocument/2006/relationships/image" Target="../media/image1045.png"/><Relationship Id="rId214" Type="http://schemas.openxmlformats.org/officeDocument/2006/relationships/customXml" Target="../ink/ink2960.xml"/><Relationship Id="rId256" Type="http://schemas.openxmlformats.org/officeDocument/2006/relationships/customXml" Target="../ink/ink2981.xml"/><Relationship Id="rId298" Type="http://schemas.openxmlformats.org/officeDocument/2006/relationships/customXml" Target="../ink/ink3002.xml"/><Relationship Id="rId421" Type="http://schemas.openxmlformats.org/officeDocument/2006/relationships/image" Target="../media/image965.png"/><Relationship Id="rId463" Type="http://schemas.openxmlformats.org/officeDocument/2006/relationships/image" Target="../media/image987.png"/><Relationship Id="rId519" Type="http://schemas.openxmlformats.org/officeDocument/2006/relationships/image" Target="../media/image1022.png"/><Relationship Id="rId116" Type="http://schemas.openxmlformats.org/officeDocument/2006/relationships/customXml" Target="../ink/ink2911.xml"/><Relationship Id="rId158" Type="http://schemas.openxmlformats.org/officeDocument/2006/relationships/customXml" Target="../ink/ink2932.xml"/><Relationship Id="rId323" Type="http://schemas.openxmlformats.org/officeDocument/2006/relationships/image" Target="../media/image876.png"/><Relationship Id="rId530" Type="http://schemas.openxmlformats.org/officeDocument/2006/relationships/customXml" Target="../ink/ink3119.xml"/><Relationship Id="rId20" Type="http://schemas.openxmlformats.org/officeDocument/2006/relationships/customXml" Target="../ink/ink2863.xml"/><Relationship Id="rId62" Type="http://schemas.openxmlformats.org/officeDocument/2006/relationships/customXml" Target="../ink/ink2884.xml"/><Relationship Id="rId365" Type="http://schemas.openxmlformats.org/officeDocument/2006/relationships/image" Target="../media/image903.png"/><Relationship Id="rId572" Type="http://schemas.openxmlformats.org/officeDocument/2006/relationships/customXml" Target="../ink/ink3140.xml"/><Relationship Id="rId225" Type="http://schemas.openxmlformats.org/officeDocument/2006/relationships/image" Target="../media/image691.png"/><Relationship Id="rId267" Type="http://schemas.openxmlformats.org/officeDocument/2006/relationships/image" Target="../media/image732.png"/><Relationship Id="rId432" Type="http://schemas.openxmlformats.org/officeDocument/2006/relationships/customXml" Target="../ink/ink3070.xml"/><Relationship Id="rId474" Type="http://schemas.openxmlformats.org/officeDocument/2006/relationships/customXml" Target="../ink/ink3091.xml"/><Relationship Id="rId127" Type="http://schemas.openxmlformats.org/officeDocument/2006/relationships/image" Target="../media/image528.png"/><Relationship Id="rId31" Type="http://schemas.openxmlformats.org/officeDocument/2006/relationships/image" Target="../media/image260.png"/><Relationship Id="rId73" Type="http://schemas.openxmlformats.org/officeDocument/2006/relationships/image" Target="../media/image292.png"/><Relationship Id="rId169" Type="http://schemas.openxmlformats.org/officeDocument/2006/relationships/image" Target="../media/image560.png"/><Relationship Id="rId334" Type="http://schemas.openxmlformats.org/officeDocument/2006/relationships/customXml" Target="../ink/ink3020.xml"/><Relationship Id="rId376" Type="http://schemas.openxmlformats.org/officeDocument/2006/relationships/customXml" Target="../ink/ink3041.xml"/><Relationship Id="rId541" Type="http://schemas.openxmlformats.org/officeDocument/2006/relationships/image" Target="../media/image1034.png"/><Relationship Id="rId583" Type="http://schemas.openxmlformats.org/officeDocument/2006/relationships/image" Target="../media/image1057.png"/><Relationship Id="rId4" Type="http://schemas.openxmlformats.org/officeDocument/2006/relationships/customXml" Target="../ink/ink2855.xml"/><Relationship Id="rId180" Type="http://schemas.openxmlformats.org/officeDocument/2006/relationships/customXml" Target="../ink/ink2943.xml"/><Relationship Id="rId236" Type="http://schemas.openxmlformats.org/officeDocument/2006/relationships/customXml" Target="../ink/ink2971.xml"/><Relationship Id="rId278" Type="http://schemas.openxmlformats.org/officeDocument/2006/relationships/customXml" Target="../ink/ink2992.xml"/><Relationship Id="rId401" Type="http://schemas.openxmlformats.org/officeDocument/2006/relationships/image" Target="../media/image937.png"/><Relationship Id="rId443" Type="http://schemas.openxmlformats.org/officeDocument/2006/relationships/image" Target="../media/image976.png"/><Relationship Id="rId303" Type="http://schemas.openxmlformats.org/officeDocument/2006/relationships/image" Target="../media/image849.png"/><Relationship Id="rId485" Type="http://schemas.openxmlformats.org/officeDocument/2006/relationships/image" Target="../media/image999.png"/><Relationship Id="rId42" Type="http://schemas.openxmlformats.org/officeDocument/2006/relationships/customXml" Target="../ink/ink2874.xml"/><Relationship Id="rId84" Type="http://schemas.openxmlformats.org/officeDocument/2006/relationships/customXml" Target="../ink/ink2895.xml"/><Relationship Id="rId138" Type="http://schemas.openxmlformats.org/officeDocument/2006/relationships/customXml" Target="../ink/ink2922.xml"/><Relationship Id="rId345" Type="http://schemas.openxmlformats.org/officeDocument/2006/relationships/image" Target="../media/image888.png"/><Relationship Id="rId387" Type="http://schemas.openxmlformats.org/officeDocument/2006/relationships/image" Target="../media/image929.png"/><Relationship Id="rId510" Type="http://schemas.openxmlformats.org/officeDocument/2006/relationships/customXml" Target="../ink/ink3109.xml"/><Relationship Id="rId552" Type="http://schemas.openxmlformats.org/officeDocument/2006/relationships/customXml" Target="../ink/ink3130.xml"/><Relationship Id="rId191" Type="http://schemas.openxmlformats.org/officeDocument/2006/relationships/image" Target="../media/image670.png"/><Relationship Id="rId205" Type="http://schemas.openxmlformats.org/officeDocument/2006/relationships/image" Target="../media/image681.png"/><Relationship Id="rId247" Type="http://schemas.openxmlformats.org/officeDocument/2006/relationships/image" Target="../media/image721.png"/><Relationship Id="rId412" Type="http://schemas.openxmlformats.org/officeDocument/2006/relationships/customXml" Target="../ink/ink3059.xml"/><Relationship Id="rId107" Type="http://schemas.openxmlformats.org/officeDocument/2006/relationships/image" Target="../media/image518.png"/><Relationship Id="rId289" Type="http://schemas.openxmlformats.org/officeDocument/2006/relationships/image" Target="../media/image782.png"/><Relationship Id="rId454" Type="http://schemas.openxmlformats.org/officeDocument/2006/relationships/customXml" Target="../ink/ink3081.xml"/><Relationship Id="rId496" Type="http://schemas.openxmlformats.org/officeDocument/2006/relationships/customXml" Target="../ink/ink3102.xml"/><Relationship Id="rId11" Type="http://schemas.openxmlformats.org/officeDocument/2006/relationships/image" Target="../media/image250.png"/><Relationship Id="rId53" Type="http://schemas.openxmlformats.org/officeDocument/2006/relationships/image" Target="../media/image271.png"/><Relationship Id="rId149" Type="http://schemas.openxmlformats.org/officeDocument/2006/relationships/image" Target="../media/image545.png"/><Relationship Id="rId314" Type="http://schemas.openxmlformats.org/officeDocument/2006/relationships/customXml" Target="../ink/ink3010.xml"/><Relationship Id="rId356" Type="http://schemas.openxmlformats.org/officeDocument/2006/relationships/customXml" Target="../ink/ink3031.xml"/><Relationship Id="rId398" Type="http://schemas.openxmlformats.org/officeDocument/2006/relationships/customXml" Target="../ink/ink3052.xml"/><Relationship Id="rId521" Type="http://schemas.openxmlformats.org/officeDocument/2006/relationships/image" Target="../media/image1023.png"/><Relationship Id="rId563" Type="http://schemas.openxmlformats.org/officeDocument/2006/relationships/image" Target="../media/image1046.png"/><Relationship Id="rId95" Type="http://schemas.openxmlformats.org/officeDocument/2006/relationships/image" Target="../media/image303.png"/><Relationship Id="rId160" Type="http://schemas.openxmlformats.org/officeDocument/2006/relationships/customXml" Target="../ink/ink2933.xml"/><Relationship Id="rId216" Type="http://schemas.openxmlformats.org/officeDocument/2006/relationships/customXml" Target="../ink/ink2961.xml"/><Relationship Id="rId423" Type="http://schemas.openxmlformats.org/officeDocument/2006/relationships/image" Target="../media/image966.png"/><Relationship Id="rId258" Type="http://schemas.openxmlformats.org/officeDocument/2006/relationships/customXml" Target="../ink/ink2982.xml"/><Relationship Id="rId465" Type="http://schemas.openxmlformats.org/officeDocument/2006/relationships/image" Target="../media/image988.png"/><Relationship Id="rId22" Type="http://schemas.openxmlformats.org/officeDocument/2006/relationships/customXml" Target="../ink/ink2864.xml"/><Relationship Id="rId64" Type="http://schemas.openxmlformats.org/officeDocument/2006/relationships/customXml" Target="../ink/ink2885.xml"/><Relationship Id="rId118" Type="http://schemas.openxmlformats.org/officeDocument/2006/relationships/customXml" Target="../ink/ink2912.xml"/><Relationship Id="rId325" Type="http://schemas.openxmlformats.org/officeDocument/2006/relationships/image" Target="../media/image877.png"/><Relationship Id="rId367" Type="http://schemas.openxmlformats.org/officeDocument/2006/relationships/image" Target="../media/image904.png"/><Relationship Id="rId532" Type="http://schemas.openxmlformats.org/officeDocument/2006/relationships/customXml" Target="../ink/ink3120.xml"/><Relationship Id="rId574" Type="http://schemas.openxmlformats.org/officeDocument/2006/relationships/customXml" Target="../ink/ink3141.xml"/><Relationship Id="rId171" Type="http://schemas.openxmlformats.org/officeDocument/2006/relationships/image" Target="../media/image561.png"/><Relationship Id="rId227" Type="http://schemas.openxmlformats.org/officeDocument/2006/relationships/image" Target="../media/image692.png"/><Relationship Id="rId269" Type="http://schemas.openxmlformats.org/officeDocument/2006/relationships/image" Target="../media/image736.png"/><Relationship Id="rId434" Type="http://schemas.openxmlformats.org/officeDocument/2006/relationships/customXml" Target="../ink/ink3071.xml"/><Relationship Id="rId476" Type="http://schemas.openxmlformats.org/officeDocument/2006/relationships/customXml" Target="../ink/ink3092.xml"/><Relationship Id="rId33" Type="http://schemas.openxmlformats.org/officeDocument/2006/relationships/image" Target="../media/image261.png"/><Relationship Id="rId129" Type="http://schemas.openxmlformats.org/officeDocument/2006/relationships/image" Target="../media/image529.png"/><Relationship Id="rId280" Type="http://schemas.openxmlformats.org/officeDocument/2006/relationships/customXml" Target="../ink/ink2993.xml"/><Relationship Id="rId336" Type="http://schemas.openxmlformats.org/officeDocument/2006/relationships/customXml" Target="../ink/ink3021.xml"/><Relationship Id="rId501" Type="http://schemas.openxmlformats.org/officeDocument/2006/relationships/image" Target="../media/image1012.png"/><Relationship Id="rId543" Type="http://schemas.openxmlformats.org/officeDocument/2006/relationships/image" Target="../media/image1035.png"/><Relationship Id="rId75" Type="http://schemas.openxmlformats.org/officeDocument/2006/relationships/image" Target="../media/image293.png"/><Relationship Id="rId140" Type="http://schemas.openxmlformats.org/officeDocument/2006/relationships/customXml" Target="../ink/ink2923.xml"/><Relationship Id="rId182" Type="http://schemas.openxmlformats.org/officeDocument/2006/relationships/customXml" Target="../ink/ink2944.xml"/><Relationship Id="rId378" Type="http://schemas.openxmlformats.org/officeDocument/2006/relationships/customXml" Target="../ink/ink3042.xml"/><Relationship Id="rId403" Type="http://schemas.openxmlformats.org/officeDocument/2006/relationships/image" Target="../media/image938.png"/><Relationship Id="rId585" Type="http://schemas.openxmlformats.org/officeDocument/2006/relationships/image" Target="../media/image1058.png"/><Relationship Id="rId6" Type="http://schemas.openxmlformats.org/officeDocument/2006/relationships/customXml" Target="../ink/ink2856.xml"/><Relationship Id="rId238" Type="http://schemas.openxmlformats.org/officeDocument/2006/relationships/customXml" Target="../ink/ink2972.xml"/><Relationship Id="rId445" Type="http://schemas.openxmlformats.org/officeDocument/2006/relationships/image" Target="../media/image977.png"/><Relationship Id="rId487" Type="http://schemas.openxmlformats.org/officeDocument/2006/relationships/image" Target="../media/image1001.png"/><Relationship Id="rId291" Type="http://schemas.openxmlformats.org/officeDocument/2006/relationships/image" Target="../media/image783.png"/><Relationship Id="rId305" Type="http://schemas.openxmlformats.org/officeDocument/2006/relationships/image" Target="../media/image851.png"/><Relationship Id="rId347" Type="http://schemas.openxmlformats.org/officeDocument/2006/relationships/image" Target="../media/image889.png"/><Relationship Id="rId512" Type="http://schemas.openxmlformats.org/officeDocument/2006/relationships/customXml" Target="../ink/ink3110.xml"/><Relationship Id="rId44" Type="http://schemas.openxmlformats.org/officeDocument/2006/relationships/customXml" Target="../ink/ink2875.xml"/><Relationship Id="rId86" Type="http://schemas.openxmlformats.org/officeDocument/2006/relationships/customXml" Target="../ink/ink2896.xml"/><Relationship Id="rId151" Type="http://schemas.openxmlformats.org/officeDocument/2006/relationships/image" Target="../media/image546.png"/><Relationship Id="rId389" Type="http://schemas.openxmlformats.org/officeDocument/2006/relationships/image" Target="../media/image931.png"/><Relationship Id="rId554" Type="http://schemas.openxmlformats.org/officeDocument/2006/relationships/customXml" Target="../ink/ink3131.xml"/><Relationship Id="rId193" Type="http://schemas.openxmlformats.org/officeDocument/2006/relationships/image" Target="../media/image671.png"/><Relationship Id="rId207" Type="http://schemas.openxmlformats.org/officeDocument/2006/relationships/image" Target="../media/image682.png"/><Relationship Id="rId249" Type="http://schemas.openxmlformats.org/officeDocument/2006/relationships/image" Target="../media/image722.png"/><Relationship Id="rId414" Type="http://schemas.openxmlformats.org/officeDocument/2006/relationships/customXml" Target="../ink/ink3060.xml"/><Relationship Id="rId456" Type="http://schemas.openxmlformats.org/officeDocument/2006/relationships/customXml" Target="../ink/ink3082.xml"/><Relationship Id="rId498" Type="http://schemas.openxmlformats.org/officeDocument/2006/relationships/customXml" Target="../ink/ink3103.xml"/><Relationship Id="rId13" Type="http://schemas.openxmlformats.org/officeDocument/2006/relationships/image" Target="../media/image251.png"/><Relationship Id="rId109" Type="http://schemas.openxmlformats.org/officeDocument/2006/relationships/image" Target="../media/image519.png"/><Relationship Id="rId260" Type="http://schemas.openxmlformats.org/officeDocument/2006/relationships/customXml" Target="../ink/ink2983.xml"/><Relationship Id="rId316" Type="http://schemas.openxmlformats.org/officeDocument/2006/relationships/customXml" Target="../ink/ink3011.xml"/><Relationship Id="rId523" Type="http://schemas.openxmlformats.org/officeDocument/2006/relationships/image" Target="../media/image1024.png"/><Relationship Id="rId55" Type="http://schemas.openxmlformats.org/officeDocument/2006/relationships/image" Target="../media/image272.png"/><Relationship Id="rId97" Type="http://schemas.openxmlformats.org/officeDocument/2006/relationships/image" Target="../media/image304.png"/><Relationship Id="rId120" Type="http://schemas.openxmlformats.org/officeDocument/2006/relationships/customXml" Target="../ink/ink2913.xml"/><Relationship Id="rId358" Type="http://schemas.openxmlformats.org/officeDocument/2006/relationships/customXml" Target="../ink/ink3032.xml"/><Relationship Id="rId565" Type="http://schemas.openxmlformats.org/officeDocument/2006/relationships/image" Target="../media/image1047.png"/><Relationship Id="rId162" Type="http://schemas.openxmlformats.org/officeDocument/2006/relationships/customXml" Target="../ink/ink2934.xml"/><Relationship Id="rId218" Type="http://schemas.openxmlformats.org/officeDocument/2006/relationships/customXml" Target="../ink/ink2962.xml"/><Relationship Id="rId425" Type="http://schemas.openxmlformats.org/officeDocument/2006/relationships/customXml" Target="../ink/ink3066.xml"/><Relationship Id="rId467" Type="http://schemas.openxmlformats.org/officeDocument/2006/relationships/image" Target="../media/image989.png"/><Relationship Id="rId271" Type="http://schemas.openxmlformats.org/officeDocument/2006/relationships/image" Target="../media/image737.png"/><Relationship Id="rId24" Type="http://schemas.openxmlformats.org/officeDocument/2006/relationships/customXml" Target="../ink/ink2865.xml"/><Relationship Id="rId66" Type="http://schemas.openxmlformats.org/officeDocument/2006/relationships/customXml" Target="../ink/ink2886.xml"/><Relationship Id="rId131" Type="http://schemas.openxmlformats.org/officeDocument/2006/relationships/image" Target="../media/image530.png"/><Relationship Id="rId327" Type="http://schemas.openxmlformats.org/officeDocument/2006/relationships/image" Target="../media/image878.png"/><Relationship Id="rId369" Type="http://schemas.openxmlformats.org/officeDocument/2006/relationships/image" Target="../media/image905.png"/><Relationship Id="rId534" Type="http://schemas.openxmlformats.org/officeDocument/2006/relationships/customXml" Target="../ink/ink3121.xml"/><Relationship Id="rId576" Type="http://schemas.openxmlformats.org/officeDocument/2006/relationships/customXml" Target="../ink/ink3142.xml"/><Relationship Id="rId173" Type="http://schemas.openxmlformats.org/officeDocument/2006/relationships/image" Target="../media/image562.png"/><Relationship Id="rId229" Type="http://schemas.openxmlformats.org/officeDocument/2006/relationships/image" Target="../media/image707.png"/><Relationship Id="rId380" Type="http://schemas.openxmlformats.org/officeDocument/2006/relationships/customXml" Target="../ink/ink3043.xml"/><Relationship Id="rId436" Type="http://schemas.openxmlformats.org/officeDocument/2006/relationships/customXml" Target="../ink/ink3072.xml"/><Relationship Id="rId240" Type="http://schemas.openxmlformats.org/officeDocument/2006/relationships/customXml" Target="../ink/ink2973.xml"/><Relationship Id="rId478" Type="http://schemas.openxmlformats.org/officeDocument/2006/relationships/customXml" Target="../ink/ink3093.xml"/><Relationship Id="rId35" Type="http://schemas.openxmlformats.org/officeDocument/2006/relationships/image" Target="../media/image262.png"/><Relationship Id="rId77" Type="http://schemas.openxmlformats.org/officeDocument/2006/relationships/image" Target="../media/image294.png"/><Relationship Id="rId100" Type="http://schemas.openxmlformats.org/officeDocument/2006/relationships/customXml" Target="../ink/ink2903.xml"/><Relationship Id="rId282" Type="http://schemas.openxmlformats.org/officeDocument/2006/relationships/customXml" Target="../ink/ink2994.xml"/><Relationship Id="rId338" Type="http://schemas.openxmlformats.org/officeDocument/2006/relationships/customXml" Target="../ink/ink3022.xml"/><Relationship Id="rId503" Type="http://schemas.openxmlformats.org/officeDocument/2006/relationships/image" Target="../media/image1013.png"/><Relationship Id="rId545" Type="http://schemas.openxmlformats.org/officeDocument/2006/relationships/image" Target="../media/image1036.png"/><Relationship Id="rId587" Type="http://schemas.openxmlformats.org/officeDocument/2006/relationships/image" Target="../media/image1059.png"/><Relationship Id="rId8" Type="http://schemas.openxmlformats.org/officeDocument/2006/relationships/customXml" Target="../ink/ink2857.xml"/><Relationship Id="rId142" Type="http://schemas.openxmlformats.org/officeDocument/2006/relationships/customXml" Target="../ink/ink2924.xml"/><Relationship Id="rId184" Type="http://schemas.openxmlformats.org/officeDocument/2006/relationships/customXml" Target="../ink/ink2945.xml"/><Relationship Id="rId391" Type="http://schemas.openxmlformats.org/officeDocument/2006/relationships/image" Target="../media/image932.png"/><Relationship Id="rId405" Type="http://schemas.openxmlformats.org/officeDocument/2006/relationships/image" Target="../media/image939.png"/><Relationship Id="rId447" Type="http://schemas.openxmlformats.org/officeDocument/2006/relationships/image" Target="../media/image978.png"/><Relationship Id="rId251" Type="http://schemas.openxmlformats.org/officeDocument/2006/relationships/image" Target="../media/image723.png"/><Relationship Id="rId489" Type="http://schemas.openxmlformats.org/officeDocument/2006/relationships/image" Target="../media/image1002.png"/><Relationship Id="rId46" Type="http://schemas.openxmlformats.org/officeDocument/2006/relationships/customXml" Target="../ink/ink2876.xml"/><Relationship Id="rId293" Type="http://schemas.openxmlformats.org/officeDocument/2006/relationships/image" Target="../media/image784.png"/><Relationship Id="rId307" Type="http://schemas.openxmlformats.org/officeDocument/2006/relationships/image" Target="../media/image852.png"/><Relationship Id="rId349" Type="http://schemas.openxmlformats.org/officeDocument/2006/relationships/image" Target="../media/image891.png"/><Relationship Id="rId514" Type="http://schemas.openxmlformats.org/officeDocument/2006/relationships/customXml" Target="../ink/ink3111.xml"/><Relationship Id="rId556" Type="http://schemas.openxmlformats.org/officeDocument/2006/relationships/customXml" Target="../ink/ink3132.xml"/><Relationship Id="rId88" Type="http://schemas.openxmlformats.org/officeDocument/2006/relationships/customXml" Target="../ink/ink2897.xml"/><Relationship Id="rId111" Type="http://schemas.openxmlformats.org/officeDocument/2006/relationships/image" Target="../media/image520.png"/><Relationship Id="rId153" Type="http://schemas.openxmlformats.org/officeDocument/2006/relationships/image" Target="../media/image547.png"/><Relationship Id="rId195" Type="http://schemas.openxmlformats.org/officeDocument/2006/relationships/image" Target="../media/image672.png"/><Relationship Id="rId209" Type="http://schemas.openxmlformats.org/officeDocument/2006/relationships/image" Target="../media/image683.png"/><Relationship Id="rId360" Type="http://schemas.openxmlformats.org/officeDocument/2006/relationships/customXml" Target="../ink/ink3033.xml"/><Relationship Id="rId416" Type="http://schemas.openxmlformats.org/officeDocument/2006/relationships/customXml" Target="../ink/ink3061.xml"/><Relationship Id="rId220" Type="http://schemas.openxmlformats.org/officeDocument/2006/relationships/customXml" Target="../ink/ink2963.xml"/><Relationship Id="rId458" Type="http://schemas.openxmlformats.org/officeDocument/2006/relationships/customXml" Target="../ink/ink3083.xml"/><Relationship Id="rId15" Type="http://schemas.openxmlformats.org/officeDocument/2006/relationships/image" Target="../media/image252.png"/><Relationship Id="rId57" Type="http://schemas.openxmlformats.org/officeDocument/2006/relationships/image" Target="../media/image279.png"/><Relationship Id="rId262" Type="http://schemas.openxmlformats.org/officeDocument/2006/relationships/customXml" Target="../ink/ink2984.xml"/><Relationship Id="rId318" Type="http://schemas.openxmlformats.org/officeDocument/2006/relationships/customXml" Target="../ink/ink3012.xml"/><Relationship Id="rId525" Type="http://schemas.openxmlformats.org/officeDocument/2006/relationships/image" Target="../media/image1025.png"/><Relationship Id="rId567" Type="http://schemas.openxmlformats.org/officeDocument/2006/relationships/image" Target="../media/image1048.png"/><Relationship Id="rId99" Type="http://schemas.openxmlformats.org/officeDocument/2006/relationships/image" Target="../media/image514.png"/><Relationship Id="rId122" Type="http://schemas.openxmlformats.org/officeDocument/2006/relationships/customXml" Target="../ink/ink2914.xml"/><Relationship Id="rId164" Type="http://schemas.openxmlformats.org/officeDocument/2006/relationships/customXml" Target="../ink/ink2935.xml"/><Relationship Id="rId371" Type="http://schemas.openxmlformats.org/officeDocument/2006/relationships/image" Target="../media/image906.png"/><Relationship Id="rId427" Type="http://schemas.openxmlformats.org/officeDocument/2006/relationships/image" Target="../media/image967.png"/><Relationship Id="rId469" Type="http://schemas.openxmlformats.org/officeDocument/2006/relationships/image" Target="../media/image991.png"/><Relationship Id="rId26" Type="http://schemas.openxmlformats.org/officeDocument/2006/relationships/customXml" Target="../ink/ink2866.xml"/><Relationship Id="rId231" Type="http://schemas.openxmlformats.org/officeDocument/2006/relationships/image" Target="../media/image708.png"/><Relationship Id="rId273" Type="http://schemas.openxmlformats.org/officeDocument/2006/relationships/image" Target="../media/image738.png"/><Relationship Id="rId329" Type="http://schemas.openxmlformats.org/officeDocument/2006/relationships/image" Target="../media/image879.png"/><Relationship Id="rId480" Type="http://schemas.openxmlformats.org/officeDocument/2006/relationships/customXml" Target="../ink/ink3094.xml"/><Relationship Id="rId536" Type="http://schemas.openxmlformats.org/officeDocument/2006/relationships/customXml" Target="../ink/ink3122.xml"/><Relationship Id="rId68" Type="http://schemas.openxmlformats.org/officeDocument/2006/relationships/customXml" Target="../ink/ink2887.xml"/><Relationship Id="rId133" Type="http://schemas.openxmlformats.org/officeDocument/2006/relationships/image" Target="../media/image531.png"/><Relationship Id="rId175" Type="http://schemas.openxmlformats.org/officeDocument/2006/relationships/image" Target="../media/image563.png"/><Relationship Id="rId340" Type="http://schemas.openxmlformats.org/officeDocument/2006/relationships/customXml" Target="../ink/ink3023.xml"/><Relationship Id="rId578" Type="http://schemas.openxmlformats.org/officeDocument/2006/relationships/customXml" Target="../ink/ink3143.xml"/><Relationship Id="rId200" Type="http://schemas.openxmlformats.org/officeDocument/2006/relationships/customXml" Target="../ink/ink2953.xml"/><Relationship Id="rId382" Type="http://schemas.openxmlformats.org/officeDocument/2006/relationships/customXml" Target="../ink/ink3044.xml"/><Relationship Id="rId438" Type="http://schemas.openxmlformats.org/officeDocument/2006/relationships/customXml" Target="../ink/ink3073.xml"/><Relationship Id="rId242" Type="http://schemas.openxmlformats.org/officeDocument/2006/relationships/customXml" Target="../ink/ink2974.xml"/><Relationship Id="rId284" Type="http://schemas.openxmlformats.org/officeDocument/2006/relationships/customXml" Target="../ink/ink2995.xml"/><Relationship Id="rId491" Type="http://schemas.openxmlformats.org/officeDocument/2006/relationships/image" Target="../media/image1003.png"/><Relationship Id="rId505" Type="http://schemas.openxmlformats.org/officeDocument/2006/relationships/image" Target="../media/image1014.png"/><Relationship Id="rId37" Type="http://schemas.openxmlformats.org/officeDocument/2006/relationships/image" Target="../media/image263.png"/><Relationship Id="rId79" Type="http://schemas.openxmlformats.org/officeDocument/2006/relationships/image" Target="../media/image295.png"/><Relationship Id="rId102" Type="http://schemas.openxmlformats.org/officeDocument/2006/relationships/customXml" Target="../ink/ink2904.xml"/><Relationship Id="rId144" Type="http://schemas.openxmlformats.org/officeDocument/2006/relationships/customXml" Target="../ink/ink2925.xml"/><Relationship Id="rId547" Type="http://schemas.openxmlformats.org/officeDocument/2006/relationships/image" Target="../media/image1037.png"/><Relationship Id="rId589" Type="http://schemas.openxmlformats.org/officeDocument/2006/relationships/image" Target="../media/image1061.png"/><Relationship Id="rId90" Type="http://schemas.openxmlformats.org/officeDocument/2006/relationships/customXml" Target="../ink/ink2898.xml"/><Relationship Id="rId186" Type="http://schemas.openxmlformats.org/officeDocument/2006/relationships/customXml" Target="../ink/ink2946.xml"/><Relationship Id="rId351" Type="http://schemas.openxmlformats.org/officeDocument/2006/relationships/image" Target="../media/image892.png"/><Relationship Id="rId393" Type="http://schemas.openxmlformats.org/officeDocument/2006/relationships/image" Target="../media/image933.png"/><Relationship Id="rId407" Type="http://schemas.openxmlformats.org/officeDocument/2006/relationships/image" Target="../media/image941.png"/><Relationship Id="rId449" Type="http://schemas.openxmlformats.org/officeDocument/2006/relationships/image" Target="../media/image979.png"/><Relationship Id="rId211" Type="http://schemas.openxmlformats.org/officeDocument/2006/relationships/image" Target="../media/image684.png"/><Relationship Id="rId253" Type="http://schemas.openxmlformats.org/officeDocument/2006/relationships/image" Target="../media/image724.png"/><Relationship Id="rId295" Type="http://schemas.openxmlformats.org/officeDocument/2006/relationships/image" Target="../media/image785.png"/><Relationship Id="rId309" Type="http://schemas.openxmlformats.org/officeDocument/2006/relationships/image" Target="../media/image853.png"/><Relationship Id="rId460" Type="http://schemas.openxmlformats.org/officeDocument/2006/relationships/customXml" Target="../ink/ink3084.xml"/><Relationship Id="rId516" Type="http://schemas.openxmlformats.org/officeDocument/2006/relationships/customXml" Target="../ink/ink3112.xml"/><Relationship Id="rId48" Type="http://schemas.openxmlformats.org/officeDocument/2006/relationships/customXml" Target="../ink/ink2877.xml"/><Relationship Id="rId113" Type="http://schemas.openxmlformats.org/officeDocument/2006/relationships/image" Target="../media/image521.png"/><Relationship Id="rId320" Type="http://schemas.openxmlformats.org/officeDocument/2006/relationships/customXml" Target="../ink/ink3013.xml"/><Relationship Id="rId558" Type="http://schemas.openxmlformats.org/officeDocument/2006/relationships/customXml" Target="../ink/ink3133.xml"/><Relationship Id="rId155" Type="http://schemas.openxmlformats.org/officeDocument/2006/relationships/image" Target="../media/image548.png"/><Relationship Id="rId197" Type="http://schemas.openxmlformats.org/officeDocument/2006/relationships/image" Target="../media/image673.png"/><Relationship Id="rId362" Type="http://schemas.openxmlformats.org/officeDocument/2006/relationships/customXml" Target="../ink/ink3034.xml"/><Relationship Id="rId418" Type="http://schemas.openxmlformats.org/officeDocument/2006/relationships/customXml" Target="../ink/ink3062.xml"/><Relationship Id="rId222" Type="http://schemas.openxmlformats.org/officeDocument/2006/relationships/customXml" Target="../ink/ink2964.xml"/><Relationship Id="rId264" Type="http://schemas.openxmlformats.org/officeDocument/2006/relationships/customXml" Target="../ink/ink2985.xml"/><Relationship Id="rId471" Type="http://schemas.openxmlformats.org/officeDocument/2006/relationships/image" Target="../media/image992.png"/><Relationship Id="rId17" Type="http://schemas.openxmlformats.org/officeDocument/2006/relationships/image" Target="../media/image253.png"/><Relationship Id="rId59" Type="http://schemas.openxmlformats.org/officeDocument/2006/relationships/image" Target="../media/image280.png"/><Relationship Id="rId124" Type="http://schemas.openxmlformats.org/officeDocument/2006/relationships/customXml" Target="../ink/ink2915.xml"/><Relationship Id="rId527" Type="http://schemas.openxmlformats.org/officeDocument/2006/relationships/image" Target="../media/image1026.png"/><Relationship Id="rId569" Type="http://schemas.openxmlformats.org/officeDocument/2006/relationships/image" Target="../media/image1049.png"/><Relationship Id="rId70" Type="http://schemas.openxmlformats.org/officeDocument/2006/relationships/customXml" Target="../ink/ink2888.xml"/><Relationship Id="rId166" Type="http://schemas.openxmlformats.org/officeDocument/2006/relationships/customXml" Target="../ink/ink2936.xml"/><Relationship Id="rId331" Type="http://schemas.openxmlformats.org/officeDocument/2006/relationships/image" Target="../media/image881.png"/><Relationship Id="rId373" Type="http://schemas.openxmlformats.org/officeDocument/2006/relationships/image" Target="../media/image907.png"/><Relationship Id="rId429" Type="http://schemas.openxmlformats.org/officeDocument/2006/relationships/image" Target="../media/image968.png"/><Relationship Id="rId580" Type="http://schemas.openxmlformats.org/officeDocument/2006/relationships/customXml" Target="../ink/ink3144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709.png"/><Relationship Id="rId440" Type="http://schemas.openxmlformats.org/officeDocument/2006/relationships/customXml" Target="../ink/ink3074.xml"/><Relationship Id="rId28" Type="http://schemas.openxmlformats.org/officeDocument/2006/relationships/customXml" Target="../ink/ink2867.xml"/><Relationship Id="rId275" Type="http://schemas.openxmlformats.org/officeDocument/2006/relationships/image" Target="../media/image739.png"/><Relationship Id="rId300" Type="http://schemas.openxmlformats.org/officeDocument/2006/relationships/customXml" Target="../ink/ink3003.xml"/><Relationship Id="rId482" Type="http://schemas.openxmlformats.org/officeDocument/2006/relationships/customXml" Target="../ink/ink3095.xml"/><Relationship Id="rId538" Type="http://schemas.openxmlformats.org/officeDocument/2006/relationships/customXml" Target="../ink/ink3123.xml"/><Relationship Id="rId81" Type="http://schemas.openxmlformats.org/officeDocument/2006/relationships/image" Target="../media/image296.png"/><Relationship Id="rId135" Type="http://schemas.openxmlformats.org/officeDocument/2006/relationships/image" Target="../media/image532.png"/><Relationship Id="rId177" Type="http://schemas.openxmlformats.org/officeDocument/2006/relationships/image" Target="../media/image564.png"/><Relationship Id="rId342" Type="http://schemas.openxmlformats.org/officeDocument/2006/relationships/customXml" Target="../ink/ink3024.xml"/><Relationship Id="rId384" Type="http://schemas.openxmlformats.org/officeDocument/2006/relationships/customXml" Target="../ink/ink3045.xml"/><Relationship Id="rId591" Type="http://schemas.openxmlformats.org/officeDocument/2006/relationships/image" Target="../media/image1062.png"/><Relationship Id="rId202" Type="http://schemas.openxmlformats.org/officeDocument/2006/relationships/customXml" Target="../ink/ink2954.xml"/><Relationship Id="rId244" Type="http://schemas.openxmlformats.org/officeDocument/2006/relationships/customXml" Target="../ink/ink2975.xml"/><Relationship Id="rId39" Type="http://schemas.openxmlformats.org/officeDocument/2006/relationships/image" Target="../media/image264.png"/><Relationship Id="rId286" Type="http://schemas.openxmlformats.org/officeDocument/2006/relationships/customXml" Target="../ink/ink2996.xml"/><Relationship Id="rId451" Type="http://schemas.openxmlformats.org/officeDocument/2006/relationships/image" Target="../media/image981.png"/><Relationship Id="rId493" Type="http://schemas.openxmlformats.org/officeDocument/2006/relationships/image" Target="../media/image1004.png"/><Relationship Id="rId507" Type="http://schemas.openxmlformats.org/officeDocument/2006/relationships/image" Target="../media/image1015.png"/><Relationship Id="rId549" Type="http://schemas.openxmlformats.org/officeDocument/2006/relationships/image" Target="../media/image1038.png"/><Relationship Id="rId50" Type="http://schemas.openxmlformats.org/officeDocument/2006/relationships/customXml" Target="../ink/ink2878.xml"/><Relationship Id="rId104" Type="http://schemas.openxmlformats.org/officeDocument/2006/relationships/customXml" Target="../ink/ink2905.xml"/><Relationship Id="rId146" Type="http://schemas.openxmlformats.org/officeDocument/2006/relationships/customXml" Target="../ink/ink2926.xml"/><Relationship Id="rId188" Type="http://schemas.openxmlformats.org/officeDocument/2006/relationships/customXml" Target="../ink/ink2947.xml"/><Relationship Id="rId311" Type="http://schemas.openxmlformats.org/officeDocument/2006/relationships/image" Target="../media/image854.png"/><Relationship Id="rId353" Type="http://schemas.openxmlformats.org/officeDocument/2006/relationships/image" Target="../media/image893.png"/><Relationship Id="rId395" Type="http://schemas.openxmlformats.org/officeDocument/2006/relationships/image" Target="../media/image934.png"/><Relationship Id="rId409" Type="http://schemas.openxmlformats.org/officeDocument/2006/relationships/image" Target="../media/image942.png"/><Relationship Id="rId560" Type="http://schemas.openxmlformats.org/officeDocument/2006/relationships/customXml" Target="../ink/ink3134.xml"/><Relationship Id="rId92" Type="http://schemas.openxmlformats.org/officeDocument/2006/relationships/customXml" Target="../ink/ink2899.xml"/><Relationship Id="rId213" Type="http://schemas.openxmlformats.org/officeDocument/2006/relationships/image" Target="../media/image685.png"/><Relationship Id="rId420" Type="http://schemas.openxmlformats.org/officeDocument/2006/relationships/customXml" Target="../ink/ink3063.xml"/><Relationship Id="rId255" Type="http://schemas.openxmlformats.org/officeDocument/2006/relationships/image" Target="../media/image725.png"/><Relationship Id="rId297" Type="http://schemas.openxmlformats.org/officeDocument/2006/relationships/image" Target="../media/image846.png"/><Relationship Id="rId462" Type="http://schemas.openxmlformats.org/officeDocument/2006/relationships/customXml" Target="../ink/ink3085.xml"/><Relationship Id="rId518" Type="http://schemas.openxmlformats.org/officeDocument/2006/relationships/customXml" Target="../ink/ink3113.xml"/><Relationship Id="rId115" Type="http://schemas.openxmlformats.org/officeDocument/2006/relationships/image" Target="../media/image522.png"/><Relationship Id="rId157" Type="http://schemas.openxmlformats.org/officeDocument/2006/relationships/image" Target="../media/image554.png"/><Relationship Id="rId322" Type="http://schemas.openxmlformats.org/officeDocument/2006/relationships/customXml" Target="../ink/ink3014.xml"/><Relationship Id="rId364" Type="http://schemas.openxmlformats.org/officeDocument/2006/relationships/customXml" Target="../ink/ink3035.xml"/><Relationship Id="rId61" Type="http://schemas.openxmlformats.org/officeDocument/2006/relationships/image" Target="../media/image281.png"/><Relationship Id="rId199" Type="http://schemas.openxmlformats.org/officeDocument/2006/relationships/image" Target="../media/image674.png"/><Relationship Id="rId571" Type="http://schemas.openxmlformats.org/officeDocument/2006/relationships/image" Target="../media/image1051.png"/><Relationship Id="rId19" Type="http://schemas.openxmlformats.org/officeDocument/2006/relationships/image" Target="../media/image254.png"/><Relationship Id="rId224" Type="http://schemas.openxmlformats.org/officeDocument/2006/relationships/customXml" Target="../ink/ink2965.xml"/><Relationship Id="rId266" Type="http://schemas.openxmlformats.org/officeDocument/2006/relationships/customXml" Target="../ink/ink2986.xml"/><Relationship Id="rId431" Type="http://schemas.openxmlformats.org/officeDocument/2006/relationships/image" Target="../media/image969.png"/><Relationship Id="rId473" Type="http://schemas.openxmlformats.org/officeDocument/2006/relationships/image" Target="../media/image993.png"/><Relationship Id="rId529" Type="http://schemas.openxmlformats.org/officeDocument/2006/relationships/image" Target="../media/image1027.png"/><Relationship Id="rId30" Type="http://schemas.openxmlformats.org/officeDocument/2006/relationships/customXml" Target="../ink/ink2868.xml"/><Relationship Id="rId126" Type="http://schemas.openxmlformats.org/officeDocument/2006/relationships/customXml" Target="../ink/ink2916.xml"/><Relationship Id="rId168" Type="http://schemas.openxmlformats.org/officeDocument/2006/relationships/customXml" Target="../ink/ink2937.xml"/><Relationship Id="rId333" Type="http://schemas.openxmlformats.org/officeDocument/2006/relationships/image" Target="../media/image882.png"/><Relationship Id="rId540" Type="http://schemas.openxmlformats.org/officeDocument/2006/relationships/customXml" Target="../ink/ink3124.xml"/><Relationship Id="rId72" Type="http://schemas.openxmlformats.org/officeDocument/2006/relationships/customXml" Target="../ink/ink2889.xml"/><Relationship Id="rId375" Type="http://schemas.openxmlformats.org/officeDocument/2006/relationships/image" Target="../media/image923.png"/><Relationship Id="rId582" Type="http://schemas.openxmlformats.org/officeDocument/2006/relationships/customXml" Target="../ink/ink3145.xml"/><Relationship Id="rId3" Type="http://schemas.openxmlformats.org/officeDocument/2006/relationships/image" Target="../media/image246.png"/><Relationship Id="rId235" Type="http://schemas.openxmlformats.org/officeDocument/2006/relationships/image" Target="../media/image711.png"/><Relationship Id="rId277" Type="http://schemas.openxmlformats.org/officeDocument/2006/relationships/image" Target="../media/image741.png"/><Relationship Id="rId400" Type="http://schemas.openxmlformats.org/officeDocument/2006/relationships/customXml" Target="../ink/ink3053.xml"/><Relationship Id="rId442" Type="http://schemas.openxmlformats.org/officeDocument/2006/relationships/customXml" Target="../ink/ink3075.xml"/><Relationship Id="rId484" Type="http://schemas.openxmlformats.org/officeDocument/2006/relationships/customXml" Target="../ink/ink3096.xml"/><Relationship Id="rId137" Type="http://schemas.openxmlformats.org/officeDocument/2006/relationships/image" Target="../media/image533.png"/><Relationship Id="rId302" Type="http://schemas.openxmlformats.org/officeDocument/2006/relationships/customXml" Target="../ink/ink3004.xml"/><Relationship Id="rId344" Type="http://schemas.openxmlformats.org/officeDocument/2006/relationships/customXml" Target="../ink/ink3025.xml"/><Relationship Id="rId41" Type="http://schemas.openxmlformats.org/officeDocument/2006/relationships/image" Target="../media/image265.png"/><Relationship Id="rId83" Type="http://schemas.openxmlformats.org/officeDocument/2006/relationships/image" Target="../media/image297.png"/><Relationship Id="rId179" Type="http://schemas.openxmlformats.org/officeDocument/2006/relationships/image" Target="../media/image565.png"/><Relationship Id="rId386" Type="http://schemas.openxmlformats.org/officeDocument/2006/relationships/customXml" Target="../ink/ink3046.xml"/><Relationship Id="rId551" Type="http://schemas.openxmlformats.org/officeDocument/2006/relationships/image" Target="../media/image1039.png"/><Relationship Id="rId190" Type="http://schemas.openxmlformats.org/officeDocument/2006/relationships/customXml" Target="../ink/ink2948.xml"/><Relationship Id="rId204" Type="http://schemas.openxmlformats.org/officeDocument/2006/relationships/customXml" Target="../ink/ink2955.xml"/><Relationship Id="rId246" Type="http://schemas.openxmlformats.org/officeDocument/2006/relationships/customXml" Target="../ink/ink2976.xml"/><Relationship Id="rId288" Type="http://schemas.openxmlformats.org/officeDocument/2006/relationships/customXml" Target="../ink/ink2997.xml"/><Relationship Id="rId411" Type="http://schemas.openxmlformats.org/officeDocument/2006/relationships/image" Target="../media/image943.png"/><Relationship Id="rId453" Type="http://schemas.openxmlformats.org/officeDocument/2006/relationships/image" Target="../media/image982.png"/><Relationship Id="rId509" Type="http://schemas.openxmlformats.org/officeDocument/2006/relationships/image" Target="../media/image1016.png"/><Relationship Id="rId106" Type="http://schemas.openxmlformats.org/officeDocument/2006/relationships/customXml" Target="../ink/ink2906.xml"/><Relationship Id="rId313" Type="http://schemas.openxmlformats.org/officeDocument/2006/relationships/image" Target="../media/image871.png"/><Relationship Id="rId495" Type="http://schemas.openxmlformats.org/officeDocument/2006/relationships/image" Target="../media/image1008.png"/><Relationship Id="rId10" Type="http://schemas.openxmlformats.org/officeDocument/2006/relationships/customXml" Target="../ink/ink2858.xml"/><Relationship Id="rId52" Type="http://schemas.openxmlformats.org/officeDocument/2006/relationships/customXml" Target="../ink/ink2879.xml"/><Relationship Id="rId94" Type="http://schemas.openxmlformats.org/officeDocument/2006/relationships/customXml" Target="../ink/ink2900.xml"/><Relationship Id="rId148" Type="http://schemas.openxmlformats.org/officeDocument/2006/relationships/customXml" Target="../ink/ink2927.xml"/><Relationship Id="rId355" Type="http://schemas.openxmlformats.org/officeDocument/2006/relationships/image" Target="../media/image894.png"/><Relationship Id="rId397" Type="http://schemas.openxmlformats.org/officeDocument/2006/relationships/image" Target="../media/image935.png"/><Relationship Id="rId520" Type="http://schemas.openxmlformats.org/officeDocument/2006/relationships/customXml" Target="../ink/ink3114.xml"/><Relationship Id="rId562" Type="http://schemas.openxmlformats.org/officeDocument/2006/relationships/customXml" Target="../ink/ink3135.xml"/><Relationship Id="rId215" Type="http://schemas.openxmlformats.org/officeDocument/2006/relationships/image" Target="../media/image686.png"/><Relationship Id="rId257" Type="http://schemas.openxmlformats.org/officeDocument/2006/relationships/image" Target="../media/image726.png"/><Relationship Id="rId422" Type="http://schemas.openxmlformats.org/officeDocument/2006/relationships/customXml" Target="../ink/ink3064.xml"/><Relationship Id="rId464" Type="http://schemas.openxmlformats.org/officeDocument/2006/relationships/customXml" Target="../ink/ink3086.xml"/><Relationship Id="rId299" Type="http://schemas.openxmlformats.org/officeDocument/2006/relationships/image" Target="../media/image847.png"/><Relationship Id="rId63" Type="http://schemas.openxmlformats.org/officeDocument/2006/relationships/image" Target="../media/image282.png"/><Relationship Id="rId159" Type="http://schemas.openxmlformats.org/officeDocument/2006/relationships/image" Target="../media/image555.png"/><Relationship Id="rId366" Type="http://schemas.openxmlformats.org/officeDocument/2006/relationships/customXml" Target="../ink/ink3036.xml"/><Relationship Id="rId573" Type="http://schemas.openxmlformats.org/officeDocument/2006/relationships/image" Target="../media/image1052.png"/><Relationship Id="rId226" Type="http://schemas.openxmlformats.org/officeDocument/2006/relationships/customXml" Target="../ink/ink2966.xml"/><Relationship Id="rId433" Type="http://schemas.openxmlformats.org/officeDocument/2006/relationships/image" Target="../media/image971.png"/><Relationship Id="rId74" Type="http://schemas.openxmlformats.org/officeDocument/2006/relationships/customXml" Target="../ink/ink2890.xml"/><Relationship Id="rId377" Type="http://schemas.openxmlformats.org/officeDocument/2006/relationships/image" Target="../media/image924.png"/><Relationship Id="rId500" Type="http://schemas.openxmlformats.org/officeDocument/2006/relationships/customXml" Target="../ink/ink3104.xml"/><Relationship Id="rId584" Type="http://schemas.openxmlformats.org/officeDocument/2006/relationships/customXml" Target="../ink/ink3146.xml"/><Relationship Id="rId5" Type="http://schemas.openxmlformats.org/officeDocument/2006/relationships/image" Target="../media/image247.png"/><Relationship Id="rId237" Type="http://schemas.openxmlformats.org/officeDocument/2006/relationships/image" Target="../media/image712.png"/><Relationship Id="rId444" Type="http://schemas.openxmlformats.org/officeDocument/2006/relationships/customXml" Target="../ink/ink3076.xml"/><Relationship Id="rId290" Type="http://schemas.openxmlformats.org/officeDocument/2006/relationships/customXml" Target="../ink/ink2998.xml"/><Relationship Id="rId304" Type="http://schemas.openxmlformats.org/officeDocument/2006/relationships/customXml" Target="../ink/ink3005.xml"/><Relationship Id="rId388" Type="http://schemas.openxmlformats.org/officeDocument/2006/relationships/customXml" Target="../ink/ink3047.xml"/><Relationship Id="rId511" Type="http://schemas.openxmlformats.org/officeDocument/2006/relationships/image" Target="../media/image1017.png"/><Relationship Id="rId85" Type="http://schemas.openxmlformats.org/officeDocument/2006/relationships/image" Target="../media/image298.png"/><Relationship Id="rId150" Type="http://schemas.openxmlformats.org/officeDocument/2006/relationships/customXml" Target="../ink/ink2928.xml"/><Relationship Id="rId248" Type="http://schemas.openxmlformats.org/officeDocument/2006/relationships/customXml" Target="../ink/ink2977.xml"/><Relationship Id="rId455" Type="http://schemas.openxmlformats.org/officeDocument/2006/relationships/image" Target="../media/image983.png"/><Relationship Id="rId12" Type="http://schemas.openxmlformats.org/officeDocument/2006/relationships/customXml" Target="../ink/ink2859.xml"/><Relationship Id="rId108" Type="http://schemas.openxmlformats.org/officeDocument/2006/relationships/customXml" Target="../ink/ink2907.xml"/><Relationship Id="rId315" Type="http://schemas.openxmlformats.org/officeDocument/2006/relationships/image" Target="../media/image872.png"/><Relationship Id="rId522" Type="http://schemas.openxmlformats.org/officeDocument/2006/relationships/customXml" Target="../ink/ink3115.xml"/><Relationship Id="rId96" Type="http://schemas.openxmlformats.org/officeDocument/2006/relationships/customXml" Target="../ink/ink2901.xml"/><Relationship Id="rId161" Type="http://schemas.openxmlformats.org/officeDocument/2006/relationships/image" Target="../media/image556.png"/><Relationship Id="rId399" Type="http://schemas.openxmlformats.org/officeDocument/2006/relationships/image" Target="../media/image936.png"/><Relationship Id="rId259" Type="http://schemas.openxmlformats.org/officeDocument/2006/relationships/image" Target="../media/image727.png"/><Relationship Id="rId466" Type="http://schemas.openxmlformats.org/officeDocument/2006/relationships/customXml" Target="../ink/ink3087.xml"/><Relationship Id="rId23" Type="http://schemas.openxmlformats.org/officeDocument/2006/relationships/image" Target="../media/image256.png"/><Relationship Id="rId119" Type="http://schemas.openxmlformats.org/officeDocument/2006/relationships/image" Target="../media/image524.png"/><Relationship Id="rId326" Type="http://schemas.openxmlformats.org/officeDocument/2006/relationships/customXml" Target="../ink/ink3016.xml"/><Relationship Id="rId533" Type="http://schemas.openxmlformats.org/officeDocument/2006/relationships/image" Target="../media/image1029.png"/><Relationship Id="rId172" Type="http://schemas.openxmlformats.org/officeDocument/2006/relationships/customXml" Target="../ink/ink2939.xml"/><Relationship Id="rId477" Type="http://schemas.openxmlformats.org/officeDocument/2006/relationships/image" Target="../media/image995.png"/><Relationship Id="rId337" Type="http://schemas.openxmlformats.org/officeDocument/2006/relationships/image" Target="../media/image884.png"/><Relationship Id="rId34" Type="http://schemas.openxmlformats.org/officeDocument/2006/relationships/customXml" Target="../ink/ink2870.xml"/><Relationship Id="rId544" Type="http://schemas.openxmlformats.org/officeDocument/2006/relationships/customXml" Target="../ink/ink3126.xml"/><Relationship Id="rId183" Type="http://schemas.openxmlformats.org/officeDocument/2006/relationships/image" Target="../media/image567.png"/><Relationship Id="rId390" Type="http://schemas.openxmlformats.org/officeDocument/2006/relationships/customXml" Target="../ink/ink3048.xml"/><Relationship Id="rId404" Type="http://schemas.openxmlformats.org/officeDocument/2006/relationships/customXml" Target="../ink/ink3055.xml"/><Relationship Id="rId250" Type="http://schemas.openxmlformats.org/officeDocument/2006/relationships/customXml" Target="../ink/ink2978.xml"/><Relationship Id="rId488" Type="http://schemas.openxmlformats.org/officeDocument/2006/relationships/customXml" Target="../ink/ink3098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3.png"/><Relationship Id="rId21" Type="http://schemas.openxmlformats.org/officeDocument/2006/relationships/image" Target="../media/image255.png"/><Relationship Id="rId324" Type="http://schemas.openxmlformats.org/officeDocument/2006/relationships/customXml" Target="../ink/ink3311.xml"/><Relationship Id="rId531" Type="http://schemas.openxmlformats.org/officeDocument/2006/relationships/image" Target="../media/image1028.png"/><Relationship Id="rId170" Type="http://schemas.openxmlformats.org/officeDocument/2006/relationships/customXml" Target="../ink/ink3234.xml"/><Relationship Id="rId268" Type="http://schemas.openxmlformats.org/officeDocument/2006/relationships/customXml" Target="../ink/ink3283.xml"/><Relationship Id="rId475" Type="http://schemas.openxmlformats.org/officeDocument/2006/relationships/image" Target="../media/image994.png"/><Relationship Id="rId32" Type="http://schemas.openxmlformats.org/officeDocument/2006/relationships/customXml" Target="../ink/ink3165.xml"/><Relationship Id="rId128" Type="http://schemas.openxmlformats.org/officeDocument/2006/relationships/customXml" Target="../ink/ink3213.xml"/><Relationship Id="rId335" Type="http://schemas.openxmlformats.org/officeDocument/2006/relationships/image" Target="../media/image883.png"/><Relationship Id="rId542" Type="http://schemas.openxmlformats.org/officeDocument/2006/relationships/customXml" Target="../ink/ink3421.xml"/><Relationship Id="rId181" Type="http://schemas.openxmlformats.org/officeDocument/2006/relationships/image" Target="../media/image566.png"/><Relationship Id="rId402" Type="http://schemas.openxmlformats.org/officeDocument/2006/relationships/customXml" Target="../ink/ink3350.xml"/><Relationship Id="rId279" Type="http://schemas.openxmlformats.org/officeDocument/2006/relationships/image" Target="../media/image742.png"/><Relationship Id="rId486" Type="http://schemas.openxmlformats.org/officeDocument/2006/relationships/customXml" Target="../ink/ink3393.xml"/><Relationship Id="rId43" Type="http://schemas.openxmlformats.org/officeDocument/2006/relationships/image" Target="../media/image266.png"/><Relationship Id="rId139" Type="http://schemas.openxmlformats.org/officeDocument/2006/relationships/image" Target="../media/image534.png"/><Relationship Id="rId346" Type="http://schemas.openxmlformats.org/officeDocument/2006/relationships/customXml" Target="../ink/ink3322.xml"/><Relationship Id="rId553" Type="http://schemas.openxmlformats.org/officeDocument/2006/relationships/image" Target="../media/image1041.png"/><Relationship Id="rId192" Type="http://schemas.openxmlformats.org/officeDocument/2006/relationships/customXml" Target="../ink/ink3245.xml"/><Relationship Id="rId206" Type="http://schemas.openxmlformats.org/officeDocument/2006/relationships/customXml" Target="../ink/ink3252.xml"/><Relationship Id="rId413" Type="http://schemas.openxmlformats.org/officeDocument/2006/relationships/image" Target="../media/image944.png"/><Relationship Id="rId497" Type="http://schemas.openxmlformats.org/officeDocument/2006/relationships/image" Target="../media/image1009.png"/><Relationship Id="rId357" Type="http://schemas.openxmlformats.org/officeDocument/2006/relationships/image" Target="../media/image895.png"/><Relationship Id="rId54" Type="http://schemas.openxmlformats.org/officeDocument/2006/relationships/customXml" Target="../ink/ink3176.xml"/><Relationship Id="rId217" Type="http://schemas.openxmlformats.org/officeDocument/2006/relationships/image" Target="../media/image687.png"/><Relationship Id="rId564" Type="http://schemas.openxmlformats.org/officeDocument/2006/relationships/customXml" Target="../ink/ink3432.xml"/><Relationship Id="rId424" Type="http://schemas.openxmlformats.org/officeDocument/2006/relationships/customXml" Target="../ink/ink3361.xml"/><Relationship Id="rId270" Type="http://schemas.openxmlformats.org/officeDocument/2006/relationships/customXml" Target="../ink/ink3284.xml"/><Relationship Id="rId65" Type="http://schemas.openxmlformats.org/officeDocument/2006/relationships/image" Target="../media/image283.png"/><Relationship Id="rId130" Type="http://schemas.openxmlformats.org/officeDocument/2006/relationships/customXml" Target="../ink/ink3214.xml"/><Relationship Id="rId368" Type="http://schemas.openxmlformats.org/officeDocument/2006/relationships/customXml" Target="../ink/ink3333.xml"/><Relationship Id="rId575" Type="http://schemas.openxmlformats.org/officeDocument/2006/relationships/image" Target="../media/image1053.png"/><Relationship Id="rId228" Type="http://schemas.openxmlformats.org/officeDocument/2006/relationships/customXml" Target="../ink/ink3263.xml"/><Relationship Id="rId435" Type="http://schemas.openxmlformats.org/officeDocument/2006/relationships/image" Target="../media/image972.png"/><Relationship Id="rId281" Type="http://schemas.openxmlformats.org/officeDocument/2006/relationships/image" Target="../media/image743.png"/><Relationship Id="rId502" Type="http://schemas.openxmlformats.org/officeDocument/2006/relationships/customXml" Target="../ink/ink3401.xml"/><Relationship Id="rId76" Type="http://schemas.openxmlformats.org/officeDocument/2006/relationships/customXml" Target="../ink/ink3187.xml"/><Relationship Id="rId141" Type="http://schemas.openxmlformats.org/officeDocument/2006/relationships/image" Target="../media/image535.png"/><Relationship Id="rId379" Type="http://schemas.openxmlformats.org/officeDocument/2006/relationships/image" Target="../media/image925.png"/><Relationship Id="rId586" Type="http://schemas.openxmlformats.org/officeDocument/2006/relationships/customXml" Target="../ink/ink3443.xml"/><Relationship Id="rId7" Type="http://schemas.openxmlformats.org/officeDocument/2006/relationships/image" Target="../media/image248.png"/><Relationship Id="rId239" Type="http://schemas.openxmlformats.org/officeDocument/2006/relationships/image" Target="../media/image713.png"/><Relationship Id="rId446" Type="http://schemas.openxmlformats.org/officeDocument/2006/relationships/customXml" Target="../ink/ink3373.xml"/><Relationship Id="rId292" Type="http://schemas.openxmlformats.org/officeDocument/2006/relationships/customXml" Target="../ink/ink3295.xml"/><Relationship Id="rId306" Type="http://schemas.openxmlformats.org/officeDocument/2006/relationships/customXml" Target="../ink/ink3302.xml"/><Relationship Id="rId45" Type="http://schemas.openxmlformats.org/officeDocument/2006/relationships/image" Target="../media/image267.png"/><Relationship Id="rId87" Type="http://schemas.openxmlformats.org/officeDocument/2006/relationships/image" Target="../media/image299.png"/><Relationship Id="rId110" Type="http://schemas.openxmlformats.org/officeDocument/2006/relationships/customXml" Target="../ink/ink3204.xml"/><Relationship Id="rId348" Type="http://schemas.openxmlformats.org/officeDocument/2006/relationships/customXml" Target="../ink/ink3323.xml"/><Relationship Id="rId513" Type="http://schemas.openxmlformats.org/officeDocument/2006/relationships/image" Target="../media/image1018.png"/><Relationship Id="rId555" Type="http://schemas.openxmlformats.org/officeDocument/2006/relationships/image" Target="../media/image1042.png"/><Relationship Id="rId152" Type="http://schemas.openxmlformats.org/officeDocument/2006/relationships/customXml" Target="../ink/ink3225.xml"/><Relationship Id="rId194" Type="http://schemas.openxmlformats.org/officeDocument/2006/relationships/customXml" Target="../ink/ink3246.xml"/><Relationship Id="rId208" Type="http://schemas.openxmlformats.org/officeDocument/2006/relationships/customXml" Target="../ink/ink3253.xml"/><Relationship Id="rId415" Type="http://schemas.openxmlformats.org/officeDocument/2006/relationships/image" Target="../media/image945.png"/><Relationship Id="rId457" Type="http://schemas.openxmlformats.org/officeDocument/2006/relationships/image" Target="../media/image984.png"/><Relationship Id="rId261" Type="http://schemas.openxmlformats.org/officeDocument/2006/relationships/image" Target="../media/image728.png"/><Relationship Id="rId499" Type="http://schemas.openxmlformats.org/officeDocument/2006/relationships/image" Target="../media/image1011.png"/><Relationship Id="rId14" Type="http://schemas.openxmlformats.org/officeDocument/2006/relationships/customXml" Target="../ink/ink3156.xml"/><Relationship Id="rId56" Type="http://schemas.openxmlformats.org/officeDocument/2006/relationships/customXml" Target="../ink/ink3177.xml"/><Relationship Id="rId317" Type="http://schemas.openxmlformats.org/officeDocument/2006/relationships/image" Target="../media/image873.png"/><Relationship Id="rId359" Type="http://schemas.openxmlformats.org/officeDocument/2006/relationships/image" Target="../media/image899.png"/><Relationship Id="rId524" Type="http://schemas.openxmlformats.org/officeDocument/2006/relationships/customXml" Target="../ink/ink3412.xml"/><Relationship Id="rId566" Type="http://schemas.openxmlformats.org/officeDocument/2006/relationships/customXml" Target="../ink/ink3433.xml"/><Relationship Id="rId98" Type="http://schemas.openxmlformats.org/officeDocument/2006/relationships/customXml" Target="../ink/ink3198.xml"/><Relationship Id="rId121" Type="http://schemas.openxmlformats.org/officeDocument/2006/relationships/image" Target="../media/image525.png"/><Relationship Id="rId163" Type="http://schemas.openxmlformats.org/officeDocument/2006/relationships/image" Target="../media/image557.png"/><Relationship Id="rId219" Type="http://schemas.openxmlformats.org/officeDocument/2006/relationships/image" Target="../media/image688.png"/><Relationship Id="rId370" Type="http://schemas.openxmlformats.org/officeDocument/2006/relationships/customXml" Target="../ink/ink3334.xml"/><Relationship Id="rId426" Type="http://schemas.openxmlformats.org/officeDocument/2006/relationships/customXml" Target="../ink/ink3363.xml"/><Relationship Id="rId230" Type="http://schemas.openxmlformats.org/officeDocument/2006/relationships/customXml" Target="../ink/ink3264.xml"/><Relationship Id="rId468" Type="http://schemas.openxmlformats.org/officeDocument/2006/relationships/customXml" Target="../ink/ink3384.xml"/><Relationship Id="rId25" Type="http://schemas.openxmlformats.org/officeDocument/2006/relationships/image" Target="../media/image257.png"/><Relationship Id="rId67" Type="http://schemas.openxmlformats.org/officeDocument/2006/relationships/image" Target="../media/image284.png"/><Relationship Id="rId272" Type="http://schemas.openxmlformats.org/officeDocument/2006/relationships/customXml" Target="../ink/ink3285.xml"/><Relationship Id="rId328" Type="http://schemas.openxmlformats.org/officeDocument/2006/relationships/customXml" Target="../ink/ink3313.xml"/><Relationship Id="rId535" Type="http://schemas.openxmlformats.org/officeDocument/2006/relationships/image" Target="../media/image1031.png"/><Relationship Id="rId577" Type="http://schemas.openxmlformats.org/officeDocument/2006/relationships/image" Target="../media/image1054.png"/><Relationship Id="rId132" Type="http://schemas.openxmlformats.org/officeDocument/2006/relationships/customXml" Target="../ink/ink3215.xml"/><Relationship Id="rId174" Type="http://schemas.openxmlformats.org/officeDocument/2006/relationships/customXml" Target="../ink/ink3236.xml"/><Relationship Id="rId381" Type="http://schemas.openxmlformats.org/officeDocument/2006/relationships/image" Target="../media/image926.png"/><Relationship Id="rId241" Type="http://schemas.openxmlformats.org/officeDocument/2006/relationships/image" Target="../media/image714.png"/><Relationship Id="rId437" Type="http://schemas.openxmlformats.org/officeDocument/2006/relationships/image" Target="../media/image973.png"/><Relationship Id="rId479" Type="http://schemas.openxmlformats.org/officeDocument/2006/relationships/image" Target="../media/image996.png"/><Relationship Id="rId36" Type="http://schemas.openxmlformats.org/officeDocument/2006/relationships/customXml" Target="../ink/ink3167.xml"/><Relationship Id="rId283" Type="http://schemas.openxmlformats.org/officeDocument/2006/relationships/image" Target="../media/image744.png"/><Relationship Id="rId339" Type="http://schemas.openxmlformats.org/officeDocument/2006/relationships/image" Target="../media/image885.png"/><Relationship Id="rId490" Type="http://schemas.openxmlformats.org/officeDocument/2006/relationships/customXml" Target="../ink/ink3395.xml"/><Relationship Id="rId504" Type="http://schemas.openxmlformats.org/officeDocument/2006/relationships/customXml" Target="../ink/ink3402.xml"/><Relationship Id="rId546" Type="http://schemas.openxmlformats.org/officeDocument/2006/relationships/customXml" Target="../ink/ink3423.xml"/><Relationship Id="rId78" Type="http://schemas.openxmlformats.org/officeDocument/2006/relationships/customXml" Target="../ink/ink3188.xml"/><Relationship Id="rId101" Type="http://schemas.openxmlformats.org/officeDocument/2006/relationships/image" Target="../media/image515.png"/><Relationship Id="rId143" Type="http://schemas.openxmlformats.org/officeDocument/2006/relationships/image" Target="../media/image542.png"/><Relationship Id="rId185" Type="http://schemas.openxmlformats.org/officeDocument/2006/relationships/image" Target="../media/image667.png"/><Relationship Id="rId350" Type="http://schemas.openxmlformats.org/officeDocument/2006/relationships/customXml" Target="../ink/ink3324.xml"/><Relationship Id="rId406" Type="http://schemas.openxmlformats.org/officeDocument/2006/relationships/customXml" Target="../ink/ink3352.xml"/><Relationship Id="rId588" Type="http://schemas.openxmlformats.org/officeDocument/2006/relationships/customXml" Target="../ink/ink3444.xml"/><Relationship Id="rId9" Type="http://schemas.openxmlformats.org/officeDocument/2006/relationships/image" Target="../media/image249.png"/><Relationship Id="rId210" Type="http://schemas.openxmlformats.org/officeDocument/2006/relationships/customXml" Target="../ink/ink3254.xml"/><Relationship Id="rId392" Type="http://schemas.openxmlformats.org/officeDocument/2006/relationships/customXml" Target="../ink/ink3345.xml"/><Relationship Id="rId448" Type="http://schemas.openxmlformats.org/officeDocument/2006/relationships/customXml" Target="../ink/ink3374.xml"/><Relationship Id="rId252" Type="http://schemas.openxmlformats.org/officeDocument/2006/relationships/customXml" Target="../ink/ink3275.xml"/><Relationship Id="rId294" Type="http://schemas.openxmlformats.org/officeDocument/2006/relationships/customXml" Target="../ink/ink3296.xml"/><Relationship Id="rId308" Type="http://schemas.openxmlformats.org/officeDocument/2006/relationships/customXml" Target="../ink/ink3303.xml"/><Relationship Id="rId515" Type="http://schemas.openxmlformats.org/officeDocument/2006/relationships/image" Target="../media/image1019.png"/><Relationship Id="rId47" Type="http://schemas.openxmlformats.org/officeDocument/2006/relationships/image" Target="../media/image268.png"/><Relationship Id="rId89" Type="http://schemas.openxmlformats.org/officeDocument/2006/relationships/image" Target="../media/image300.png"/><Relationship Id="rId112" Type="http://schemas.openxmlformats.org/officeDocument/2006/relationships/customXml" Target="../ink/ink3205.xml"/><Relationship Id="rId154" Type="http://schemas.openxmlformats.org/officeDocument/2006/relationships/customXml" Target="../ink/ink3226.xml"/><Relationship Id="rId361" Type="http://schemas.openxmlformats.org/officeDocument/2006/relationships/image" Target="../media/image901.png"/><Relationship Id="rId557" Type="http://schemas.openxmlformats.org/officeDocument/2006/relationships/image" Target="../media/image1043.png"/><Relationship Id="rId196" Type="http://schemas.openxmlformats.org/officeDocument/2006/relationships/customXml" Target="../ink/ink3247.xml"/><Relationship Id="rId417" Type="http://schemas.openxmlformats.org/officeDocument/2006/relationships/image" Target="../media/image963.png"/><Relationship Id="rId459" Type="http://schemas.openxmlformats.org/officeDocument/2006/relationships/image" Target="../media/image985.png"/><Relationship Id="rId16" Type="http://schemas.openxmlformats.org/officeDocument/2006/relationships/customXml" Target="../ink/ink3157.xml"/><Relationship Id="rId221" Type="http://schemas.openxmlformats.org/officeDocument/2006/relationships/image" Target="../media/image689.png"/><Relationship Id="rId263" Type="http://schemas.openxmlformats.org/officeDocument/2006/relationships/image" Target="../media/image729.png"/><Relationship Id="rId319" Type="http://schemas.openxmlformats.org/officeDocument/2006/relationships/image" Target="../media/image874.png"/><Relationship Id="rId470" Type="http://schemas.openxmlformats.org/officeDocument/2006/relationships/customXml" Target="../ink/ink3385.xml"/><Relationship Id="rId526" Type="http://schemas.openxmlformats.org/officeDocument/2006/relationships/customXml" Target="../ink/ink3413.xml"/><Relationship Id="rId58" Type="http://schemas.openxmlformats.org/officeDocument/2006/relationships/customXml" Target="../ink/ink3178.xml"/><Relationship Id="rId123" Type="http://schemas.openxmlformats.org/officeDocument/2006/relationships/image" Target="../media/image526.png"/><Relationship Id="rId330" Type="http://schemas.openxmlformats.org/officeDocument/2006/relationships/customXml" Target="../ink/ink3314.xml"/><Relationship Id="rId568" Type="http://schemas.openxmlformats.org/officeDocument/2006/relationships/customXml" Target="../ink/ink3434.xml"/><Relationship Id="rId165" Type="http://schemas.openxmlformats.org/officeDocument/2006/relationships/image" Target="../media/image558.png"/><Relationship Id="rId372" Type="http://schemas.openxmlformats.org/officeDocument/2006/relationships/customXml" Target="../ink/ink3335.xml"/><Relationship Id="rId428" Type="http://schemas.openxmlformats.org/officeDocument/2006/relationships/customXml" Target="../ink/ink3364.xml"/><Relationship Id="rId232" Type="http://schemas.openxmlformats.org/officeDocument/2006/relationships/customXml" Target="../ink/ink3265.xml"/><Relationship Id="rId274" Type="http://schemas.openxmlformats.org/officeDocument/2006/relationships/customXml" Target="../ink/ink3286.xml"/><Relationship Id="rId481" Type="http://schemas.openxmlformats.org/officeDocument/2006/relationships/image" Target="../media/image997.png"/><Relationship Id="rId27" Type="http://schemas.openxmlformats.org/officeDocument/2006/relationships/image" Target="../media/image258.png"/><Relationship Id="rId69" Type="http://schemas.openxmlformats.org/officeDocument/2006/relationships/image" Target="../media/image285.png"/><Relationship Id="rId134" Type="http://schemas.openxmlformats.org/officeDocument/2006/relationships/customXml" Target="../ink/ink3216.xml"/><Relationship Id="rId537" Type="http://schemas.openxmlformats.org/officeDocument/2006/relationships/image" Target="../media/image1032.png"/><Relationship Id="rId579" Type="http://schemas.openxmlformats.org/officeDocument/2006/relationships/image" Target="../media/image1055.png"/><Relationship Id="rId80" Type="http://schemas.openxmlformats.org/officeDocument/2006/relationships/customXml" Target="../ink/ink3189.xml"/><Relationship Id="rId176" Type="http://schemas.openxmlformats.org/officeDocument/2006/relationships/customXml" Target="../ink/ink3237.xml"/><Relationship Id="rId341" Type="http://schemas.openxmlformats.org/officeDocument/2006/relationships/image" Target="../media/image886.png"/><Relationship Id="rId383" Type="http://schemas.openxmlformats.org/officeDocument/2006/relationships/image" Target="../media/image927.png"/><Relationship Id="rId439" Type="http://schemas.openxmlformats.org/officeDocument/2006/relationships/image" Target="../media/image974.png"/><Relationship Id="rId590" Type="http://schemas.openxmlformats.org/officeDocument/2006/relationships/customXml" Target="../ink/ink3445.xml"/><Relationship Id="rId201" Type="http://schemas.openxmlformats.org/officeDocument/2006/relationships/image" Target="../media/image675.png"/><Relationship Id="rId243" Type="http://schemas.openxmlformats.org/officeDocument/2006/relationships/image" Target="../media/image715.png"/><Relationship Id="rId285" Type="http://schemas.openxmlformats.org/officeDocument/2006/relationships/image" Target="../media/image779.png"/><Relationship Id="rId450" Type="http://schemas.openxmlformats.org/officeDocument/2006/relationships/customXml" Target="../ink/ink3375.xml"/><Relationship Id="rId506" Type="http://schemas.openxmlformats.org/officeDocument/2006/relationships/customXml" Target="../ink/ink3403.xml"/><Relationship Id="rId38" Type="http://schemas.openxmlformats.org/officeDocument/2006/relationships/customXml" Target="../ink/ink3168.xml"/><Relationship Id="rId103" Type="http://schemas.openxmlformats.org/officeDocument/2006/relationships/image" Target="../media/image516.png"/><Relationship Id="rId310" Type="http://schemas.openxmlformats.org/officeDocument/2006/relationships/customXml" Target="../ink/ink3304.xml"/><Relationship Id="rId492" Type="http://schemas.openxmlformats.org/officeDocument/2006/relationships/customXml" Target="../ink/ink3396.xml"/><Relationship Id="rId548" Type="http://schemas.openxmlformats.org/officeDocument/2006/relationships/customXml" Target="../ink/ink3424.xml"/><Relationship Id="rId91" Type="http://schemas.openxmlformats.org/officeDocument/2006/relationships/image" Target="../media/image301.png"/><Relationship Id="rId145" Type="http://schemas.openxmlformats.org/officeDocument/2006/relationships/image" Target="../media/image543.png"/><Relationship Id="rId187" Type="http://schemas.openxmlformats.org/officeDocument/2006/relationships/image" Target="../media/image668.png"/><Relationship Id="rId352" Type="http://schemas.openxmlformats.org/officeDocument/2006/relationships/customXml" Target="../ink/ink3325.xml"/><Relationship Id="rId394" Type="http://schemas.openxmlformats.org/officeDocument/2006/relationships/customXml" Target="../ink/ink3346.xml"/><Relationship Id="rId408" Type="http://schemas.openxmlformats.org/officeDocument/2006/relationships/customXml" Target="../ink/ink3353.xml"/><Relationship Id="rId212" Type="http://schemas.openxmlformats.org/officeDocument/2006/relationships/customXml" Target="../ink/ink3255.xml"/><Relationship Id="rId254" Type="http://schemas.openxmlformats.org/officeDocument/2006/relationships/customXml" Target="../ink/ink3276.xml"/><Relationship Id="rId49" Type="http://schemas.openxmlformats.org/officeDocument/2006/relationships/image" Target="../media/image269.png"/><Relationship Id="rId114" Type="http://schemas.openxmlformats.org/officeDocument/2006/relationships/customXml" Target="../ink/ink3206.xml"/><Relationship Id="rId296" Type="http://schemas.openxmlformats.org/officeDocument/2006/relationships/customXml" Target="../ink/ink3297.xml"/><Relationship Id="rId461" Type="http://schemas.openxmlformats.org/officeDocument/2006/relationships/image" Target="../media/image986.png"/><Relationship Id="rId517" Type="http://schemas.openxmlformats.org/officeDocument/2006/relationships/image" Target="../media/image1021.png"/><Relationship Id="rId559" Type="http://schemas.openxmlformats.org/officeDocument/2006/relationships/image" Target="../media/image1044.png"/><Relationship Id="rId60" Type="http://schemas.openxmlformats.org/officeDocument/2006/relationships/customXml" Target="../ink/ink3179.xml"/><Relationship Id="rId156" Type="http://schemas.openxmlformats.org/officeDocument/2006/relationships/customXml" Target="../ink/ink3227.xml"/><Relationship Id="rId198" Type="http://schemas.openxmlformats.org/officeDocument/2006/relationships/customXml" Target="../ink/ink3248.xml"/><Relationship Id="rId321" Type="http://schemas.openxmlformats.org/officeDocument/2006/relationships/image" Target="../media/image875.png"/><Relationship Id="rId363" Type="http://schemas.openxmlformats.org/officeDocument/2006/relationships/image" Target="../media/image902.png"/><Relationship Id="rId419" Type="http://schemas.openxmlformats.org/officeDocument/2006/relationships/image" Target="../media/image964.png"/><Relationship Id="rId570" Type="http://schemas.openxmlformats.org/officeDocument/2006/relationships/customXml" Target="../ink/ink3435.xml"/><Relationship Id="rId223" Type="http://schemas.openxmlformats.org/officeDocument/2006/relationships/image" Target="../media/image690.png"/><Relationship Id="rId430" Type="http://schemas.openxmlformats.org/officeDocument/2006/relationships/customXml" Target="../ink/ink3365.xml"/><Relationship Id="rId18" Type="http://schemas.openxmlformats.org/officeDocument/2006/relationships/customXml" Target="../ink/ink3158.xml"/><Relationship Id="rId265" Type="http://schemas.openxmlformats.org/officeDocument/2006/relationships/image" Target="../media/image731.png"/><Relationship Id="rId472" Type="http://schemas.openxmlformats.org/officeDocument/2006/relationships/customXml" Target="../ink/ink3386.xml"/><Relationship Id="rId528" Type="http://schemas.openxmlformats.org/officeDocument/2006/relationships/customXml" Target="../ink/ink3414.xml"/><Relationship Id="rId125" Type="http://schemas.openxmlformats.org/officeDocument/2006/relationships/image" Target="../media/image527.png"/><Relationship Id="rId167" Type="http://schemas.openxmlformats.org/officeDocument/2006/relationships/image" Target="../media/image559.png"/><Relationship Id="rId332" Type="http://schemas.openxmlformats.org/officeDocument/2006/relationships/customXml" Target="../ink/ink3315.xml"/><Relationship Id="rId374" Type="http://schemas.openxmlformats.org/officeDocument/2006/relationships/customXml" Target="../ink/ink3336.xml"/><Relationship Id="rId581" Type="http://schemas.openxmlformats.org/officeDocument/2006/relationships/image" Target="../media/image1056.png"/><Relationship Id="rId71" Type="http://schemas.openxmlformats.org/officeDocument/2006/relationships/image" Target="../media/image291.png"/><Relationship Id="rId234" Type="http://schemas.openxmlformats.org/officeDocument/2006/relationships/customXml" Target="../ink/ink3266.xml"/><Relationship Id="rId2" Type="http://schemas.openxmlformats.org/officeDocument/2006/relationships/customXml" Target="../ink/ink3150.xml"/><Relationship Id="rId29" Type="http://schemas.openxmlformats.org/officeDocument/2006/relationships/image" Target="../media/image259.png"/><Relationship Id="rId276" Type="http://schemas.openxmlformats.org/officeDocument/2006/relationships/customXml" Target="../ink/ink3287.xml"/><Relationship Id="rId441" Type="http://schemas.openxmlformats.org/officeDocument/2006/relationships/image" Target="../media/image975.png"/><Relationship Id="rId483" Type="http://schemas.openxmlformats.org/officeDocument/2006/relationships/image" Target="../media/image998.png"/><Relationship Id="rId539" Type="http://schemas.openxmlformats.org/officeDocument/2006/relationships/image" Target="../media/image1033.png"/><Relationship Id="rId40" Type="http://schemas.openxmlformats.org/officeDocument/2006/relationships/customXml" Target="../ink/ink3169.xml"/><Relationship Id="rId136" Type="http://schemas.openxmlformats.org/officeDocument/2006/relationships/customXml" Target="../ink/ink3217.xml"/><Relationship Id="rId178" Type="http://schemas.openxmlformats.org/officeDocument/2006/relationships/customXml" Target="../ink/ink3238.xml"/><Relationship Id="rId301" Type="http://schemas.openxmlformats.org/officeDocument/2006/relationships/image" Target="../media/image848.png"/><Relationship Id="rId343" Type="http://schemas.openxmlformats.org/officeDocument/2006/relationships/image" Target="../media/image887.png"/><Relationship Id="rId550" Type="http://schemas.openxmlformats.org/officeDocument/2006/relationships/customXml" Target="../ink/ink3425.xml"/><Relationship Id="rId82" Type="http://schemas.openxmlformats.org/officeDocument/2006/relationships/customXml" Target="../ink/ink3190.xml"/><Relationship Id="rId203" Type="http://schemas.openxmlformats.org/officeDocument/2006/relationships/image" Target="../media/image676.png"/><Relationship Id="rId385" Type="http://schemas.openxmlformats.org/officeDocument/2006/relationships/image" Target="../media/image928.png"/><Relationship Id="rId245" Type="http://schemas.openxmlformats.org/officeDocument/2006/relationships/image" Target="../media/image719.png"/><Relationship Id="rId287" Type="http://schemas.openxmlformats.org/officeDocument/2006/relationships/image" Target="../media/image781.png"/><Relationship Id="rId410" Type="http://schemas.openxmlformats.org/officeDocument/2006/relationships/customXml" Target="../ink/ink3354.xml"/><Relationship Id="rId452" Type="http://schemas.openxmlformats.org/officeDocument/2006/relationships/customXml" Target="../ink/ink3376.xml"/><Relationship Id="rId494" Type="http://schemas.openxmlformats.org/officeDocument/2006/relationships/customXml" Target="../ink/ink3397.xml"/><Relationship Id="rId508" Type="http://schemas.openxmlformats.org/officeDocument/2006/relationships/customXml" Target="../ink/ink3404.xml"/><Relationship Id="rId105" Type="http://schemas.openxmlformats.org/officeDocument/2006/relationships/image" Target="../media/image517.png"/><Relationship Id="rId147" Type="http://schemas.openxmlformats.org/officeDocument/2006/relationships/image" Target="../media/image544.png"/><Relationship Id="rId312" Type="http://schemas.openxmlformats.org/officeDocument/2006/relationships/customXml" Target="../ink/ink3305.xml"/><Relationship Id="rId354" Type="http://schemas.openxmlformats.org/officeDocument/2006/relationships/customXml" Target="../ink/ink3326.xml"/><Relationship Id="rId51" Type="http://schemas.openxmlformats.org/officeDocument/2006/relationships/image" Target="../media/image270.png"/><Relationship Id="rId93" Type="http://schemas.openxmlformats.org/officeDocument/2006/relationships/image" Target="../media/image302.png"/><Relationship Id="rId189" Type="http://schemas.openxmlformats.org/officeDocument/2006/relationships/image" Target="../media/image669.png"/><Relationship Id="rId396" Type="http://schemas.openxmlformats.org/officeDocument/2006/relationships/customXml" Target="../ink/ink3347.xml"/><Relationship Id="rId561" Type="http://schemas.openxmlformats.org/officeDocument/2006/relationships/image" Target="../media/image1045.png"/><Relationship Id="rId214" Type="http://schemas.openxmlformats.org/officeDocument/2006/relationships/customXml" Target="../ink/ink3256.xml"/><Relationship Id="rId256" Type="http://schemas.openxmlformats.org/officeDocument/2006/relationships/customXml" Target="../ink/ink3277.xml"/><Relationship Id="rId298" Type="http://schemas.openxmlformats.org/officeDocument/2006/relationships/customXml" Target="../ink/ink3298.xml"/><Relationship Id="rId421" Type="http://schemas.openxmlformats.org/officeDocument/2006/relationships/image" Target="../media/image965.png"/><Relationship Id="rId463" Type="http://schemas.openxmlformats.org/officeDocument/2006/relationships/image" Target="../media/image987.png"/><Relationship Id="rId519" Type="http://schemas.openxmlformats.org/officeDocument/2006/relationships/image" Target="../media/image1022.png"/><Relationship Id="rId116" Type="http://schemas.openxmlformats.org/officeDocument/2006/relationships/customXml" Target="../ink/ink3207.xml"/><Relationship Id="rId158" Type="http://schemas.openxmlformats.org/officeDocument/2006/relationships/customXml" Target="../ink/ink3228.xml"/><Relationship Id="rId323" Type="http://schemas.openxmlformats.org/officeDocument/2006/relationships/image" Target="../media/image876.png"/><Relationship Id="rId530" Type="http://schemas.openxmlformats.org/officeDocument/2006/relationships/customXml" Target="../ink/ink3415.xml"/><Relationship Id="rId20" Type="http://schemas.openxmlformats.org/officeDocument/2006/relationships/customXml" Target="../ink/ink3159.xml"/><Relationship Id="rId62" Type="http://schemas.openxmlformats.org/officeDocument/2006/relationships/customXml" Target="../ink/ink3180.xml"/><Relationship Id="rId365" Type="http://schemas.openxmlformats.org/officeDocument/2006/relationships/image" Target="../media/image903.png"/><Relationship Id="rId572" Type="http://schemas.openxmlformats.org/officeDocument/2006/relationships/customXml" Target="../ink/ink3436.xml"/><Relationship Id="rId225" Type="http://schemas.openxmlformats.org/officeDocument/2006/relationships/image" Target="../media/image691.png"/><Relationship Id="rId267" Type="http://schemas.openxmlformats.org/officeDocument/2006/relationships/image" Target="../media/image732.png"/><Relationship Id="rId432" Type="http://schemas.openxmlformats.org/officeDocument/2006/relationships/customXml" Target="../ink/ink3366.xml"/><Relationship Id="rId474" Type="http://schemas.openxmlformats.org/officeDocument/2006/relationships/customXml" Target="../ink/ink3387.xml"/><Relationship Id="rId127" Type="http://schemas.openxmlformats.org/officeDocument/2006/relationships/image" Target="../media/image528.png"/><Relationship Id="rId31" Type="http://schemas.openxmlformats.org/officeDocument/2006/relationships/image" Target="../media/image260.png"/><Relationship Id="rId73" Type="http://schemas.openxmlformats.org/officeDocument/2006/relationships/image" Target="../media/image292.png"/><Relationship Id="rId169" Type="http://schemas.openxmlformats.org/officeDocument/2006/relationships/image" Target="../media/image560.png"/><Relationship Id="rId334" Type="http://schemas.openxmlformats.org/officeDocument/2006/relationships/customXml" Target="../ink/ink3316.xml"/><Relationship Id="rId376" Type="http://schemas.openxmlformats.org/officeDocument/2006/relationships/customXml" Target="../ink/ink3337.xml"/><Relationship Id="rId541" Type="http://schemas.openxmlformats.org/officeDocument/2006/relationships/image" Target="../media/image1034.png"/><Relationship Id="rId583" Type="http://schemas.openxmlformats.org/officeDocument/2006/relationships/image" Target="../media/image1057.png"/><Relationship Id="rId4" Type="http://schemas.openxmlformats.org/officeDocument/2006/relationships/customXml" Target="../ink/ink3151.xml"/><Relationship Id="rId180" Type="http://schemas.openxmlformats.org/officeDocument/2006/relationships/customXml" Target="../ink/ink3239.xml"/><Relationship Id="rId236" Type="http://schemas.openxmlformats.org/officeDocument/2006/relationships/customXml" Target="../ink/ink3267.xml"/><Relationship Id="rId278" Type="http://schemas.openxmlformats.org/officeDocument/2006/relationships/customXml" Target="../ink/ink3288.xml"/><Relationship Id="rId401" Type="http://schemas.openxmlformats.org/officeDocument/2006/relationships/image" Target="../media/image937.png"/><Relationship Id="rId443" Type="http://schemas.openxmlformats.org/officeDocument/2006/relationships/image" Target="../media/image976.png"/><Relationship Id="rId303" Type="http://schemas.openxmlformats.org/officeDocument/2006/relationships/image" Target="../media/image849.png"/><Relationship Id="rId485" Type="http://schemas.openxmlformats.org/officeDocument/2006/relationships/image" Target="../media/image999.png"/><Relationship Id="rId42" Type="http://schemas.openxmlformats.org/officeDocument/2006/relationships/customXml" Target="../ink/ink3170.xml"/><Relationship Id="rId84" Type="http://schemas.openxmlformats.org/officeDocument/2006/relationships/customXml" Target="../ink/ink3191.xml"/><Relationship Id="rId138" Type="http://schemas.openxmlformats.org/officeDocument/2006/relationships/customXml" Target="../ink/ink3218.xml"/><Relationship Id="rId345" Type="http://schemas.openxmlformats.org/officeDocument/2006/relationships/image" Target="../media/image888.png"/><Relationship Id="rId387" Type="http://schemas.openxmlformats.org/officeDocument/2006/relationships/image" Target="../media/image929.png"/><Relationship Id="rId510" Type="http://schemas.openxmlformats.org/officeDocument/2006/relationships/customXml" Target="../ink/ink3405.xml"/><Relationship Id="rId552" Type="http://schemas.openxmlformats.org/officeDocument/2006/relationships/customXml" Target="../ink/ink3426.xml"/><Relationship Id="rId191" Type="http://schemas.openxmlformats.org/officeDocument/2006/relationships/image" Target="../media/image670.png"/><Relationship Id="rId205" Type="http://schemas.openxmlformats.org/officeDocument/2006/relationships/image" Target="../media/image681.png"/><Relationship Id="rId247" Type="http://schemas.openxmlformats.org/officeDocument/2006/relationships/image" Target="../media/image721.png"/><Relationship Id="rId412" Type="http://schemas.openxmlformats.org/officeDocument/2006/relationships/customXml" Target="../ink/ink3355.xml"/><Relationship Id="rId107" Type="http://schemas.openxmlformats.org/officeDocument/2006/relationships/image" Target="../media/image518.png"/><Relationship Id="rId289" Type="http://schemas.openxmlformats.org/officeDocument/2006/relationships/image" Target="../media/image782.png"/><Relationship Id="rId454" Type="http://schemas.openxmlformats.org/officeDocument/2006/relationships/customXml" Target="../ink/ink3377.xml"/><Relationship Id="rId496" Type="http://schemas.openxmlformats.org/officeDocument/2006/relationships/customXml" Target="../ink/ink3398.xml"/><Relationship Id="rId11" Type="http://schemas.openxmlformats.org/officeDocument/2006/relationships/image" Target="../media/image250.png"/><Relationship Id="rId53" Type="http://schemas.openxmlformats.org/officeDocument/2006/relationships/image" Target="../media/image271.png"/><Relationship Id="rId149" Type="http://schemas.openxmlformats.org/officeDocument/2006/relationships/image" Target="../media/image545.png"/><Relationship Id="rId314" Type="http://schemas.openxmlformats.org/officeDocument/2006/relationships/customXml" Target="../ink/ink3306.xml"/><Relationship Id="rId356" Type="http://schemas.openxmlformats.org/officeDocument/2006/relationships/customXml" Target="../ink/ink3327.xml"/><Relationship Id="rId398" Type="http://schemas.openxmlformats.org/officeDocument/2006/relationships/customXml" Target="../ink/ink3348.xml"/><Relationship Id="rId521" Type="http://schemas.openxmlformats.org/officeDocument/2006/relationships/image" Target="../media/image1023.png"/><Relationship Id="rId563" Type="http://schemas.openxmlformats.org/officeDocument/2006/relationships/image" Target="../media/image1046.png"/><Relationship Id="rId95" Type="http://schemas.openxmlformats.org/officeDocument/2006/relationships/image" Target="../media/image303.png"/><Relationship Id="rId160" Type="http://schemas.openxmlformats.org/officeDocument/2006/relationships/customXml" Target="../ink/ink3229.xml"/><Relationship Id="rId216" Type="http://schemas.openxmlformats.org/officeDocument/2006/relationships/customXml" Target="../ink/ink3257.xml"/><Relationship Id="rId423" Type="http://schemas.openxmlformats.org/officeDocument/2006/relationships/image" Target="../media/image966.png"/><Relationship Id="rId258" Type="http://schemas.openxmlformats.org/officeDocument/2006/relationships/customXml" Target="../ink/ink3278.xml"/><Relationship Id="rId465" Type="http://schemas.openxmlformats.org/officeDocument/2006/relationships/image" Target="../media/image988.png"/><Relationship Id="rId22" Type="http://schemas.openxmlformats.org/officeDocument/2006/relationships/customXml" Target="../ink/ink3160.xml"/><Relationship Id="rId64" Type="http://schemas.openxmlformats.org/officeDocument/2006/relationships/customXml" Target="../ink/ink3181.xml"/><Relationship Id="rId118" Type="http://schemas.openxmlformats.org/officeDocument/2006/relationships/customXml" Target="../ink/ink3208.xml"/><Relationship Id="rId325" Type="http://schemas.openxmlformats.org/officeDocument/2006/relationships/image" Target="../media/image877.png"/><Relationship Id="rId367" Type="http://schemas.openxmlformats.org/officeDocument/2006/relationships/image" Target="../media/image904.png"/><Relationship Id="rId532" Type="http://schemas.openxmlformats.org/officeDocument/2006/relationships/customXml" Target="../ink/ink3416.xml"/><Relationship Id="rId574" Type="http://schemas.openxmlformats.org/officeDocument/2006/relationships/customXml" Target="../ink/ink3437.xml"/><Relationship Id="rId171" Type="http://schemas.openxmlformats.org/officeDocument/2006/relationships/image" Target="../media/image561.png"/><Relationship Id="rId227" Type="http://schemas.openxmlformats.org/officeDocument/2006/relationships/image" Target="../media/image692.png"/><Relationship Id="rId269" Type="http://schemas.openxmlformats.org/officeDocument/2006/relationships/image" Target="../media/image736.png"/><Relationship Id="rId434" Type="http://schemas.openxmlformats.org/officeDocument/2006/relationships/customXml" Target="../ink/ink3367.xml"/><Relationship Id="rId476" Type="http://schemas.openxmlformats.org/officeDocument/2006/relationships/customXml" Target="../ink/ink3388.xml"/><Relationship Id="rId33" Type="http://schemas.openxmlformats.org/officeDocument/2006/relationships/image" Target="../media/image261.png"/><Relationship Id="rId129" Type="http://schemas.openxmlformats.org/officeDocument/2006/relationships/image" Target="../media/image529.png"/><Relationship Id="rId280" Type="http://schemas.openxmlformats.org/officeDocument/2006/relationships/customXml" Target="../ink/ink3289.xml"/><Relationship Id="rId336" Type="http://schemas.openxmlformats.org/officeDocument/2006/relationships/customXml" Target="../ink/ink3317.xml"/><Relationship Id="rId501" Type="http://schemas.openxmlformats.org/officeDocument/2006/relationships/image" Target="../media/image1012.png"/><Relationship Id="rId543" Type="http://schemas.openxmlformats.org/officeDocument/2006/relationships/image" Target="../media/image1035.png"/><Relationship Id="rId75" Type="http://schemas.openxmlformats.org/officeDocument/2006/relationships/image" Target="../media/image293.png"/><Relationship Id="rId140" Type="http://schemas.openxmlformats.org/officeDocument/2006/relationships/customXml" Target="../ink/ink3219.xml"/><Relationship Id="rId182" Type="http://schemas.openxmlformats.org/officeDocument/2006/relationships/customXml" Target="../ink/ink3240.xml"/><Relationship Id="rId378" Type="http://schemas.openxmlformats.org/officeDocument/2006/relationships/customXml" Target="../ink/ink3338.xml"/><Relationship Id="rId403" Type="http://schemas.openxmlformats.org/officeDocument/2006/relationships/image" Target="../media/image938.png"/><Relationship Id="rId585" Type="http://schemas.openxmlformats.org/officeDocument/2006/relationships/image" Target="../media/image1058.png"/><Relationship Id="rId6" Type="http://schemas.openxmlformats.org/officeDocument/2006/relationships/customXml" Target="../ink/ink3152.xml"/><Relationship Id="rId238" Type="http://schemas.openxmlformats.org/officeDocument/2006/relationships/customXml" Target="../ink/ink3268.xml"/><Relationship Id="rId445" Type="http://schemas.openxmlformats.org/officeDocument/2006/relationships/image" Target="../media/image977.png"/><Relationship Id="rId487" Type="http://schemas.openxmlformats.org/officeDocument/2006/relationships/image" Target="../media/image1001.png"/><Relationship Id="rId291" Type="http://schemas.openxmlformats.org/officeDocument/2006/relationships/image" Target="../media/image783.png"/><Relationship Id="rId305" Type="http://schemas.openxmlformats.org/officeDocument/2006/relationships/image" Target="../media/image851.png"/><Relationship Id="rId347" Type="http://schemas.openxmlformats.org/officeDocument/2006/relationships/image" Target="../media/image889.png"/><Relationship Id="rId512" Type="http://schemas.openxmlformats.org/officeDocument/2006/relationships/customXml" Target="../ink/ink3406.xml"/><Relationship Id="rId44" Type="http://schemas.openxmlformats.org/officeDocument/2006/relationships/customXml" Target="../ink/ink3171.xml"/><Relationship Id="rId86" Type="http://schemas.openxmlformats.org/officeDocument/2006/relationships/customXml" Target="../ink/ink3192.xml"/><Relationship Id="rId151" Type="http://schemas.openxmlformats.org/officeDocument/2006/relationships/image" Target="../media/image546.png"/><Relationship Id="rId389" Type="http://schemas.openxmlformats.org/officeDocument/2006/relationships/image" Target="../media/image931.png"/><Relationship Id="rId554" Type="http://schemas.openxmlformats.org/officeDocument/2006/relationships/customXml" Target="../ink/ink3427.xml"/><Relationship Id="rId193" Type="http://schemas.openxmlformats.org/officeDocument/2006/relationships/image" Target="../media/image671.png"/><Relationship Id="rId207" Type="http://schemas.openxmlformats.org/officeDocument/2006/relationships/image" Target="../media/image682.png"/><Relationship Id="rId249" Type="http://schemas.openxmlformats.org/officeDocument/2006/relationships/image" Target="../media/image722.png"/><Relationship Id="rId414" Type="http://schemas.openxmlformats.org/officeDocument/2006/relationships/customXml" Target="../ink/ink3356.xml"/><Relationship Id="rId456" Type="http://schemas.openxmlformats.org/officeDocument/2006/relationships/customXml" Target="../ink/ink3378.xml"/><Relationship Id="rId498" Type="http://schemas.openxmlformats.org/officeDocument/2006/relationships/customXml" Target="../ink/ink3399.xml"/><Relationship Id="rId13" Type="http://schemas.openxmlformats.org/officeDocument/2006/relationships/image" Target="../media/image251.png"/><Relationship Id="rId109" Type="http://schemas.openxmlformats.org/officeDocument/2006/relationships/image" Target="../media/image519.png"/><Relationship Id="rId260" Type="http://schemas.openxmlformats.org/officeDocument/2006/relationships/customXml" Target="../ink/ink3279.xml"/><Relationship Id="rId316" Type="http://schemas.openxmlformats.org/officeDocument/2006/relationships/customXml" Target="../ink/ink3307.xml"/><Relationship Id="rId523" Type="http://schemas.openxmlformats.org/officeDocument/2006/relationships/image" Target="../media/image1024.png"/><Relationship Id="rId55" Type="http://schemas.openxmlformats.org/officeDocument/2006/relationships/image" Target="../media/image272.png"/><Relationship Id="rId97" Type="http://schemas.openxmlformats.org/officeDocument/2006/relationships/image" Target="../media/image304.png"/><Relationship Id="rId120" Type="http://schemas.openxmlformats.org/officeDocument/2006/relationships/customXml" Target="../ink/ink3209.xml"/><Relationship Id="rId358" Type="http://schemas.openxmlformats.org/officeDocument/2006/relationships/customXml" Target="../ink/ink3328.xml"/><Relationship Id="rId565" Type="http://schemas.openxmlformats.org/officeDocument/2006/relationships/image" Target="../media/image1047.png"/><Relationship Id="rId162" Type="http://schemas.openxmlformats.org/officeDocument/2006/relationships/customXml" Target="../ink/ink3230.xml"/><Relationship Id="rId218" Type="http://schemas.openxmlformats.org/officeDocument/2006/relationships/customXml" Target="../ink/ink3258.xml"/><Relationship Id="rId425" Type="http://schemas.openxmlformats.org/officeDocument/2006/relationships/customXml" Target="../ink/ink3362.xml"/><Relationship Id="rId467" Type="http://schemas.openxmlformats.org/officeDocument/2006/relationships/image" Target="../media/image989.png"/><Relationship Id="rId271" Type="http://schemas.openxmlformats.org/officeDocument/2006/relationships/image" Target="../media/image737.png"/><Relationship Id="rId24" Type="http://schemas.openxmlformats.org/officeDocument/2006/relationships/customXml" Target="../ink/ink3161.xml"/><Relationship Id="rId66" Type="http://schemas.openxmlformats.org/officeDocument/2006/relationships/customXml" Target="../ink/ink3182.xml"/><Relationship Id="rId131" Type="http://schemas.openxmlformats.org/officeDocument/2006/relationships/image" Target="../media/image530.png"/><Relationship Id="rId327" Type="http://schemas.openxmlformats.org/officeDocument/2006/relationships/image" Target="../media/image878.png"/><Relationship Id="rId369" Type="http://schemas.openxmlformats.org/officeDocument/2006/relationships/image" Target="../media/image905.png"/><Relationship Id="rId534" Type="http://schemas.openxmlformats.org/officeDocument/2006/relationships/customXml" Target="../ink/ink3417.xml"/><Relationship Id="rId576" Type="http://schemas.openxmlformats.org/officeDocument/2006/relationships/customXml" Target="../ink/ink3438.xml"/><Relationship Id="rId173" Type="http://schemas.openxmlformats.org/officeDocument/2006/relationships/image" Target="../media/image562.png"/><Relationship Id="rId229" Type="http://schemas.openxmlformats.org/officeDocument/2006/relationships/image" Target="../media/image707.png"/><Relationship Id="rId380" Type="http://schemas.openxmlformats.org/officeDocument/2006/relationships/customXml" Target="../ink/ink3339.xml"/><Relationship Id="rId436" Type="http://schemas.openxmlformats.org/officeDocument/2006/relationships/customXml" Target="../ink/ink3368.xml"/><Relationship Id="rId240" Type="http://schemas.openxmlformats.org/officeDocument/2006/relationships/customXml" Target="../ink/ink3269.xml"/><Relationship Id="rId478" Type="http://schemas.openxmlformats.org/officeDocument/2006/relationships/customXml" Target="../ink/ink3389.xml"/><Relationship Id="rId35" Type="http://schemas.openxmlformats.org/officeDocument/2006/relationships/image" Target="../media/image262.png"/><Relationship Id="rId77" Type="http://schemas.openxmlformats.org/officeDocument/2006/relationships/image" Target="../media/image294.png"/><Relationship Id="rId100" Type="http://schemas.openxmlformats.org/officeDocument/2006/relationships/customXml" Target="../ink/ink3199.xml"/><Relationship Id="rId282" Type="http://schemas.openxmlformats.org/officeDocument/2006/relationships/customXml" Target="../ink/ink3290.xml"/><Relationship Id="rId338" Type="http://schemas.openxmlformats.org/officeDocument/2006/relationships/customXml" Target="../ink/ink3318.xml"/><Relationship Id="rId503" Type="http://schemas.openxmlformats.org/officeDocument/2006/relationships/image" Target="../media/image1013.png"/><Relationship Id="rId545" Type="http://schemas.openxmlformats.org/officeDocument/2006/relationships/image" Target="../media/image1036.png"/><Relationship Id="rId587" Type="http://schemas.openxmlformats.org/officeDocument/2006/relationships/image" Target="../media/image1059.png"/><Relationship Id="rId8" Type="http://schemas.openxmlformats.org/officeDocument/2006/relationships/customXml" Target="../ink/ink3153.xml"/><Relationship Id="rId142" Type="http://schemas.openxmlformats.org/officeDocument/2006/relationships/customXml" Target="../ink/ink3220.xml"/><Relationship Id="rId184" Type="http://schemas.openxmlformats.org/officeDocument/2006/relationships/customXml" Target="../ink/ink3241.xml"/><Relationship Id="rId391" Type="http://schemas.openxmlformats.org/officeDocument/2006/relationships/image" Target="../media/image932.png"/><Relationship Id="rId405" Type="http://schemas.openxmlformats.org/officeDocument/2006/relationships/image" Target="../media/image939.png"/><Relationship Id="rId447" Type="http://schemas.openxmlformats.org/officeDocument/2006/relationships/image" Target="../media/image978.png"/><Relationship Id="rId251" Type="http://schemas.openxmlformats.org/officeDocument/2006/relationships/image" Target="../media/image723.png"/><Relationship Id="rId489" Type="http://schemas.openxmlformats.org/officeDocument/2006/relationships/image" Target="../media/image1002.png"/><Relationship Id="rId46" Type="http://schemas.openxmlformats.org/officeDocument/2006/relationships/customXml" Target="../ink/ink3172.xml"/><Relationship Id="rId293" Type="http://schemas.openxmlformats.org/officeDocument/2006/relationships/image" Target="../media/image784.png"/><Relationship Id="rId307" Type="http://schemas.openxmlformats.org/officeDocument/2006/relationships/image" Target="../media/image852.png"/><Relationship Id="rId349" Type="http://schemas.openxmlformats.org/officeDocument/2006/relationships/image" Target="../media/image891.png"/><Relationship Id="rId514" Type="http://schemas.openxmlformats.org/officeDocument/2006/relationships/customXml" Target="../ink/ink3407.xml"/><Relationship Id="rId556" Type="http://schemas.openxmlformats.org/officeDocument/2006/relationships/customXml" Target="../ink/ink3428.xml"/><Relationship Id="rId88" Type="http://schemas.openxmlformats.org/officeDocument/2006/relationships/customXml" Target="../ink/ink3193.xml"/><Relationship Id="rId111" Type="http://schemas.openxmlformats.org/officeDocument/2006/relationships/image" Target="../media/image520.png"/><Relationship Id="rId153" Type="http://schemas.openxmlformats.org/officeDocument/2006/relationships/image" Target="../media/image547.png"/><Relationship Id="rId195" Type="http://schemas.openxmlformats.org/officeDocument/2006/relationships/image" Target="../media/image672.png"/><Relationship Id="rId209" Type="http://schemas.openxmlformats.org/officeDocument/2006/relationships/image" Target="../media/image683.png"/><Relationship Id="rId360" Type="http://schemas.openxmlformats.org/officeDocument/2006/relationships/customXml" Target="../ink/ink3329.xml"/><Relationship Id="rId416" Type="http://schemas.openxmlformats.org/officeDocument/2006/relationships/customXml" Target="../ink/ink3357.xml"/><Relationship Id="rId220" Type="http://schemas.openxmlformats.org/officeDocument/2006/relationships/customXml" Target="../ink/ink3259.xml"/><Relationship Id="rId458" Type="http://schemas.openxmlformats.org/officeDocument/2006/relationships/customXml" Target="../ink/ink3379.xml"/><Relationship Id="rId15" Type="http://schemas.openxmlformats.org/officeDocument/2006/relationships/image" Target="../media/image252.png"/><Relationship Id="rId57" Type="http://schemas.openxmlformats.org/officeDocument/2006/relationships/image" Target="../media/image279.png"/><Relationship Id="rId262" Type="http://schemas.openxmlformats.org/officeDocument/2006/relationships/customXml" Target="../ink/ink3280.xml"/><Relationship Id="rId318" Type="http://schemas.openxmlformats.org/officeDocument/2006/relationships/customXml" Target="../ink/ink3308.xml"/><Relationship Id="rId525" Type="http://schemas.openxmlformats.org/officeDocument/2006/relationships/image" Target="../media/image1025.png"/><Relationship Id="rId567" Type="http://schemas.openxmlformats.org/officeDocument/2006/relationships/image" Target="../media/image1048.png"/><Relationship Id="rId99" Type="http://schemas.openxmlformats.org/officeDocument/2006/relationships/image" Target="../media/image514.png"/><Relationship Id="rId122" Type="http://schemas.openxmlformats.org/officeDocument/2006/relationships/customXml" Target="../ink/ink3210.xml"/><Relationship Id="rId164" Type="http://schemas.openxmlformats.org/officeDocument/2006/relationships/customXml" Target="../ink/ink3231.xml"/><Relationship Id="rId371" Type="http://schemas.openxmlformats.org/officeDocument/2006/relationships/image" Target="../media/image906.png"/><Relationship Id="rId427" Type="http://schemas.openxmlformats.org/officeDocument/2006/relationships/image" Target="../media/image967.png"/><Relationship Id="rId469" Type="http://schemas.openxmlformats.org/officeDocument/2006/relationships/image" Target="../media/image991.png"/><Relationship Id="rId26" Type="http://schemas.openxmlformats.org/officeDocument/2006/relationships/customXml" Target="../ink/ink3162.xml"/><Relationship Id="rId231" Type="http://schemas.openxmlformats.org/officeDocument/2006/relationships/image" Target="../media/image708.png"/><Relationship Id="rId273" Type="http://schemas.openxmlformats.org/officeDocument/2006/relationships/image" Target="../media/image738.png"/><Relationship Id="rId329" Type="http://schemas.openxmlformats.org/officeDocument/2006/relationships/image" Target="../media/image879.png"/><Relationship Id="rId480" Type="http://schemas.openxmlformats.org/officeDocument/2006/relationships/customXml" Target="../ink/ink3390.xml"/><Relationship Id="rId536" Type="http://schemas.openxmlformats.org/officeDocument/2006/relationships/customXml" Target="../ink/ink3418.xml"/><Relationship Id="rId68" Type="http://schemas.openxmlformats.org/officeDocument/2006/relationships/customXml" Target="../ink/ink3183.xml"/><Relationship Id="rId133" Type="http://schemas.openxmlformats.org/officeDocument/2006/relationships/image" Target="../media/image531.png"/><Relationship Id="rId175" Type="http://schemas.openxmlformats.org/officeDocument/2006/relationships/image" Target="../media/image563.png"/><Relationship Id="rId340" Type="http://schemas.openxmlformats.org/officeDocument/2006/relationships/customXml" Target="../ink/ink3319.xml"/><Relationship Id="rId578" Type="http://schemas.openxmlformats.org/officeDocument/2006/relationships/customXml" Target="../ink/ink3439.xml"/><Relationship Id="rId200" Type="http://schemas.openxmlformats.org/officeDocument/2006/relationships/customXml" Target="../ink/ink3249.xml"/><Relationship Id="rId382" Type="http://schemas.openxmlformats.org/officeDocument/2006/relationships/customXml" Target="../ink/ink3340.xml"/><Relationship Id="rId438" Type="http://schemas.openxmlformats.org/officeDocument/2006/relationships/customXml" Target="../ink/ink3369.xml"/><Relationship Id="rId242" Type="http://schemas.openxmlformats.org/officeDocument/2006/relationships/customXml" Target="../ink/ink3270.xml"/><Relationship Id="rId284" Type="http://schemas.openxmlformats.org/officeDocument/2006/relationships/customXml" Target="../ink/ink3291.xml"/><Relationship Id="rId491" Type="http://schemas.openxmlformats.org/officeDocument/2006/relationships/image" Target="../media/image1003.png"/><Relationship Id="rId505" Type="http://schemas.openxmlformats.org/officeDocument/2006/relationships/image" Target="../media/image1014.png"/><Relationship Id="rId37" Type="http://schemas.openxmlformats.org/officeDocument/2006/relationships/image" Target="../media/image263.png"/><Relationship Id="rId79" Type="http://schemas.openxmlformats.org/officeDocument/2006/relationships/image" Target="../media/image295.png"/><Relationship Id="rId102" Type="http://schemas.openxmlformats.org/officeDocument/2006/relationships/customXml" Target="../ink/ink3200.xml"/><Relationship Id="rId144" Type="http://schemas.openxmlformats.org/officeDocument/2006/relationships/customXml" Target="../ink/ink3221.xml"/><Relationship Id="rId547" Type="http://schemas.openxmlformats.org/officeDocument/2006/relationships/image" Target="../media/image1037.png"/><Relationship Id="rId589" Type="http://schemas.openxmlformats.org/officeDocument/2006/relationships/image" Target="../media/image1061.png"/><Relationship Id="rId90" Type="http://schemas.openxmlformats.org/officeDocument/2006/relationships/customXml" Target="../ink/ink3194.xml"/><Relationship Id="rId186" Type="http://schemas.openxmlformats.org/officeDocument/2006/relationships/customXml" Target="../ink/ink3242.xml"/><Relationship Id="rId351" Type="http://schemas.openxmlformats.org/officeDocument/2006/relationships/image" Target="../media/image892.png"/><Relationship Id="rId393" Type="http://schemas.openxmlformats.org/officeDocument/2006/relationships/image" Target="../media/image933.png"/><Relationship Id="rId407" Type="http://schemas.openxmlformats.org/officeDocument/2006/relationships/image" Target="../media/image941.png"/><Relationship Id="rId449" Type="http://schemas.openxmlformats.org/officeDocument/2006/relationships/image" Target="../media/image979.png"/><Relationship Id="rId211" Type="http://schemas.openxmlformats.org/officeDocument/2006/relationships/image" Target="../media/image684.png"/><Relationship Id="rId253" Type="http://schemas.openxmlformats.org/officeDocument/2006/relationships/image" Target="../media/image724.png"/><Relationship Id="rId295" Type="http://schemas.openxmlformats.org/officeDocument/2006/relationships/image" Target="../media/image785.png"/><Relationship Id="rId309" Type="http://schemas.openxmlformats.org/officeDocument/2006/relationships/image" Target="../media/image853.png"/><Relationship Id="rId460" Type="http://schemas.openxmlformats.org/officeDocument/2006/relationships/customXml" Target="../ink/ink3380.xml"/><Relationship Id="rId516" Type="http://schemas.openxmlformats.org/officeDocument/2006/relationships/customXml" Target="../ink/ink3408.xml"/><Relationship Id="rId48" Type="http://schemas.openxmlformats.org/officeDocument/2006/relationships/customXml" Target="../ink/ink3173.xml"/><Relationship Id="rId113" Type="http://schemas.openxmlformats.org/officeDocument/2006/relationships/image" Target="../media/image521.png"/><Relationship Id="rId320" Type="http://schemas.openxmlformats.org/officeDocument/2006/relationships/customXml" Target="../ink/ink3309.xml"/><Relationship Id="rId558" Type="http://schemas.openxmlformats.org/officeDocument/2006/relationships/customXml" Target="../ink/ink3429.xml"/><Relationship Id="rId155" Type="http://schemas.openxmlformats.org/officeDocument/2006/relationships/image" Target="../media/image548.png"/><Relationship Id="rId197" Type="http://schemas.openxmlformats.org/officeDocument/2006/relationships/image" Target="../media/image673.png"/><Relationship Id="rId362" Type="http://schemas.openxmlformats.org/officeDocument/2006/relationships/customXml" Target="../ink/ink3330.xml"/><Relationship Id="rId418" Type="http://schemas.openxmlformats.org/officeDocument/2006/relationships/customXml" Target="../ink/ink3358.xml"/><Relationship Id="rId222" Type="http://schemas.openxmlformats.org/officeDocument/2006/relationships/customXml" Target="../ink/ink3260.xml"/><Relationship Id="rId264" Type="http://schemas.openxmlformats.org/officeDocument/2006/relationships/customXml" Target="../ink/ink3281.xml"/><Relationship Id="rId471" Type="http://schemas.openxmlformats.org/officeDocument/2006/relationships/image" Target="../media/image992.png"/><Relationship Id="rId17" Type="http://schemas.openxmlformats.org/officeDocument/2006/relationships/image" Target="../media/image253.png"/><Relationship Id="rId59" Type="http://schemas.openxmlformats.org/officeDocument/2006/relationships/image" Target="../media/image280.png"/><Relationship Id="rId124" Type="http://schemas.openxmlformats.org/officeDocument/2006/relationships/customXml" Target="../ink/ink3211.xml"/><Relationship Id="rId527" Type="http://schemas.openxmlformats.org/officeDocument/2006/relationships/image" Target="../media/image1026.png"/><Relationship Id="rId569" Type="http://schemas.openxmlformats.org/officeDocument/2006/relationships/image" Target="../media/image1049.png"/><Relationship Id="rId70" Type="http://schemas.openxmlformats.org/officeDocument/2006/relationships/customXml" Target="../ink/ink3184.xml"/><Relationship Id="rId166" Type="http://schemas.openxmlformats.org/officeDocument/2006/relationships/customXml" Target="../ink/ink3232.xml"/><Relationship Id="rId331" Type="http://schemas.openxmlformats.org/officeDocument/2006/relationships/image" Target="../media/image881.png"/><Relationship Id="rId373" Type="http://schemas.openxmlformats.org/officeDocument/2006/relationships/image" Target="../media/image907.png"/><Relationship Id="rId429" Type="http://schemas.openxmlformats.org/officeDocument/2006/relationships/image" Target="../media/image968.png"/><Relationship Id="rId580" Type="http://schemas.openxmlformats.org/officeDocument/2006/relationships/customXml" Target="../ink/ink3440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709.png"/><Relationship Id="rId440" Type="http://schemas.openxmlformats.org/officeDocument/2006/relationships/customXml" Target="../ink/ink3370.xml"/><Relationship Id="rId28" Type="http://schemas.openxmlformats.org/officeDocument/2006/relationships/customXml" Target="../ink/ink3163.xml"/><Relationship Id="rId275" Type="http://schemas.openxmlformats.org/officeDocument/2006/relationships/image" Target="../media/image739.png"/><Relationship Id="rId300" Type="http://schemas.openxmlformats.org/officeDocument/2006/relationships/customXml" Target="../ink/ink3299.xml"/><Relationship Id="rId482" Type="http://schemas.openxmlformats.org/officeDocument/2006/relationships/customXml" Target="../ink/ink3391.xml"/><Relationship Id="rId538" Type="http://schemas.openxmlformats.org/officeDocument/2006/relationships/customXml" Target="../ink/ink3419.xml"/><Relationship Id="rId81" Type="http://schemas.openxmlformats.org/officeDocument/2006/relationships/image" Target="../media/image296.png"/><Relationship Id="rId135" Type="http://schemas.openxmlformats.org/officeDocument/2006/relationships/image" Target="../media/image532.png"/><Relationship Id="rId177" Type="http://schemas.openxmlformats.org/officeDocument/2006/relationships/image" Target="../media/image564.png"/><Relationship Id="rId342" Type="http://schemas.openxmlformats.org/officeDocument/2006/relationships/customXml" Target="../ink/ink3320.xml"/><Relationship Id="rId384" Type="http://schemas.openxmlformats.org/officeDocument/2006/relationships/customXml" Target="../ink/ink3341.xml"/><Relationship Id="rId591" Type="http://schemas.openxmlformats.org/officeDocument/2006/relationships/image" Target="../media/image1062.png"/><Relationship Id="rId202" Type="http://schemas.openxmlformats.org/officeDocument/2006/relationships/customXml" Target="../ink/ink3250.xml"/><Relationship Id="rId244" Type="http://schemas.openxmlformats.org/officeDocument/2006/relationships/customXml" Target="../ink/ink3271.xml"/><Relationship Id="rId39" Type="http://schemas.openxmlformats.org/officeDocument/2006/relationships/image" Target="../media/image264.png"/><Relationship Id="rId286" Type="http://schemas.openxmlformats.org/officeDocument/2006/relationships/customXml" Target="../ink/ink3292.xml"/><Relationship Id="rId451" Type="http://schemas.openxmlformats.org/officeDocument/2006/relationships/image" Target="../media/image981.png"/><Relationship Id="rId493" Type="http://schemas.openxmlformats.org/officeDocument/2006/relationships/image" Target="../media/image1004.png"/><Relationship Id="rId507" Type="http://schemas.openxmlformats.org/officeDocument/2006/relationships/image" Target="../media/image1015.png"/><Relationship Id="rId549" Type="http://schemas.openxmlformats.org/officeDocument/2006/relationships/image" Target="../media/image1038.png"/><Relationship Id="rId50" Type="http://schemas.openxmlformats.org/officeDocument/2006/relationships/customXml" Target="../ink/ink3174.xml"/><Relationship Id="rId104" Type="http://schemas.openxmlformats.org/officeDocument/2006/relationships/customXml" Target="../ink/ink3201.xml"/><Relationship Id="rId146" Type="http://schemas.openxmlformats.org/officeDocument/2006/relationships/customXml" Target="../ink/ink3222.xml"/><Relationship Id="rId188" Type="http://schemas.openxmlformats.org/officeDocument/2006/relationships/customXml" Target="../ink/ink3243.xml"/><Relationship Id="rId311" Type="http://schemas.openxmlformats.org/officeDocument/2006/relationships/image" Target="../media/image854.png"/><Relationship Id="rId353" Type="http://schemas.openxmlformats.org/officeDocument/2006/relationships/image" Target="../media/image893.png"/><Relationship Id="rId395" Type="http://schemas.openxmlformats.org/officeDocument/2006/relationships/image" Target="../media/image934.png"/><Relationship Id="rId409" Type="http://schemas.openxmlformats.org/officeDocument/2006/relationships/image" Target="../media/image942.png"/><Relationship Id="rId560" Type="http://schemas.openxmlformats.org/officeDocument/2006/relationships/customXml" Target="../ink/ink3430.xml"/><Relationship Id="rId92" Type="http://schemas.openxmlformats.org/officeDocument/2006/relationships/customXml" Target="../ink/ink3195.xml"/><Relationship Id="rId213" Type="http://schemas.openxmlformats.org/officeDocument/2006/relationships/image" Target="../media/image685.png"/><Relationship Id="rId420" Type="http://schemas.openxmlformats.org/officeDocument/2006/relationships/customXml" Target="../ink/ink3359.xml"/><Relationship Id="rId255" Type="http://schemas.openxmlformats.org/officeDocument/2006/relationships/image" Target="../media/image725.png"/><Relationship Id="rId297" Type="http://schemas.openxmlformats.org/officeDocument/2006/relationships/image" Target="../media/image846.png"/><Relationship Id="rId462" Type="http://schemas.openxmlformats.org/officeDocument/2006/relationships/customXml" Target="../ink/ink3381.xml"/><Relationship Id="rId518" Type="http://schemas.openxmlformats.org/officeDocument/2006/relationships/customXml" Target="../ink/ink3409.xml"/><Relationship Id="rId115" Type="http://schemas.openxmlformats.org/officeDocument/2006/relationships/image" Target="../media/image522.png"/><Relationship Id="rId157" Type="http://schemas.openxmlformats.org/officeDocument/2006/relationships/image" Target="../media/image554.png"/><Relationship Id="rId322" Type="http://schemas.openxmlformats.org/officeDocument/2006/relationships/customXml" Target="../ink/ink3310.xml"/><Relationship Id="rId364" Type="http://schemas.openxmlformats.org/officeDocument/2006/relationships/customXml" Target="../ink/ink3331.xml"/><Relationship Id="rId61" Type="http://schemas.openxmlformats.org/officeDocument/2006/relationships/image" Target="../media/image281.png"/><Relationship Id="rId199" Type="http://schemas.openxmlformats.org/officeDocument/2006/relationships/image" Target="../media/image674.png"/><Relationship Id="rId571" Type="http://schemas.openxmlformats.org/officeDocument/2006/relationships/image" Target="../media/image1051.png"/><Relationship Id="rId19" Type="http://schemas.openxmlformats.org/officeDocument/2006/relationships/image" Target="../media/image254.png"/><Relationship Id="rId224" Type="http://schemas.openxmlformats.org/officeDocument/2006/relationships/customXml" Target="../ink/ink3261.xml"/><Relationship Id="rId266" Type="http://schemas.openxmlformats.org/officeDocument/2006/relationships/customXml" Target="../ink/ink3282.xml"/><Relationship Id="rId431" Type="http://schemas.openxmlformats.org/officeDocument/2006/relationships/image" Target="../media/image969.png"/><Relationship Id="rId473" Type="http://schemas.openxmlformats.org/officeDocument/2006/relationships/image" Target="../media/image993.png"/><Relationship Id="rId529" Type="http://schemas.openxmlformats.org/officeDocument/2006/relationships/image" Target="../media/image1027.png"/><Relationship Id="rId30" Type="http://schemas.openxmlformats.org/officeDocument/2006/relationships/customXml" Target="../ink/ink3164.xml"/><Relationship Id="rId126" Type="http://schemas.openxmlformats.org/officeDocument/2006/relationships/customXml" Target="../ink/ink3212.xml"/><Relationship Id="rId168" Type="http://schemas.openxmlformats.org/officeDocument/2006/relationships/customXml" Target="../ink/ink3233.xml"/><Relationship Id="rId333" Type="http://schemas.openxmlformats.org/officeDocument/2006/relationships/image" Target="../media/image882.png"/><Relationship Id="rId540" Type="http://schemas.openxmlformats.org/officeDocument/2006/relationships/customXml" Target="../ink/ink3420.xml"/><Relationship Id="rId72" Type="http://schemas.openxmlformats.org/officeDocument/2006/relationships/customXml" Target="../ink/ink3185.xml"/><Relationship Id="rId375" Type="http://schemas.openxmlformats.org/officeDocument/2006/relationships/image" Target="../media/image923.png"/><Relationship Id="rId582" Type="http://schemas.openxmlformats.org/officeDocument/2006/relationships/customXml" Target="../ink/ink3441.xml"/><Relationship Id="rId3" Type="http://schemas.openxmlformats.org/officeDocument/2006/relationships/image" Target="../media/image246.png"/><Relationship Id="rId235" Type="http://schemas.openxmlformats.org/officeDocument/2006/relationships/image" Target="../media/image711.png"/><Relationship Id="rId277" Type="http://schemas.openxmlformats.org/officeDocument/2006/relationships/image" Target="../media/image741.png"/><Relationship Id="rId400" Type="http://schemas.openxmlformats.org/officeDocument/2006/relationships/customXml" Target="../ink/ink3349.xml"/><Relationship Id="rId442" Type="http://schemas.openxmlformats.org/officeDocument/2006/relationships/customXml" Target="../ink/ink3371.xml"/><Relationship Id="rId484" Type="http://schemas.openxmlformats.org/officeDocument/2006/relationships/customXml" Target="../ink/ink3392.xml"/><Relationship Id="rId137" Type="http://schemas.openxmlformats.org/officeDocument/2006/relationships/image" Target="../media/image533.png"/><Relationship Id="rId302" Type="http://schemas.openxmlformats.org/officeDocument/2006/relationships/customXml" Target="../ink/ink3300.xml"/><Relationship Id="rId344" Type="http://schemas.openxmlformats.org/officeDocument/2006/relationships/customXml" Target="../ink/ink3321.xml"/><Relationship Id="rId41" Type="http://schemas.openxmlformats.org/officeDocument/2006/relationships/image" Target="../media/image265.png"/><Relationship Id="rId83" Type="http://schemas.openxmlformats.org/officeDocument/2006/relationships/image" Target="../media/image297.png"/><Relationship Id="rId179" Type="http://schemas.openxmlformats.org/officeDocument/2006/relationships/image" Target="../media/image565.png"/><Relationship Id="rId386" Type="http://schemas.openxmlformats.org/officeDocument/2006/relationships/customXml" Target="../ink/ink3342.xml"/><Relationship Id="rId551" Type="http://schemas.openxmlformats.org/officeDocument/2006/relationships/image" Target="../media/image1039.png"/><Relationship Id="rId190" Type="http://schemas.openxmlformats.org/officeDocument/2006/relationships/customXml" Target="../ink/ink3244.xml"/><Relationship Id="rId204" Type="http://schemas.openxmlformats.org/officeDocument/2006/relationships/customXml" Target="../ink/ink3251.xml"/><Relationship Id="rId246" Type="http://schemas.openxmlformats.org/officeDocument/2006/relationships/customXml" Target="../ink/ink3272.xml"/><Relationship Id="rId288" Type="http://schemas.openxmlformats.org/officeDocument/2006/relationships/customXml" Target="../ink/ink3293.xml"/><Relationship Id="rId411" Type="http://schemas.openxmlformats.org/officeDocument/2006/relationships/image" Target="../media/image943.png"/><Relationship Id="rId453" Type="http://schemas.openxmlformats.org/officeDocument/2006/relationships/image" Target="../media/image982.png"/><Relationship Id="rId509" Type="http://schemas.openxmlformats.org/officeDocument/2006/relationships/image" Target="../media/image1016.png"/><Relationship Id="rId106" Type="http://schemas.openxmlformats.org/officeDocument/2006/relationships/customXml" Target="../ink/ink3202.xml"/><Relationship Id="rId313" Type="http://schemas.openxmlformats.org/officeDocument/2006/relationships/image" Target="../media/image871.png"/><Relationship Id="rId495" Type="http://schemas.openxmlformats.org/officeDocument/2006/relationships/image" Target="../media/image1008.png"/><Relationship Id="rId10" Type="http://schemas.openxmlformats.org/officeDocument/2006/relationships/customXml" Target="../ink/ink3154.xml"/><Relationship Id="rId52" Type="http://schemas.openxmlformats.org/officeDocument/2006/relationships/customXml" Target="../ink/ink3175.xml"/><Relationship Id="rId94" Type="http://schemas.openxmlformats.org/officeDocument/2006/relationships/customXml" Target="../ink/ink3196.xml"/><Relationship Id="rId148" Type="http://schemas.openxmlformats.org/officeDocument/2006/relationships/customXml" Target="../ink/ink3223.xml"/><Relationship Id="rId355" Type="http://schemas.openxmlformats.org/officeDocument/2006/relationships/image" Target="../media/image894.png"/><Relationship Id="rId397" Type="http://schemas.openxmlformats.org/officeDocument/2006/relationships/image" Target="../media/image935.png"/><Relationship Id="rId520" Type="http://schemas.openxmlformats.org/officeDocument/2006/relationships/customXml" Target="../ink/ink3410.xml"/><Relationship Id="rId562" Type="http://schemas.openxmlformats.org/officeDocument/2006/relationships/customXml" Target="../ink/ink3431.xml"/><Relationship Id="rId215" Type="http://schemas.openxmlformats.org/officeDocument/2006/relationships/image" Target="../media/image686.png"/><Relationship Id="rId257" Type="http://schemas.openxmlformats.org/officeDocument/2006/relationships/image" Target="../media/image726.png"/><Relationship Id="rId422" Type="http://schemas.openxmlformats.org/officeDocument/2006/relationships/customXml" Target="../ink/ink3360.xml"/><Relationship Id="rId464" Type="http://schemas.openxmlformats.org/officeDocument/2006/relationships/customXml" Target="../ink/ink3382.xml"/><Relationship Id="rId299" Type="http://schemas.openxmlformats.org/officeDocument/2006/relationships/image" Target="../media/image847.png"/><Relationship Id="rId63" Type="http://schemas.openxmlformats.org/officeDocument/2006/relationships/image" Target="../media/image282.png"/><Relationship Id="rId159" Type="http://schemas.openxmlformats.org/officeDocument/2006/relationships/image" Target="../media/image555.png"/><Relationship Id="rId366" Type="http://schemas.openxmlformats.org/officeDocument/2006/relationships/customXml" Target="../ink/ink3332.xml"/><Relationship Id="rId573" Type="http://schemas.openxmlformats.org/officeDocument/2006/relationships/image" Target="../media/image1052.png"/><Relationship Id="rId226" Type="http://schemas.openxmlformats.org/officeDocument/2006/relationships/customXml" Target="../ink/ink3262.xml"/><Relationship Id="rId433" Type="http://schemas.openxmlformats.org/officeDocument/2006/relationships/image" Target="../media/image971.png"/><Relationship Id="rId74" Type="http://schemas.openxmlformats.org/officeDocument/2006/relationships/customXml" Target="../ink/ink3186.xml"/><Relationship Id="rId377" Type="http://schemas.openxmlformats.org/officeDocument/2006/relationships/image" Target="../media/image924.png"/><Relationship Id="rId500" Type="http://schemas.openxmlformats.org/officeDocument/2006/relationships/customXml" Target="../ink/ink3400.xml"/><Relationship Id="rId584" Type="http://schemas.openxmlformats.org/officeDocument/2006/relationships/customXml" Target="../ink/ink3442.xml"/><Relationship Id="rId5" Type="http://schemas.openxmlformats.org/officeDocument/2006/relationships/image" Target="../media/image247.png"/><Relationship Id="rId237" Type="http://schemas.openxmlformats.org/officeDocument/2006/relationships/image" Target="../media/image712.png"/><Relationship Id="rId444" Type="http://schemas.openxmlformats.org/officeDocument/2006/relationships/customXml" Target="../ink/ink3372.xml"/><Relationship Id="rId290" Type="http://schemas.openxmlformats.org/officeDocument/2006/relationships/customXml" Target="../ink/ink3294.xml"/><Relationship Id="rId304" Type="http://schemas.openxmlformats.org/officeDocument/2006/relationships/customXml" Target="../ink/ink3301.xml"/><Relationship Id="rId388" Type="http://schemas.openxmlformats.org/officeDocument/2006/relationships/customXml" Target="../ink/ink3343.xml"/><Relationship Id="rId511" Type="http://schemas.openxmlformats.org/officeDocument/2006/relationships/image" Target="../media/image1017.png"/><Relationship Id="rId85" Type="http://schemas.openxmlformats.org/officeDocument/2006/relationships/image" Target="../media/image298.png"/><Relationship Id="rId150" Type="http://schemas.openxmlformats.org/officeDocument/2006/relationships/customXml" Target="../ink/ink3224.xml"/><Relationship Id="rId248" Type="http://schemas.openxmlformats.org/officeDocument/2006/relationships/customXml" Target="../ink/ink3273.xml"/><Relationship Id="rId455" Type="http://schemas.openxmlformats.org/officeDocument/2006/relationships/image" Target="../media/image983.png"/><Relationship Id="rId12" Type="http://schemas.openxmlformats.org/officeDocument/2006/relationships/customXml" Target="../ink/ink3155.xml"/><Relationship Id="rId108" Type="http://schemas.openxmlformats.org/officeDocument/2006/relationships/customXml" Target="../ink/ink3203.xml"/><Relationship Id="rId315" Type="http://schemas.openxmlformats.org/officeDocument/2006/relationships/image" Target="../media/image872.png"/><Relationship Id="rId522" Type="http://schemas.openxmlformats.org/officeDocument/2006/relationships/customXml" Target="../ink/ink3411.xml"/><Relationship Id="rId96" Type="http://schemas.openxmlformats.org/officeDocument/2006/relationships/customXml" Target="../ink/ink3197.xml"/><Relationship Id="rId161" Type="http://schemas.openxmlformats.org/officeDocument/2006/relationships/image" Target="../media/image556.png"/><Relationship Id="rId399" Type="http://schemas.openxmlformats.org/officeDocument/2006/relationships/image" Target="../media/image936.png"/><Relationship Id="rId259" Type="http://schemas.openxmlformats.org/officeDocument/2006/relationships/image" Target="../media/image727.png"/><Relationship Id="rId466" Type="http://schemas.openxmlformats.org/officeDocument/2006/relationships/customXml" Target="../ink/ink3383.xml"/><Relationship Id="rId23" Type="http://schemas.openxmlformats.org/officeDocument/2006/relationships/image" Target="../media/image256.png"/><Relationship Id="rId119" Type="http://schemas.openxmlformats.org/officeDocument/2006/relationships/image" Target="../media/image524.png"/><Relationship Id="rId326" Type="http://schemas.openxmlformats.org/officeDocument/2006/relationships/customXml" Target="../ink/ink3312.xml"/><Relationship Id="rId533" Type="http://schemas.openxmlformats.org/officeDocument/2006/relationships/image" Target="../media/image1029.png"/><Relationship Id="rId172" Type="http://schemas.openxmlformats.org/officeDocument/2006/relationships/customXml" Target="../ink/ink3235.xml"/><Relationship Id="rId477" Type="http://schemas.openxmlformats.org/officeDocument/2006/relationships/image" Target="../media/image995.png"/><Relationship Id="rId337" Type="http://schemas.openxmlformats.org/officeDocument/2006/relationships/image" Target="../media/image884.png"/><Relationship Id="rId34" Type="http://schemas.openxmlformats.org/officeDocument/2006/relationships/customXml" Target="../ink/ink3166.xml"/><Relationship Id="rId544" Type="http://schemas.openxmlformats.org/officeDocument/2006/relationships/customXml" Target="../ink/ink3422.xml"/><Relationship Id="rId183" Type="http://schemas.openxmlformats.org/officeDocument/2006/relationships/image" Target="../media/image567.png"/><Relationship Id="rId390" Type="http://schemas.openxmlformats.org/officeDocument/2006/relationships/customXml" Target="../ink/ink3344.xml"/><Relationship Id="rId404" Type="http://schemas.openxmlformats.org/officeDocument/2006/relationships/customXml" Target="../ink/ink3351.xml"/><Relationship Id="rId250" Type="http://schemas.openxmlformats.org/officeDocument/2006/relationships/customXml" Target="../ink/ink3274.xml"/><Relationship Id="rId488" Type="http://schemas.openxmlformats.org/officeDocument/2006/relationships/customXml" Target="../ink/ink3394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2.png"/><Relationship Id="rId21" Type="http://schemas.openxmlformats.org/officeDocument/2006/relationships/image" Target="../media/image1581.png"/><Relationship Id="rId324" Type="http://schemas.openxmlformats.org/officeDocument/2006/relationships/customXml" Target="../ink/ink3607.xml"/><Relationship Id="rId531" Type="http://schemas.openxmlformats.org/officeDocument/2006/relationships/image" Target="../media/image916.png"/><Relationship Id="rId170" Type="http://schemas.openxmlformats.org/officeDocument/2006/relationships/customXml" Target="../ink/ink3530.xml"/><Relationship Id="rId268" Type="http://schemas.openxmlformats.org/officeDocument/2006/relationships/customXml" Target="../ink/ink3579.xml"/><Relationship Id="rId475" Type="http://schemas.openxmlformats.org/officeDocument/2006/relationships/image" Target="../media/image818.png"/><Relationship Id="rId32" Type="http://schemas.openxmlformats.org/officeDocument/2006/relationships/customXml" Target="../ink/ink3461.xml"/><Relationship Id="rId128" Type="http://schemas.openxmlformats.org/officeDocument/2006/relationships/customXml" Target="../ink/ink3509.xml"/><Relationship Id="rId335" Type="http://schemas.openxmlformats.org/officeDocument/2006/relationships/image" Target="../media/image643.png"/><Relationship Id="rId542" Type="http://schemas.openxmlformats.org/officeDocument/2006/relationships/customXml" Target="../ink/ink3709.xml"/><Relationship Id="rId181" Type="http://schemas.openxmlformats.org/officeDocument/2006/relationships/image" Target="../media/image552.png"/><Relationship Id="rId402" Type="http://schemas.openxmlformats.org/officeDocument/2006/relationships/customXml" Target="../ink/ink3646.xml"/><Relationship Id="rId279" Type="http://schemas.openxmlformats.org/officeDocument/2006/relationships/image" Target="../media/image615.png"/><Relationship Id="rId486" Type="http://schemas.openxmlformats.org/officeDocument/2006/relationships/customXml" Target="../ink/ink3689.xml"/><Relationship Id="rId707" Type="http://schemas.openxmlformats.org/officeDocument/2006/relationships/image" Target="../media/image1066.png"/><Relationship Id="rId43" Type="http://schemas.openxmlformats.org/officeDocument/2006/relationships/image" Target="../media/image1691.png"/><Relationship Id="rId139" Type="http://schemas.openxmlformats.org/officeDocument/2006/relationships/image" Target="../media/image502.png"/><Relationship Id="rId346" Type="http://schemas.openxmlformats.org/officeDocument/2006/relationships/customXml" Target="../ink/ink3618.xml"/><Relationship Id="rId192" Type="http://schemas.openxmlformats.org/officeDocument/2006/relationships/customXml" Target="../ink/ink3541.xml"/><Relationship Id="rId206" Type="http://schemas.openxmlformats.org/officeDocument/2006/relationships/customXml" Target="../ink/ink3548.xml"/><Relationship Id="rId413" Type="http://schemas.openxmlformats.org/officeDocument/2006/relationships/image" Target="../media/image793.png"/><Relationship Id="rId497" Type="http://schemas.openxmlformats.org/officeDocument/2006/relationships/image" Target="../media/image898.png"/><Relationship Id="rId718" Type="http://schemas.openxmlformats.org/officeDocument/2006/relationships/customXml" Target="../ink/ink3736.xml"/><Relationship Id="rId357" Type="http://schemas.openxmlformats.org/officeDocument/2006/relationships/image" Target="../media/image654.png"/><Relationship Id="rId54" Type="http://schemas.openxmlformats.org/officeDocument/2006/relationships/customXml" Target="../ink/ink3472.xml"/><Relationship Id="rId217" Type="http://schemas.openxmlformats.org/officeDocument/2006/relationships/image" Target="../media/image584.png"/><Relationship Id="rId424" Type="http://schemas.openxmlformats.org/officeDocument/2006/relationships/customXml" Target="../ink/ink3657.xml"/><Relationship Id="rId729" Type="http://schemas.openxmlformats.org/officeDocument/2006/relationships/image" Target="../media/image1078.png"/><Relationship Id="rId270" Type="http://schemas.openxmlformats.org/officeDocument/2006/relationships/customXml" Target="../ink/ink3580.xml"/><Relationship Id="rId65" Type="http://schemas.openxmlformats.org/officeDocument/2006/relationships/image" Target="../media/image1801.png"/><Relationship Id="rId130" Type="http://schemas.openxmlformats.org/officeDocument/2006/relationships/customXml" Target="../ink/ink3510.xml"/><Relationship Id="rId368" Type="http://schemas.openxmlformats.org/officeDocument/2006/relationships/customXml" Target="../ink/ink3629.xml"/><Relationship Id="rId228" Type="http://schemas.openxmlformats.org/officeDocument/2006/relationships/customXml" Target="../ink/ink3559.xml"/><Relationship Id="rId435" Type="http://schemas.openxmlformats.org/officeDocument/2006/relationships/image" Target="../media/image801.png"/><Relationship Id="rId281" Type="http://schemas.openxmlformats.org/officeDocument/2006/relationships/image" Target="../media/image616.png"/><Relationship Id="rId76" Type="http://schemas.openxmlformats.org/officeDocument/2006/relationships/customXml" Target="../ink/ink3483.xml"/><Relationship Id="rId141" Type="http://schemas.openxmlformats.org/officeDocument/2006/relationships/image" Target="../media/image503.png"/><Relationship Id="rId379" Type="http://schemas.openxmlformats.org/officeDocument/2006/relationships/image" Target="../media/image705.png"/><Relationship Id="rId7" Type="http://schemas.openxmlformats.org/officeDocument/2006/relationships/image" Target="../media/image1511.png"/><Relationship Id="rId239" Type="http://schemas.openxmlformats.org/officeDocument/2006/relationships/image" Target="../media/image595.png"/><Relationship Id="rId446" Type="http://schemas.openxmlformats.org/officeDocument/2006/relationships/customXml" Target="../ink/ink3669.xml"/><Relationship Id="rId292" Type="http://schemas.openxmlformats.org/officeDocument/2006/relationships/customXml" Target="../ink/ink3591.xml"/><Relationship Id="rId306" Type="http://schemas.openxmlformats.org/officeDocument/2006/relationships/customXml" Target="../ink/ink3598.xml"/><Relationship Id="rId87" Type="http://schemas.openxmlformats.org/officeDocument/2006/relationships/image" Target="../media/image4770.png"/><Relationship Id="rId597" Type="http://schemas.openxmlformats.org/officeDocument/2006/relationships/image" Target="../media/image10110.png"/><Relationship Id="rId720" Type="http://schemas.openxmlformats.org/officeDocument/2006/relationships/customXml" Target="../ink/ink3737.xml"/><Relationship Id="rId152" Type="http://schemas.openxmlformats.org/officeDocument/2006/relationships/customXml" Target="../ink/ink3521.xml"/><Relationship Id="rId457" Type="http://schemas.openxmlformats.org/officeDocument/2006/relationships/image" Target="../media/image808.png"/><Relationship Id="rId14" Type="http://schemas.openxmlformats.org/officeDocument/2006/relationships/customXml" Target="../ink/ink3452.xml"/><Relationship Id="rId317" Type="http://schemas.openxmlformats.org/officeDocument/2006/relationships/image" Target="../media/image634.png"/><Relationship Id="rId524" Type="http://schemas.openxmlformats.org/officeDocument/2006/relationships/customXml" Target="../ink/ink3700.xml"/><Relationship Id="rId731" Type="http://schemas.openxmlformats.org/officeDocument/2006/relationships/image" Target="../media/image1079.png"/><Relationship Id="rId98" Type="http://schemas.openxmlformats.org/officeDocument/2006/relationships/customXml" Target="../ink/ink3494.xml"/><Relationship Id="rId121" Type="http://schemas.openxmlformats.org/officeDocument/2006/relationships/image" Target="../media/image218.png"/><Relationship Id="rId163" Type="http://schemas.openxmlformats.org/officeDocument/2006/relationships/image" Target="../media/image536.png"/><Relationship Id="rId219" Type="http://schemas.openxmlformats.org/officeDocument/2006/relationships/image" Target="../media/image585.png"/><Relationship Id="rId370" Type="http://schemas.openxmlformats.org/officeDocument/2006/relationships/customXml" Target="../ink/ink3630.xml"/><Relationship Id="rId426" Type="http://schemas.openxmlformats.org/officeDocument/2006/relationships/customXml" Target="../ink/ink3659.xml"/><Relationship Id="rId230" Type="http://schemas.openxmlformats.org/officeDocument/2006/relationships/customXml" Target="../ink/ink3560.xml"/><Relationship Id="rId468" Type="http://schemas.openxmlformats.org/officeDocument/2006/relationships/customXml" Target="../ink/ink3680.xml"/><Relationship Id="rId25" Type="http://schemas.openxmlformats.org/officeDocument/2006/relationships/image" Target="../media/image1601.png"/><Relationship Id="rId67" Type="http://schemas.openxmlformats.org/officeDocument/2006/relationships/image" Target="../media/image1811.png"/><Relationship Id="rId272" Type="http://schemas.openxmlformats.org/officeDocument/2006/relationships/customXml" Target="../ink/ink3581.xml"/><Relationship Id="rId328" Type="http://schemas.openxmlformats.org/officeDocument/2006/relationships/customXml" Target="../ink/ink3609.xml"/><Relationship Id="rId535" Type="http://schemas.openxmlformats.org/officeDocument/2006/relationships/image" Target="../media/image918.png"/><Relationship Id="rId700" Type="http://schemas.openxmlformats.org/officeDocument/2006/relationships/customXml" Target="../ink/ink3727.xml"/><Relationship Id="rId742" Type="http://schemas.openxmlformats.org/officeDocument/2006/relationships/customXml" Target="../ink/ink3748.xml"/><Relationship Id="rId132" Type="http://schemas.openxmlformats.org/officeDocument/2006/relationships/customXml" Target="../ink/ink3511.xml"/><Relationship Id="rId174" Type="http://schemas.openxmlformats.org/officeDocument/2006/relationships/customXml" Target="../ink/ink3532.xml"/><Relationship Id="rId381" Type="http://schemas.openxmlformats.org/officeDocument/2006/relationships/image" Target="../media/image706.png"/><Relationship Id="rId602" Type="http://schemas.openxmlformats.org/officeDocument/2006/relationships/customXml" Target="../ink/ink3716.xml"/><Relationship Id="rId241" Type="http://schemas.openxmlformats.org/officeDocument/2006/relationships/image" Target="../media/image596.png"/><Relationship Id="rId437" Type="http://schemas.openxmlformats.org/officeDocument/2006/relationships/image" Target="../media/image802.png"/><Relationship Id="rId479" Type="http://schemas.openxmlformats.org/officeDocument/2006/relationships/image" Target="../media/image835.png"/><Relationship Id="rId36" Type="http://schemas.openxmlformats.org/officeDocument/2006/relationships/customXml" Target="../ink/ink3463.xml"/><Relationship Id="rId283" Type="http://schemas.openxmlformats.org/officeDocument/2006/relationships/image" Target="../media/image617.png"/><Relationship Id="rId339" Type="http://schemas.openxmlformats.org/officeDocument/2006/relationships/image" Target="../media/image645.png"/><Relationship Id="rId490" Type="http://schemas.openxmlformats.org/officeDocument/2006/relationships/customXml" Target="../ink/ink3691.xml"/><Relationship Id="rId711" Type="http://schemas.openxmlformats.org/officeDocument/2006/relationships/image" Target="../media/image1068.png"/><Relationship Id="rId78" Type="http://schemas.openxmlformats.org/officeDocument/2006/relationships/customXml" Target="../ink/ink3484.xml"/><Relationship Id="rId101" Type="http://schemas.openxmlformats.org/officeDocument/2006/relationships/image" Target="../media/image4840.png"/><Relationship Id="rId143" Type="http://schemas.openxmlformats.org/officeDocument/2006/relationships/image" Target="../media/image504.png"/><Relationship Id="rId185" Type="http://schemas.openxmlformats.org/officeDocument/2006/relationships/image" Target="../media/image568.png"/><Relationship Id="rId350" Type="http://schemas.openxmlformats.org/officeDocument/2006/relationships/customXml" Target="../ink/ink3620.xml"/><Relationship Id="rId406" Type="http://schemas.openxmlformats.org/officeDocument/2006/relationships/customXml" Target="../ink/ink3648.xml"/><Relationship Id="rId9" Type="http://schemas.openxmlformats.org/officeDocument/2006/relationships/image" Target="../media/image1521.png"/><Relationship Id="rId210" Type="http://schemas.openxmlformats.org/officeDocument/2006/relationships/customXml" Target="../ink/ink3550.xml"/><Relationship Id="rId392" Type="http://schemas.openxmlformats.org/officeDocument/2006/relationships/customXml" Target="../ink/ink3641.xml"/><Relationship Id="rId448" Type="http://schemas.openxmlformats.org/officeDocument/2006/relationships/customXml" Target="../ink/ink3670.xml"/><Relationship Id="rId613" Type="http://schemas.openxmlformats.org/officeDocument/2006/relationships/image" Target="../media/image10190.png"/><Relationship Id="rId697" Type="http://schemas.openxmlformats.org/officeDocument/2006/relationships/image" Target="../media/image10610.png"/><Relationship Id="rId252" Type="http://schemas.openxmlformats.org/officeDocument/2006/relationships/customXml" Target="../ink/ink3571.xml"/><Relationship Id="rId294" Type="http://schemas.openxmlformats.org/officeDocument/2006/relationships/customXml" Target="../ink/ink3592.xml"/><Relationship Id="rId308" Type="http://schemas.openxmlformats.org/officeDocument/2006/relationships/customXml" Target="../ink/ink3599.xml"/><Relationship Id="rId515" Type="http://schemas.openxmlformats.org/officeDocument/2006/relationships/image" Target="../media/image908.png"/><Relationship Id="rId722" Type="http://schemas.openxmlformats.org/officeDocument/2006/relationships/customXml" Target="../ink/ink3738.xml"/><Relationship Id="rId47" Type="http://schemas.openxmlformats.org/officeDocument/2006/relationships/image" Target="../media/image1711.png"/><Relationship Id="rId89" Type="http://schemas.openxmlformats.org/officeDocument/2006/relationships/image" Target="../media/image4780.png"/><Relationship Id="rId112" Type="http://schemas.openxmlformats.org/officeDocument/2006/relationships/customXml" Target="../ink/ink3501.xml"/><Relationship Id="rId154" Type="http://schemas.openxmlformats.org/officeDocument/2006/relationships/customXml" Target="../ink/ink3522.xml"/><Relationship Id="rId361" Type="http://schemas.openxmlformats.org/officeDocument/2006/relationships/image" Target="../media/image656.png"/><Relationship Id="rId599" Type="http://schemas.openxmlformats.org/officeDocument/2006/relationships/image" Target="../media/image10120.png"/><Relationship Id="rId196" Type="http://schemas.openxmlformats.org/officeDocument/2006/relationships/customXml" Target="../ink/ink3543.xml"/><Relationship Id="rId417" Type="http://schemas.openxmlformats.org/officeDocument/2006/relationships/image" Target="../media/image755.png"/><Relationship Id="rId459" Type="http://schemas.openxmlformats.org/officeDocument/2006/relationships/image" Target="../media/image809.png"/><Relationship Id="rId16" Type="http://schemas.openxmlformats.org/officeDocument/2006/relationships/customXml" Target="../ink/ink3453.xml"/><Relationship Id="rId221" Type="http://schemas.openxmlformats.org/officeDocument/2006/relationships/image" Target="../media/image586.png"/><Relationship Id="rId263" Type="http://schemas.openxmlformats.org/officeDocument/2006/relationships/image" Target="../media/image607.png"/><Relationship Id="rId319" Type="http://schemas.openxmlformats.org/officeDocument/2006/relationships/image" Target="../media/image635.png"/><Relationship Id="rId470" Type="http://schemas.openxmlformats.org/officeDocument/2006/relationships/customXml" Target="../ink/ink3681.xml"/><Relationship Id="rId526" Type="http://schemas.openxmlformats.org/officeDocument/2006/relationships/customXml" Target="../ink/ink3701.xml"/><Relationship Id="rId58" Type="http://schemas.openxmlformats.org/officeDocument/2006/relationships/customXml" Target="../ink/ink3474.xml"/><Relationship Id="rId123" Type="http://schemas.openxmlformats.org/officeDocument/2006/relationships/image" Target="../media/image494.png"/><Relationship Id="rId330" Type="http://schemas.openxmlformats.org/officeDocument/2006/relationships/customXml" Target="../ink/ink3610.xml"/><Relationship Id="rId733" Type="http://schemas.openxmlformats.org/officeDocument/2006/relationships/image" Target="../media/image1081.png"/><Relationship Id="rId165" Type="http://schemas.openxmlformats.org/officeDocument/2006/relationships/image" Target="../media/image537.png"/><Relationship Id="rId372" Type="http://schemas.openxmlformats.org/officeDocument/2006/relationships/customXml" Target="../ink/ink3631.xml"/><Relationship Id="rId428" Type="http://schemas.openxmlformats.org/officeDocument/2006/relationships/customXml" Target="../ink/ink3660.xml"/><Relationship Id="rId232" Type="http://schemas.openxmlformats.org/officeDocument/2006/relationships/customXml" Target="../ink/ink3561.xml"/><Relationship Id="rId274" Type="http://schemas.openxmlformats.org/officeDocument/2006/relationships/customXml" Target="../ink/ink3582.xml"/><Relationship Id="rId481" Type="http://schemas.openxmlformats.org/officeDocument/2006/relationships/image" Target="../media/image836.png"/><Relationship Id="rId702" Type="http://schemas.openxmlformats.org/officeDocument/2006/relationships/customXml" Target="../ink/ink3728.xml"/><Relationship Id="rId27" Type="http://schemas.openxmlformats.org/officeDocument/2006/relationships/image" Target="../media/image1611.png"/><Relationship Id="rId69" Type="http://schemas.openxmlformats.org/officeDocument/2006/relationships/image" Target="../media/image1821.png"/><Relationship Id="rId134" Type="http://schemas.openxmlformats.org/officeDocument/2006/relationships/customXml" Target="../ink/ink3512.xml"/><Relationship Id="rId537" Type="http://schemas.openxmlformats.org/officeDocument/2006/relationships/image" Target="../media/image919.png"/><Relationship Id="rId744" Type="http://schemas.openxmlformats.org/officeDocument/2006/relationships/customXml" Target="../ink/ink3749.xml"/><Relationship Id="rId80" Type="http://schemas.openxmlformats.org/officeDocument/2006/relationships/customXml" Target="../ink/ink3485.xml"/><Relationship Id="rId176" Type="http://schemas.openxmlformats.org/officeDocument/2006/relationships/customXml" Target="../ink/ink3533.xml"/><Relationship Id="rId341" Type="http://schemas.openxmlformats.org/officeDocument/2006/relationships/image" Target="../media/image646.png"/><Relationship Id="rId383" Type="http://schemas.openxmlformats.org/officeDocument/2006/relationships/image" Target="../media/image716.png"/><Relationship Id="rId439" Type="http://schemas.openxmlformats.org/officeDocument/2006/relationships/image" Target="../media/image766.png"/><Relationship Id="rId590" Type="http://schemas.openxmlformats.org/officeDocument/2006/relationships/customXml" Target="../ink/ink3710.xml"/><Relationship Id="rId604" Type="http://schemas.openxmlformats.org/officeDocument/2006/relationships/customXml" Target="../ink/ink3717.xml"/><Relationship Id="rId201" Type="http://schemas.openxmlformats.org/officeDocument/2006/relationships/image" Target="../media/image576.png"/><Relationship Id="rId243" Type="http://schemas.openxmlformats.org/officeDocument/2006/relationships/image" Target="../media/image597.png"/><Relationship Id="rId285" Type="http://schemas.openxmlformats.org/officeDocument/2006/relationships/image" Target="../media/image618.png"/><Relationship Id="rId450" Type="http://schemas.openxmlformats.org/officeDocument/2006/relationships/customXml" Target="../ink/ink3671.xml"/><Relationship Id="rId38" Type="http://schemas.openxmlformats.org/officeDocument/2006/relationships/customXml" Target="../ink/ink3464.xml"/><Relationship Id="rId103" Type="http://schemas.openxmlformats.org/officeDocument/2006/relationships/image" Target="../media/image4850.png"/><Relationship Id="rId310" Type="http://schemas.openxmlformats.org/officeDocument/2006/relationships/customXml" Target="../ink/ink3600.xml"/><Relationship Id="rId492" Type="http://schemas.openxmlformats.org/officeDocument/2006/relationships/customXml" Target="../ink/ink3692.xml"/><Relationship Id="rId713" Type="http://schemas.openxmlformats.org/officeDocument/2006/relationships/image" Target="../media/image1069.png"/><Relationship Id="rId91" Type="http://schemas.openxmlformats.org/officeDocument/2006/relationships/image" Target="../media/image4790.png"/><Relationship Id="rId145" Type="http://schemas.openxmlformats.org/officeDocument/2006/relationships/image" Target="../media/image505.png"/><Relationship Id="rId187" Type="http://schemas.openxmlformats.org/officeDocument/2006/relationships/image" Target="../media/image569.png"/><Relationship Id="rId352" Type="http://schemas.openxmlformats.org/officeDocument/2006/relationships/customXml" Target="../ink/ink3621.xml"/><Relationship Id="rId394" Type="http://schemas.openxmlformats.org/officeDocument/2006/relationships/customXml" Target="../ink/ink3642.xml"/><Relationship Id="rId408" Type="http://schemas.openxmlformats.org/officeDocument/2006/relationships/customXml" Target="../ink/ink3649.xml"/><Relationship Id="rId615" Type="http://schemas.openxmlformats.org/officeDocument/2006/relationships/image" Target="../media/image10210.png"/><Relationship Id="rId212" Type="http://schemas.openxmlformats.org/officeDocument/2006/relationships/customXml" Target="../ink/ink3551.xml"/><Relationship Id="rId254" Type="http://schemas.openxmlformats.org/officeDocument/2006/relationships/customXml" Target="../ink/ink3572.xml"/><Relationship Id="rId699" Type="http://schemas.openxmlformats.org/officeDocument/2006/relationships/image" Target="../media/image10620.png"/><Relationship Id="rId49" Type="http://schemas.openxmlformats.org/officeDocument/2006/relationships/image" Target="../media/image1721.png"/><Relationship Id="rId114" Type="http://schemas.openxmlformats.org/officeDocument/2006/relationships/customXml" Target="../ink/ink3502.xml"/><Relationship Id="rId296" Type="http://schemas.openxmlformats.org/officeDocument/2006/relationships/customXml" Target="../ink/ink3593.xml"/><Relationship Id="rId461" Type="http://schemas.openxmlformats.org/officeDocument/2006/relationships/image" Target="../media/image811.png"/><Relationship Id="rId517" Type="http://schemas.openxmlformats.org/officeDocument/2006/relationships/image" Target="../media/image909.png"/><Relationship Id="rId724" Type="http://schemas.openxmlformats.org/officeDocument/2006/relationships/customXml" Target="../ink/ink3739.xml"/><Relationship Id="rId60" Type="http://schemas.openxmlformats.org/officeDocument/2006/relationships/customXml" Target="../ink/ink3475.xml"/><Relationship Id="rId156" Type="http://schemas.openxmlformats.org/officeDocument/2006/relationships/customXml" Target="../ink/ink3523.xml"/><Relationship Id="rId198" Type="http://schemas.openxmlformats.org/officeDocument/2006/relationships/customXml" Target="../ink/ink3544.xml"/><Relationship Id="rId321" Type="http://schemas.openxmlformats.org/officeDocument/2006/relationships/image" Target="../media/image636.png"/><Relationship Id="rId363" Type="http://schemas.openxmlformats.org/officeDocument/2006/relationships/image" Target="../media/image657.png"/><Relationship Id="rId419" Type="http://schemas.openxmlformats.org/officeDocument/2006/relationships/image" Target="../media/image756.png"/><Relationship Id="rId223" Type="http://schemas.openxmlformats.org/officeDocument/2006/relationships/image" Target="../media/image587.png"/><Relationship Id="rId430" Type="http://schemas.openxmlformats.org/officeDocument/2006/relationships/customXml" Target="../ink/ink3661.xml"/><Relationship Id="rId18" Type="http://schemas.openxmlformats.org/officeDocument/2006/relationships/customXml" Target="../ink/ink3454.xml"/><Relationship Id="rId265" Type="http://schemas.openxmlformats.org/officeDocument/2006/relationships/image" Target="../media/image608.png"/><Relationship Id="rId472" Type="http://schemas.openxmlformats.org/officeDocument/2006/relationships/customXml" Target="../ink/ink3682.xml"/><Relationship Id="rId528" Type="http://schemas.openxmlformats.org/officeDocument/2006/relationships/customXml" Target="../ink/ink3702.xml"/><Relationship Id="rId735" Type="http://schemas.openxmlformats.org/officeDocument/2006/relationships/image" Target="../media/image1082.png"/><Relationship Id="rId125" Type="http://schemas.openxmlformats.org/officeDocument/2006/relationships/image" Target="../media/image495.png"/><Relationship Id="rId167" Type="http://schemas.openxmlformats.org/officeDocument/2006/relationships/image" Target="../media/image538.png"/><Relationship Id="rId332" Type="http://schemas.openxmlformats.org/officeDocument/2006/relationships/customXml" Target="../ink/ink3611.xml"/><Relationship Id="rId374" Type="http://schemas.openxmlformats.org/officeDocument/2006/relationships/customXml" Target="../ink/ink3632.xml"/><Relationship Id="rId71" Type="http://schemas.openxmlformats.org/officeDocument/2006/relationships/image" Target="../media/image1831.png"/><Relationship Id="rId234" Type="http://schemas.openxmlformats.org/officeDocument/2006/relationships/customXml" Target="../ink/ink3562.xml"/><Relationship Id="rId2" Type="http://schemas.openxmlformats.org/officeDocument/2006/relationships/customXml" Target="../ink/ink3446.xml"/><Relationship Id="rId29" Type="http://schemas.openxmlformats.org/officeDocument/2006/relationships/image" Target="../media/image1621.png"/><Relationship Id="rId276" Type="http://schemas.openxmlformats.org/officeDocument/2006/relationships/customXml" Target="../ink/ink3583.xml"/><Relationship Id="rId441" Type="http://schemas.openxmlformats.org/officeDocument/2006/relationships/image" Target="../media/image803.png"/><Relationship Id="rId483" Type="http://schemas.openxmlformats.org/officeDocument/2006/relationships/image" Target="../media/image837.png"/><Relationship Id="rId539" Type="http://schemas.openxmlformats.org/officeDocument/2006/relationships/image" Target="../media/image921.png"/><Relationship Id="rId704" Type="http://schemas.openxmlformats.org/officeDocument/2006/relationships/customXml" Target="../ink/ink3729.xml"/><Relationship Id="rId40" Type="http://schemas.openxmlformats.org/officeDocument/2006/relationships/customXml" Target="../ink/ink3465.xml"/><Relationship Id="rId136" Type="http://schemas.openxmlformats.org/officeDocument/2006/relationships/customXml" Target="../ink/ink3513.xml"/><Relationship Id="rId178" Type="http://schemas.openxmlformats.org/officeDocument/2006/relationships/customXml" Target="../ink/ink3534.xml"/><Relationship Id="rId301" Type="http://schemas.openxmlformats.org/officeDocument/2006/relationships/image" Target="../media/image626.png"/><Relationship Id="rId343" Type="http://schemas.openxmlformats.org/officeDocument/2006/relationships/image" Target="../media/image647.png"/><Relationship Id="rId82" Type="http://schemas.openxmlformats.org/officeDocument/2006/relationships/customXml" Target="../ink/ink3486.xml"/><Relationship Id="rId203" Type="http://schemas.openxmlformats.org/officeDocument/2006/relationships/image" Target="../media/image577.png"/><Relationship Id="rId385" Type="http://schemas.openxmlformats.org/officeDocument/2006/relationships/image" Target="../media/image678.png"/><Relationship Id="rId592" Type="http://schemas.openxmlformats.org/officeDocument/2006/relationships/customXml" Target="../ink/ink3711.xml"/><Relationship Id="rId606" Type="http://schemas.openxmlformats.org/officeDocument/2006/relationships/customXml" Target="../ink/ink3718.xml"/><Relationship Id="rId245" Type="http://schemas.openxmlformats.org/officeDocument/2006/relationships/image" Target="../media/image598.png"/><Relationship Id="rId287" Type="http://schemas.openxmlformats.org/officeDocument/2006/relationships/image" Target="../media/image619.png"/><Relationship Id="rId410" Type="http://schemas.openxmlformats.org/officeDocument/2006/relationships/customXml" Target="../ink/ink3650.xml"/><Relationship Id="rId452" Type="http://schemas.openxmlformats.org/officeDocument/2006/relationships/customXml" Target="../ink/ink3672.xml"/><Relationship Id="rId494" Type="http://schemas.openxmlformats.org/officeDocument/2006/relationships/customXml" Target="../ink/ink3693.xml"/><Relationship Id="rId715" Type="http://schemas.openxmlformats.org/officeDocument/2006/relationships/image" Target="../media/image1071.png"/><Relationship Id="rId105" Type="http://schemas.openxmlformats.org/officeDocument/2006/relationships/image" Target="../media/image4860.png"/><Relationship Id="rId147" Type="http://schemas.openxmlformats.org/officeDocument/2006/relationships/image" Target="../media/image506.png"/><Relationship Id="rId312" Type="http://schemas.openxmlformats.org/officeDocument/2006/relationships/customXml" Target="../ink/ink3601.xml"/><Relationship Id="rId354" Type="http://schemas.openxmlformats.org/officeDocument/2006/relationships/customXml" Target="../ink/ink3622.xml"/><Relationship Id="rId51" Type="http://schemas.openxmlformats.org/officeDocument/2006/relationships/image" Target="../media/image1731.png"/><Relationship Id="rId93" Type="http://schemas.openxmlformats.org/officeDocument/2006/relationships/image" Target="../media/image4800.png"/><Relationship Id="rId189" Type="http://schemas.openxmlformats.org/officeDocument/2006/relationships/image" Target="../media/image570.png"/><Relationship Id="rId396" Type="http://schemas.openxmlformats.org/officeDocument/2006/relationships/customXml" Target="../ink/ink3643.xml"/><Relationship Id="rId617" Type="http://schemas.openxmlformats.org/officeDocument/2006/relationships/image" Target="../media/image962.png"/><Relationship Id="rId214" Type="http://schemas.openxmlformats.org/officeDocument/2006/relationships/customXml" Target="../ink/ink3552.xml"/><Relationship Id="rId256" Type="http://schemas.openxmlformats.org/officeDocument/2006/relationships/customXml" Target="../ink/ink3573.xml"/><Relationship Id="rId298" Type="http://schemas.openxmlformats.org/officeDocument/2006/relationships/customXml" Target="../ink/ink3594.xml"/><Relationship Id="rId421" Type="http://schemas.openxmlformats.org/officeDocument/2006/relationships/image" Target="../media/image795.png"/><Relationship Id="rId463" Type="http://schemas.openxmlformats.org/officeDocument/2006/relationships/image" Target="../media/image828.png"/><Relationship Id="rId519" Type="http://schemas.openxmlformats.org/officeDocument/2006/relationships/image" Target="../media/image911.png"/><Relationship Id="rId116" Type="http://schemas.openxmlformats.org/officeDocument/2006/relationships/customXml" Target="../ink/ink3503.xml"/><Relationship Id="rId158" Type="http://schemas.openxmlformats.org/officeDocument/2006/relationships/customXml" Target="../ink/ink3524.xml"/><Relationship Id="rId323" Type="http://schemas.openxmlformats.org/officeDocument/2006/relationships/image" Target="../media/image637.png"/><Relationship Id="rId530" Type="http://schemas.openxmlformats.org/officeDocument/2006/relationships/customXml" Target="../ink/ink3703.xml"/><Relationship Id="rId726" Type="http://schemas.openxmlformats.org/officeDocument/2006/relationships/customXml" Target="../ink/ink3740.xml"/><Relationship Id="rId20" Type="http://schemas.openxmlformats.org/officeDocument/2006/relationships/customXml" Target="../ink/ink3455.xml"/><Relationship Id="rId62" Type="http://schemas.openxmlformats.org/officeDocument/2006/relationships/customXml" Target="../ink/ink3476.xml"/><Relationship Id="rId365" Type="http://schemas.openxmlformats.org/officeDocument/2006/relationships/image" Target="../media/image697.png"/><Relationship Id="rId225" Type="http://schemas.openxmlformats.org/officeDocument/2006/relationships/image" Target="../media/image588.png"/><Relationship Id="rId267" Type="http://schemas.openxmlformats.org/officeDocument/2006/relationships/image" Target="../media/image609.png"/><Relationship Id="rId432" Type="http://schemas.openxmlformats.org/officeDocument/2006/relationships/customXml" Target="../ink/ink3662.xml"/><Relationship Id="rId474" Type="http://schemas.openxmlformats.org/officeDocument/2006/relationships/customXml" Target="../ink/ink3683.xml"/><Relationship Id="rId127" Type="http://schemas.openxmlformats.org/officeDocument/2006/relationships/image" Target="../media/image496.png"/><Relationship Id="rId737" Type="http://schemas.openxmlformats.org/officeDocument/2006/relationships/image" Target="../media/image1083.png"/><Relationship Id="rId31" Type="http://schemas.openxmlformats.org/officeDocument/2006/relationships/image" Target="../media/image1631.png"/><Relationship Id="rId73" Type="http://schemas.openxmlformats.org/officeDocument/2006/relationships/image" Target="../media/image1841.png"/><Relationship Id="rId169" Type="http://schemas.openxmlformats.org/officeDocument/2006/relationships/image" Target="../media/image539.png"/><Relationship Id="rId334" Type="http://schemas.openxmlformats.org/officeDocument/2006/relationships/customXml" Target="../ink/ink3612.xml"/><Relationship Id="rId376" Type="http://schemas.openxmlformats.org/officeDocument/2006/relationships/customXml" Target="../ink/ink3633.xml"/><Relationship Id="rId541" Type="http://schemas.openxmlformats.org/officeDocument/2006/relationships/image" Target="../media/image922.png"/><Relationship Id="rId4" Type="http://schemas.openxmlformats.org/officeDocument/2006/relationships/customXml" Target="../ink/ink3447.xml"/><Relationship Id="rId180" Type="http://schemas.openxmlformats.org/officeDocument/2006/relationships/customXml" Target="../ink/ink3535.xml"/><Relationship Id="rId236" Type="http://schemas.openxmlformats.org/officeDocument/2006/relationships/customXml" Target="../ink/ink3563.xml"/><Relationship Id="rId278" Type="http://schemas.openxmlformats.org/officeDocument/2006/relationships/customXml" Target="../ink/ink3584.xml"/><Relationship Id="rId401" Type="http://schemas.openxmlformats.org/officeDocument/2006/relationships/image" Target="../media/image787.png"/><Relationship Id="rId443" Type="http://schemas.openxmlformats.org/officeDocument/2006/relationships/image" Target="../media/image804.png"/><Relationship Id="rId303" Type="http://schemas.openxmlformats.org/officeDocument/2006/relationships/image" Target="../media/image627.png"/><Relationship Id="rId485" Type="http://schemas.openxmlformats.org/officeDocument/2006/relationships/image" Target="../media/image838.png"/><Relationship Id="rId706" Type="http://schemas.openxmlformats.org/officeDocument/2006/relationships/customXml" Target="../ink/ink3730.xml"/><Relationship Id="rId42" Type="http://schemas.openxmlformats.org/officeDocument/2006/relationships/customXml" Target="../ink/ink3466.xml"/><Relationship Id="rId84" Type="http://schemas.openxmlformats.org/officeDocument/2006/relationships/customXml" Target="../ink/ink3487.xml"/><Relationship Id="rId138" Type="http://schemas.openxmlformats.org/officeDocument/2006/relationships/customXml" Target="../ink/ink3514.xml"/><Relationship Id="rId345" Type="http://schemas.openxmlformats.org/officeDocument/2006/relationships/image" Target="../media/image648.png"/><Relationship Id="rId387" Type="http://schemas.openxmlformats.org/officeDocument/2006/relationships/image" Target="../media/image717.png"/><Relationship Id="rId594" Type="http://schemas.openxmlformats.org/officeDocument/2006/relationships/customXml" Target="../ink/ink3712.xml"/><Relationship Id="rId608" Type="http://schemas.openxmlformats.org/officeDocument/2006/relationships/customXml" Target="../ink/ink3719.xml"/><Relationship Id="rId191" Type="http://schemas.openxmlformats.org/officeDocument/2006/relationships/image" Target="../media/image571.png"/><Relationship Id="rId205" Type="http://schemas.openxmlformats.org/officeDocument/2006/relationships/image" Target="../media/image578.png"/><Relationship Id="rId247" Type="http://schemas.openxmlformats.org/officeDocument/2006/relationships/image" Target="../media/image599.png"/><Relationship Id="rId412" Type="http://schemas.openxmlformats.org/officeDocument/2006/relationships/customXml" Target="../ink/ink3651.xml"/><Relationship Id="rId107" Type="http://schemas.openxmlformats.org/officeDocument/2006/relationships/image" Target="../media/image4870.png"/><Relationship Id="rId289" Type="http://schemas.openxmlformats.org/officeDocument/2006/relationships/image" Target="../media/image620.png"/><Relationship Id="rId454" Type="http://schemas.openxmlformats.org/officeDocument/2006/relationships/customXml" Target="../ink/ink3673.xml"/><Relationship Id="rId496" Type="http://schemas.openxmlformats.org/officeDocument/2006/relationships/customXml" Target="../ink/ink3694.xml"/><Relationship Id="rId717" Type="http://schemas.openxmlformats.org/officeDocument/2006/relationships/image" Target="../media/image1072.png"/><Relationship Id="rId11" Type="http://schemas.openxmlformats.org/officeDocument/2006/relationships/image" Target="../media/image1531.png"/><Relationship Id="rId53" Type="http://schemas.openxmlformats.org/officeDocument/2006/relationships/image" Target="../media/image1741.png"/><Relationship Id="rId149" Type="http://schemas.openxmlformats.org/officeDocument/2006/relationships/image" Target="../media/image507.png"/><Relationship Id="rId314" Type="http://schemas.openxmlformats.org/officeDocument/2006/relationships/customXml" Target="../ink/ink3602.xml"/><Relationship Id="rId356" Type="http://schemas.openxmlformats.org/officeDocument/2006/relationships/customXml" Target="../ink/ink3623.xml"/><Relationship Id="rId398" Type="http://schemas.openxmlformats.org/officeDocument/2006/relationships/customXml" Target="../ink/ink3644.xml"/><Relationship Id="rId521" Type="http://schemas.openxmlformats.org/officeDocument/2006/relationships/image" Target="../media/image912.png"/><Relationship Id="rId95" Type="http://schemas.openxmlformats.org/officeDocument/2006/relationships/image" Target="../media/image4810.png"/><Relationship Id="rId160" Type="http://schemas.openxmlformats.org/officeDocument/2006/relationships/customXml" Target="../ink/ink3525.xml"/><Relationship Id="rId216" Type="http://schemas.openxmlformats.org/officeDocument/2006/relationships/customXml" Target="../ink/ink3553.xml"/><Relationship Id="rId423" Type="http://schemas.openxmlformats.org/officeDocument/2006/relationships/image" Target="../media/image758.png"/><Relationship Id="rId258" Type="http://schemas.openxmlformats.org/officeDocument/2006/relationships/customXml" Target="../ink/ink3574.xml"/><Relationship Id="rId465" Type="http://schemas.openxmlformats.org/officeDocument/2006/relationships/image" Target="../media/image829.png"/><Relationship Id="rId728" Type="http://schemas.openxmlformats.org/officeDocument/2006/relationships/customXml" Target="../ink/ink3741.xml"/><Relationship Id="rId22" Type="http://schemas.openxmlformats.org/officeDocument/2006/relationships/customXml" Target="../ink/ink3456.xml"/><Relationship Id="rId64" Type="http://schemas.openxmlformats.org/officeDocument/2006/relationships/customXml" Target="../ink/ink3477.xml"/><Relationship Id="rId118" Type="http://schemas.openxmlformats.org/officeDocument/2006/relationships/customXml" Target="../ink/ink3504.xml"/><Relationship Id="rId325" Type="http://schemas.openxmlformats.org/officeDocument/2006/relationships/image" Target="../media/image638.png"/><Relationship Id="rId367" Type="http://schemas.openxmlformats.org/officeDocument/2006/relationships/image" Target="../media/image698.png"/><Relationship Id="rId532" Type="http://schemas.openxmlformats.org/officeDocument/2006/relationships/customXml" Target="../ink/ink3704.xml"/><Relationship Id="rId171" Type="http://schemas.openxmlformats.org/officeDocument/2006/relationships/image" Target="../media/image540.png"/><Relationship Id="rId227" Type="http://schemas.openxmlformats.org/officeDocument/2006/relationships/image" Target="../media/image589.png"/><Relationship Id="rId269" Type="http://schemas.openxmlformats.org/officeDocument/2006/relationships/image" Target="../media/image610.png"/><Relationship Id="rId434" Type="http://schemas.openxmlformats.org/officeDocument/2006/relationships/customXml" Target="../ink/ink3663.xml"/><Relationship Id="rId476" Type="http://schemas.openxmlformats.org/officeDocument/2006/relationships/customXml" Target="../ink/ink3684.xml"/><Relationship Id="rId739" Type="http://schemas.openxmlformats.org/officeDocument/2006/relationships/image" Target="../media/image1084.png"/><Relationship Id="rId33" Type="http://schemas.openxmlformats.org/officeDocument/2006/relationships/image" Target="../media/image1641.png"/><Relationship Id="rId129" Type="http://schemas.openxmlformats.org/officeDocument/2006/relationships/image" Target="../media/image497.png"/><Relationship Id="rId280" Type="http://schemas.openxmlformats.org/officeDocument/2006/relationships/customXml" Target="../ink/ink3585.xml"/><Relationship Id="rId336" Type="http://schemas.openxmlformats.org/officeDocument/2006/relationships/customXml" Target="../ink/ink3613.xml"/><Relationship Id="rId75" Type="http://schemas.openxmlformats.org/officeDocument/2006/relationships/image" Target="../media/image4710.png"/><Relationship Id="rId140" Type="http://schemas.openxmlformats.org/officeDocument/2006/relationships/customXml" Target="../ink/ink3515.xml"/><Relationship Id="rId182" Type="http://schemas.openxmlformats.org/officeDocument/2006/relationships/customXml" Target="../ink/ink3536.xml"/><Relationship Id="rId378" Type="http://schemas.openxmlformats.org/officeDocument/2006/relationships/customXml" Target="../ink/ink3634.xml"/><Relationship Id="rId403" Type="http://schemas.openxmlformats.org/officeDocument/2006/relationships/image" Target="../media/image788.png"/><Relationship Id="rId6" Type="http://schemas.openxmlformats.org/officeDocument/2006/relationships/customXml" Target="../ink/ink3448.xml"/><Relationship Id="rId238" Type="http://schemas.openxmlformats.org/officeDocument/2006/relationships/customXml" Target="../ink/ink3564.xml"/><Relationship Id="rId445" Type="http://schemas.openxmlformats.org/officeDocument/2006/relationships/image" Target="../media/image769.png"/><Relationship Id="rId487" Type="http://schemas.openxmlformats.org/officeDocument/2006/relationships/image" Target="../media/image839.png"/><Relationship Id="rId610" Type="http://schemas.openxmlformats.org/officeDocument/2006/relationships/customXml" Target="../ink/ink3720.xml"/><Relationship Id="rId708" Type="http://schemas.openxmlformats.org/officeDocument/2006/relationships/customXml" Target="../ink/ink3731.xml"/><Relationship Id="rId291" Type="http://schemas.openxmlformats.org/officeDocument/2006/relationships/image" Target="../media/image621.png"/><Relationship Id="rId305" Type="http://schemas.openxmlformats.org/officeDocument/2006/relationships/image" Target="../media/image628.png"/><Relationship Id="rId347" Type="http://schemas.openxmlformats.org/officeDocument/2006/relationships/image" Target="../media/image649.png"/><Relationship Id="rId44" Type="http://schemas.openxmlformats.org/officeDocument/2006/relationships/customXml" Target="../ink/ink3467.xml"/><Relationship Id="rId86" Type="http://schemas.openxmlformats.org/officeDocument/2006/relationships/customXml" Target="../ink/ink3488.xml"/><Relationship Id="rId151" Type="http://schemas.openxmlformats.org/officeDocument/2006/relationships/image" Target="../media/image508.png"/><Relationship Id="rId389" Type="http://schemas.openxmlformats.org/officeDocument/2006/relationships/image" Target="../media/image718.png"/><Relationship Id="rId596" Type="http://schemas.openxmlformats.org/officeDocument/2006/relationships/customXml" Target="../ink/ink3713.xml"/><Relationship Id="rId193" Type="http://schemas.openxmlformats.org/officeDocument/2006/relationships/image" Target="../media/image572.png"/><Relationship Id="rId207" Type="http://schemas.openxmlformats.org/officeDocument/2006/relationships/image" Target="../media/image579.png"/><Relationship Id="rId249" Type="http://schemas.openxmlformats.org/officeDocument/2006/relationships/image" Target="../media/image600.png"/><Relationship Id="rId414" Type="http://schemas.openxmlformats.org/officeDocument/2006/relationships/customXml" Target="../ink/ink3652.xml"/><Relationship Id="rId456" Type="http://schemas.openxmlformats.org/officeDocument/2006/relationships/customXml" Target="../ink/ink3674.xml"/><Relationship Id="rId498" Type="http://schemas.openxmlformats.org/officeDocument/2006/relationships/customXml" Target="../ink/ink3695.xml"/><Relationship Id="rId13" Type="http://schemas.openxmlformats.org/officeDocument/2006/relationships/image" Target="../media/image1541.png"/><Relationship Id="rId109" Type="http://schemas.openxmlformats.org/officeDocument/2006/relationships/image" Target="../media/image488.png"/><Relationship Id="rId260" Type="http://schemas.openxmlformats.org/officeDocument/2006/relationships/customXml" Target="../ink/ink3575.xml"/><Relationship Id="rId316" Type="http://schemas.openxmlformats.org/officeDocument/2006/relationships/customXml" Target="../ink/ink3603.xml"/><Relationship Id="rId523" Type="http://schemas.openxmlformats.org/officeDocument/2006/relationships/image" Target="../media/image913.png"/><Relationship Id="rId719" Type="http://schemas.openxmlformats.org/officeDocument/2006/relationships/image" Target="../media/image1073.png"/><Relationship Id="rId55" Type="http://schemas.openxmlformats.org/officeDocument/2006/relationships/image" Target="../media/image1751.png"/><Relationship Id="rId97" Type="http://schemas.openxmlformats.org/officeDocument/2006/relationships/image" Target="../media/image4820.png"/><Relationship Id="rId120" Type="http://schemas.openxmlformats.org/officeDocument/2006/relationships/customXml" Target="../ink/ink3505.xml"/><Relationship Id="rId358" Type="http://schemas.openxmlformats.org/officeDocument/2006/relationships/customXml" Target="../ink/ink3624.xml"/><Relationship Id="rId730" Type="http://schemas.openxmlformats.org/officeDocument/2006/relationships/customXml" Target="../ink/ink3742.xml"/><Relationship Id="rId162" Type="http://schemas.openxmlformats.org/officeDocument/2006/relationships/customXml" Target="../ink/ink3526.xml"/><Relationship Id="rId218" Type="http://schemas.openxmlformats.org/officeDocument/2006/relationships/customXml" Target="../ink/ink3554.xml"/><Relationship Id="rId425" Type="http://schemas.openxmlformats.org/officeDocument/2006/relationships/customXml" Target="../ink/ink3658.xml"/><Relationship Id="rId467" Type="http://schemas.openxmlformats.org/officeDocument/2006/relationships/image" Target="../media/image831.png"/><Relationship Id="rId271" Type="http://schemas.openxmlformats.org/officeDocument/2006/relationships/image" Target="../media/image611.png"/><Relationship Id="rId24" Type="http://schemas.openxmlformats.org/officeDocument/2006/relationships/customXml" Target="../ink/ink3457.xml"/><Relationship Id="rId66" Type="http://schemas.openxmlformats.org/officeDocument/2006/relationships/customXml" Target="../ink/ink3478.xml"/><Relationship Id="rId131" Type="http://schemas.openxmlformats.org/officeDocument/2006/relationships/image" Target="../media/image498.png"/><Relationship Id="rId327" Type="http://schemas.openxmlformats.org/officeDocument/2006/relationships/image" Target="../media/image639.png"/><Relationship Id="rId369" Type="http://schemas.openxmlformats.org/officeDocument/2006/relationships/image" Target="../media/image699.png"/><Relationship Id="rId534" Type="http://schemas.openxmlformats.org/officeDocument/2006/relationships/customXml" Target="../ink/ink3705.xml"/><Relationship Id="rId741" Type="http://schemas.openxmlformats.org/officeDocument/2006/relationships/image" Target="../media/image1085.png"/><Relationship Id="rId173" Type="http://schemas.openxmlformats.org/officeDocument/2006/relationships/image" Target="../media/image541.png"/><Relationship Id="rId229" Type="http://schemas.openxmlformats.org/officeDocument/2006/relationships/image" Target="../media/image590.png"/><Relationship Id="rId380" Type="http://schemas.openxmlformats.org/officeDocument/2006/relationships/customXml" Target="../ink/ink3635.xml"/><Relationship Id="rId436" Type="http://schemas.openxmlformats.org/officeDocument/2006/relationships/customXml" Target="../ink/ink3664.xml"/><Relationship Id="rId601" Type="http://schemas.openxmlformats.org/officeDocument/2006/relationships/image" Target="../media/image10130.png"/><Relationship Id="rId240" Type="http://schemas.openxmlformats.org/officeDocument/2006/relationships/customXml" Target="../ink/ink3565.xml"/><Relationship Id="rId478" Type="http://schemas.openxmlformats.org/officeDocument/2006/relationships/customXml" Target="../ink/ink3685.xml"/><Relationship Id="rId35" Type="http://schemas.openxmlformats.org/officeDocument/2006/relationships/image" Target="../media/image1651.png"/><Relationship Id="rId77" Type="http://schemas.openxmlformats.org/officeDocument/2006/relationships/image" Target="../media/image4720.png"/><Relationship Id="rId100" Type="http://schemas.openxmlformats.org/officeDocument/2006/relationships/customXml" Target="../ink/ink3495.xml"/><Relationship Id="rId282" Type="http://schemas.openxmlformats.org/officeDocument/2006/relationships/customXml" Target="../ink/ink3586.xml"/><Relationship Id="rId338" Type="http://schemas.openxmlformats.org/officeDocument/2006/relationships/customXml" Target="../ink/ink3614.xml"/><Relationship Id="rId710" Type="http://schemas.openxmlformats.org/officeDocument/2006/relationships/customXml" Target="../ink/ink3732.xml"/><Relationship Id="rId8" Type="http://schemas.openxmlformats.org/officeDocument/2006/relationships/customXml" Target="../ink/ink3449.xml"/><Relationship Id="rId142" Type="http://schemas.openxmlformats.org/officeDocument/2006/relationships/customXml" Target="../ink/ink3516.xml"/><Relationship Id="rId184" Type="http://schemas.openxmlformats.org/officeDocument/2006/relationships/customXml" Target="../ink/ink3537.xml"/><Relationship Id="rId391" Type="http://schemas.openxmlformats.org/officeDocument/2006/relationships/image" Target="../media/image733.png"/><Relationship Id="rId405" Type="http://schemas.openxmlformats.org/officeDocument/2006/relationships/image" Target="../media/image789.png"/><Relationship Id="rId447" Type="http://schemas.openxmlformats.org/officeDocument/2006/relationships/image" Target="../media/image805.png"/><Relationship Id="rId612" Type="http://schemas.openxmlformats.org/officeDocument/2006/relationships/customXml" Target="../ink/ink3721.xml"/><Relationship Id="rId251" Type="http://schemas.openxmlformats.org/officeDocument/2006/relationships/image" Target="../media/image601.png"/><Relationship Id="rId489" Type="http://schemas.openxmlformats.org/officeDocument/2006/relationships/image" Target="../media/image841.png"/><Relationship Id="rId696" Type="http://schemas.openxmlformats.org/officeDocument/2006/relationships/customXml" Target="../ink/ink3725.xml"/><Relationship Id="rId46" Type="http://schemas.openxmlformats.org/officeDocument/2006/relationships/customXml" Target="../ink/ink3468.xml"/><Relationship Id="rId293" Type="http://schemas.openxmlformats.org/officeDocument/2006/relationships/image" Target="../media/image622.png"/><Relationship Id="rId307" Type="http://schemas.openxmlformats.org/officeDocument/2006/relationships/image" Target="../media/image629.png"/><Relationship Id="rId349" Type="http://schemas.openxmlformats.org/officeDocument/2006/relationships/image" Target="../media/image650.png"/><Relationship Id="rId721" Type="http://schemas.openxmlformats.org/officeDocument/2006/relationships/image" Target="../media/image1074.png"/><Relationship Id="rId88" Type="http://schemas.openxmlformats.org/officeDocument/2006/relationships/customXml" Target="../ink/ink3489.xml"/><Relationship Id="rId111" Type="http://schemas.openxmlformats.org/officeDocument/2006/relationships/image" Target="../media/image489.png"/><Relationship Id="rId153" Type="http://schemas.openxmlformats.org/officeDocument/2006/relationships/image" Target="../media/image509.png"/><Relationship Id="rId195" Type="http://schemas.openxmlformats.org/officeDocument/2006/relationships/image" Target="../media/image573.png"/><Relationship Id="rId209" Type="http://schemas.openxmlformats.org/officeDocument/2006/relationships/image" Target="../media/image580.png"/><Relationship Id="rId360" Type="http://schemas.openxmlformats.org/officeDocument/2006/relationships/customXml" Target="../ink/ink3625.xml"/><Relationship Id="rId416" Type="http://schemas.openxmlformats.org/officeDocument/2006/relationships/customXml" Target="../ink/ink3653.xml"/><Relationship Id="rId598" Type="http://schemas.openxmlformats.org/officeDocument/2006/relationships/customXml" Target="../ink/ink3714.xml"/><Relationship Id="rId220" Type="http://schemas.openxmlformats.org/officeDocument/2006/relationships/customXml" Target="../ink/ink3555.xml"/><Relationship Id="rId458" Type="http://schemas.openxmlformats.org/officeDocument/2006/relationships/customXml" Target="../ink/ink3675.xml"/><Relationship Id="rId15" Type="http://schemas.openxmlformats.org/officeDocument/2006/relationships/image" Target="../media/image1551.png"/><Relationship Id="rId57" Type="http://schemas.openxmlformats.org/officeDocument/2006/relationships/image" Target="../media/image1761.png"/><Relationship Id="rId262" Type="http://schemas.openxmlformats.org/officeDocument/2006/relationships/customXml" Target="../ink/ink3576.xml"/><Relationship Id="rId318" Type="http://schemas.openxmlformats.org/officeDocument/2006/relationships/customXml" Target="../ink/ink3604.xml"/><Relationship Id="rId525" Type="http://schemas.openxmlformats.org/officeDocument/2006/relationships/image" Target="../media/image914.png"/><Relationship Id="rId732" Type="http://schemas.openxmlformats.org/officeDocument/2006/relationships/customXml" Target="../ink/ink3743.xml"/><Relationship Id="rId99" Type="http://schemas.openxmlformats.org/officeDocument/2006/relationships/image" Target="../media/image4830.png"/><Relationship Id="rId122" Type="http://schemas.openxmlformats.org/officeDocument/2006/relationships/customXml" Target="../ink/ink3506.xml"/><Relationship Id="rId164" Type="http://schemas.openxmlformats.org/officeDocument/2006/relationships/customXml" Target="../ink/ink3527.xml"/><Relationship Id="rId371" Type="http://schemas.openxmlformats.org/officeDocument/2006/relationships/image" Target="../media/image701.png"/><Relationship Id="rId427" Type="http://schemas.openxmlformats.org/officeDocument/2006/relationships/image" Target="../media/image796.png"/><Relationship Id="rId469" Type="http://schemas.openxmlformats.org/officeDocument/2006/relationships/image" Target="../media/image832.png"/><Relationship Id="rId26" Type="http://schemas.openxmlformats.org/officeDocument/2006/relationships/customXml" Target="../ink/ink3458.xml"/><Relationship Id="rId231" Type="http://schemas.openxmlformats.org/officeDocument/2006/relationships/image" Target="../media/image591.png"/><Relationship Id="rId273" Type="http://schemas.openxmlformats.org/officeDocument/2006/relationships/image" Target="../media/image612.png"/><Relationship Id="rId329" Type="http://schemas.openxmlformats.org/officeDocument/2006/relationships/image" Target="../media/image640.png"/><Relationship Id="rId480" Type="http://schemas.openxmlformats.org/officeDocument/2006/relationships/customXml" Target="../ink/ink3686.xml"/><Relationship Id="rId536" Type="http://schemas.openxmlformats.org/officeDocument/2006/relationships/customXml" Target="../ink/ink3706.xml"/><Relationship Id="rId701" Type="http://schemas.openxmlformats.org/officeDocument/2006/relationships/image" Target="../media/image1063.png"/><Relationship Id="rId68" Type="http://schemas.openxmlformats.org/officeDocument/2006/relationships/customXml" Target="../ink/ink3479.xml"/><Relationship Id="rId133" Type="http://schemas.openxmlformats.org/officeDocument/2006/relationships/image" Target="../media/image499.png"/><Relationship Id="rId175" Type="http://schemas.openxmlformats.org/officeDocument/2006/relationships/image" Target="../media/image549.png"/><Relationship Id="rId340" Type="http://schemas.openxmlformats.org/officeDocument/2006/relationships/customXml" Target="../ink/ink3615.xml"/><Relationship Id="rId743" Type="http://schemas.openxmlformats.org/officeDocument/2006/relationships/image" Target="../media/image1086.png"/><Relationship Id="rId200" Type="http://schemas.openxmlformats.org/officeDocument/2006/relationships/customXml" Target="../ink/ink3545.xml"/><Relationship Id="rId382" Type="http://schemas.openxmlformats.org/officeDocument/2006/relationships/customXml" Target="../ink/ink3636.xml"/><Relationship Id="rId438" Type="http://schemas.openxmlformats.org/officeDocument/2006/relationships/customXml" Target="../ink/ink3665.xml"/><Relationship Id="rId603" Type="http://schemas.openxmlformats.org/officeDocument/2006/relationships/image" Target="../media/image10140.png"/><Relationship Id="rId242" Type="http://schemas.openxmlformats.org/officeDocument/2006/relationships/customXml" Target="../ink/ink3566.xml"/><Relationship Id="rId284" Type="http://schemas.openxmlformats.org/officeDocument/2006/relationships/customXml" Target="../ink/ink3587.xml"/><Relationship Id="rId491" Type="http://schemas.openxmlformats.org/officeDocument/2006/relationships/image" Target="../media/image842.png"/><Relationship Id="rId712" Type="http://schemas.openxmlformats.org/officeDocument/2006/relationships/customXml" Target="../ink/ink3733.xml"/><Relationship Id="rId37" Type="http://schemas.openxmlformats.org/officeDocument/2006/relationships/image" Target="../media/image1661.png"/><Relationship Id="rId79" Type="http://schemas.openxmlformats.org/officeDocument/2006/relationships/image" Target="../media/image4730.png"/><Relationship Id="rId102" Type="http://schemas.openxmlformats.org/officeDocument/2006/relationships/customXml" Target="../ink/ink3496.xml"/><Relationship Id="rId144" Type="http://schemas.openxmlformats.org/officeDocument/2006/relationships/customXml" Target="../ink/ink3517.xml"/><Relationship Id="rId589" Type="http://schemas.openxmlformats.org/officeDocument/2006/relationships/image" Target="../media/image946.png"/><Relationship Id="rId90" Type="http://schemas.openxmlformats.org/officeDocument/2006/relationships/customXml" Target="../ink/ink3490.xml"/><Relationship Id="rId186" Type="http://schemas.openxmlformats.org/officeDocument/2006/relationships/customXml" Target="../ink/ink3538.xml"/><Relationship Id="rId351" Type="http://schemas.openxmlformats.org/officeDocument/2006/relationships/image" Target="../media/image651.png"/><Relationship Id="rId393" Type="http://schemas.openxmlformats.org/officeDocument/2006/relationships/image" Target="../media/image734.png"/><Relationship Id="rId407" Type="http://schemas.openxmlformats.org/officeDocument/2006/relationships/image" Target="../media/image749.png"/><Relationship Id="rId449" Type="http://schemas.openxmlformats.org/officeDocument/2006/relationships/image" Target="../media/image772.png"/><Relationship Id="rId614" Type="http://schemas.openxmlformats.org/officeDocument/2006/relationships/customXml" Target="../ink/ink3722.xml"/><Relationship Id="rId211" Type="http://schemas.openxmlformats.org/officeDocument/2006/relationships/image" Target="../media/image581.png"/><Relationship Id="rId253" Type="http://schemas.openxmlformats.org/officeDocument/2006/relationships/image" Target="../media/image602.png"/><Relationship Id="rId295" Type="http://schemas.openxmlformats.org/officeDocument/2006/relationships/image" Target="../media/image623.png"/><Relationship Id="rId309" Type="http://schemas.openxmlformats.org/officeDocument/2006/relationships/image" Target="../media/image630.png"/><Relationship Id="rId460" Type="http://schemas.openxmlformats.org/officeDocument/2006/relationships/customXml" Target="../ink/ink3676.xml"/><Relationship Id="rId516" Type="http://schemas.openxmlformats.org/officeDocument/2006/relationships/customXml" Target="../ink/ink3696.xml"/><Relationship Id="rId698" Type="http://schemas.openxmlformats.org/officeDocument/2006/relationships/customXml" Target="../ink/ink3726.xml"/><Relationship Id="rId48" Type="http://schemas.openxmlformats.org/officeDocument/2006/relationships/customXml" Target="../ink/ink3469.xml"/><Relationship Id="rId113" Type="http://schemas.openxmlformats.org/officeDocument/2006/relationships/image" Target="../media/image490.png"/><Relationship Id="rId320" Type="http://schemas.openxmlformats.org/officeDocument/2006/relationships/customXml" Target="../ink/ink3605.xml"/><Relationship Id="rId723" Type="http://schemas.openxmlformats.org/officeDocument/2006/relationships/image" Target="../media/image1075.png"/><Relationship Id="rId155" Type="http://schemas.openxmlformats.org/officeDocument/2006/relationships/image" Target="../media/image510.png"/><Relationship Id="rId197" Type="http://schemas.openxmlformats.org/officeDocument/2006/relationships/image" Target="../media/image574.png"/><Relationship Id="rId362" Type="http://schemas.openxmlformats.org/officeDocument/2006/relationships/customXml" Target="../ink/ink3626.xml"/><Relationship Id="rId418" Type="http://schemas.openxmlformats.org/officeDocument/2006/relationships/customXml" Target="../ink/ink3654.xml"/><Relationship Id="rId222" Type="http://schemas.openxmlformats.org/officeDocument/2006/relationships/customXml" Target="../ink/ink3556.xml"/><Relationship Id="rId264" Type="http://schemas.openxmlformats.org/officeDocument/2006/relationships/customXml" Target="../ink/ink3577.xml"/><Relationship Id="rId471" Type="http://schemas.openxmlformats.org/officeDocument/2006/relationships/image" Target="../media/image833.png"/><Relationship Id="rId17" Type="http://schemas.openxmlformats.org/officeDocument/2006/relationships/image" Target="../media/image1561.png"/><Relationship Id="rId59" Type="http://schemas.openxmlformats.org/officeDocument/2006/relationships/image" Target="../media/image1771.png"/><Relationship Id="rId124" Type="http://schemas.openxmlformats.org/officeDocument/2006/relationships/customXml" Target="../ink/ink3507.xml"/><Relationship Id="rId527" Type="http://schemas.openxmlformats.org/officeDocument/2006/relationships/image" Target="../media/image915.png"/><Relationship Id="rId734" Type="http://schemas.openxmlformats.org/officeDocument/2006/relationships/customXml" Target="../ink/ink3744.xml"/><Relationship Id="rId70" Type="http://schemas.openxmlformats.org/officeDocument/2006/relationships/customXml" Target="../ink/ink3480.xml"/><Relationship Id="rId166" Type="http://schemas.openxmlformats.org/officeDocument/2006/relationships/customXml" Target="../ink/ink3528.xml"/><Relationship Id="rId331" Type="http://schemas.openxmlformats.org/officeDocument/2006/relationships/image" Target="../media/image641.png"/><Relationship Id="rId373" Type="http://schemas.openxmlformats.org/officeDocument/2006/relationships/image" Target="../media/image702.png"/><Relationship Id="rId429" Type="http://schemas.openxmlformats.org/officeDocument/2006/relationships/image" Target="../media/image797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592.png"/><Relationship Id="rId440" Type="http://schemas.openxmlformats.org/officeDocument/2006/relationships/customXml" Target="../ink/ink3666.xml"/><Relationship Id="rId28" Type="http://schemas.openxmlformats.org/officeDocument/2006/relationships/customXml" Target="../ink/ink3459.xml"/><Relationship Id="rId275" Type="http://schemas.openxmlformats.org/officeDocument/2006/relationships/image" Target="../media/image613.png"/><Relationship Id="rId300" Type="http://schemas.openxmlformats.org/officeDocument/2006/relationships/customXml" Target="../ink/ink3595.xml"/><Relationship Id="rId482" Type="http://schemas.openxmlformats.org/officeDocument/2006/relationships/customXml" Target="../ink/ink3687.xml"/><Relationship Id="rId538" Type="http://schemas.openxmlformats.org/officeDocument/2006/relationships/customXml" Target="../ink/ink3707.xml"/><Relationship Id="rId703" Type="http://schemas.openxmlformats.org/officeDocument/2006/relationships/image" Target="../media/image1064.png"/><Relationship Id="rId745" Type="http://schemas.openxmlformats.org/officeDocument/2006/relationships/image" Target="../media/image1087.png"/><Relationship Id="rId81" Type="http://schemas.openxmlformats.org/officeDocument/2006/relationships/image" Target="../media/image4740.png"/><Relationship Id="rId135" Type="http://schemas.openxmlformats.org/officeDocument/2006/relationships/image" Target="../media/image500.png"/><Relationship Id="rId177" Type="http://schemas.openxmlformats.org/officeDocument/2006/relationships/image" Target="../media/image550.png"/><Relationship Id="rId342" Type="http://schemas.openxmlformats.org/officeDocument/2006/relationships/customXml" Target="../ink/ink3616.xml"/><Relationship Id="rId384" Type="http://schemas.openxmlformats.org/officeDocument/2006/relationships/customXml" Target="../ink/ink3637.xml"/><Relationship Id="rId591" Type="http://schemas.openxmlformats.org/officeDocument/2006/relationships/image" Target="../media/image10080.png"/><Relationship Id="rId605" Type="http://schemas.openxmlformats.org/officeDocument/2006/relationships/image" Target="../media/image10150.png"/><Relationship Id="rId202" Type="http://schemas.openxmlformats.org/officeDocument/2006/relationships/customXml" Target="../ink/ink3546.xml"/><Relationship Id="rId244" Type="http://schemas.openxmlformats.org/officeDocument/2006/relationships/customXml" Target="../ink/ink3567.xml"/><Relationship Id="rId39" Type="http://schemas.openxmlformats.org/officeDocument/2006/relationships/image" Target="../media/image1671.png"/><Relationship Id="rId286" Type="http://schemas.openxmlformats.org/officeDocument/2006/relationships/customXml" Target="../ink/ink3588.xml"/><Relationship Id="rId451" Type="http://schemas.openxmlformats.org/officeDocument/2006/relationships/image" Target="../media/image806.png"/><Relationship Id="rId493" Type="http://schemas.openxmlformats.org/officeDocument/2006/relationships/image" Target="../media/image896.png"/><Relationship Id="rId714" Type="http://schemas.openxmlformats.org/officeDocument/2006/relationships/customXml" Target="../ink/ink3734.xml"/><Relationship Id="rId50" Type="http://schemas.openxmlformats.org/officeDocument/2006/relationships/customXml" Target="../ink/ink3470.xml"/><Relationship Id="rId104" Type="http://schemas.openxmlformats.org/officeDocument/2006/relationships/customXml" Target="../ink/ink3497.xml"/><Relationship Id="rId146" Type="http://schemas.openxmlformats.org/officeDocument/2006/relationships/customXml" Target="../ink/ink3518.xml"/><Relationship Id="rId188" Type="http://schemas.openxmlformats.org/officeDocument/2006/relationships/customXml" Target="../ink/ink3539.xml"/><Relationship Id="rId311" Type="http://schemas.openxmlformats.org/officeDocument/2006/relationships/image" Target="../media/image631.png"/><Relationship Id="rId353" Type="http://schemas.openxmlformats.org/officeDocument/2006/relationships/image" Target="../media/image652.png"/><Relationship Id="rId395" Type="http://schemas.openxmlformats.org/officeDocument/2006/relationships/image" Target="../media/image695.png"/><Relationship Id="rId409" Type="http://schemas.openxmlformats.org/officeDocument/2006/relationships/image" Target="../media/image791.png"/><Relationship Id="rId92" Type="http://schemas.openxmlformats.org/officeDocument/2006/relationships/customXml" Target="../ink/ink3491.xml"/><Relationship Id="rId213" Type="http://schemas.openxmlformats.org/officeDocument/2006/relationships/image" Target="../media/image582.png"/><Relationship Id="rId420" Type="http://schemas.openxmlformats.org/officeDocument/2006/relationships/customXml" Target="../ink/ink3655.xml"/><Relationship Id="rId616" Type="http://schemas.openxmlformats.org/officeDocument/2006/relationships/customXml" Target="../ink/ink3723.xml"/><Relationship Id="rId255" Type="http://schemas.openxmlformats.org/officeDocument/2006/relationships/image" Target="../media/image603.png"/><Relationship Id="rId297" Type="http://schemas.openxmlformats.org/officeDocument/2006/relationships/image" Target="../media/image624.png"/><Relationship Id="rId462" Type="http://schemas.openxmlformats.org/officeDocument/2006/relationships/customXml" Target="../ink/ink3677.xml"/><Relationship Id="rId518" Type="http://schemas.openxmlformats.org/officeDocument/2006/relationships/customXml" Target="../ink/ink3697.xml"/><Relationship Id="rId725" Type="http://schemas.openxmlformats.org/officeDocument/2006/relationships/image" Target="../media/image1076.png"/><Relationship Id="rId115" Type="http://schemas.openxmlformats.org/officeDocument/2006/relationships/image" Target="../media/image491.png"/><Relationship Id="rId157" Type="http://schemas.openxmlformats.org/officeDocument/2006/relationships/image" Target="../media/image511.png"/><Relationship Id="rId322" Type="http://schemas.openxmlformats.org/officeDocument/2006/relationships/customXml" Target="../ink/ink3606.xml"/><Relationship Id="rId364" Type="http://schemas.openxmlformats.org/officeDocument/2006/relationships/customXml" Target="../ink/ink3627.xml"/><Relationship Id="rId61" Type="http://schemas.openxmlformats.org/officeDocument/2006/relationships/image" Target="../media/image1781.png"/><Relationship Id="rId199" Type="http://schemas.openxmlformats.org/officeDocument/2006/relationships/image" Target="../media/image575.png"/><Relationship Id="rId19" Type="http://schemas.openxmlformats.org/officeDocument/2006/relationships/image" Target="../media/image1571.png"/><Relationship Id="rId224" Type="http://schemas.openxmlformats.org/officeDocument/2006/relationships/customXml" Target="../ink/ink3557.xml"/><Relationship Id="rId266" Type="http://schemas.openxmlformats.org/officeDocument/2006/relationships/customXml" Target="../ink/ink3578.xml"/><Relationship Id="rId431" Type="http://schemas.openxmlformats.org/officeDocument/2006/relationships/image" Target="../media/image798.png"/><Relationship Id="rId473" Type="http://schemas.openxmlformats.org/officeDocument/2006/relationships/image" Target="../media/image834.png"/><Relationship Id="rId529" Type="http://schemas.openxmlformats.org/officeDocument/2006/relationships/image" Target="../media/image863.png"/><Relationship Id="rId736" Type="http://schemas.openxmlformats.org/officeDocument/2006/relationships/customXml" Target="../ink/ink3745.xml"/><Relationship Id="rId30" Type="http://schemas.openxmlformats.org/officeDocument/2006/relationships/customXml" Target="../ink/ink3460.xml"/><Relationship Id="rId126" Type="http://schemas.openxmlformats.org/officeDocument/2006/relationships/customXml" Target="../ink/ink3508.xml"/><Relationship Id="rId168" Type="http://schemas.openxmlformats.org/officeDocument/2006/relationships/customXml" Target="../ink/ink3529.xml"/><Relationship Id="rId333" Type="http://schemas.openxmlformats.org/officeDocument/2006/relationships/image" Target="../media/image642.png"/><Relationship Id="rId540" Type="http://schemas.openxmlformats.org/officeDocument/2006/relationships/customXml" Target="../ink/ink3708.xml"/><Relationship Id="rId72" Type="http://schemas.openxmlformats.org/officeDocument/2006/relationships/customXml" Target="../ink/ink3481.xml"/><Relationship Id="rId375" Type="http://schemas.openxmlformats.org/officeDocument/2006/relationships/image" Target="../media/image703.png"/><Relationship Id="rId3" Type="http://schemas.openxmlformats.org/officeDocument/2006/relationships/image" Target="../media/image1492.png"/><Relationship Id="rId235" Type="http://schemas.openxmlformats.org/officeDocument/2006/relationships/image" Target="../media/image593.png"/><Relationship Id="rId277" Type="http://schemas.openxmlformats.org/officeDocument/2006/relationships/image" Target="../media/image614.png"/><Relationship Id="rId400" Type="http://schemas.openxmlformats.org/officeDocument/2006/relationships/customXml" Target="../ink/ink3645.xml"/><Relationship Id="rId442" Type="http://schemas.openxmlformats.org/officeDocument/2006/relationships/customXml" Target="../ink/ink3667.xml"/><Relationship Id="rId484" Type="http://schemas.openxmlformats.org/officeDocument/2006/relationships/customXml" Target="../ink/ink3688.xml"/><Relationship Id="rId705" Type="http://schemas.openxmlformats.org/officeDocument/2006/relationships/image" Target="../media/image1065.png"/><Relationship Id="rId137" Type="http://schemas.openxmlformats.org/officeDocument/2006/relationships/image" Target="../media/image501.png"/><Relationship Id="rId302" Type="http://schemas.openxmlformats.org/officeDocument/2006/relationships/customXml" Target="../ink/ink3596.xml"/><Relationship Id="rId344" Type="http://schemas.openxmlformats.org/officeDocument/2006/relationships/customXml" Target="../ink/ink3617.xml"/><Relationship Id="rId41" Type="http://schemas.openxmlformats.org/officeDocument/2006/relationships/image" Target="../media/image1681.png"/><Relationship Id="rId83" Type="http://schemas.openxmlformats.org/officeDocument/2006/relationships/image" Target="../media/image4750.png"/><Relationship Id="rId179" Type="http://schemas.openxmlformats.org/officeDocument/2006/relationships/image" Target="../media/image551.png"/><Relationship Id="rId386" Type="http://schemas.openxmlformats.org/officeDocument/2006/relationships/customXml" Target="../ink/ink3638.xml"/><Relationship Id="rId593" Type="http://schemas.openxmlformats.org/officeDocument/2006/relationships/image" Target="../media/image948.png"/><Relationship Id="rId607" Type="http://schemas.openxmlformats.org/officeDocument/2006/relationships/image" Target="../media/image10160.png"/><Relationship Id="rId190" Type="http://schemas.openxmlformats.org/officeDocument/2006/relationships/customXml" Target="../ink/ink3540.xml"/><Relationship Id="rId204" Type="http://schemas.openxmlformats.org/officeDocument/2006/relationships/customXml" Target="../ink/ink3547.xml"/><Relationship Id="rId246" Type="http://schemas.openxmlformats.org/officeDocument/2006/relationships/customXml" Target="../ink/ink3568.xml"/><Relationship Id="rId288" Type="http://schemas.openxmlformats.org/officeDocument/2006/relationships/customXml" Target="../ink/ink3589.xml"/><Relationship Id="rId411" Type="http://schemas.openxmlformats.org/officeDocument/2006/relationships/image" Target="../media/image792.png"/><Relationship Id="rId453" Type="http://schemas.openxmlformats.org/officeDocument/2006/relationships/image" Target="../media/image807.png"/><Relationship Id="rId106" Type="http://schemas.openxmlformats.org/officeDocument/2006/relationships/customXml" Target="../ink/ink3498.xml"/><Relationship Id="rId313" Type="http://schemas.openxmlformats.org/officeDocument/2006/relationships/image" Target="../media/image632.png"/><Relationship Id="rId495" Type="http://schemas.openxmlformats.org/officeDocument/2006/relationships/image" Target="../media/image897.png"/><Relationship Id="rId716" Type="http://schemas.openxmlformats.org/officeDocument/2006/relationships/customXml" Target="../ink/ink3735.xml"/><Relationship Id="rId10" Type="http://schemas.openxmlformats.org/officeDocument/2006/relationships/customXml" Target="../ink/ink3450.xml"/><Relationship Id="rId52" Type="http://schemas.openxmlformats.org/officeDocument/2006/relationships/customXml" Target="../ink/ink3471.xml"/><Relationship Id="rId94" Type="http://schemas.openxmlformats.org/officeDocument/2006/relationships/customXml" Target="../ink/ink3492.xml"/><Relationship Id="rId148" Type="http://schemas.openxmlformats.org/officeDocument/2006/relationships/customXml" Target="../ink/ink3519.xml"/><Relationship Id="rId355" Type="http://schemas.openxmlformats.org/officeDocument/2006/relationships/image" Target="../media/image653.png"/><Relationship Id="rId397" Type="http://schemas.openxmlformats.org/officeDocument/2006/relationships/image" Target="../media/image735.png"/><Relationship Id="rId520" Type="http://schemas.openxmlformats.org/officeDocument/2006/relationships/customXml" Target="../ink/ink3698.xml"/><Relationship Id="rId618" Type="http://schemas.openxmlformats.org/officeDocument/2006/relationships/customXml" Target="../ink/ink3724.xml"/><Relationship Id="rId215" Type="http://schemas.openxmlformats.org/officeDocument/2006/relationships/image" Target="../media/image583.png"/><Relationship Id="rId257" Type="http://schemas.openxmlformats.org/officeDocument/2006/relationships/image" Target="../media/image604.png"/><Relationship Id="rId422" Type="http://schemas.openxmlformats.org/officeDocument/2006/relationships/customXml" Target="../ink/ink3656.xml"/><Relationship Id="rId464" Type="http://schemas.openxmlformats.org/officeDocument/2006/relationships/customXml" Target="../ink/ink3678.xml"/><Relationship Id="rId299" Type="http://schemas.openxmlformats.org/officeDocument/2006/relationships/image" Target="../media/image625.png"/><Relationship Id="rId727" Type="http://schemas.openxmlformats.org/officeDocument/2006/relationships/image" Target="../media/image1077.png"/><Relationship Id="rId63" Type="http://schemas.openxmlformats.org/officeDocument/2006/relationships/image" Target="../media/image1791.png"/><Relationship Id="rId159" Type="http://schemas.openxmlformats.org/officeDocument/2006/relationships/image" Target="../media/image512.png"/><Relationship Id="rId366" Type="http://schemas.openxmlformats.org/officeDocument/2006/relationships/customXml" Target="../ink/ink3628.xml"/><Relationship Id="rId226" Type="http://schemas.openxmlformats.org/officeDocument/2006/relationships/customXml" Target="../ink/ink3558.xml"/><Relationship Id="rId433" Type="http://schemas.openxmlformats.org/officeDocument/2006/relationships/image" Target="../media/image799.png"/><Relationship Id="rId738" Type="http://schemas.openxmlformats.org/officeDocument/2006/relationships/customXml" Target="../ink/ink3746.xml"/><Relationship Id="rId74" Type="http://schemas.openxmlformats.org/officeDocument/2006/relationships/customXml" Target="../ink/ink3482.xml"/><Relationship Id="rId377" Type="http://schemas.openxmlformats.org/officeDocument/2006/relationships/image" Target="../media/image704.png"/><Relationship Id="rId5" Type="http://schemas.openxmlformats.org/officeDocument/2006/relationships/image" Target="../media/image1502.png"/><Relationship Id="rId237" Type="http://schemas.openxmlformats.org/officeDocument/2006/relationships/image" Target="../media/image594.png"/><Relationship Id="rId444" Type="http://schemas.openxmlformats.org/officeDocument/2006/relationships/customXml" Target="../ink/ink3668.xml"/><Relationship Id="rId290" Type="http://schemas.openxmlformats.org/officeDocument/2006/relationships/customXml" Target="../ink/ink3590.xml"/><Relationship Id="rId304" Type="http://schemas.openxmlformats.org/officeDocument/2006/relationships/customXml" Target="../ink/ink3597.xml"/><Relationship Id="rId388" Type="http://schemas.openxmlformats.org/officeDocument/2006/relationships/customXml" Target="../ink/ink3639.xml"/><Relationship Id="rId609" Type="http://schemas.openxmlformats.org/officeDocument/2006/relationships/image" Target="../media/image10170.png"/><Relationship Id="rId85" Type="http://schemas.openxmlformats.org/officeDocument/2006/relationships/image" Target="../media/image4760.png"/><Relationship Id="rId150" Type="http://schemas.openxmlformats.org/officeDocument/2006/relationships/customXml" Target="../ink/ink3520.xml"/><Relationship Id="rId595" Type="http://schemas.openxmlformats.org/officeDocument/2006/relationships/image" Target="../media/image10090.png"/><Relationship Id="rId248" Type="http://schemas.openxmlformats.org/officeDocument/2006/relationships/customXml" Target="../ink/ink3569.xml"/><Relationship Id="rId455" Type="http://schemas.openxmlformats.org/officeDocument/2006/relationships/image" Target="../media/image775.png"/><Relationship Id="rId12" Type="http://schemas.openxmlformats.org/officeDocument/2006/relationships/customXml" Target="../ink/ink3451.xml"/><Relationship Id="rId108" Type="http://schemas.openxmlformats.org/officeDocument/2006/relationships/customXml" Target="../ink/ink3499.xml"/><Relationship Id="rId315" Type="http://schemas.openxmlformats.org/officeDocument/2006/relationships/image" Target="../media/image633.png"/><Relationship Id="rId522" Type="http://schemas.openxmlformats.org/officeDocument/2006/relationships/customXml" Target="../ink/ink3699.xml"/><Relationship Id="rId96" Type="http://schemas.openxmlformats.org/officeDocument/2006/relationships/customXml" Target="../ink/ink3493.xml"/><Relationship Id="rId161" Type="http://schemas.openxmlformats.org/officeDocument/2006/relationships/image" Target="../media/image513.png"/><Relationship Id="rId399" Type="http://schemas.openxmlformats.org/officeDocument/2006/relationships/image" Target="../media/image786.png"/><Relationship Id="rId259" Type="http://schemas.openxmlformats.org/officeDocument/2006/relationships/image" Target="../media/image605.png"/><Relationship Id="rId466" Type="http://schemas.openxmlformats.org/officeDocument/2006/relationships/customXml" Target="../ink/ink3679.xml"/><Relationship Id="rId23" Type="http://schemas.openxmlformats.org/officeDocument/2006/relationships/image" Target="../media/image1591.png"/><Relationship Id="rId119" Type="http://schemas.openxmlformats.org/officeDocument/2006/relationships/image" Target="../media/image493.png"/><Relationship Id="rId326" Type="http://schemas.openxmlformats.org/officeDocument/2006/relationships/customXml" Target="../ink/ink3608.xml"/><Relationship Id="rId533" Type="http://schemas.openxmlformats.org/officeDocument/2006/relationships/image" Target="../media/image917.png"/><Relationship Id="rId740" Type="http://schemas.openxmlformats.org/officeDocument/2006/relationships/customXml" Target="../ink/ink3747.xml"/><Relationship Id="rId172" Type="http://schemas.openxmlformats.org/officeDocument/2006/relationships/customXml" Target="../ink/ink3531.xml"/><Relationship Id="rId477" Type="http://schemas.openxmlformats.org/officeDocument/2006/relationships/image" Target="../media/image819.png"/><Relationship Id="rId600" Type="http://schemas.openxmlformats.org/officeDocument/2006/relationships/customXml" Target="../ink/ink3715.xml"/><Relationship Id="rId337" Type="http://schemas.openxmlformats.org/officeDocument/2006/relationships/image" Target="../media/image644.png"/><Relationship Id="rId34" Type="http://schemas.openxmlformats.org/officeDocument/2006/relationships/customXml" Target="../ink/ink3462.xml"/><Relationship Id="rId183" Type="http://schemas.openxmlformats.org/officeDocument/2006/relationships/image" Target="../media/image553.png"/><Relationship Id="rId390" Type="http://schemas.openxmlformats.org/officeDocument/2006/relationships/customXml" Target="../ink/ink3640.xml"/><Relationship Id="rId404" Type="http://schemas.openxmlformats.org/officeDocument/2006/relationships/customXml" Target="../ink/ink3647.xml"/><Relationship Id="rId611" Type="http://schemas.openxmlformats.org/officeDocument/2006/relationships/image" Target="../media/image10180.png"/><Relationship Id="rId250" Type="http://schemas.openxmlformats.org/officeDocument/2006/relationships/customXml" Target="../ink/ink3570.xml"/><Relationship Id="rId488" Type="http://schemas.openxmlformats.org/officeDocument/2006/relationships/customXml" Target="../ink/ink3690.xml"/><Relationship Id="rId695" Type="http://schemas.openxmlformats.org/officeDocument/2006/relationships/image" Target="../media/image10590.png"/><Relationship Id="rId709" Type="http://schemas.openxmlformats.org/officeDocument/2006/relationships/image" Target="../media/image1067.png"/><Relationship Id="rId45" Type="http://schemas.openxmlformats.org/officeDocument/2006/relationships/image" Target="../media/image1701.png"/><Relationship Id="rId110" Type="http://schemas.openxmlformats.org/officeDocument/2006/relationships/customXml" Target="../ink/ink3500.xml"/><Relationship Id="rId348" Type="http://schemas.openxmlformats.org/officeDocument/2006/relationships/customXml" Target="../ink/ink3619.xml"/><Relationship Id="rId194" Type="http://schemas.openxmlformats.org/officeDocument/2006/relationships/customXml" Target="../ink/ink3542.xml"/><Relationship Id="rId208" Type="http://schemas.openxmlformats.org/officeDocument/2006/relationships/customXml" Target="../ink/ink3549.xml"/><Relationship Id="rId415" Type="http://schemas.openxmlformats.org/officeDocument/2006/relationships/image" Target="../media/image794.png"/><Relationship Id="rId261" Type="http://schemas.openxmlformats.org/officeDocument/2006/relationships/image" Target="../media/image606.png"/><Relationship Id="rId56" Type="http://schemas.openxmlformats.org/officeDocument/2006/relationships/customXml" Target="../ink/ink3473.xml"/><Relationship Id="rId359" Type="http://schemas.openxmlformats.org/officeDocument/2006/relationships/image" Target="../media/image655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2.png"/><Relationship Id="rId21" Type="http://schemas.openxmlformats.org/officeDocument/2006/relationships/image" Target="../media/image1581.png"/><Relationship Id="rId324" Type="http://schemas.openxmlformats.org/officeDocument/2006/relationships/customXml" Target="../ink/ink3911.xml"/><Relationship Id="rId531" Type="http://schemas.openxmlformats.org/officeDocument/2006/relationships/image" Target="../media/image916.png"/><Relationship Id="rId170" Type="http://schemas.openxmlformats.org/officeDocument/2006/relationships/customXml" Target="../ink/ink3834.xml"/><Relationship Id="rId268" Type="http://schemas.openxmlformats.org/officeDocument/2006/relationships/customXml" Target="../ink/ink3883.xml"/><Relationship Id="rId475" Type="http://schemas.openxmlformats.org/officeDocument/2006/relationships/image" Target="../media/image818.png"/><Relationship Id="rId32" Type="http://schemas.openxmlformats.org/officeDocument/2006/relationships/customXml" Target="../ink/ink3765.xml"/><Relationship Id="rId128" Type="http://schemas.openxmlformats.org/officeDocument/2006/relationships/customXml" Target="../ink/ink3813.xml"/><Relationship Id="rId335" Type="http://schemas.openxmlformats.org/officeDocument/2006/relationships/image" Target="../media/image643.png"/><Relationship Id="rId542" Type="http://schemas.openxmlformats.org/officeDocument/2006/relationships/customXml" Target="../ink/ink4013.xml"/><Relationship Id="rId181" Type="http://schemas.openxmlformats.org/officeDocument/2006/relationships/image" Target="../media/image552.png"/><Relationship Id="rId402" Type="http://schemas.openxmlformats.org/officeDocument/2006/relationships/customXml" Target="../ink/ink3950.xml"/><Relationship Id="rId279" Type="http://schemas.openxmlformats.org/officeDocument/2006/relationships/image" Target="../media/image615.png"/><Relationship Id="rId486" Type="http://schemas.openxmlformats.org/officeDocument/2006/relationships/customXml" Target="../ink/ink3993.xml"/><Relationship Id="rId707" Type="http://schemas.openxmlformats.org/officeDocument/2006/relationships/image" Target="../media/image1092.png"/><Relationship Id="rId43" Type="http://schemas.openxmlformats.org/officeDocument/2006/relationships/image" Target="../media/image1691.png"/><Relationship Id="rId139" Type="http://schemas.openxmlformats.org/officeDocument/2006/relationships/image" Target="../media/image502.png"/><Relationship Id="rId346" Type="http://schemas.openxmlformats.org/officeDocument/2006/relationships/customXml" Target="../ink/ink3922.xml"/><Relationship Id="rId192" Type="http://schemas.openxmlformats.org/officeDocument/2006/relationships/customXml" Target="../ink/ink3845.xml"/><Relationship Id="rId206" Type="http://schemas.openxmlformats.org/officeDocument/2006/relationships/customXml" Target="../ink/ink3852.xml"/><Relationship Id="rId413" Type="http://schemas.openxmlformats.org/officeDocument/2006/relationships/image" Target="../media/image793.png"/><Relationship Id="rId497" Type="http://schemas.openxmlformats.org/officeDocument/2006/relationships/image" Target="../media/image898.png"/><Relationship Id="rId718" Type="http://schemas.openxmlformats.org/officeDocument/2006/relationships/customXml" Target="../ink/ink4040.xml"/><Relationship Id="rId357" Type="http://schemas.openxmlformats.org/officeDocument/2006/relationships/image" Target="../media/image654.png"/><Relationship Id="rId54" Type="http://schemas.openxmlformats.org/officeDocument/2006/relationships/customXml" Target="../ink/ink3776.xml"/><Relationship Id="rId217" Type="http://schemas.openxmlformats.org/officeDocument/2006/relationships/image" Target="../media/image584.png"/><Relationship Id="rId424" Type="http://schemas.openxmlformats.org/officeDocument/2006/relationships/customXml" Target="../ink/ink3961.xml"/><Relationship Id="rId729" Type="http://schemas.openxmlformats.org/officeDocument/2006/relationships/image" Target="../media/image1104.png"/><Relationship Id="rId270" Type="http://schemas.openxmlformats.org/officeDocument/2006/relationships/customXml" Target="../ink/ink3884.xml"/><Relationship Id="rId65" Type="http://schemas.openxmlformats.org/officeDocument/2006/relationships/image" Target="../media/image1801.png"/><Relationship Id="rId130" Type="http://schemas.openxmlformats.org/officeDocument/2006/relationships/customXml" Target="../ink/ink3814.xml"/><Relationship Id="rId368" Type="http://schemas.openxmlformats.org/officeDocument/2006/relationships/customXml" Target="../ink/ink3933.xml"/><Relationship Id="rId228" Type="http://schemas.openxmlformats.org/officeDocument/2006/relationships/customXml" Target="../ink/ink3863.xml"/><Relationship Id="rId435" Type="http://schemas.openxmlformats.org/officeDocument/2006/relationships/image" Target="../media/image801.png"/><Relationship Id="rId281" Type="http://schemas.openxmlformats.org/officeDocument/2006/relationships/image" Target="../media/image616.png"/><Relationship Id="rId76" Type="http://schemas.openxmlformats.org/officeDocument/2006/relationships/customXml" Target="../ink/ink3787.xml"/><Relationship Id="rId141" Type="http://schemas.openxmlformats.org/officeDocument/2006/relationships/image" Target="../media/image503.png"/><Relationship Id="rId379" Type="http://schemas.openxmlformats.org/officeDocument/2006/relationships/image" Target="../media/image705.png"/><Relationship Id="rId7" Type="http://schemas.openxmlformats.org/officeDocument/2006/relationships/image" Target="../media/image1511.png"/><Relationship Id="rId239" Type="http://schemas.openxmlformats.org/officeDocument/2006/relationships/image" Target="../media/image595.png"/><Relationship Id="rId446" Type="http://schemas.openxmlformats.org/officeDocument/2006/relationships/customXml" Target="../ink/ink3973.xml"/><Relationship Id="rId292" Type="http://schemas.openxmlformats.org/officeDocument/2006/relationships/customXml" Target="../ink/ink3895.xml"/><Relationship Id="rId306" Type="http://schemas.openxmlformats.org/officeDocument/2006/relationships/customXml" Target="../ink/ink3902.xml"/><Relationship Id="rId87" Type="http://schemas.openxmlformats.org/officeDocument/2006/relationships/image" Target="../media/image4770.png"/><Relationship Id="rId597" Type="http://schemas.openxmlformats.org/officeDocument/2006/relationships/image" Target="../media/image10110.png"/><Relationship Id="rId720" Type="http://schemas.openxmlformats.org/officeDocument/2006/relationships/customXml" Target="../ink/ink4041.xml"/><Relationship Id="rId152" Type="http://schemas.openxmlformats.org/officeDocument/2006/relationships/customXml" Target="../ink/ink3825.xml"/><Relationship Id="rId457" Type="http://schemas.openxmlformats.org/officeDocument/2006/relationships/image" Target="../media/image808.png"/><Relationship Id="rId14" Type="http://schemas.openxmlformats.org/officeDocument/2006/relationships/customXml" Target="../ink/ink3756.xml"/><Relationship Id="rId317" Type="http://schemas.openxmlformats.org/officeDocument/2006/relationships/image" Target="../media/image634.png"/><Relationship Id="rId524" Type="http://schemas.openxmlformats.org/officeDocument/2006/relationships/customXml" Target="../ink/ink4004.xml"/><Relationship Id="rId731" Type="http://schemas.openxmlformats.org/officeDocument/2006/relationships/image" Target="../media/image1105.png"/><Relationship Id="rId98" Type="http://schemas.openxmlformats.org/officeDocument/2006/relationships/customXml" Target="../ink/ink3798.xml"/><Relationship Id="rId121" Type="http://schemas.openxmlformats.org/officeDocument/2006/relationships/image" Target="../media/image218.png"/><Relationship Id="rId163" Type="http://schemas.openxmlformats.org/officeDocument/2006/relationships/image" Target="../media/image536.png"/><Relationship Id="rId219" Type="http://schemas.openxmlformats.org/officeDocument/2006/relationships/image" Target="../media/image585.png"/><Relationship Id="rId370" Type="http://schemas.openxmlformats.org/officeDocument/2006/relationships/customXml" Target="../ink/ink3934.xml"/><Relationship Id="rId426" Type="http://schemas.openxmlformats.org/officeDocument/2006/relationships/customXml" Target="../ink/ink3963.xml"/><Relationship Id="rId230" Type="http://schemas.openxmlformats.org/officeDocument/2006/relationships/customXml" Target="../ink/ink3864.xml"/><Relationship Id="rId468" Type="http://schemas.openxmlformats.org/officeDocument/2006/relationships/customXml" Target="../ink/ink3984.xml"/><Relationship Id="rId25" Type="http://schemas.openxmlformats.org/officeDocument/2006/relationships/image" Target="../media/image1601.png"/><Relationship Id="rId67" Type="http://schemas.openxmlformats.org/officeDocument/2006/relationships/image" Target="../media/image1811.png"/><Relationship Id="rId272" Type="http://schemas.openxmlformats.org/officeDocument/2006/relationships/customXml" Target="../ink/ink3885.xml"/><Relationship Id="rId328" Type="http://schemas.openxmlformats.org/officeDocument/2006/relationships/customXml" Target="../ink/ink3913.xml"/><Relationship Id="rId535" Type="http://schemas.openxmlformats.org/officeDocument/2006/relationships/image" Target="../media/image918.png"/><Relationship Id="rId700" Type="http://schemas.openxmlformats.org/officeDocument/2006/relationships/customXml" Target="../ink/ink4031.xml"/><Relationship Id="rId742" Type="http://schemas.openxmlformats.org/officeDocument/2006/relationships/customXml" Target="../ink/ink4052.xml"/><Relationship Id="rId132" Type="http://schemas.openxmlformats.org/officeDocument/2006/relationships/customXml" Target="../ink/ink3815.xml"/><Relationship Id="rId174" Type="http://schemas.openxmlformats.org/officeDocument/2006/relationships/customXml" Target="../ink/ink3836.xml"/><Relationship Id="rId381" Type="http://schemas.openxmlformats.org/officeDocument/2006/relationships/image" Target="../media/image706.png"/><Relationship Id="rId602" Type="http://schemas.openxmlformats.org/officeDocument/2006/relationships/customXml" Target="../ink/ink4020.xml"/><Relationship Id="rId241" Type="http://schemas.openxmlformats.org/officeDocument/2006/relationships/image" Target="../media/image596.png"/><Relationship Id="rId437" Type="http://schemas.openxmlformats.org/officeDocument/2006/relationships/image" Target="../media/image802.png"/><Relationship Id="rId479" Type="http://schemas.openxmlformats.org/officeDocument/2006/relationships/image" Target="../media/image835.png"/><Relationship Id="rId36" Type="http://schemas.openxmlformats.org/officeDocument/2006/relationships/customXml" Target="../ink/ink3767.xml"/><Relationship Id="rId283" Type="http://schemas.openxmlformats.org/officeDocument/2006/relationships/image" Target="../media/image617.png"/><Relationship Id="rId339" Type="http://schemas.openxmlformats.org/officeDocument/2006/relationships/image" Target="../media/image645.png"/><Relationship Id="rId490" Type="http://schemas.openxmlformats.org/officeDocument/2006/relationships/customXml" Target="../ink/ink3995.xml"/><Relationship Id="rId711" Type="http://schemas.openxmlformats.org/officeDocument/2006/relationships/image" Target="../media/image1094.png"/><Relationship Id="rId78" Type="http://schemas.openxmlformats.org/officeDocument/2006/relationships/customXml" Target="../ink/ink3788.xml"/><Relationship Id="rId101" Type="http://schemas.openxmlformats.org/officeDocument/2006/relationships/image" Target="../media/image4840.png"/><Relationship Id="rId143" Type="http://schemas.openxmlformats.org/officeDocument/2006/relationships/image" Target="../media/image504.png"/><Relationship Id="rId185" Type="http://schemas.openxmlformats.org/officeDocument/2006/relationships/image" Target="../media/image568.png"/><Relationship Id="rId350" Type="http://schemas.openxmlformats.org/officeDocument/2006/relationships/customXml" Target="../ink/ink3924.xml"/><Relationship Id="rId406" Type="http://schemas.openxmlformats.org/officeDocument/2006/relationships/customXml" Target="../ink/ink3952.xml"/><Relationship Id="rId9" Type="http://schemas.openxmlformats.org/officeDocument/2006/relationships/image" Target="../media/image1521.png"/><Relationship Id="rId210" Type="http://schemas.openxmlformats.org/officeDocument/2006/relationships/customXml" Target="../ink/ink3854.xml"/><Relationship Id="rId392" Type="http://schemas.openxmlformats.org/officeDocument/2006/relationships/customXml" Target="../ink/ink3945.xml"/><Relationship Id="rId448" Type="http://schemas.openxmlformats.org/officeDocument/2006/relationships/customXml" Target="../ink/ink3974.xml"/><Relationship Id="rId613" Type="http://schemas.openxmlformats.org/officeDocument/2006/relationships/image" Target="../media/image10190.png"/><Relationship Id="rId697" Type="http://schemas.openxmlformats.org/officeDocument/2006/relationships/image" Target="../media/image10610.png"/><Relationship Id="rId252" Type="http://schemas.openxmlformats.org/officeDocument/2006/relationships/customXml" Target="../ink/ink3875.xml"/><Relationship Id="rId294" Type="http://schemas.openxmlformats.org/officeDocument/2006/relationships/customXml" Target="../ink/ink3896.xml"/><Relationship Id="rId308" Type="http://schemas.openxmlformats.org/officeDocument/2006/relationships/customXml" Target="../ink/ink3903.xml"/><Relationship Id="rId515" Type="http://schemas.openxmlformats.org/officeDocument/2006/relationships/image" Target="../media/image908.png"/><Relationship Id="rId722" Type="http://schemas.openxmlformats.org/officeDocument/2006/relationships/customXml" Target="../ink/ink4042.xml"/><Relationship Id="rId47" Type="http://schemas.openxmlformats.org/officeDocument/2006/relationships/image" Target="../media/image1711.png"/><Relationship Id="rId89" Type="http://schemas.openxmlformats.org/officeDocument/2006/relationships/image" Target="../media/image4780.png"/><Relationship Id="rId112" Type="http://schemas.openxmlformats.org/officeDocument/2006/relationships/customXml" Target="../ink/ink3805.xml"/><Relationship Id="rId154" Type="http://schemas.openxmlformats.org/officeDocument/2006/relationships/customXml" Target="../ink/ink3826.xml"/><Relationship Id="rId361" Type="http://schemas.openxmlformats.org/officeDocument/2006/relationships/image" Target="../media/image656.png"/><Relationship Id="rId599" Type="http://schemas.openxmlformats.org/officeDocument/2006/relationships/image" Target="../media/image10120.png"/><Relationship Id="rId196" Type="http://schemas.openxmlformats.org/officeDocument/2006/relationships/customXml" Target="../ink/ink3847.xml"/><Relationship Id="rId417" Type="http://schemas.openxmlformats.org/officeDocument/2006/relationships/image" Target="../media/image755.png"/><Relationship Id="rId459" Type="http://schemas.openxmlformats.org/officeDocument/2006/relationships/image" Target="../media/image809.png"/><Relationship Id="rId16" Type="http://schemas.openxmlformats.org/officeDocument/2006/relationships/customXml" Target="../ink/ink3757.xml"/><Relationship Id="rId221" Type="http://schemas.openxmlformats.org/officeDocument/2006/relationships/image" Target="../media/image586.png"/><Relationship Id="rId263" Type="http://schemas.openxmlformats.org/officeDocument/2006/relationships/image" Target="../media/image607.png"/><Relationship Id="rId319" Type="http://schemas.openxmlformats.org/officeDocument/2006/relationships/image" Target="../media/image635.png"/><Relationship Id="rId470" Type="http://schemas.openxmlformats.org/officeDocument/2006/relationships/customXml" Target="../ink/ink3985.xml"/><Relationship Id="rId526" Type="http://schemas.openxmlformats.org/officeDocument/2006/relationships/customXml" Target="../ink/ink4005.xml"/><Relationship Id="rId58" Type="http://schemas.openxmlformats.org/officeDocument/2006/relationships/customXml" Target="../ink/ink3778.xml"/><Relationship Id="rId123" Type="http://schemas.openxmlformats.org/officeDocument/2006/relationships/image" Target="../media/image494.png"/><Relationship Id="rId330" Type="http://schemas.openxmlformats.org/officeDocument/2006/relationships/customXml" Target="../ink/ink3914.xml"/><Relationship Id="rId733" Type="http://schemas.openxmlformats.org/officeDocument/2006/relationships/image" Target="../media/image1106.png"/><Relationship Id="rId165" Type="http://schemas.openxmlformats.org/officeDocument/2006/relationships/image" Target="../media/image537.png"/><Relationship Id="rId372" Type="http://schemas.openxmlformats.org/officeDocument/2006/relationships/customXml" Target="../ink/ink3935.xml"/><Relationship Id="rId428" Type="http://schemas.openxmlformats.org/officeDocument/2006/relationships/customXml" Target="../ink/ink3964.xml"/><Relationship Id="rId232" Type="http://schemas.openxmlformats.org/officeDocument/2006/relationships/customXml" Target="../ink/ink3865.xml"/><Relationship Id="rId274" Type="http://schemas.openxmlformats.org/officeDocument/2006/relationships/customXml" Target="../ink/ink3886.xml"/><Relationship Id="rId481" Type="http://schemas.openxmlformats.org/officeDocument/2006/relationships/image" Target="../media/image836.png"/><Relationship Id="rId702" Type="http://schemas.openxmlformats.org/officeDocument/2006/relationships/customXml" Target="../ink/ink4032.xml"/><Relationship Id="rId27" Type="http://schemas.openxmlformats.org/officeDocument/2006/relationships/image" Target="../media/image1611.png"/><Relationship Id="rId69" Type="http://schemas.openxmlformats.org/officeDocument/2006/relationships/image" Target="../media/image1821.png"/><Relationship Id="rId134" Type="http://schemas.openxmlformats.org/officeDocument/2006/relationships/customXml" Target="../ink/ink3816.xml"/><Relationship Id="rId537" Type="http://schemas.openxmlformats.org/officeDocument/2006/relationships/image" Target="../media/image919.png"/><Relationship Id="rId744" Type="http://schemas.openxmlformats.org/officeDocument/2006/relationships/customXml" Target="../ink/ink4053.xml"/><Relationship Id="rId80" Type="http://schemas.openxmlformats.org/officeDocument/2006/relationships/customXml" Target="../ink/ink3789.xml"/><Relationship Id="rId176" Type="http://schemas.openxmlformats.org/officeDocument/2006/relationships/customXml" Target="../ink/ink3837.xml"/><Relationship Id="rId341" Type="http://schemas.openxmlformats.org/officeDocument/2006/relationships/image" Target="../media/image646.png"/><Relationship Id="rId383" Type="http://schemas.openxmlformats.org/officeDocument/2006/relationships/image" Target="../media/image716.png"/><Relationship Id="rId439" Type="http://schemas.openxmlformats.org/officeDocument/2006/relationships/image" Target="../media/image766.png"/><Relationship Id="rId590" Type="http://schemas.openxmlformats.org/officeDocument/2006/relationships/customXml" Target="../ink/ink4014.xml"/><Relationship Id="rId604" Type="http://schemas.openxmlformats.org/officeDocument/2006/relationships/customXml" Target="../ink/ink4021.xml"/><Relationship Id="rId201" Type="http://schemas.openxmlformats.org/officeDocument/2006/relationships/image" Target="../media/image576.png"/><Relationship Id="rId243" Type="http://schemas.openxmlformats.org/officeDocument/2006/relationships/image" Target="../media/image597.png"/><Relationship Id="rId285" Type="http://schemas.openxmlformats.org/officeDocument/2006/relationships/image" Target="../media/image618.png"/><Relationship Id="rId450" Type="http://schemas.openxmlformats.org/officeDocument/2006/relationships/customXml" Target="../ink/ink3975.xml"/><Relationship Id="rId38" Type="http://schemas.openxmlformats.org/officeDocument/2006/relationships/customXml" Target="../ink/ink3768.xml"/><Relationship Id="rId103" Type="http://schemas.openxmlformats.org/officeDocument/2006/relationships/image" Target="../media/image4850.png"/><Relationship Id="rId310" Type="http://schemas.openxmlformats.org/officeDocument/2006/relationships/customXml" Target="../ink/ink3904.xml"/><Relationship Id="rId492" Type="http://schemas.openxmlformats.org/officeDocument/2006/relationships/customXml" Target="../ink/ink3996.xml"/><Relationship Id="rId713" Type="http://schemas.openxmlformats.org/officeDocument/2006/relationships/image" Target="../media/image1095.png"/><Relationship Id="rId91" Type="http://schemas.openxmlformats.org/officeDocument/2006/relationships/image" Target="../media/image4790.png"/><Relationship Id="rId145" Type="http://schemas.openxmlformats.org/officeDocument/2006/relationships/image" Target="../media/image505.png"/><Relationship Id="rId187" Type="http://schemas.openxmlformats.org/officeDocument/2006/relationships/image" Target="../media/image569.png"/><Relationship Id="rId352" Type="http://schemas.openxmlformats.org/officeDocument/2006/relationships/customXml" Target="../ink/ink3925.xml"/><Relationship Id="rId394" Type="http://schemas.openxmlformats.org/officeDocument/2006/relationships/customXml" Target="../ink/ink3946.xml"/><Relationship Id="rId408" Type="http://schemas.openxmlformats.org/officeDocument/2006/relationships/customXml" Target="../ink/ink3953.xml"/><Relationship Id="rId615" Type="http://schemas.openxmlformats.org/officeDocument/2006/relationships/image" Target="../media/image10210.png"/><Relationship Id="rId212" Type="http://schemas.openxmlformats.org/officeDocument/2006/relationships/customXml" Target="../ink/ink3855.xml"/><Relationship Id="rId254" Type="http://schemas.openxmlformats.org/officeDocument/2006/relationships/customXml" Target="../ink/ink3876.xml"/><Relationship Id="rId699" Type="http://schemas.openxmlformats.org/officeDocument/2006/relationships/image" Target="../media/image10620.png"/><Relationship Id="rId49" Type="http://schemas.openxmlformats.org/officeDocument/2006/relationships/image" Target="../media/image1721.png"/><Relationship Id="rId114" Type="http://schemas.openxmlformats.org/officeDocument/2006/relationships/customXml" Target="../ink/ink3806.xml"/><Relationship Id="rId296" Type="http://schemas.openxmlformats.org/officeDocument/2006/relationships/customXml" Target="../ink/ink3897.xml"/><Relationship Id="rId461" Type="http://schemas.openxmlformats.org/officeDocument/2006/relationships/image" Target="../media/image811.png"/><Relationship Id="rId517" Type="http://schemas.openxmlformats.org/officeDocument/2006/relationships/image" Target="../media/image909.png"/><Relationship Id="rId724" Type="http://schemas.openxmlformats.org/officeDocument/2006/relationships/customXml" Target="../ink/ink4043.xml"/><Relationship Id="rId60" Type="http://schemas.openxmlformats.org/officeDocument/2006/relationships/customXml" Target="../ink/ink3779.xml"/><Relationship Id="rId156" Type="http://schemas.openxmlformats.org/officeDocument/2006/relationships/customXml" Target="../ink/ink3827.xml"/><Relationship Id="rId198" Type="http://schemas.openxmlformats.org/officeDocument/2006/relationships/customXml" Target="../ink/ink3848.xml"/><Relationship Id="rId321" Type="http://schemas.openxmlformats.org/officeDocument/2006/relationships/image" Target="../media/image636.png"/><Relationship Id="rId363" Type="http://schemas.openxmlformats.org/officeDocument/2006/relationships/image" Target="../media/image657.png"/><Relationship Id="rId419" Type="http://schemas.openxmlformats.org/officeDocument/2006/relationships/image" Target="../media/image756.png"/><Relationship Id="rId223" Type="http://schemas.openxmlformats.org/officeDocument/2006/relationships/image" Target="../media/image587.png"/><Relationship Id="rId430" Type="http://schemas.openxmlformats.org/officeDocument/2006/relationships/customXml" Target="../ink/ink3965.xml"/><Relationship Id="rId18" Type="http://schemas.openxmlformats.org/officeDocument/2006/relationships/customXml" Target="../ink/ink3758.xml"/><Relationship Id="rId265" Type="http://schemas.openxmlformats.org/officeDocument/2006/relationships/image" Target="../media/image608.png"/><Relationship Id="rId472" Type="http://schemas.openxmlformats.org/officeDocument/2006/relationships/customXml" Target="../ink/ink3986.xml"/><Relationship Id="rId528" Type="http://schemas.openxmlformats.org/officeDocument/2006/relationships/customXml" Target="../ink/ink4006.xml"/><Relationship Id="rId735" Type="http://schemas.openxmlformats.org/officeDocument/2006/relationships/image" Target="../media/image1107.png"/><Relationship Id="rId125" Type="http://schemas.openxmlformats.org/officeDocument/2006/relationships/image" Target="../media/image495.png"/><Relationship Id="rId167" Type="http://schemas.openxmlformats.org/officeDocument/2006/relationships/image" Target="../media/image538.png"/><Relationship Id="rId332" Type="http://schemas.openxmlformats.org/officeDocument/2006/relationships/customXml" Target="../ink/ink3915.xml"/><Relationship Id="rId374" Type="http://schemas.openxmlformats.org/officeDocument/2006/relationships/customXml" Target="../ink/ink3936.xml"/><Relationship Id="rId71" Type="http://schemas.openxmlformats.org/officeDocument/2006/relationships/image" Target="../media/image1831.png"/><Relationship Id="rId234" Type="http://schemas.openxmlformats.org/officeDocument/2006/relationships/customXml" Target="../ink/ink3866.xml"/><Relationship Id="rId2" Type="http://schemas.openxmlformats.org/officeDocument/2006/relationships/customXml" Target="../ink/ink3750.xml"/><Relationship Id="rId29" Type="http://schemas.openxmlformats.org/officeDocument/2006/relationships/image" Target="../media/image1621.png"/><Relationship Id="rId276" Type="http://schemas.openxmlformats.org/officeDocument/2006/relationships/customXml" Target="../ink/ink3887.xml"/><Relationship Id="rId441" Type="http://schemas.openxmlformats.org/officeDocument/2006/relationships/image" Target="../media/image803.png"/><Relationship Id="rId483" Type="http://schemas.openxmlformats.org/officeDocument/2006/relationships/image" Target="../media/image837.png"/><Relationship Id="rId539" Type="http://schemas.openxmlformats.org/officeDocument/2006/relationships/image" Target="../media/image921.png"/><Relationship Id="rId704" Type="http://schemas.openxmlformats.org/officeDocument/2006/relationships/customXml" Target="../ink/ink4033.xml"/><Relationship Id="rId40" Type="http://schemas.openxmlformats.org/officeDocument/2006/relationships/customXml" Target="../ink/ink3769.xml"/><Relationship Id="rId136" Type="http://schemas.openxmlformats.org/officeDocument/2006/relationships/customXml" Target="../ink/ink3817.xml"/><Relationship Id="rId178" Type="http://schemas.openxmlformats.org/officeDocument/2006/relationships/customXml" Target="../ink/ink3838.xml"/><Relationship Id="rId301" Type="http://schemas.openxmlformats.org/officeDocument/2006/relationships/image" Target="../media/image626.png"/><Relationship Id="rId343" Type="http://schemas.openxmlformats.org/officeDocument/2006/relationships/image" Target="../media/image647.png"/><Relationship Id="rId82" Type="http://schemas.openxmlformats.org/officeDocument/2006/relationships/customXml" Target="../ink/ink3790.xml"/><Relationship Id="rId203" Type="http://schemas.openxmlformats.org/officeDocument/2006/relationships/image" Target="../media/image577.png"/><Relationship Id="rId385" Type="http://schemas.openxmlformats.org/officeDocument/2006/relationships/image" Target="../media/image678.png"/><Relationship Id="rId592" Type="http://schemas.openxmlformats.org/officeDocument/2006/relationships/customXml" Target="../ink/ink4015.xml"/><Relationship Id="rId606" Type="http://schemas.openxmlformats.org/officeDocument/2006/relationships/customXml" Target="../ink/ink4022.xml"/><Relationship Id="rId245" Type="http://schemas.openxmlformats.org/officeDocument/2006/relationships/image" Target="../media/image598.png"/><Relationship Id="rId287" Type="http://schemas.openxmlformats.org/officeDocument/2006/relationships/image" Target="../media/image619.png"/><Relationship Id="rId410" Type="http://schemas.openxmlformats.org/officeDocument/2006/relationships/customXml" Target="../ink/ink3954.xml"/><Relationship Id="rId452" Type="http://schemas.openxmlformats.org/officeDocument/2006/relationships/customXml" Target="../ink/ink3976.xml"/><Relationship Id="rId494" Type="http://schemas.openxmlformats.org/officeDocument/2006/relationships/customXml" Target="../ink/ink3997.xml"/><Relationship Id="rId715" Type="http://schemas.openxmlformats.org/officeDocument/2006/relationships/image" Target="../media/image1096.png"/><Relationship Id="rId105" Type="http://schemas.openxmlformats.org/officeDocument/2006/relationships/image" Target="../media/image4860.png"/><Relationship Id="rId147" Type="http://schemas.openxmlformats.org/officeDocument/2006/relationships/image" Target="../media/image506.png"/><Relationship Id="rId312" Type="http://schemas.openxmlformats.org/officeDocument/2006/relationships/customXml" Target="../ink/ink3905.xml"/><Relationship Id="rId354" Type="http://schemas.openxmlformats.org/officeDocument/2006/relationships/customXml" Target="../ink/ink3926.xml"/><Relationship Id="rId51" Type="http://schemas.openxmlformats.org/officeDocument/2006/relationships/image" Target="../media/image1731.png"/><Relationship Id="rId93" Type="http://schemas.openxmlformats.org/officeDocument/2006/relationships/image" Target="../media/image4800.png"/><Relationship Id="rId189" Type="http://schemas.openxmlformats.org/officeDocument/2006/relationships/image" Target="../media/image570.png"/><Relationship Id="rId396" Type="http://schemas.openxmlformats.org/officeDocument/2006/relationships/customXml" Target="../ink/ink3947.xml"/><Relationship Id="rId617" Type="http://schemas.openxmlformats.org/officeDocument/2006/relationships/image" Target="../media/image962.png"/><Relationship Id="rId214" Type="http://schemas.openxmlformats.org/officeDocument/2006/relationships/customXml" Target="../ink/ink3856.xml"/><Relationship Id="rId256" Type="http://schemas.openxmlformats.org/officeDocument/2006/relationships/customXml" Target="../ink/ink3877.xml"/><Relationship Id="rId298" Type="http://schemas.openxmlformats.org/officeDocument/2006/relationships/customXml" Target="../ink/ink3898.xml"/><Relationship Id="rId421" Type="http://schemas.openxmlformats.org/officeDocument/2006/relationships/image" Target="../media/image795.png"/><Relationship Id="rId463" Type="http://schemas.openxmlformats.org/officeDocument/2006/relationships/image" Target="../media/image828.png"/><Relationship Id="rId519" Type="http://schemas.openxmlformats.org/officeDocument/2006/relationships/image" Target="../media/image911.png"/><Relationship Id="rId116" Type="http://schemas.openxmlformats.org/officeDocument/2006/relationships/customXml" Target="../ink/ink3807.xml"/><Relationship Id="rId158" Type="http://schemas.openxmlformats.org/officeDocument/2006/relationships/customXml" Target="../ink/ink3828.xml"/><Relationship Id="rId323" Type="http://schemas.openxmlformats.org/officeDocument/2006/relationships/image" Target="../media/image637.png"/><Relationship Id="rId530" Type="http://schemas.openxmlformats.org/officeDocument/2006/relationships/customXml" Target="../ink/ink4007.xml"/><Relationship Id="rId726" Type="http://schemas.openxmlformats.org/officeDocument/2006/relationships/customXml" Target="../ink/ink4044.xml"/><Relationship Id="rId20" Type="http://schemas.openxmlformats.org/officeDocument/2006/relationships/customXml" Target="../ink/ink3759.xml"/><Relationship Id="rId62" Type="http://schemas.openxmlformats.org/officeDocument/2006/relationships/customXml" Target="../ink/ink3780.xml"/><Relationship Id="rId365" Type="http://schemas.openxmlformats.org/officeDocument/2006/relationships/image" Target="../media/image697.png"/><Relationship Id="rId225" Type="http://schemas.openxmlformats.org/officeDocument/2006/relationships/image" Target="../media/image588.png"/><Relationship Id="rId267" Type="http://schemas.openxmlformats.org/officeDocument/2006/relationships/image" Target="../media/image609.png"/><Relationship Id="rId432" Type="http://schemas.openxmlformats.org/officeDocument/2006/relationships/customXml" Target="../ink/ink3966.xml"/><Relationship Id="rId474" Type="http://schemas.openxmlformats.org/officeDocument/2006/relationships/customXml" Target="../ink/ink3987.xml"/><Relationship Id="rId127" Type="http://schemas.openxmlformats.org/officeDocument/2006/relationships/image" Target="../media/image496.png"/><Relationship Id="rId737" Type="http://schemas.openxmlformats.org/officeDocument/2006/relationships/image" Target="../media/image1108.png"/><Relationship Id="rId31" Type="http://schemas.openxmlformats.org/officeDocument/2006/relationships/image" Target="../media/image1631.png"/><Relationship Id="rId73" Type="http://schemas.openxmlformats.org/officeDocument/2006/relationships/image" Target="../media/image1841.png"/><Relationship Id="rId169" Type="http://schemas.openxmlformats.org/officeDocument/2006/relationships/image" Target="../media/image539.png"/><Relationship Id="rId334" Type="http://schemas.openxmlformats.org/officeDocument/2006/relationships/customXml" Target="../ink/ink3916.xml"/><Relationship Id="rId376" Type="http://schemas.openxmlformats.org/officeDocument/2006/relationships/customXml" Target="../ink/ink3937.xml"/><Relationship Id="rId541" Type="http://schemas.openxmlformats.org/officeDocument/2006/relationships/image" Target="../media/image922.png"/><Relationship Id="rId4" Type="http://schemas.openxmlformats.org/officeDocument/2006/relationships/customXml" Target="../ink/ink3751.xml"/><Relationship Id="rId180" Type="http://schemas.openxmlformats.org/officeDocument/2006/relationships/customXml" Target="../ink/ink3839.xml"/><Relationship Id="rId236" Type="http://schemas.openxmlformats.org/officeDocument/2006/relationships/customXml" Target="../ink/ink3867.xml"/><Relationship Id="rId278" Type="http://schemas.openxmlformats.org/officeDocument/2006/relationships/customXml" Target="../ink/ink3888.xml"/><Relationship Id="rId401" Type="http://schemas.openxmlformats.org/officeDocument/2006/relationships/image" Target="../media/image787.png"/><Relationship Id="rId443" Type="http://schemas.openxmlformats.org/officeDocument/2006/relationships/image" Target="../media/image804.png"/><Relationship Id="rId303" Type="http://schemas.openxmlformats.org/officeDocument/2006/relationships/image" Target="../media/image627.png"/><Relationship Id="rId485" Type="http://schemas.openxmlformats.org/officeDocument/2006/relationships/image" Target="../media/image838.png"/><Relationship Id="rId706" Type="http://schemas.openxmlformats.org/officeDocument/2006/relationships/customXml" Target="../ink/ink4034.xml"/><Relationship Id="rId42" Type="http://schemas.openxmlformats.org/officeDocument/2006/relationships/customXml" Target="../ink/ink3770.xml"/><Relationship Id="rId84" Type="http://schemas.openxmlformats.org/officeDocument/2006/relationships/customXml" Target="../ink/ink3791.xml"/><Relationship Id="rId138" Type="http://schemas.openxmlformats.org/officeDocument/2006/relationships/customXml" Target="../ink/ink3818.xml"/><Relationship Id="rId345" Type="http://schemas.openxmlformats.org/officeDocument/2006/relationships/image" Target="../media/image648.png"/><Relationship Id="rId387" Type="http://schemas.openxmlformats.org/officeDocument/2006/relationships/image" Target="../media/image717.png"/><Relationship Id="rId594" Type="http://schemas.openxmlformats.org/officeDocument/2006/relationships/customXml" Target="../ink/ink4016.xml"/><Relationship Id="rId608" Type="http://schemas.openxmlformats.org/officeDocument/2006/relationships/customXml" Target="../ink/ink4023.xml"/><Relationship Id="rId191" Type="http://schemas.openxmlformats.org/officeDocument/2006/relationships/image" Target="../media/image571.png"/><Relationship Id="rId205" Type="http://schemas.openxmlformats.org/officeDocument/2006/relationships/image" Target="../media/image578.png"/><Relationship Id="rId247" Type="http://schemas.openxmlformats.org/officeDocument/2006/relationships/image" Target="../media/image599.png"/><Relationship Id="rId412" Type="http://schemas.openxmlformats.org/officeDocument/2006/relationships/customXml" Target="../ink/ink3955.xml"/><Relationship Id="rId107" Type="http://schemas.openxmlformats.org/officeDocument/2006/relationships/image" Target="../media/image4870.png"/><Relationship Id="rId289" Type="http://schemas.openxmlformats.org/officeDocument/2006/relationships/image" Target="../media/image620.png"/><Relationship Id="rId454" Type="http://schemas.openxmlformats.org/officeDocument/2006/relationships/customXml" Target="../ink/ink3977.xml"/><Relationship Id="rId496" Type="http://schemas.openxmlformats.org/officeDocument/2006/relationships/customXml" Target="../ink/ink3998.xml"/><Relationship Id="rId717" Type="http://schemas.openxmlformats.org/officeDocument/2006/relationships/image" Target="../media/image1097.png"/><Relationship Id="rId11" Type="http://schemas.openxmlformats.org/officeDocument/2006/relationships/image" Target="../media/image1531.png"/><Relationship Id="rId53" Type="http://schemas.openxmlformats.org/officeDocument/2006/relationships/image" Target="../media/image1741.png"/><Relationship Id="rId149" Type="http://schemas.openxmlformats.org/officeDocument/2006/relationships/image" Target="../media/image507.png"/><Relationship Id="rId314" Type="http://schemas.openxmlformats.org/officeDocument/2006/relationships/customXml" Target="../ink/ink3906.xml"/><Relationship Id="rId356" Type="http://schemas.openxmlformats.org/officeDocument/2006/relationships/customXml" Target="../ink/ink3927.xml"/><Relationship Id="rId398" Type="http://schemas.openxmlformats.org/officeDocument/2006/relationships/customXml" Target="../ink/ink3948.xml"/><Relationship Id="rId521" Type="http://schemas.openxmlformats.org/officeDocument/2006/relationships/image" Target="../media/image912.png"/><Relationship Id="rId95" Type="http://schemas.openxmlformats.org/officeDocument/2006/relationships/image" Target="../media/image4810.png"/><Relationship Id="rId160" Type="http://schemas.openxmlformats.org/officeDocument/2006/relationships/customXml" Target="../ink/ink3829.xml"/><Relationship Id="rId216" Type="http://schemas.openxmlformats.org/officeDocument/2006/relationships/customXml" Target="../ink/ink3857.xml"/><Relationship Id="rId423" Type="http://schemas.openxmlformats.org/officeDocument/2006/relationships/image" Target="../media/image758.png"/><Relationship Id="rId258" Type="http://schemas.openxmlformats.org/officeDocument/2006/relationships/customXml" Target="../ink/ink3878.xml"/><Relationship Id="rId465" Type="http://schemas.openxmlformats.org/officeDocument/2006/relationships/image" Target="../media/image829.png"/><Relationship Id="rId728" Type="http://schemas.openxmlformats.org/officeDocument/2006/relationships/customXml" Target="../ink/ink4045.xml"/><Relationship Id="rId22" Type="http://schemas.openxmlformats.org/officeDocument/2006/relationships/customXml" Target="../ink/ink3760.xml"/><Relationship Id="rId64" Type="http://schemas.openxmlformats.org/officeDocument/2006/relationships/customXml" Target="../ink/ink3781.xml"/><Relationship Id="rId118" Type="http://schemas.openxmlformats.org/officeDocument/2006/relationships/customXml" Target="../ink/ink3808.xml"/><Relationship Id="rId325" Type="http://schemas.openxmlformats.org/officeDocument/2006/relationships/image" Target="../media/image638.png"/><Relationship Id="rId367" Type="http://schemas.openxmlformats.org/officeDocument/2006/relationships/image" Target="../media/image698.png"/><Relationship Id="rId532" Type="http://schemas.openxmlformats.org/officeDocument/2006/relationships/customXml" Target="../ink/ink4008.xml"/><Relationship Id="rId171" Type="http://schemas.openxmlformats.org/officeDocument/2006/relationships/image" Target="../media/image540.png"/><Relationship Id="rId227" Type="http://schemas.openxmlformats.org/officeDocument/2006/relationships/image" Target="../media/image589.png"/><Relationship Id="rId269" Type="http://schemas.openxmlformats.org/officeDocument/2006/relationships/image" Target="../media/image610.png"/><Relationship Id="rId434" Type="http://schemas.openxmlformats.org/officeDocument/2006/relationships/customXml" Target="../ink/ink3967.xml"/><Relationship Id="rId476" Type="http://schemas.openxmlformats.org/officeDocument/2006/relationships/customXml" Target="../ink/ink3988.xml"/><Relationship Id="rId739" Type="http://schemas.openxmlformats.org/officeDocument/2006/relationships/image" Target="../media/image1109.png"/><Relationship Id="rId33" Type="http://schemas.openxmlformats.org/officeDocument/2006/relationships/image" Target="../media/image1641.png"/><Relationship Id="rId129" Type="http://schemas.openxmlformats.org/officeDocument/2006/relationships/image" Target="../media/image497.png"/><Relationship Id="rId280" Type="http://schemas.openxmlformats.org/officeDocument/2006/relationships/customXml" Target="../ink/ink3889.xml"/><Relationship Id="rId336" Type="http://schemas.openxmlformats.org/officeDocument/2006/relationships/customXml" Target="../ink/ink3917.xml"/><Relationship Id="rId75" Type="http://schemas.openxmlformats.org/officeDocument/2006/relationships/image" Target="../media/image4710.png"/><Relationship Id="rId140" Type="http://schemas.openxmlformats.org/officeDocument/2006/relationships/customXml" Target="../ink/ink3819.xml"/><Relationship Id="rId182" Type="http://schemas.openxmlformats.org/officeDocument/2006/relationships/customXml" Target="../ink/ink3840.xml"/><Relationship Id="rId378" Type="http://schemas.openxmlformats.org/officeDocument/2006/relationships/customXml" Target="../ink/ink3938.xml"/><Relationship Id="rId403" Type="http://schemas.openxmlformats.org/officeDocument/2006/relationships/image" Target="../media/image788.png"/><Relationship Id="rId6" Type="http://schemas.openxmlformats.org/officeDocument/2006/relationships/customXml" Target="../ink/ink3752.xml"/><Relationship Id="rId238" Type="http://schemas.openxmlformats.org/officeDocument/2006/relationships/customXml" Target="../ink/ink3868.xml"/><Relationship Id="rId445" Type="http://schemas.openxmlformats.org/officeDocument/2006/relationships/image" Target="../media/image769.png"/><Relationship Id="rId487" Type="http://schemas.openxmlformats.org/officeDocument/2006/relationships/image" Target="../media/image839.png"/><Relationship Id="rId610" Type="http://schemas.openxmlformats.org/officeDocument/2006/relationships/customXml" Target="../ink/ink4024.xml"/><Relationship Id="rId708" Type="http://schemas.openxmlformats.org/officeDocument/2006/relationships/customXml" Target="../ink/ink4035.xml"/><Relationship Id="rId291" Type="http://schemas.openxmlformats.org/officeDocument/2006/relationships/image" Target="../media/image621.png"/><Relationship Id="rId305" Type="http://schemas.openxmlformats.org/officeDocument/2006/relationships/image" Target="../media/image628.png"/><Relationship Id="rId347" Type="http://schemas.openxmlformats.org/officeDocument/2006/relationships/image" Target="../media/image649.png"/><Relationship Id="rId44" Type="http://schemas.openxmlformats.org/officeDocument/2006/relationships/customXml" Target="../ink/ink3771.xml"/><Relationship Id="rId86" Type="http://schemas.openxmlformats.org/officeDocument/2006/relationships/customXml" Target="../ink/ink3792.xml"/><Relationship Id="rId151" Type="http://schemas.openxmlformats.org/officeDocument/2006/relationships/image" Target="../media/image508.png"/><Relationship Id="rId389" Type="http://schemas.openxmlformats.org/officeDocument/2006/relationships/image" Target="../media/image718.png"/><Relationship Id="rId596" Type="http://schemas.openxmlformats.org/officeDocument/2006/relationships/customXml" Target="../ink/ink4017.xml"/><Relationship Id="rId193" Type="http://schemas.openxmlformats.org/officeDocument/2006/relationships/image" Target="../media/image572.png"/><Relationship Id="rId207" Type="http://schemas.openxmlformats.org/officeDocument/2006/relationships/image" Target="../media/image579.png"/><Relationship Id="rId249" Type="http://schemas.openxmlformats.org/officeDocument/2006/relationships/image" Target="../media/image600.png"/><Relationship Id="rId414" Type="http://schemas.openxmlformats.org/officeDocument/2006/relationships/customXml" Target="../ink/ink3956.xml"/><Relationship Id="rId456" Type="http://schemas.openxmlformats.org/officeDocument/2006/relationships/customXml" Target="../ink/ink3978.xml"/><Relationship Id="rId498" Type="http://schemas.openxmlformats.org/officeDocument/2006/relationships/customXml" Target="../ink/ink3999.xml"/><Relationship Id="rId13" Type="http://schemas.openxmlformats.org/officeDocument/2006/relationships/image" Target="../media/image1541.png"/><Relationship Id="rId109" Type="http://schemas.openxmlformats.org/officeDocument/2006/relationships/image" Target="../media/image488.png"/><Relationship Id="rId260" Type="http://schemas.openxmlformats.org/officeDocument/2006/relationships/customXml" Target="../ink/ink3879.xml"/><Relationship Id="rId316" Type="http://schemas.openxmlformats.org/officeDocument/2006/relationships/customXml" Target="../ink/ink3907.xml"/><Relationship Id="rId523" Type="http://schemas.openxmlformats.org/officeDocument/2006/relationships/image" Target="../media/image913.png"/><Relationship Id="rId719" Type="http://schemas.openxmlformats.org/officeDocument/2006/relationships/image" Target="../media/image1098.png"/><Relationship Id="rId55" Type="http://schemas.openxmlformats.org/officeDocument/2006/relationships/image" Target="../media/image1751.png"/><Relationship Id="rId97" Type="http://schemas.openxmlformats.org/officeDocument/2006/relationships/image" Target="../media/image4820.png"/><Relationship Id="rId120" Type="http://schemas.openxmlformats.org/officeDocument/2006/relationships/customXml" Target="../ink/ink3809.xml"/><Relationship Id="rId358" Type="http://schemas.openxmlformats.org/officeDocument/2006/relationships/customXml" Target="../ink/ink3928.xml"/><Relationship Id="rId730" Type="http://schemas.openxmlformats.org/officeDocument/2006/relationships/customXml" Target="../ink/ink4046.xml"/><Relationship Id="rId162" Type="http://schemas.openxmlformats.org/officeDocument/2006/relationships/customXml" Target="../ink/ink3830.xml"/><Relationship Id="rId218" Type="http://schemas.openxmlformats.org/officeDocument/2006/relationships/customXml" Target="../ink/ink3858.xml"/><Relationship Id="rId425" Type="http://schemas.openxmlformats.org/officeDocument/2006/relationships/customXml" Target="../ink/ink3962.xml"/><Relationship Id="rId467" Type="http://schemas.openxmlformats.org/officeDocument/2006/relationships/image" Target="../media/image831.png"/><Relationship Id="rId271" Type="http://schemas.openxmlformats.org/officeDocument/2006/relationships/image" Target="../media/image611.png"/><Relationship Id="rId24" Type="http://schemas.openxmlformats.org/officeDocument/2006/relationships/customXml" Target="../ink/ink3761.xml"/><Relationship Id="rId66" Type="http://schemas.openxmlformats.org/officeDocument/2006/relationships/customXml" Target="../ink/ink3782.xml"/><Relationship Id="rId131" Type="http://schemas.openxmlformats.org/officeDocument/2006/relationships/image" Target="../media/image498.png"/><Relationship Id="rId327" Type="http://schemas.openxmlformats.org/officeDocument/2006/relationships/image" Target="../media/image639.png"/><Relationship Id="rId369" Type="http://schemas.openxmlformats.org/officeDocument/2006/relationships/image" Target="../media/image699.png"/><Relationship Id="rId534" Type="http://schemas.openxmlformats.org/officeDocument/2006/relationships/customXml" Target="../ink/ink4009.xml"/><Relationship Id="rId741" Type="http://schemas.openxmlformats.org/officeDocument/2006/relationships/image" Target="../media/image1111.png"/><Relationship Id="rId173" Type="http://schemas.openxmlformats.org/officeDocument/2006/relationships/image" Target="../media/image541.png"/><Relationship Id="rId229" Type="http://schemas.openxmlformats.org/officeDocument/2006/relationships/image" Target="../media/image590.png"/><Relationship Id="rId380" Type="http://schemas.openxmlformats.org/officeDocument/2006/relationships/customXml" Target="../ink/ink3939.xml"/><Relationship Id="rId436" Type="http://schemas.openxmlformats.org/officeDocument/2006/relationships/customXml" Target="../ink/ink3968.xml"/><Relationship Id="rId601" Type="http://schemas.openxmlformats.org/officeDocument/2006/relationships/image" Target="../media/image10130.png"/><Relationship Id="rId240" Type="http://schemas.openxmlformats.org/officeDocument/2006/relationships/customXml" Target="../ink/ink3869.xml"/><Relationship Id="rId478" Type="http://schemas.openxmlformats.org/officeDocument/2006/relationships/customXml" Target="../ink/ink3989.xml"/><Relationship Id="rId35" Type="http://schemas.openxmlformats.org/officeDocument/2006/relationships/image" Target="../media/image1651.png"/><Relationship Id="rId77" Type="http://schemas.openxmlformats.org/officeDocument/2006/relationships/image" Target="../media/image4720.png"/><Relationship Id="rId100" Type="http://schemas.openxmlformats.org/officeDocument/2006/relationships/customXml" Target="../ink/ink3799.xml"/><Relationship Id="rId282" Type="http://schemas.openxmlformats.org/officeDocument/2006/relationships/customXml" Target="../ink/ink3890.xml"/><Relationship Id="rId338" Type="http://schemas.openxmlformats.org/officeDocument/2006/relationships/customXml" Target="../ink/ink3918.xml"/><Relationship Id="rId710" Type="http://schemas.openxmlformats.org/officeDocument/2006/relationships/customXml" Target="../ink/ink4036.xml"/><Relationship Id="rId8" Type="http://schemas.openxmlformats.org/officeDocument/2006/relationships/customXml" Target="../ink/ink3753.xml"/><Relationship Id="rId142" Type="http://schemas.openxmlformats.org/officeDocument/2006/relationships/customXml" Target="../ink/ink3820.xml"/><Relationship Id="rId184" Type="http://schemas.openxmlformats.org/officeDocument/2006/relationships/customXml" Target="../ink/ink3841.xml"/><Relationship Id="rId391" Type="http://schemas.openxmlformats.org/officeDocument/2006/relationships/image" Target="../media/image733.png"/><Relationship Id="rId405" Type="http://schemas.openxmlformats.org/officeDocument/2006/relationships/image" Target="../media/image789.png"/><Relationship Id="rId447" Type="http://schemas.openxmlformats.org/officeDocument/2006/relationships/image" Target="../media/image805.png"/><Relationship Id="rId612" Type="http://schemas.openxmlformats.org/officeDocument/2006/relationships/customXml" Target="../ink/ink4025.xml"/><Relationship Id="rId251" Type="http://schemas.openxmlformats.org/officeDocument/2006/relationships/image" Target="../media/image601.png"/><Relationship Id="rId489" Type="http://schemas.openxmlformats.org/officeDocument/2006/relationships/image" Target="../media/image841.png"/><Relationship Id="rId696" Type="http://schemas.openxmlformats.org/officeDocument/2006/relationships/customXml" Target="../ink/ink4029.xml"/><Relationship Id="rId46" Type="http://schemas.openxmlformats.org/officeDocument/2006/relationships/customXml" Target="../ink/ink3772.xml"/><Relationship Id="rId293" Type="http://schemas.openxmlformats.org/officeDocument/2006/relationships/image" Target="../media/image622.png"/><Relationship Id="rId307" Type="http://schemas.openxmlformats.org/officeDocument/2006/relationships/image" Target="../media/image629.png"/><Relationship Id="rId349" Type="http://schemas.openxmlformats.org/officeDocument/2006/relationships/image" Target="../media/image650.png"/><Relationship Id="rId721" Type="http://schemas.openxmlformats.org/officeDocument/2006/relationships/image" Target="../media/image1099.png"/><Relationship Id="rId88" Type="http://schemas.openxmlformats.org/officeDocument/2006/relationships/customXml" Target="../ink/ink3793.xml"/><Relationship Id="rId111" Type="http://schemas.openxmlformats.org/officeDocument/2006/relationships/image" Target="../media/image489.png"/><Relationship Id="rId153" Type="http://schemas.openxmlformats.org/officeDocument/2006/relationships/image" Target="../media/image509.png"/><Relationship Id="rId195" Type="http://schemas.openxmlformats.org/officeDocument/2006/relationships/image" Target="../media/image573.png"/><Relationship Id="rId209" Type="http://schemas.openxmlformats.org/officeDocument/2006/relationships/image" Target="../media/image580.png"/><Relationship Id="rId360" Type="http://schemas.openxmlformats.org/officeDocument/2006/relationships/customXml" Target="../ink/ink3929.xml"/><Relationship Id="rId416" Type="http://schemas.openxmlformats.org/officeDocument/2006/relationships/customXml" Target="../ink/ink3957.xml"/><Relationship Id="rId598" Type="http://schemas.openxmlformats.org/officeDocument/2006/relationships/customXml" Target="../ink/ink4018.xml"/><Relationship Id="rId220" Type="http://schemas.openxmlformats.org/officeDocument/2006/relationships/customXml" Target="../ink/ink3859.xml"/><Relationship Id="rId458" Type="http://schemas.openxmlformats.org/officeDocument/2006/relationships/customXml" Target="../ink/ink3979.xml"/><Relationship Id="rId15" Type="http://schemas.openxmlformats.org/officeDocument/2006/relationships/image" Target="../media/image1551.png"/><Relationship Id="rId57" Type="http://schemas.openxmlformats.org/officeDocument/2006/relationships/image" Target="../media/image1761.png"/><Relationship Id="rId262" Type="http://schemas.openxmlformats.org/officeDocument/2006/relationships/customXml" Target="../ink/ink3880.xml"/><Relationship Id="rId318" Type="http://schemas.openxmlformats.org/officeDocument/2006/relationships/customXml" Target="../ink/ink3908.xml"/><Relationship Id="rId525" Type="http://schemas.openxmlformats.org/officeDocument/2006/relationships/image" Target="../media/image914.png"/><Relationship Id="rId732" Type="http://schemas.openxmlformats.org/officeDocument/2006/relationships/customXml" Target="../ink/ink4047.xml"/><Relationship Id="rId99" Type="http://schemas.openxmlformats.org/officeDocument/2006/relationships/image" Target="../media/image4830.png"/><Relationship Id="rId122" Type="http://schemas.openxmlformats.org/officeDocument/2006/relationships/customXml" Target="../ink/ink3810.xml"/><Relationship Id="rId164" Type="http://schemas.openxmlformats.org/officeDocument/2006/relationships/customXml" Target="../ink/ink3831.xml"/><Relationship Id="rId371" Type="http://schemas.openxmlformats.org/officeDocument/2006/relationships/image" Target="../media/image701.png"/><Relationship Id="rId427" Type="http://schemas.openxmlformats.org/officeDocument/2006/relationships/image" Target="../media/image796.png"/><Relationship Id="rId469" Type="http://schemas.openxmlformats.org/officeDocument/2006/relationships/image" Target="../media/image832.png"/><Relationship Id="rId26" Type="http://schemas.openxmlformats.org/officeDocument/2006/relationships/customXml" Target="../ink/ink3762.xml"/><Relationship Id="rId231" Type="http://schemas.openxmlformats.org/officeDocument/2006/relationships/image" Target="../media/image591.png"/><Relationship Id="rId273" Type="http://schemas.openxmlformats.org/officeDocument/2006/relationships/image" Target="../media/image612.png"/><Relationship Id="rId329" Type="http://schemas.openxmlformats.org/officeDocument/2006/relationships/image" Target="../media/image640.png"/><Relationship Id="rId480" Type="http://schemas.openxmlformats.org/officeDocument/2006/relationships/customXml" Target="../ink/ink3990.xml"/><Relationship Id="rId536" Type="http://schemas.openxmlformats.org/officeDocument/2006/relationships/customXml" Target="../ink/ink4010.xml"/><Relationship Id="rId701" Type="http://schemas.openxmlformats.org/officeDocument/2006/relationships/image" Target="../media/image1088.png"/><Relationship Id="rId68" Type="http://schemas.openxmlformats.org/officeDocument/2006/relationships/customXml" Target="../ink/ink3783.xml"/><Relationship Id="rId133" Type="http://schemas.openxmlformats.org/officeDocument/2006/relationships/image" Target="../media/image499.png"/><Relationship Id="rId175" Type="http://schemas.openxmlformats.org/officeDocument/2006/relationships/image" Target="../media/image549.png"/><Relationship Id="rId340" Type="http://schemas.openxmlformats.org/officeDocument/2006/relationships/customXml" Target="../ink/ink3919.xml"/><Relationship Id="rId743" Type="http://schemas.openxmlformats.org/officeDocument/2006/relationships/image" Target="../media/image1112.png"/><Relationship Id="rId200" Type="http://schemas.openxmlformats.org/officeDocument/2006/relationships/customXml" Target="../ink/ink3849.xml"/><Relationship Id="rId382" Type="http://schemas.openxmlformats.org/officeDocument/2006/relationships/customXml" Target="../ink/ink3940.xml"/><Relationship Id="rId438" Type="http://schemas.openxmlformats.org/officeDocument/2006/relationships/customXml" Target="../ink/ink3969.xml"/><Relationship Id="rId603" Type="http://schemas.openxmlformats.org/officeDocument/2006/relationships/image" Target="../media/image10140.png"/><Relationship Id="rId242" Type="http://schemas.openxmlformats.org/officeDocument/2006/relationships/customXml" Target="../ink/ink3870.xml"/><Relationship Id="rId284" Type="http://schemas.openxmlformats.org/officeDocument/2006/relationships/customXml" Target="../ink/ink3891.xml"/><Relationship Id="rId491" Type="http://schemas.openxmlformats.org/officeDocument/2006/relationships/image" Target="../media/image842.png"/><Relationship Id="rId712" Type="http://schemas.openxmlformats.org/officeDocument/2006/relationships/customXml" Target="../ink/ink4037.xml"/><Relationship Id="rId37" Type="http://schemas.openxmlformats.org/officeDocument/2006/relationships/image" Target="../media/image1661.png"/><Relationship Id="rId79" Type="http://schemas.openxmlformats.org/officeDocument/2006/relationships/image" Target="../media/image4730.png"/><Relationship Id="rId102" Type="http://schemas.openxmlformats.org/officeDocument/2006/relationships/customXml" Target="../ink/ink3800.xml"/><Relationship Id="rId144" Type="http://schemas.openxmlformats.org/officeDocument/2006/relationships/customXml" Target="../ink/ink3821.xml"/><Relationship Id="rId589" Type="http://schemas.openxmlformats.org/officeDocument/2006/relationships/image" Target="../media/image946.png"/><Relationship Id="rId90" Type="http://schemas.openxmlformats.org/officeDocument/2006/relationships/customXml" Target="../ink/ink3794.xml"/><Relationship Id="rId186" Type="http://schemas.openxmlformats.org/officeDocument/2006/relationships/customXml" Target="../ink/ink3842.xml"/><Relationship Id="rId351" Type="http://schemas.openxmlformats.org/officeDocument/2006/relationships/image" Target="../media/image651.png"/><Relationship Id="rId393" Type="http://schemas.openxmlformats.org/officeDocument/2006/relationships/image" Target="../media/image734.png"/><Relationship Id="rId407" Type="http://schemas.openxmlformats.org/officeDocument/2006/relationships/image" Target="../media/image749.png"/><Relationship Id="rId449" Type="http://schemas.openxmlformats.org/officeDocument/2006/relationships/image" Target="../media/image772.png"/><Relationship Id="rId614" Type="http://schemas.openxmlformats.org/officeDocument/2006/relationships/customXml" Target="../ink/ink4026.xml"/><Relationship Id="rId211" Type="http://schemas.openxmlformats.org/officeDocument/2006/relationships/image" Target="../media/image581.png"/><Relationship Id="rId253" Type="http://schemas.openxmlformats.org/officeDocument/2006/relationships/image" Target="../media/image602.png"/><Relationship Id="rId295" Type="http://schemas.openxmlformats.org/officeDocument/2006/relationships/image" Target="../media/image623.png"/><Relationship Id="rId309" Type="http://schemas.openxmlformats.org/officeDocument/2006/relationships/image" Target="../media/image630.png"/><Relationship Id="rId460" Type="http://schemas.openxmlformats.org/officeDocument/2006/relationships/customXml" Target="../ink/ink3980.xml"/><Relationship Id="rId516" Type="http://schemas.openxmlformats.org/officeDocument/2006/relationships/customXml" Target="../ink/ink4000.xml"/><Relationship Id="rId698" Type="http://schemas.openxmlformats.org/officeDocument/2006/relationships/customXml" Target="../ink/ink4030.xml"/><Relationship Id="rId48" Type="http://schemas.openxmlformats.org/officeDocument/2006/relationships/customXml" Target="../ink/ink3773.xml"/><Relationship Id="rId113" Type="http://schemas.openxmlformats.org/officeDocument/2006/relationships/image" Target="../media/image490.png"/><Relationship Id="rId320" Type="http://schemas.openxmlformats.org/officeDocument/2006/relationships/customXml" Target="../ink/ink3909.xml"/><Relationship Id="rId723" Type="http://schemas.openxmlformats.org/officeDocument/2006/relationships/image" Target="../media/image1101.png"/><Relationship Id="rId155" Type="http://schemas.openxmlformats.org/officeDocument/2006/relationships/image" Target="../media/image510.png"/><Relationship Id="rId197" Type="http://schemas.openxmlformats.org/officeDocument/2006/relationships/image" Target="../media/image574.png"/><Relationship Id="rId362" Type="http://schemas.openxmlformats.org/officeDocument/2006/relationships/customXml" Target="../ink/ink3930.xml"/><Relationship Id="rId418" Type="http://schemas.openxmlformats.org/officeDocument/2006/relationships/customXml" Target="../ink/ink3958.xml"/><Relationship Id="rId222" Type="http://schemas.openxmlformats.org/officeDocument/2006/relationships/customXml" Target="../ink/ink3860.xml"/><Relationship Id="rId264" Type="http://schemas.openxmlformats.org/officeDocument/2006/relationships/customXml" Target="../ink/ink3881.xml"/><Relationship Id="rId471" Type="http://schemas.openxmlformats.org/officeDocument/2006/relationships/image" Target="../media/image833.png"/><Relationship Id="rId17" Type="http://schemas.openxmlformats.org/officeDocument/2006/relationships/image" Target="../media/image1561.png"/><Relationship Id="rId59" Type="http://schemas.openxmlformats.org/officeDocument/2006/relationships/image" Target="../media/image1771.png"/><Relationship Id="rId124" Type="http://schemas.openxmlformats.org/officeDocument/2006/relationships/customXml" Target="../ink/ink3811.xml"/><Relationship Id="rId527" Type="http://schemas.openxmlformats.org/officeDocument/2006/relationships/image" Target="../media/image915.png"/><Relationship Id="rId734" Type="http://schemas.openxmlformats.org/officeDocument/2006/relationships/customXml" Target="../ink/ink4048.xml"/><Relationship Id="rId70" Type="http://schemas.openxmlformats.org/officeDocument/2006/relationships/customXml" Target="../ink/ink3784.xml"/><Relationship Id="rId166" Type="http://schemas.openxmlformats.org/officeDocument/2006/relationships/customXml" Target="../ink/ink3832.xml"/><Relationship Id="rId331" Type="http://schemas.openxmlformats.org/officeDocument/2006/relationships/image" Target="../media/image641.png"/><Relationship Id="rId373" Type="http://schemas.openxmlformats.org/officeDocument/2006/relationships/image" Target="../media/image702.png"/><Relationship Id="rId429" Type="http://schemas.openxmlformats.org/officeDocument/2006/relationships/image" Target="../media/image797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592.png"/><Relationship Id="rId440" Type="http://schemas.openxmlformats.org/officeDocument/2006/relationships/customXml" Target="../ink/ink3970.xml"/><Relationship Id="rId28" Type="http://schemas.openxmlformats.org/officeDocument/2006/relationships/customXml" Target="../ink/ink3763.xml"/><Relationship Id="rId275" Type="http://schemas.openxmlformats.org/officeDocument/2006/relationships/image" Target="../media/image613.png"/><Relationship Id="rId300" Type="http://schemas.openxmlformats.org/officeDocument/2006/relationships/customXml" Target="../ink/ink3899.xml"/><Relationship Id="rId482" Type="http://schemas.openxmlformats.org/officeDocument/2006/relationships/customXml" Target="../ink/ink3991.xml"/><Relationship Id="rId538" Type="http://schemas.openxmlformats.org/officeDocument/2006/relationships/customXml" Target="../ink/ink4011.xml"/><Relationship Id="rId703" Type="http://schemas.openxmlformats.org/officeDocument/2006/relationships/image" Target="../media/image1089.png"/><Relationship Id="rId745" Type="http://schemas.openxmlformats.org/officeDocument/2006/relationships/image" Target="../media/image1113.png"/><Relationship Id="rId81" Type="http://schemas.openxmlformats.org/officeDocument/2006/relationships/image" Target="../media/image4740.png"/><Relationship Id="rId135" Type="http://schemas.openxmlformats.org/officeDocument/2006/relationships/image" Target="../media/image500.png"/><Relationship Id="rId177" Type="http://schemas.openxmlformats.org/officeDocument/2006/relationships/image" Target="../media/image550.png"/><Relationship Id="rId342" Type="http://schemas.openxmlformats.org/officeDocument/2006/relationships/customXml" Target="../ink/ink3920.xml"/><Relationship Id="rId384" Type="http://schemas.openxmlformats.org/officeDocument/2006/relationships/customXml" Target="../ink/ink3941.xml"/><Relationship Id="rId591" Type="http://schemas.openxmlformats.org/officeDocument/2006/relationships/image" Target="../media/image10080.png"/><Relationship Id="rId605" Type="http://schemas.openxmlformats.org/officeDocument/2006/relationships/image" Target="../media/image10150.png"/><Relationship Id="rId202" Type="http://schemas.openxmlformats.org/officeDocument/2006/relationships/customXml" Target="../ink/ink3850.xml"/><Relationship Id="rId244" Type="http://schemas.openxmlformats.org/officeDocument/2006/relationships/customXml" Target="../ink/ink3871.xml"/><Relationship Id="rId39" Type="http://schemas.openxmlformats.org/officeDocument/2006/relationships/image" Target="../media/image1671.png"/><Relationship Id="rId286" Type="http://schemas.openxmlformats.org/officeDocument/2006/relationships/customXml" Target="../ink/ink3892.xml"/><Relationship Id="rId451" Type="http://schemas.openxmlformats.org/officeDocument/2006/relationships/image" Target="../media/image806.png"/><Relationship Id="rId493" Type="http://schemas.openxmlformats.org/officeDocument/2006/relationships/image" Target="../media/image896.png"/><Relationship Id="rId714" Type="http://schemas.openxmlformats.org/officeDocument/2006/relationships/customXml" Target="../ink/ink4038.xml"/><Relationship Id="rId50" Type="http://schemas.openxmlformats.org/officeDocument/2006/relationships/customXml" Target="../ink/ink3774.xml"/><Relationship Id="rId104" Type="http://schemas.openxmlformats.org/officeDocument/2006/relationships/customXml" Target="../ink/ink3801.xml"/><Relationship Id="rId146" Type="http://schemas.openxmlformats.org/officeDocument/2006/relationships/customXml" Target="../ink/ink3822.xml"/><Relationship Id="rId188" Type="http://schemas.openxmlformats.org/officeDocument/2006/relationships/customXml" Target="../ink/ink3843.xml"/><Relationship Id="rId311" Type="http://schemas.openxmlformats.org/officeDocument/2006/relationships/image" Target="../media/image631.png"/><Relationship Id="rId353" Type="http://schemas.openxmlformats.org/officeDocument/2006/relationships/image" Target="../media/image652.png"/><Relationship Id="rId395" Type="http://schemas.openxmlformats.org/officeDocument/2006/relationships/image" Target="../media/image695.png"/><Relationship Id="rId409" Type="http://schemas.openxmlformats.org/officeDocument/2006/relationships/image" Target="../media/image791.png"/><Relationship Id="rId92" Type="http://schemas.openxmlformats.org/officeDocument/2006/relationships/customXml" Target="../ink/ink3795.xml"/><Relationship Id="rId213" Type="http://schemas.openxmlformats.org/officeDocument/2006/relationships/image" Target="../media/image582.png"/><Relationship Id="rId420" Type="http://schemas.openxmlformats.org/officeDocument/2006/relationships/customXml" Target="../ink/ink3959.xml"/><Relationship Id="rId616" Type="http://schemas.openxmlformats.org/officeDocument/2006/relationships/customXml" Target="../ink/ink4027.xml"/><Relationship Id="rId255" Type="http://schemas.openxmlformats.org/officeDocument/2006/relationships/image" Target="../media/image603.png"/><Relationship Id="rId297" Type="http://schemas.openxmlformats.org/officeDocument/2006/relationships/image" Target="../media/image624.png"/><Relationship Id="rId462" Type="http://schemas.openxmlformats.org/officeDocument/2006/relationships/customXml" Target="../ink/ink3981.xml"/><Relationship Id="rId518" Type="http://schemas.openxmlformats.org/officeDocument/2006/relationships/customXml" Target="../ink/ink4001.xml"/><Relationship Id="rId725" Type="http://schemas.openxmlformats.org/officeDocument/2006/relationships/image" Target="../media/image1102.png"/><Relationship Id="rId115" Type="http://schemas.openxmlformats.org/officeDocument/2006/relationships/image" Target="../media/image491.png"/><Relationship Id="rId157" Type="http://schemas.openxmlformats.org/officeDocument/2006/relationships/image" Target="../media/image511.png"/><Relationship Id="rId322" Type="http://schemas.openxmlformats.org/officeDocument/2006/relationships/customXml" Target="../ink/ink3910.xml"/><Relationship Id="rId364" Type="http://schemas.openxmlformats.org/officeDocument/2006/relationships/customXml" Target="../ink/ink3931.xml"/><Relationship Id="rId61" Type="http://schemas.openxmlformats.org/officeDocument/2006/relationships/image" Target="../media/image1781.png"/><Relationship Id="rId199" Type="http://schemas.openxmlformats.org/officeDocument/2006/relationships/image" Target="../media/image575.png"/><Relationship Id="rId19" Type="http://schemas.openxmlformats.org/officeDocument/2006/relationships/image" Target="../media/image1571.png"/><Relationship Id="rId224" Type="http://schemas.openxmlformats.org/officeDocument/2006/relationships/customXml" Target="../ink/ink3861.xml"/><Relationship Id="rId266" Type="http://schemas.openxmlformats.org/officeDocument/2006/relationships/customXml" Target="../ink/ink3882.xml"/><Relationship Id="rId431" Type="http://schemas.openxmlformats.org/officeDocument/2006/relationships/image" Target="../media/image798.png"/><Relationship Id="rId473" Type="http://schemas.openxmlformats.org/officeDocument/2006/relationships/image" Target="../media/image834.png"/><Relationship Id="rId529" Type="http://schemas.openxmlformats.org/officeDocument/2006/relationships/image" Target="../media/image863.png"/><Relationship Id="rId736" Type="http://schemas.openxmlformats.org/officeDocument/2006/relationships/customXml" Target="../ink/ink4049.xml"/><Relationship Id="rId30" Type="http://schemas.openxmlformats.org/officeDocument/2006/relationships/customXml" Target="../ink/ink3764.xml"/><Relationship Id="rId126" Type="http://schemas.openxmlformats.org/officeDocument/2006/relationships/customXml" Target="../ink/ink3812.xml"/><Relationship Id="rId168" Type="http://schemas.openxmlformats.org/officeDocument/2006/relationships/customXml" Target="../ink/ink3833.xml"/><Relationship Id="rId333" Type="http://schemas.openxmlformats.org/officeDocument/2006/relationships/image" Target="../media/image642.png"/><Relationship Id="rId540" Type="http://schemas.openxmlformats.org/officeDocument/2006/relationships/customXml" Target="../ink/ink4012.xml"/><Relationship Id="rId72" Type="http://schemas.openxmlformats.org/officeDocument/2006/relationships/customXml" Target="../ink/ink3785.xml"/><Relationship Id="rId375" Type="http://schemas.openxmlformats.org/officeDocument/2006/relationships/image" Target="../media/image703.png"/><Relationship Id="rId3" Type="http://schemas.openxmlformats.org/officeDocument/2006/relationships/image" Target="../media/image1492.png"/><Relationship Id="rId235" Type="http://schemas.openxmlformats.org/officeDocument/2006/relationships/image" Target="../media/image593.png"/><Relationship Id="rId277" Type="http://schemas.openxmlformats.org/officeDocument/2006/relationships/image" Target="../media/image614.png"/><Relationship Id="rId400" Type="http://schemas.openxmlformats.org/officeDocument/2006/relationships/customXml" Target="../ink/ink3949.xml"/><Relationship Id="rId442" Type="http://schemas.openxmlformats.org/officeDocument/2006/relationships/customXml" Target="../ink/ink3971.xml"/><Relationship Id="rId484" Type="http://schemas.openxmlformats.org/officeDocument/2006/relationships/customXml" Target="../ink/ink3992.xml"/><Relationship Id="rId705" Type="http://schemas.openxmlformats.org/officeDocument/2006/relationships/image" Target="../media/image1091.png"/><Relationship Id="rId137" Type="http://schemas.openxmlformats.org/officeDocument/2006/relationships/image" Target="../media/image501.png"/><Relationship Id="rId302" Type="http://schemas.openxmlformats.org/officeDocument/2006/relationships/customXml" Target="../ink/ink3900.xml"/><Relationship Id="rId344" Type="http://schemas.openxmlformats.org/officeDocument/2006/relationships/customXml" Target="../ink/ink3921.xml"/><Relationship Id="rId41" Type="http://schemas.openxmlformats.org/officeDocument/2006/relationships/image" Target="../media/image1681.png"/><Relationship Id="rId83" Type="http://schemas.openxmlformats.org/officeDocument/2006/relationships/image" Target="../media/image4750.png"/><Relationship Id="rId179" Type="http://schemas.openxmlformats.org/officeDocument/2006/relationships/image" Target="../media/image551.png"/><Relationship Id="rId386" Type="http://schemas.openxmlformats.org/officeDocument/2006/relationships/customXml" Target="../ink/ink3942.xml"/><Relationship Id="rId593" Type="http://schemas.openxmlformats.org/officeDocument/2006/relationships/image" Target="../media/image948.png"/><Relationship Id="rId607" Type="http://schemas.openxmlformats.org/officeDocument/2006/relationships/image" Target="../media/image10160.png"/><Relationship Id="rId190" Type="http://schemas.openxmlformats.org/officeDocument/2006/relationships/customXml" Target="../ink/ink3844.xml"/><Relationship Id="rId204" Type="http://schemas.openxmlformats.org/officeDocument/2006/relationships/customXml" Target="../ink/ink3851.xml"/><Relationship Id="rId246" Type="http://schemas.openxmlformats.org/officeDocument/2006/relationships/customXml" Target="../ink/ink3872.xml"/><Relationship Id="rId288" Type="http://schemas.openxmlformats.org/officeDocument/2006/relationships/customXml" Target="../ink/ink3893.xml"/><Relationship Id="rId411" Type="http://schemas.openxmlformats.org/officeDocument/2006/relationships/image" Target="../media/image792.png"/><Relationship Id="rId453" Type="http://schemas.openxmlformats.org/officeDocument/2006/relationships/image" Target="../media/image807.png"/><Relationship Id="rId106" Type="http://schemas.openxmlformats.org/officeDocument/2006/relationships/customXml" Target="../ink/ink3802.xml"/><Relationship Id="rId313" Type="http://schemas.openxmlformats.org/officeDocument/2006/relationships/image" Target="../media/image632.png"/><Relationship Id="rId495" Type="http://schemas.openxmlformats.org/officeDocument/2006/relationships/image" Target="../media/image897.png"/><Relationship Id="rId716" Type="http://schemas.openxmlformats.org/officeDocument/2006/relationships/customXml" Target="../ink/ink4039.xml"/><Relationship Id="rId10" Type="http://schemas.openxmlformats.org/officeDocument/2006/relationships/customXml" Target="../ink/ink3754.xml"/><Relationship Id="rId52" Type="http://schemas.openxmlformats.org/officeDocument/2006/relationships/customXml" Target="../ink/ink3775.xml"/><Relationship Id="rId94" Type="http://schemas.openxmlformats.org/officeDocument/2006/relationships/customXml" Target="../ink/ink3796.xml"/><Relationship Id="rId148" Type="http://schemas.openxmlformats.org/officeDocument/2006/relationships/customXml" Target="../ink/ink3823.xml"/><Relationship Id="rId355" Type="http://schemas.openxmlformats.org/officeDocument/2006/relationships/image" Target="../media/image653.png"/><Relationship Id="rId397" Type="http://schemas.openxmlformats.org/officeDocument/2006/relationships/image" Target="../media/image735.png"/><Relationship Id="rId520" Type="http://schemas.openxmlformats.org/officeDocument/2006/relationships/customXml" Target="../ink/ink4002.xml"/><Relationship Id="rId618" Type="http://schemas.openxmlformats.org/officeDocument/2006/relationships/customXml" Target="../ink/ink4028.xml"/><Relationship Id="rId215" Type="http://schemas.openxmlformats.org/officeDocument/2006/relationships/image" Target="../media/image583.png"/><Relationship Id="rId257" Type="http://schemas.openxmlformats.org/officeDocument/2006/relationships/image" Target="../media/image604.png"/><Relationship Id="rId422" Type="http://schemas.openxmlformats.org/officeDocument/2006/relationships/customXml" Target="../ink/ink3960.xml"/><Relationship Id="rId464" Type="http://schemas.openxmlformats.org/officeDocument/2006/relationships/customXml" Target="../ink/ink3982.xml"/><Relationship Id="rId299" Type="http://schemas.openxmlformats.org/officeDocument/2006/relationships/image" Target="../media/image625.png"/><Relationship Id="rId727" Type="http://schemas.openxmlformats.org/officeDocument/2006/relationships/image" Target="../media/image1103.png"/><Relationship Id="rId63" Type="http://schemas.openxmlformats.org/officeDocument/2006/relationships/image" Target="../media/image1791.png"/><Relationship Id="rId159" Type="http://schemas.openxmlformats.org/officeDocument/2006/relationships/image" Target="../media/image512.png"/><Relationship Id="rId366" Type="http://schemas.openxmlformats.org/officeDocument/2006/relationships/customXml" Target="../ink/ink3932.xml"/><Relationship Id="rId226" Type="http://schemas.openxmlformats.org/officeDocument/2006/relationships/customXml" Target="../ink/ink3862.xml"/><Relationship Id="rId433" Type="http://schemas.openxmlformats.org/officeDocument/2006/relationships/image" Target="../media/image799.png"/><Relationship Id="rId738" Type="http://schemas.openxmlformats.org/officeDocument/2006/relationships/customXml" Target="../ink/ink4050.xml"/><Relationship Id="rId74" Type="http://schemas.openxmlformats.org/officeDocument/2006/relationships/customXml" Target="../ink/ink3786.xml"/><Relationship Id="rId377" Type="http://schemas.openxmlformats.org/officeDocument/2006/relationships/image" Target="../media/image704.png"/><Relationship Id="rId5" Type="http://schemas.openxmlformats.org/officeDocument/2006/relationships/image" Target="../media/image1502.png"/><Relationship Id="rId237" Type="http://schemas.openxmlformats.org/officeDocument/2006/relationships/image" Target="../media/image594.png"/><Relationship Id="rId444" Type="http://schemas.openxmlformats.org/officeDocument/2006/relationships/customXml" Target="../ink/ink3972.xml"/><Relationship Id="rId290" Type="http://schemas.openxmlformats.org/officeDocument/2006/relationships/customXml" Target="../ink/ink3894.xml"/><Relationship Id="rId304" Type="http://schemas.openxmlformats.org/officeDocument/2006/relationships/customXml" Target="../ink/ink3901.xml"/><Relationship Id="rId388" Type="http://schemas.openxmlformats.org/officeDocument/2006/relationships/customXml" Target="../ink/ink3943.xml"/><Relationship Id="rId609" Type="http://schemas.openxmlformats.org/officeDocument/2006/relationships/image" Target="../media/image10170.png"/><Relationship Id="rId85" Type="http://schemas.openxmlformats.org/officeDocument/2006/relationships/image" Target="../media/image4760.png"/><Relationship Id="rId150" Type="http://schemas.openxmlformats.org/officeDocument/2006/relationships/customXml" Target="../ink/ink3824.xml"/><Relationship Id="rId595" Type="http://schemas.openxmlformats.org/officeDocument/2006/relationships/image" Target="../media/image10090.png"/><Relationship Id="rId248" Type="http://schemas.openxmlformats.org/officeDocument/2006/relationships/customXml" Target="../ink/ink3873.xml"/><Relationship Id="rId455" Type="http://schemas.openxmlformats.org/officeDocument/2006/relationships/image" Target="../media/image775.png"/><Relationship Id="rId12" Type="http://schemas.openxmlformats.org/officeDocument/2006/relationships/customXml" Target="../ink/ink3755.xml"/><Relationship Id="rId108" Type="http://schemas.openxmlformats.org/officeDocument/2006/relationships/customXml" Target="../ink/ink3803.xml"/><Relationship Id="rId315" Type="http://schemas.openxmlformats.org/officeDocument/2006/relationships/image" Target="../media/image633.png"/><Relationship Id="rId522" Type="http://schemas.openxmlformats.org/officeDocument/2006/relationships/customXml" Target="../ink/ink4003.xml"/><Relationship Id="rId96" Type="http://schemas.openxmlformats.org/officeDocument/2006/relationships/customXml" Target="../ink/ink3797.xml"/><Relationship Id="rId161" Type="http://schemas.openxmlformats.org/officeDocument/2006/relationships/image" Target="../media/image513.png"/><Relationship Id="rId399" Type="http://schemas.openxmlformats.org/officeDocument/2006/relationships/image" Target="../media/image786.png"/><Relationship Id="rId259" Type="http://schemas.openxmlformats.org/officeDocument/2006/relationships/image" Target="../media/image605.png"/><Relationship Id="rId466" Type="http://schemas.openxmlformats.org/officeDocument/2006/relationships/customXml" Target="../ink/ink3983.xml"/><Relationship Id="rId23" Type="http://schemas.openxmlformats.org/officeDocument/2006/relationships/image" Target="../media/image1591.png"/><Relationship Id="rId119" Type="http://schemas.openxmlformats.org/officeDocument/2006/relationships/image" Target="../media/image493.png"/><Relationship Id="rId326" Type="http://schemas.openxmlformats.org/officeDocument/2006/relationships/customXml" Target="../ink/ink3912.xml"/><Relationship Id="rId533" Type="http://schemas.openxmlformats.org/officeDocument/2006/relationships/image" Target="../media/image917.png"/><Relationship Id="rId740" Type="http://schemas.openxmlformats.org/officeDocument/2006/relationships/customXml" Target="../ink/ink4051.xml"/><Relationship Id="rId172" Type="http://schemas.openxmlformats.org/officeDocument/2006/relationships/customXml" Target="../ink/ink3835.xml"/><Relationship Id="rId477" Type="http://schemas.openxmlformats.org/officeDocument/2006/relationships/image" Target="../media/image819.png"/><Relationship Id="rId600" Type="http://schemas.openxmlformats.org/officeDocument/2006/relationships/customXml" Target="../ink/ink4019.xml"/><Relationship Id="rId337" Type="http://schemas.openxmlformats.org/officeDocument/2006/relationships/image" Target="../media/image644.png"/><Relationship Id="rId34" Type="http://schemas.openxmlformats.org/officeDocument/2006/relationships/customXml" Target="../ink/ink3766.xml"/><Relationship Id="rId183" Type="http://schemas.openxmlformats.org/officeDocument/2006/relationships/image" Target="../media/image553.png"/><Relationship Id="rId390" Type="http://schemas.openxmlformats.org/officeDocument/2006/relationships/customXml" Target="../ink/ink3944.xml"/><Relationship Id="rId404" Type="http://schemas.openxmlformats.org/officeDocument/2006/relationships/customXml" Target="../ink/ink3951.xml"/><Relationship Id="rId611" Type="http://schemas.openxmlformats.org/officeDocument/2006/relationships/image" Target="../media/image10180.png"/><Relationship Id="rId250" Type="http://schemas.openxmlformats.org/officeDocument/2006/relationships/customXml" Target="../ink/ink3874.xml"/><Relationship Id="rId488" Type="http://schemas.openxmlformats.org/officeDocument/2006/relationships/customXml" Target="../ink/ink3994.xml"/><Relationship Id="rId695" Type="http://schemas.openxmlformats.org/officeDocument/2006/relationships/image" Target="../media/image10590.png"/><Relationship Id="rId709" Type="http://schemas.openxmlformats.org/officeDocument/2006/relationships/image" Target="../media/image1093.png"/><Relationship Id="rId45" Type="http://schemas.openxmlformats.org/officeDocument/2006/relationships/image" Target="../media/image1701.png"/><Relationship Id="rId110" Type="http://schemas.openxmlformats.org/officeDocument/2006/relationships/customXml" Target="../ink/ink3804.xml"/><Relationship Id="rId348" Type="http://schemas.openxmlformats.org/officeDocument/2006/relationships/customXml" Target="../ink/ink3923.xml"/><Relationship Id="rId194" Type="http://schemas.openxmlformats.org/officeDocument/2006/relationships/customXml" Target="../ink/ink3846.xml"/><Relationship Id="rId208" Type="http://schemas.openxmlformats.org/officeDocument/2006/relationships/customXml" Target="../ink/ink3853.xml"/><Relationship Id="rId415" Type="http://schemas.openxmlformats.org/officeDocument/2006/relationships/image" Target="../media/image794.png"/><Relationship Id="rId261" Type="http://schemas.openxmlformats.org/officeDocument/2006/relationships/image" Target="../media/image606.png"/><Relationship Id="rId56" Type="http://schemas.openxmlformats.org/officeDocument/2006/relationships/customXml" Target="../ink/ink3777.xml"/><Relationship Id="rId359" Type="http://schemas.openxmlformats.org/officeDocument/2006/relationships/image" Target="../media/image655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7.png"/><Relationship Id="rId769" Type="http://schemas.openxmlformats.org/officeDocument/2006/relationships/image" Target="../media/image1588.png"/><Relationship Id="rId21" Type="http://schemas.openxmlformats.org/officeDocument/2006/relationships/image" Target="../media/image1124.png"/><Relationship Id="rId324" Type="http://schemas.openxmlformats.org/officeDocument/2006/relationships/customXml" Target="../ink/ink4215.xml"/><Relationship Id="rId531" Type="http://schemas.openxmlformats.org/officeDocument/2006/relationships/image" Target="../media/image1425.png"/><Relationship Id="rId170" Type="http://schemas.openxmlformats.org/officeDocument/2006/relationships/customXml" Target="../ink/ink4138.xml"/><Relationship Id="rId268" Type="http://schemas.openxmlformats.org/officeDocument/2006/relationships/customXml" Target="../ink/ink4187.xml"/><Relationship Id="rId475" Type="http://schemas.openxmlformats.org/officeDocument/2006/relationships/image" Target="../media/image1389.png"/><Relationship Id="rId32" Type="http://schemas.openxmlformats.org/officeDocument/2006/relationships/customXml" Target="../ink/ink4069.xml"/><Relationship Id="rId128" Type="http://schemas.openxmlformats.org/officeDocument/2006/relationships/customXml" Target="../ink/ink4117.xml"/><Relationship Id="rId335" Type="http://schemas.openxmlformats.org/officeDocument/2006/relationships/image" Target="../media/image1304.png"/><Relationship Id="rId542" Type="http://schemas.openxmlformats.org/officeDocument/2006/relationships/customXml" Target="../ink/ink4317.xml"/><Relationship Id="rId181" Type="http://schemas.openxmlformats.org/officeDocument/2006/relationships/image" Target="../media/image1213.png"/><Relationship Id="rId402" Type="http://schemas.openxmlformats.org/officeDocument/2006/relationships/customXml" Target="../ink/ink4254.xml"/><Relationship Id="rId279" Type="http://schemas.openxmlformats.org/officeDocument/2006/relationships/image" Target="../media/image1268.png"/><Relationship Id="rId486" Type="http://schemas.openxmlformats.org/officeDocument/2006/relationships/customXml" Target="../ink/ink4297.xml"/><Relationship Id="rId707" Type="http://schemas.openxmlformats.org/officeDocument/2006/relationships/image" Target="../media/image1545.png"/><Relationship Id="rId43" Type="http://schemas.openxmlformats.org/officeDocument/2006/relationships/image" Target="../media/image1136.png"/><Relationship Id="rId139" Type="http://schemas.openxmlformats.org/officeDocument/2006/relationships/image" Target="../media/image1189.png"/><Relationship Id="rId346" Type="http://schemas.openxmlformats.org/officeDocument/2006/relationships/customXml" Target="../ink/ink4226.xml"/><Relationship Id="rId760" Type="http://schemas.openxmlformats.org/officeDocument/2006/relationships/customXml" Target="../ink/ink4365.xml"/><Relationship Id="rId192" Type="http://schemas.openxmlformats.org/officeDocument/2006/relationships/customXml" Target="../ink/ink4149.xml"/><Relationship Id="rId206" Type="http://schemas.openxmlformats.org/officeDocument/2006/relationships/customXml" Target="../ink/ink4156.xml"/><Relationship Id="rId413" Type="http://schemas.openxmlformats.org/officeDocument/2006/relationships/image" Target="../media/image1353.png"/><Relationship Id="rId497" Type="http://schemas.openxmlformats.org/officeDocument/2006/relationships/image" Target="../media/image1404.png"/><Relationship Id="rId718" Type="http://schemas.openxmlformats.org/officeDocument/2006/relationships/customXml" Target="../ink/ink4344.xml"/><Relationship Id="rId357" Type="http://schemas.openxmlformats.org/officeDocument/2006/relationships/image" Target="../media/image1317.png"/><Relationship Id="rId54" Type="http://schemas.openxmlformats.org/officeDocument/2006/relationships/customXml" Target="../ink/ink4080.xml"/><Relationship Id="rId217" Type="http://schemas.openxmlformats.org/officeDocument/2006/relationships/image" Target="../media/image1233.png"/><Relationship Id="rId771" Type="http://schemas.openxmlformats.org/officeDocument/2006/relationships/image" Target="../media/image1589.png"/><Relationship Id="rId424" Type="http://schemas.openxmlformats.org/officeDocument/2006/relationships/customXml" Target="../ink/ink4265.xml"/><Relationship Id="rId729" Type="http://schemas.openxmlformats.org/officeDocument/2006/relationships/image" Target="../media/image1559.png"/><Relationship Id="rId270" Type="http://schemas.openxmlformats.org/officeDocument/2006/relationships/customXml" Target="../ink/ink4188.xml"/><Relationship Id="rId65" Type="http://schemas.openxmlformats.org/officeDocument/2006/relationships/image" Target="../media/image1148.png"/><Relationship Id="rId130" Type="http://schemas.openxmlformats.org/officeDocument/2006/relationships/customXml" Target="../ink/ink4118.xml"/><Relationship Id="rId368" Type="http://schemas.openxmlformats.org/officeDocument/2006/relationships/customXml" Target="../ink/ink4237.xml"/><Relationship Id="rId782" Type="http://schemas.openxmlformats.org/officeDocument/2006/relationships/customXml" Target="../ink/ink4376.xml"/><Relationship Id="rId228" Type="http://schemas.openxmlformats.org/officeDocument/2006/relationships/customXml" Target="../ink/ink4167.xml"/><Relationship Id="rId435" Type="http://schemas.openxmlformats.org/officeDocument/2006/relationships/image" Target="../media/image1365.png"/><Relationship Id="rId281" Type="http://schemas.openxmlformats.org/officeDocument/2006/relationships/image" Target="../media/image1269.png"/><Relationship Id="rId76" Type="http://schemas.openxmlformats.org/officeDocument/2006/relationships/customXml" Target="../ink/ink4091.xml"/><Relationship Id="rId141" Type="http://schemas.openxmlformats.org/officeDocument/2006/relationships/image" Target="../media/image1191.png"/><Relationship Id="rId379" Type="http://schemas.openxmlformats.org/officeDocument/2006/relationships/image" Target="../media/image1332.png"/><Relationship Id="rId793" Type="http://schemas.openxmlformats.org/officeDocument/2006/relationships/image" Target="../media/image1606.png"/><Relationship Id="rId807" Type="http://schemas.openxmlformats.org/officeDocument/2006/relationships/image" Target="../media/image1412.png"/><Relationship Id="rId7" Type="http://schemas.openxmlformats.org/officeDocument/2006/relationships/image" Target="../media/image1116.png"/><Relationship Id="rId239" Type="http://schemas.openxmlformats.org/officeDocument/2006/relationships/image" Target="../media/image1245.png"/><Relationship Id="rId446" Type="http://schemas.openxmlformats.org/officeDocument/2006/relationships/customXml" Target="../ink/ink4277.xml"/><Relationship Id="rId292" Type="http://schemas.openxmlformats.org/officeDocument/2006/relationships/customXml" Target="../ink/ink4199.xml"/><Relationship Id="rId306" Type="http://schemas.openxmlformats.org/officeDocument/2006/relationships/customXml" Target="../ink/ink4206.xml"/><Relationship Id="rId87" Type="http://schemas.openxmlformats.org/officeDocument/2006/relationships/image" Target="../media/image1161.png"/><Relationship Id="rId597" Type="http://schemas.openxmlformats.org/officeDocument/2006/relationships/image" Target="../media/image1466.png"/><Relationship Id="rId720" Type="http://schemas.openxmlformats.org/officeDocument/2006/relationships/customXml" Target="../ink/ink4345.xml"/><Relationship Id="rId152" Type="http://schemas.openxmlformats.org/officeDocument/2006/relationships/customXml" Target="../ink/ink4129.xml"/><Relationship Id="rId457" Type="http://schemas.openxmlformats.org/officeDocument/2006/relationships/image" Target="../media/image1378.png"/><Relationship Id="rId14" Type="http://schemas.openxmlformats.org/officeDocument/2006/relationships/customXml" Target="../ink/ink4060.xml"/><Relationship Id="rId317" Type="http://schemas.openxmlformats.org/officeDocument/2006/relationships/image" Target="../media/image1293.png"/><Relationship Id="rId524" Type="http://schemas.openxmlformats.org/officeDocument/2006/relationships/customXml" Target="../ink/ink4308.xml"/><Relationship Id="rId731" Type="http://schemas.openxmlformats.org/officeDocument/2006/relationships/image" Target="../media/image1563.png"/><Relationship Id="rId98" Type="http://schemas.openxmlformats.org/officeDocument/2006/relationships/customXml" Target="../ink/ink4102.xml"/><Relationship Id="rId163" Type="http://schemas.openxmlformats.org/officeDocument/2006/relationships/image" Target="../media/image1203.png"/><Relationship Id="rId370" Type="http://schemas.openxmlformats.org/officeDocument/2006/relationships/customXml" Target="../ink/ink4238.xml"/><Relationship Id="rId230" Type="http://schemas.openxmlformats.org/officeDocument/2006/relationships/customXml" Target="../ink/ink4168.xml"/><Relationship Id="rId468" Type="http://schemas.openxmlformats.org/officeDocument/2006/relationships/customXml" Target="../ink/ink4288.xml"/><Relationship Id="rId25" Type="http://schemas.openxmlformats.org/officeDocument/2006/relationships/image" Target="../media/image1126.png"/><Relationship Id="rId328" Type="http://schemas.openxmlformats.org/officeDocument/2006/relationships/customXml" Target="../ink/ink4217.xml"/><Relationship Id="rId535" Type="http://schemas.openxmlformats.org/officeDocument/2006/relationships/image" Target="../media/image1427.png"/><Relationship Id="rId742" Type="http://schemas.openxmlformats.org/officeDocument/2006/relationships/customXml" Target="../ink/ink4356.xml"/><Relationship Id="rId174" Type="http://schemas.openxmlformats.org/officeDocument/2006/relationships/customXml" Target="../ink/ink4140.xml"/><Relationship Id="rId381" Type="http://schemas.openxmlformats.org/officeDocument/2006/relationships/image" Target="../media/image1333.png"/><Relationship Id="rId602" Type="http://schemas.openxmlformats.org/officeDocument/2006/relationships/customXml" Target="../ink/ink4324.xml"/><Relationship Id="rId241" Type="http://schemas.openxmlformats.org/officeDocument/2006/relationships/image" Target="../media/image1246.png"/><Relationship Id="rId479" Type="http://schemas.openxmlformats.org/officeDocument/2006/relationships/image" Target="../media/image1393.png"/><Relationship Id="rId36" Type="http://schemas.openxmlformats.org/officeDocument/2006/relationships/customXml" Target="../ink/ink4071.xml"/><Relationship Id="rId339" Type="http://schemas.openxmlformats.org/officeDocument/2006/relationships/image" Target="../media/image1306.png"/><Relationship Id="rId753" Type="http://schemas.openxmlformats.org/officeDocument/2006/relationships/image" Target="../media/image1577.png"/><Relationship Id="rId101" Type="http://schemas.openxmlformats.org/officeDocument/2006/relationships/image" Target="../media/image1168.png"/><Relationship Id="rId185" Type="http://schemas.openxmlformats.org/officeDocument/2006/relationships/image" Target="../media/image1215.png"/><Relationship Id="rId406" Type="http://schemas.openxmlformats.org/officeDocument/2006/relationships/customXml" Target="../ink/ink4256.xml"/><Relationship Id="rId392" Type="http://schemas.openxmlformats.org/officeDocument/2006/relationships/customXml" Target="../ink/ink4249.xml"/><Relationship Id="rId613" Type="http://schemas.openxmlformats.org/officeDocument/2006/relationships/image" Target="../media/image1476.png"/><Relationship Id="rId697" Type="http://schemas.openxmlformats.org/officeDocument/2006/relationships/image" Target="../media/image1537.png"/><Relationship Id="rId252" Type="http://schemas.openxmlformats.org/officeDocument/2006/relationships/customXml" Target="../ink/ink4179.xml"/><Relationship Id="rId47" Type="http://schemas.openxmlformats.org/officeDocument/2006/relationships/image" Target="../media/image1138.png"/><Relationship Id="rId112" Type="http://schemas.openxmlformats.org/officeDocument/2006/relationships/customXml" Target="../ink/ink4109.xml"/><Relationship Id="rId764" Type="http://schemas.openxmlformats.org/officeDocument/2006/relationships/customXml" Target="../ink/ink4367.xml"/><Relationship Id="rId196" Type="http://schemas.openxmlformats.org/officeDocument/2006/relationships/customXml" Target="../ink/ink4151.xml"/><Relationship Id="rId417" Type="http://schemas.openxmlformats.org/officeDocument/2006/relationships/image" Target="../media/image1355.png"/><Relationship Id="rId263" Type="http://schemas.openxmlformats.org/officeDocument/2006/relationships/image" Target="../media/image1258.png"/><Relationship Id="rId470" Type="http://schemas.openxmlformats.org/officeDocument/2006/relationships/customXml" Target="../ink/ink4289.xml"/><Relationship Id="rId58" Type="http://schemas.openxmlformats.org/officeDocument/2006/relationships/customXml" Target="../ink/ink4082.xml"/><Relationship Id="rId123" Type="http://schemas.openxmlformats.org/officeDocument/2006/relationships/image" Target="../media/image1181.png"/><Relationship Id="rId330" Type="http://schemas.openxmlformats.org/officeDocument/2006/relationships/customXml" Target="../ink/ink4218.xml"/><Relationship Id="rId775" Type="http://schemas.openxmlformats.org/officeDocument/2006/relationships/image" Target="../media/image1594.png"/><Relationship Id="rId428" Type="http://schemas.openxmlformats.org/officeDocument/2006/relationships/customXml" Target="../ink/ink4268.xml"/><Relationship Id="rId274" Type="http://schemas.openxmlformats.org/officeDocument/2006/relationships/customXml" Target="../ink/ink4190.xml"/><Relationship Id="rId481" Type="http://schemas.openxmlformats.org/officeDocument/2006/relationships/image" Target="../media/image1394.png"/><Relationship Id="rId702" Type="http://schemas.openxmlformats.org/officeDocument/2006/relationships/customXml" Target="../ink/ink4336.xml"/><Relationship Id="rId69" Type="http://schemas.openxmlformats.org/officeDocument/2006/relationships/image" Target="../media/image1151.png"/><Relationship Id="rId134" Type="http://schemas.openxmlformats.org/officeDocument/2006/relationships/customXml" Target="../ink/ink4120.xml"/><Relationship Id="rId786" Type="http://schemas.openxmlformats.org/officeDocument/2006/relationships/customXml" Target="../ink/ink4378.xml"/><Relationship Id="rId80" Type="http://schemas.openxmlformats.org/officeDocument/2006/relationships/customXml" Target="../ink/ink4093.xml"/><Relationship Id="rId176" Type="http://schemas.openxmlformats.org/officeDocument/2006/relationships/customXml" Target="../ink/ink4141.xml"/><Relationship Id="rId341" Type="http://schemas.openxmlformats.org/officeDocument/2006/relationships/image" Target="../media/image1307.png"/><Relationship Id="rId383" Type="http://schemas.openxmlformats.org/officeDocument/2006/relationships/image" Target="../media/image1334.png"/><Relationship Id="rId439" Type="http://schemas.openxmlformats.org/officeDocument/2006/relationships/image" Target="../media/image1367.png"/><Relationship Id="rId590" Type="http://schemas.openxmlformats.org/officeDocument/2006/relationships/customXml" Target="../ink/ink4318.xml"/><Relationship Id="rId604" Type="http://schemas.openxmlformats.org/officeDocument/2006/relationships/customXml" Target="../ink/ink4325.xml"/><Relationship Id="rId201" Type="http://schemas.openxmlformats.org/officeDocument/2006/relationships/image" Target="../media/image1224.png"/><Relationship Id="rId243" Type="http://schemas.openxmlformats.org/officeDocument/2006/relationships/image" Target="../media/image1247.png"/><Relationship Id="rId285" Type="http://schemas.openxmlformats.org/officeDocument/2006/relationships/image" Target="../media/image1273.png"/><Relationship Id="rId450" Type="http://schemas.openxmlformats.org/officeDocument/2006/relationships/customXml" Target="../ink/ink4279.xml"/><Relationship Id="rId38" Type="http://schemas.openxmlformats.org/officeDocument/2006/relationships/customXml" Target="../ink/ink4072.xml"/><Relationship Id="rId103" Type="http://schemas.openxmlformats.org/officeDocument/2006/relationships/image" Target="../media/image1169.png"/><Relationship Id="rId310" Type="http://schemas.openxmlformats.org/officeDocument/2006/relationships/customXml" Target="../ink/ink4208.xml"/><Relationship Id="rId492" Type="http://schemas.openxmlformats.org/officeDocument/2006/relationships/customXml" Target="../ink/ink4300.xml"/><Relationship Id="rId713" Type="http://schemas.openxmlformats.org/officeDocument/2006/relationships/image" Target="../media/image1548.png"/><Relationship Id="rId755" Type="http://schemas.openxmlformats.org/officeDocument/2006/relationships/image" Target="../media/image1578.png"/><Relationship Id="rId797" Type="http://schemas.openxmlformats.org/officeDocument/2006/relationships/image" Target="../media/image1405.png"/><Relationship Id="rId91" Type="http://schemas.openxmlformats.org/officeDocument/2006/relationships/image" Target="../media/image1163.png"/><Relationship Id="rId145" Type="http://schemas.openxmlformats.org/officeDocument/2006/relationships/image" Target="../media/image1193.png"/><Relationship Id="rId187" Type="http://schemas.openxmlformats.org/officeDocument/2006/relationships/image" Target="../media/image1216.png"/><Relationship Id="rId352" Type="http://schemas.openxmlformats.org/officeDocument/2006/relationships/customXml" Target="../ink/ink4229.xml"/><Relationship Id="rId394" Type="http://schemas.openxmlformats.org/officeDocument/2006/relationships/customXml" Target="../ink/ink4250.xml"/><Relationship Id="rId408" Type="http://schemas.openxmlformats.org/officeDocument/2006/relationships/customXml" Target="../ink/ink4257.xml"/><Relationship Id="rId615" Type="http://schemas.openxmlformats.org/officeDocument/2006/relationships/image" Target="../media/image1477.png"/><Relationship Id="rId212" Type="http://schemas.openxmlformats.org/officeDocument/2006/relationships/customXml" Target="../ink/ink4159.xml"/><Relationship Id="rId254" Type="http://schemas.openxmlformats.org/officeDocument/2006/relationships/customXml" Target="../ink/ink4180.xml"/><Relationship Id="rId699" Type="http://schemas.openxmlformats.org/officeDocument/2006/relationships/image" Target="../media/image1538.png"/><Relationship Id="rId49" Type="http://schemas.openxmlformats.org/officeDocument/2006/relationships/image" Target="../media/image1139.png"/><Relationship Id="rId114" Type="http://schemas.openxmlformats.org/officeDocument/2006/relationships/customXml" Target="../ink/ink4110.xml"/><Relationship Id="rId296" Type="http://schemas.openxmlformats.org/officeDocument/2006/relationships/customXml" Target="../ink/ink4201.xml"/><Relationship Id="rId461" Type="http://schemas.openxmlformats.org/officeDocument/2006/relationships/image" Target="../media/image1382.png"/><Relationship Id="rId517" Type="http://schemas.openxmlformats.org/officeDocument/2006/relationships/image" Target="../media/image1416.png"/><Relationship Id="rId724" Type="http://schemas.openxmlformats.org/officeDocument/2006/relationships/customXml" Target="../ink/ink4347.xml"/><Relationship Id="rId766" Type="http://schemas.openxmlformats.org/officeDocument/2006/relationships/customXml" Target="../ink/ink4368.xml"/><Relationship Id="rId60" Type="http://schemas.openxmlformats.org/officeDocument/2006/relationships/customXml" Target="../ink/ink4083.xml"/><Relationship Id="rId156" Type="http://schemas.openxmlformats.org/officeDocument/2006/relationships/customXml" Target="../ink/ink4131.xml"/><Relationship Id="rId198" Type="http://schemas.openxmlformats.org/officeDocument/2006/relationships/customXml" Target="../ink/ink4152.xml"/><Relationship Id="rId321" Type="http://schemas.openxmlformats.org/officeDocument/2006/relationships/image" Target="../media/image1295.png"/><Relationship Id="rId363" Type="http://schemas.openxmlformats.org/officeDocument/2006/relationships/image" Target="../media/image1322.png"/><Relationship Id="rId419" Type="http://schemas.openxmlformats.org/officeDocument/2006/relationships/image" Target="../media/image1356.png"/><Relationship Id="rId223" Type="http://schemas.openxmlformats.org/officeDocument/2006/relationships/image" Target="../media/image1236.png"/><Relationship Id="rId430" Type="http://schemas.openxmlformats.org/officeDocument/2006/relationships/customXml" Target="../ink/ink4269.xml"/><Relationship Id="rId18" Type="http://schemas.openxmlformats.org/officeDocument/2006/relationships/customXml" Target="../ink/ink4062.xml"/><Relationship Id="rId265" Type="http://schemas.openxmlformats.org/officeDocument/2006/relationships/image" Target="../media/image1259.png"/><Relationship Id="rId472" Type="http://schemas.openxmlformats.org/officeDocument/2006/relationships/customXml" Target="../ink/ink4290.xml"/><Relationship Id="rId528" Type="http://schemas.openxmlformats.org/officeDocument/2006/relationships/customXml" Target="../ink/ink4310.xml"/><Relationship Id="rId735" Type="http://schemas.openxmlformats.org/officeDocument/2006/relationships/image" Target="../media/image1565.png"/><Relationship Id="rId125" Type="http://schemas.openxmlformats.org/officeDocument/2006/relationships/image" Target="../media/image1182.png"/><Relationship Id="rId167" Type="http://schemas.openxmlformats.org/officeDocument/2006/relationships/image" Target="../media/image1205.png"/><Relationship Id="rId332" Type="http://schemas.openxmlformats.org/officeDocument/2006/relationships/customXml" Target="../ink/ink4219.xml"/><Relationship Id="rId374" Type="http://schemas.openxmlformats.org/officeDocument/2006/relationships/customXml" Target="../ink/ink4240.xml"/><Relationship Id="rId777" Type="http://schemas.openxmlformats.org/officeDocument/2006/relationships/image" Target="../media/image1595.png"/><Relationship Id="rId71" Type="http://schemas.openxmlformats.org/officeDocument/2006/relationships/image" Target="../media/image1152.png"/><Relationship Id="rId234" Type="http://schemas.openxmlformats.org/officeDocument/2006/relationships/customXml" Target="../ink/ink4170.xml"/><Relationship Id="rId802" Type="http://schemas.openxmlformats.org/officeDocument/2006/relationships/customXml" Target="../ink/ink4386.xml"/><Relationship Id="rId2" Type="http://schemas.openxmlformats.org/officeDocument/2006/relationships/customXml" Target="../ink/ink4054.xml"/><Relationship Id="rId29" Type="http://schemas.openxmlformats.org/officeDocument/2006/relationships/image" Target="../media/image1128.png"/><Relationship Id="rId276" Type="http://schemas.openxmlformats.org/officeDocument/2006/relationships/customXml" Target="../ink/ink4191.xml"/><Relationship Id="rId441" Type="http://schemas.openxmlformats.org/officeDocument/2006/relationships/image" Target="../media/image1368.png"/><Relationship Id="rId483" Type="http://schemas.openxmlformats.org/officeDocument/2006/relationships/image" Target="../media/image1395.png"/><Relationship Id="rId539" Type="http://schemas.openxmlformats.org/officeDocument/2006/relationships/image" Target="../media/image1429.png"/><Relationship Id="rId704" Type="http://schemas.openxmlformats.org/officeDocument/2006/relationships/customXml" Target="../ink/ink4337.xml"/><Relationship Id="rId746" Type="http://schemas.openxmlformats.org/officeDocument/2006/relationships/customXml" Target="../ink/ink4358.xml"/><Relationship Id="rId40" Type="http://schemas.openxmlformats.org/officeDocument/2006/relationships/customXml" Target="../ink/ink4073.xml"/><Relationship Id="rId136" Type="http://schemas.openxmlformats.org/officeDocument/2006/relationships/customXml" Target="../ink/ink4121.xml"/><Relationship Id="rId178" Type="http://schemas.openxmlformats.org/officeDocument/2006/relationships/customXml" Target="../ink/ink4142.xml"/><Relationship Id="rId301" Type="http://schemas.openxmlformats.org/officeDocument/2006/relationships/image" Target="../media/image1283.png"/><Relationship Id="rId343" Type="http://schemas.openxmlformats.org/officeDocument/2006/relationships/image" Target="../media/image1308.png"/><Relationship Id="rId788" Type="http://schemas.openxmlformats.org/officeDocument/2006/relationships/customXml" Target="../ink/ink4379.xml"/><Relationship Id="rId82" Type="http://schemas.openxmlformats.org/officeDocument/2006/relationships/customXml" Target="../ink/ink4094.xml"/><Relationship Id="rId203" Type="http://schemas.openxmlformats.org/officeDocument/2006/relationships/image" Target="../media/image1225.png"/><Relationship Id="rId385" Type="http://schemas.openxmlformats.org/officeDocument/2006/relationships/image" Target="../media/image1335.png"/><Relationship Id="rId592" Type="http://schemas.openxmlformats.org/officeDocument/2006/relationships/customXml" Target="../ink/ink4319.xml"/><Relationship Id="rId606" Type="http://schemas.openxmlformats.org/officeDocument/2006/relationships/customXml" Target="../ink/ink4326.xml"/><Relationship Id="rId245" Type="http://schemas.openxmlformats.org/officeDocument/2006/relationships/image" Target="../media/image1248.png"/><Relationship Id="rId287" Type="http://schemas.openxmlformats.org/officeDocument/2006/relationships/image" Target="../media/image1274.png"/><Relationship Id="rId410" Type="http://schemas.openxmlformats.org/officeDocument/2006/relationships/customXml" Target="../ink/ink4258.xml"/><Relationship Id="rId452" Type="http://schemas.openxmlformats.org/officeDocument/2006/relationships/customXml" Target="../ink/ink4280.xml"/><Relationship Id="rId494" Type="http://schemas.openxmlformats.org/officeDocument/2006/relationships/customXml" Target="../ink/ink4301.xml"/><Relationship Id="rId715" Type="http://schemas.openxmlformats.org/officeDocument/2006/relationships/image" Target="../media/image1549.png"/><Relationship Id="rId105" Type="http://schemas.openxmlformats.org/officeDocument/2006/relationships/image" Target="../media/image1171.png"/><Relationship Id="rId147" Type="http://schemas.openxmlformats.org/officeDocument/2006/relationships/image" Target="../media/image1194.png"/><Relationship Id="rId312" Type="http://schemas.openxmlformats.org/officeDocument/2006/relationships/customXml" Target="../ink/ink4209.xml"/><Relationship Id="rId354" Type="http://schemas.openxmlformats.org/officeDocument/2006/relationships/customXml" Target="../ink/ink4230.xml"/><Relationship Id="rId757" Type="http://schemas.openxmlformats.org/officeDocument/2006/relationships/image" Target="../media/image1579.png"/><Relationship Id="rId799" Type="http://schemas.openxmlformats.org/officeDocument/2006/relationships/image" Target="../media/image1406.png"/><Relationship Id="rId51" Type="http://schemas.openxmlformats.org/officeDocument/2006/relationships/image" Target="../media/image1141.png"/><Relationship Id="rId93" Type="http://schemas.openxmlformats.org/officeDocument/2006/relationships/image" Target="../media/image1164.png"/><Relationship Id="rId189" Type="http://schemas.openxmlformats.org/officeDocument/2006/relationships/image" Target="../media/image1217.png"/><Relationship Id="rId396" Type="http://schemas.openxmlformats.org/officeDocument/2006/relationships/customXml" Target="../ink/ink4251.xml"/><Relationship Id="rId617" Type="http://schemas.openxmlformats.org/officeDocument/2006/relationships/image" Target="../media/image1478.png"/><Relationship Id="rId214" Type="http://schemas.openxmlformats.org/officeDocument/2006/relationships/customXml" Target="../ink/ink4160.xml"/><Relationship Id="rId256" Type="http://schemas.openxmlformats.org/officeDocument/2006/relationships/customXml" Target="../ink/ink4181.xml"/><Relationship Id="rId298" Type="http://schemas.openxmlformats.org/officeDocument/2006/relationships/customXml" Target="../ink/ink4202.xml"/><Relationship Id="rId421" Type="http://schemas.openxmlformats.org/officeDocument/2006/relationships/image" Target="../media/image1357.png"/><Relationship Id="rId463" Type="http://schemas.openxmlformats.org/officeDocument/2006/relationships/image" Target="../media/image1383.png"/><Relationship Id="rId519" Type="http://schemas.openxmlformats.org/officeDocument/2006/relationships/image" Target="../media/image1417.png"/><Relationship Id="rId116" Type="http://schemas.openxmlformats.org/officeDocument/2006/relationships/customXml" Target="../ink/ink4111.xml"/><Relationship Id="rId158" Type="http://schemas.openxmlformats.org/officeDocument/2006/relationships/customXml" Target="../ink/ink4132.xml"/><Relationship Id="rId323" Type="http://schemas.openxmlformats.org/officeDocument/2006/relationships/image" Target="../media/image1296.png"/><Relationship Id="rId530" Type="http://schemas.openxmlformats.org/officeDocument/2006/relationships/customXml" Target="../ink/ink4311.xml"/><Relationship Id="rId726" Type="http://schemas.openxmlformats.org/officeDocument/2006/relationships/customXml" Target="../ink/ink4348.xml"/><Relationship Id="rId768" Type="http://schemas.openxmlformats.org/officeDocument/2006/relationships/customXml" Target="../ink/ink4369.xml"/><Relationship Id="rId20" Type="http://schemas.openxmlformats.org/officeDocument/2006/relationships/customXml" Target="../ink/ink4063.xml"/><Relationship Id="rId62" Type="http://schemas.openxmlformats.org/officeDocument/2006/relationships/customXml" Target="../ink/ink4084.xml"/><Relationship Id="rId365" Type="http://schemas.openxmlformats.org/officeDocument/2006/relationships/image" Target="../media/image1323.png"/><Relationship Id="rId225" Type="http://schemas.openxmlformats.org/officeDocument/2006/relationships/image" Target="../media/image1237.png"/><Relationship Id="rId267" Type="http://schemas.openxmlformats.org/officeDocument/2006/relationships/image" Target="../media/image1262.png"/><Relationship Id="rId432" Type="http://schemas.openxmlformats.org/officeDocument/2006/relationships/customXml" Target="../ink/ink4270.xml"/><Relationship Id="rId474" Type="http://schemas.openxmlformats.org/officeDocument/2006/relationships/customXml" Target="../ink/ink4291.xml"/><Relationship Id="rId127" Type="http://schemas.openxmlformats.org/officeDocument/2006/relationships/image" Target="../media/image1183.png"/><Relationship Id="rId737" Type="http://schemas.openxmlformats.org/officeDocument/2006/relationships/image" Target="../media/image1566.png"/><Relationship Id="rId779" Type="http://schemas.openxmlformats.org/officeDocument/2006/relationships/image" Target="../media/image1596.png"/><Relationship Id="rId31" Type="http://schemas.openxmlformats.org/officeDocument/2006/relationships/image" Target="../media/image1129.png"/><Relationship Id="rId73" Type="http://schemas.openxmlformats.org/officeDocument/2006/relationships/image" Target="../media/image1153.png"/><Relationship Id="rId169" Type="http://schemas.openxmlformats.org/officeDocument/2006/relationships/image" Target="../media/image1206.png"/><Relationship Id="rId334" Type="http://schemas.openxmlformats.org/officeDocument/2006/relationships/customXml" Target="../ink/ink4220.xml"/><Relationship Id="rId376" Type="http://schemas.openxmlformats.org/officeDocument/2006/relationships/customXml" Target="../ink/ink4241.xml"/><Relationship Id="rId541" Type="http://schemas.openxmlformats.org/officeDocument/2006/relationships/image" Target="../media/image1432.png"/><Relationship Id="rId790" Type="http://schemas.openxmlformats.org/officeDocument/2006/relationships/customXml" Target="../ink/ink4380.xml"/><Relationship Id="rId804" Type="http://schemas.openxmlformats.org/officeDocument/2006/relationships/customXml" Target="../ink/ink4387.xml"/><Relationship Id="rId4" Type="http://schemas.openxmlformats.org/officeDocument/2006/relationships/customXml" Target="../ink/ink4055.xml"/><Relationship Id="rId180" Type="http://schemas.openxmlformats.org/officeDocument/2006/relationships/customXml" Target="../ink/ink4143.xml"/><Relationship Id="rId236" Type="http://schemas.openxmlformats.org/officeDocument/2006/relationships/customXml" Target="../ink/ink4171.xml"/><Relationship Id="rId278" Type="http://schemas.openxmlformats.org/officeDocument/2006/relationships/customXml" Target="../ink/ink4192.xml"/><Relationship Id="rId401" Type="http://schemas.openxmlformats.org/officeDocument/2006/relationships/image" Target="../media/image1345.png"/><Relationship Id="rId443" Type="http://schemas.openxmlformats.org/officeDocument/2006/relationships/image" Target="../media/image1369.png"/><Relationship Id="rId303" Type="http://schemas.openxmlformats.org/officeDocument/2006/relationships/image" Target="../media/image1284.png"/><Relationship Id="rId485" Type="http://schemas.openxmlformats.org/officeDocument/2006/relationships/image" Target="../media/image1396.png"/><Relationship Id="rId706" Type="http://schemas.openxmlformats.org/officeDocument/2006/relationships/customXml" Target="../ink/ink4338.xml"/><Relationship Id="rId748" Type="http://schemas.openxmlformats.org/officeDocument/2006/relationships/customXml" Target="../ink/ink4359.xml"/><Relationship Id="rId42" Type="http://schemas.openxmlformats.org/officeDocument/2006/relationships/customXml" Target="../ink/ink4074.xml"/><Relationship Id="rId84" Type="http://schemas.openxmlformats.org/officeDocument/2006/relationships/customXml" Target="../ink/ink4095.xml"/><Relationship Id="rId138" Type="http://schemas.openxmlformats.org/officeDocument/2006/relationships/customXml" Target="../ink/ink4122.xml"/><Relationship Id="rId345" Type="http://schemas.openxmlformats.org/officeDocument/2006/relationships/image" Target="../media/image1309.png"/><Relationship Id="rId387" Type="http://schemas.openxmlformats.org/officeDocument/2006/relationships/image" Target="../media/image1336.png"/><Relationship Id="rId594" Type="http://schemas.openxmlformats.org/officeDocument/2006/relationships/customXml" Target="../ink/ink4320.xml"/><Relationship Id="rId608" Type="http://schemas.openxmlformats.org/officeDocument/2006/relationships/customXml" Target="../ink/ink4327.xml"/><Relationship Id="rId191" Type="http://schemas.openxmlformats.org/officeDocument/2006/relationships/image" Target="../media/image1218.png"/><Relationship Id="rId205" Type="http://schemas.openxmlformats.org/officeDocument/2006/relationships/image" Target="../media/image1226.png"/><Relationship Id="rId247" Type="http://schemas.openxmlformats.org/officeDocument/2006/relationships/image" Target="../media/image1249.png"/><Relationship Id="rId412" Type="http://schemas.openxmlformats.org/officeDocument/2006/relationships/customXml" Target="../ink/ink4259.xml"/><Relationship Id="rId107" Type="http://schemas.openxmlformats.org/officeDocument/2006/relationships/image" Target="../media/image1172.png"/><Relationship Id="rId289" Type="http://schemas.openxmlformats.org/officeDocument/2006/relationships/image" Target="../media/image1275.png"/><Relationship Id="rId454" Type="http://schemas.openxmlformats.org/officeDocument/2006/relationships/customXml" Target="../ink/ink4281.xml"/><Relationship Id="rId496" Type="http://schemas.openxmlformats.org/officeDocument/2006/relationships/customXml" Target="../ink/ink4302.xml"/><Relationship Id="rId717" Type="http://schemas.openxmlformats.org/officeDocument/2006/relationships/image" Target="../media/image1553.png"/><Relationship Id="rId759" Type="http://schemas.openxmlformats.org/officeDocument/2006/relationships/image" Target="../media/image1583.png"/><Relationship Id="rId11" Type="http://schemas.openxmlformats.org/officeDocument/2006/relationships/image" Target="../media/image1118.png"/><Relationship Id="rId53" Type="http://schemas.openxmlformats.org/officeDocument/2006/relationships/image" Target="../media/image1142.png"/><Relationship Id="rId149" Type="http://schemas.openxmlformats.org/officeDocument/2006/relationships/image" Target="../media/image1195.png"/><Relationship Id="rId314" Type="http://schemas.openxmlformats.org/officeDocument/2006/relationships/customXml" Target="../ink/ink4210.xml"/><Relationship Id="rId356" Type="http://schemas.openxmlformats.org/officeDocument/2006/relationships/customXml" Target="../ink/ink4231.xml"/><Relationship Id="rId398" Type="http://schemas.openxmlformats.org/officeDocument/2006/relationships/customXml" Target="../ink/ink4252.xml"/><Relationship Id="rId521" Type="http://schemas.openxmlformats.org/officeDocument/2006/relationships/image" Target="../media/image1418.png"/><Relationship Id="rId770" Type="http://schemas.openxmlformats.org/officeDocument/2006/relationships/customXml" Target="../ink/ink4370.xml"/><Relationship Id="rId95" Type="http://schemas.openxmlformats.org/officeDocument/2006/relationships/image" Target="../media/image1165.png"/><Relationship Id="rId160" Type="http://schemas.openxmlformats.org/officeDocument/2006/relationships/customXml" Target="../ink/ink4133.xml"/><Relationship Id="rId216" Type="http://schemas.openxmlformats.org/officeDocument/2006/relationships/customXml" Target="../ink/ink4161.xml"/><Relationship Id="rId423" Type="http://schemas.openxmlformats.org/officeDocument/2006/relationships/image" Target="../media/image1358.png"/><Relationship Id="rId258" Type="http://schemas.openxmlformats.org/officeDocument/2006/relationships/customXml" Target="../ink/ink4182.xml"/><Relationship Id="rId465" Type="http://schemas.openxmlformats.org/officeDocument/2006/relationships/image" Target="../media/image1384.png"/><Relationship Id="rId728" Type="http://schemas.openxmlformats.org/officeDocument/2006/relationships/customXml" Target="../ink/ink4349.xml"/><Relationship Id="rId22" Type="http://schemas.openxmlformats.org/officeDocument/2006/relationships/customXml" Target="../ink/ink4064.xml"/><Relationship Id="rId64" Type="http://schemas.openxmlformats.org/officeDocument/2006/relationships/customXml" Target="../ink/ink4085.xml"/><Relationship Id="rId118" Type="http://schemas.openxmlformats.org/officeDocument/2006/relationships/customXml" Target="../ink/ink4112.xml"/><Relationship Id="rId325" Type="http://schemas.openxmlformats.org/officeDocument/2006/relationships/image" Target="../media/image1297.png"/><Relationship Id="rId367" Type="http://schemas.openxmlformats.org/officeDocument/2006/relationships/image" Target="../media/image1324.png"/><Relationship Id="rId532" Type="http://schemas.openxmlformats.org/officeDocument/2006/relationships/customXml" Target="../ink/ink4312.xml"/><Relationship Id="rId171" Type="http://schemas.openxmlformats.org/officeDocument/2006/relationships/image" Target="../media/image1207.png"/><Relationship Id="rId227" Type="http://schemas.openxmlformats.org/officeDocument/2006/relationships/image" Target="../media/image1238.png"/><Relationship Id="rId781" Type="http://schemas.openxmlformats.org/officeDocument/2006/relationships/image" Target="../media/image1597.png"/><Relationship Id="rId269" Type="http://schemas.openxmlformats.org/officeDocument/2006/relationships/image" Target="../media/image1263.png"/><Relationship Id="rId434" Type="http://schemas.openxmlformats.org/officeDocument/2006/relationships/customXml" Target="../ink/ink4271.xml"/><Relationship Id="rId476" Type="http://schemas.openxmlformats.org/officeDocument/2006/relationships/customXml" Target="../ink/ink4292.xml"/><Relationship Id="rId739" Type="http://schemas.openxmlformats.org/officeDocument/2006/relationships/image" Target="../media/image1567.png"/><Relationship Id="rId33" Type="http://schemas.openxmlformats.org/officeDocument/2006/relationships/image" Target="../media/image1131.png"/><Relationship Id="rId129" Type="http://schemas.openxmlformats.org/officeDocument/2006/relationships/image" Target="../media/image1184.png"/><Relationship Id="rId280" Type="http://schemas.openxmlformats.org/officeDocument/2006/relationships/customXml" Target="../ink/ink4193.xml"/><Relationship Id="rId336" Type="http://schemas.openxmlformats.org/officeDocument/2006/relationships/customXml" Target="../ink/ink4221.xml"/><Relationship Id="rId75" Type="http://schemas.openxmlformats.org/officeDocument/2006/relationships/image" Target="../media/image1154.png"/><Relationship Id="rId140" Type="http://schemas.openxmlformats.org/officeDocument/2006/relationships/customXml" Target="../ink/ink4123.xml"/><Relationship Id="rId182" Type="http://schemas.openxmlformats.org/officeDocument/2006/relationships/customXml" Target="../ink/ink4144.xml"/><Relationship Id="rId378" Type="http://schemas.openxmlformats.org/officeDocument/2006/relationships/customXml" Target="../ink/ink4242.xml"/><Relationship Id="rId403" Type="http://schemas.openxmlformats.org/officeDocument/2006/relationships/image" Target="../media/image1346.png"/><Relationship Id="rId750" Type="http://schemas.openxmlformats.org/officeDocument/2006/relationships/customXml" Target="../ink/ink4360.xml"/><Relationship Id="rId792" Type="http://schemas.openxmlformats.org/officeDocument/2006/relationships/customXml" Target="../ink/ink4381.xml"/><Relationship Id="rId806" Type="http://schemas.openxmlformats.org/officeDocument/2006/relationships/customXml" Target="../ink/ink4388.xml"/><Relationship Id="rId6" Type="http://schemas.openxmlformats.org/officeDocument/2006/relationships/customXml" Target="../ink/ink4056.xml"/><Relationship Id="rId238" Type="http://schemas.openxmlformats.org/officeDocument/2006/relationships/customXml" Target="../ink/ink4172.xml"/><Relationship Id="rId445" Type="http://schemas.openxmlformats.org/officeDocument/2006/relationships/image" Target="../media/image1372.png"/><Relationship Id="rId487" Type="http://schemas.openxmlformats.org/officeDocument/2006/relationships/image" Target="../media/image1397.png"/><Relationship Id="rId610" Type="http://schemas.openxmlformats.org/officeDocument/2006/relationships/customXml" Target="../ink/ink4328.xml"/><Relationship Id="rId708" Type="http://schemas.openxmlformats.org/officeDocument/2006/relationships/customXml" Target="../ink/ink4339.xml"/><Relationship Id="rId291" Type="http://schemas.openxmlformats.org/officeDocument/2006/relationships/image" Target="../media/image1276.png"/><Relationship Id="rId305" Type="http://schemas.openxmlformats.org/officeDocument/2006/relationships/image" Target="../media/image1285.png"/><Relationship Id="rId347" Type="http://schemas.openxmlformats.org/officeDocument/2006/relationships/image" Target="../media/image1312.png"/><Relationship Id="rId44" Type="http://schemas.openxmlformats.org/officeDocument/2006/relationships/customXml" Target="../ink/ink4075.xml"/><Relationship Id="rId86" Type="http://schemas.openxmlformats.org/officeDocument/2006/relationships/customXml" Target="../ink/ink4096.xml"/><Relationship Id="rId151" Type="http://schemas.openxmlformats.org/officeDocument/2006/relationships/image" Target="../media/image1196.png"/><Relationship Id="rId389" Type="http://schemas.openxmlformats.org/officeDocument/2006/relationships/image" Target="../media/image1337.png"/><Relationship Id="rId596" Type="http://schemas.openxmlformats.org/officeDocument/2006/relationships/customXml" Target="../ink/ink4321.xml"/><Relationship Id="rId761" Type="http://schemas.openxmlformats.org/officeDocument/2006/relationships/image" Target="../media/image1584.png"/><Relationship Id="rId193" Type="http://schemas.openxmlformats.org/officeDocument/2006/relationships/image" Target="../media/image1219.png"/><Relationship Id="rId207" Type="http://schemas.openxmlformats.org/officeDocument/2006/relationships/image" Target="../media/image1227.png"/><Relationship Id="rId249" Type="http://schemas.openxmlformats.org/officeDocument/2006/relationships/image" Target="../media/image1251.png"/><Relationship Id="rId414" Type="http://schemas.openxmlformats.org/officeDocument/2006/relationships/customXml" Target="../ink/ink4260.xml"/><Relationship Id="rId456" Type="http://schemas.openxmlformats.org/officeDocument/2006/relationships/customXml" Target="../ink/ink4282.xml"/><Relationship Id="rId498" Type="http://schemas.openxmlformats.org/officeDocument/2006/relationships/customXml" Target="../ink/ink4303.xml"/><Relationship Id="rId13" Type="http://schemas.openxmlformats.org/officeDocument/2006/relationships/image" Target="../media/image1119.png"/><Relationship Id="rId109" Type="http://schemas.openxmlformats.org/officeDocument/2006/relationships/image" Target="../media/image1173.png"/><Relationship Id="rId260" Type="http://schemas.openxmlformats.org/officeDocument/2006/relationships/customXml" Target="../ink/ink4183.xml"/><Relationship Id="rId316" Type="http://schemas.openxmlformats.org/officeDocument/2006/relationships/customXml" Target="../ink/ink4211.xml"/><Relationship Id="rId523" Type="http://schemas.openxmlformats.org/officeDocument/2006/relationships/image" Target="../media/image1419.png"/><Relationship Id="rId719" Type="http://schemas.openxmlformats.org/officeDocument/2006/relationships/image" Target="../media/image1554.png"/><Relationship Id="rId55" Type="http://schemas.openxmlformats.org/officeDocument/2006/relationships/image" Target="../media/image1143.png"/><Relationship Id="rId97" Type="http://schemas.openxmlformats.org/officeDocument/2006/relationships/image" Target="../media/image1166.png"/><Relationship Id="rId120" Type="http://schemas.openxmlformats.org/officeDocument/2006/relationships/customXml" Target="../ink/ink4113.xml"/><Relationship Id="rId358" Type="http://schemas.openxmlformats.org/officeDocument/2006/relationships/customXml" Target="../ink/ink4232.xml"/><Relationship Id="rId730" Type="http://schemas.openxmlformats.org/officeDocument/2006/relationships/customXml" Target="../ink/ink4350.xml"/><Relationship Id="rId772" Type="http://schemas.openxmlformats.org/officeDocument/2006/relationships/customXml" Target="../ink/ink4371.xml"/><Relationship Id="rId162" Type="http://schemas.openxmlformats.org/officeDocument/2006/relationships/customXml" Target="../ink/ink4134.xml"/><Relationship Id="rId218" Type="http://schemas.openxmlformats.org/officeDocument/2006/relationships/customXml" Target="../ink/ink4162.xml"/><Relationship Id="rId425" Type="http://schemas.openxmlformats.org/officeDocument/2006/relationships/customXml" Target="../ink/ink4266.xml"/><Relationship Id="rId467" Type="http://schemas.openxmlformats.org/officeDocument/2006/relationships/image" Target="../media/image1385.png"/><Relationship Id="rId271" Type="http://schemas.openxmlformats.org/officeDocument/2006/relationships/image" Target="../media/image1264.png"/><Relationship Id="rId24" Type="http://schemas.openxmlformats.org/officeDocument/2006/relationships/customXml" Target="../ink/ink4065.xml"/><Relationship Id="rId66" Type="http://schemas.openxmlformats.org/officeDocument/2006/relationships/customXml" Target="../ink/ink4086.xml"/><Relationship Id="rId131" Type="http://schemas.openxmlformats.org/officeDocument/2006/relationships/image" Target="../media/image1185.png"/><Relationship Id="rId327" Type="http://schemas.openxmlformats.org/officeDocument/2006/relationships/image" Target="../media/image1298.png"/><Relationship Id="rId369" Type="http://schemas.openxmlformats.org/officeDocument/2006/relationships/image" Target="../media/image1325.png"/><Relationship Id="rId534" Type="http://schemas.openxmlformats.org/officeDocument/2006/relationships/customXml" Target="../ink/ink4313.xml"/><Relationship Id="rId741" Type="http://schemas.openxmlformats.org/officeDocument/2006/relationships/image" Target="../media/image1568.png"/><Relationship Id="rId783" Type="http://schemas.openxmlformats.org/officeDocument/2006/relationships/image" Target="../media/image1598.png"/><Relationship Id="rId173" Type="http://schemas.openxmlformats.org/officeDocument/2006/relationships/image" Target="../media/image1208.png"/><Relationship Id="rId229" Type="http://schemas.openxmlformats.org/officeDocument/2006/relationships/image" Target="../media/image1239.png"/><Relationship Id="rId380" Type="http://schemas.openxmlformats.org/officeDocument/2006/relationships/customXml" Target="../ink/ink4243.xml"/><Relationship Id="rId436" Type="http://schemas.openxmlformats.org/officeDocument/2006/relationships/customXml" Target="../ink/ink4272.xml"/><Relationship Id="rId601" Type="http://schemas.openxmlformats.org/officeDocument/2006/relationships/image" Target="../media/image1468.png"/><Relationship Id="rId240" Type="http://schemas.openxmlformats.org/officeDocument/2006/relationships/customXml" Target="../ink/ink4173.xml"/><Relationship Id="rId478" Type="http://schemas.openxmlformats.org/officeDocument/2006/relationships/customXml" Target="../ink/ink4293.xml"/><Relationship Id="rId35" Type="http://schemas.openxmlformats.org/officeDocument/2006/relationships/image" Target="../media/image1132.png"/><Relationship Id="rId77" Type="http://schemas.openxmlformats.org/officeDocument/2006/relationships/image" Target="../media/image1155.png"/><Relationship Id="rId100" Type="http://schemas.openxmlformats.org/officeDocument/2006/relationships/customXml" Target="../ink/ink4103.xml"/><Relationship Id="rId282" Type="http://schemas.openxmlformats.org/officeDocument/2006/relationships/customXml" Target="../ink/ink4194.xml"/><Relationship Id="rId338" Type="http://schemas.openxmlformats.org/officeDocument/2006/relationships/customXml" Target="../ink/ink4222.xml"/><Relationship Id="rId710" Type="http://schemas.openxmlformats.org/officeDocument/2006/relationships/customXml" Target="../ink/ink4340.xml"/><Relationship Id="rId752" Type="http://schemas.openxmlformats.org/officeDocument/2006/relationships/customXml" Target="../ink/ink4361.xml"/><Relationship Id="rId8" Type="http://schemas.openxmlformats.org/officeDocument/2006/relationships/customXml" Target="../ink/ink4057.xml"/><Relationship Id="rId142" Type="http://schemas.openxmlformats.org/officeDocument/2006/relationships/customXml" Target="../ink/ink4124.xml"/><Relationship Id="rId184" Type="http://schemas.openxmlformats.org/officeDocument/2006/relationships/customXml" Target="../ink/ink4145.xml"/><Relationship Id="rId391" Type="http://schemas.openxmlformats.org/officeDocument/2006/relationships/image" Target="../media/image1338.png"/><Relationship Id="rId405" Type="http://schemas.openxmlformats.org/officeDocument/2006/relationships/image" Target="../media/image1347.png"/><Relationship Id="rId447" Type="http://schemas.openxmlformats.org/officeDocument/2006/relationships/image" Target="../media/image1373.png"/><Relationship Id="rId612" Type="http://schemas.openxmlformats.org/officeDocument/2006/relationships/customXml" Target="../ink/ink4329.xml"/><Relationship Id="rId794" Type="http://schemas.openxmlformats.org/officeDocument/2006/relationships/customXml" Target="../ink/ink4382.xml"/><Relationship Id="rId251" Type="http://schemas.openxmlformats.org/officeDocument/2006/relationships/image" Target="../media/image1252.png"/><Relationship Id="rId489" Type="http://schemas.openxmlformats.org/officeDocument/2006/relationships/image" Target="../media/image1398.png"/><Relationship Id="rId696" Type="http://schemas.openxmlformats.org/officeDocument/2006/relationships/customXml" Target="../ink/ink4333.xml"/><Relationship Id="rId46" Type="http://schemas.openxmlformats.org/officeDocument/2006/relationships/customXml" Target="../ink/ink4076.xml"/><Relationship Id="rId293" Type="http://schemas.openxmlformats.org/officeDocument/2006/relationships/image" Target="../media/image1277.png"/><Relationship Id="rId307" Type="http://schemas.openxmlformats.org/officeDocument/2006/relationships/image" Target="../media/image1286.png"/><Relationship Id="rId349" Type="http://schemas.openxmlformats.org/officeDocument/2006/relationships/image" Target="../media/image1313.png"/><Relationship Id="rId721" Type="http://schemas.openxmlformats.org/officeDocument/2006/relationships/image" Target="../media/image1555.png"/><Relationship Id="rId763" Type="http://schemas.openxmlformats.org/officeDocument/2006/relationships/image" Target="../media/image1585.png"/><Relationship Id="rId88" Type="http://schemas.openxmlformats.org/officeDocument/2006/relationships/customXml" Target="../ink/ink4097.xml"/><Relationship Id="rId111" Type="http://schemas.openxmlformats.org/officeDocument/2006/relationships/image" Target="../media/image1174.png"/><Relationship Id="rId153" Type="http://schemas.openxmlformats.org/officeDocument/2006/relationships/image" Target="../media/image1197.png"/><Relationship Id="rId195" Type="http://schemas.openxmlformats.org/officeDocument/2006/relationships/image" Target="../media/image1221.png"/><Relationship Id="rId209" Type="http://schemas.openxmlformats.org/officeDocument/2006/relationships/image" Target="../media/image1228.png"/><Relationship Id="rId360" Type="http://schemas.openxmlformats.org/officeDocument/2006/relationships/customXml" Target="../ink/ink4233.xml"/><Relationship Id="rId416" Type="http://schemas.openxmlformats.org/officeDocument/2006/relationships/customXml" Target="../ink/ink4261.xml"/><Relationship Id="rId598" Type="http://schemas.openxmlformats.org/officeDocument/2006/relationships/customXml" Target="../ink/ink4322.xml"/><Relationship Id="rId220" Type="http://schemas.openxmlformats.org/officeDocument/2006/relationships/customXml" Target="../ink/ink4163.xml"/><Relationship Id="rId458" Type="http://schemas.openxmlformats.org/officeDocument/2006/relationships/customXml" Target="../ink/ink4283.xml"/><Relationship Id="rId15" Type="http://schemas.openxmlformats.org/officeDocument/2006/relationships/image" Target="../media/image1121.png"/><Relationship Id="rId57" Type="http://schemas.openxmlformats.org/officeDocument/2006/relationships/image" Target="../media/image1144.png"/><Relationship Id="rId262" Type="http://schemas.openxmlformats.org/officeDocument/2006/relationships/customXml" Target="../ink/ink4184.xml"/><Relationship Id="rId318" Type="http://schemas.openxmlformats.org/officeDocument/2006/relationships/customXml" Target="../ink/ink4212.xml"/><Relationship Id="rId525" Type="http://schemas.openxmlformats.org/officeDocument/2006/relationships/image" Target="../media/image1422.png"/><Relationship Id="rId732" Type="http://schemas.openxmlformats.org/officeDocument/2006/relationships/customXml" Target="../ink/ink4351.xml"/><Relationship Id="rId99" Type="http://schemas.openxmlformats.org/officeDocument/2006/relationships/image" Target="../media/image1167.png"/><Relationship Id="rId122" Type="http://schemas.openxmlformats.org/officeDocument/2006/relationships/customXml" Target="../ink/ink4114.xml"/><Relationship Id="rId164" Type="http://schemas.openxmlformats.org/officeDocument/2006/relationships/customXml" Target="../ink/ink4135.xml"/><Relationship Id="rId371" Type="http://schemas.openxmlformats.org/officeDocument/2006/relationships/image" Target="../media/image1326.png"/><Relationship Id="rId774" Type="http://schemas.openxmlformats.org/officeDocument/2006/relationships/customXml" Target="../ink/ink4372.xml"/><Relationship Id="rId427" Type="http://schemas.openxmlformats.org/officeDocument/2006/relationships/image" Target="../media/image1359.png"/><Relationship Id="rId469" Type="http://schemas.openxmlformats.org/officeDocument/2006/relationships/image" Target="../media/image1386.png"/><Relationship Id="rId26" Type="http://schemas.openxmlformats.org/officeDocument/2006/relationships/customXml" Target="../ink/ink4066.xml"/><Relationship Id="rId231" Type="http://schemas.openxmlformats.org/officeDocument/2006/relationships/image" Target="../media/image1241.png"/><Relationship Id="rId273" Type="http://schemas.openxmlformats.org/officeDocument/2006/relationships/image" Target="../media/image1265.png"/><Relationship Id="rId329" Type="http://schemas.openxmlformats.org/officeDocument/2006/relationships/image" Target="../media/image1299.png"/><Relationship Id="rId480" Type="http://schemas.openxmlformats.org/officeDocument/2006/relationships/customXml" Target="../ink/ink4294.xml"/><Relationship Id="rId536" Type="http://schemas.openxmlformats.org/officeDocument/2006/relationships/customXml" Target="../ink/ink4314.xml"/><Relationship Id="rId701" Type="http://schemas.openxmlformats.org/officeDocument/2006/relationships/image" Target="../media/image1539.png"/><Relationship Id="rId68" Type="http://schemas.openxmlformats.org/officeDocument/2006/relationships/customXml" Target="../ink/ink4087.xml"/><Relationship Id="rId133" Type="http://schemas.openxmlformats.org/officeDocument/2006/relationships/image" Target="../media/image1186.png"/><Relationship Id="rId175" Type="http://schemas.openxmlformats.org/officeDocument/2006/relationships/image" Target="../media/image1209.png"/><Relationship Id="rId340" Type="http://schemas.openxmlformats.org/officeDocument/2006/relationships/customXml" Target="../ink/ink4223.xml"/><Relationship Id="rId743" Type="http://schemas.openxmlformats.org/officeDocument/2006/relationships/image" Target="../media/image1569.png"/><Relationship Id="rId785" Type="http://schemas.openxmlformats.org/officeDocument/2006/relationships/image" Target="../media/image1599.png"/><Relationship Id="rId200" Type="http://schemas.openxmlformats.org/officeDocument/2006/relationships/customXml" Target="../ink/ink4153.xml"/><Relationship Id="rId382" Type="http://schemas.openxmlformats.org/officeDocument/2006/relationships/customXml" Target="../ink/ink4244.xml"/><Relationship Id="rId438" Type="http://schemas.openxmlformats.org/officeDocument/2006/relationships/customXml" Target="../ink/ink4273.xml"/><Relationship Id="rId603" Type="http://schemas.openxmlformats.org/officeDocument/2006/relationships/image" Target="../media/image1469.png"/><Relationship Id="rId242" Type="http://schemas.openxmlformats.org/officeDocument/2006/relationships/customXml" Target="../ink/ink4174.xml"/><Relationship Id="rId284" Type="http://schemas.openxmlformats.org/officeDocument/2006/relationships/customXml" Target="../ink/ink4195.xml"/><Relationship Id="rId491" Type="http://schemas.openxmlformats.org/officeDocument/2006/relationships/image" Target="../media/image1399.png"/><Relationship Id="rId712" Type="http://schemas.openxmlformats.org/officeDocument/2006/relationships/customXml" Target="../ink/ink4341.xml"/><Relationship Id="rId37" Type="http://schemas.openxmlformats.org/officeDocument/2006/relationships/image" Target="../media/image1133.png"/><Relationship Id="rId79" Type="http://schemas.openxmlformats.org/officeDocument/2006/relationships/image" Target="../media/image1156.png"/><Relationship Id="rId102" Type="http://schemas.openxmlformats.org/officeDocument/2006/relationships/customXml" Target="../ink/ink4104.xml"/><Relationship Id="rId144" Type="http://schemas.openxmlformats.org/officeDocument/2006/relationships/customXml" Target="../ink/ink4125.xml"/><Relationship Id="rId589" Type="http://schemas.openxmlformats.org/officeDocument/2006/relationships/image" Target="../media/image1462.png"/><Relationship Id="rId754" Type="http://schemas.openxmlformats.org/officeDocument/2006/relationships/customXml" Target="../ink/ink4362.xml"/><Relationship Id="rId796" Type="http://schemas.openxmlformats.org/officeDocument/2006/relationships/customXml" Target="../ink/ink4383.xml"/><Relationship Id="rId90" Type="http://schemas.openxmlformats.org/officeDocument/2006/relationships/customXml" Target="../ink/ink4098.xml"/><Relationship Id="rId186" Type="http://schemas.openxmlformats.org/officeDocument/2006/relationships/customXml" Target="../ink/ink4146.xml"/><Relationship Id="rId351" Type="http://schemas.openxmlformats.org/officeDocument/2006/relationships/image" Target="../media/image1314.png"/><Relationship Id="rId393" Type="http://schemas.openxmlformats.org/officeDocument/2006/relationships/image" Target="../media/image1339.png"/><Relationship Id="rId407" Type="http://schemas.openxmlformats.org/officeDocument/2006/relationships/image" Target="../media/image1348.png"/><Relationship Id="rId449" Type="http://schemas.openxmlformats.org/officeDocument/2006/relationships/image" Target="../media/image1374.png"/><Relationship Id="rId614" Type="http://schemas.openxmlformats.org/officeDocument/2006/relationships/customXml" Target="../ink/ink4330.xml"/><Relationship Id="rId211" Type="http://schemas.openxmlformats.org/officeDocument/2006/relationships/image" Target="../media/image1229.png"/><Relationship Id="rId253" Type="http://schemas.openxmlformats.org/officeDocument/2006/relationships/image" Target="../media/image1253.png"/><Relationship Id="rId295" Type="http://schemas.openxmlformats.org/officeDocument/2006/relationships/image" Target="../media/image1278.png"/><Relationship Id="rId309" Type="http://schemas.openxmlformats.org/officeDocument/2006/relationships/image" Target="../media/image1287.png"/><Relationship Id="rId460" Type="http://schemas.openxmlformats.org/officeDocument/2006/relationships/customXml" Target="../ink/ink4284.xml"/><Relationship Id="rId516" Type="http://schemas.openxmlformats.org/officeDocument/2006/relationships/customXml" Target="../ink/ink4304.xml"/><Relationship Id="rId698" Type="http://schemas.openxmlformats.org/officeDocument/2006/relationships/customXml" Target="../ink/ink4334.xml"/><Relationship Id="rId48" Type="http://schemas.openxmlformats.org/officeDocument/2006/relationships/customXml" Target="../ink/ink4077.xml"/><Relationship Id="rId113" Type="http://schemas.openxmlformats.org/officeDocument/2006/relationships/image" Target="../media/image1175.png"/><Relationship Id="rId320" Type="http://schemas.openxmlformats.org/officeDocument/2006/relationships/customXml" Target="../ink/ink4213.xml"/><Relationship Id="rId723" Type="http://schemas.openxmlformats.org/officeDocument/2006/relationships/image" Target="../media/image1556.png"/><Relationship Id="rId765" Type="http://schemas.openxmlformats.org/officeDocument/2006/relationships/image" Target="../media/image1586.png"/><Relationship Id="rId155" Type="http://schemas.openxmlformats.org/officeDocument/2006/relationships/image" Target="../media/image1198.png"/><Relationship Id="rId197" Type="http://schemas.openxmlformats.org/officeDocument/2006/relationships/image" Target="../media/image1222.png"/><Relationship Id="rId362" Type="http://schemas.openxmlformats.org/officeDocument/2006/relationships/customXml" Target="../ink/ink4234.xml"/><Relationship Id="rId418" Type="http://schemas.openxmlformats.org/officeDocument/2006/relationships/customXml" Target="../ink/ink4262.xml"/><Relationship Id="rId222" Type="http://schemas.openxmlformats.org/officeDocument/2006/relationships/customXml" Target="../ink/ink4164.xml"/><Relationship Id="rId264" Type="http://schemas.openxmlformats.org/officeDocument/2006/relationships/customXml" Target="../ink/ink4185.xml"/><Relationship Id="rId471" Type="http://schemas.openxmlformats.org/officeDocument/2006/relationships/image" Target="../media/image1387.png"/><Relationship Id="rId17" Type="http://schemas.openxmlformats.org/officeDocument/2006/relationships/image" Target="../media/image1122.png"/><Relationship Id="rId59" Type="http://schemas.openxmlformats.org/officeDocument/2006/relationships/image" Target="../media/image1145.png"/><Relationship Id="rId124" Type="http://schemas.openxmlformats.org/officeDocument/2006/relationships/customXml" Target="../ink/ink4115.xml"/><Relationship Id="rId527" Type="http://schemas.openxmlformats.org/officeDocument/2006/relationships/image" Target="../media/image1423.png"/><Relationship Id="rId734" Type="http://schemas.openxmlformats.org/officeDocument/2006/relationships/customXml" Target="../ink/ink4352.xml"/><Relationship Id="rId776" Type="http://schemas.openxmlformats.org/officeDocument/2006/relationships/customXml" Target="../ink/ink4373.xml"/><Relationship Id="rId70" Type="http://schemas.openxmlformats.org/officeDocument/2006/relationships/customXml" Target="../ink/ink4088.xml"/><Relationship Id="rId166" Type="http://schemas.openxmlformats.org/officeDocument/2006/relationships/customXml" Target="../ink/ink4136.xml"/><Relationship Id="rId331" Type="http://schemas.openxmlformats.org/officeDocument/2006/relationships/image" Target="../media/image1302.png"/><Relationship Id="rId373" Type="http://schemas.openxmlformats.org/officeDocument/2006/relationships/image" Target="../media/image1327.png"/><Relationship Id="rId429" Type="http://schemas.openxmlformats.org/officeDocument/2006/relationships/image" Target="../media/image1362.png"/><Relationship Id="rId801" Type="http://schemas.openxmlformats.org/officeDocument/2006/relationships/image" Target="../media/image1407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42.png"/><Relationship Id="rId440" Type="http://schemas.openxmlformats.org/officeDocument/2006/relationships/customXml" Target="../ink/ink4274.xml"/><Relationship Id="rId28" Type="http://schemas.openxmlformats.org/officeDocument/2006/relationships/customXml" Target="../ink/ink4067.xml"/><Relationship Id="rId275" Type="http://schemas.openxmlformats.org/officeDocument/2006/relationships/image" Target="../media/image1266.png"/><Relationship Id="rId300" Type="http://schemas.openxmlformats.org/officeDocument/2006/relationships/customXml" Target="../ink/ink4203.xml"/><Relationship Id="rId482" Type="http://schemas.openxmlformats.org/officeDocument/2006/relationships/customXml" Target="../ink/ink4295.xml"/><Relationship Id="rId538" Type="http://schemas.openxmlformats.org/officeDocument/2006/relationships/customXml" Target="../ink/ink4315.xml"/><Relationship Id="rId703" Type="http://schemas.openxmlformats.org/officeDocument/2006/relationships/image" Target="../media/image1543.png"/><Relationship Id="rId745" Type="http://schemas.openxmlformats.org/officeDocument/2006/relationships/image" Target="../media/image1573.png"/><Relationship Id="rId81" Type="http://schemas.openxmlformats.org/officeDocument/2006/relationships/image" Target="../media/image1157.png"/><Relationship Id="rId135" Type="http://schemas.openxmlformats.org/officeDocument/2006/relationships/image" Target="../media/image1187.png"/><Relationship Id="rId177" Type="http://schemas.openxmlformats.org/officeDocument/2006/relationships/image" Target="../media/image1211.png"/><Relationship Id="rId342" Type="http://schemas.openxmlformats.org/officeDocument/2006/relationships/customXml" Target="../ink/ink4224.xml"/><Relationship Id="rId384" Type="http://schemas.openxmlformats.org/officeDocument/2006/relationships/customXml" Target="../ink/ink4245.xml"/><Relationship Id="rId591" Type="http://schemas.openxmlformats.org/officeDocument/2006/relationships/image" Target="../media/image1463.png"/><Relationship Id="rId605" Type="http://schemas.openxmlformats.org/officeDocument/2006/relationships/image" Target="../media/image1472.png"/><Relationship Id="rId787" Type="http://schemas.openxmlformats.org/officeDocument/2006/relationships/image" Target="../media/image1603.png"/><Relationship Id="rId202" Type="http://schemas.openxmlformats.org/officeDocument/2006/relationships/customXml" Target="../ink/ink4154.xml"/><Relationship Id="rId244" Type="http://schemas.openxmlformats.org/officeDocument/2006/relationships/customXml" Target="../ink/ink4175.xml"/><Relationship Id="rId39" Type="http://schemas.openxmlformats.org/officeDocument/2006/relationships/image" Target="../media/image1134.png"/><Relationship Id="rId286" Type="http://schemas.openxmlformats.org/officeDocument/2006/relationships/customXml" Target="../ink/ink4196.xml"/><Relationship Id="rId451" Type="http://schemas.openxmlformats.org/officeDocument/2006/relationships/image" Target="../media/image1375.png"/><Relationship Id="rId493" Type="http://schemas.openxmlformats.org/officeDocument/2006/relationships/image" Target="../media/image1402.png"/><Relationship Id="rId714" Type="http://schemas.openxmlformats.org/officeDocument/2006/relationships/customXml" Target="../ink/ink4342.xml"/><Relationship Id="rId756" Type="http://schemas.openxmlformats.org/officeDocument/2006/relationships/customXml" Target="../ink/ink4363.xml"/><Relationship Id="rId50" Type="http://schemas.openxmlformats.org/officeDocument/2006/relationships/customXml" Target="../ink/ink4078.xml"/><Relationship Id="rId104" Type="http://schemas.openxmlformats.org/officeDocument/2006/relationships/customXml" Target="../ink/ink4105.xml"/><Relationship Id="rId146" Type="http://schemas.openxmlformats.org/officeDocument/2006/relationships/customXml" Target="../ink/ink4126.xml"/><Relationship Id="rId188" Type="http://schemas.openxmlformats.org/officeDocument/2006/relationships/customXml" Target="../ink/ink4147.xml"/><Relationship Id="rId311" Type="http://schemas.openxmlformats.org/officeDocument/2006/relationships/image" Target="../media/image1288.png"/><Relationship Id="rId353" Type="http://schemas.openxmlformats.org/officeDocument/2006/relationships/image" Target="../media/image1315.png"/><Relationship Id="rId395" Type="http://schemas.openxmlformats.org/officeDocument/2006/relationships/image" Target="../media/image1342.png"/><Relationship Id="rId409" Type="http://schemas.openxmlformats.org/officeDocument/2006/relationships/image" Target="../media/image1349.png"/><Relationship Id="rId798" Type="http://schemas.openxmlformats.org/officeDocument/2006/relationships/customXml" Target="../ink/ink4384.xml"/><Relationship Id="rId92" Type="http://schemas.openxmlformats.org/officeDocument/2006/relationships/customXml" Target="../ink/ink4099.xml"/><Relationship Id="rId213" Type="http://schemas.openxmlformats.org/officeDocument/2006/relationships/image" Target="../media/image1231.png"/><Relationship Id="rId420" Type="http://schemas.openxmlformats.org/officeDocument/2006/relationships/customXml" Target="../ink/ink4263.xml"/><Relationship Id="rId616" Type="http://schemas.openxmlformats.org/officeDocument/2006/relationships/customXml" Target="../ink/ink4331.xml"/><Relationship Id="rId255" Type="http://schemas.openxmlformats.org/officeDocument/2006/relationships/image" Target="../media/image1254.png"/><Relationship Id="rId297" Type="http://schemas.openxmlformats.org/officeDocument/2006/relationships/image" Target="../media/image1279.png"/><Relationship Id="rId462" Type="http://schemas.openxmlformats.org/officeDocument/2006/relationships/customXml" Target="../ink/ink4285.xml"/><Relationship Id="rId518" Type="http://schemas.openxmlformats.org/officeDocument/2006/relationships/customXml" Target="../ink/ink4305.xml"/><Relationship Id="rId725" Type="http://schemas.openxmlformats.org/officeDocument/2006/relationships/image" Target="../media/image1557.png"/><Relationship Id="rId115" Type="http://schemas.openxmlformats.org/officeDocument/2006/relationships/image" Target="../media/image1176.png"/><Relationship Id="rId157" Type="http://schemas.openxmlformats.org/officeDocument/2006/relationships/image" Target="../media/image1199.png"/><Relationship Id="rId322" Type="http://schemas.openxmlformats.org/officeDocument/2006/relationships/customXml" Target="../ink/ink4214.xml"/><Relationship Id="rId364" Type="http://schemas.openxmlformats.org/officeDocument/2006/relationships/customXml" Target="../ink/ink4235.xml"/><Relationship Id="rId767" Type="http://schemas.openxmlformats.org/officeDocument/2006/relationships/image" Target="../media/image1587.png"/><Relationship Id="rId61" Type="http://schemas.openxmlformats.org/officeDocument/2006/relationships/image" Target="../media/image1146.png"/><Relationship Id="rId199" Type="http://schemas.openxmlformats.org/officeDocument/2006/relationships/image" Target="../media/image1223.png"/><Relationship Id="rId19" Type="http://schemas.openxmlformats.org/officeDocument/2006/relationships/image" Target="../media/image1123.png"/><Relationship Id="rId224" Type="http://schemas.openxmlformats.org/officeDocument/2006/relationships/customXml" Target="../ink/ink4165.xml"/><Relationship Id="rId266" Type="http://schemas.openxmlformats.org/officeDocument/2006/relationships/customXml" Target="../ink/ink4186.xml"/><Relationship Id="rId431" Type="http://schemas.openxmlformats.org/officeDocument/2006/relationships/image" Target="../media/image1363.png"/><Relationship Id="rId473" Type="http://schemas.openxmlformats.org/officeDocument/2006/relationships/image" Target="../media/image1388.png"/><Relationship Id="rId529" Type="http://schemas.openxmlformats.org/officeDocument/2006/relationships/image" Target="../media/image1424.png"/><Relationship Id="rId736" Type="http://schemas.openxmlformats.org/officeDocument/2006/relationships/customXml" Target="../ink/ink4353.xml"/><Relationship Id="rId30" Type="http://schemas.openxmlformats.org/officeDocument/2006/relationships/customXml" Target="../ink/ink4068.xml"/><Relationship Id="rId126" Type="http://schemas.openxmlformats.org/officeDocument/2006/relationships/customXml" Target="../ink/ink4116.xml"/><Relationship Id="rId168" Type="http://schemas.openxmlformats.org/officeDocument/2006/relationships/customXml" Target="../ink/ink4137.xml"/><Relationship Id="rId333" Type="http://schemas.openxmlformats.org/officeDocument/2006/relationships/image" Target="../media/image1303.png"/><Relationship Id="rId540" Type="http://schemas.openxmlformats.org/officeDocument/2006/relationships/customXml" Target="../ink/ink4316.xml"/><Relationship Id="rId778" Type="http://schemas.openxmlformats.org/officeDocument/2006/relationships/customXml" Target="../ink/ink4374.xml"/><Relationship Id="rId72" Type="http://schemas.openxmlformats.org/officeDocument/2006/relationships/customXml" Target="../ink/ink4089.xml"/><Relationship Id="rId375" Type="http://schemas.openxmlformats.org/officeDocument/2006/relationships/image" Target="../media/image1328.png"/><Relationship Id="rId803" Type="http://schemas.openxmlformats.org/officeDocument/2006/relationships/image" Target="../media/image1408.png"/><Relationship Id="rId3" Type="http://schemas.openxmlformats.org/officeDocument/2006/relationships/image" Target="../media/image1114.png"/><Relationship Id="rId235" Type="http://schemas.openxmlformats.org/officeDocument/2006/relationships/image" Target="../media/image1243.png"/><Relationship Id="rId277" Type="http://schemas.openxmlformats.org/officeDocument/2006/relationships/image" Target="../media/image1267.png"/><Relationship Id="rId400" Type="http://schemas.openxmlformats.org/officeDocument/2006/relationships/customXml" Target="../ink/ink4253.xml"/><Relationship Id="rId442" Type="http://schemas.openxmlformats.org/officeDocument/2006/relationships/customXml" Target="../ink/ink4275.xml"/><Relationship Id="rId484" Type="http://schemas.openxmlformats.org/officeDocument/2006/relationships/customXml" Target="../ink/ink4296.xml"/><Relationship Id="rId705" Type="http://schemas.openxmlformats.org/officeDocument/2006/relationships/image" Target="../media/image1544.png"/><Relationship Id="rId137" Type="http://schemas.openxmlformats.org/officeDocument/2006/relationships/image" Target="../media/image1188.png"/><Relationship Id="rId302" Type="http://schemas.openxmlformats.org/officeDocument/2006/relationships/customXml" Target="../ink/ink4204.xml"/><Relationship Id="rId344" Type="http://schemas.openxmlformats.org/officeDocument/2006/relationships/customXml" Target="../ink/ink4225.xml"/><Relationship Id="rId747" Type="http://schemas.openxmlformats.org/officeDocument/2006/relationships/image" Target="../media/image1574.png"/><Relationship Id="rId789" Type="http://schemas.openxmlformats.org/officeDocument/2006/relationships/image" Target="../media/image1604.png"/><Relationship Id="rId41" Type="http://schemas.openxmlformats.org/officeDocument/2006/relationships/image" Target="../media/image1135.png"/><Relationship Id="rId83" Type="http://schemas.openxmlformats.org/officeDocument/2006/relationships/image" Target="../media/image1158.png"/><Relationship Id="rId179" Type="http://schemas.openxmlformats.org/officeDocument/2006/relationships/image" Target="../media/image1212.png"/><Relationship Id="rId386" Type="http://schemas.openxmlformats.org/officeDocument/2006/relationships/customXml" Target="../ink/ink4246.xml"/><Relationship Id="rId593" Type="http://schemas.openxmlformats.org/officeDocument/2006/relationships/image" Target="../media/image1464.png"/><Relationship Id="rId607" Type="http://schemas.openxmlformats.org/officeDocument/2006/relationships/image" Target="../media/image1473.png"/><Relationship Id="rId190" Type="http://schemas.openxmlformats.org/officeDocument/2006/relationships/customXml" Target="../ink/ink4148.xml"/><Relationship Id="rId204" Type="http://schemas.openxmlformats.org/officeDocument/2006/relationships/customXml" Target="../ink/ink4155.xml"/><Relationship Id="rId246" Type="http://schemas.openxmlformats.org/officeDocument/2006/relationships/customXml" Target="../ink/ink4176.xml"/><Relationship Id="rId288" Type="http://schemas.openxmlformats.org/officeDocument/2006/relationships/customXml" Target="../ink/ink4197.xml"/><Relationship Id="rId411" Type="http://schemas.openxmlformats.org/officeDocument/2006/relationships/image" Target="../media/image1352.png"/><Relationship Id="rId453" Type="http://schemas.openxmlformats.org/officeDocument/2006/relationships/image" Target="../media/image1376.png"/><Relationship Id="rId106" Type="http://schemas.openxmlformats.org/officeDocument/2006/relationships/customXml" Target="../ink/ink4106.xml"/><Relationship Id="rId313" Type="http://schemas.openxmlformats.org/officeDocument/2006/relationships/image" Target="../media/image1289.png"/><Relationship Id="rId495" Type="http://schemas.openxmlformats.org/officeDocument/2006/relationships/image" Target="../media/image1403.png"/><Relationship Id="rId716" Type="http://schemas.openxmlformats.org/officeDocument/2006/relationships/customXml" Target="../ink/ink4343.xml"/><Relationship Id="rId758" Type="http://schemas.openxmlformats.org/officeDocument/2006/relationships/customXml" Target="../ink/ink4364.xml"/><Relationship Id="rId10" Type="http://schemas.openxmlformats.org/officeDocument/2006/relationships/customXml" Target="../ink/ink4058.xml"/><Relationship Id="rId52" Type="http://schemas.openxmlformats.org/officeDocument/2006/relationships/customXml" Target="../ink/ink4079.xml"/><Relationship Id="rId94" Type="http://schemas.openxmlformats.org/officeDocument/2006/relationships/customXml" Target="../ink/ink4100.xml"/><Relationship Id="rId148" Type="http://schemas.openxmlformats.org/officeDocument/2006/relationships/customXml" Target="../ink/ink4127.xml"/><Relationship Id="rId355" Type="http://schemas.openxmlformats.org/officeDocument/2006/relationships/image" Target="../media/image1316.png"/><Relationship Id="rId397" Type="http://schemas.openxmlformats.org/officeDocument/2006/relationships/image" Target="../media/image1343.png"/><Relationship Id="rId520" Type="http://schemas.openxmlformats.org/officeDocument/2006/relationships/customXml" Target="../ink/ink4306.xml"/><Relationship Id="rId618" Type="http://schemas.openxmlformats.org/officeDocument/2006/relationships/customXml" Target="../ink/ink4332.xml"/><Relationship Id="rId215" Type="http://schemas.openxmlformats.org/officeDocument/2006/relationships/image" Target="../media/image1232.png"/><Relationship Id="rId257" Type="http://schemas.openxmlformats.org/officeDocument/2006/relationships/image" Target="../media/image1255.png"/><Relationship Id="rId422" Type="http://schemas.openxmlformats.org/officeDocument/2006/relationships/customXml" Target="../ink/ink4264.xml"/><Relationship Id="rId464" Type="http://schemas.openxmlformats.org/officeDocument/2006/relationships/customXml" Target="../ink/ink4286.xml"/><Relationship Id="rId299" Type="http://schemas.openxmlformats.org/officeDocument/2006/relationships/image" Target="../media/image1282.png"/><Relationship Id="rId727" Type="http://schemas.openxmlformats.org/officeDocument/2006/relationships/image" Target="../media/image1558.png"/><Relationship Id="rId63" Type="http://schemas.openxmlformats.org/officeDocument/2006/relationships/image" Target="../media/image1147.png"/><Relationship Id="rId159" Type="http://schemas.openxmlformats.org/officeDocument/2006/relationships/image" Target="../media/image1201.png"/><Relationship Id="rId366" Type="http://schemas.openxmlformats.org/officeDocument/2006/relationships/customXml" Target="../ink/ink4236.xml"/><Relationship Id="rId780" Type="http://schemas.openxmlformats.org/officeDocument/2006/relationships/customXml" Target="../ink/ink4375.xml"/><Relationship Id="rId226" Type="http://schemas.openxmlformats.org/officeDocument/2006/relationships/customXml" Target="../ink/ink4166.xml"/><Relationship Id="rId433" Type="http://schemas.openxmlformats.org/officeDocument/2006/relationships/image" Target="../media/image1364.png"/><Relationship Id="rId738" Type="http://schemas.openxmlformats.org/officeDocument/2006/relationships/customXml" Target="../ink/ink4354.xml"/><Relationship Id="rId74" Type="http://schemas.openxmlformats.org/officeDocument/2006/relationships/customXml" Target="../ink/ink4090.xml"/><Relationship Id="rId377" Type="http://schemas.openxmlformats.org/officeDocument/2006/relationships/image" Target="../media/image1329.png"/><Relationship Id="rId805" Type="http://schemas.openxmlformats.org/officeDocument/2006/relationships/image" Target="../media/image1409.png"/><Relationship Id="rId5" Type="http://schemas.openxmlformats.org/officeDocument/2006/relationships/image" Target="../media/image1115.png"/><Relationship Id="rId237" Type="http://schemas.openxmlformats.org/officeDocument/2006/relationships/image" Target="../media/image1244.png"/><Relationship Id="rId791" Type="http://schemas.openxmlformats.org/officeDocument/2006/relationships/image" Target="../media/image1605.png"/><Relationship Id="rId444" Type="http://schemas.openxmlformats.org/officeDocument/2006/relationships/customXml" Target="../ink/ink4276.xml"/><Relationship Id="rId749" Type="http://schemas.openxmlformats.org/officeDocument/2006/relationships/image" Target="../media/image1575.png"/><Relationship Id="rId290" Type="http://schemas.openxmlformats.org/officeDocument/2006/relationships/customXml" Target="../ink/ink4198.xml"/><Relationship Id="rId304" Type="http://schemas.openxmlformats.org/officeDocument/2006/relationships/customXml" Target="../ink/ink4205.xml"/><Relationship Id="rId388" Type="http://schemas.openxmlformats.org/officeDocument/2006/relationships/customXml" Target="../ink/ink4247.xml"/><Relationship Id="rId609" Type="http://schemas.openxmlformats.org/officeDocument/2006/relationships/image" Target="../media/image1474.png"/><Relationship Id="rId85" Type="http://schemas.openxmlformats.org/officeDocument/2006/relationships/image" Target="../media/image1159.png"/><Relationship Id="rId150" Type="http://schemas.openxmlformats.org/officeDocument/2006/relationships/customXml" Target="../ink/ink4128.xml"/><Relationship Id="rId595" Type="http://schemas.openxmlformats.org/officeDocument/2006/relationships/image" Target="../media/image1465.png"/><Relationship Id="rId248" Type="http://schemas.openxmlformats.org/officeDocument/2006/relationships/customXml" Target="../ink/ink4177.xml"/><Relationship Id="rId455" Type="http://schemas.openxmlformats.org/officeDocument/2006/relationships/image" Target="../media/image1377.png"/><Relationship Id="rId12" Type="http://schemas.openxmlformats.org/officeDocument/2006/relationships/customXml" Target="../ink/ink4059.xml"/><Relationship Id="rId108" Type="http://schemas.openxmlformats.org/officeDocument/2006/relationships/customXml" Target="../ink/ink4107.xml"/><Relationship Id="rId315" Type="http://schemas.openxmlformats.org/officeDocument/2006/relationships/image" Target="../media/image1292.png"/><Relationship Id="rId522" Type="http://schemas.openxmlformats.org/officeDocument/2006/relationships/customXml" Target="../ink/ink4307.xml"/><Relationship Id="rId96" Type="http://schemas.openxmlformats.org/officeDocument/2006/relationships/customXml" Target="../ink/ink4101.xml"/><Relationship Id="rId161" Type="http://schemas.openxmlformats.org/officeDocument/2006/relationships/image" Target="../media/image1202.png"/><Relationship Id="rId399" Type="http://schemas.openxmlformats.org/officeDocument/2006/relationships/image" Target="../media/image1344.png"/><Relationship Id="rId259" Type="http://schemas.openxmlformats.org/officeDocument/2006/relationships/image" Target="../media/image1256.png"/><Relationship Id="rId466" Type="http://schemas.openxmlformats.org/officeDocument/2006/relationships/customXml" Target="../ink/ink4287.xml"/><Relationship Id="rId23" Type="http://schemas.openxmlformats.org/officeDocument/2006/relationships/image" Target="../media/image1125.png"/><Relationship Id="rId119" Type="http://schemas.openxmlformats.org/officeDocument/2006/relationships/image" Target="../media/image1178.png"/><Relationship Id="rId326" Type="http://schemas.openxmlformats.org/officeDocument/2006/relationships/customXml" Target="../ink/ink4216.xml"/><Relationship Id="rId533" Type="http://schemas.openxmlformats.org/officeDocument/2006/relationships/image" Target="../media/image1426.png"/><Relationship Id="rId740" Type="http://schemas.openxmlformats.org/officeDocument/2006/relationships/customXml" Target="../ink/ink4355.xml"/><Relationship Id="rId172" Type="http://schemas.openxmlformats.org/officeDocument/2006/relationships/customXml" Target="../ink/ink4139.xml"/><Relationship Id="rId477" Type="http://schemas.openxmlformats.org/officeDocument/2006/relationships/image" Target="../media/image1392.png"/><Relationship Id="rId600" Type="http://schemas.openxmlformats.org/officeDocument/2006/relationships/customXml" Target="../ink/ink4323.xml"/><Relationship Id="rId337" Type="http://schemas.openxmlformats.org/officeDocument/2006/relationships/image" Target="../media/image1305.png"/><Relationship Id="rId34" Type="http://schemas.openxmlformats.org/officeDocument/2006/relationships/customXml" Target="../ink/ink4070.xml"/><Relationship Id="rId751" Type="http://schemas.openxmlformats.org/officeDocument/2006/relationships/image" Target="../media/image1576.png"/><Relationship Id="rId183" Type="http://schemas.openxmlformats.org/officeDocument/2006/relationships/image" Target="../media/image1214.png"/><Relationship Id="rId390" Type="http://schemas.openxmlformats.org/officeDocument/2006/relationships/customXml" Target="../ink/ink4248.xml"/><Relationship Id="rId404" Type="http://schemas.openxmlformats.org/officeDocument/2006/relationships/customXml" Target="../ink/ink4255.xml"/><Relationship Id="rId611" Type="http://schemas.openxmlformats.org/officeDocument/2006/relationships/image" Target="../media/image1475.png"/><Relationship Id="rId250" Type="http://schemas.openxmlformats.org/officeDocument/2006/relationships/customXml" Target="../ink/ink4178.xml"/><Relationship Id="rId488" Type="http://schemas.openxmlformats.org/officeDocument/2006/relationships/customXml" Target="../ink/ink4298.xml"/><Relationship Id="rId695" Type="http://schemas.openxmlformats.org/officeDocument/2006/relationships/image" Target="../media/image1536.png"/><Relationship Id="rId709" Type="http://schemas.openxmlformats.org/officeDocument/2006/relationships/image" Target="../media/image1546.png"/><Relationship Id="rId45" Type="http://schemas.openxmlformats.org/officeDocument/2006/relationships/image" Target="../media/image1137.png"/><Relationship Id="rId110" Type="http://schemas.openxmlformats.org/officeDocument/2006/relationships/customXml" Target="../ink/ink4108.xml"/><Relationship Id="rId348" Type="http://schemas.openxmlformats.org/officeDocument/2006/relationships/customXml" Target="../ink/ink4227.xml"/><Relationship Id="rId762" Type="http://schemas.openxmlformats.org/officeDocument/2006/relationships/customXml" Target="../ink/ink4366.xml"/><Relationship Id="rId194" Type="http://schemas.openxmlformats.org/officeDocument/2006/relationships/customXml" Target="../ink/ink4150.xml"/><Relationship Id="rId208" Type="http://schemas.openxmlformats.org/officeDocument/2006/relationships/customXml" Target="../ink/ink4157.xml"/><Relationship Id="rId415" Type="http://schemas.openxmlformats.org/officeDocument/2006/relationships/image" Target="../media/image1354.png"/><Relationship Id="rId261" Type="http://schemas.openxmlformats.org/officeDocument/2006/relationships/image" Target="../media/image1257.png"/><Relationship Id="rId56" Type="http://schemas.openxmlformats.org/officeDocument/2006/relationships/customXml" Target="../ink/ink4081.xml"/><Relationship Id="rId359" Type="http://schemas.openxmlformats.org/officeDocument/2006/relationships/image" Target="../media/image1318.png"/><Relationship Id="rId773" Type="http://schemas.openxmlformats.org/officeDocument/2006/relationships/image" Target="../media/image1593.png"/><Relationship Id="rId121" Type="http://schemas.openxmlformats.org/officeDocument/2006/relationships/image" Target="../media/image1179.png"/><Relationship Id="rId219" Type="http://schemas.openxmlformats.org/officeDocument/2006/relationships/image" Target="../media/image1234.png"/><Relationship Id="rId426" Type="http://schemas.openxmlformats.org/officeDocument/2006/relationships/customXml" Target="../ink/ink4267.xml"/><Relationship Id="rId67" Type="http://schemas.openxmlformats.org/officeDocument/2006/relationships/image" Target="../media/image1149.png"/><Relationship Id="rId272" Type="http://schemas.openxmlformats.org/officeDocument/2006/relationships/customXml" Target="../ink/ink4189.xml"/><Relationship Id="rId700" Type="http://schemas.openxmlformats.org/officeDocument/2006/relationships/customXml" Target="../ink/ink4335.xml"/><Relationship Id="rId132" Type="http://schemas.openxmlformats.org/officeDocument/2006/relationships/customXml" Target="../ink/ink4119.xml"/><Relationship Id="rId784" Type="http://schemas.openxmlformats.org/officeDocument/2006/relationships/customXml" Target="../ink/ink4377.xml"/><Relationship Id="rId437" Type="http://schemas.openxmlformats.org/officeDocument/2006/relationships/image" Target="../media/image1366.png"/><Relationship Id="rId283" Type="http://schemas.openxmlformats.org/officeDocument/2006/relationships/image" Target="../media/image1272.png"/><Relationship Id="rId490" Type="http://schemas.openxmlformats.org/officeDocument/2006/relationships/customXml" Target="../ink/ink4299.xml"/><Relationship Id="rId711" Type="http://schemas.openxmlformats.org/officeDocument/2006/relationships/image" Target="../media/image1547.png"/><Relationship Id="rId78" Type="http://schemas.openxmlformats.org/officeDocument/2006/relationships/customXml" Target="../ink/ink4092.xml"/><Relationship Id="rId143" Type="http://schemas.openxmlformats.org/officeDocument/2006/relationships/image" Target="../media/image1192.png"/><Relationship Id="rId350" Type="http://schemas.openxmlformats.org/officeDocument/2006/relationships/customXml" Target="../ink/ink4228.xml"/><Relationship Id="rId795" Type="http://schemas.openxmlformats.org/officeDocument/2006/relationships/image" Target="../media/image1607.png"/><Relationship Id="rId9" Type="http://schemas.openxmlformats.org/officeDocument/2006/relationships/image" Target="../media/image1117.png"/><Relationship Id="rId210" Type="http://schemas.openxmlformats.org/officeDocument/2006/relationships/customXml" Target="../ink/ink4158.xml"/><Relationship Id="rId448" Type="http://schemas.openxmlformats.org/officeDocument/2006/relationships/customXml" Target="../ink/ink4278.xml"/><Relationship Id="rId294" Type="http://schemas.openxmlformats.org/officeDocument/2006/relationships/customXml" Target="../ink/ink4200.xml"/><Relationship Id="rId308" Type="http://schemas.openxmlformats.org/officeDocument/2006/relationships/customXml" Target="../ink/ink4207.xml"/><Relationship Id="rId515" Type="http://schemas.openxmlformats.org/officeDocument/2006/relationships/image" Target="../media/image1415.png"/><Relationship Id="rId722" Type="http://schemas.openxmlformats.org/officeDocument/2006/relationships/customXml" Target="../ink/ink4346.xml"/><Relationship Id="rId89" Type="http://schemas.openxmlformats.org/officeDocument/2006/relationships/image" Target="../media/image1162.png"/><Relationship Id="rId154" Type="http://schemas.openxmlformats.org/officeDocument/2006/relationships/customXml" Target="../ink/ink4130.xml"/><Relationship Id="rId361" Type="http://schemas.openxmlformats.org/officeDocument/2006/relationships/image" Target="../media/image1319.png"/><Relationship Id="rId599" Type="http://schemas.openxmlformats.org/officeDocument/2006/relationships/image" Target="../media/image1467.png"/><Relationship Id="rId459" Type="http://schemas.openxmlformats.org/officeDocument/2006/relationships/image" Target="../media/image1379.png"/><Relationship Id="rId16" Type="http://schemas.openxmlformats.org/officeDocument/2006/relationships/customXml" Target="../ink/ink4061.xml"/><Relationship Id="rId221" Type="http://schemas.openxmlformats.org/officeDocument/2006/relationships/image" Target="../media/image1235.png"/><Relationship Id="rId319" Type="http://schemas.openxmlformats.org/officeDocument/2006/relationships/image" Target="../media/image1294.png"/><Relationship Id="rId526" Type="http://schemas.openxmlformats.org/officeDocument/2006/relationships/customXml" Target="../ink/ink4309.xml"/><Relationship Id="rId733" Type="http://schemas.openxmlformats.org/officeDocument/2006/relationships/image" Target="../media/image1564.png"/><Relationship Id="rId165" Type="http://schemas.openxmlformats.org/officeDocument/2006/relationships/image" Target="../media/image1204.png"/><Relationship Id="rId372" Type="http://schemas.openxmlformats.org/officeDocument/2006/relationships/customXml" Target="../ink/ink4239.xml"/><Relationship Id="rId800" Type="http://schemas.openxmlformats.org/officeDocument/2006/relationships/customXml" Target="../ink/ink4385.xml"/><Relationship Id="rId232" Type="http://schemas.openxmlformats.org/officeDocument/2006/relationships/customXml" Target="../ink/ink4169.xml"/><Relationship Id="rId27" Type="http://schemas.openxmlformats.org/officeDocument/2006/relationships/image" Target="../media/image1127.png"/><Relationship Id="rId537" Type="http://schemas.openxmlformats.org/officeDocument/2006/relationships/image" Target="../media/image1428.png"/><Relationship Id="rId744" Type="http://schemas.openxmlformats.org/officeDocument/2006/relationships/customXml" Target="../ink/ink4357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7.png"/><Relationship Id="rId769" Type="http://schemas.openxmlformats.org/officeDocument/2006/relationships/image" Target="../media/image1623.png"/><Relationship Id="rId21" Type="http://schemas.openxmlformats.org/officeDocument/2006/relationships/image" Target="../media/image1124.png"/><Relationship Id="rId324" Type="http://schemas.openxmlformats.org/officeDocument/2006/relationships/customXml" Target="../ink/ink4550.xml"/><Relationship Id="rId531" Type="http://schemas.openxmlformats.org/officeDocument/2006/relationships/image" Target="../media/image1425.png"/><Relationship Id="rId170" Type="http://schemas.openxmlformats.org/officeDocument/2006/relationships/customXml" Target="../ink/ink4473.xml"/><Relationship Id="rId268" Type="http://schemas.openxmlformats.org/officeDocument/2006/relationships/customXml" Target="../ink/ink4522.xml"/><Relationship Id="rId475" Type="http://schemas.openxmlformats.org/officeDocument/2006/relationships/image" Target="../media/image1389.png"/><Relationship Id="rId32" Type="http://schemas.openxmlformats.org/officeDocument/2006/relationships/customXml" Target="../ink/ink4404.xml"/><Relationship Id="rId128" Type="http://schemas.openxmlformats.org/officeDocument/2006/relationships/customXml" Target="../ink/ink4452.xml"/><Relationship Id="rId335" Type="http://schemas.openxmlformats.org/officeDocument/2006/relationships/image" Target="../media/image1304.png"/><Relationship Id="rId542" Type="http://schemas.openxmlformats.org/officeDocument/2006/relationships/customXml" Target="../ink/ink4652.xml"/><Relationship Id="rId181" Type="http://schemas.openxmlformats.org/officeDocument/2006/relationships/image" Target="../media/image1213.png"/><Relationship Id="rId402" Type="http://schemas.openxmlformats.org/officeDocument/2006/relationships/customXml" Target="../ink/ink4589.xml"/><Relationship Id="rId279" Type="http://schemas.openxmlformats.org/officeDocument/2006/relationships/image" Target="../media/image1268.png"/><Relationship Id="rId486" Type="http://schemas.openxmlformats.org/officeDocument/2006/relationships/customXml" Target="../ink/ink4632.xml"/><Relationship Id="rId707" Type="http://schemas.openxmlformats.org/officeDocument/2006/relationships/image" Target="../media/image1545.png"/><Relationship Id="rId43" Type="http://schemas.openxmlformats.org/officeDocument/2006/relationships/image" Target="../media/image1136.png"/><Relationship Id="rId139" Type="http://schemas.openxmlformats.org/officeDocument/2006/relationships/image" Target="../media/image1189.png"/><Relationship Id="rId346" Type="http://schemas.openxmlformats.org/officeDocument/2006/relationships/customXml" Target="../ink/ink4561.xml"/><Relationship Id="rId760" Type="http://schemas.openxmlformats.org/officeDocument/2006/relationships/customXml" Target="../ink/ink4700.xml"/><Relationship Id="rId192" Type="http://schemas.openxmlformats.org/officeDocument/2006/relationships/customXml" Target="../ink/ink4484.xml"/><Relationship Id="rId206" Type="http://schemas.openxmlformats.org/officeDocument/2006/relationships/customXml" Target="../ink/ink4491.xml"/><Relationship Id="rId413" Type="http://schemas.openxmlformats.org/officeDocument/2006/relationships/image" Target="../media/image1353.png"/><Relationship Id="rId497" Type="http://schemas.openxmlformats.org/officeDocument/2006/relationships/image" Target="../media/image1404.png"/><Relationship Id="rId718" Type="http://schemas.openxmlformats.org/officeDocument/2006/relationships/customXml" Target="../ink/ink4679.xml"/><Relationship Id="rId357" Type="http://schemas.openxmlformats.org/officeDocument/2006/relationships/image" Target="../media/image1317.png"/><Relationship Id="rId54" Type="http://schemas.openxmlformats.org/officeDocument/2006/relationships/customXml" Target="../ink/ink4415.xml"/><Relationship Id="rId217" Type="http://schemas.openxmlformats.org/officeDocument/2006/relationships/image" Target="../media/image1233.png"/><Relationship Id="rId771" Type="http://schemas.openxmlformats.org/officeDocument/2006/relationships/image" Target="../media/image1624.png"/><Relationship Id="rId424" Type="http://schemas.openxmlformats.org/officeDocument/2006/relationships/customXml" Target="../ink/ink4600.xml"/><Relationship Id="rId729" Type="http://schemas.openxmlformats.org/officeDocument/2006/relationships/image" Target="../media/image1559.png"/><Relationship Id="rId270" Type="http://schemas.openxmlformats.org/officeDocument/2006/relationships/customXml" Target="../ink/ink4523.xml"/><Relationship Id="rId65" Type="http://schemas.openxmlformats.org/officeDocument/2006/relationships/image" Target="../media/image1148.png"/><Relationship Id="rId130" Type="http://schemas.openxmlformats.org/officeDocument/2006/relationships/customXml" Target="../ink/ink4453.xml"/><Relationship Id="rId368" Type="http://schemas.openxmlformats.org/officeDocument/2006/relationships/customXml" Target="../ink/ink4572.xml"/><Relationship Id="rId782" Type="http://schemas.openxmlformats.org/officeDocument/2006/relationships/customXml" Target="../ink/ink4711.xml"/><Relationship Id="rId228" Type="http://schemas.openxmlformats.org/officeDocument/2006/relationships/customXml" Target="../ink/ink4502.xml"/><Relationship Id="rId435" Type="http://schemas.openxmlformats.org/officeDocument/2006/relationships/image" Target="../media/image1365.png"/><Relationship Id="rId281" Type="http://schemas.openxmlformats.org/officeDocument/2006/relationships/image" Target="../media/image1269.png"/><Relationship Id="rId76" Type="http://schemas.openxmlformats.org/officeDocument/2006/relationships/customXml" Target="../ink/ink4426.xml"/><Relationship Id="rId141" Type="http://schemas.openxmlformats.org/officeDocument/2006/relationships/image" Target="../media/image1191.png"/><Relationship Id="rId379" Type="http://schemas.openxmlformats.org/officeDocument/2006/relationships/image" Target="../media/image1332.png"/><Relationship Id="rId793" Type="http://schemas.openxmlformats.org/officeDocument/2006/relationships/image" Target="../media/image1637.png"/><Relationship Id="rId807" Type="http://schemas.openxmlformats.org/officeDocument/2006/relationships/image" Target="../media/image1646.png"/><Relationship Id="rId7" Type="http://schemas.openxmlformats.org/officeDocument/2006/relationships/image" Target="../media/image1116.png"/><Relationship Id="rId239" Type="http://schemas.openxmlformats.org/officeDocument/2006/relationships/image" Target="../media/image1245.png"/><Relationship Id="rId446" Type="http://schemas.openxmlformats.org/officeDocument/2006/relationships/customXml" Target="../ink/ink4612.xml"/><Relationship Id="rId292" Type="http://schemas.openxmlformats.org/officeDocument/2006/relationships/customXml" Target="../ink/ink4534.xml"/><Relationship Id="rId306" Type="http://schemas.openxmlformats.org/officeDocument/2006/relationships/customXml" Target="../ink/ink4541.xml"/><Relationship Id="rId87" Type="http://schemas.openxmlformats.org/officeDocument/2006/relationships/image" Target="../media/image1161.png"/><Relationship Id="rId597" Type="http://schemas.openxmlformats.org/officeDocument/2006/relationships/image" Target="../media/image1466.png"/><Relationship Id="rId720" Type="http://schemas.openxmlformats.org/officeDocument/2006/relationships/customXml" Target="../ink/ink4680.xml"/><Relationship Id="rId152" Type="http://schemas.openxmlformats.org/officeDocument/2006/relationships/customXml" Target="../ink/ink4464.xml"/><Relationship Id="rId457" Type="http://schemas.openxmlformats.org/officeDocument/2006/relationships/image" Target="../media/image1378.png"/><Relationship Id="rId14" Type="http://schemas.openxmlformats.org/officeDocument/2006/relationships/customXml" Target="../ink/ink4395.xml"/><Relationship Id="rId317" Type="http://schemas.openxmlformats.org/officeDocument/2006/relationships/image" Target="../media/image1293.png"/><Relationship Id="rId524" Type="http://schemas.openxmlformats.org/officeDocument/2006/relationships/customXml" Target="../ink/ink4643.xml"/><Relationship Id="rId731" Type="http://schemas.openxmlformats.org/officeDocument/2006/relationships/image" Target="../media/image1563.png"/><Relationship Id="rId98" Type="http://schemas.openxmlformats.org/officeDocument/2006/relationships/customXml" Target="../ink/ink4437.xml"/><Relationship Id="rId163" Type="http://schemas.openxmlformats.org/officeDocument/2006/relationships/image" Target="../media/image1203.png"/><Relationship Id="rId370" Type="http://schemas.openxmlformats.org/officeDocument/2006/relationships/customXml" Target="../ink/ink4573.xml"/><Relationship Id="rId230" Type="http://schemas.openxmlformats.org/officeDocument/2006/relationships/customXml" Target="../ink/ink4503.xml"/><Relationship Id="rId468" Type="http://schemas.openxmlformats.org/officeDocument/2006/relationships/customXml" Target="../ink/ink4623.xml"/><Relationship Id="rId25" Type="http://schemas.openxmlformats.org/officeDocument/2006/relationships/image" Target="../media/image1126.png"/><Relationship Id="rId328" Type="http://schemas.openxmlformats.org/officeDocument/2006/relationships/customXml" Target="../ink/ink4552.xml"/><Relationship Id="rId535" Type="http://schemas.openxmlformats.org/officeDocument/2006/relationships/image" Target="../media/image1427.png"/><Relationship Id="rId742" Type="http://schemas.openxmlformats.org/officeDocument/2006/relationships/customXml" Target="../ink/ink4691.xml"/><Relationship Id="rId174" Type="http://schemas.openxmlformats.org/officeDocument/2006/relationships/customXml" Target="../ink/ink4475.xml"/><Relationship Id="rId381" Type="http://schemas.openxmlformats.org/officeDocument/2006/relationships/image" Target="../media/image1333.png"/><Relationship Id="rId602" Type="http://schemas.openxmlformats.org/officeDocument/2006/relationships/customXml" Target="../ink/ink4659.xml"/><Relationship Id="rId241" Type="http://schemas.openxmlformats.org/officeDocument/2006/relationships/image" Target="../media/image1246.png"/><Relationship Id="rId479" Type="http://schemas.openxmlformats.org/officeDocument/2006/relationships/image" Target="../media/image1393.png"/><Relationship Id="rId36" Type="http://schemas.openxmlformats.org/officeDocument/2006/relationships/customXml" Target="../ink/ink4406.xml"/><Relationship Id="rId339" Type="http://schemas.openxmlformats.org/officeDocument/2006/relationships/image" Target="../media/image1306.png"/><Relationship Id="rId753" Type="http://schemas.openxmlformats.org/officeDocument/2006/relationships/image" Target="../media/image1613.png"/><Relationship Id="rId101" Type="http://schemas.openxmlformats.org/officeDocument/2006/relationships/image" Target="../media/image1168.png"/><Relationship Id="rId185" Type="http://schemas.openxmlformats.org/officeDocument/2006/relationships/image" Target="../media/image1215.png"/><Relationship Id="rId406" Type="http://schemas.openxmlformats.org/officeDocument/2006/relationships/customXml" Target="../ink/ink4591.xml"/><Relationship Id="rId392" Type="http://schemas.openxmlformats.org/officeDocument/2006/relationships/customXml" Target="../ink/ink4584.xml"/><Relationship Id="rId613" Type="http://schemas.openxmlformats.org/officeDocument/2006/relationships/image" Target="../media/image1476.png"/><Relationship Id="rId697" Type="http://schemas.openxmlformats.org/officeDocument/2006/relationships/image" Target="../media/image1537.png"/><Relationship Id="rId252" Type="http://schemas.openxmlformats.org/officeDocument/2006/relationships/customXml" Target="../ink/ink4514.xml"/><Relationship Id="rId47" Type="http://schemas.openxmlformats.org/officeDocument/2006/relationships/image" Target="../media/image1138.png"/><Relationship Id="rId112" Type="http://schemas.openxmlformats.org/officeDocument/2006/relationships/customXml" Target="../ink/ink4444.xml"/><Relationship Id="rId764" Type="http://schemas.openxmlformats.org/officeDocument/2006/relationships/customXml" Target="../ink/ink4702.xml"/><Relationship Id="rId196" Type="http://schemas.openxmlformats.org/officeDocument/2006/relationships/customXml" Target="../ink/ink4486.xml"/><Relationship Id="rId417" Type="http://schemas.openxmlformats.org/officeDocument/2006/relationships/image" Target="../media/image1355.png"/><Relationship Id="rId263" Type="http://schemas.openxmlformats.org/officeDocument/2006/relationships/image" Target="../media/image1258.png"/><Relationship Id="rId470" Type="http://schemas.openxmlformats.org/officeDocument/2006/relationships/customXml" Target="../ink/ink4624.xml"/><Relationship Id="rId58" Type="http://schemas.openxmlformats.org/officeDocument/2006/relationships/customXml" Target="../ink/ink4417.xml"/><Relationship Id="rId123" Type="http://schemas.openxmlformats.org/officeDocument/2006/relationships/image" Target="../media/image1181.png"/><Relationship Id="rId330" Type="http://schemas.openxmlformats.org/officeDocument/2006/relationships/customXml" Target="../ink/ink4553.xml"/><Relationship Id="rId775" Type="http://schemas.openxmlformats.org/officeDocument/2006/relationships/image" Target="../media/image1626.png"/><Relationship Id="rId428" Type="http://schemas.openxmlformats.org/officeDocument/2006/relationships/customXml" Target="../ink/ink4603.xml"/><Relationship Id="rId274" Type="http://schemas.openxmlformats.org/officeDocument/2006/relationships/customXml" Target="../ink/ink4525.xml"/><Relationship Id="rId481" Type="http://schemas.openxmlformats.org/officeDocument/2006/relationships/image" Target="../media/image1394.png"/><Relationship Id="rId702" Type="http://schemas.openxmlformats.org/officeDocument/2006/relationships/customXml" Target="../ink/ink4671.xml"/><Relationship Id="rId69" Type="http://schemas.openxmlformats.org/officeDocument/2006/relationships/image" Target="../media/image1151.png"/><Relationship Id="rId134" Type="http://schemas.openxmlformats.org/officeDocument/2006/relationships/customXml" Target="../ink/ink4455.xml"/><Relationship Id="rId786" Type="http://schemas.openxmlformats.org/officeDocument/2006/relationships/customXml" Target="../ink/ink4713.xml"/><Relationship Id="rId80" Type="http://schemas.openxmlformats.org/officeDocument/2006/relationships/customXml" Target="../ink/ink4428.xml"/><Relationship Id="rId176" Type="http://schemas.openxmlformats.org/officeDocument/2006/relationships/customXml" Target="../ink/ink4476.xml"/><Relationship Id="rId341" Type="http://schemas.openxmlformats.org/officeDocument/2006/relationships/image" Target="../media/image1307.png"/><Relationship Id="rId383" Type="http://schemas.openxmlformats.org/officeDocument/2006/relationships/image" Target="../media/image1334.png"/><Relationship Id="rId439" Type="http://schemas.openxmlformats.org/officeDocument/2006/relationships/image" Target="../media/image1367.png"/><Relationship Id="rId590" Type="http://schemas.openxmlformats.org/officeDocument/2006/relationships/customXml" Target="../ink/ink4653.xml"/><Relationship Id="rId604" Type="http://schemas.openxmlformats.org/officeDocument/2006/relationships/customXml" Target="../ink/ink4660.xml"/><Relationship Id="rId201" Type="http://schemas.openxmlformats.org/officeDocument/2006/relationships/image" Target="../media/image1224.png"/><Relationship Id="rId243" Type="http://schemas.openxmlformats.org/officeDocument/2006/relationships/image" Target="../media/image1247.png"/><Relationship Id="rId285" Type="http://schemas.openxmlformats.org/officeDocument/2006/relationships/image" Target="../media/image1273.png"/><Relationship Id="rId450" Type="http://schemas.openxmlformats.org/officeDocument/2006/relationships/customXml" Target="../ink/ink4614.xml"/><Relationship Id="rId38" Type="http://schemas.openxmlformats.org/officeDocument/2006/relationships/customXml" Target="../ink/ink4407.xml"/><Relationship Id="rId103" Type="http://schemas.openxmlformats.org/officeDocument/2006/relationships/image" Target="../media/image1169.png"/><Relationship Id="rId310" Type="http://schemas.openxmlformats.org/officeDocument/2006/relationships/customXml" Target="../ink/ink4543.xml"/><Relationship Id="rId492" Type="http://schemas.openxmlformats.org/officeDocument/2006/relationships/customXml" Target="../ink/ink4635.xml"/><Relationship Id="rId713" Type="http://schemas.openxmlformats.org/officeDocument/2006/relationships/image" Target="../media/image1548.png"/><Relationship Id="rId755" Type="http://schemas.openxmlformats.org/officeDocument/2006/relationships/image" Target="../media/image1614.png"/><Relationship Id="rId797" Type="http://schemas.openxmlformats.org/officeDocument/2006/relationships/image" Target="../media/image1639.png"/><Relationship Id="rId91" Type="http://schemas.openxmlformats.org/officeDocument/2006/relationships/image" Target="../media/image1163.png"/><Relationship Id="rId145" Type="http://schemas.openxmlformats.org/officeDocument/2006/relationships/image" Target="../media/image1193.png"/><Relationship Id="rId187" Type="http://schemas.openxmlformats.org/officeDocument/2006/relationships/image" Target="../media/image1216.png"/><Relationship Id="rId352" Type="http://schemas.openxmlformats.org/officeDocument/2006/relationships/customXml" Target="../ink/ink4564.xml"/><Relationship Id="rId394" Type="http://schemas.openxmlformats.org/officeDocument/2006/relationships/customXml" Target="../ink/ink4585.xml"/><Relationship Id="rId408" Type="http://schemas.openxmlformats.org/officeDocument/2006/relationships/customXml" Target="../ink/ink4592.xml"/><Relationship Id="rId615" Type="http://schemas.openxmlformats.org/officeDocument/2006/relationships/image" Target="../media/image1477.png"/><Relationship Id="rId212" Type="http://schemas.openxmlformats.org/officeDocument/2006/relationships/customXml" Target="../ink/ink4494.xml"/><Relationship Id="rId254" Type="http://schemas.openxmlformats.org/officeDocument/2006/relationships/customXml" Target="../ink/ink4515.xml"/><Relationship Id="rId699" Type="http://schemas.openxmlformats.org/officeDocument/2006/relationships/image" Target="../media/image1538.png"/><Relationship Id="rId49" Type="http://schemas.openxmlformats.org/officeDocument/2006/relationships/image" Target="../media/image1139.png"/><Relationship Id="rId114" Type="http://schemas.openxmlformats.org/officeDocument/2006/relationships/customXml" Target="../ink/ink4445.xml"/><Relationship Id="rId296" Type="http://schemas.openxmlformats.org/officeDocument/2006/relationships/customXml" Target="../ink/ink4536.xml"/><Relationship Id="rId461" Type="http://schemas.openxmlformats.org/officeDocument/2006/relationships/image" Target="../media/image1382.png"/><Relationship Id="rId517" Type="http://schemas.openxmlformats.org/officeDocument/2006/relationships/image" Target="../media/image1416.png"/><Relationship Id="rId724" Type="http://schemas.openxmlformats.org/officeDocument/2006/relationships/customXml" Target="../ink/ink4682.xml"/><Relationship Id="rId766" Type="http://schemas.openxmlformats.org/officeDocument/2006/relationships/customXml" Target="../ink/ink4703.xml"/><Relationship Id="rId60" Type="http://schemas.openxmlformats.org/officeDocument/2006/relationships/customXml" Target="../ink/ink4418.xml"/><Relationship Id="rId156" Type="http://schemas.openxmlformats.org/officeDocument/2006/relationships/customXml" Target="../ink/ink4466.xml"/><Relationship Id="rId198" Type="http://schemas.openxmlformats.org/officeDocument/2006/relationships/customXml" Target="../ink/ink4487.xml"/><Relationship Id="rId321" Type="http://schemas.openxmlformats.org/officeDocument/2006/relationships/image" Target="../media/image1295.png"/><Relationship Id="rId363" Type="http://schemas.openxmlformats.org/officeDocument/2006/relationships/image" Target="../media/image1322.png"/><Relationship Id="rId419" Type="http://schemas.openxmlformats.org/officeDocument/2006/relationships/image" Target="../media/image1356.png"/><Relationship Id="rId223" Type="http://schemas.openxmlformats.org/officeDocument/2006/relationships/image" Target="../media/image1236.png"/><Relationship Id="rId430" Type="http://schemas.openxmlformats.org/officeDocument/2006/relationships/customXml" Target="../ink/ink4604.xml"/><Relationship Id="rId18" Type="http://schemas.openxmlformats.org/officeDocument/2006/relationships/customXml" Target="../ink/ink4397.xml"/><Relationship Id="rId265" Type="http://schemas.openxmlformats.org/officeDocument/2006/relationships/image" Target="../media/image1259.png"/><Relationship Id="rId472" Type="http://schemas.openxmlformats.org/officeDocument/2006/relationships/customXml" Target="../ink/ink4625.xml"/><Relationship Id="rId528" Type="http://schemas.openxmlformats.org/officeDocument/2006/relationships/customXml" Target="../ink/ink4645.xml"/><Relationship Id="rId735" Type="http://schemas.openxmlformats.org/officeDocument/2006/relationships/image" Target="../media/image1565.png"/><Relationship Id="rId125" Type="http://schemas.openxmlformats.org/officeDocument/2006/relationships/image" Target="../media/image1182.png"/><Relationship Id="rId167" Type="http://schemas.openxmlformats.org/officeDocument/2006/relationships/image" Target="../media/image1205.png"/><Relationship Id="rId332" Type="http://schemas.openxmlformats.org/officeDocument/2006/relationships/customXml" Target="../ink/ink4554.xml"/><Relationship Id="rId374" Type="http://schemas.openxmlformats.org/officeDocument/2006/relationships/customXml" Target="../ink/ink4575.xml"/><Relationship Id="rId777" Type="http://schemas.openxmlformats.org/officeDocument/2006/relationships/image" Target="../media/image1627.png"/><Relationship Id="rId71" Type="http://schemas.openxmlformats.org/officeDocument/2006/relationships/image" Target="../media/image1152.png"/><Relationship Id="rId234" Type="http://schemas.openxmlformats.org/officeDocument/2006/relationships/customXml" Target="../ink/ink4505.xml"/><Relationship Id="rId802" Type="http://schemas.openxmlformats.org/officeDocument/2006/relationships/customXml" Target="../ink/ink4721.xml"/><Relationship Id="rId2" Type="http://schemas.openxmlformats.org/officeDocument/2006/relationships/customXml" Target="../ink/ink4389.xml"/><Relationship Id="rId29" Type="http://schemas.openxmlformats.org/officeDocument/2006/relationships/image" Target="../media/image1128.png"/><Relationship Id="rId276" Type="http://schemas.openxmlformats.org/officeDocument/2006/relationships/customXml" Target="../ink/ink4526.xml"/><Relationship Id="rId441" Type="http://schemas.openxmlformats.org/officeDocument/2006/relationships/image" Target="../media/image1368.png"/><Relationship Id="rId483" Type="http://schemas.openxmlformats.org/officeDocument/2006/relationships/image" Target="../media/image1395.png"/><Relationship Id="rId539" Type="http://schemas.openxmlformats.org/officeDocument/2006/relationships/image" Target="../media/image1429.png"/><Relationship Id="rId704" Type="http://schemas.openxmlformats.org/officeDocument/2006/relationships/customXml" Target="../ink/ink4672.xml"/><Relationship Id="rId746" Type="http://schemas.openxmlformats.org/officeDocument/2006/relationships/customXml" Target="../ink/ink4693.xml"/><Relationship Id="rId40" Type="http://schemas.openxmlformats.org/officeDocument/2006/relationships/customXml" Target="../ink/ink4408.xml"/><Relationship Id="rId136" Type="http://schemas.openxmlformats.org/officeDocument/2006/relationships/customXml" Target="../ink/ink4456.xml"/><Relationship Id="rId178" Type="http://schemas.openxmlformats.org/officeDocument/2006/relationships/customXml" Target="../ink/ink4477.xml"/><Relationship Id="rId301" Type="http://schemas.openxmlformats.org/officeDocument/2006/relationships/image" Target="../media/image1283.png"/><Relationship Id="rId343" Type="http://schemas.openxmlformats.org/officeDocument/2006/relationships/image" Target="../media/image1308.png"/><Relationship Id="rId788" Type="http://schemas.openxmlformats.org/officeDocument/2006/relationships/customXml" Target="../ink/ink4714.xml"/><Relationship Id="rId82" Type="http://schemas.openxmlformats.org/officeDocument/2006/relationships/customXml" Target="../ink/ink4429.xml"/><Relationship Id="rId203" Type="http://schemas.openxmlformats.org/officeDocument/2006/relationships/image" Target="../media/image1225.png"/><Relationship Id="rId385" Type="http://schemas.openxmlformats.org/officeDocument/2006/relationships/image" Target="../media/image1335.png"/><Relationship Id="rId592" Type="http://schemas.openxmlformats.org/officeDocument/2006/relationships/customXml" Target="../ink/ink4654.xml"/><Relationship Id="rId606" Type="http://schemas.openxmlformats.org/officeDocument/2006/relationships/customXml" Target="../ink/ink4661.xml"/><Relationship Id="rId245" Type="http://schemas.openxmlformats.org/officeDocument/2006/relationships/image" Target="../media/image1248.png"/><Relationship Id="rId287" Type="http://schemas.openxmlformats.org/officeDocument/2006/relationships/image" Target="../media/image1274.png"/><Relationship Id="rId410" Type="http://schemas.openxmlformats.org/officeDocument/2006/relationships/customXml" Target="../ink/ink4593.xml"/><Relationship Id="rId452" Type="http://schemas.openxmlformats.org/officeDocument/2006/relationships/customXml" Target="../ink/ink4615.xml"/><Relationship Id="rId494" Type="http://schemas.openxmlformats.org/officeDocument/2006/relationships/customXml" Target="../ink/ink4636.xml"/><Relationship Id="rId715" Type="http://schemas.openxmlformats.org/officeDocument/2006/relationships/image" Target="../media/image1549.png"/><Relationship Id="rId105" Type="http://schemas.openxmlformats.org/officeDocument/2006/relationships/image" Target="../media/image1171.png"/><Relationship Id="rId147" Type="http://schemas.openxmlformats.org/officeDocument/2006/relationships/image" Target="../media/image1194.png"/><Relationship Id="rId312" Type="http://schemas.openxmlformats.org/officeDocument/2006/relationships/customXml" Target="../ink/ink4544.xml"/><Relationship Id="rId354" Type="http://schemas.openxmlformats.org/officeDocument/2006/relationships/customXml" Target="../ink/ink4565.xml"/><Relationship Id="rId757" Type="http://schemas.openxmlformats.org/officeDocument/2006/relationships/image" Target="../media/image1615.png"/><Relationship Id="rId799" Type="http://schemas.openxmlformats.org/officeDocument/2006/relationships/image" Target="../media/image1642.png"/><Relationship Id="rId51" Type="http://schemas.openxmlformats.org/officeDocument/2006/relationships/image" Target="../media/image1141.png"/><Relationship Id="rId93" Type="http://schemas.openxmlformats.org/officeDocument/2006/relationships/image" Target="../media/image1164.png"/><Relationship Id="rId189" Type="http://schemas.openxmlformats.org/officeDocument/2006/relationships/image" Target="../media/image1217.png"/><Relationship Id="rId396" Type="http://schemas.openxmlformats.org/officeDocument/2006/relationships/customXml" Target="../ink/ink4586.xml"/><Relationship Id="rId617" Type="http://schemas.openxmlformats.org/officeDocument/2006/relationships/image" Target="../media/image1478.png"/><Relationship Id="rId214" Type="http://schemas.openxmlformats.org/officeDocument/2006/relationships/customXml" Target="../ink/ink4495.xml"/><Relationship Id="rId256" Type="http://schemas.openxmlformats.org/officeDocument/2006/relationships/customXml" Target="../ink/ink4516.xml"/><Relationship Id="rId298" Type="http://schemas.openxmlformats.org/officeDocument/2006/relationships/customXml" Target="../ink/ink4537.xml"/><Relationship Id="rId421" Type="http://schemas.openxmlformats.org/officeDocument/2006/relationships/image" Target="../media/image1357.png"/><Relationship Id="rId463" Type="http://schemas.openxmlformats.org/officeDocument/2006/relationships/image" Target="../media/image1383.png"/><Relationship Id="rId519" Type="http://schemas.openxmlformats.org/officeDocument/2006/relationships/image" Target="../media/image1417.png"/><Relationship Id="rId116" Type="http://schemas.openxmlformats.org/officeDocument/2006/relationships/customXml" Target="../ink/ink4446.xml"/><Relationship Id="rId158" Type="http://schemas.openxmlformats.org/officeDocument/2006/relationships/customXml" Target="../ink/ink4467.xml"/><Relationship Id="rId323" Type="http://schemas.openxmlformats.org/officeDocument/2006/relationships/image" Target="../media/image1296.png"/><Relationship Id="rId530" Type="http://schemas.openxmlformats.org/officeDocument/2006/relationships/customXml" Target="../ink/ink4646.xml"/><Relationship Id="rId726" Type="http://schemas.openxmlformats.org/officeDocument/2006/relationships/customXml" Target="../ink/ink4683.xml"/><Relationship Id="rId768" Type="http://schemas.openxmlformats.org/officeDocument/2006/relationships/customXml" Target="../ink/ink4704.xml"/><Relationship Id="rId20" Type="http://schemas.openxmlformats.org/officeDocument/2006/relationships/customXml" Target="../ink/ink4398.xml"/><Relationship Id="rId62" Type="http://schemas.openxmlformats.org/officeDocument/2006/relationships/customXml" Target="../ink/ink4419.xml"/><Relationship Id="rId365" Type="http://schemas.openxmlformats.org/officeDocument/2006/relationships/image" Target="../media/image1323.png"/><Relationship Id="rId225" Type="http://schemas.openxmlformats.org/officeDocument/2006/relationships/image" Target="../media/image1237.png"/><Relationship Id="rId267" Type="http://schemas.openxmlformats.org/officeDocument/2006/relationships/image" Target="../media/image1262.png"/><Relationship Id="rId432" Type="http://schemas.openxmlformats.org/officeDocument/2006/relationships/customXml" Target="../ink/ink4605.xml"/><Relationship Id="rId474" Type="http://schemas.openxmlformats.org/officeDocument/2006/relationships/customXml" Target="../ink/ink4626.xml"/><Relationship Id="rId127" Type="http://schemas.openxmlformats.org/officeDocument/2006/relationships/image" Target="../media/image1183.png"/><Relationship Id="rId737" Type="http://schemas.openxmlformats.org/officeDocument/2006/relationships/image" Target="../media/image1566.png"/><Relationship Id="rId779" Type="http://schemas.openxmlformats.org/officeDocument/2006/relationships/image" Target="../media/image1628.png"/><Relationship Id="rId31" Type="http://schemas.openxmlformats.org/officeDocument/2006/relationships/image" Target="../media/image1129.png"/><Relationship Id="rId73" Type="http://schemas.openxmlformats.org/officeDocument/2006/relationships/image" Target="../media/image1153.png"/><Relationship Id="rId169" Type="http://schemas.openxmlformats.org/officeDocument/2006/relationships/image" Target="../media/image1206.png"/><Relationship Id="rId334" Type="http://schemas.openxmlformats.org/officeDocument/2006/relationships/customXml" Target="../ink/ink4555.xml"/><Relationship Id="rId376" Type="http://schemas.openxmlformats.org/officeDocument/2006/relationships/customXml" Target="../ink/ink4576.xml"/><Relationship Id="rId541" Type="http://schemas.openxmlformats.org/officeDocument/2006/relationships/image" Target="../media/image1432.png"/><Relationship Id="rId790" Type="http://schemas.openxmlformats.org/officeDocument/2006/relationships/customXml" Target="../ink/ink4715.xml"/><Relationship Id="rId804" Type="http://schemas.openxmlformats.org/officeDocument/2006/relationships/customXml" Target="../ink/ink4722.xml"/><Relationship Id="rId4" Type="http://schemas.openxmlformats.org/officeDocument/2006/relationships/customXml" Target="../ink/ink4390.xml"/><Relationship Id="rId180" Type="http://schemas.openxmlformats.org/officeDocument/2006/relationships/customXml" Target="../ink/ink4478.xml"/><Relationship Id="rId236" Type="http://schemas.openxmlformats.org/officeDocument/2006/relationships/customXml" Target="../ink/ink4506.xml"/><Relationship Id="rId278" Type="http://schemas.openxmlformats.org/officeDocument/2006/relationships/customXml" Target="../ink/ink4527.xml"/><Relationship Id="rId401" Type="http://schemas.openxmlformats.org/officeDocument/2006/relationships/image" Target="../media/image1345.png"/><Relationship Id="rId443" Type="http://schemas.openxmlformats.org/officeDocument/2006/relationships/image" Target="../media/image1369.png"/><Relationship Id="rId303" Type="http://schemas.openxmlformats.org/officeDocument/2006/relationships/image" Target="../media/image1284.png"/><Relationship Id="rId485" Type="http://schemas.openxmlformats.org/officeDocument/2006/relationships/image" Target="../media/image1396.png"/><Relationship Id="rId706" Type="http://schemas.openxmlformats.org/officeDocument/2006/relationships/customXml" Target="../ink/ink4673.xml"/><Relationship Id="rId748" Type="http://schemas.openxmlformats.org/officeDocument/2006/relationships/customXml" Target="../ink/ink4694.xml"/><Relationship Id="rId42" Type="http://schemas.openxmlformats.org/officeDocument/2006/relationships/customXml" Target="../ink/ink4409.xml"/><Relationship Id="rId84" Type="http://schemas.openxmlformats.org/officeDocument/2006/relationships/customXml" Target="../ink/ink4430.xml"/><Relationship Id="rId138" Type="http://schemas.openxmlformats.org/officeDocument/2006/relationships/customXml" Target="../ink/ink4457.xml"/><Relationship Id="rId345" Type="http://schemas.openxmlformats.org/officeDocument/2006/relationships/image" Target="../media/image1309.png"/><Relationship Id="rId387" Type="http://schemas.openxmlformats.org/officeDocument/2006/relationships/image" Target="../media/image1336.png"/><Relationship Id="rId594" Type="http://schemas.openxmlformats.org/officeDocument/2006/relationships/customXml" Target="../ink/ink4655.xml"/><Relationship Id="rId608" Type="http://schemas.openxmlformats.org/officeDocument/2006/relationships/customXml" Target="../ink/ink4662.xml"/><Relationship Id="rId191" Type="http://schemas.openxmlformats.org/officeDocument/2006/relationships/image" Target="../media/image1218.png"/><Relationship Id="rId205" Type="http://schemas.openxmlformats.org/officeDocument/2006/relationships/image" Target="../media/image1226.png"/><Relationship Id="rId247" Type="http://schemas.openxmlformats.org/officeDocument/2006/relationships/image" Target="../media/image1249.png"/><Relationship Id="rId412" Type="http://schemas.openxmlformats.org/officeDocument/2006/relationships/customXml" Target="../ink/ink4594.xml"/><Relationship Id="rId107" Type="http://schemas.openxmlformats.org/officeDocument/2006/relationships/image" Target="../media/image1172.png"/><Relationship Id="rId289" Type="http://schemas.openxmlformats.org/officeDocument/2006/relationships/image" Target="../media/image1275.png"/><Relationship Id="rId454" Type="http://schemas.openxmlformats.org/officeDocument/2006/relationships/customXml" Target="../ink/ink4616.xml"/><Relationship Id="rId496" Type="http://schemas.openxmlformats.org/officeDocument/2006/relationships/customXml" Target="../ink/ink4637.xml"/><Relationship Id="rId717" Type="http://schemas.openxmlformats.org/officeDocument/2006/relationships/image" Target="../media/image1553.png"/><Relationship Id="rId759" Type="http://schemas.openxmlformats.org/officeDocument/2006/relationships/image" Target="../media/image1616.png"/><Relationship Id="rId11" Type="http://schemas.openxmlformats.org/officeDocument/2006/relationships/image" Target="../media/image1118.png"/><Relationship Id="rId53" Type="http://schemas.openxmlformats.org/officeDocument/2006/relationships/image" Target="../media/image1142.png"/><Relationship Id="rId149" Type="http://schemas.openxmlformats.org/officeDocument/2006/relationships/image" Target="../media/image1195.png"/><Relationship Id="rId314" Type="http://schemas.openxmlformats.org/officeDocument/2006/relationships/customXml" Target="../ink/ink4545.xml"/><Relationship Id="rId356" Type="http://schemas.openxmlformats.org/officeDocument/2006/relationships/customXml" Target="../ink/ink4566.xml"/><Relationship Id="rId398" Type="http://schemas.openxmlformats.org/officeDocument/2006/relationships/customXml" Target="../ink/ink4587.xml"/><Relationship Id="rId521" Type="http://schemas.openxmlformats.org/officeDocument/2006/relationships/image" Target="../media/image1418.png"/><Relationship Id="rId770" Type="http://schemas.openxmlformats.org/officeDocument/2006/relationships/customXml" Target="../ink/ink4705.xml"/><Relationship Id="rId95" Type="http://schemas.openxmlformats.org/officeDocument/2006/relationships/image" Target="../media/image1165.png"/><Relationship Id="rId160" Type="http://schemas.openxmlformats.org/officeDocument/2006/relationships/customXml" Target="../ink/ink4468.xml"/><Relationship Id="rId216" Type="http://schemas.openxmlformats.org/officeDocument/2006/relationships/customXml" Target="../ink/ink4496.xml"/><Relationship Id="rId423" Type="http://schemas.openxmlformats.org/officeDocument/2006/relationships/image" Target="../media/image1358.png"/><Relationship Id="rId258" Type="http://schemas.openxmlformats.org/officeDocument/2006/relationships/customXml" Target="../ink/ink4517.xml"/><Relationship Id="rId465" Type="http://schemas.openxmlformats.org/officeDocument/2006/relationships/image" Target="../media/image1384.png"/><Relationship Id="rId728" Type="http://schemas.openxmlformats.org/officeDocument/2006/relationships/customXml" Target="../ink/ink4684.xml"/><Relationship Id="rId22" Type="http://schemas.openxmlformats.org/officeDocument/2006/relationships/customXml" Target="../ink/ink4399.xml"/><Relationship Id="rId64" Type="http://schemas.openxmlformats.org/officeDocument/2006/relationships/customXml" Target="../ink/ink4420.xml"/><Relationship Id="rId118" Type="http://schemas.openxmlformats.org/officeDocument/2006/relationships/customXml" Target="../ink/ink4447.xml"/><Relationship Id="rId325" Type="http://schemas.openxmlformats.org/officeDocument/2006/relationships/image" Target="../media/image1297.png"/><Relationship Id="rId367" Type="http://schemas.openxmlformats.org/officeDocument/2006/relationships/image" Target="../media/image1324.png"/><Relationship Id="rId532" Type="http://schemas.openxmlformats.org/officeDocument/2006/relationships/customXml" Target="../ink/ink4647.xml"/><Relationship Id="rId171" Type="http://schemas.openxmlformats.org/officeDocument/2006/relationships/image" Target="../media/image1207.png"/><Relationship Id="rId227" Type="http://schemas.openxmlformats.org/officeDocument/2006/relationships/image" Target="../media/image1238.png"/><Relationship Id="rId781" Type="http://schemas.openxmlformats.org/officeDocument/2006/relationships/image" Target="../media/image1629.png"/><Relationship Id="rId269" Type="http://schemas.openxmlformats.org/officeDocument/2006/relationships/image" Target="../media/image1263.png"/><Relationship Id="rId434" Type="http://schemas.openxmlformats.org/officeDocument/2006/relationships/customXml" Target="../ink/ink4606.xml"/><Relationship Id="rId476" Type="http://schemas.openxmlformats.org/officeDocument/2006/relationships/customXml" Target="../ink/ink4627.xml"/><Relationship Id="rId739" Type="http://schemas.openxmlformats.org/officeDocument/2006/relationships/image" Target="../media/image1567.png"/><Relationship Id="rId33" Type="http://schemas.openxmlformats.org/officeDocument/2006/relationships/image" Target="../media/image1131.png"/><Relationship Id="rId129" Type="http://schemas.openxmlformats.org/officeDocument/2006/relationships/image" Target="../media/image1184.png"/><Relationship Id="rId280" Type="http://schemas.openxmlformats.org/officeDocument/2006/relationships/customXml" Target="../ink/ink4528.xml"/><Relationship Id="rId336" Type="http://schemas.openxmlformats.org/officeDocument/2006/relationships/customXml" Target="../ink/ink4556.xml"/><Relationship Id="rId75" Type="http://schemas.openxmlformats.org/officeDocument/2006/relationships/image" Target="../media/image1154.png"/><Relationship Id="rId140" Type="http://schemas.openxmlformats.org/officeDocument/2006/relationships/customXml" Target="../ink/ink4458.xml"/><Relationship Id="rId182" Type="http://schemas.openxmlformats.org/officeDocument/2006/relationships/customXml" Target="../ink/ink4479.xml"/><Relationship Id="rId378" Type="http://schemas.openxmlformats.org/officeDocument/2006/relationships/customXml" Target="../ink/ink4577.xml"/><Relationship Id="rId403" Type="http://schemas.openxmlformats.org/officeDocument/2006/relationships/image" Target="../media/image1346.png"/><Relationship Id="rId750" Type="http://schemas.openxmlformats.org/officeDocument/2006/relationships/customXml" Target="../ink/ink4695.xml"/><Relationship Id="rId792" Type="http://schemas.openxmlformats.org/officeDocument/2006/relationships/customXml" Target="../ink/ink4716.xml"/><Relationship Id="rId806" Type="http://schemas.openxmlformats.org/officeDocument/2006/relationships/customXml" Target="../ink/ink4723.xml"/><Relationship Id="rId6" Type="http://schemas.openxmlformats.org/officeDocument/2006/relationships/customXml" Target="../ink/ink4391.xml"/><Relationship Id="rId238" Type="http://schemas.openxmlformats.org/officeDocument/2006/relationships/customXml" Target="../ink/ink4507.xml"/><Relationship Id="rId445" Type="http://schemas.openxmlformats.org/officeDocument/2006/relationships/image" Target="../media/image1372.png"/><Relationship Id="rId487" Type="http://schemas.openxmlformats.org/officeDocument/2006/relationships/image" Target="../media/image1397.png"/><Relationship Id="rId610" Type="http://schemas.openxmlformats.org/officeDocument/2006/relationships/customXml" Target="../ink/ink4663.xml"/><Relationship Id="rId708" Type="http://schemas.openxmlformats.org/officeDocument/2006/relationships/customXml" Target="../ink/ink4674.xml"/><Relationship Id="rId291" Type="http://schemas.openxmlformats.org/officeDocument/2006/relationships/image" Target="../media/image1276.png"/><Relationship Id="rId305" Type="http://schemas.openxmlformats.org/officeDocument/2006/relationships/image" Target="../media/image1285.png"/><Relationship Id="rId347" Type="http://schemas.openxmlformats.org/officeDocument/2006/relationships/image" Target="../media/image1312.png"/><Relationship Id="rId44" Type="http://schemas.openxmlformats.org/officeDocument/2006/relationships/customXml" Target="../ink/ink4410.xml"/><Relationship Id="rId86" Type="http://schemas.openxmlformats.org/officeDocument/2006/relationships/customXml" Target="../ink/ink4431.xml"/><Relationship Id="rId151" Type="http://schemas.openxmlformats.org/officeDocument/2006/relationships/image" Target="../media/image1196.png"/><Relationship Id="rId389" Type="http://schemas.openxmlformats.org/officeDocument/2006/relationships/image" Target="../media/image1337.png"/><Relationship Id="rId596" Type="http://schemas.openxmlformats.org/officeDocument/2006/relationships/customXml" Target="../ink/ink4656.xml"/><Relationship Id="rId761" Type="http://schemas.openxmlformats.org/officeDocument/2006/relationships/image" Target="../media/image1617.png"/><Relationship Id="rId193" Type="http://schemas.openxmlformats.org/officeDocument/2006/relationships/image" Target="../media/image1219.png"/><Relationship Id="rId207" Type="http://schemas.openxmlformats.org/officeDocument/2006/relationships/image" Target="../media/image1227.png"/><Relationship Id="rId249" Type="http://schemas.openxmlformats.org/officeDocument/2006/relationships/image" Target="../media/image1251.png"/><Relationship Id="rId414" Type="http://schemas.openxmlformats.org/officeDocument/2006/relationships/customXml" Target="../ink/ink4595.xml"/><Relationship Id="rId456" Type="http://schemas.openxmlformats.org/officeDocument/2006/relationships/customXml" Target="../ink/ink4617.xml"/><Relationship Id="rId498" Type="http://schemas.openxmlformats.org/officeDocument/2006/relationships/customXml" Target="../ink/ink4638.xml"/><Relationship Id="rId13" Type="http://schemas.openxmlformats.org/officeDocument/2006/relationships/image" Target="../media/image1119.png"/><Relationship Id="rId109" Type="http://schemas.openxmlformats.org/officeDocument/2006/relationships/image" Target="../media/image1173.png"/><Relationship Id="rId260" Type="http://schemas.openxmlformats.org/officeDocument/2006/relationships/customXml" Target="../ink/ink4518.xml"/><Relationship Id="rId316" Type="http://schemas.openxmlformats.org/officeDocument/2006/relationships/customXml" Target="../ink/ink4546.xml"/><Relationship Id="rId523" Type="http://schemas.openxmlformats.org/officeDocument/2006/relationships/image" Target="../media/image1419.png"/><Relationship Id="rId719" Type="http://schemas.openxmlformats.org/officeDocument/2006/relationships/image" Target="../media/image1554.png"/><Relationship Id="rId55" Type="http://schemas.openxmlformats.org/officeDocument/2006/relationships/image" Target="../media/image1143.png"/><Relationship Id="rId97" Type="http://schemas.openxmlformats.org/officeDocument/2006/relationships/image" Target="../media/image1166.png"/><Relationship Id="rId120" Type="http://schemas.openxmlformats.org/officeDocument/2006/relationships/customXml" Target="../ink/ink4448.xml"/><Relationship Id="rId358" Type="http://schemas.openxmlformats.org/officeDocument/2006/relationships/customXml" Target="../ink/ink4567.xml"/><Relationship Id="rId730" Type="http://schemas.openxmlformats.org/officeDocument/2006/relationships/customXml" Target="../ink/ink4685.xml"/><Relationship Id="rId772" Type="http://schemas.openxmlformats.org/officeDocument/2006/relationships/customXml" Target="../ink/ink4706.xml"/><Relationship Id="rId162" Type="http://schemas.openxmlformats.org/officeDocument/2006/relationships/customXml" Target="../ink/ink4469.xml"/><Relationship Id="rId218" Type="http://schemas.openxmlformats.org/officeDocument/2006/relationships/customXml" Target="../ink/ink4497.xml"/><Relationship Id="rId425" Type="http://schemas.openxmlformats.org/officeDocument/2006/relationships/customXml" Target="../ink/ink4601.xml"/><Relationship Id="rId467" Type="http://schemas.openxmlformats.org/officeDocument/2006/relationships/image" Target="../media/image1385.png"/><Relationship Id="rId271" Type="http://schemas.openxmlformats.org/officeDocument/2006/relationships/image" Target="../media/image1264.png"/><Relationship Id="rId24" Type="http://schemas.openxmlformats.org/officeDocument/2006/relationships/customXml" Target="../ink/ink4400.xml"/><Relationship Id="rId66" Type="http://schemas.openxmlformats.org/officeDocument/2006/relationships/customXml" Target="../ink/ink4421.xml"/><Relationship Id="rId131" Type="http://schemas.openxmlformats.org/officeDocument/2006/relationships/image" Target="../media/image1185.png"/><Relationship Id="rId327" Type="http://schemas.openxmlformats.org/officeDocument/2006/relationships/image" Target="../media/image1298.png"/><Relationship Id="rId369" Type="http://schemas.openxmlformats.org/officeDocument/2006/relationships/image" Target="../media/image1325.png"/><Relationship Id="rId534" Type="http://schemas.openxmlformats.org/officeDocument/2006/relationships/customXml" Target="../ink/ink4648.xml"/><Relationship Id="rId741" Type="http://schemas.openxmlformats.org/officeDocument/2006/relationships/image" Target="../media/image1568.png"/><Relationship Id="rId783" Type="http://schemas.openxmlformats.org/officeDocument/2006/relationships/image" Target="../media/image1632.png"/><Relationship Id="rId173" Type="http://schemas.openxmlformats.org/officeDocument/2006/relationships/image" Target="../media/image1208.png"/><Relationship Id="rId229" Type="http://schemas.openxmlformats.org/officeDocument/2006/relationships/image" Target="../media/image1239.png"/><Relationship Id="rId380" Type="http://schemas.openxmlformats.org/officeDocument/2006/relationships/customXml" Target="../ink/ink4578.xml"/><Relationship Id="rId436" Type="http://schemas.openxmlformats.org/officeDocument/2006/relationships/customXml" Target="../ink/ink4607.xml"/><Relationship Id="rId601" Type="http://schemas.openxmlformats.org/officeDocument/2006/relationships/image" Target="../media/image1468.png"/><Relationship Id="rId240" Type="http://schemas.openxmlformats.org/officeDocument/2006/relationships/customXml" Target="../ink/ink4508.xml"/><Relationship Id="rId478" Type="http://schemas.openxmlformats.org/officeDocument/2006/relationships/customXml" Target="../ink/ink4628.xml"/><Relationship Id="rId35" Type="http://schemas.openxmlformats.org/officeDocument/2006/relationships/image" Target="../media/image1132.png"/><Relationship Id="rId77" Type="http://schemas.openxmlformats.org/officeDocument/2006/relationships/image" Target="../media/image1155.png"/><Relationship Id="rId100" Type="http://schemas.openxmlformats.org/officeDocument/2006/relationships/customXml" Target="../ink/ink4438.xml"/><Relationship Id="rId282" Type="http://schemas.openxmlformats.org/officeDocument/2006/relationships/customXml" Target="../ink/ink4529.xml"/><Relationship Id="rId338" Type="http://schemas.openxmlformats.org/officeDocument/2006/relationships/customXml" Target="../ink/ink4557.xml"/><Relationship Id="rId710" Type="http://schemas.openxmlformats.org/officeDocument/2006/relationships/customXml" Target="../ink/ink4675.xml"/><Relationship Id="rId752" Type="http://schemas.openxmlformats.org/officeDocument/2006/relationships/customXml" Target="../ink/ink4696.xml"/><Relationship Id="rId8" Type="http://schemas.openxmlformats.org/officeDocument/2006/relationships/customXml" Target="../ink/ink4392.xml"/><Relationship Id="rId142" Type="http://schemas.openxmlformats.org/officeDocument/2006/relationships/customXml" Target="../ink/ink4459.xml"/><Relationship Id="rId184" Type="http://schemas.openxmlformats.org/officeDocument/2006/relationships/customXml" Target="../ink/ink4480.xml"/><Relationship Id="rId391" Type="http://schemas.openxmlformats.org/officeDocument/2006/relationships/image" Target="../media/image1338.png"/><Relationship Id="rId405" Type="http://schemas.openxmlformats.org/officeDocument/2006/relationships/image" Target="../media/image1347.png"/><Relationship Id="rId447" Type="http://schemas.openxmlformats.org/officeDocument/2006/relationships/image" Target="../media/image1373.png"/><Relationship Id="rId612" Type="http://schemas.openxmlformats.org/officeDocument/2006/relationships/customXml" Target="../ink/ink4664.xml"/><Relationship Id="rId794" Type="http://schemas.openxmlformats.org/officeDocument/2006/relationships/customXml" Target="../ink/ink4717.xml"/><Relationship Id="rId251" Type="http://schemas.openxmlformats.org/officeDocument/2006/relationships/image" Target="../media/image1252.png"/><Relationship Id="rId489" Type="http://schemas.openxmlformats.org/officeDocument/2006/relationships/image" Target="../media/image1398.png"/><Relationship Id="rId696" Type="http://schemas.openxmlformats.org/officeDocument/2006/relationships/customXml" Target="../ink/ink4668.xml"/><Relationship Id="rId46" Type="http://schemas.openxmlformats.org/officeDocument/2006/relationships/customXml" Target="../ink/ink4411.xml"/><Relationship Id="rId293" Type="http://schemas.openxmlformats.org/officeDocument/2006/relationships/image" Target="../media/image1277.png"/><Relationship Id="rId307" Type="http://schemas.openxmlformats.org/officeDocument/2006/relationships/image" Target="../media/image1286.png"/><Relationship Id="rId349" Type="http://schemas.openxmlformats.org/officeDocument/2006/relationships/image" Target="../media/image1313.png"/><Relationship Id="rId721" Type="http://schemas.openxmlformats.org/officeDocument/2006/relationships/image" Target="../media/image1555.png"/><Relationship Id="rId763" Type="http://schemas.openxmlformats.org/officeDocument/2006/relationships/image" Target="../media/image1618.png"/><Relationship Id="rId88" Type="http://schemas.openxmlformats.org/officeDocument/2006/relationships/customXml" Target="../ink/ink4432.xml"/><Relationship Id="rId111" Type="http://schemas.openxmlformats.org/officeDocument/2006/relationships/image" Target="../media/image1174.png"/><Relationship Id="rId153" Type="http://schemas.openxmlformats.org/officeDocument/2006/relationships/image" Target="../media/image1197.png"/><Relationship Id="rId195" Type="http://schemas.openxmlformats.org/officeDocument/2006/relationships/image" Target="../media/image1221.png"/><Relationship Id="rId209" Type="http://schemas.openxmlformats.org/officeDocument/2006/relationships/image" Target="../media/image1228.png"/><Relationship Id="rId360" Type="http://schemas.openxmlformats.org/officeDocument/2006/relationships/customXml" Target="../ink/ink4568.xml"/><Relationship Id="rId416" Type="http://schemas.openxmlformats.org/officeDocument/2006/relationships/customXml" Target="../ink/ink4596.xml"/><Relationship Id="rId598" Type="http://schemas.openxmlformats.org/officeDocument/2006/relationships/customXml" Target="../ink/ink4657.xml"/><Relationship Id="rId220" Type="http://schemas.openxmlformats.org/officeDocument/2006/relationships/customXml" Target="../ink/ink4498.xml"/><Relationship Id="rId458" Type="http://schemas.openxmlformats.org/officeDocument/2006/relationships/customXml" Target="../ink/ink4618.xml"/><Relationship Id="rId15" Type="http://schemas.openxmlformats.org/officeDocument/2006/relationships/image" Target="../media/image1121.png"/><Relationship Id="rId57" Type="http://schemas.openxmlformats.org/officeDocument/2006/relationships/image" Target="../media/image1144.png"/><Relationship Id="rId262" Type="http://schemas.openxmlformats.org/officeDocument/2006/relationships/customXml" Target="../ink/ink4519.xml"/><Relationship Id="rId318" Type="http://schemas.openxmlformats.org/officeDocument/2006/relationships/customXml" Target="../ink/ink4547.xml"/><Relationship Id="rId525" Type="http://schemas.openxmlformats.org/officeDocument/2006/relationships/image" Target="../media/image1422.png"/><Relationship Id="rId732" Type="http://schemas.openxmlformats.org/officeDocument/2006/relationships/customXml" Target="../ink/ink4686.xml"/><Relationship Id="rId99" Type="http://schemas.openxmlformats.org/officeDocument/2006/relationships/image" Target="../media/image1167.png"/><Relationship Id="rId122" Type="http://schemas.openxmlformats.org/officeDocument/2006/relationships/customXml" Target="../ink/ink4449.xml"/><Relationship Id="rId164" Type="http://schemas.openxmlformats.org/officeDocument/2006/relationships/customXml" Target="../ink/ink4470.xml"/><Relationship Id="rId371" Type="http://schemas.openxmlformats.org/officeDocument/2006/relationships/image" Target="../media/image1326.png"/><Relationship Id="rId774" Type="http://schemas.openxmlformats.org/officeDocument/2006/relationships/customXml" Target="../ink/ink4707.xml"/><Relationship Id="rId427" Type="http://schemas.openxmlformats.org/officeDocument/2006/relationships/image" Target="../media/image1359.png"/><Relationship Id="rId469" Type="http://schemas.openxmlformats.org/officeDocument/2006/relationships/image" Target="../media/image1386.png"/><Relationship Id="rId26" Type="http://schemas.openxmlformats.org/officeDocument/2006/relationships/customXml" Target="../ink/ink4401.xml"/><Relationship Id="rId231" Type="http://schemas.openxmlformats.org/officeDocument/2006/relationships/image" Target="../media/image1241.png"/><Relationship Id="rId273" Type="http://schemas.openxmlformats.org/officeDocument/2006/relationships/image" Target="../media/image1265.png"/><Relationship Id="rId329" Type="http://schemas.openxmlformats.org/officeDocument/2006/relationships/image" Target="../media/image1299.png"/><Relationship Id="rId480" Type="http://schemas.openxmlformats.org/officeDocument/2006/relationships/customXml" Target="../ink/ink4629.xml"/><Relationship Id="rId536" Type="http://schemas.openxmlformats.org/officeDocument/2006/relationships/customXml" Target="../ink/ink4649.xml"/><Relationship Id="rId701" Type="http://schemas.openxmlformats.org/officeDocument/2006/relationships/image" Target="../media/image1539.png"/><Relationship Id="rId68" Type="http://schemas.openxmlformats.org/officeDocument/2006/relationships/customXml" Target="../ink/ink4422.xml"/><Relationship Id="rId133" Type="http://schemas.openxmlformats.org/officeDocument/2006/relationships/image" Target="../media/image1186.png"/><Relationship Id="rId175" Type="http://schemas.openxmlformats.org/officeDocument/2006/relationships/image" Target="../media/image1209.png"/><Relationship Id="rId340" Type="http://schemas.openxmlformats.org/officeDocument/2006/relationships/customXml" Target="../ink/ink4558.xml"/><Relationship Id="rId743" Type="http://schemas.openxmlformats.org/officeDocument/2006/relationships/image" Target="../media/image1569.png"/><Relationship Id="rId785" Type="http://schemas.openxmlformats.org/officeDocument/2006/relationships/image" Target="../media/image1633.png"/><Relationship Id="rId200" Type="http://schemas.openxmlformats.org/officeDocument/2006/relationships/customXml" Target="../ink/ink4488.xml"/><Relationship Id="rId382" Type="http://schemas.openxmlformats.org/officeDocument/2006/relationships/customXml" Target="../ink/ink4579.xml"/><Relationship Id="rId438" Type="http://schemas.openxmlformats.org/officeDocument/2006/relationships/customXml" Target="../ink/ink4608.xml"/><Relationship Id="rId603" Type="http://schemas.openxmlformats.org/officeDocument/2006/relationships/image" Target="../media/image1469.png"/><Relationship Id="rId242" Type="http://schemas.openxmlformats.org/officeDocument/2006/relationships/customXml" Target="../ink/ink4509.xml"/><Relationship Id="rId284" Type="http://schemas.openxmlformats.org/officeDocument/2006/relationships/customXml" Target="../ink/ink4530.xml"/><Relationship Id="rId491" Type="http://schemas.openxmlformats.org/officeDocument/2006/relationships/image" Target="../media/image1399.png"/><Relationship Id="rId712" Type="http://schemas.openxmlformats.org/officeDocument/2006/relationships/customXml" Target="../ink/ink4676.xml"/><Relationship Id="rId37" Type="http://schemas.openxmlformats.org/officeDocument/2006/relationships/image" Target="../media/image1133.png"/><Relationship Id="rId79" Type="http://schemas.openxmlformats.org/officeDocument/2006/relationships/image" Target="../media/image1156.png"/><Relationship Id="rId102" Type="http://schemas.openxmlformats.org/officeDocument/2006/relationships/customXml" Target="../ink/ink4439.xml"/><Relationship Id="rId144" Type="http://schemas.openxmlformats.org/officeDocument/2006/relationships/customXml" Target="../ink/ink4460.xml"/><Relationship Id="rId589" Type="http://schemas.openxmlformats.org/officeDocument/2006/relationships/image" Target="../media/image1462.png"/><Relationship Id="rId754" Type="http://schemas.openxmlformats.org/officeDocument/2006/relationships/customXml" Target="../ink/ink4697.xml"/><Relationship Id="rId796" Type="http://schemas.openxmlformats.org/officeDocument/2006/relationships/customXml" Target="../ink/ink4718.xml"/><Relationship Id="rId90" Type="http://schemas.openxmlformats.org/officeDocument/2006/relationships/customXml" Target="../ink/ink4433.xml"/><Relationship Id="rId186" Type="http://schemas.openxmlformats.org/officeDocument/2006/relationships/customXml" Target="../ink/ink4481.xml"/><Relationship Id="rId351" Type="http://schemas.openxmlformats.org/officeDocument/2006/relationships/image" Target="../media/image1314.png"/><Relationship Id="rId393" Type="http://schemas.openxmlformats.org/officeDocument/2006/relationships/image" Target="../media/image1339.png"/><Relationship Id="rId407" Type="http://schemas.openxmlformats.org/officeDocument/2006/relationships/image" Target="../media/image1348.png"/><Relationship Id="rId449" Type="http://schemas.openxmlformats.org/officeDocument/2006/relationships/image" Target="../media/image1374.png"/><Relationship Id="rId614" Type="http://schemas.openxmlformats.org/officeDocument/2006/relationships/customXml" Target="../ink/ink4665.xml"/><Relationship Id="rId211" Type="http://schemas.openxmlformats.org/officeDocument/2006/relationships/image" Target="../media/image1229.png"/><Relationship Id="rId253" Type="http://schemas.openxmlformats.org/officeDocument/2006/relationships/image" Target="../media/image1253.png"/><Relationship Id="rId295" Type="http://schemas.openxmlformats.org/officeDocument/2006/relationships/image" Target="../media/image1278.png"/><Relationship Id="rId309" Type="http://schemas.openxmlformats.org/officeDocument/2006/relationships/image" Target="../media/image1287.png"/><Relationship Id="rId460" Type="http://schemas.openxmlformats.org/officeDocument/2006/relationships/customXml" Target="../ink/ink4619.xml"/><Relationship Id="rId516" Type="http://schemas.openxmlformats.org/officeDocument/2006/relationships/customXml" Target="../ink/ink4639.xml"/><Relationship Id="rId698" Type="http://schemas.openxmlformats.org/officeDocument/2006/relationships/customXml" Target="../ink/ink4669.xml"/><Relationship Id="rId48" Type="http://schemas.openxmlformats.org/officeDocument/2006/relationships/customXml" Target="../ink/ink4412.xml"/><Relationship Id="rId113" Type="http://schemas.openxmlformats.org/officeDocument/2006/relationships/image" Target="../media/image1175.png"/><Relationship Id="rId320" Type="http://schemas.openxmlformats.org/officeDocument/2006/relationships/customXml" Target="../ink/ink4548.xml"/><Relationship Id="rId723" Type="http://schemas.openxmlformats.org/officeDocument/2006/relationships/image" Target="../media/image1556.png"/><Relationship Id="rId765" Type="http://schemas.openxmlformats.org/officeDocument/2006/relationships/image" Target="../media/image1619.png"/><Relationship Id="rId155" Type="http://schemas.openxmlformats.org/officeDocument/2006/relationships/image" Target="../media/image1198.png"/><Relationship Id="rId197" Type="http://schemas.openxmlformats.org/officeDocument/2006/relationships/image" Target="../media/image1222.png"/><Relationship Id="rId362" Type="http://schemas.openxmlformats.org/officeDocument/2006/relationships/customXml" Target="../ink/ink4569.xml"/><Relationship Id="rId418" Type="http://schemas.openxmlformats.org/officeDocument/2006/relationships/customXml" Target="../ink/ink4597.xml"/><Relationship Id="rId222" Type="http://schemas.openxmlformats.org/officeDocument/2006/relationships/customXml" Target="../ink/ink4499.xml"/><Relationship Id="rId264" Type="http://schemas.openxmlformats.org/officeDocument/2006/relationships/customXml" Target="../ink/ink4520.xml"/><Relationship Id="rId471" Type="http://schemas.openxmlformats.org/officeDocument/2006/relationships/image" Target="../media/image1387.png"/><Relationship Id="rId17" Type="http://schemas.openxmlformats.org/officeDocument/2006/relationships/image" Target="../media/image1122.png"/><Relationship Id="rId59" Type="http://schemas.openxmlformats.org/officeDocument/2006/relationships/image" Target="../media/image1145.png"/><Relationship Id="rId124" Type="http://schemas.openxmlformats.org/officeDocument/2006/relationships/customXml" Target="../ink/ink4450.xml"/><Relationship Id="rId527" Type="http://schemas.openxmlformats.org/officeDocument/2006/relationships/image" Target="../media/image1423.png"/><Relationship Id="rId734" Type="http://schemas.openxmlformats.org/officeDocument/2006/relationships/customXml" Target="../ink/ink4687.xml"/><Relationship Id="rId776" Type="http://schemas.openxmlformats.org/officeDocument/2006/relationships/customXml" Target="../ink/ink4708.xml"/><Relationship Id="rId70" Type="http://schemas.openxmlformats.org/officeDocument/2006/relationships/customXml" Target="../ink/ink4423.xml"/><Relationship Id="rId166" Type="http://schemas.openxmlformats.org/officeDocument/2006/relationships/customXml" Target="../ink/ink4471.xml"/><Relationship Id="rId331" Type="http://schemas.openxmlformats.org/officeDocument/2006/relationships/image" Target="../media/image1302.png"/><Relationship Id="rId373" Type="http://schemas.openxmlformats.org/officeDocument/2006/relationships/image" Target="../media/image1327.png"/><Relationship Id="rId429" Type="http://schemas.openxmlformats.org/officeDocument/2006/relationships/image" Target="../media/image1362.png"/><Relationship Id="rId801" Type="http://schemas.openxmlformats.org/officeDocument/2006/relationships/image" Target="../media/image1643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42.png"/><Relationship Id="rId440" Type="http://schemas.openxmlformats.org/officeDocument/2006/relationships/customXml" Target="../ink/ink4609.xml"/><Relationship Id="rId28" Type="http://schemas.openxmlformats.org/officeDocument/2006/relationships/customXml" Target="../ink/ink4402.xml"/><Relationship Id="rId275" Type="http://schemas.openxmlformats.org/officeDocument/2006/relationships/image" Target="../media/image1266.png"/><Relationship Id="rId300" Type="http://schemas.openxmlformats.org/officeDocument/2006/relationships/customXml" Target="../ink/ink4538.xml"/><Relationship Id="rId482" Type="http://schemas.openxmlformats.org/officeDocument/2006/relationships/customXml" Target="../ink/ink4630.xml"/><Relationship Id="rId538" Type="http://schemas.openxmlformats.org/officeDocument/2006/relationships/customXml" Target="../ink/ink4650.xml"/><Relationship Id="rId703" Type="http://schemas.openxmlformats.org/officeDocument/2006/relationships/image" Target="../media/image1543.png"/><Relationship Id="rId745" Type="http://schemas.openxmlformats.org/officeDocument/2006/relationships/image" Target="../media/image1573.png"/><Relationship Id="rId81" Type="http://schemas.openxmlformats.org/officeDocument/2006/relationships/image" Target="../media/image1157.png"/><Relationship Id="rId135" Type="http://schemas.openxmlformats.org/officeDocument/2006/relationships/image" Target="../media/image1187.png"/><Relationship Id="rId177" Type="http://schemas.openxmlformats.org/officeDocument/2006/relationships/image" Target="../media/image1211.png"/><Relationship Id="rId342" Type="http://schemas.openxmlformats.org/officeDocument/2006/relationships/customXml" Target="../ink/ink4559.xml"/><Relationship Id="rId384" Type="http://schemas.openxmlformats.org/officeDocument/2006/relationships/customXml" Target="../ink/ink4580.xml"/><Relationship Id="rId591" Type="http://schemas.openxmlformats.org/officeDocument/2006/relationships/image" Target="../media/image1463.png"/><Relationship Id="rId605" Type="http://schemas.openxmlformats.org/officeDocument/2006/relationships/image" Target="../media/image1472.png"/><Relationship Id="rId787" Type="http://schemas.openxmlformats.org/officeDocument/2006/relationships/image" Target="../media/image1634.png"/><Relationship Id="rId202" Type="http://schemas.openxmlformats.org/officeDocument/2006/relationships/customXml" Target="../ink/ink4489.xml"/><Relationship Id="rId244" Type="http://schemas.openxmlformats.org/officeDocument/2006/relationships/customXml" Target="../ink/ink4510.xml"/><Relationship Id="rId39" Type="http://schemas.openxmlformats.org/officeDocument/2006/relationships/image" Target="../media/image1134.png"/><Relationship Id="rId286" Type="http://schemas.openxmlformats.org/officeDocument/2006/relationships/customXml" Target="../ink/ink4531.xml"/><Relationship Id="rId451" Type="http://schemas.openxmlformats.org/officeDocument/2006/relationships/image" Target="../media/image1375.png"/><Relationship Id="rId493" Type="http://schemas.openxmlformats.org/officeDocument/2006/relationships/image" Target="../media/image1402.png"/><Relationship Id="rId714" Type="http://schemas.openxmlformats.org/officeDocument/2006/relationships/customXml" Target="../ink/ink4677.xml"/><Relationship Id="rId756" Type="http://schemas.openxmlformats.org/officeDocument/2006/relationships/customXml" Target="../ink/ink4698.xml"/><Relationship Id="rId50" Type="http://schemas.openxmlformats.org/officeDocument/2006/relationships/customXml" Target="../ink/ink4413.xml"/><Relationship Id="rId104" Type="http://schemas.openxmlformats.org/officeDocument/2006/relationships/customXml" Target="../ink/ink4440.xml"/><Relationship Id="rId146" Type="http://schemas.openxmlformats.org/officeDocument/2006/relationships/customXml" Target="../ink/ink4461.xml"/><Relationship Id="rId188" Type="http://schemas.openxmlformats.org/officeDocument/2006/relationships/customXml" Target="../ink/ink4482.xml"/><Relationship Id="rId311" Type="http://schemas.openxmlformats.org/officeDocument/2006/relationships/image" Target="../media/image1288.png"/><Relationship Id="rId353" Type="http://schemas.openxmlformats.org/officeDocument/2006/relationships/image" Target="../media/image1315.png"/><Relationship Id="rId395" Type="http://schemas.openxmlformats.org/officeDocument/2006/relationships/image" Target="../media/image1342.png"/><Relationship Id="rId409" Type="http://schemas.openxmlformats.org/officeDocument/2006/relationships/image" Target="../media/image1349.png"/><Relationship Id="rId798" Type="http://schemas.openxmlformats.org/officeDocument/2006/relationships/customXml" Target="../ink/ink4719.xml"/><Relationship Id="rId92" Type="http://schemas.openxmlformats.org/officeDocument/2006/relationships/customXml" Target="../ink/ink4434.xml"/><Relationship Id="rId213" Type="http://schemas.openxmlformats.org/officeDocument/2006/relationships/image" Target="../media/image1231.png"/><Relationship Id="rId420" Type="http://schemas.openxmlformats.org/officeDocument/2006/relationships/customXml" Target="../ink/ink4598.xml"/><Relationship Id="rId616" Type="http://schemas.openxmlformats.org/officeDocument/2006/relationships/customXml" Target="../ink/ink4666.xml"/><Relationship Id="rId255" Type="http://schemas.openxmlformats.org/officeDocument/2006/relationships/image" Target="../media/image1254.png"/><Relationship Id="rId297" Type="http://schemas.openxmlformats.org/officeDocument/2006/relationships/image" Target="../media/image1279.png"/><Relationship Id="rId462" Type="http://schemas.openxmlformats.org/officeDocument/2006/relationships/customXml" Target="../ink/ink4620.xml"/><Relationship Id="rId518" Type="http://schemas.openxmlformats.org/officeDocument/2006/relationships/customXml" Target="../ink/ink4640.xml"/><Relationship Id="rId725" Type="http://schemas.openxmlformats.org/officeDocument/2006/relationships/image" Target="../media/image1557.png"/><Relationship Id="rId115" Type="http://schemas.openxmlformats.org/officeDocument/2006/relationships/image" Target="../media/image1176.png"/><Relationship Id="rId157" Type="http://schemas.openxmlformats.org/officeDocument/2006/relationships/image" Target="../media/image1199.png"/><Relationship Id="rId322" Type="http://schemas.openxmlformats.org/officeDocument/2006/relationships/customXml" Target="../ink/ink4549.xml"/><Relationship Id="rId364" Type="http://schemas.openxmlformats.org/officeDocument/2006/relationships/customXml" Target="../ink/ink4570.xml"/><Relationship Id="rId767" Type="http://schemas.openxmlformats.org/officeDocument/2006/relationships/image" Target="../media/image1622.png"/><Relationship Id="rId61" Type="http://schemas.openxmlformats.org/officeDocument/2006/relationships/image" Target="../media/image1146.png"/><Relationship Id="rId199" Type="http://schemas.openxmlformats.org/officeDocument/2006/relationships/image" Target="../media/image1223.png"/><Relationship Id="rId19" Type="http://schemas.openxmlformats.org/officeDocument/2006/relationships/image" Target="../media/image1123.png"/><Relationship Id="rId224" Type="http://schemas.openxmlformats.org/officeDocument/2006/relationships/customXml" Target="../ink/ink4500.xml"/><Relationship Id="rId266" Type="http://schemas.openxmlformats.org/officeDocument/2006/relationships/customXml" Target="../ink/ink4521.xml"/><Relationship Id="rId431" Type="http://schemas.openxmlformats.org/officeDocument/2006/relationships/image" Target="../media/image1363.png"/><Relationship Id="rId473" Type="http://schemas.openxmlformats.org/officeDocument/2006/relationships/image" Target="../media/image1388.png"/><Relationship Id="rId529" Type="http://schemas.openxmlformats.org/officeDocument/2006/relationships/image" Target="../media/image1424.png"/><Relationship Id="rId736" Type="http://schemas.openxmlformats.org/officeDocument/2006/relationships/customXml" Target="../ink/ink4688.xml"/><Relationship Id="rId30" Type="http://schemas.openxmlformats.org/officeDocument/2006/relationships/customXml" Target="../ink/ink4403.xml"/><Relationship Id="rId126" Type="http://schemas.openxmlformats.org/officeDocument/2006/relationships/customXml" Target="../ink/ink4451.xml"/><Relationship Id="rId168" Type="http://schemas.openxmlformats.org/officeDocument/2006/relationships/customXml" Target="../ink/ink4472.xml"/><Relationship Id="rId333" Type="http://schemas.openxmlformats.org/officeDocument/2006/relationships/image" Target="../media/image1303.png"/><Relationship Id="rId540" Type="http://schemas.openxmlformats.org/officeDocument/2006/relationships/customXml" Target="../ink/ink4651.xml"/><Relationship Id="rId778" Type="http://schemas.openxmlformats.org/officeDocument/2006/relationships/customXml" Target="../ink/ink4709.xml"/><Relationship Id="rId72" Type="http://schemas.openxmlformats.org/officeDocument/2006/relationships/customXml" Target="../ink/ink4424.xml"/><Relationship Id="rId375" Type="http://schemas.openxmlformats.org/officeDocument/2006/relationships/image" Target="../media/image1328.png"/><Relationship Id="rId803" Type="http://schemas.openxmlformats.org/officeDocument/2006/relationships/image" Target="../media/image1644.png"/><Relationship Id="rId3" Type="http://schemas.openxmlformats.org/officeDocument/2006/relationships/image" Target="../media/image1114.png"/><Relationship Id="rId235" Type="http://schemas.openxmlformats.org/officeDocument/2006/relationships/image" Target="../media/image1243.png"/><Relationship Id="rId277" Type="http://schemas.openxmlformats.org/officeDocument/2006/relationships/image" Target="../media/image1267.png"/><Relationship Id="rId400" Type="http://schemas.openxmlformats.org/officeDocument/2006/relationships/customXml" Target="../ink/ink4588.xml"/><Relationship Id="rId442" Type="http://schemas.openxmlformats.org/officeDocument/2006/relationships/customXml" Target="../ink/ink4610.xml"/><Relationship Id="rId484" Type="http://schemas.openxmlformats.org/officeDocument/2006/relationships/customXml" Target="../ink/ink4631.xml"/><Relationship Id="rId705" Type="http://schemas.openxmlformats.org/officeDocument/2006/relationships/image" Target="../media/image1544.png"/><Relationship Id="rId137" Type="http://schemas.openxmlformats.org/officeDocument/2006/relationships/image" Target="../media/image1188.png"/><Relationship Id="rId302" Type="http://schemas.openxmlformats.org/officeDocument/2006/relationships/customXml" Target="../ink/ink4539.xml"/><Relationship Id="rId344" Type="http://schemas.openxmlformats.org/officeDocument/2006/relationships/customXml" Target="../ink/ink4560.xml"/><Relationship Id="rId747" Type="http://schemas.openxmlformats.org/officeDocument/2006/relationships/image" Target="../media/image1608.png"/><Relationship Id="rId789" Type="http://schemas.openxmlformats.org/officeDocument/2006/relationships/image" Target="../media/image1635.png"/><Relationship Id="rId41" Type="http://schemas.openxmlformats.org/officeDocument/2006/relationships/image" Target="../media/image1135.png"/><Relationship Id="rId83" Type="http://schemas.openxmlformats.org/officeDocument/2006/relationships/image" Target="../media/image1158.png"/><Relationship Id="rId179" Type="http://schemas.openxmlformats.org/officeDocument/2006/relationships/image" Target="../media/image1212.png"/><Relationship Id="rId386" Type="http://schemas.openxmlformats.org/officeDocument/2006/relationships/customXml" Target="../ink/ink4581.xml"/><Relationship Id="rId593" Type="http://schemas.openxmlformats.org/officeDocument/2006/relationships/image" Target="../media/image1464.png"/><Relationship Id="rId607" Type="http://schemas.openxmlformats.org/officeDocument/2006/relationships/image" Target="../media/image1473.png"/><Relationship Id="rId190" Type="http://schemas.openxmlformats.org/officeDocument/2006/relationships/customXml" Target="../ink/ink4483.xml"/><Relationship Id="rId204" Type="http://schemas.openxmlformats.org/officeDocument/2006/relationships/customXml" Target="../ink/ink4490.xml"/><Relationship Id="rId246" Type="http://schemas.openxmlformats.org/officeDocument/2006/relationships/customXml" Target="../ink/ink4511.xml"/><Relationship Id="rId288" Type="http://schemas.openxmlformats.org/officeDocument/2006/relationships/customXml" Target="../ink/ink4532.xml"/><Relationship Id="rId411" Type="http://schemas.openxmlformats.org/officeDocument/2006/relationships/image" Target="../media/image1352.png"/><Relationship Id="rId453" Type="http://schemas.openxmlformats.org/officeDocument/2006/relationships/image" Target="../media/image1376.png"/><Relationship Id="rId106" Type="http://schemas.openxmlformats.org/officeDocument/2006/relationships/customXml" Target="../ink/ink4441.xml"/><Relationship Id="rId313" Type="http://schemas.openxmlformats.org/officeDocument/2006/relationships/image" Target="../media/image1289.png"/><Relationship Id="rId495" Type="http://schemas.openxmlformats.org/officeDocument/2006/relationships/image" Target="../media/image1403.png"/><Relationship Id="rId716" Type="http://schemas.openxmlformats.org/officeDocument/2006/relationships/customXml" Target="../ink/ink4678.xml"/><Relationship Id="rId758" Type="http://schemas.openxmlformats.org/officeDocument/2006/relationships/customXml" Target="../ink/ink4699.xml"/><Relationship Id="rId10" Type="http://schemas.openxmlformats.org/officeDocument/2006/relationships/customXml" Target="../ink/ink4393.xml"/><Relationship Id="rId52" Type="http://schemas.openxmlformats.org/officeDocument/2006/relationships/customXml" Target="../ink/ink4414.xml"/><Relationship Id="rId94" Type="http://schemas.openxmlformats.org/officeDocument/2006/relationships/customXml" Target="../ink/ink4435.xml"/><Relationship Id="rId148" Type="http://schemas.openxmlformats.org/officeDocument/2006/relationships/customXml" Target="../ink/ink4462.xml"/><Relationship Id="rId355" Type="http://schemas.openxmlformats.org/officeDocument/2006/relationships/image" Target="../media/image1316.png"/><Relationship Id="rId397" Type="http://schemas.openxmlformats.org/officeDocument/2006/relationships/image" Target="../media/image1343.png"/><Relationship Id="rId520" Type="http://schemas.openxmlformats.org/officeDocument/2006/relationships/customXml" Target="../ink/ink4641.xml"/><Relationship Id="rId618" Type="http://schemas.openxmlformats.org/officeDocument/2006/relationships/customXml" Target="../ink/ink4667.xml"/><Relationship Id="rId215" Type="http://schemas.openxmlformats.org/officeDocument/2006/relationships/image" Target="../media/image1232.png"/><Relationship Id="rId257" Type="http://schemas.openxmlformats.org/officeDocument/2006/relationships/image" Target="../media/image1255.png"/><Relationship Id="rId422" Type="http://schemas.openxmlformats.org/officeDocument/2006/relationships/customXml" Target="../ink/ink4599.xml"/><Relationship Id="rId464" Type="http://schemas.openxmlformats.org/officeDocument/2006/relationships/customXml" Target="../ink/ink4621.xml"/><Relationship Id="rId299" Type="http://schemas.openxmlformats.org/officeDocument/2006/relationships/image" Target="../media/image1282.png"/><Relationship Id="rId727" Type="http://schemas.openxmlformats.org/officeDocument/2006/relationships/image" Target="../media/image1558.png"/><Relationship Id="rId63" Type="http://schemas.openxmlformats.org/officeDocument/2006/relationships/image" Target="../media/image1147.png"/><Relationship Id="rId159" Type="http://schemas.openxmlformats.org/officeDocument/2006/relationships/image" Target="../media/image1201.png"/><Relationship Id="rId366" Type="http://schemas.openxmlformats.org/officeDocument/2006/relationships/customXml" Target="../ink/ink4571.xml"/><Relationship Id="rId780" Type="http://schemas.openxmlformats.org/officeDocument/2006/relationships/customXml" Target="../ink/ink4710.xml"/><Relationship Id="rId226" Type="http://schemas.openxmlformats.org/officeDocument/2006/relationships/customXml" Target="../ink/ink4501.xml"/><Relationship Id="rId433" Type="http://schemas.openxmlformats.org/officeDocument/2006/relationships/image" Target="../media/image1364.png"/><Relationship Id="rId738" Type="http://schemas.openxmlformats.org/officeDocument/2006/relationships/customXml" Target="../ink/ink4689.xml"/><Relationship Id="rId74" Type="http://schemas.openxmlformats.org/officeDocument/2006/relationships/customXml" Target="../ink/ink4425.xml"/><Relationship Id="rId377" Type="http://schemas.openxmlformats.org/officeDocument/2006/relationships/image" Target="../media/image1329.png"/><Relationship Id="rId805" Type="http://schemas.openxmlformats.org/officeDocument/2006/relationships/image" Target="../media/image1645.png"/><Relationship Id="rId5" Type="http://schemas.openxmlformats.org/officeDocument/2006/relationships/image" Target="../media/image1115.png"/><Relationship Id="rId237" Type="http://schemas.openxmlformats.org/officeDocument/2006/relationships/image" Target="../media/image1244.png"/><Relationship Id="rId791" Type="http://schemas.openxmlformats.org/officeDocument/2006/relationships/image" Target="../media/image1636.png"/><Relationship Id="rId444" Type="http://schemas.openxmlformats.org/officeDocument/2006/relationships/customXml" Target="../ink/ink4611.xml"/><Relationship Id="rId749" Type="http://schemas.openxmlformats.org/officeDocument/2006/relationships/image" Target="../media/image1609.png"/><Relationship Id="rId290" Type="http://schemas.openxmlformats.org/officeDocument/2006/relationships/customXml" Target="../ink/ink4533.xml"/><Relationship Id="rId304" Type="http://schemas.openxmlformats.org/officeDocument/2006/relationships/customXml" Target="../ink/ink4540.xml"/><Relationship Id="rId388" Type="http://schemas.openxmlformats.org/officeDocument/2006/relationships/customXml" Target="../ink/ink4582.xml"/><Relationship Id="rId609" Type="http://schemas.openxmlformats.org/officeDocument/2006/relationships/image" Target="../media/image1474.png"/><Relationship Id="rId85" Type="http://schemas.openxmlformats.org/officeDocument/2006/relationships/image" Target="../media/image1159.png"/><Relationship Id="rId150" Type="http://schemas.openxmlformats.org/officeDocument/2006/relationships/customXml" Target="../ink/ink4463.xml"/><Relationship Id="rId595" Type="http://schemas.openxmlformats.org/officeDocument/2006/relationships/image" Target="../media/image1465.png"/><Relationship Id="rId248" Type="http://schemas.openxmlformats.org/officeDocument/2006/relationships/customXml" Target="../ink/ink4512.xml"/><Relationship Id="rId455" Type="http://schemas.openxmlformats.org/officeDocument/2006/relationships/image" Target="../media/image1377.png"/><Relationship Id="rId12" Type="http://schemas.openxmlformats.org/officeDocument/2006/relationships/customXml" Target="../ink/ink4394.xml"/><Relationship Id="rId108" Type="http://schemas.openxmlformats.org/officeDocument/2006/relationships/customXml" Target="../ink/ink4442.xml"/><Relationship Id="rId315" Type="http://schemas.openxmlformats.org/officeDocument/2006/relationships/image" Target="../media/image1292.png"/><Relationship Id="rId522" Type="http://schemas.openxmlformats.org/officeDocument/2006/relationships/customXml" Target="../ink/ink4642.xml"/><Relationship Id="rId96" Type="http://schemas.openxmlformats.org/officeDocument/2006/relationships/customXml" Target="../ink/ink4436.xml"/><Relationship Id="rId161" Type="http://schemas.openxmlformats.org/officeDocument/2006/relationships/image" Target="../media/image1202.png"/><Relationship Id="rId399" Type="http://schemas.openxmlformats.org/officeDocument/2006/relationships/image" Target="../media/image1344.png"/><Relationship Id="rId259" Type="http://schemas.openxmlformats.org/officeDocument/2006/relationships/image" Target="../media/image1256.png"/><Relationship Id="rId466" Type="http://schemas.openxmlformats.org/officeDocument/2006/relationships/customXml" Target="../ink/ink4622.xml"/><Relationship Id="rId23" Type="http://schemas.openxmlformats.org/officeDocument/2006/relationships/image" Target="../media/image1125.png"/><Relationship Id="rId119" Type="http://schemas.openxmlformats.org/officeDocument/2006/relationships/image" Target="../media/image1178.png"/><Relationship Id="rId326" Type="http://schemas.openxmlformats.org/officeDocument/2006/relationships/customXml" Target="../ink/ink4551.xml"/><Relationship Id="rId533" Type="http://schemas.openxmlformats.org/officeDocument/2006/relationships/image" Target="../media/image1426.png"/><Relationship Id="rId740" Type="http://schemas.openxmlformats.org/officeDocument/2006/relationships/customXml" Target="../ink/ink4690.xml"/><Relationship Id="rId172" Type="http://schemas.openxmlformats.org/officeDocument/2006/relationships/customXml" Target="../ink/ink4474.xml"/><Relationship Id="rId477" Type="http://schemas.openxmlformats.org/officeDocument/2006/relationships/image" Target="../media/image1392.png"/><Relationship Id="rId600" Type="http://schemas.openxmlformats.org/officeDocument/2006/relationships/customXml" Target="../ink/ink4658.xml"/><Relationship Id="rId337" Type="http://schemas.openxmlformats.org/officeDocument/2006/relationships/image" Target="../media/image1305.png"/><Relationship Id="rId34" Type="http://schemas.openxmlformats.org/officeDocument/2006/relationships/customXml" Target="../ink/ink4405.xml"/><Relationship Id="rId751" Type="http://schemas.openxmlformats.org/officeDocument/2006/relationships/image" Target="../media/image1612.png"/><Relationship Id="rId183" Type="http://schemas.openxmlformats.org/officeDocument/2006/relationships/image" Target="../media/image1214.png"/><Relationship Id="rId390" Type="http://schemas.openxmlformats.org/officeDocument/2006/relationships/customXml" Target="../ink/ink4583.xml"/><Relationship Id="rId404" Type="http://schemas.openxmlformats.org/officeDocument/2006/relationships/customXml" Target="../ink/ink4590.xml"/><Relationship Id="rId611" Type="http://schemas.openxmlformats.org/officeDocument/2006/relationships/image" Target="../media/image1475.png"/><Relationship Id="rId250" Type="http://schemas.openxmlformats.org/officeDocument/2006/relationships/customXml" Target="../ink/ink4513.xml"/><Relationship Id="rId488" Type="http://schemas.openxmlformats.org/officeDocument/2006/relationships/customXml" Target="../ink/ink4633.xml"/><Relationship Id="rId695" Type="http://schemas.openxmlformats.org/officeDocument/2006/relationships/image" Target="../media/image1536.png"/><Relationship Id="rId709" Type="http://schemas.openxmlformats.org/officeDocument/2006/relationships/image" Target="../media/image1546.png"/><Relationship Id="rId45" Type="http://schemas.openxmlformats.org/officeDocument/2006/relationships/image" Target="../media/image1137.png"/><Relationship Id="rId110" Type="http://schemas.openxmlformats.org/officeDocument/2006/relationships/customXml" Target="../ink/ink4443.xml"/><Relationship Id="rId348" Type="http://schemas.openxmlformats.org/officeDocument/2006/relationships/customXml" Target="../ink/ink4562.xml"/><Relationship Id="rId762" Type="http://schemas.openxmlformats.org/officeDocument/2006/relationships/customXml" Target="../ink/ink4701.xml"/><Relationship Id="rId194" Type="http://schemas.openxmlformats.org/officeDocument/2006/relationships/customXml" Target="../ink/ink4485.xml"/><Relationship Id="rId208" Type="http://schemas.openxmlformats.org/officeDocument/2006/relationships/customXml" Target="../ink/ink4492.xml"/><Relationship Id="rId415" Type="http://schemas.openxmlformats.org/officeDocument/2006/relationships/image" Target="../media/image1354.png"/><Relationship Id="rId261" Type="http://schemas.openxmlformats.org/officeDocument/2006/relationships/image" Target="../media/image1257.png"/><Relationship Id="rId56" Type="http://schemas.openxmlformats.org/officeDocument/2006/relationships/customXml" Target="../ink/ink4416.xml"/><Relationship Id="rId359" Type="http://schemas.openxmlformats.org/officeDocument/2006/relationships/image" Target="../media/image1318.png"/><Relationship Id="rId773" Type="http://schemas.openxmlformats.org/officeDocument/2006/relationships/image" Target="../media/image1625.png"/><Relationship Id="rId121" Type="http://schemas.openxmlformats.org/officeDocument/2006/relationships/image" Target="../media/image1179.png"/><Relationship Id="rId219" Type="http://schemas.openxmlformats.org/officeDocument/2006/relationships/image" Target="../media/image1234.png"/><Relationship Id="rId426" Type="http://schemas.openxmlformats.org/officeDocument/2006/relationships/customXml" Target="../ink/ink4602.xml"/><Relationship Id="rId67" Type="http://schemas.openxmlformats.org/officeDocument/2006/relationships/image" Target="../media/image1149.png"/><Relationship Id="rId272" Type="http://schemas.openxmlformats.org/officeDocument/2006/relationships/customXml" Target="../ink/ink4524.xml"/><Relationship Id="rId700" Type="http://schemas.openxmlformats.org/officeDocument/2006/relationships/customXml" Target="../ink/ink4670.xml"/><Relationship Id="rId132" Type="http://schemas.openxmlformats.org/officeDocument/2006/relationships/customXml" Target="../ink/ink4454.xml"/><Relationship Id="rId784" Type="http://schemas.openxmlformats.org/officeDocument/2006/relationships/customXml" Target="../ink/ink4712.xml"/><Relationship Id="rId437" Type="http://schemas.openxmlformats.org/officeDocument/2006/relationships/image" Target="../media/image1366.png"/><Relationship Id="rId283" Type="http://schemas.openxmlformats.org/officeDocument/2006/relationships/image" Target="../media/image1272.png"/><Relationship Id="rId490" Type="http://schemas.openxmlformats.org/officeDocument/2006/relationships/customXml" Target="../ink/ink4634.xml"/><Relationship Id="rId711" Type="http://schemas.openxmlformats.org/officeDocument/2006/relationships/image" Target="../media/image1547.png"/><Relationship Id="rId78" Type="http://schemas.openxmlformats.org/officeDocument/2006/relationships/customXml" Target="../ink/ink4427.xml"/><Relationship Id="rId143" Type="http://schemas.openxmlformats.org/officeDocument/2006/relationships/image" Target="../media/image1192.png"/><Relationship Id="rId350" Type="http://schemas.openxmlformats.org/officeDocument/2006/relationships/customXml" Target="../ink/ink4563.xml"/><Relationship Id="rId795" Type="http://schemas.openxmlformats.org/officeDocument/2006/relationships/image" Target="../media/image1638.png"/><Relationship Id="rId9" Type="http://schemas.openxmlformats.org/officeDocument/2006/relationships/image" Target="../media/image1117.png"/><Relationship Id="rId210" Type="http://schemas.openxmlformats.org/officeDocument/2006/relationships/customXml" Target="../ink/ink4493.xml"/><Relationship Id="rId448" Type="http://schemas.openxmlformats.org/officeDocument/2006/relationships/customXml" Target="../ink/ink4613.xml"/><Relationship Id="rId294" Type="http://schemas.openxmlformats.org/officeDocument/2006/relationships/customXml" Target="../ink/ink4535.xml"/><Relationship Id="rId308" Type="http://schemas.openxmlformats.org/officeDocument/2006/relationships/customXml" Target="../ink/ink4542.xml"/><Relationship Id="rId515" Type="http://schemas.openxmlformats.org/officeDocument/2006/relationships/image" Target="../media/image1415.png"/><Relationship Id="rId722" Type="http://schemas.openxmlformats.org/officeDocument/2006/relationships/customXml" Target="../ink/ink4681.xml"/><Relationship Id="rId89" Type="http://schemas.openxmlformats.org/officeDocument/2006/relationships/image" Target="../media/image1162.png"/><Relationship Id="rId154" Type="http://schemas.openxmlformats.org/officeDocument/2006/relationships/customXml" Target="../ink/ink4465.xml"/><Relationship Id="rId361" Type="http://schemas.openxmlformats.org/officeDocument/2006/relationships/image" Target="../media/image1319.png"/><Relationship Id="rId599" Type="http://schemas.openxmlformats.org/officeDocument/2006/relationships/image" Target="../media/image1467.png"/><Relationship Id="rId459" Type="http://schemas.openxmlformats.org/officeDocument/2006/relationships/image" Target="../media/image1379.png"/><Relationship Id="rId16" Type="http://schemas.openxmlformats.org/officeDocument/2006/relationships/customXml" Target="../ink/ink4396.xml"/><Relationship Id="rId221" Type="http://schemas.openxmlformats.org/officeDocument/2006/relationships/image" Target="../media/image1235.png"/><Relationship Id="rId319" Type="http://schemas.openxmlformats.org/officeDocument/2006/relationships/image" Target="../media/image1294.png"/><Relationship Id="rId526" Type="http://schemas.openxmlformats.org/officeDocument/2006/relationships/customXml" Target="../ink/ink4644.xml"/><Relationship Id="rId733" Type="http://schemas.openxmlformats.org/officeDocument/2006/relationships/image" Target="../media/image1564.png"/><Relationship Id="rId165" Type="http://schemas.openxmlformats.org/officeDocument/2006/relationships/image" Target="../media/image1204.png"/><Relationship Id="rId372" Type="http://schemas.openxmlformats.org/officeDocument/2006/relationships/customXml" Target="../ink/ink4574.xml"/><Relationship Id="rId800" Type="http://schemas.openxmlformats.org/officeDocument/2006/relationships/customXml" Target="../ink/ink4720.xml"/><Relationship Id="rId232" Type="http://schemas.openxmlformats.org/officeDocument/2006/relationships/customXml" Target="../ink/ink4504.xml"/><Relationship Id="rId27" Type="http://schemas.openxmlformats.org/officeDocument/2006/relationships/image" Target="../media/image1127.png"/><Relationship Id="rId537" Type="http://schemas.openxmlformats.org/officeDocument/2006/relationships/image" Target="../media/image1428.png"/><Relationship Id="rId744" Type="http://schemas.openxmlformats.org/officeDocument/2006/relationships/customXml" Target="../ink/ink4692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7.png"/><Relationship Id="rId769" Type="http://schemas.openxmlformats.org/officeDocument/2006/relationships/image" Target="../media/image1623.png"/><Relationship Id="rId21" Type="http://schemas.openxmlformats.org/officeDocument/2006/relationships/image" Target="../media/image1124.png"/><Relationship Id="rId324" Type="http://schemas.openxmlformats.org/officeDocument/2006/relationships/customXml" Target="../ink/ink4885.xml"/><Relationship Id="rId531" Type="http://schemas.openxmlformats.org/officeDocument/2006/relationships/image" Target="../media/image1425.png"/><Relationship Id="rId170" Type="http://schemas.openxmlformats.org/officeDocument/2006/relationships/customXml" Target="../ink/ink4808.xml"/><Relationship Id="rId268" Type="http://schemas.openxmlformats.org/officeDocument/2006/relationships/customXml" Target="../ink/ink4857.xml"/><Relationship Id="rId475" Type="http://schemas.openxmlformats.org/officeDocument/2006/relationships/image" Target="../media/image1389.png"/><Relationship Id="rId32" Type="http://schemas.openxmlformats.org/officeDocument/2006/relationships/customXml" Target="../ink/ink4739.xml"/><Relationship Id="rId128" Type="http://schemas.openxmlformats.org/officeDocument/2006/relationships/customXml" Target="../ink/ink4787.xml"/><Relationship Id="rId335" Type="http://schemas.openxmlformats.org/officeDocument/2006/relationships/image" Target="../media/image1304.png"/><Relationship Id="rId542" Type="http://schemas.openxmlformats.org/officeDocument/2006/relationships/customXml" Target="../ink/ink4987.xml"/><Relationship Id="rId181" Type="http://schemas.openxmlformats.org/officeDocument/2006/relationships/image" Target="../media/image1213.png"/><Relationship Id="rId402" Type="http://schemas.openxmlformats.org/officeDocument/2006/relationships/customXml" Target="../ink/ink4924.xml"/><Relationship Id="rId279" Type="http://schemas.openxmlformats.org/officeDocument/2006/relationships/image" Target="../media/image1268.png"/><Relationship Id="rId486" Type="http://schemas.openxmlformats.org/officeDocument/2006/relationships/customXml" Target="../ink/ink4967.xml"/><Relationship Id="rId707" Type="http://schemas.openxmlformats.org/officeDocument/2006/relationships/image" Target="../media/image1545.png"/><Relationship Id="rId43" Type="http://schemas.openxmlformats.org/officeDocument/2006/relationships/image" Target="../media/image1136.png"/><Relationship Id="rId139" Type="http://schemas.openxmlformats.org/officeDocument/2006/relationships/image" Target="../media/image1189.png"/><Relationship Id="rId346" Type="http://schemas.openxmlformats.org/officeDocument/2006/relationships/customXml" Target="../ink/ink4896.xml"/><Relationship Id="rId760" Type="http://schemas.openxmlformats.org/officeDocument/2006/relationships/customXml" Target="../ink/ink5035.xml"/><Relationship Id="rId192" Type="http://schemas.openxmlformats.org/officeDocument/2006/relationships/customXml" Target="../ink/ink4819.xml"/><Relationship Id="rId206" Type="http://schemas.openxmlformats.org/officeDocument/2006/relationships/customXml" Target="../ink/ink4826.xml"/><Relationship Id="rId413" Type="http://schemas.openxmlformats.org/officeDocument/2006/relationships/image" Target="../media/image1353.png"/><Relationship Id="rId497" Type="http://schemas.openxmlformats.org/officeDocument/2006/relationships/image" Target="../media/image1404.png"/><Relationship Id="rId718" Type="http://schemas.openxmlformats.org/officeDocument/2006/relationships/customXml" Target="../ink/ink5014.xml"/><Relationship Id="rId357" Type="http://schemas.openxmlformats.org/officeDocument/2006/relationships/image" Target="../media/image1317.png"/><Relationship Id="rId54" Type="http://schemas.openxmlformats.org/officeDocument/2006/relationships/customXml" Target="../ink/ink4750.xml"/><Relationship Id="rId217" Type="http://schemas.openxmlformats.org/officeDocument/2006/relationships/image" Target="../media/image1233.png"/><Relationship Id="rId771" Type="http://schemas.openxmlformats.org/officeDocument/2006/relationships/image" Target="../media/image1624.png"/><Relationship Id="rId424" Type="http://schemas.openxmlformats.org/officeDocument/2006/relationships/customXml" Target="../ink/ink4935.xml"/><Relationship Id="rId729" Type="http://schemas.openxmlformats.org/officeDocument/2006/relationships/image" Target="../media/image1559.png"/><Relationship Id="rId270" Type="http://schemas.openxmlformats.org/officeDocument/2006/relationships/customXml" Target="../ink/ink4858.xml"/><Relationship Id="rId65" Type="http://schemas.openxmlformats.org/officeDocument/2006/relationships/image" Target="../media/image1148.png"/><Relationship Id="rId130" Type="http://schemas.openxmlformats.org/officeDocument/2006/relationships/customXml" Target="../ink/ink4788.xml"/><Relationship Id="rId368" Type="http://schemas.openxmlformats.org/officeDocument/2006/relationships/customXml" Target="../ink/ink4907.xml"/><Relationship Id="rId782" Type="http://schemas.openxmlformats.org/officeDocument/2006/relationships/customXml" Target="../ink/ink5046.xml"/><Relationship Id="rId228" Type="http://schemas.openxmlformats.org/officeDocument/2006/relationships/customXml" Target="../ink/ink4837.xml"/><Relationship Id="rId435" Type="http://schemas.openxmlformats.org/officeDocument/2006/relationships/image" Target="../media/image1365.png"/><Relationship Id="rId281" Type="http://schemas.openxmlformats.org/officeDocument/2006/relationships/image" Target="../media/image1269.png"/><Relationship Id="rId76" Type="http://schemas.openxmlformats.org/officeDocument/2006/relationships/customXml" Target="../ink/ink4761.xml"/><Relationship Id="rId141" Type="http://schemas.openxmlformats.org/officeDocument/2006/relationships/image" Target="../media/image1191.png"/><Relationship Id="rId379" Type="http://schemas.openxmlformats.org/officeDocument/2006/relationships/image" Target="../media/image1332.png"/><Relationship Id="rId793" Type="http://schemas.openxmlformats.org/officeDocument/2006/relationships/image" Target="../media/image1637.png"/><Relationship Id="rId807" Type="http://schemas.openxmlformats.org/officeDocument/2006/relationships/image" Target="../media/image1654.png"/><Relationship Id="rId7" Type="http://schemas.openxmlformats.org/officeDocument/2006/relationships/image" Target="../media/image1116.png"/><Relationship Id="rId239" Type="http://schemas.openxmlformats.org/officeDocument/2006/relationships/image" Target="../media/image1245.png"/><Relationship Id="rId446" Type="http://schemas.openxmlformats.org/officeDocument/2006/relationships/customXml" Target="../ink/ink4947.xml"/><Relationship Id="rId292" Type="http://schemas.openxmlformats.org/officeDocument/2006/relationships/customXml" Target="../ink/ink4869.xml"/><Relationship Id="rId306" Type="http://schemas.openxmlformats.org/officeDocument/2006/relationships/customXml" Target="../ink/ink4876.xml"/><Relationship Id="rId87" Type="http://schemas.openxmlformats.org/officeDocument/2006/relationships/image" Target="../media/image1161.png"/><Relationship Id="rId597" Type="http://schemas.openxmlformats.org/officeDocument/2006/relationships/image" Target="../media/image1466.png"/><Relationship Id="rId720" Type="http://schemas.openxmlformats.org/officeDocument/2006/relationships/customXml" Target="../ink/ink5015.xml"/><Relationship Id="rId152" Type="http://schemas.openxmlformats.org/officeDocument/2006/relationships/customXml" Target="../ink/ink4799.xml"/><Relationship Id="rId457" Type="http://schemas.openxmlformats.org/officeDocument/2006/relationships/image" Target="../media/image1378.png"/><Relationship Id="rId14" Type="http://schemas.openxmlformats.org/officeDocument/2006/relationships/customXml" Target="../ink/ink4730.xml"/><Relationship Id="rId317" Type="http://schemas.openxmlformats.org/officeDocument/2006/relationships/image" Target="../media/image1293.png"/><Relationship Id="rId524" Type="http://schemas.openxmlformats.org/officeDocument/2006/relationships/customXml" Target="../ink/ink4978.xml"/><Relationship Id="rId731" Type="http://schemas.openxmlformats.org/officeDocument/2006/relationships/image" Target="../media/image1563.png"/><Relationship Id="rId98" Type="http://schemas.openxmlformats.org/officeDocument/2006/relationships/customXml" Target="../ink/ink4772.xml"/><Relationship Id="rId163" Type="http://schemas.openxmlformats.org/officeDocument/2006/relationships/image" Target="../media/image1203.png"/><Relationship Id="rId370" Type="http://schemas.openxmlformats.org/officeDocument/2006/relationships/customXml" Target="../ink/ink4908.xml"/><Relationship Id="rId230" Type="http://schemas.openxmlformats.org/officeDocument/2006/relationships/customXml" Target="../ink/ink4838.xml"/><Relationship Id="rId468" Type="http://schemas.openxmlformats.org/officeDocument/2006/relationships/customXml" Target="../ink/ink4958.xml"/><Relationship Id="rId25" Type="http://schemas.openxmlformats.org/officeDocument/2006/relationships/image" Target="../media/image1126.png"/><Relationship Id="rId328" Type="http://schemas.openxmlformats.org/officeDocument/2006/relationships/customXml" Target="../ink/ink4887.xml"/><Relationship Id="rId535" Type="http://schemas.openxmlformats.org/officeDocument/2006/relationships/image" Target="../media/image1427.png"/><Relationship Id="rId742" Type="http://schemas.openxmlformats.org/officeDocument/2006/relationships/customXml" Target="../ink/ink5026.xml"/><Relationship Id="rId174" Type="http://schemas.openxmlformats.org/officeDocument/2006/relationships/customXml" Target="../ink/ink4810.xml"/><Relationship Id="rId381" Type="http://schemas.openxmlformats.org/officeDocument/2006/relationships/image" Target="../media/image1333.png"/><Relationship Id="rId602" Type="http://schemas.openxmlformats.org/officeDocument/2006/relationships/customXml" Target="../ink/ink4994.xml"/><Relationship Id="rId241" Type="http://schemas.openxmlformats.org/officeDocument/2006/relationships/image" Target="../media/image1246.png"/><Relationship Id="rId479" Type="http://schemas.openxmlformats.org/officeDocument/2006/relationships/image" Target="../media/image1393.png"/><Relationship Id="rId36" Type="http://schemas.openxmlformats.org/officeDocument/2006/relationships/customXml" Target="../ink/ink4741.xml"/><Relationship Id="rId339" Type="http://schemas.openxmlformats.org/officeDocument/2006/relationships/image" Target="../media/image1306.png"/><Relationship Id="rId753" Type="http://schemas.openxmlformats.org/officeDocument/2006/relationships/image" Target="../media/image1613.png"/><Relationship Id="rId101" Type="http://schemas.openxmlformats.org/officeDocument/2006/relationships/image" Target="../media/image1168.png"/><Relationship Id="rId185" Type="http://schemas.openxmlformats.org/officeDocument/2006/relationships/image" Target="../media/image1215.png"/><Relationship Id="rId406" Type="http://schemas.openxmlformats.org/officeDocument/2006/relationships/customXml" Target="../ink/ink4926.xml"/><Relationship Id="rId392" Type="http://schemas.openxmlformats.org/officeDocument/2006/relationships/customXml" Target="../ink/ink4919.xml"/><Relationship Id="rId613" Type="http://schemas.openxmlformats.org/officeDocument/2006/relationships/image" Target="../media/image1476.png"/><Relationship Id="rId697" Type="http://schemas.openxmlformats.org/officeDocument/2006/relationships/image" Target="../media/image1537.png"/><Relationship Id="rId252" Type="http://schemas.openxmlformats.org/officeDocument/2006/relationships/customXml" Target="../ink/ink4849.xml"/><Relationship Id="rId47" Type="http://schemas.openxmlformats.org/officeDocument/2006/relationships/image" Target="../media/image1138.png"/><Relationship Id="rId112" Type="http://schemas.openxmlformats.org/officeDocument/2006/relationships/customXml" Target="../ink/ink4779.xml"/><Relationship Id="rId764" Type="http://schemas.openxmlformats.org/officeDocument/2006/relationships/customXml" Target="../ink/ink5037.xml"/><Relationship Id="rId196" Type="http://schemas.openxmlformats.org/officeDocument/2006/relationships/customXml" Target="../ink/ink4821.xml"/><Relationship Id="rId417" Type="http://schemas.openxmlformats.org/officeDocument/2006/relationships/image" Target="../media/image1355.png"/><Relationship Id="rId263" Type="http://schemas.openxmlformats.org/officeDocument/2006/relationships/image" Target="../media/image1258.png"/><Relationship Id="rId470" Type="http://schemas.openxmlformats.org/officeDocument/2006/relationships/customXml" Target="../ink/ink4959.xml"/><Relationship Id="rId58" Type="http://schemas.openxmlformats.org/officeDocument/2006/relationships/customXml" Target="../ink/ink4752.xml"/><Relationship Id="rId123" Type="http://schemas.openxmlformats.org/officeDocument/2006/relationships/image" Target="../media/image1181.png"/><Relationship Id="rId330" Type="http://schemas.openxmlformats.org/officeDocument/2006/relationships/customXml" Target="../ink/ink4888.xml"/><Relationship Id="rId775" Type="http://schemas.openxmlformats.org/officeDocument/2006/relationships/image" Target="../media/image1626.png"/><Relationship Id="rId428" Type="http://schemas.openxmlformats.org/officeDocument/2006/relationships/customXml" Target="../ink/ink4938.xml"/><Relationship Id="rId274" Type="http://schemas.openxmlformats.org/officeDocument/2006/relationships/customXml" Target="../ink/ink4860.xml"/><Relationship Id="rId481" Type="http://schemas.openxmlformats.org/officeDocument/2006/relationships/image" Target="../media/image1394.png"/><Relationship Id="rId702" Type="http://schemas.openxmlformats.org/officeDocument/2006/relationships/customXml" Target="../ink/ink5006.xml"/><Relationship Id="rId69" Type="http://schemas.openxmlformats.org/officeDocument/2006/relationships/image" Target="../media/image1151.png"/><Relationship Id="rId134" Type="http://schemas.openxmlformats.org/officeDocument/2006/relationships/customXml" Target="../ink/ink4790.xml"/><Relationship Id="rId786" Type="http://schemas.openxmlformats.org/officeDocument/2006/relationships/customXml" Target="../ink/ink5048.xml"/><Relationship Id="rId80" Type="http://schemas.openxmlformats.org/officeDocument/2006/relationships/customXml" Target="../ink/ink4763.xml"/><Relationship Id="rId176" Type="http://schemas.openxmlformats.org/officeDocument/2006/relationships/customXml" Target="../ink/ink4811.xml"/><Relationship Id="rId341" Type="http://schemas.openxmlformats.org/officeDocument/2006/relationships/image" Target="../media/image1307.png"/><Relationship Id="rId383" Type="http://schemas.openxmlformats.org/officeDocument/2006/relationships/image" Target="../media/image1334.png"/><Relationship Id="rId439" Type="http://schemas.openxmlformats.org/officeDocument/2006/relationships/image" Target="../media/image1367.png"/><Relationship Id="rId590" Type="http://schemas.openxmlformats.org/officeDocument/2006/relationships/customXml" Target="../ink/ink4988.xml"/><Relationship Id="rId604" Type="http://schemas.openxmlformats.org/officeDocument/2006/relationships/customXml" Target="../ink/ink4995.xml"/><Relationship Id="rId201" Type="http://schemas.openxmlformats.org/officeDocument/2006/relationships/image" Target="../media/image1224.png"/><Relationship Id="rId243" Type="http://schemas.openxmlformats.org/officeDocument/2006/relationships/image" Target="../media/image1247.png"/><Relationship Id="rId285" Type="http://schemas.openxmlformats.org/officeDocument/2006/relationships/image" Target="../media/image1273.png"/><Relationship Id="rId450" Type="http://schemas.openxmlformats.org/officeDocument/2006/relationships/customXml" Target="../ink/ink4949.xml"/><Relationship Id="rId38" Type="http://schemas.openxmlformats.org/officeDocument/2006/relationships/customXml" Target="../ink/ink4742.xml"/><Relationship Id="rId103" Type="http://schemas.openxmlformats.org/officeDocument/2006/relationships/image" Target="../media/image1169.png"/><Relationship Id="rId310" Type="http://schemas.openxmlformats.org/officeDocument/2006/relationships/customXml" Target="../ink/ink4878.xml"/><Relationship Id="rId492" Type="http://schemas.openxmlformats.org/officeDocument/2006/relationships/customXml" Target="../ink/ink4970.xml"/><Relationship Id="rId713" Type="http://schemas.openxmlformats.org/officeDocument/2006/relationships/image" Target="../media/image1548.png"/><Relationship Id="rId755" Type="http://schemas.openxmlformats.org/officeDocument/2006/relationships/image" Target="../media/image1614.png"/><Relationship Id="rId797" Type="http://schemas.openxmlformats.org/officeDocument/2006/relationships/image" Target="../media/image1647.png"/><Relationship Id="rId91" Type="http://schemas.openxmlformats.org/officeDocument/2006/relationships/image" Target="../media/image1163.png"/><Relationship Id="rId145" Type="http://schemas.openxmlformats.org/officeDocument/2006/relationships/image" Target="../media/image1193.png"/><Relationship Id="rId187" Type="http://schemas.openxmlformats.org/officeDocument/2006/relationships/image" Target="../media/image1216.png"/><Relationship Id="rId352" Type="http://schemas.openxmlformats.org/officeDocument/2006/relationships/customXml" Target="../ink/ink4899.xml"/><Relationship Id="rId394" Type="http://schemas.openxmlformats.org/officeDocument/2006/relationships/customXml" Target="../ink/ink4920.xml"/><Relationship Id="rId408" Type="http://schemas.openxmlformats.org/officeDocument/2006/relationships/customXml" Target="../ink/ink4927.xml"/><Relationship Id="rId615" Type="http://schemas.openxmlformats.org/officeDocument/2006/relationships/image" Target="../media/image1477.png"/><Relationship Id="rId212" Type="http://schemas.openxmlformats.org/officeDocument/2006/relationships/customXml" Target="../ink/ink4829.xml"/><Relationship Id="rId254" Type="http://schemas.openxmlformats.org/officeDocument/2006/relationships/customXml" Target="../ink/ink4850.xml"/><Relationship Id="rId699" Type="http://schemas.openxmlformats.org/officeDocument/2006/relationships/image" Target="../media/image1538.png"/><Relationship Id="rId49" Type="http://schemas.openxmlformats.org/officeDocument/2006/relationships/image" Target="../media/image1139.png"/><Relationship Id="rId114" Type="http://schemas.openxmlformats.org/officeDocument/2006/relationships/customXml" Target="../ink/ink4780.xml"/><Relationship Id="rId296" Type="http://schemas.openxmlformats.org/officeDocument/2006/relationships/customXml" Target="../ink/ink4871.xml"/><Relationship Id="rId461" Type="http://schemas.openxmlformats.org/officeDocument/2006/relationships/image" Target="../media/image1382.png"/><Relationship Id="rId517" Type="http://schemas.openxmlformats.org/officeDocument/2006/relationships/image" Target="../media/image1416.png"/><Relationship Id="rId724" Type="http://schemas.openxmlformats.org/officeDocument/2006/relationships/customXml" Target="../ink/ink5017.xml"/><Relationship Id="rId766" Type="http://schemas.openxmlformats.org/officeDocument/2006/relationships/customXml" Target="../ink/ink5038.xml"/><Relationship Id="rId60" Type="http://schemas.openxmlformats.org/officeDocument/2006/relationships/customXml" Target="../ink/ink4753.xml"/><Relationship Id="rId156" Type="http://schemas.openxmlformats.org/officeDocument/2006/relationships/customXml" Target="../ink/ink4801.xml"/><Relationship Id="rId198" Type="http://schemas.openxmlformats.org/officeDocument/2006/relationships/customXml" Target="../ink/ink4822.xml"/><Relationship Id="rId321" Type="http://schemas.openxmlformats.org/officeDocument/2006/relationships/image" Target="../media/image1295.png"/><Relationship Id="rId363" Type="http://schemas.openxmlformats.org/officeDocument/2006/relationships/image" Target="../media/image1322.png"/><Relationship Id="rId419" Type="http://schemas.openxmlformats.org/officeDocument/2006/relationships/image" Target="../media/image1356.png"/><Relationship Id="rId223" Type="http://schemas.openxmlformats.org/officeDocument/2006/relationships/image" Target="../media/image1236.png"/><Relationship Id="rId430" Type="http://schemas.openxmlformats.org/officeDocument/2006/relationships/customXml" Target="../ink/ink4939.xml"/><Relationship Id="rId18" Type="http://schemas.openxmlformats.org/officeDocument/2006/relationships/customXml" Target="../ink/ink4732.xml"/><Relationship Id="rId265" Type="http://schemas.openxmlformats.org/officeDocument/2006/relationships/image" Target="../media/image1259.png"/><Relationship Id="rId472" Type="http://schemas.openxmlformats.org/officeDocument/2006/relationships/customXml" Target="../ink/ink4960.xml"/><Relationship Id="rId528" Type="http://schemas.openxmlformats.org/officeDocument/2006/relationships/customXml" Target="../ink/ink4980.xml"/><Relationship Id="rId735" Type="http://schemas.openxmlformats.org/officeDocument/2006/relationships/image" Target="../media/image1565.png"/><Relationship Id="rId125" Type="http://schemas.openxmlformats.org/officeDocument/2006/relationships/image" Target="../media/image1182.png"/><Relationship Id="rId167" Type="http://schemas.openxmlformats.org/officeDocument/2006/relationships/image" Target="../media/image1205.png"/><Relationship Id="rId332" Type="http://schemas.openxmlformats.org/officeDocument/2006/relationships/customXml" Target="../ink/ink4889.xml"/><Relationship Id="rId374" Type="http://schemas.openxmlformats.org/officeDocument/2006/relationships/customXml" Target="../ink/ink4910.xml"/><Relationship Id="rId777" Type="http://schemas.openxmlformats.org/officeDocument/2006/relationships/image" Target="../media/image1627.png"/><Relationship Id="rId71" Type="http://schemas.openxmlformats.org/officeDocument/2006/relationships/image" Target="../media/image1152.png"/><Relationship Id="rId234" Type="http://schemas.openxmlformats.org/officeDocument/2006/relationships/customXml" Target="../ink/ink4840.xml"/><Relationship Id="rId802" Type="http://schemas.openxmlformats.org/officeDocument/2006/relationships/customXml" Target="../ink/ink5056.xml"/><Relationship Id="rId2" Type="http://schemas.openxmlformats.org/officeDocument/2006/relationships/customXml" Target="../ink/ink4724.xml"/><Relationship Id="rId29" Type="http://schemas.openxmlformats.org/officeDocument/2006/relationships/image" Target="../media/image1128.png"/><Relationship Id="rId276" Type="http://schemas.openxmlformats.org/officeDocument/2006/relationships/customXml" Target="../ink/ink4861.xml"/><Relationship Id="rId441" Type="http://schemas.openxmlformats.org/officeDocument/2006/relationships/image" Target="../media/image1368.png"/><Relationship Id="rId483" Type="http://schemas.openxmlformats.org/officeDocument/2006/relationships/image" Target="../media/image1395.png"/><Relationship Id="rId539" Type="http://schemas.openxmlformats.org/officeDocument/2006/relationships/image" Target="../media/image1429.png"/><Relationship Id="rId704" Type="http://schemas.openxmlformats.org/officeDocument/2006/relationships/customXml" Target="../ink/ink5007.xml"/><Relationship Id="rId746" Type="http://schemas.openxmlformats.org/officeDocument/2006/relationships/customXml" Target="../ink/ink5028.xml"/><Relationship Id="rId40" Type="http://schemas.openxmlformats.org/officeDocument/2006/relationships/customXml" Target="../ink/ink4743.xml"/><Relationship Id="rId136" Type="http://schemas.openxmlformats.org/officeDocument/2006/relationships/customXml" Target="../ink/ink4791.xml"/><Relationship Id="rId178" Type="http://schemas.openxmlformats.org/officeDocument/2006/relationships/customXml" Target="../ink/ink4812.xml"/><Relationship Id="rId301" Type="http://schemas.openxmlformats.org/officeDocument/2006/relationships/image" Target="../media/image1283.png"/><Relationship Id="rId343" Type="http://schemas.openxmlformats.org/officeDocument/2006/relationships/image" Target="../media/image1308.png"/><Relationship Id="rId788" Type="http://schemas.openxmlformats.org/officeDocument/2006/relationships/customXml" Target="../ink/ink5049.xml"/><Relationship Id="rId82" Type="http://schemas.openxmlformats.org/officeDocument/2006/relationships/customXml" Target="../ink/ink4764.xml"/><Relationship Id="rId203" Type="http://schemas.openxmlformats.org/officeDocument/2006/relationships/image" Target="../media/image1225.png"/><Relationship Id="rId385" Type="http://schemas.openxmlformats.org/officeDocument/2006/relationships/image" Target="../media/image1335.png"/><Relationship Id="rId592" Type="http://schemas.openxmlformats.org/officeDocument/2006/relationships/customXml" Target="../ink/ink4989.xml"/><Relationship Id="rId606" Type="http://schemas.openxmlformats.org/officeDocument/2006/relationships/customXml" Target="../ink/ink4996.xml"/><Relationship Id="rId245" Type="http://schemas.openxmlformats.org/officeDocument/2006/relationships/image" Target="../media/image1248.png"/><Relationship Id="rId287" Type="http://schemas.openxmlformats.org/officeDocument/2006/relationships/image" Target="../media/image1274.png"/><Relationship Id="rId410" Type="http://schemas.openxmlformats.org/officeDocument/2006/relationships/customXml" Target="../ink/ink4928.xml"/><Relationship Id="rId452" Type="http://schemas.openxmlformats.org/officeDocument/2006/relationships/customXml" Target="../ink/ink4950.xml"/><Relationship Id="rId494" Type="http://schemas.openxmlformats.org/officeDocument/2006/relationships/customXml" Target="../ink/ink4971.xml"/><Relationship Id="rId715" Type="http://schemas.openxmlformats.org/officeDocument/2006/relationships/image" Target="../media/image1549.png"/><Relationship Id="rId105" Type="http://schemas.openxmlformats.org/officeDocument/2006/relationships/image" Target="../media/image1171.png"/><Relationship Id="rId147" Type="http://schemas.openxmlformats.org/officeDocument/2006/relationships/image" Target="../media/image1194.png"/><Relationship Id="rId312" Type="http://schemas.openxmlformats.org/officeDocument/2006/relationships/customXml" Target="../ink/ink4879.xml"/><Relationship Id="rId354" Type="http://schemas.openxmlformats.org/officeDocument/2006/relationships/customXml" Target="../ink/ink4900.xml"/><Relationship Id="rId757" Type="http://schemas.openxmlformats.org/officeDocument/2006/relationships/image" Target="../media/image1615.png"/><Relationship Id="rId799" Type="http://schemas.openxmlformats.org/officeDocument/2006/relationships/image" Target="../media/image1648.png"/><Relationship Id="rId51" Type="http://schemas.openxmlformats.org/officeDocument/2006/relationships/image" Target="../media/image1141.png"/><Relationship Id="rId93" Type="http://schemas.openxmlformats.org/officeDocument/2006/relationships/image" Target="../media/image1164.png"/><Relationship Id="rId189" Type="http://schemas.openxmlformats.org/officeDocument/2006/relationships/image" Target="../media/image1217.png"/><Relationship Id="rId396" Type="http://schemas.openxmlformats.org/officeDocument/2006/relationships/customXml" Target="../ink/ink4921.xml"/><Relationship Id="rId617" Type="http://schemas.openxmlformats.org/officeDocument/2006/relationships/image" Target="../media/image1478.png"/><Relationship Id="rId214" Type="http://schemas.openxmlformats.org/officeDocument/2006/relationships/customXml" Target="../ink/ink4830.xml"/><Relationship Id="rId256" Type="http://schemas.openxmlformats.org/officeDocument/2006/relationships/customXml" Target="../ink/ink4851.xml"/><Relationship Id="rId298" Type="http://schemas.openxmlformats.org/officeDocument/2006/relationships/customXml" Target="../ink/ink4872.xml"/><Relationship Id="rId421" Type="http://schemas.openxmlformats.org/officeDocument/2006/relationships/image" Target="../media/image1357.png"/><Relationship Id="rId463" Type="http://schemas.openxmlformats.org/officeDocument/2006/relationships/image" Target="../media/image1383.png"/><Relationship Id="rId519" Type="http://schemas.openxmlformats.org/officeDocument/2006/relationships/image" Target="../media/image1417.png"/><Relationship Id="rId116" Type="http://schemas.openxmlformats.org/officeDocument/2006/relationships/customXml" Target="../ink/ink4781.xml"/><Relationship Id="rId158" Type="http://schemas.openxmlformats.org/officeDocument/2006/relationships/customXml" Target="../ink/ink4802.xml"/><Relationship Id="rId323" Type="http://schemas.openxmlformats.org/officeDocument/2006/relationships/image" Target="../media/image1296.png"/><Relationship Id="rId530" Type="http://schemas.openxmlformats.org/officeDocument/2006/relationships/customXml" Target="../ink/ink4981.xml"/><Relationship Id="rId726" Type="http://schemas.openxmlformats.org/officeDocument/2006/relationships/customXml" Target="../ink/ink5018.xml"/><Relationship Id="rId768" Type="http://schemas.openxmlformats.org/officeDocument/2006/relationships/customXml" Target="../ink/ink5039.xml"/><Relationship Id="rId20" Type="http://schemas.openxmlformats.org/officeDocument/2006/relationships/customXml" Target="../ink/ink4733.xml"/><Relationship Id="rId62" Type="http://schemas.openxmlformats.org/officeDocument/2006/relationships/customXml" Target="../ink/ink4754.xml"/><Relationship Id="rId365" Type="http://schemas.openxmlformats.org/officeDocument/2006/relationships/image" Target="../media/image1323.png"/><Relationship Id="rId225" Type="http://schemas.openxmlformats.org/officeDocument/2006/relationships/image" Target="../media/image1237.png"/><Relationship Id="rId267" Type="http://schemas.openxmlformats.org/officeDocument/2006/relationships/image" Target="../media/image1262.png"/><Relationship Id="rId432" Type="http://schemas.openxmlformats.org/officeDocument/2006/relationships/customXml" Target="../ink/ink4940.xml"/><Relationship Id="rId474" Type="http://schemas.openxmlformats.org/officeDocument/2006/relationships/customXml" Target="../ink/ink4961.xml"/><Relationship Id="rId127" Type="http://schemas.openxmlformats.org/officeDocument/2006/relationships/image" Target="../media/image1183.png"/><Relationship Id="rId737" Type="http://schemas.openxmlformats.org/officeDocument/2006/relationships/image" Target="../media/image1566.png"/><Relationship Id="rId779" Type="http://schemas.openxmlformats.org/officeDocument/2006/relationships/image" Target="../media/image1628.png"/><Relationship Id="rId31" Type="http://schemas.openxmlformats.org/officeDocument/2006/relationships/image" Target="../media/image1129.png"/><Relationship Id="rId73" Type="http://schemas.openxmlformats.org/officeDocument/2006/relationships/image" Target="../media/image1153.png"/><Relationship Id="rId169" Type="http://schemas.openxmlformats.org/officeDocument/2006/relationships/image" Target="../media/image1206.png"/><Relationship Id="rId334" Type="http://schemas.openxmlformats.org/officeDocument/2006/relationships/customXml" Target="../ink/ink4890.xml"/><Relationship Id="rId376" Type="http://schemas.openxmlformats.org/officeDocument/2006/relationships/customXml" Target="../ink/ink4911.xml"/><Relationship Id="rId541" Type="http://schemas.openxmlformats.org/officeDocument/2006/relationships/image" Target="../media/image1432.png"/><Relationship Id="rId790" Type="http://schemas.openxmlformats.org/officeDocument/2006/relationships/customXml" Target="../ink/ink5050.xml"/><Relationship Id="rId804" Type="http://schemas.openxmlformats.org/officeDocument/2006/relationships/customXml" Target="../ink/ink5057.xml"/><Relationship Id="rId4" Type="http://schemas.openxmlformats.org/officeDocument/2006/relationships/customXml" Target="../ink/ink4725.xml"/><Relationship Id="rId180" Type="http://schemas.openxmlformats.org/officeDocument/2006/relationships/customXml" Target="../ink/ink4813.xml"/><Relationship Id="rId236" Type="http://schemas.openxmlformats.org/officeDocument/2006/relationships/customXml" Target="../ink/ink4841.xml"/><Relationship Id="rId278" Type="http://schemas.openxmlformats.org/officeDocument/2006/relationships/customXml" Target="../ink/ink4862.xml"/><Relationship Id="rId401" Type="http://schemas.openxmlformats.org/officeDocument/2006/relationships/image" Target="../media/image1345.png"/><Relationship Id="rId443" Type="http://schemas.openxmlformats.org/officeDocument/2006/relationships/image" Target="../media/image1369.png"/><Relationship Id="rId303" Type="http://schemas.openxmlformats.org/officeDocument/2006/relationships/image" Target="../media/image1284.png"/><Relationship Id="rId485" Type="http://schemas.openxmlformats.org/officeDocument/2006/relationships/image" Target="../media/image1396.png"/><Relationship Id="rId706" Type="http://schemas.openxmlformats.org/officeDocument/2006/relationships/customXml" Target="../ink/ink5008.xml"/><Relationship Id="rId748" Type="http://schemas.openxmlformats.org/officeDocument/2006/relationships/customXml" Target="../ink/ink5029.xml"/><Relationship Id="rId42" Type="http://schemas.openxmlformats.org/officeDocument/2006/relationships/customXml" Target="../ink/ink4744.xml"/><Relationship Id="rId84" Type="http://schemas.openxmlformats.org/officeDocument/2006/relationships/customXml" Target="../ink/ink4765.xml"/><Relationship Id="rId138" Type="http://schemas.openxmlformats.org/officeDocument/2006/relationships/customXml" Target="../ink/ink4792.xml"/><Relationship Id="rId345" Type="http://schemas.openxmlformats.org/officeDocument/2006/relationships/image" Target="../media/image1309.png"/><Relationship Id="rId387" Type="http://schemas.openxmlformats.org/officeDocument/2006/relationships/image" Target="../media/image1336.png"/><Relationship Id="rId594" Type="http://schemas.openxmlformats.org/officeDocument/2006/relationships/customXml" Target="../ink/ink4990.xml"/><Relationship Id="rId608" Type="http://schemas.openxmlformats.org/officeDocument/2006/relationships/customXml" Target="../ink/ink4997.xml"/><Relationship Id="rId191" Type="http://schemas.openxmlformats.org/officeDocument/2006/relationships/image" Target="../media/image1218.png"/><Relationship Id="rId205" Type="http://schemas.openxmlformats.org/officeDocument/2006/relationships/image" Target="../media/image1226.png"/><Relationship Id="rId247" Type="http://schemas.openxmlformats.org/officeDocument/2006/relationships/image" Target="../media/image1249.png"/><Relationship Id="rId412" Type="http://schemas.openxmlformats.org/officeDocument/2006/relationships/customXml" Target="../ink/ink4929.xml"/><Relationship Id="rId107" Type="http://schemas.openxmlformats.org/officeDocument/2006/relationships/image" Target="../media/image1172.png"/><Relationship Id="rId289" Type="http://schemas.openxmlformats.org/officeDocument/2006/relationships/image" Target="../media/image1275.png"/><Relationship Id="rId454" Type="http://schemas.openxmlformats.org/officeDocument/2006/relationships/customXml" Target="../ink/ink4951.xml"/><Relationship Id="rId496" Type="http://schemas.openxmlformats.org/officeDocument/2006/relationships/customXml" Target="../ink/ink4972.xml"/><Relationship Id="rId717" Type="http://schemas.openxmlformats.org/officeDocument/2006/relationships/image" Target="../media/image1553.png"/><Relationship Id="rId759" Type="http://schemas.openxmlformats.org/officeDocument/2006/relationships/image" Target="../media/image1616.png"/><Relationship Id="rId11" Type="http://schemas.openxmlformats.org/officeDocument/2006/relationships/image" Target="../media/image1118.png"/><Relationship Id="rId53" Type="http://schemas.openxmlformats.org/officeDocument/2006/relationships/image" Target="../media/image1142.png"/><Relationship Id="rId149" Type="http://schemas.openxmlformats.org/officeDocument/2006/relationships/image" Target="../media/image1195.png"/><Relationship Id="rId314" Type="http://schemas.openxmlformats.org/officeDocument/2006/relationships/customXml" Target="../ink/ink4880.xml"/><Relationship Id="rId356" Type="http://schemas.openxmlformats.org/officeDocument/2006/relationships/customXml" Target="../ink/ink4901.xml"/><Relationship Id="rId398" Type="http://schemas.openxmlformats.org/officeDocument/2006/relationships/customXml" Target="../ink/ink4922.xml"/><Relationship Id="rId521" Type="http://schemas.openxmlformats.org/officeDocument/2006/relationships/image" Target="../media/image1418.png"/><Relationship Id="rId770" Type="http://schemas.openxmlformats.org/officeDocument/2006/relationships/customXml" Target="../ink/ink5040.xml"/><Relationship Id="rId95" Type="http://schemas.openxmlformats.org/officeDocument/2006/relationships/image" Target="../media/image1165.png"/><Relationship Id="rId160" Type="http://schemas.openxmlformats.org/officeDocument/2006/relationships/customXml" Target="../ink/ink4803.xml"/><Relationship Id="rId216" Type="http://schemas.openxmlformats.org/officeDocument/2006/relationships/customXml" Target="../ink/ink4831.xml"/><Relationship Id="rId423" Type="http://schemas.openxmlformats.org/officeDocument/2006/relationships/image" Target="../media/image1358.png"/><Relationship Id="rId258" Type="http://schemas.openxmlformats.org/officeDocument/2006/relationships/customXml" Target="../ink/ink4852.xml"/><Relationship Id="rId465" Type="http://schemas.openxmlformats.org/officeDocument/2006/relationships/image" Target="../media/image1384.png"/><Relationship Id="rId728" Type="http://schemas.openxmlformats.org/officeDocument/2006/relationships/customXml" Target="../ink/ink5019.xml"/><Relationship Id="rId22" Type="http://schemas.openxmlformats.org/officeDocument/2006/relationships/customXml" Target="../ink/ink4734.xml"/><Relationship Id="rId64" Type="http://schemas.openxmlformats.org/officeDocument/2006/relationships/customXml" Target="../ink/ink4755.xml"/><Relationship Id="rId118" Type="http://schemas.openxmlformats.org/officeDocument/2006/relationships/customXml" Target="../ink/ink4782.xml"/><Relationship Id="rId325" Type="http://schemas.openxmlformats.org/officeDocument/2006/relationships/image" Target="../media/image1297.png"/><Relationship Id="rId367" Type="http://schemas.openxmlformats.org/officeDocument/2006/relationships/image" Target="../media/image1324.png"/><Relationship Id="rId532" Type="http://schemas.openxmlformats.org/officeDocument/2006/relationships/customXml" Target="../ink/ink4982.xml"/><Relationship Id="rId171" Type="http://schemas.openxmlformats.org/officeDocument/2006/relationships/image" Target="../media/image1207.png"/><Relationship Id="rId227" Type="http://schemas.openxmlformats.org/officeDocument/2006/relationships/image" Target="../media/image1238.png"/><Relationship Id="rId781" Type="http://schemas.openxmlformats.org/officeDocument/2006/relationships/image" Target="../media/image1629.png"/><Relationship Id="rId269" Type="http://schemas.openxmlformats.org/officeDocument/2006/relationships/image" Target="../media/image1263.png"/><Relationship Id="rId434" Type="http://schemas.openxmlformats.org/officeDocument/2006/relationships/customXml" Target="../ink/ink4941.xml"/><Relationship Id="rId476" Type="http://schemas.openxmlformats.org/officeDocument/2006/relationships/customXml" Target="../ink/ink4962.xml"/><Relationship Id="rId739" Type="http://schemas.openxmlformats.org/officeDocument/2006/relationships/image" Target="../media/image1567.png"/><Relationship Id="rId33" Type="http://schemas.openxmlformats.org/officeDocument/2006/relationships/image" Target="../media/image1131.png"/><Relationship Id="rId129" Type="http://schemas.openxmlformats.org/officeDocument/2006/relationships/image" Target="../media/image1184.png"/><Relationship Id="rId280" Type="http://schemas.openxmlformats.org/officeDocument/2006/relationships/customXml" Target="../ink/ink4863.xml"/><Relationship Id="rId336" Type="http://schemas.openxmlformats.org/officeDocument/2006/relationships/customXml" Target="../ink/ink4891.xml"/><Relationship Id="rId75" Type="http://schemas.openxmlformats.org/officeDocument/2006/relationships/image" Target="../media/image1154.png"/><Relationship Id="rId140" Type="http://schemas.openxmlformats.org/officeDocument/2006/relationships/customXml" Target="../ink/ink4793.xml"/><Relationship Id="rId182" Type="http://schemas.openxmlformats.org/officeDocument/2006/relationships/customXml" Target="../ink/ink4814.xml"/><Relationship Id="rId378" Type="http://schemas.openxmlformats.org/officeDocument/2006/relationships/customXml" Target="../ink/ink4912.xml"/><Relationship Id="rId403" Type="http://schemas.openxmlformats.org/officeDocument/2006/relationships/image" Target="../media/image1346.png"/><Relationship Id="rId750" Type="http://schemas.openxmlformats.org/officeDocument/2006/relationships/customXml" Target="../ink/ink5030.xml"/><Relationship Id="rId792" Type="http://schemas.openxmlformats.org/officeDocument/2006/relationships/customXml" Target="../ink/ink5051.xml"/><Relationship Id="rId806" Type="http://schemas.openxmlformats.org/officeDocument/2006/relationships/customXml" Target="../ink/ink5058.xml"/><Relationship Id="rId6" Type="http://schemas.openxmlformats.org/officeDocument/2006/relationships/customXml" Target="../ink/ink4726.xml"/><Relationship Id="rId238" Type="http://schemas.openxmlformats.org/officeDocument/2006/relationships/customXml" Target="../ink/ink4842.xml"/><Relationship Id="rId445" Type="http://schemas.openxmlformats.org/officeDocument/2006/relationships/image" Target="../media/image1372.png"/><Relationship Id="rId487" Type="http://schemas.openxmlformats.org/officeDocument/2006/relationships/image" Target="../media/image1397.png"/><Relationship Id="rId610" Type="http://schemas.openxmlformats.org/officeDocument/2006/relationships/customXml" Target="../ink/ink4998.xml"/><Relationship Id="rId708" Type="http://schemas.openxmlformats.org/officeDocument/2006/relationships/customXml" Target="../ink/ink5009.xml"/><Relationship Id="rId291" Type="http://schemas.openxmlformats.org/officeDocument/2006/relationships/image" Target="../media/image1276.png"/><Relationship Id="rId305" Type="http://schemas.openxmlformats.org/officeDocument/2006/relationships/image" Target="../media/image1285.png"/><Relationship Id="rId347" Type="http://schemas.openxmlformats.org/officeDocument/2006/relationships/image" Target="../media/image1312.png"/><Relationship Id="rId44" Type="http://schemas.openxmlformats.org/officeDocument/2006/relationships/customXml" Target="../ink/ink4745.xml"/><Relationship Id="rId86" Type="http://schemas.openxmlformats.org/officeDocument/2006/relationships/customXml" Target="../ink/ink4766.xml"/><Relationship Id="rId151" Type="http://schemas.openxmlformats.org/officeDocument/2006/relationships/image" Target="../media/image1196.png"/><Relationship Id="rId389" Type="http://schemas.openxmlformats.org/officeDocument/2006/relationships/image" Target="../media/image1337.png"/><Relationship Id="rId596" Type="http://schemas.openxmlformats.org/officeDocument/2006/relationships/customXml" Target="../ink/ink4991.xml"/><Relationship Id="rId761" Type="http://schemas.openxmlformats.org/officeDocument/2006/relationships/image" Target="../media/image1617.png"/><Relationship Id="rId193" Type="http://schemas.openxmlformats.org/officeDocument/2006/relationships/image" Target="../media/image1219.png"/><Relationship Id="rId207" Type="http://schemas.openxmlformats.org/officeDocument/2006/relationships/image" Target="../media/image1227.png"/><Relationship Id="rId249" Type="http://schemas.openxmlformats.org/officeDocument/2006/relationships/image" Target="../media/image1251.png"/><Relationship Id="rId414" Type="http://schemas.openxmlformats.org/officeDocument/2006/relationships/customXml" Target="../ink/ink4930.xml"/><Relationship Id="rId456" Type="http://schemas.openxmlformats.org/officeDocument/2006/relationships/customXml" Target="../ink/ink4952.xml"/><Relationship Id="rId498" Type="http://schemas.openxmlformats.org/officeDocument/2006/relationships/customXml" Target="../ink/ink4973.xml"/><Relationship Id="rId13" Type="http://schemas.openxmlformats.org/officeDocument/2006/relationships/image" Target="../media/image1119.png"/><Relationship Id="rId109" Type="http://schemas.openxmlformats.org/officeDocument/2006/relationships/image" Target="../media/image1173.png"/><Relationship Id="rId260" Type="http://schemas.openxmlformats.org/officeDocument/2006/relationships/customXml" Target="../ink/ink4853.xml"/><Relationship Id="rId316" Type="http://schemas.openxmlformats.org/officeDocument/2006/relationships/customXml" Target="../ink/ink4881.xml"/><Relationship Id="rId523" Type="http://schemas.openxmlformats.org/officeDocument/2006/relationships/image" Target="../media/image1419.png"/><Relationship Id="rId719" Type="http://schemas.openxmlformats.org/officeDocument/2006/relationships/image" Target="../media/image1554.png"/><Relationship Id="rId55" Type="http://schemas.openxmlformats.org/officeDocument/2006/relationships/image" Target="../media/image1143.png"/><Relationship Id="rId97" Type="http://schemas.openxmlformats.org/officeDocument/2006/relationships/image" Target="../media/image1166.png"/><Relationship Id="rId120" Type="http://schemas.openxmlformats.org/officeDocument/2006/relationships/customXml" Target="../ink/ink4783.xml"/><Relationship Id="rId358" Type="http://schemas.openxmlformats.org/officeDocument/2006/relationships/customXml" Target="../ink/ink4902.xml"/><Relationship Id="rId730" Type="http://schemas.openxmlformats.org/officeDocument/2006/relationships/customXml" Target="../ink/ink5020.xml"/><Relationship Id="rId772" Type="http://schemas.openxmlformats.org/officeDocument/2006/relationships/customXml" Target="../ink/ink5041.xml"/><Relationship Id="rId162" Type="http://schemas.openxmlformats.org/officeDocument/2006/relationships/customXml" Target="../ink/ink4804.xml"/><Relationship Id="rId218" Type="http://schemas.openxmlformats.org/officeDocument/2006/relationships/customXml" Target="../ink/ink4832.xml"/><Relationship Id="rId425" Type="http://schemas.openxmlformats.org/officeDocument/2006/relationships/customXml" Target="../ink/ink4936.xml"/><Relationship Id="rId467" Type="http://schemas.openxmlformats.org/officeDocument/2006/relationships/image" Target="../media/image1385.png"/><Relationship Id="rId271" Type="http://schemas.openxmlformats.org/officeDocument/2006/relationships/image" Target="../media/image1264.png"/><Relationship Id="rId24" Type="http://schemas.openxmlformats.org/officeDocument/2006/relationships/customXml" Target="../ink/ink4735.xml"/><Relationship Id="rId66" Type="http://schemas.openxmlformats.org/officeDocument/2006/relationships/customXml" Target="../ink/ink4756.xml"/><Relationship Id="rId131" Type="http://schemas.openxmlformats.org/officeDocument/2006/relationships/image" Target="../media/image1185.png"/><Relationship Id="rId327" Type="http://schemas.openxmlformats.org/officeDocument/2006/relationships/image" Target="../media/image1298.png"/><Relationship Id="rId369" Type="http://schemas.openxmlformats.org/officeDocument/2006/relationships/image" Target="../media/image1325.png"/><Relationship Id="rId534" Type="http://schemas.openxmlformats.org/officeDocument/2006/relationships/customXml" Target="../ink/ink4983.xml"/><Relationship Id="rId741" Type="http://schemas.openxmlformats.org/officeDocument/2006/relationships/image" Target="../media/image1568.png"/><Relationship Id="rId783" Type="http://schemas.openxmlformats.org/officeDocument/2006/relationships/image" Target="../media/image1632.png"/><Relationship Id="rId173" Type="http://schemas.openxmlformats.org/officeDocument/2006/relationships/image" Target="../media/image1208.png"/><Relationship Id="rId229" Type="http://schemas.openxmlformats.org/officeDocument/2006/relationships/image" Target="../media/image1239.png"/><Relationship Id="rId380" Type="http://schemas.openxmlformats.org/officeDocument/2006/relationships/customXml" Target="../ink/ink4913.xml"/><Relationship Id="rId436" Type="http://schemas.openxmlformats.org/officeDocument/2006/relationships/customXml" Target="../ink/ink4942.xml"/><Relationship Id="rId601" Type="http://schemas.openxmlformats.org/officeDocument/2006/relationships/image" Target="../media/image1468.png"/><Relationship Id="rId240" Type="http://schemas.openxmlformats.org/officeDocument/2006/relationships/customXml" Target="../ink/ink4843.xml"/><Relationship Id="rId478" Type="http://schemas.openxmlformats.org/officeDocument/2006/relationships/customXml" Target="../ink/ink4963.xml"/><Relationship Id="rId35" Type="http://schemas.openxmlformats.org/officeDocument/2006/relationships/image" Target="../media/image1132.png"/><Relationship Id="rId77" Type="http://schemas.openxmlformats.org/officeDocument/2006/relationships/image" Target="../media/image1155.png"/><Relationship Id="rId100" Type="http://schemas.openxmlformats.org/officeDocument/2006/relationships/customXml" Target="../ink/ink4773.xml"/><Relationship Id="rId282" Type="http://schemas.openxmlformats.org/officeDocument/2006/relationships/customXml" Target="../ink/ink4864.xml"/><Relationship Id="rId338" Type="http://schemas.openxmlformats.org/officeDocument/2006/relationships/customXml" Target="../ink/ink4892.xml"/><Relationship Id="rId710" Type="http://schemas.openxmlformats.org/officeDocument/2006/relationships/customXml" Target="../ink/ink5010.xml"/><Relationship Id="rId752" Type="http://schemas.openxmlformats.org/officeDocument/2006/relationships/customXml" Target="../ink/ink5031.xml"/><Relationship Id="rId8" Type="http://schemas.openxmlformats.org/officeDocument/2006/relationships/customXml" Target="../ink/ink4727.xml"/><Relationship Id="rId142" Type="http://schemas.openxmlformats.org/officeDocument/2006/relationships/customXml" Target="../ink/ink4794.xml"/><Relationship Id="rId184" Type="http://schemas.openxmlformats.org/officeDocument/2006/relationships/customXml" Target="../ink/ink4815.xml"/><Relationship Id="rId391" Type="http://schemas.openxmlformats.org/officeDocument/2006/relationships/image" Target="../media/image1338.png"/><Relationship Id="rId405" Type="http://schemas.openxmlformats.org/officeDocument/2006/relationships/image" Target="../media/image1347.png"/><Relationship Id="rId447" Type="http://schemas.openxmlformats.org/officeDocument/2006/relationships/image" Target="../media/image1373.png"/><Relationship Id="rId612" Type="http://schemas.openxmlformats.org/officeDocument/2006/relationships/customXml" Target="../ink/ink4999.xml"/><Relationship Id="rId794" Type="http://schemas.openxmlformats.org/officeDocument/2006/relationships/customXml" Target="../ink/ink5052.xml"/><Relationship Id="rId251" Type="http://schemas.openxmlformats.org/officeDocument/2006/relationships/image" Target="../media/image1252.png"/><Relationship Id="rId489" Type="http://schemas.openxmlformats.org/officeDocument/2006/relationships/image" Target="../media/image1398.png"/><Relationship Id="rId696" Type="http://schemas.openxmlformats.org/officeDocument/2006/relationships/customXml" Target="../ink/ink5003.xml"/><Relationship Id="rId46" Type="http://schemas.openxmlformats.org/officeDocument/2006/relationships/customXml" Target="../ink/ink4746.xml"/><Relationship Id="rId293" Type="http://schemas.openxmlformats.org/officeDocument/2006/relationships/image" Target="../media/image1277.png"/><Relationship Id="rId307" Type="http://schemas.openxmlformats.org/officeDocument/2006/relationships/image" Target="../media/image1286.png"/><Relationship Id="rId349" Type="http://schemas.openxmlformats.org/officeDocument/2006/relationships/image" Target="../media/image1313.png"/><Relationship Id="rId721" Type="http://schemas.openxmlformats.org/officeDocument/2006/relationships/image" Target="../media/image1555.png"/><Relationship Id="rId763" Type="http://schemas.openxmlformats.org/officeDocument/2006/relationships/image" Target="../media/image1618.png"/><Relationship Id="rId88" Type="http://schemas.openxmlformats.org/officeDocument/2006/relationships/customXml" Target="../ink/ink4767.xml"/><Relationship Id="rId111" Type="http://schemas.openxmlformats.org/officeDocument/2006/relationships/image" Target="../media/image1174.png"/><Relationship Id="rId153" Type="http://schemas.openxmlformats.org/officeDocument/2006/relationships/image" Target="../media/image1197.png"/><Relationship Id="rId195" Type="http://schemas.openxmlformats.org/officeDocument/2006/relationships/image" Target="../media/image1221.png"/><Relationship Id="rId209" Type="http://schemas.openxmlformats.org/officeDocument/2006/relationships/image" Target="../media/image1228.png"/><Relationship Id="rId360" Type="http://schemas.openxmlformats.org/officeDocument/2006/relationships/customXml" Target="../ink/ink4903.xml"/><Relationship Id="rId416" Type="http://schemas.openxmlformats.org/officeDocument/2006/relationships/customXml" Target="../ink/ink4931.xml"/><Relationship Id="rId598" Type="http://schemas.openxmlformats.org/officeDocument/2006/relationships/customXml" Target="../ink/ink4992.xml"/><Relationship Id="rId220" Type="http://schemas.openxmlformats.org/officeDocument/2006/relationships/customXml" Target="../ink/ink4833.xml"/><Relationship Id="rId458" Type="http://schemas.openxmlformats.org/officeDocument/2006/relationships/customXml" Target="../ink/ink4953.xml"/><Relationship Id="rId15" Type="http://schemas.openxmlformats.org/officeDocument/2006/relationships/image" Target="../media/image1121.png"/><Relationship Id="rId57" Type="http://schemas.openxmlformats.org/officeDocument/2006/relationships/image" Target="../media/image1144.png"/><Relationship Id="rId262" Type="http://schemas.openxmlformats.org/officeDocument/2006/relationships/customXml" Target="../ink/ink4854.xml"/><Relationship Id="rId318" Type="http://schemas.openxmlformats.org/officeDocument/2006/relationships/customXml" Target="../ink/ink4882.xml"/><Relationship Id="rId525" Type="http://schemas.openxmlformats.org/officeDocument/2006/relationships/image" Target="../media/image1422.png"/><Relationship Id="rId732" Type="http://schemas.openxmlformats.org/officeDocument/2006/relationships/customXml" Target="../ink/ink5021.xml"/><Relationship Id="rId99" Type="http://schemas.openxmlformats.org/officeDocument/2006/relationships/image" Target="../media/image1167.png"/><Relationship Id="rId122" Type="http://schemas.openxmlformats.org/officeDocument/2006/relationships/customXml" Target="../ink/ink4784.xml"/><Relationship Id="rId164" Type="http://schemas.openxmlformats.org/officeDocument/2006/relationships/customXml" Target="../ink/ink4805.xml"/><Relationship Id="rId371" Type="http://schemas.openxmlformats.org/officeDocument/2006/relationships/image" Target="../media/image1326.png"/><Relationship Id="rId774" Type="http://schemas.openxmlformats.org/officeDocument/2006/relationships/customXml" Target="../ink/ink5042.xml"/><Relationship Id="rId427" Type="http://schemas.openxmlformats.org/officeDocument/2006/relationships/image" Target="../media/image1359.png"/><Relationship Id="rId469" Type="http://schemas.openxmlformats.org/officeDocument/2006/relationships/image" Target="../media/image1386.png"/><Relationship Id="rId26" Type="http://schemas.openxmlformats.org/officeDocument/2006/relationships/customXml" Target="../ink/ink4736.xml"/><Relationship Id="rId231" Type="http://schemas.openxmlformats.org/officeDocument/2006/relationships/image" Target="../media/image1241.png"/><Relationship Id="rId273" Type="http://schemas.openxmlformats.org/officeDocument/2006/relationships/image" Target="../media/image1265.png"/><Relationship Id="rId329" Type="http://schemas.openxmlformats.org/officeDocument/2006/relationships/image" Target="../media/image1299.png"/><Relationship Id="rId480" Type="http://schemas.openxmlformats.org/officeDocument/2006/relationships/customXml" Target="../ink/ink4964.xml"/><Relationship Id="rId536" Type="http://schemas.openxmlformats.org/officeDocument/2006/relationships/customXml" Target="../ink/ink4984.xml"/><Relationship Id="rId701" Type="http://schemas.openxmlformats.org/officeDocument/2006/relationships/image" Target="../media/image1539.png"/><Relationship Id="rId68" Type="http://schemas.openxmlformats.org/officeDocument/2006/relationships/customXml" Target="../ink/ink4757.xml"/><Relationship Id="rId133" Type="http://schemas.openxmlformats.org/officeDocument/2006/relationships/image" Target="../media/image1186.png"/><Relationship Id="rId175" Type="http://schemas.openxmlformats.org/officeDocument/2006/relationships/image" Target="../media/image1209.png"/><Relationship Id="rId340" Type="http://schemas.openxmlformats.org/officeDocument/2006/relationships/customXml" Target="../ink/ink4893.xml"/><Relationship Id="rId743" Type="http://schemas.openxmlformats.org/officeDocument/2006/relationships/image" Target="../media/image1569.png"/><Relationship Id="rId785" Type="http://schemas.openxmlformats.org/officeDocument/2006/relationships/image" Target="../media/image1633.png"/><Relationship Id="rId200" Type="http://schemas.openxmlformats.org/officeDocument/2006/relationships/customXml" Target="../ink/ink4823.xml"/><Relationship Id="rId382" Type="http://schemas.openxmlformats.org/officeDocument/2006/relationships/customXml" Target="../ink/ink4914.xml"/><Relationship Id="rId438" Type="http://schemas.openxmlformats.org/officeDocument/2006/relationships/customXml" Target="../ink/ink4943.xml"/><Relationship Id="rId603" Type="http://schemas.openxmlformats.org/officeDocument/2006/relationships/image" Target="../media/image1469.png"/><Relationship Id="rId242" Type="http://schemas.openxmlformats.org/officeDocument/2006/relationships/customXml" Target="../ink/ink4844.xml"/><Relationship Id="rId284" Type="http://schemas.openxmlformats.org/officeDocument/2006/relationships/customXml" Target="../ink/ink4865.xml"/><Relationship Id="rId491" Type="http://schemas.openxmlformats.org/officeDocument/2006/relationships/image" Target="../media/image1399.png"/><Relationship Id="rId712" Type="http://schemas.openxmlformats.org/officeDocument/2006/relationships/customXml" Target="../ink/ink5011.xml"/><Relationship Id="rId37" Type="http://schemas.openxmlformats.org/officeDocument/2006/relationships/image" Target="../media/image1133.png"/><Relationship Id="rId79" Type="http://schemas.openxmlformats.org/officeDocument/2006/relationships/image" Target="../media/image1156.png"/><Relationship Id="rId102" Type="http://schemas.openxmlformats.org/officeDocument/2006/relationships/customXml" Target="../ink/ink4774.xml"/><Relationship Id="rId144" Type="http://schemas.openxmlformats.org/officeDocument/2006/relationships/customXml" Target="../ink/ink4795.xml"/><Relationship Id="rId589" Type="http://schemas.openxmlformats.org/officeDocument/2006/relationships/image" Target="../media/image1462.png"/><Relationship Id="rId754" Type="http://schemas.openxmlformats.org/officeDocument/2006/relationships/customXml" Target="../ink/ink5032.xml"/><Relationship Id="rId796" Type="http://schemas.openxmlformats.org/officeDocument/2006/relationships/customXml" Target="../ink/ink5053.xml"/><Relationship Id="rId90" Type="http://schemas.openxmlformats.org/officeDocument/2006/relationships/customXml" Target="../ink/ink4768.xml"/><Relationship Id="rId186" Type="http://schemas.openxmlformats.org/officeDocument/2006/relationships/customXml" Target="../ink/ink4816.xml"/><Relationship Id="rId351" Type="http://schemas.openxmlformats.org/officeDocument/2006/relationships/image" Target="../media/image1314.png"/><Relationship Id="rId393" Type="http://schemas.openxmlformats.org/officeDocument/2006/relationships/image" Target="../media/image1339.png"/><Relationship Id="rId407" Type="http://schemas.openxmlformats.org/officeDocument/2006/relationships/image" Target="../media/image1348.png"/><Relationship Id="rId449" Type="http://schemas.openxmlformats.org/officeDocument/2006/relationships/image" Target="../media/image1374.png"/><Relationship Id="rId614" Type="http://schemas.openxmlformats.org/officeDocument/2006/relationships/customXml" Target="../ink/ink5000.xml"/><Relationship Id="rId211" Type="http://schemas.openxmlformats.org/officeDocument/2006/relationships/image" Target="../media/image1229.png"/><Relationship Id="rId253" Type="http://schemas.openxmlformats.org/officeDocument/2006/relationships/image" Target="../media/image1253.png"/><Relationship Id="rId295" Type="http://schemas.openxmlformats.org/officeDocument/2006/relationships/image" Target="../media/image1278.png"/><Relationship Id="rId309" Type="http://schemas.openxmlformats.org/officeDocument/2006/relationships/image" Target="../media/image1287.png"/><Relationship Id="rId460" Type="http://schemas.openxmlformats.org/officeDocument/2006/relationships/customXml" Target="../ink/ink4954.xml"/><Relationship Id="rId516" Type="http://schemas.openxmlformats.org/officeDocument/2006/relationships/customXml" Target="../ink/ink4974.xml"/><Relationship Id="rId698" Type="http://schemas.openxmlformats.org/officeDocument/2006/relationships/customXml" Target="../ink/ink5004.xml"/><Relationship Id="rId48" Type="http://schemas.openxmlformats.org/officeDocument/2006/relationships/customXml" Target="../ink/ink4747.xml"/><Relationship Id="rId113" Type="http://schemas.openxmlformats.org/officeDocument/2006/relationships/image" Target="../media/image1175.png"/><Relationship Id="rId320" Type="http://schemas.openxmlformats.org/officeDocument/2006/relationships/customXml" Target="../ink/ink4883.xml"/><Relationship Id="rId723" Type="http://schemas.openxmlformats.org/officeDocument/2006/relationships/image" Target="../media/image1556.png"/><Relationship Id="rId765" Type="http://schemas.openxmlformats.org/officeDocument/2006/relationships/image" Target="../media/image1619.png"/><Relationship Id="rId155" Type="http://schemas.openxmlformats.org/officeDocument/2006/relationships/image" Target="../media/image1198.png"/><Relationship Id="rId197" Type="http://schemas.openxmlformats.org/officeDocument/2006/relationships/image" Target="../media/image1222.png"/><Relationship Id="rId362" Type="http://schemas.openxmlformats.org/officeDocument/2006/relationships/customXml" Target="../ink/ink4904.xml"/><Relationship Id="rId418" Type="http://schemas.openxmlformats.org/officeDocument/2006/relationships/customXml" Target="../ink/ink4932.xml"/><Relationship Id="rId222" Type="http://schemas.openxmlformats.org/officeDocument/2006/relationships/customXml" Target="../ink/ink4834.xml"/><Relationship Id="rId264" Type="http://schemas.openxmlformats.org/officeDocument/2006/relationships/customXml" Target="../ink/ink4855.xml"/><Relationship Id="rId471" Type="http://schemas.openxmlformats.org/officeDocument/2006/relationships/image" Target="../media/image1387.png"/><Relationship Id="rId17" Type="http://schemas.openxmlformats.org/officeDocument/2006/relationships/image" Target="../media/image1122.png"/><Relationship Id="rId59" Type="http://schemas.openxmlformats.org/officeDocument/2006/relationships/image" Target="../media/image1145.png"/><Relationship Id="rId124" Type="http://schemas.openxmlformats.org/officeDocument/2006/relationships/customXml" Target="../ink/ink4785.xml"/><Relationship Id="rId527" Type="http://schemas.openxmlformats.org/officeDocument/2006/relationships/image" Target="../media/image1423.png"/><Relationship Id="rId734" Type="http://schemas.openxmlformats.org/officeDocument/2006/relationships/customXml" Target="../ink/ink5022.xml"/><Relationship Id="rId776" Type="http://schemas.openxmlformats.org/officeDocument/2006/relationships/customXml" Target="../ink/ink5043.xml"/><Relationship Id="rId70" Type="http://schemas.openxmlformats.org/officeDocument/2006/relationships/customXml" Target="../ink/ink4758.xml"/><Relationship Id="rId166" Type="http://schemas.openxmlformats.org/officeDocument/2006/relationships/customXml" Target="../ink/ink4806.xml"/><Relationship Id="rId331" Type="http://schemas.openxmlformats.org/officeDocument/2006/relationships/image" Target="../media/image1302.png"/><Relationship Id="rId373" Type="http://schemas.openxmlformats.org/officeDocument/2006/relationships/image" Target="../media/image1327.png"/><Relationship Id="rId429" Type="http://schemas.openxmlformats.org/officeDocument/2006/relationships/image" Target="../media/image1362.png"/><Relationship Id="rId801" Type="http://schemas.openxmlformats.org/officeDocument/2006/relationships/image" Target="../media/image1649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42.png"/><Relationship Id="rId440" Type="http://schemas.openxmlformats.org/officeDocument/2006/relationships/customXml" Target="../ink/ink4944.xml"/><Relationship Id="rId28" Type="http://schemas.openxmlformats.org/officeDocument/2006/relationships/customXml" Target="../ink/ink4737.xml"/><Relationship Id="rId275" Type="http://schemas.openxmlformats.org/officeDocument/2006/relationships/image" Target="../media/image1266.png"/><Relationship Id="rId300" Type="http://schemas.openxmlformats.org/officeDocument/2006/relationships/customXml" Target="../ink/ink4873.xml"/><Relationship Id="rId482" Type="http://schemas.openxmlformats.org/officeDocument/2006/relationships/customXml" Target="../ink/ink4965.xml"/><Relationship Id="rId538" Type="http://schemas.openxmlformats.org/officeDocument/2006/relationships/customXml" Target="../ink/ink4985.xml"/><Relationship Id="rId703" Type="http://schemas.openxmlformats.org/officeDocument/2006/relationships/image" Target="../media/image1543.png"/><Relationship Id="rId745" Type="http://schemas.openxmlformats.org/officeDocument/2006/relationships/image" Target="../media/image1573.png"/><Relationship Id="rId81" Type="http://schemas.openxmlformats.org/officeDocument/2006/relationships/image" Target="../media/image1157.png"/><Relationship Id="rId135" Type="http://schemas.openxmlformats.org/officeDocument/2006/relationships/image" Target="../media/image1187.png"/><Relationship Id="rId177" Type="http://schemas.openxmlformats.org/officeDocument/2006/relationships/image" Target="../media/image1211.png"/><Relationship Id="rId342" Type="http://schemas.openxmlformats.org/officeDocument/2006/relationships/customXml" Target="../ink/ink4894.xml"/><Relationship Id="rId384" Type="http://schemas.openxmlformats.org/officeDocument/2006/relationships/customXml" Target="../ink/ink4915.xml"/><Relationship Id="rId591" Type="http://schemas.openxmlformats.org/officeDocument/2006/relationships/image" Target="../media/image1463.png"/><Relationship Id="rId605" Type="http://schemas.openxmlformats.org/officeDocument/2006/relationships/image" Target="../media/image1472.png"/><Relationship Id="rId787" Type="http://schemas.openxmlformats.org/officeDocument/2006/relationships/image" Target="../media/image1634.png"/><Relationship Id="rId202" Type="http://schemas.openxmlformats.org/officeDocument/2006/relationships/customXml" Target="../ink/ink4824.xml"/><Relationship Id="rId244" Type="http://schemas.openxmlformats.org/officeDocument/2006/relationships/customXml" Target="../ink/ink4845.xml"/><Relationship Id="rId39" Type="http://schemas.openxmlformats.org/officeDocument/2006/relationships/image" Target="../media/image1134.png"/><Relationship Id="rId286" Type="http://schemas.openxmlformats.org/officeDocument/2006/relationships/customXml" Target="../ink/ink4866.xml"/><Relationship Id="rId451" Type="http://schemas.openxmlformats.org/officeDocument/2006/relationships/image" Target="../media/image1375.png"/><Relationship Id="rId493" Type="http://schemas.openxmlformats.org/officeDocument/2006/relationships/image" Target="../media/image1402.png"/><Relationship Id="rId714" Type="http://schemas.openxmlformats.org/officeDocument/2006/relationships/customXml" Target="../ink/ink5012.xml"/><Relationship Id="rId756" Type="http://schemas.openxmlformats.org/officeDocument/2006/relationships/customXml" Target="../ink/ink5033.xml"/><Relationship Id="rId50" Type="http://schemas.openxmlformats.org/officeDocument/2006/relationships/customXml" Target="../ink/ink4748.xml"/><Relationship Id="rId104" Type="http://schemas.openxmlformats.org/officeDocument/2006/relationships/customXml" Target="../ink/ink4775.xml"/><Relationship Id="rId146" Type="http://schemas.openxmlformats.org/officeDocument/2006/relationships/customXml" Target="../ink/ink4796.xml"/><Relationship Id="rId188" Type="http://schemas.openxmlformats.org/officeDocument/2006/relationships/customXml" Target="../ink/ink4817.xml"/><Relationship Id="rId311" Type="http://schemas.openxmlformats.org/officeDocument/2006/relationships/image" Target="../media/image1288.png"/><Relationship Id="rId353" Type="http://schemas.openxmlformats.org/officeDocument/2006/relationships/image" Target="../media/image1315.png"/><Relationship Id="rId395" Type="http://schemas.openxmlformats.org/officeDocument/2006/relationships/image" Target="../media/image1342.png"/><Relationship Id="rId409" Type="http://schemas.openxmlformats.org/officeDocument/2006/relationships/image" Target="../media/image1349.png"/><Relationship Id="rId798" Type="http://schemas.openxmlformats.org/officeDocument/2006/relationships/customXml" Target="../ink/ink5054.xml"/><Relationship Id="rId92" Type="http://schemas.openxmlformats.org/officeDocument/2006/relationships/customXml" Target="../ink/ink4769.xml"/><Relationship Id="rId213" Type="http://schemas.openxmlformats.org/officeDocument/2006/relationships/image" Target="../media/image1231.png"/><Relationship Id="rId420" Type="http://schemas.openxmlformats.org/officeDocument/2006/relationships/customXml" Target="../ink/ink4933.xml"/><Relationship Id="rId616" Type="http://schemas.openxmlformats.org/officeDocument/2006/relationships/customXml" Target="../ink/ink5001.xml"/><Relationship Id="rId255" Type="http://schemas.openxmlformats.org/officeDocument/2006/relationships/image" Target="../media/image1254.png"/><Relationship Id="rId297" Type="http://schemas.openxmlformats.org/officeDocument/2006/relationships/image" Target="../media/image1279.png"/><Relationship Id="rId462" Type="http://schemas.openxmlformats.org/officeDocument/2006/relationships/customXml" Target="../ink/ink4955.xml"/><Relationship Id="rId518" Type="http://schemas.openxmlformats.org/officeDocument/2006/relationships/customXml" Target="../ink/ink4975.xml"/><Relationship Id="rId725" Type="http://schemas.openxmlformats.org/officeDocument/2006/relationships/image" Target="../media/image1557.png"/><Relationship Id="rId115" Type="http://schemas.openxmlformats.org/officeDocument/2006/relationships/image" Target="../media/image1176.png"/><Relationship Id="rId157" Type="http://schemas.openxmlformats.org/officeDocument/2006/relationships/image" Target="../media/image1199.png"/><Relationship Id="rId322" Type="http://schemas.openxmlformats.org/officeDocument/2006/relationships/customXml" Target="../ink/ink4884.xml"/><Relationship Id="rId364" Type="http://schemas.openxmlformats.org/officeDocument/2006/relationships/customXml" Target="../ink/ink4905.xml"/><Relationship Id="rId767" Type="http://schemas.openxmlformats.org/officeDocument/2006/relationships/image" Target="../media/image1622.png"/><Relationship Id="rId61" Type="http://schemas.openxmlformats.org/officeDocument/2006/relationships/image" Target="../media/image1146.png"/><Relationship Id="rId199" Type="http://schemas.openxmlformats.org/officeDocument/2006/relationships/image" Target="../media/image1223.png"/><Relationship Id="rId19" Type="http://schemas.openxmlformats.org/officeDocument/2006/relationships/image" Target="../media/image1123.png"/><Relationship Id="rId224" Type="http://schemas.openxmlformats.org/officeDocument/2006/relationships/customXml" Target="../ink/ink4835.xml"/><Relationship Id="rId266" Type="http://schemas.openxmlformats.org/officeDocument/2006/relationships/customXml" Target="../ink/ink4856.xml"/><Relationship Id="rId431" Type="http://schemas.openxmlformats.org/officeDocument/2006/relationships/image" Target="../media/image1363.png"/><Relationship Id="rId473" Type="http://schemas.openxmlformats.org/officeDocument/2006/relationships/image" Target="../media/image1388.png"/><Relationship Id="rId529" Type="http://schemas.openxmlformats.org/officeDocument/2006/relationships/image" Target="../media/image1424.png"/><Relationship Id="rId736" Type="http://schemas.openxmlformats.org/officeDocument/2006/relationships/customXml" Target="../ink/ink5023.xml"/><Relationship Id="rId30" Type="http://schemas.openxmlformats.org/officeDocument/2006/relationships/customXml" Target="../ink/ink4738.xml"/><Relationship Id="rId126" Type="http://schemas.openxmlformats.org/officeDocument/2006/relationships/customXml" Target="../ink/ink4786.xml"/><Relationship Id="rId168" Type="http://schemas.openxmlformats.org/officeDocument/2006/relationships/customXml" Target="../ink/ink4807.xml"/><Relationship Id="rId333" Type="http://schemas.openxmlformats.org/officeDocument/2006/relationships/image" Target="../media/image1303.png"/><Relationship Id="rId540" Type="http://schemas.openxmlformats.org/officeDocument/2006/relationships/customXml" Target="../ink/ink4986.xml"/><Relationship Id="rId778" Type="http://schemas.openxmlformats.org/officeDocument/2006/relationships/customXml" Target="../ink/ink5044.xml"/><Relationship Id="rId72" Type="http://schemas.openxmlformats.org/officeDocument/2006/relationships/customXml" Target="../ink/ink4759.xml"/><Relationship Id="rId375" Type="http://schemas.openxmlformats.org/officeDocument/2006/relationships/image" Target="../media/image1328.png"/><Relationship Id="rId803" Type="http://schemas.openxmlformats.org/officeDocument/2006/relationships/image" Target="../media/image1652.png"/><Relationship Id="rId3" Type="http://schemas.openxmlformats.org/officeDocument/2006/relationships/image" Target="../media/image1114.png"/><Relationship Id="rId235" Type="http://schemas.openxmlformats.org/officeDocument/2006/relationships/image" Target="../media/image1243.png"/><Relationship Id="rId277" Type="http://schemas.openxmlformats.org/officeDocument/2006/relationships/image" Target="../media/image1267.png"/><Relationship Id="rId400" Type="http://schemas.openxmlformats.org/officeDocument/2006/relationships/customXml" Target="../ink/ink4923.xml"/><Relationship Id="rId442" Type="http://schemas.openxmlformats.org/officeDocument/2006/relationships/customXml" Target="../ink/ink4945.xml"/><Relationship Id="rId484" Type="http://schemas.openxmlformats.org/officeDocument/2006/relationships/customXml" Target="../ink/ink4966.xml"/><Relationship Id="rId705" Type="http://schemas.openxmlformats.org/officeDocument/2006/relationships/image" Target="../media/image1544.png"/><Relationship Id="rId137" Type="http://schemas.openxmlformats.org/officeDocument/2006/relationships/image" Target="../media/image1188.png"/><Relationship Id="rId302" Type="http://schemas.openxmlformats.org/officeDocument/2006/relationships/customXml" Target="../ink/ink4874.xml"/><Relationship Id="rId344" Type="http://schemas.openxmlformats.org/officeDocument/2006/relationships/customXml" Target="../ink/ink4895.xml"/><Relationship Id="rId747" Type="http://schemas.openxmlformats.org/officeDocument/2006/relationships/image" Target="../media/image1608.png"/><Relationship Id="rId789" Type="http://schemas.openxmlformats.org/officeDocument/2006/relationships/image" Target="../media/image1635.png"/><Relationship Id="rId41" Type="http://schemas.openxmlformats.org/officeDocument/2006/relationships/image" Target="../media/image1135.png"/><Relationship Id="rId83" Type="http://schemas.openxmlformats.org/officeDocument/2006/relationships/image" Target="../media/image1158.png"/><Relationship Id="rId179" Type="http://schemas.openxmlformats.org/officeDocument/2006/relationships/image" Target="../media/image1212.png"/><Relationship Id="rId386" Type="http://schemas.openxmlformats.org/officeDocument/2006/relationships/customXml" Target="../ink/ink4916.xml"/><Relationship Id="rId593" Type="http://schemas.openxmlformats.org/officeDocument/2006/relationships/image" Target="../media/image1464.png"/><Relationship Id="rId607" Type="http://schemas.openxmlformats.org/officeDocument/2006/relationships/image" Target="../media/image1473.png"/><Relationship Id="rId190" Type="http://schemas.openxmlformats.org/officeDocument/2006/relationships/customXml" Target="../ink/ink4818.xml"/><Relationship Id="rId204" Type="http://schemas.openxmlformats.org/officeDocument/2006/relationships/customXml" Target="../ink/ink4825.xml"/><Relationship Id="rId246" Type="http://schemas.openxmlformats.org/officeDocument/2006/relationships/customXml" Target="../ink/ink4846.xml"/><Relationship Id="rId288" Type="http://schemas.openxmlformats.org/officeDocument/2006/relationships/customXml" Target="../ink/ink4867.xml"/><Relationship Id="rId411" Type="http://schemas.openxmlformats.org/officeDocument/2006/relationships/image" Target="../media/image1352.png"/><Relationship Id="rId453" Type="http://schemas.openxmlformats.org/officeDocument/2006/relationships/image" Target="../media/image1376.png"/><Relationship Id="rId106" Type="http://schemas.openxmlformats.org/officeDocument/2006/relationships/customXml" Target="../ink/ink4776.xml"/><Relationship Id="rId313" Type="http://schemas.openxmlformats.org/officeDocument/2006/relationships/image" Target="../media/image1289.png"/><Relationship Id="rId495" Type="http://schemas.openxmlformats.org/officeDocument/2006/relationships/image" Target="../media/image1403.png"/><Relationship Id="rId716" Type="http://schemas.openxmlformats.org/officeDocument/2006/relationships/customXml" Target="../ink/ink5013.xml"/><Relationship Id="rId758" Type="http://schemas.openxmlformats.org/officeDocument/2006/relationships/customXml" Target="../ink/ink5034.xml"/><Relationship Id="rId10" Type="http://schemas.openxmlformats.org/officeDocument/2006/relationships/customXml" Target="../ink/ink4728.xml"/><Relationship Id="rId52" Type="http://schemas.openxmlformats.org/officeDocument/2006/relationships/customXml" Target="../ink/ink4749.xml"/><Relationship Id="rId94" Type="http://schemas.openxmlformats.org/officeDocument/2006/relationships/customXml" Target="../ink/ink4770.xml"/><Relationship Id="rId148" Type="http://schemas.openxmlformats.org/officeDocument/2006/relationships/customXml" Target="../ink/ink4797.xml"/><Relationship Id="rId355" Type="http://schemas.openxmlformats.org/officeDocument/2006/relationships/image" Target="../media/image1316.png"/><Relationship Id="rId397" Type="http://schemas.openxmlformats.org/officeDocument/2006/relationships/image" Target="../media/image1343.png"/><Relationship Id="rId520" Type="http://schemas.openxmlformats.org/officeDocument/2006/relationships/customXml" Target="../ink/ink4976.xml"/><Relationship Id="rId618" Type="http://schemas.openxmlformats.org/officeDocument/2006/relationships/customXml" Target="../ink/ink5002.xml"/><Relationship Id="rId215" Type="http://schemas.openxmlformats.org/officeDocument/2006/relationships/image" Target="../media/image1232.png"/><Relationship Id="rId257" Type="http://schemas.openxmlformats.org/officeDocument/2006/relationships/image" Target="../media/image1255.png"/><Relationship Id="rId422" Type="http://schemas.openxmlformats.org/officeDocument/2006/relationships/customXml" Target="../ink/ink4934.xml"/><Relationship Id="rId464" Type="http://schemas.openxmlformats.org/officeDocument/2006/relationships/customXml" Target="../ink/ink4956.xml"/><Relationship Id="rId299" Type="http://schemas.openxmlformats.org/officeDocument/2006/relationships/image" Target="../media/image1282.png"/><Relationship Id="rId727" Type="http://schemas.openxmlformats.org/officeDocument/2006/relationships/image" Target="../media/image1558.png"/><Relationship Id="rId63" Type="http://schemas.openxmlformats.org/officeDocument/2006/relationships/image" Target="../media/image1147.png"/><Relationship Id="rId159" Type="http://schemas.openxmlformats.org/officeDocument/2006/relationships/image" Target="../media/image1201.png"/><Relationship Id="rId366" Type="http://schemas.openxmlformats.org/officeDocument/2006/relationships/customXml" Target="../ink/ink4906.xml"/><Relationship Id="rId780" Type="http://schemas.openxmlformats.org/officeDocument/2006/relationships/customXml" Target="../ink/ink5045.xml"/><Relationship Id="rId226" Type="http://schemas.openxmlformats.org/officeDocument/2006/relationships/customXml" Target="../ink/ink4836.xml"/><Relationship Id="rId433" Type="http://schemas.openxmlformats.org/officeDocument/2006/relationships/image" Target="../media/image1364.png"/><Relationship Id="rId738" Type="http://schemas.openxmlformats.org/officeDocument/2006/relationships/customXml" Target="../ink/ink5024.xml"/><Relationship Id="rId74" Type="http://schemas.openxmlformats.org/officeDocument/2006/relationships/customXml" Target="../ink/ink4760.xml"/><Relationship Id="rId377" Type="http://schemas.openxmlformats.org/officeDocument/2006/relationships/image" Target="../media/image1329.png"/><Relationship Id="rId805" Type="http://schemas.openxmlformats.org/officeDocument/2006/relationships/image" Target="../media/image1653.png"/><Relationship Id="rId5" Type="http://schemas.openxmlformats.org/officeDocument/2006/relationships/image" Target="../media/image1115.png"/><Relationship Id="rId237" Type="http://schemas.openxmlformats.org/officeDocument/2006/relationships/image" Target="../media/image1244.png"/><Relationship Id="rId791" Type="http://schemas.openxmlformats.org/officeDocument/2006/relationships/image" Target="../media/image1636.png"/><Relationship Id="rId444" Type="http://schemas.openxmlformats.org/officeDocument/2006/relationships/customXml" Target="../ink/ink4946.xml"/><Relationship Id="rId749" Type="http://schemas.openxmlformats.org/officeDocument/2006/relationships/image" Target="../media/image1609.png"/><Relationship Id="rId290" Type="http://schemas.openxmlformats.org/officeDocument/2006/relationships/customXml" Target="../ink/ink4868.xml"/><Relationship Id="rId304" Type="http://schemas.openxmlformats.org/officeDocument/2006/relationships/customXml" Target="../ink/ink4875.xml"/><Relationship Id="rId388" Type="http://schemas.openxmlformats.org/officeDocument/2006/relationships/customXml" Target="../ink/ink4917.xml"/><Relationship Id="rId609" Type="http://schemas.openxmlformats.org/officeDocument/2006/relationships/image" Target="../media/image1474.png"/><Relationship Id="rId85" Type="http://schemas.openxmlformats.org/officeDocument/2006/relationships/image" Target="../media/image1159.png"/><Relationship Id="rId150" Type="http://schemas.openxmlformats.org/officeDocument/2006/relationships/customXml" Target="../ink/ink4798.xml"/><Relationship Id="rId595" Type="http://schemas.openxmlformats.org/officeDocument/2006/relationships/image" Target="../media/image1465.png"/><Relationship Id="rId248" Type="http://schemas.openxmlformats.org/officeDocument/2006/relationships/customXml" Target="../ink/ink4847.xml"/><Relationship Id="rId455" Type="http://schemas.openxmlformats.org/officeDocument/2006/relationships/image" Target="../media/image1377.png"/><Relationship Id="rId12" Type="http://schemas.openxmlformats.org/officeDocument/2006/relationships/customXml" Target="../ink/ink4729.xml"/><Relationship Id="rId108" Type="http://schemas.openxmlformats.org/officeDocument/2006/relationships/customXml" Target="../ink/ink4777.xml"/><Relationship Id="rId315" Type="http://schemas.openxmlformats.org/officeDocument/2006/relationships/image" Target="../media/image1292.png"/><Relationship Id="rId522" Type="http://schemas.openxmlformats.org/officeDocument/2006/relationships/customXml" Target="../ink/ink4977.xml"/><Relationship Id="rId96" Type="http://schemas.openxmlformats.org/officeDocument/2006/relationships/customXml" Target="../ink/ink4771.xml"/><Relationship Id="rId161" Type="http://schemas.openxmlformats.org/officeDocument/2006/relationships/image" Target="../media/image1202.png"/><Relationship Id="rId399" Type="http://schemas.openxmlformats.org/officeDocument/2006/relationships/image" Target="../media/image1344.png"/><Relationship Id="rId259" Type="http://schemas.openxmlformats.org/officeDocument/2006/relationships/image" Target="../media/image1256.png"/><Relationship Id="rId466" Type="http://schemas.openxmlformats.org/officeDocument/2006/relationships/customXml" Target="../ink/ink4957.xml"/><Relationship Id="rId23" Type="http://schemas.openxmlformats.org/officeDocument/2006/relationships/image" Target="../media/image1125.png"/><Relationship Id="rId119" Type="http://schemas.openxmlformats.org/officeDocument/2006/relationships/image" Target="../media/image1178.png"/><Relationship Id="rId326" Type="http://schemas.openxmlformats.org/officeDocument/2006/relationships/customXml" Target="../ink/ink4886.xml"/><Relationship Id="rId533" Type="http://schemas.openxmlformats.org/officeDocument/2006/relationships/image" Target="../media/image1426.png"/><Relationship Id="rId740" Type="http://schemas.openxmlformats.org/officeDocument/2006/relationships/customXml" Target="../ink/ink5025.xml"/><Relationship Id="rId172" Type="http://schemas.openxmlformats.org/officeDocument/2006/relationships/customXml" Target="../ink/ink4809.xml"/><Relationship Id="rId477" Type="http://schemas.openxmlformats.org/officeDocument/2006/relationships/image" Target="../media/image1392.png"/><Relationship Id="rId600" Type="http://schemas.openxmlformats.org/officeDocument/2006/relationships/customXml" Target="../ink/ink4993.xml"/><Relationship Id="rId337" Type="http://schemas.openxmlformats.org/officeDocument/2006/relationships/image" Target="../media/image1305.png"/><Relationship Id="rId34" Type="http://schemas.openxmlformats.org/officeDocument/2006/relationships/customXml" Target="../ink/ink4740.xml"/><Relationship Id="rId751" Type="http://schemas.openxmlformats.org/officeDocument/2006/relationships/image" Target="../media/image1612.png"/><Relationship Id="rId183" Type="http://schemas.openxmlformats.org/officeDocument/2006/relationships/image" Target="../media/image1214.png"/><Relationship Id="rId390" Type="http://schemas.openxmlformats.org/officeDocument/2006/relationships/customXml" Target="../ink/ink4918.xml"/><Relationship Id="rId404" Type="http://schemas.openxmlformats.org/officeDocument/2006/relationships/customXml" Target="../ink/ink4925.xml"/><Relationship Id="rId611" Type="http://schemas.openxmlformats.org/officeDocument/2006/relationships/image" Target="../media/image1475.png"/><Relationship Id="rId250" Type="http://schemas.openxmlformats.org/officeDocument/2006/relationships/customXml" Target="../ink/ink4848.xml"/><Relationship Id="rId488" Type="http://schemas.openxmlformats.org/officeDocument/2006/relationships/customXml" Target="../ink/ink4968.xml"/><Relationship Id="rId695" Type="http://schemas.openxmlformats.org/officeDocument/2006/relationships/image" Target="../media/image1536.png"/><Relationship Id="rId709" Type="http://schemas.openxmlformats.org/officeDocument/2006/relationships/image" Target="../media/image1546.png"/><Relationship Id="rId45" Type="http://schemas.openxmlformats.org/officeDocument/2006/relationships/image" Target="../media/image1137.png"/><Relationship Id="rId110" Type="http://schemas.openxmlformats.org/officeDocument/2006/relationships/customXml" Target="../ink/ink4778.xml"/><Relationship Id="rId348" Type="http://schemas.openxmlformats.org/officeDocument/2006/relationships/customXml" Target="../ink/ink4897.xml"/><Relationship Id="rId762" Type="http://schemas.openxmlformats.org/officeDocument/2006/relationships/customXml" Target="../ink/ink5036.xml"/><Relationship Id="rId194" Type="http://schemas.openxmlformats.org/officeDocument/2006/relationships/customXml" Target="../ink/ink4820.xml"/><Relationship Id="rId208" Type="http://schemas.openxmlformats.org/officeDocument/2006/relationships/customXml" Target="../ink/ink4827.xml"/><Relationship Id="rId415" Type="http://schemas.openxmlformats.org/officeDocument/2006/relationships/image" Target="../media/image1354.png"/><Relationship Id="rId261" Type="http://schemas.openxmlformats.org/officeDocument/2006/relationships/image" Target="../media/image1257.png"/><Relationship Id="rId56" Type="http://schemas.openxmlformats.org/officeDocument/2006/relationships/customXml" Target="../ink/ink4751.xml"/><Relationship Id="rId359" Type="http://schemas.openxmlformats.org/officeDocument/2006/relationships/image" Target="../media/image1318.png"/><Relationship Id="rId773" Type="http://schemas.openxmlformats.org/officeDocument/2006/relationships/image" Target="../media/image1625.png"/><Relationship Id="rId121" Type="http://schemas.openxmlformats.org/officeDocument/2006/relationships/image" Target="../media/image1179.png"/><Relationship Id="rId219" Type="http://schemas.openxmlformats.org/officeDocument/2006/relationships/image" Target="../media/image1234.png"/><Relationship Id="rId426" Type="http://schemas.openxmlformats.org/officeDocument/2006/relationships/customXml" Target="../ink/ink4937.xml"/><Relationship Id="rId67" Type="http://schemas.openxmlformats.org/officeDocument/2006/relationships/image" Target="../media/image1149.png"/><Relationship Id="rId272" Type="http://schemas.openxmlformats.org/officeDocument/2006/relationships/customXml" Target="../ink/ink4859.xml"/><Relationship Id="rId700" Type="http://schemas.openxmlformats.org/officeDocument/2006/relationships/customXml" Target="../ink/ink5005.xml"/><Relationship Id="rId132" Type="http://schemas.openxmlformats.org/officeDocument/2006/relationships/customXml" Target="../ink/ink4789.xml"/><Relationship Id="rId784" Type="http://schemas.openxmlformats.org/officeDocument/2006/relationships/customXml" Target="../ink/ink5047.xml"/><Relationship Id="rId437" Type="http://schemas.openxmlformats.org/officeDocument/2006/relationships/image" Target="../media/image1366.png"/><Relationship Id="rId283" Type="http://schemas.openxmlformats.org/officeDocument/2006/relationships/image" Target="../media/image1272.png"/><Relationship Id="rId490" Type="http://schemas.openxmlformats.org/officeDocument/2006/relationships/customXml" Target="../ink/ink4969.xml"/><Relationship Id="rId711" Type="http://schemas.openxmlformats.org/officeDocument/2006/relationships/image" Target="../media/image1547.png"/><Relationship Id="rId78" Type="http://schemas.openxmlformats.org/officeDocument/2006/relationships/customXml" Target="../ink/ink4762.xml"/><Relationship Id="rId143" Type="http://schemas.openxmlformats.org/officeDocument/2006/relationships/image" Target="../media/image1192.png"/><Relationship Id="rId350" Type="http://schemas.openxmlformats.org/officeDocument/2006/relationships/customXml" Target="../ink/ink4898.xml"/><Relationship Id="rId795" Type="http://schemas.openxmlformats.org/officeDocument/2006/relationships/image" Target="../media/image1638.png"/><Relationship Id="rId9" Type="http://schemas.openxmlformats.org/officeDocument/2006/relationships/image" Target="../media/image1117.png"/><Relationship Id="rId210" Type="http://schemas.openxmlformats.org/officeDocument/2006/relationships/customXml" Target="../ink/ink4828.xml"/><Relationship Id="rId448" Type="http://schemas.openxmlformats.org/officeDocument/2006/relationships/customXml" Target="../ink/ink4948.xml"/><Relationship Id="rId294" Type="http://schemas.openxmlformats.org/officeDocument/2006/relationships/customXml" Target="../ink/ink4870.xml"/><Relationship Id="rId308" Type="http://schemas.openxmlformats.org/officeDocument/2006/relationships/customXml" Target="../ink/ink4877.xml"/><Relationship Id="rId515" Type="http://schemas.openxmlformats.org/officeDocument/2006/relationships/image" Target="../media/image1415.png"/><Relationship Id="rId722" Type="http://schemas.openxmlformats.org/officeDocument/2006/relationships/customXml" Target="../ink/ink5016.xml"/><Relationship Id="rId89" Type="http://schemas.openxmlformats.org/officeDocument/2006/relationships/image" Target="../media/image1162.png"/><Relationship Id="rId154" Type="http://schemas.openxmlformats.org/officeDocument/2006/relationships/customXml" Target="../ink/ink4800.xml"/><Relationship Id="rId361" Type="http://schemas.openxmlformats.org/officeDocument/2006/relationships/image" Target="../media/image1319.png"/><Relationship Id="rId599" Type="http://schemas.openxmlformats.org/officeDocument/2006/relationships/image" Target="../media/image1467.png"/><Relationship Id="rId459" Type="http://schemas.openxmlformats.org/officeDocument/2006/relationships/image" Target="../media/image1379.png"/><Relationship Id="rId16" Type="http://schemas.openxmlformats.org/officeDocument/2006/relationships/customXml" Target="../ink/ink4731.xml"/><Relationship Id="rId221" Type="http://schemas.openxmlformats.org/officeDocument/2006/relationships/image" Target="../media/image1235.png"/><Relationship Id="rId319" Type="http://schemas.openxmlformats.org/officeDocument/2006/relationships/image" Target="../media/image1294.png"/><Relationship Id="rId526" Type="http://schemas.openxmlformats.org/officeDocument/2006/relationships/customXml" Target="../ink/ink4979.xml"/><Relationship Id="rId733" Type="http://schemas.openxmlformats.org/officeDocument/2006/relationships/image" Target="../media/image1564.png"/><Relationship Id="rId165" Type="http://schemas.openxmlformats.org/officeDocument/2006/relationships/image" Target="../media/image1204.png"/><Relationship Id="rId372" Type="http://schemas.openxmlformats.org/officeDocument/2006/relationships/customXml" Target="../ink/ink4909.xml"/><Relationship Id="rId800" Type="http://schemas.openxmlformats.org/officeDocument/2006/relationships/customXml" Target="../ink/ink5055.xml"/><Relationship Id="rId232" Type="http://schemas.openxmlformats.org/officeDocument/2006/relationships/customXml" Target="../ink/ink4839.xml"/><Relationship Id="rId27" Type="http://schemas.openxmlformats.org/officeDocument/2006/relationships/image" Target="../media/image1127.png"/><Relationship Id="rId537" Type="http://schemas.openxmlformats.org/officeDocument/2006/relationships/image" Target="../media/image1428.png"/><Relationship Id="rId744" Type="http://schemas.openxmlformats.org/officeDocument/2006/relationships/customXml" Target="../ink/ink5027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7.png"/><Relationship Id="rId671" Type="http://schemas.openxmlformats.org/officeDocument/2006/relationships/image" Target="../media/image1655.png"/><Relationship Id="rId21" Type="http://schemas.openxmlformats.org/officeDocument/2006/relationships/image" Target="../media/image1124.png"/><Relationship Id="rId324" Type="http://schemas.openxmlformats.org/officeDocument/2006/relationships/customXml" Target="../ink/ink5220.xml"/><Relationship Id="rId531" Type="http://schemas.openxmlformats.org/officeDocument/2006/relationships/image" Target="../media/image1464.png"/><Relationship Id="rId629" Type="http://schemas.openxmlformats.org/officeDocument/2006/relationships/image" Target="../media/image1622.png"/><Relationship Id="rId170" Type="http://schemas.openxmlformats.org/officeDocument/2006/relationships/customXml" Target="../ink/ink5143.xml"/><Relationship Id="rId268" Type="http://schemas.openxmlformats.org/officeDocument/2006/relationships/customXml" Target="../ink/ink5192.xml"/><Relationship Id="rId475" Type="http://schemas.openxmlformats.org/officeDocument/2006/relationships/image" Target="../media/image1389.png"/><Relationship Id="rId32" Type="http://schemas.openxmlformats.org/officeDocument/2006/relationships/customXml" Target="../ink/ink5074.xml"/><Relationship Id="rId128" Type="http://schemas.openxmlformats.org/officeDocument/2006/relationships/customXml" Target="../ink/ink5122.xml"/><Relationship Id="rId335" Type="http://schemas.openxmlformats.org/officeDocument/2006/relationships/image" Target="../media/image1304.png"/><Relationship Id="rId542" Type="http://schemas.openxmlformats.org/officeDocument/2006/relationships/customXml" Target="../ink/ink5330.xml"/><Relationship Id="rId181" Type="http://schemas.openxmlformats.org/officeDocument/2006/relationships/image" Target="../media/image1213.png"/><Relationship Id="rId402" Type="http://schemas.openxmlformats.org/officeDocument/2006/relationships/customXml" Target="../ink/ink5259.xml"/><Relationship Id="rId279" Type="http://schemas.openxmlformats.org/officeDocument/2006/relationships/image" Target="../media/image1268.png"/><Relationship Id="rId486" Type="http://schemas.openxmlformats.org/officeDocument/2006/relationships/customXml" Target="../ink/ink5302.xml"/><Relationship Id="rId707" Type="http://schemas.openxmlformats.org/officeDocument/2006/relationships/image" Target="../media/image1677.png"/><Relationship Id="rId43" Type="http://schemas.openxmlformats.org/officeDocument/2006/relationships/image" Target="../media/image1136.png"/><Relationship Id="rId139" Type="http://schemas.openxmlformats.org/officeDocument/2006/relationships/image" Target="../media/image1189.png"/><Relationship Id="rId346" Type="http://schemas.openxmlformats.org/officeDocument/2006/relationships/customXml" Target="../ink/ink5231.xml"/><Relationship Id="rId553" Type="http://schemas.openxmlformats.org/officeDocument/2006/relationships/image" Target="../media/image1477.png"/><Relationship Id="rId192" Type="http://schemas.openxmlformats.org/officeDocument/2006/relationships/customXml" Target="../ink/ink5154.xml"/><Relationship Id="rId206" Type="http://schemas.openxmlformats.org/officeDocument/2006/relationships/customXml" Target="../ink/ink5161.xml"/><Relationship Id="rId413" Type="http://schemas.openxmlformats.org/officeDocument/2006/relationships/image" Target="../media/image1353.png"/><Relationship Id="rId497" Type="http://schemas.openxmlformats.org/officeDocument/2006/relationships/image" Target="../media/image1404.png"/><Relationship Id="rId620" Type="http://schemas.openxmlformats.org/officeDocument/2006/relationships/customXml" Target="../ink/ink5369.xml"/><Relationship Id="rId357" Type="http://schemas.openxmlformats.org/officeDocument/2006/relationships/image" Target="../media/image1317.png"/><Relationship Id="rId54" Type="http://schemas.openxmlformats.org/officeDocument/2006/relationships/customXml" Target="../ink/ink5085.xml"/><Relationship Id="rId217" Type="http://schemas.openxmlformats.org/officeDocument/2006/relationships/image" Target="../media/image1233.png"/><Relationship Id="rId564" Type="http://schemas.openxmlformats.org/officeDocument/2006/relationships/customXml" Target="../ink/ink5341.xml"/><Relationship Id="rId424" Type="http://schemas.openxmlformats.org/officeDocument/2006/relationships/customXml" Target="../ink/ink5270.xml"/><Relationship Id="rId631" Type="http://schemas.openxmlformats.org/officeDocument/2006/relationships/image" Target="../media/image1623.png"/><Relationship Id="rId270" Type="http://schemas.openxmlformats.org/officeDocument/2006/relationships/customXml" Target="../ink/ink5193.xml"/><Relationship Id="rId65" Type="http://schemas.openxmlformats.org/officeDocument/2006/relationships/image" Target="../media/image1148.png"/><Relationship Id="rId130" Type="http://schemas.openxmlformats.org/officeDocument/2006/relationships/customXml" Target="../ink/ink5123.xml"/><Relationship Id="rId368" Type="http://schemas.openxmlformats.org/officeDocument/2006/relationships/customXml" Target="../ink/ink5242.xml"/><Relationship Id="rId575" Type="http://schemas.openxmlformats.org/officeDocument/2006/relationships/image" Target="../media/image1548.png"/><Relationship Id="rId228" Type="http://schemas.openxmlformats.org/officeDocument/2006/relationships/customXml" Target="../ink/ink5172.xml"/><Relationship Id="rId435" Type="http://schemas.openxmlformats.org/officeDocument/2006/relationships/image" Target="../media/image1365.png"/><Relationship Id="rId642" Type="http://schemas.openxmlformats.org/officeDocument/2006/relationships/customXml" Target="../ink/ink5380.xml"/><Relationship Id="rId281" Type="http://schemas.openxmlformats.org/officeDocument/2006/relationships/image" Target="../media/image1269.png"/><Relationship Id="rId502" Type="http://schemas.openxmlformats.org/officeDocument/2006/relationships/customXml" Target="../ink/ink5310.xml"/><Relationship Id="rId76" Type="http://schemas.openxmlformats.org/officeDocument/2006/relationships/customXml" Target="../ink/ink5096.xml"/><Relationship Id="rId141" Type="http://schemas.openxmlformats.org/officeDocument/2006/relationships/image" Target="../media/image1191.png"/><Relationship Id="rId379" Type="http://schemas.openxmlformats.org/officeDocument/2006/relationships/image" Target="../media/image1332.png"/><Relationship Id="rId586" Type="http://schemas.openxmlformats.org/officeDocument/2006/relationships/customXml" Target="../ink/ink5352.xml"/><Relationship Id="rId7" Type="http://schemas.openxmlformats.org/officeDocument/2006/relationships/image" Target="../media/image1116.png"/><Relationship Id="rId239" Type="http://schemas.openxmlformats.org/officeDocument/2006/relationships/image" Target="../media/image1245.png"/><Relationship Id="rId446" Type="http://schemas.openxmlformats.org/officeDocument/2006/relationships/customXml" Target="../ink/ink5282.xml"/><Relationship Id="rId653" Type="http://schemas.openxmlformats.org/officeDocument/2006/relationships/image" Target="../media/image1636.png"/><Relationship Id="rId292" Type="http://schemas.openxmlformats.org/officeDocument/2006/relationships/customXml" Target="../ink/ink5204.xml"/><Relationship Id="rId306" Type="http://schemas.openxmlformats.org/officeDocument/2006/relationships/customXml" Target="../ink/ink5211.xml"/><Relationship Id="rId87" Type="http://schemas.openxmlformats.org/officeDocument/2006/relationships/image" Target="../media/image1161.png"/><Relationship Id="rId513" Type="http://schemas.openxmlformats.org/officeDocument/2006/relationships/image" Target="../media/image1424.png"/><Relationship Id="rId597" Type="http://schemas.openxmlformats.org/officeDocument/2006/relationships/image" Target="../media/image1565.png"/><Relationship Id="rId152" Type="http://schemas.openxmlformats.org/officeDocument/2006/relationships/customXml" Target="../ink/ink5134.xml"/><Relationship Id="rId457" Type="http://schemas.openxmlformats.org/officeDocument/2006/relationships/image" Target="../media/image1378.png"/><Relationship Id="rId664" Type="http://schemas.openxmlformats.org/officeDocument/2006/relationships/customXml" Target="../ink/ink5391.xml"/><Relationship Id="rId14" Type="http://schemas.openxmlformats.org/officeDocument/2006/relationships/customXml" Target="../ink/ink5065.xml"/><Relationship Id="rId317" Type="http://schemas.openxmlformats.org/officeDocument/2006/relationships/image" Target="../media/image1293.png"/><Relationship Id="rId524" Type="http://schemas.openxmlformats.org/officeDocument/2006/relationships/customXml" Target="../ink/ink5321.xml"/><Relationship Id="rId98" Type="http://schemas.openxmlformats.org/officeDocument/2006/relationships/customXml" Target="../ink/ink5107.xml"/><Relationship Id="rId163" Type="http://schemas.openxmlformats.org/officeDocument/2006/relationships/image" Target="../media/image1203.png"/><Relationship Id="rId370" Type="http://schemas.openxmlformats.org/officeDocument/2006/relationships/customXml" Target="../ink/ink5243.xml"/><Relationship Id="rId230" Type="http://schemas.openxmlformats.org/officeDocument/2006/relationships/customXml" Target="../ink/ink5173.xml"/><Relationship Id="rId468" Type="http://schemas.openxmlformats.org/officeDocument/2006/relationships/customXml" Target="../ink/ink5293.xml"/><Relationship Id="rId675" Type="http://schemas.openxmlformats.org/officeDocument/2006/relationships/image" Target="../media/image1657.png"/><Relationship Id="rId25" Type="http://schemas.openxmlformats.org/officeDocument/2006/relationships/image" Target="../media/image1126.png"/><Relationship Id="rId328" Type="http://schemas.openxmlformats.org/officeDocument/2006/relationships/customXml" Target="../ink/ink5222.xml"/><Relationship Id="rId535" Type="http://schemas.openxmlformats.org/officeDocument/2006/relationships/image" Target="../media/image1466.png"/><Relationship Id="rId174" Type="http://schemas.openxmlformats.org/officeDocument/2006/relationships/customXml" Target="../ink/ink5145.xml"/><Relationship Id="rId381" Type="http://schemas.openxmlformats.org/officeDocument/2006/relationships/image" Target="../media/image1333.png"/><Relationship Id="rId602" Type="http://schemas.openxmlformats.org/officeDocument/2006/relationships/customXml" Target="../ink/ink5360.xml"/><Relationship Id="rId241" Type="http://schemas.openxmlformats.org/officeDocument/2006/relationships/image" Target="../media/image1246.png"/><Relationship Id="rId479" Type="http://schemas.openxmlformats.org/officeDocument/2006/relationships/image" Target="../media/image1393.png"/><Relationship Id="rId36" Type="http://schemas.openxmlformats.org/officeDocument/2006/relationships/customXml" Target="../ink/ink5076.xml"/><Relationship Id="rId339" Type="http://schemas.openxmlformats.org/officeDocument/2006/relationships/image" Target="../media/image1306.png"/><Relationship Id="rId546" Type="http://schemas.openxmlformats.org/officeDocument/2006/relationships/customXml" Target="../ink/ink5332.xml"/><Relationship Id="rId101" Type="http://schemas.openxmlformats.org/officeDocument/2006/relationships/image" Target="../media/image1168.png"/><Relationship Id="rId185" Type="http://schemas.openxmlformats.org/officeDocument/2006/relationships/image" Target="../media/image1215.png"/><Relationship Id="rId406" Type="http://schemas.openxmlformats.org/officeDocument/2006/relationships/customXml" Target="../ink/ink5261.xml"/><Relationship Id="rId392" Type="http://schemas.openxmlformats.org/officeDocument/2006/relationships/customXml" Target="../ink/ink5254.xml"/><Relationship Id="rId613" Type="http://schemas.openxmlformats.org/officeDocument/2006/relationships/image" Target="../media/image1612.png"/><Relationship Id="rId252" Type="http://schemas.openxmlformats.org/officeDocument/2006/relationships/customXml" Target="../ink/ink5184.xml"/><Relationship Id="rId47" Type="http://schemas.openxmlformats.org/officeDocument/2006/relationships/image" Target="../media/image1138.png"/><Relationship Id="rId112" Type="http://schemas.openxmlformats.org/officeDocument/2006/relationships/customXml" Target="../ink/ink5114.xml"/><Relationship Id="rId557" Type="http://schemas.openxmlformats.org/officeDocument/2006/relationships/image" Target="../media/image1536.png"/><Relationship Id="rId196" Type="http://schemas.openxmlformats.org/officeDocument/2006/relationships/customXml" Target="../ink/ink5156.xml"/><Relationship Id="rId417" Type="http://schemas.openxmlformats.org/officeDocument/2006/relationships/image" Target="../media/image1355.png"/><Relationship Id="rId624" Type="http://schemas.openxmlformats.org/officeDocument/2006/relationships/customXml" Target="../ink/ink5371.xml"/><Relationship Id="rId263" Type="http://schemas.openxmlformats.org/officeDocument/2006/relationships/image" Target="../media/image1258.png"/><Relationship Id="rId470" Type="http://schemas.openxmlformats.org/officeDocument/2006/relationships/customXml" Target="../ink/ink5294.xml"/><Relationship Id="rId58" Type="http://schemas.openxmlformats.org/officeDocument/2006/relationships/customXml" Target="../ink/ink5087.xml"/><Relationship Id="rId123" Type="http://schemas.openxmlformats.org/officeDocument/2006/relationships/image" Target="../media/image1181.png"/><Relationship Id="rId330" Type="http://schemas.openxmlformats.org/officeDocument/2006/relationships/customXml" Target="../ink/ink5223.xml"/><Relationship Id="rId568" Type="http://schemas.openxmlformats.org/officeDocument/2006/relationships/customXml" Target="../ink/ink5343.xml"/><Relationship Id="rId428" Type="http://schemas.openxmlformats.org/officeDocument/2006/relationships/customXml" Target="../ink/ink5273.xml"/><Relationship Id="rId635" Type="http://schemas.openxmlformats.org/officeDocument/2006/relationships/image" Target="../media/image1625.png"/><Relationship Id="rId274" Type="http://schemas.openxmlformats.org/officeDocument/2006/relationships/customXml" Target="../ink/ink5195.xml"/><Relationship Id="rId481" Type="http://schemas.openxmlformats.org/officeDocument/2006/relationships/image" Target="../media/image1394.png"/><Relationship Id="rId702" Type="http://schemas.openxmlformats.org/officeDocument/2006/relationships/customXml" Target="../ink/ink5400.xml"/><Relationship Id="rId69" Type="http://schemas.openxmlformats.org/officeDocument/2006/relationships/image" Target="../media/image1151.png"/><Relationship Id="rId134" Type="http://schemas.openxmlformats.org/officeDocument/2006/relationships/customXml" Target="../ink/ink5125.xml"/><Relationship Id="rId579" Type="http://schemas.openxmlformats.org/officeDocument/2006/relationships/image" Target="../media/image1553.png"/><Relationship Id="rId341" Type="http://schemas.openxmlformats.org/officeDocument/2006/relationships/image" Target="../media/image1307.png"/><Relationship Id="rId439" Type="http://schemas.openxmlformats.org/officeDocument/2006/relationships/image" Target="../media/image1367.png"/><Relationship Id="rId646" Type="http://schemas.openxmlformats.org/officeDocument/2006/relationships/customXml" Target="../ink/ink5382.xml"/><Relationship Id="rId201" Type="http://schemas.openxmlformats.org/officeDocument/2006/relationships/image" Target="../media/image1224.png"/><Relationship Id="rId285" Type="http://schemas.openxmlformats.org/officeDocument/2006/relationships/image" Target="../media/image1273.png"/><Relationship Id="rId506" Type="http://schemas.openxmlformats.org/officeDocument/2006/relationships/customXml" Target="../ink/ink5312.xml"/><Relationship Id="rId492" Type="http://schemas.openxmlformats.org/officeDocument/2006/relationships/customXml" Target="../ink/ink5305.xml"/><Relationship Id="rId713" Type="http://schemas.openxmlformats.org/officeDocument/2006/relationships/image" Target="../media/image1682.png"/><Relationship Id="rId145" Type="http://schemas.openxmlformats.org/officeDocument/2006/relationships/image" Target="../media/image1193.png"/><Relationship Id="rId352" Type="http://schemas.openxmlformats.org/officeDocument/2006/relationships/customXml" Target="../ink/ink5234.xml"/><Relationship Id="rId212" Type="http://schemas.openxmlformats.org/officeDocument/2006/relationships/customXml" Target="../ink/ink5164.xml"/><Relationship Id="rId657" Type="http://schemas.openxmlformats.org/officeDocument/2006/relationships/image" Target="../media/image1638.png"/><Relationship Id="rId296" Type="http://schemas.openxmlformats.org/officeDocument/2006/relationships/customXml" Target="../ink/ink5206.xml"/><Relationship Id="rId517" Type="http://schemas.openxmlformats.org/officeDocument/2006/relationships/image" Target="../media/image1426.png"/><Relationship Id="rId60" Type="http://schemas.openxmlformats.org/officeDocument/2006/relationships/customXml" Target="../ink/ink5088.xml"/><Relationship Id="rId156" Type="http://schemas.openxmlformats.org/officeDocument/2006/relationships/customXml" Target="../ink/ink5136.xml"/><Relationship Id="rId198" Type="http://schemas.openxmlformats.org/officeDocument/2006/relationships/customXml" Target="../ink/ink5157.xml"/><Relationship Id="rId321" Type="http://schemas.openxmlformats.org/officeDocument/2006/relationships/image" Target="../media/image1295.png"/><Relationship Id="rId363" Type="http://schemas.openxmlformats.org/officeDocument/2006/relationships/image" Target="../media/image1322.png"/><Relationship Id="rId419" Type="http://schemas.openxmlformats.org/officeDocument/2006/relationships/image" Target="../media/image1356.png"/><Relationship Id="rId570" Type="http://schemas.openxmlformats.org/officeDocument/2006/relationships/customXml" Target="../ink/ink5344.xml"/><Relationship Id="rId626" Type="http://schemas.openxmlformats.org/officeDocument/2006/relationships/customXml" Target="../ink/ink5372.xml"/><Relationship Id="rId223" Type="http://schemas.openxmlformats.org/officeDocument/2006/relationships/image" Target="../media/image1236.png"/><Relationship Id="rId430" Type="http://schemas.openxmlformats.org/officeDocument/2006/relationships/customXml" Target="../ink/ink5274.xml"/><Relationship Id="rId668" Type="http://schemas.openxmlformats.org/officeDocument/2006/relationships/customXml" Target="../ink/ink5393.xml"/><Relationship Id="rId18" Type="http://schemas.openxmlformats.org/officeDocument/2006/relationships/customXml" Target="../ink/ink5067.xml"/><Relationship Id="rId265" Type="http://schemas.openxmlformats.org/officeDocument/2006/relationships/image" Target="../media/image1259.png"/><Relationship Id="rId472" Type="http://schemas.openxmlformats.org/officeDocument/2006/relationships/customXml" Target="../ink/ink5295.xml"/><Relationship Id="rId528" Type="http://schemas.openxmlformats.org/officeDocument/2006/relationships/customXml" Target="../ink/ink5323.xml"/><Relationship Id="rId125" Type="http://schemas.openxmlformats.org/officeDocument/2006/relationships/image" Target="../media/image1182.png"/><Relationship Id="rId167" Type="http://schemas.openxmlformats.org/officeDocument/2006/relationships/image" Target="../media/image1205.png"/><Relationship Id="rId332" Type="http://schemas.openxmlformats.org/officeDocument/2006/relationships/customXml" Target="../ink/ink5224.xml"/><Relationship Id="rId374" Type="http://schemas.openxmlformats.org/officeDocument/2006/relationships/customXml" Target="../ink/ink5245.xml"/><Relationship Id="rId581" Type="http://schemas.openxmlformats.org/officeDocument/2006/relationships/image" Target="../media/image1554.png"/><Relationship Id="rId71" Type="http://schemas.openxmlformats.org/officeDocument/2006/relationships/image" Target="../media/image1152.png"/><Relationship Id="rId234" Type="http://schemas.openxmlformats.org/officeDocument/2006/relationships/customXml" Target="../ink/ink5175.xml"/><Relationship Id="rId637" Type="http://schemas.openxmlformats.org/officeDocument/2006/relationships/image" Target="../media/image1626.png"/><Relationship Id="rId2" Type="http://schemas.openxmlformats.org/officeDocument/2006/relationships/customXml" Target="../ink/ink5059.xml"/><Relationship Id="rId29" Type="http://schemas.openxmlformats.org/officeDocument/2006/relationships/image" Target="../media/image1128.png"/><Relationship Id="rId276" Type="http://schemas.openxmlformats.org/officeDocument/2006/relationships/customXml" Target="../ink/ink5196.xml"/><Relationship Id="rId441" Type="http://schemas.openxmlformats.org/officeDocument/2006/relationships/image" Target="../media/image1368.png"/><Relationship Id="rId483" Type="http://schemas.openxmlformats.org/officeDocument/2006/relationships/image" Target="../media/image1395.png"/><Relationship Id="rId539" Type="http://schemas.openxmlformats.org/officeDocument/2006/relationships/image" Target="../media/image1468.png"/><Relationship Id="rId704" Type="http://schemas.openxmlformats.org/officeDocument/2006/relationships/customXml" Target="../ink/ink5401.xml"/><Relationship Id="rId40" Type="http://schemas.openxmlformats.org/officeDocument/2006/relationships/customXml" Target="../ink/ink5078.xml"/><Relationship Id="rId136" Type="http://schemas.openxmlformats.org/officeDocument/2006/relationships/customXml" Target="../ink/ink5126.xml"/><Relationship Id="rId178" Type="http://schemas.openxmlformats.org/officeDocument/2006/relationships/customXml" Target="../ink/ink5147.xml"/><Relationship Id="rId301" Type="http://schemas.openxmlformats.org/officeDocument/2006/relationships/image" Target="../media/image1283.png"/><Relationship Id="rId343" Type="http://schemas.openxmlformats.org/officeDocument/2006/relationships/image" Target="../media/image1308.png"/><Relationship Id="rId550" Type="http://schemas.openxmlformats.org/officeDocument/2006/relationships/customXml" Target="../ink/ink5334.xml"/><Relationship Id="rId82" Type="http://schemas.openxmlformats.org/officeDocument/2006/relationships/customXml" Target="../ink/ink5099.xml"/><Relationship Id="rId203" Type="http://schemas.openxmlformats.org/officeDocument/2006/relationships/image" Target="../media/image1225.png"/><Relationship Id="rId385" Type="http://schemas.openxmlformats.org/officeDocument/2006/relationships/image" Target="../media/image1335.png"/><Relationship Id="rId592" Type="http://schemas.openxmlformats.org/officeDocument/2006/relationships/customXml" Target="../ink/ink5355.xml"/><Relationship Id="rId606" Type="http://schemas.openxmlformats.org/officeDocument/2006/relationships/customXml" Target="../ink/ink5362.xml"/><Relationship Id="rId648" Type="http://schemas.openxmlformats.org/officeDocument/2006/relationships/customXml" Target="../ink/ink5383.xml"/><Relationship Id="rId245" Type="http://schemas.openxmlformats.org/officeDocument/2006/relationships/image" Target="../media/image1248.png"/><Relationship Id="rId287" Type="http://schemas.openxmlformats.org/officeDocument/2006/relationships/image" Target="../media/image1274.png"/><Relationship Id="rId410" Type="http://schemas.openxmlformats.org/officeDocument/2006/relationships/customXml" Target="../ink/ink5263.xml"/><Relationship Id="rId452" Type="http://schemas.openxmlformats.org/officeDocument/2006/relationships/customXml" Target="../ink/ink5285.xml"/><Relationship Id="rId494" Type="http://schemas.openxmlformats.org/officeDocument/2006/relationships/customXml" Target="../ink/ink5306.xml"/><Relationship Id="rId508" Type="http://schemas.openxmlformats.org/officeDocument/2006/relationships/customXml" Target="../ink/ink5313.xml"/><Relationship Id="rId105" Type="http://schemas.openxmlformats.org/officeDocument/2006/relationships/image" Target="../media/image1171.png"/><Relationship Id="rId147" Type="http://schemas.openxmlformats.org/officeDocument/2006/relationships/image" Target="../media/image1194.png"/><Relationship Id="rId312" Type="http://schemas.openxmlformats.org/officeDocument/2006/relationships/customXml" Target="../ink/ink5214.xml"/><Relationship Id="rId354" Type="http://schemas.openxmlformats.org/officeDocument/2006/relationships/customXml" Target="../ink/ink5235.xml"/><Relationship Id="rId51" Type="http://schemas.openxmlformats.org/officeDocument/2006/relationships/image" Target="../media/image1141.png"/><Relationship Id="rId93" Type="http://schemas.openxmlformats.org/officeDocument/2006/relationships/image" Target="../media/image1164.png"/><Relationship Id="rId189" Type="http://schemas.openxmlformats.org/officeDocument/2006/relationships/image" Target="../media/image1217.png"/><Relationship Id="rId396" Type="http://schemas.openxmlformats.org/officeDocument/2006/relationships/customXml" Target="../ink/ink5256.xml"/><Relationship Id="rId561" Type="http://schemas.openxmlformats.org/officeDocument/2006/relationships/image" Target="../media/image1538.png"/><Relationship Id="rId617" Type="http://schemas.openxmlformats.org/officeDocument/2006/relationships/image" Target="../media/image1614.png"/><Relationship Id="rId659" Type="http://schemas.openxmlformats.org/officeDocument/2006/relationships/image" Target="../media/image1647.png"/><Relationship Id="rId214" Type="http://schemas.openxmlformats.org/officeDocument/2006/relationships/customXml" Target="../ink/ink5165.xml"/><Relationship Id="rId256" Type="http://schemas.openxmlformats.org/officeDocument/2006/relationships/customXml" Target="../ink/ink5186.xml"/><Relationship Id="rId298" Type="http://schemas.openxmlformats.org/officeDocument/2006/relationships/customXml" Target="../ink/ink5207.xml"/><Relationship Id="rId421" Type="http://schemas.openxmlformats.org/officeDocument/2006/relationships/image" Target="../media/image1357.png"/><Relationship Id="rId463" Type="http://schemas.openxmlformats.org/officeDocument/2006/relationships/image" Target="../media/image1383.png"/><Relationship Id="rId519" Type="http://schemas.openxmlformats.org/officeDocument/2006/relationships/image" Target="../media/image1427.png"/><Relationship Id="rId670" Type="http://schemas.openxmlformats.org/officeDocument/2006/relationships/customXml" Target="../ink/ink5394.xml"/><Relationship Id="rId116" Type="http://schemas.openxmlformats.org/officeDocument/2006/relationships/customXml" Target="../ink/ink5116.xml"/><Relationship Id="rId158" Type="http://schemas.openxmlformats.org/officeDocument/2006/relationships/customXml" Target="../ink/ink5137.xml"/><Relationship Id="rId323" Type="http://schemas.openxmlformats.org/officeDocument/2006/relationships/image" Target="../media/image1296.png"/><Relationship Id="rId530" Type="http://schemas.openxmlformats.org/officeDocument/2006/relationships/customXml" Target="../ink/ink5324.xml"/><Relationship Id="rId20" Type="http://schemas.openxmlformats.org/officeDocument/2006/relationships/customXml" Target="../ink/ink5068.xml"/><Relationship Id="rId62" Type="http://schemas.openxmlformats.org/officeDocument/2006/relationships/customXml" Target="../ink/ink5089.xml"/><Relationship Id="rId365" Type="http://schemas.openxmlformats.org/officeDocument/2006/relationships/image" Target="../media/image1323.png"/><Relationship Id="rId572" Type="http://schemas.openxmlformats.org/officeDocument/2006/relationships/customXml" Target="../ink/ink5345.xml"/><Relationship Id="rId628" Type="http://schemas.openxmlformats.org/officeDocument/2006/relationships/customXml" Target="../ink/ink5373.xml"/><Relationship Id="rId225" Type="http://schemas.openxmlformats.org/officeDocument/2006/relationships/image" Target="../media/image1237.png"/><Relationship Id="rId267" Type="http://schemas.openxmlformats.org/officeDocument/2006/relationships/image" Target="../media/image1262.png"/><Relationship Id="rId432" Type="http://schemas.openxmlformats.org/officeDocument/2006/relationships/customXml" Target="../ink/ink5275.xml"/><Relationship Id="rId474" Type="http://schemas.openxmlformats.org/officeDocument/2006/relationships/customXml" Target="../ink/ink5296.xml"/><Relationship Id="rId127" Type="http://schemas.openxmlformats.org/officeDocument/2006/relationships/image" Target="../media/image1183.png"/><Relationship Id="rId31" Type="http://schemas.openxmlformats.org/officeDocument/2006/relationships/image" Target="../media/image1129.png"/><Relationship Id="rId73" Type="http://schemas.openxmlformats.org/officeDocument/2006/relationships/image" Target="../media/image1153.png"/><Relationship Id="rId169" Type="http://schemas.openxmlformats.org/officeDocument/2006/relationships/image" Target="../media/image1206.png"/><Relationship Id="rId334" Type="http://schemas.openxmlformats.org/officeDocument/2006/relationships/customXml" Target="../ink/ink5225.xml"/><Relationship Id="rId376" Type="http://schemas.openxmlformats.org/officeDocument/2006/relationships/customXml" Target="../ink/ink5246.xml"/><Relationship Id="rId541" Type="http://schemas.openxmlformats.org/officeDocument/2006/relationships/image" Target="../media/image1469.png"/><Relationship Id="rId583" Type="http://schemas.openxmlformats.org/officeDocument/2006/relationships/image" Target="../media/image1555.png"/><Relationship Id="rId639" Type="http://schemas.openxmlformats.org/officeDocument/2006/relationships/image" Target="../media/image1627.png"/><Relationship Id="rId4" Type="http://schemas.openxmlformats.org/officeDocument/2006/relationships/customXml" Target="../ink/ink5060.xml"/><Relationship Id="rId180" Type="http://schemas.openxmlformats.org/officeDocument/2006/relationships/customXml" Target="../ink/ink5148.xml"/><Relationship Id="rId236" Type="http://schemas.openxmlformats.org/officeDocument/2006/relationships/customXml" Target="../ink/ink5176.xml"/><Relationship Id="rId278" Type="http://schemas.openxmlformats.org/officeDocument/2006/relationships/customXml" Target="../ink/ink5197.xml"/><Relationship Id="rId401" Type="http://schemas.openxmlformats.org/officeDocument/2006/relationships/image" Target="../media/image1345.png"/><Relationship Id="rId443" Type="http://schemas.openxmlformats.org/officeDocument/2006/relationships/image" Target="../media/image1369.png"/><Relationship Id="rId650" Type="http://schemas.openxmlformats.org/officeDocument/2006/relationships/customXml" Target="../ink/ink5384.xml"/><Relationship Id="rId303" Type="http://schemas.openxmlformats.org/officeDocument/2006/relationships/image" Target="../media/image1284.png"/><Relationship Id="rId485" Type="http://schemas.openxmlformats.org/officeDocument/2006/relationships/image" Target="../media/image1396.png"/><Relationship Id="rId706" Type="http://schemas.openxmlformats.org/officeDocument/2006/relationships/customXml" Target="../ink/ink5402.xml"/><Relationship Id="rId42" Type="http://schemas.openxmlformats.org/officeDocument/2006/relationships/customXml" Target="../ink/ink5079.xml"/><Relationship Id="rId84" Type="http://schemas.openxmlformats.org/officeDocument/2006/relationships/customXml" Target="../ink/ink5100.xml"/><Relationship Id="rId138" Type="http://schemas.openxmlformats.org/officeDocument/2006/relationships/customXml" Target="../ink/ink5127.xml"/><Relationship Id="rId345" Type="http://schemas.openxmlformats.org/officeDocument/2006/relationships/image" Target="../media/image1309.png"/><Relationship Id="rId387" Type="http://schemas.openxmlformats.org/officeDocument/2006/relationships/image" Target="../media/image1336.png"/><Relationship Id="rId510" Type="http://schemas.openxmlformats.org/officeDocument/2006/relationships/customXml" Target="../ink/ink5314.xml"/><Relationship Id="rId552" Type="http://schemas.openxmlformats.org/officeDocument/2006/relationships/customXml" Target="../ink/ink5335.xml"/><Relationship Id="rId594" Type="http://schemas.openxmlformats.org/officeDocument/2006/relationships/customXml" Target="../ink/ink5356.xml"/><Relationship Id="rId608" Type="http://schemas.openxmlformats.org/officeDocument/2006/relationships/customXml" Target="../ink/ink5363.xml"/><Relationship Id="rId191" Type="http://schemas.openxmlformats.org/officeDocument/2006/relationships/image" Target="../media/image1218.png"/><Relationship Id="rId205" Type="http://schemas.openxmlformats.org/officeDocument/2006/relationships/image" Target="../media/image1226.png"/><Relationship Id="rId247" Type="http://schemas.openxmlformats.org/officeDocument/2006/relationships/image" Target="../media/image1249.png"/><Relationship Id="rId412" Type="http://schemas.openxmlformats.org/officeDocument/2006/relationships/customXml" Target="../ink/ink5264.xml"/><Relationship Id="rId107" Type="http://schemas.openxmlformats.org/officeDocument/2006/relationships/image" Target="../media/image1172.png"/><Relationship Id="rId289" Type="http://schemas.openxmlformats.org/officeDocument/2006/relationships/image" Target="../media/image1275.png"/><Relationship Id="rId454" Type="http://schemas.openxmlformats.org/officeDocument/2006/relationships/customXml" Target="../ink/ink5286.xml"/><Relationship Id="rId496" Type="http://schemas.openxmlformats.org/officeDocument/2006/relationships/customXml" Target="../ink/ink5307.xml"/><Relationship Id="rId661" Type="http://schemas.openxmlformats.org/officeDocument/2006/relationships/image" Target="../media/image1648.png"/><Relationship Id="rId11" Type="http://schemas.openxmlformats.org/officeDocument/2006/relationships/image" Target="../media/image1118.png"/><Relationship Id="rId53" Type="http://schemas.openxmlformats.org/officeDocument/2006/relationships/image" Target="../media/image1142.png"/><Relationship Id="rId149" Type="http://schemas.openxmlformats.org/officeDocument/2006/relationships/image" Target="../media/image1195.png"/><Relationship Id="rId314" Type="http://schemas.openxmlformats.org/officeDocument/2006/relationships/customXml" Target="../ink/ink5215.xml"/><Relationship Id="rId356" Type="http://schemas.openxmlformats.org/officeDocument/2006/relationships/customXml" Target="../ink/ink5236.xml"/><Relationship Id="rId398" Type="http://schemas.openxmlformats.org/officeDocument/2006/relationships/customXml" Target="../ink/ink5257.xml"/><Relationship Id="rId521" Type="http://schemas.openxmlformats.org/officeDocument/2006/relationships/image" Target="../media/image1428.png"/><Relationship Id="rId563" Type="http://schemas.openxmlformats.org/officeDocument/2006/relationships/image" Target="../media/image1539.png"/><Relationship Id="rId619" Type="http://schemas.openxmlformats.org/officeDocument/2006/relationships/image" Target="../media/image1615.png"/><Relationship Id="rId95" Type="http://schemas.openxmlformats.org/officeDocument/2006/relationships/image" Target="../media/image1165.png"/><Relationship Id="rId160" Type="http://schemas.openxmlformats.org/officeDocument/2006/relationships/customXml" Target="../ink/ink5138.xml"/><Relationship Id="rId216" Type="http://schemas.openxmlformats.org/officeDocument/2006/relationships/customXml" Target="../ink/ink5166.xml"/><Relationship Id="rId423" Type="http://schemas.openxmlformats.org/officeDocument/2006/relationships/image" Target="../media/image1358.png"/><Relationship Id="rId258" Type="http://schemas.openxmlformats.org/officeDocument/2006/relationships/customXml" Target="../ink/ink5187.xml"/><Relationship Id="rId465" Type="http://schemas.openxmlformats.org/officeDocument/2006/relationships/image" Target="../media/image1384.png"/><Relationship Id="rId630" Type="http://schemas.openxmlformats.org/officeDocument/2006/relationships/customXml" Target="../ink/ink5374.xml"/><Relationship Id="rId672" Type="http://schemas.openxmlformats.org/officeDocument/2006/relationships/customXml" Target="../ink/ink5395.xml"/><Relationship Id="rId22" Type="http://schemas.openxmlformats.org/officeDocument/2006/relationships/customXml" Target="../ink/ink5069.xml"/><Relationship Id="rId64" Type="http://schemas.openxmlformats.org/officeDocument/2006/relationships/customXml" Target="../ink/ink5090.xml"/><Relationship Id="rId118" Type="http://schemas.openxmlformats.org/officeDocument/2006/relationships/customXml" Target="../ink/ink5117.xml"/><Relationship Id="rId325" Type="http://schemas.openxmlformats.org/officeDocument/2006/relationships/image" Target="../media/image1297.png"/><Relationship Id="rId367" Type="http://schemas.openxmlformats.org/officeDocument/2006/relationships/image" Target="../media/image1324.png"/><Relationship Id="rId532" Type="http://schemas.openxmlformats.org/officeDocument/2006/relationships/customXml" Target="../ink/ink5325.xml"/><Relationship Id="rId574" Type="http://schemas.openxmlformats.org/officeDocument/2006/relationships/customXml" Target="../ink/ink5346.xml"/><Relationship Id="rId171" Type="http://schemas.openxmlformats.org/officeDocument/2006/relationships/image" Target="../media/image1207.png"/><Relationship Id="rId227" Type="http://schemas.openxmlformats.org/officeDocument/2006/relationships/image" Target="../media/image1238.png"/><Relationship Id="rId269" Type="http://schemas.openxmlformats.org/officeDocument/2006/relationships/image" Target="../media/image1263.png"/><Relationship Id="rId434" Type="http://schemas.openxmlformats.org/officeDocument/2006/relationships/customXml" Target="../ink/ink5276.xml"/><Relationship Id="rId476" Type="http://schemas.openxmlformats.org/officeDocument/2006/relationships/customXml" Target="../ink/ink5297.xml"/><Relationship Id="rId641" Type="http://schemas.openxmlformats.org/officeDocument/2006/relationships/image" Target="../media/image1628.png"/><Relationship Id="rId33" Type="http://schemas.openxmlformats.org/officeDocument/2006/relationships/image" Target="../media/image1131.png"/><Relationship Id="rId129" Type="http://schemas.openxmlformats.org/officeDocument/2006/relationships/image" Target="../media/image1184.png"/><Relationship Id="rId280" Type="http://schemas.openxmlformats.org/officeDocument/2006/relationships/customXml" Target="../ink/ink5198.xml"/><Relationship Id="rId336" Type="http://schemas.openxmlformats.org/officeDocument/2006/relationships/customXml" Target="../ink/ink5226.xml"/><Relationship Id="rId501" Type="http://schemas.openxmlformats.org/officeDocument/2006/relationships/image" Target="../media/image1416.png"/><Relationship Id="rId543" Type="http://schemas.openxmlformats.org/officeDocument/2006/relationships/image" Target="../media/image1472.png"/><Relationship Id="rId75" Type="http://schemas.openxmlformats.org/officeDocument/2006/relationships/image" Target="../media/image1154.png"/><Relationship Id="rId140" Type="http://schemas.openxmlformats.org/officeDocument/2006/relationships/customXml" Target="../ink/ink5128.xml"/><Relationship Id="rId182" Type="http://schemas.openxmlformats.org/officeDocument/2006/relationships/customXml" Target="../ink/ink5149.xml"/><Relationship Id="rId378" Type="http://schemas.openxmlformats.org/officeDocument/2006/relationships/customXml" Target="../ink/ink5247.xml"/><Relationship Id="rId403" Type="http://schemas.openxmlformats.org/officeDocument/2006/relationships/image" Target="../media/image1346.png"/><Relationship Id="rId585" Type="http://schemas.openxmlformats.org/officeDocument/2006/relationships/image" Target="../media/image1556.png"/><Relationship Id="rId6" Type="http://schemas.openxmlformats.org/officeDocument/2006/relationships/customXml" Target="../ink/ink5061.xml"/><Relationship Id="rId238" Type="http://schemas.openxmlformats.org/officeDocument/2006/relationships/customXml" Target="../ink/ink5177.xml"/><Relationship Id="rId445" Type="http://schemas.openxmlformats.org/officeDocument/2006/relationships/image" Target="../media/image1372.png"/><Relationship Id="rId487" Type="http://schemas.openxmlformats.org/officeDocument/2006/relationships/image" Target="../media/image1397.png"/><Relationship Id="rId610" Type="http://schemas.openxmlformats.org/officeDocument/2006/relationships/customXml" Target="../ink/ink5364.xml"/><Relationship Id="rId652" Type="http://schemas.openxmlformats.org/officeDocument/2006/relationships/customXml" Target="../ink/ink5385.xml"/><Relationship Id="rId708" Type="http://schemas.openxmlformats.org/officeDocument/2006/relationships/customXml" Target="../ink/ink5403.xml"/><Relationship Id="rId291" Type="http://schemas.openxmlformats.org/officeDocument/2006/relationships/image" Target="../media/image1276.png"/><Relationship Id="rId305" Type="http://schemas.openxmlformats.org/officeDocument/2006/relationships/image" Target="../media/image1285.png"/><Relationship Id="rId347" Type="http://schemas.openxmlformats.org/officeDocument/2006/relationships/image" Target="../media/image1312.png"/><Relationship Id="rId512" Type="http://schemas.openxmlformats.org/officeDocument/2006/relationships/customXml" Target="../ink/ink5315.xml"/><Relationship Id="rId44" Type="http://schemas.openxmlformats.org/officeDocument/2006/relationships/customXml" Target="../ink/ink5080.xml"/><Relationship Id="rId86" Type="http://schemas.openxmlformats.org/officeDocument/2006/relationships/customXml" Target="../ink/ink5101.xml"/><Relationship Id="rId151" Type="http://schemas.openxmlformats.org/officeDocument/2006/relationships/image" Target="../media/image1196.png"/><Relationship Id="rId389" Type="http://schemas.openxmlformats.org/officeDocument/2006/relationships/image" Target="../media/image1337.png"/><Relationship Id="rId554" Type="http://schemas.openxmlformats.org/officeDocument/2006/relationships/customXml" Target="../ink/ink5336.xml"/><Relationship Id="rId596" Type="http://schemas.openxmlformats.org/officeDocument/2006/relationships/customXml" Target="../ink/ink5357.xml"/><Relationship Id="rId193" Type="http://schemas.openxmlformats.org/officeDocument/2006/relationships/image" Target="../media/image1219.png"/><Relationship Id="rId207" Type="http://schemas.openxmlformats.org/officeDocument/2006/relationships/image" Target="../media/image1227.png"/><Relationship Id="rId249" Type="http://schemas.openxmlformats.org/officeDocument/2006/relationships/image" Target="../media/image1251.png"/><Relationship Id="rId414" Type="http://schemas.openxmlformats.org/officeDocument/2006/relationships/customXml" Target="../ink/ink5265.xml"/><Relationship Id="rId456" Type="http://schemas.openxmlformats.org/officeDocument/2006/relationships/customXml" Target="../ink/ink5287.xml"/><Relationship Id="rId498" Type="http://schemas.openxmlformats.org/officeDocument/2006/relationships/customXml" Target="../ink/ink5308.xml"/><Relationship Id="rId621" Type="http://schemas.openxmlformats.org/officeDocument/2006/relationships/image" Target="../media/image1616.png"/><Relationship Id="rId663" Type="http://schemas.openxmlformats.org/officeDocument/2006/relationships/image" Target="../media/image1649.png"/><Relationship Id="rId13" Type="http://schemas.openxmlformats.org/officeDocument/2006/relationships/image" Target="../media/image1119.png"/><Relationship Id="rId109" Type="http://schemas.openxmlformats.org/officeDocument/2006/relationships/image" Target="../media/image1173.png"/><Relationship Id="rId260" Type="http://schemas.openxmlformats.org/officeDocument/2006/relationships/customXml" Target="../ink/ink5188.xml"/><Relationship Id="rId316" Type="http://schemas.openxmlformats.org/officeDocument/2006/relationships/customXml" Target="../ink/ink5216.xml"/><Relationship Id="rId523" Type="http://schemas.openxmlformats.org/officeDocument/2006/relationships/image" Target="../media/image1429.png"/><Relationship Id="rId55" Type="http://schemas.openxmlformats.org/officeDocument/2006/relationships/image" Target="../media/image1143.png"/><Relationship Id="rId97" Type="http://schemas.openxmlformats.org/officeDocument/2006/relationships/image" Target="../media/image1166.png"/><Relationship Id="rId120" Type="http://schemas.openxmlformats.org/officeDocument/2006/relationships/customXml" Target="../ink/ink5118.xml"/><Relationship Id="rId358" Type="http://schemas.openxmlformats.org/officeDocument/2006/relationships/customXml" Target="../ink/ink5237.xml"/><Relationship Id="rId565" Type="http://schemas.openxmlformats.org/officeDocument/2006/relationships/image" Target="../media/image1543.png"/><Relationship Id="rId162" Type="http://schemas.openxmlformats.org/officeDocument/2006/relationships/customXml" Target="../ink/ink5139.xml"/><Relationship Id="rId218" Type="http://schemas.openxmlformats.org/officeDocument/2006/relationships/customXml" Target="../ink/ink5167.xml"/><Relationship Id="rId425" Type="http://schemas.openxmlformats.org/officeDocument/2006/relationships/customXml" Target="../ink/ink5271.xml"/><Relationship Id="rId467" Type="http://schemas.openxmlformats.org/officeDocument/2006/relationships/image" Target="../media/image1385.png"/><Relationship Id="rId632" Type="http://schemas.openxmlformats.org/officeDocument/2006/relationships/customXml" Target="../ink/ink5375.xml"/><Relationship Id="rId271" Type="http://schemas.openxmlformats.org/officeDocument/2006/relationships/image" Target="../media/image1264.png"/><Relationship Id="rId674" Type="http://schemas.openxmlformats.org/officeDocument/2006/relationships/customXml" Target="../ink/ink5396.xml"/><Relationship Id="rId24" Type="http://schemas.openxmlformats.org/officeDocument/2006/relationships/customXml" Target="../ink/ink5070.xml"/><Relationship Id="rId66" Type="http://schemas.openxmlformats.org/officeDocument/2006/relationships/customXml" Target="../ink/ink5091.xml"/><Relationship Id="rId131" Type="http://schemas.openxmlformats.org/officeDocument/2006/relationships/image" Target="../media/image1185.png"/><Relationship Id="rId327" Type="http://schemas.openxmlformats.org/officeDocument/2006/relationships/image" Target="../media/image1298.png"/><Relationship Id="rId369" Type="http://schemas.openxmlformats.org/officeDocument/2006/relationships/image" Target="../media/image1325.png"/><Relationship Id="rId534" Type="http://schemas.openxmlformats.org/officeDocument/2006/relationships/customXml" Target="../ink/ink5326.xml"/><Relationship Id="rId576" Type="http://schemas.openxmlformats.org/officeDocument/2006/relationships/customXml" Target="../ink/ink5347.xml"/><Relationship Id="rId173" Type="http://schemas.openxmlformats.org/officeDocument/2006/relationships/image" Target="../media/image1208.png"/><Relationship Id="rId229" Type="http://schemas.openxmlformats.org/officeDocument/2006/relationships/image" Target="../media/image1239.png"/><Relationship Id="rId380" Type="http://schemas.openxmlformats.org/officeDocument/2006/relationships/customXml" Target="../ink/ink5248.xml"/><Relationship Id="rId436" Type="http://schemas.openxmlformats.org/officeDocument/2006/relationships/customXml" Target="../ink/ink5277.xml"/><Relationship Id="rId601" Type="http://schemas.openxmlformats.org/officeDocument/2006/relationships/image" Target="../media/image1567.png"/><Relationship Id="rId643" Type="http://schemas.openxmlformats.org/officeDocument/2006/relationships/image" Target="../media/image1629.png"/><Relationship Id="rId240" Type="http://schemas.openxmlformats.org/officeDocument/2006/relationships/customXml" Target="../ink/ink5178.xml"/><Relationship Id="rId478" Type="http://schemas.openxmlformats.org/officeDocument/2006/relationships/customXml" Target="../ink/ink5298.xml"/><Relationship Id="rId35" Type="http://schemas.openxmlformats.org/officeDocument/2006/relationships/image" Target="../media/image1132.png"/><Relationship Id="rId77" Type="http://schemas.openxmlformats.org/officeDocument/2006/relationships/image" Target="../media/image1155.png"/><Relationship Id="rId100" Type="http://schemas.openxmlformats.org/officeDocument/2006/relationships/customXml" Target="../ink/ink5108.xml"/><Relationship Id="rId282" Type="http://schemas.openxmlformats.org/officeDocument/2006/relationships/customXml" Target="../ink/ink5199.xml"/><Relationship Id="rId338" Type="http://schemas.openxmlformats.org/officeDocument/2006/relationships/customXml" Target="../ink/ink5227.xml"/><Relationship Id="rId503" Type="http://schemas.openxmlformats.org/officeDocument/2006/relationships/image" Target="../media/image1417.png"/><Relationship Id="rId545" Type="http://schemas.openxmlformats.org/officeDocument/2006/relationships/image" Target="../media/image1473.png"/><Relationship Id="rId587" Type="http://schemas.openxmlformats.org/officeDocument/2006/relationships/image" Target="../media/image1557.png"/><Relationship Id="rId710" Type="http://schemas.openxmlformats.org/officeDocument/2006/relationships/customXml" Target="../ink/ink5404.xml"/><Relationship Id="rId8" Type="http://schemas.openxmlformats.org/officeDocument/2006/relationships/customXml" Target="../ink/ink5062.xml"/><Relationship Id="rId142" Type="http://schemas.openxmlformats.org/officeDocument/2006/relationships/customXml" Target="../ink/ink5129.xml"/><Relationship Id="rId184" Type="http://schemas.openxmlformats.org/officeDocument/2006/relationships/customXml" Target="../ink/ink5150.xml"/><Relationship Id="rId391" Type="http://schemas.openxmlformats.org/officeDocument/2006/relationships/image" Target="../media/image1338.png"/><Relationship Id="rId405" Type="http://schemas.openxmlformats.org/officeDocument/2006/relationships/image" Target="../media/image1347.png"/><Relationship Id="rId447" Type="http://schemas.openxmlformats.org/officeDocument/2006/relationships/image" Target="../media/image1373.png"/><Relationship Id="rId612" Type="http://schemas.openxmlformats.org/officeDocument/2006/relationships/customXml" Target="../ink/ink5365.xml"/><Relationship Id="rId251" Type="http://schemas.openxmlformats.org/officeDocument/2006/relationships/image" Target="../media/image1252.png"/><Relationship Id="rId489" Type="http://schemas.openxmlformats.org/officeDocument/2006/relationships/image" Target="../media/image1398.png"/><Relationship Id="rId654" Type="http://schemas.openxmlformats.org/officeDocument/2006/relationships/customXml" Target="../ink/ink5386.xml"/><Relationship Id="rId46" Type="http://schemas.openxmlformats.org/officeDocument/2006/relationships/customXml" Target="../ink/ink5081.xml"/><Relationship Id="rId293" Type="http://schemas.openxmlformats.org/officeDocument/2006/relationships/image" Target="../media/image1277.png"/><Relationship Id="rId307" Type="http://schemas.openxmlformats.org/officeDocument/2006/relationships/image" Target="../media/image1286.png"/><Relationship Id="rId349" Type="http://schemas.openxmlformats.org/officeDocument/2006/relationships/image" Target="../media/image1313.png"/><Relationship Id="rId514" Type="http://schemas.openxmlformats.org/officeDocument/2006/relationships/customXml" Target="../ink/ink5316.xml"/><Relationship Id="rId556" Type="http://schemas.openxmlformats.org/officeDocument/2006/relationships/customXml" Target="../ink/ink5337.xml"/><Relationship Id="rId88" Type="http://schemas.openxmlformats.org/officeDocument/2006/relationships/customXml" Target="../ink/ink5102.xml"/><Relationship Id="rId111" Type="http://schemas.openxmlformats.org/officeDocument/2006/relationships/image" Target="../media/image1174.png"/><Relationship Id="rId153" Type="http://schemas.openxmlformats.org/officeDocument/2006/relationships/image" Target="../media/image1197.png"/><Relationship Id="rId195" Type="http://schemas.openxmlformats.org/officeDocument/2006/relationships/image" Target="../media/image1221.png"/><Relationship Id="rId209" Type="http://schemas.openxmlformats.org/officeDocument/2006/relationships/image" Target="../media/image1228.png"/><Relationship Id="rId360" Type="http://schemas.openxmlformats.org/officeDocument/2006/relationships/customXml" Target="../ink/ink5238.xml"/><Relationship Id="rId416" Type="http://schemas.openxmlformats.org/officeDocument/2006/relationships/customXml" Target="../ink/ink5266.xml"/><Relationship Id="rId598" Type="http://schemas.openxmlformats.org/officeDocument/2006/relationships/customXml" Target="../ink/ink5358.xml"/><Relationship Id="rId220" Type="http://schemas.openxmlformats.org/officeDocument/2006/relationships/customXml" Target="../ink/ink5168.xml"/><Relationship Id="rId458" Type="http://schemas.openxmlformats.org/officeDocument/2006/relationships/customXml" Target="../ink/ink5288.xml"/><Relationship Id="rId623" Type="http://schemas.openxmlformats.org/officeDocument/2006/relationships/image" Target="../media/image1617.png"/><Relationship Id="rId665" Type="http://schemas.openxmlformats.org/officeDocument/2006/relationships/image" Target="../media/image1652.png"/><Relationship Id="rId15" Type="http://schemas.openxmlformats.org/officeDocument/2006/relationships/image" Target="../media/image1121.png"/><Relationship Id="rId57" Type="http://schemas.openxmlformats.org/officeDocument/2006/relationships/image" Target="../media/image1144.png"/><Relationship Id="rId262" Type="http://schemas.openxmlformats.org/officeDocument/2006/relationships/customXml" Target="../ink/ink5189.xml"/><Relationship Id="rId318" Type="http://schemas.openxmlformats.org/officeDocument/2006/relationships/customXml" Target="../ink/ink5217.xml"/><Relationship Id="rId525" Type="http://schemas.openxmlformats.org/officeDocument/2006/relationships/image" Target="../media/image1432.png"/><Relationship Id="rId567" Type="http://schemas.openxmlformats.org/officeDocument/2006/relationships/image" Target="../media/image1544.png"/><Relationship Id="rId99" Type="http://schemas.openxmlformats.org/officeDocument/2006/relationships/image" Target="../media/image1167.png"/><Relationship Id="rId122" Type="http://schemas.openxmlformats.org/officeDocument/2006/relationships/customXml" Target="../ink/ink5119.xml"/><Relationship Id="rId164" Type="http://schemas.openxmlformats.org/officeDocument/2006/relationships/customXml" Target="../ink/ink5140.xml"/><Relationship Id="rId371" Type="http://schemas.openxmlformats.org/officeDocument/2006/relationships/image" Target="../media/image1326.png"/><Relationship Id="rId427" Type="http://schemas.openxmlformats.org/officeDocument/2006/relationships/image" Target="../media/image1359.png"/><Relationship Id="rId469" Type="http://schemas.openxmlformats.org/officeDocument/2006/relationships/image" Target="../media/image1386.png"/><Relationship Id="rId634" Type="http://schemas.openxmlformats.org/officeDocument/2006/relationships/customXml" Target="../ink/ink5376.xml"/><Relationship Id="rId676" Type="http://schemas.openxmlformats.org/officeDocument/2006/relationships/customXml" Target="../ink/ink5397.xml"/><Relationship Id="rId26" Type="http://schemas.openxmlformats.org/officeDocument/2006/relationships/customXml" Target="../ink/ink5071.xml"/><Relationship Id="rId231" Type="http://schemas.openxmlformats.org/officeDocument/2006/relationships/image" Target="../media/image1241.png"/><Relationship Id="rId273" Type="http://schemas.openxmlformats.org/officeDocument/2006/relationships/image" Target="../media/image1265.png"/><Relationship Id="rId329" Type="http://schemas.openxmlformats.org/officeDocument/2006/relationships/image" Target="../media/image1299.png"/><Relationship Id="rId480" Type="http://schemas.openxmlformats.org/officeDocument/2006/relationships/customXml" Target="../ink/ink5299.xml"/><Relationship Id="rId536" Type="http://schemas.openxmlformats.org/officeDocument/2006/relationships/customXml" Target="../ink/ink5327.xml"/><Relationship Id="rId701" Type="http://schemas.openxmlformats.org/officeDocument/2006/relationships/image" Target="../media/image1674.png"/><Relationship Id="rId68" Type="http://schemas.openxmlformats.org/officeDocument/2006/relationships/customXml" Target="../ink/ink5092.xml"/><Relationship Id="rId133" Type="http://schemas.openxmlformats.org/officeDocument/2006/relationships/image" Target="../media/image1186.png"/><Relationship Id="rId175" Type="http://schemas.openxmlformats.org/officeDocument/2006/relationships/image" Target="../media/image1209.png"/><Relationship Id="rId340" Type="http://schemas.openxmlformats.org/officeDocument/2006/relationships/customXml" Target="../ink/ink5228.xml"/><Relationship Id="rId578" Type="http://schemas.openxmlformats.org/officeDocument/2006/relationships/customXml" Target="../ink/ink5348.xml"/><Relationship Id="rId200" Type="http://schemas.openxmlformats.org/officeDocument/2006/relationships/customXml" Target="../ink/ink5158.xml"/><Relationship Id="rId382" Type="http://schemas.openxmlformats.org/officeDocument/2006/relationships/customXml" Target="../ink/ink5249.xml"/><Relationship Id="rId438" Type="http://schemas.openxmlformats.org/officeDocument/2006/relationships/customXml" Target="../ink/ink5278.xml"/><Relationship Id="rId603" Type="http://schemas.openxmlformats.org/officeDocument/2006/relationships/image" Target="../media/image1568.png"/><Relationship Id="rId645" Type="http://schemas.openxmlformats.org/officeDocument/2006/relationships/image" Target="../media/image1632.png"/><Relationship Id="rId242" Type="http://schemas.openxmlformats.org/officeDocument/2006/relationships/customXml" Target="../ink/ink5179.xml"/><Relationship Id="rId284" Type="http://schemas.openxmlformats.org/officeDocument/2006/relationships/customXml" Target="../ink/ink5200.xml"/><Relationship Id="rId491" Type="http://schemas.openxmlformats.org/officeDocument/2006/relationships/image" Target="../media/image1399.png"/><Relationship Id="rId505" Type="http://schemas.openxmlformats.org/officeDocument/2006/relationships/image" Target="../media/image1418.png"/><Relationship Id="rId712" Type="http://schemas.openxmlformats.org/officeDocument/2006/relationships/customXml" Target="../ink/ink5405.xml"/><Relationship Id="rId37" Type="http://schemas.openxmlformats.org/officeDocument/2006/relationships/image" Target="../media/image1133.png"/><Relationship Id="rId79" Type="http://schemas.openxmlformats.org/officeDocument/2006/relationships/image" Target="../media/image1156.png"/><Relationship Id="rId102" Type="http://schemas.openxmlformats.org/officeDocument/2006/relationships/customXml" Target="../ink/ink5109.xml"/><Relationship Id="rId144" Type="http://schemas.openxmlformats.org/officeDocument/2006/relationships/customXml" Target="../ink/ink5130.xml"/><Relationship Id="rId547" Type="http://schemas.openxmlformats.org/officeDocument/2006/relationships/image" Target="../media/image1474.png"/><Relationship Id="rId589" Type="http://schemas.openxmlformats.org/officeDocument/2006/relationships/image" Target="../media/image1558.png"/><Relationship Id="rId90" Type="http://schemas.openxmlformats.org/officeDocument/2006/relationships/customXml" Target="../ink/ink5103.xml"/><Relationship Id="rId186" Type="http://schemas.openxmlformats.org/officeDocument/2006/relationships/customXml" Target="../ink/ink5151.xml"/><Relationship Id="rId351" Type="http://schemas.openxmlformats.org/officeDocument/2006/relationships/image" Target="../media/image1314.png"/><Relationship Id="rId393" Type="http://schemas.openxmlformats.org/officeDocument/2006/relationships/image" Target="../media/image1339.png"/><Relationship Id="rId407" Type="http://schemas.openxmlformats.org/officeDocument/2006/relationships/image" Target="../media/image1348.png"/><Relationship Id="rId449" Type="http://schemas.openxmlformats.org/officeDocument/2006/relationships/image" Target="../media/image1374.png"/><Relationship Id="rId614" Type="http://schemas.openxmlformats.org/officeDocument/2006/relationships/customXml" Target="../ink/ink5366.xml"/><Relationship Id="rId656" Type="http://schemas.openxmlformats.org/officeDocument/2006/relationships/customXml" Target="../ink/ink5387.xml"/><Relationship Id="rId211" Type="http://schemas.openxmlformats.org/officeDocument/2006/relationships/image" Target="../media/image1229.png"/><Relationship Id="rId253" Type="http://schemas.openxmlformats.org/officeDocument/2006/relationships/image" Target="../media/image1253.png"/><Relationship Id="rId295" Type="http://schemas.openxmlformats.org/officeDocument/2006/relationships/image" Target="../media/image1278.png"/><Relationship Id="rId309" Type="http://schemas.openxmlformats.org/officeDocument/2006/relationships/image" Target="../media/image1287.png"/><Relationship Id="rId460" Type="http://schemas.openxmlformats.org/officeDocument/2006/relationships/customXml" Target="../ink/ink5289.xml"/><Relationship Id="rId516" Type="http://schemas.openxmlformats.org/officeDocument/2006/relationships/customXml" Target="../ink/ink5317.xml"/><Relationship Id="rId48" Type="http://schemas.openxmlformats.org/officeDocument/2006/relationships/customXml" Target="../ink/ink5082.xml"/><Relationship Id="rId113" Type="http://schemas.openxmlformats.org/officeDocument/2006/relationships/image" Target="../media/image1175.png"/><Relationship Id="rId320" Type="http://schemas.openxmlformats.org/officeDocument/2006/relationships/customXml" Target="../ink/ink5218.xml"/><Relationship Id="rId558" Type="http://schemas.openxmlformats.org/officeDocument/2006/relationships/customXml" Target="../ink/ink5338.xml"/><Relationship Id="rId155" Type="http://schemas.openxmlformats.org/officeDocument/2006/relationships/image" Target="../media/image1198.png"/><Relationship Id="rId197" Type="http://schemas.openxmlformats.org/officeDocument/2006/relationships/image" Target="../media/image1222.png"/><Relationship Id="rId362" Type="http://schemas.openxmlformats.org/officeDocument/2006/relationships/customXml" Target="../ink/ink5239.xml"/><Relationship Id="rId418" Type="http://schemas.openxmlformats.org/officeDocument/2006/relationships/customXml" Target="../ink/ink5267.xml"/><Relationship Id="rId625" Type="http://schemas.openxmlformats.org/officeDocument/2006/relationships/image" Target="../media/image1618.png"/><Relationship Id="rId222" Type="http://schemas.openxmlformats.org/officeDocument/2006/relationships/customXml" Target="../ink/ink5169.xml"/><Relationship Id="rId264" Type="http://schemas.openxmlformats.org/officeDocument/2006/relationships/customXml" Target="../ink/ink5190.xml"/><Relationship Id="rId471" Type="http://schemas.openxmlformats.org/officeDocument/2006/relationships/image" Target="../media/image1387.png"/><Relationship Id="rId667" Type="http://schemas.openxmlformats.org/officeDocument/2006/relationships/image" Target="../media/image1653.png"/><Relationship Id="rId17" Type="http://schemas.openxmlformats.org/officeDocument/2006/relationships/image" Target="../media/image1122.png"/><Relationship Id="rId59" Type="http://schemas.openxmlformats.org/officeDocument/2006/relationships/image" Target="../media/image1145.png"/><Relationship Id="rId124" Type="http://schemas.openxmlformats.org/officeDocument/2006/relationships/customXml" Target="../ink/ink5120.xml"/><Relationship Id="rId527" Type="http://schemas.openxmlformats.org/officeDocument/2006/relationships/image" Target="../media/image1462.png"/><Relationship Id="rId569" Type="http://schemas.openxmlformats.org/officeDocument/2006/relationships/image" Target="../media/image1545.png"/><Relationship Id="rId70" Type="http://schemas.openxmlformats.org/officeDocument/2006/relationships/customXml" Target="../ink/ink5093.xml"/><Relationship Id="rId166" Type="http://schemas.openxmlformats.org/officeDocument/2006/relationships/customXml" Target="../ink/ink5141.xml"/><Relationship Id="rId331" Type="http://schemas.openxmlformats.org/officeDocument/2006/relationships/image" Target="../media/image1302.png"/><Relationship Id="rId373" Type="http://schemas.openxmlformats.org/officeDocument/2006/relationships/image" Target="../media/image1327.png"/><Relationship Id="rId429" Type="http://schemas.openxmlformats.org/officeDocument/2006/relationships/image" Target="../media/image1362.png"/><Relationship Id="rId580" Type="http://schemas.openxmlformats.org/officeDocument/2006/relationships/customXml" Target="../ink/ink5349.xml"/><Relationship Id="rId636" Type="http://schemas.openxmlformats.org/officeDocument/2006/relationships/customXml" Target="../ink/ink5377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42.png"/><Relationship Id="rId440" Type="http://schemas.openxmlformats.org/officeDocument/2006/relationships/customXml" Target="../ink/ink5279.xml"/><Relationship Id="rId678" Type="http://schemas.openxmlformats.org/officeDocument/2006/relationships/customXml" Target="../ink/ink5398.xml"/><Relationship Id="rId28" Type="http://schemas.openxmlformats.org/officeDocument/2006/relationships/customXml" Target="../ink/ink5072.xml"/><Relationship Id="rId275" Type="http://schemas.openxmlformats.org/officeDocument/2006/relationships/image" Target="../media/image1266.png"/><Relationship Id="rId300" Type="http://schemas.openxmlformats.org/officeDocument/2006/relationships/customXml" Target="../ink/ink5208.xml"/><Relationship Id="rId482" Type="http://schemas.openxmlformats.org/officeDocument/2006/relationships/customXml" Target="../ink/ink5300.xml"/><Relationship Id="rId538" Type="http://schemas.openxmlformats.org/officeDocument/2006/relationships/customXml" Target="../ink/ink5328.xml"/><Relationship Id="rId703" Type="http://schemas.openxmlformats.org/officeDocument/2006/relationships/image" Target="../media/image1675.png"/><Relationship Id="rId81" Type="http://schemas.openxmlformats.org/officeDocument/2006/relationships/image" Target="../media/image1157.png"/><Relationship Id="rId135" Type="http://schemas.openxmlformats.org/officeDocument/2006/relationships/image" Target="../media/image1187.png"/><Relationship Id="rId177" Type="http://schemas.openxmlformats.org/officeDocument/2006/relationships/image" Target="../media/image1211.png"/><Relationship Id="rId342" Type="http://schemas.openxmlformats.org/officeDocument/2006/relationships/customXml" Target="../ink/ink5229.xml"/><Relationship Id="rId384" Type="http://schemas.openxmlformats.org/officeDocument/2006/relationships/customXml" Target="../ink/ink5250.xml"/><Relationship Id="rId591" Type="http://schemas.openxmlformats.org/officeDocument/2006/relationships/image" Target="../media/image1559.png"/><Relationship Id="rId605" Type="http://schemas.openxmlformats.org/officeDocument/2006/relationships/image" Target="../media/image1569.png"/><Relationship Id="rId202" Type="http://schemas.openxmlformats.org/officeDocument/2006/relationships/customXml" Target="../ink/ink5159.xml"/><Relationship Id="rId244" Type="http://schemas.openxmlformats.org/officeDocument/2006/relationships/customXml" Target="../ink/ink5180.xml"/><Relationship Id="rId647" Type="http://schemas.openxmlformats.org/officeDocument/2006/relationships/image" Target="../media/image1633.png"/><Relationship Id="rId39" Type="http://schemas.openxmlformats.org/officeDocument/2006/relationships/image" Target="../media/image1134.png"/><Relationship Id="rId286" Type="http://schemas.openxmlformats.org/officeDocument/2006/relationships/customXml" Target="../ink/ink5201.xml"/><Relationship Id="rId451" Type="http://schemas.openxmlformats.org/officeDocument/2006/relationships/image" Target="../media/image1375.png"/><Relationship Id="rId493" Type="http://schemas.openxmlformats.org/officeDocument/2006/relationships/image" Target="../media/image1402.png"/><Relationship Id="rId507" Type="http://schemas.openxmlformats.org/officeDocument/2006/relationships/image" Target="../media/image1419.png"/><Relationship Id="rId549" Type="http://schemas.openxmlformats.org/officeDocument/2006/relationships/image" Target="../media/image1475.png"/><Relationship Id="rId50" Type="http://schemas.openxmlformats.org/officeDocument/2006/relationships/customXml" Target="../ink/ink5083.xml"/><Relationship Id="rId104" Type="http://schemas.openxmlformats.org/officeDocument/2006/relationships/customXml" Target="../ink/ink5110.xml"/><Relationship Id="rId146" Type="http://schemas.openxmlformats.org/officeDocument/2006/relationships/customXml" Target="../ink/ink5131.xml"/><Relationship Id="rId188" Type="http://schemas.openxmlformats.org/officeDocument/2006/relationships/customXml" Target="../ink/ink5152.xml"/><Relationship Id="rId311" Type="http://schemas.openxmlformats.org/officeDocument/2006/relationships/image" Target="../media/image1288.png"/><Relationship Id="rId353" Type="http://schemas.openxmlformats.org/officeDocument/2006/relationships/image" Target="../media/image1315.png"/><Relationship Id="rId395" Type="http://schemas.openxmlformats.org/officeDocument/2006/relationships/image" Target="../media/image1342.png"/><Relationship Id="rId409" Type="http://schemas.openxmlformats.org/officeDocument/2006/relationships/image" Target="../media/image1349.png"/><Relationship Id="rId560" Type="http://schemas.openxmlformats.org/officeDocument/2006/relationships/customXml" Target="../ink/ink5339.xml"/><Relationship Id="rId92" Type="http://schemas.openxmlformats.org/officeDocument/2006/relationships/customXml" Target="../ink/ink5104.xml"/><Relationship Id="rId213" Type="http://schemas.openxmlformats.org/officeDocument/2006/relationships/image" Target="../media/image1231.png"/><Relationship Id="rId420" Type="http://schemas.openxmlformats.org/officeDocument/2006/relationships/customXml" Target="../ink/ink5268.xml"/><Relationship Id="rId616" Type="http://schemas.openxmlformats.org/officeDocument/2006/relationships/customXml" Target="../ink/ink5367.xml"/><Relationship Id="rId658" Type="http://schemas.openxmlformats.org/officeDocument/2006/relationships/customXml" Target="../ink/ink5388.xml"/><Relationship Id="rId255" Type="http://schemas.openxmlformats.org/officeDocument/2006/relationships/image" Target="../media/image1254.png"/><Relationship Id="rId297" Type="http://schemas.openxmlformats.org/officeDocument/2006/relationships/image" Target="../media/image1279.png"/><Relationship Id="rId462" Type="http://schemas.openxmlformats.org/officeDocument/2006/relationships/customXml" Target="../ink/ink5290.xml"/><Relationship Id="rId518" Type="http://schemas.openxmlformats.org/officeDocument/2006/relationships/customXml" Target="../ink/ink5318.xml"/><Relationship Id="rId115" Type="http://schemas.openxmlformats.org/officeDocument/2006/relationships/image" Target="../media/image1176.png"/><Relationship Id="rId157" Type="http://schemas.openxmlformats.org/officeDocument/2006/relationships/image" Target="../media/image1199.png"/><Relationship Id="rId322" Type="http://schemas.openxmlformats.org/officeDocument/2006/relationships/customXml" Target="../ink/ink5219.xml"/><Relationship Id="rId364" Type="http://schemas.openxmlformats.org/officeDocument/2006/relationships/customXml" Target="../ink/ink5240.xml"/><Relationship Id="rId61" Type="http://schemas.openxmlformats.org/officeDocument/2006/relationships/image" Target="../media/image1146.png"/><Relationship Id="rId199" Type="http://schemas.openxmlformats.org/officeDocument/2006/relationships/image" Target="../media/image1223.png"/><Relationship Id="rId571" Type="http://schemas.openxmlformats.org/officeDocument/2006/relationships/image" Target="../media/image1546.png"/><Relationship Id="rId627" Type="http://schemas.openxmlformats.org/officeDocument/2006/relationships/image" Target="../media/image1619.png"/><Relationship Id="rId669" Type="http://schemas.openxmlformats.org/officeDocument/2006/relationships/image" Target="../media/image1654.png"/><Relationship Id="rId19" Type="http://schemas.openxmlformats.org/officeDocument/2006/relationships/image" Target="../media/image1123.png"/><Relationship Id="rId224" Type="http://schemas.openxmlformats.org/officeDocument/2006/relationships/customXml" Target="../ink/ink5170.xml"/><Relationship Id="rId266" Type="http://schemas.openxmlformats.org/officeDocument/2006/relationships/customXml" Target="../ink/ink5191.xml"/><Relationship Id="rId431" Type="http://schemas.openxmlformats.org/officeDocument/2006/relationships/image" Target="../media/image1363.png"/><Relationship Id="rId473" Type="http://schemas.openxmlformats.org/officeDocument/2006/relationships/image" Target="../media/image1388.png"/><Relationship Id="rId529" Type="http://schemas.openxmlformats.org/officeDocument/2006/relationships/image" Target="../media/image1463.png"/><Relationship Id="rId30" Type="http://schemas.openxmlformats.org/officeDocument/2006/relationships/customXml" Target="../ink/ink5073.xml"/><Relationship Id="rId126" Type="http://schemas.openxmlformats.org/officeDocument/2006/relationships/customXml" Target="../ink/ink5121.xml"/><Relationship Id="rId168" Type="http://schemas.openxmlformats.org/officeDocument/2006/relationships/customXml" Target="../ink/ink5142.xml"/><Relationship Id="rId333" Type="http://schemas.openxmlformats.org/officeDocument/2006/relationships/image" Target="../media/image1303.png"/><Relationship Id="rId540" Type="http://schemas.openxmlformats.org/officeDocument/2006/relationships/customXml" Target="../ink/ink5329.xml"/><Relationship Id="rId72" Type="http://schemas.openxmlformats.org/officeDocument/2006/relationships/customXml" Target="../ink/ink5094.xml"/><Relationship Id="rId375" Type="http://schemas.openxmlformats.org/officeDocument/2006/relationships/image" Target="../media/image1328.png"/><Relationship Id="rId582" Type="http://schemas.openxmlformats.org/officeDocument/2006/relationships/customXml" Target="../ink/ink5350.xml"/><Relationship Id="rId638" Type="http://schemas.openxmlformats.org/officeDocument/2006/relationships/customXml" Target="../ink/ink5378.xml"/><Relationship Id="rId3" Type="http://schemas.openxmlformats.org/officeDocument/2006/relationships/image" Target="../media/image1114.png"/><Relationship Id="rId235" Type="http://schemas.openxmlformats.org/officeDocument/2006/relationships/image" Target="../media/image1243.png"/><Relationship Id="rId277" Type="http://schemas.openxmlformats.org/officeDocument/2006/relationships/image" Target="../media/image1267.png"/><Relationship Id="rId400" Type="http://schemas.openxmlformats.org/officeDocument/2006/relationships/customXml" Target="../ink/ink5258.xml"/><Relationship Id="rId442" Type="http://schemas.openxmlformats.org/officeDocument/2006/relationships/customXml" Target="../ink/ink5280.xml"/><Relationship Id="rId484" Type="http://schemas.openxmlformats.org/officeDocument/2006/relationships/customXml" Target="../ink/ink5301.xml"/><Relationship Id="rId705" Type="http://schemas.openxmlformats.org/officeDocument/2006/relationships/image" Target="../media/image1676.png"/><Relationship Id="rId137" Type="http://schemas.openxmlformats.org/officeDocument/2006/relationships/image" Target="../media/image1188.png"/><Relationship Id="rId302" Type="http://schemas.openxmlformats.org/officeDocument/2006/relationships/customXml" Target="../ink/ink5209.xml"/><Relationship Id="rId344" Type="http://schemas.openxmlformats.org/officeDocument/2006/relationships/customXml" Target="../ink/ink5230.xml"/><Relationship Id="rId41" Type="http://schemas.openxmlformats.org/officeDocument/2006/relationships/image" Target="../media/image1135.png"/><Relationship Id="rId83" Type="http://schemas.openxmlformats.org/officeDocument/2006/relationships/image" Target="../media/image1158.png"/><Relationship Id="rId179" Type="http://schemas.openxmlformats.org/officeDocument/2006/relationships/image" Target="../media/image1212.png"/><Relationship Id="rId386" Type="http://schemas.openxmlformats.org/officeDocument/2006/relationships/customXml" Target="../ink/ink5251.xml"/><Relationship Id="rId551" Type="http://schemas.openxmlformats.org/officeDocument/2006/relationships/image" Target="../media/image1476.png"/><Relationship Id="rId593" Type="http://schemas.openxmlformats.org/officeDocument/2006/relationships/image" Target="../media/image1563.png"/><Relationship Id="rId607" Type="http://schemas.openxmlformats.org/officeDocument/2006/relationships/image" Target="../media/image1573.png"/><Relationship Id="rId649" Type="http://schemas.openxmlformats.org/officeDocument/2006/relationships/image" Target="../media/image1634.png"/><Relationship Id="rId190" Type="http://schemas.openxmlformats.org/officeDocument/2006/relationships/customXml" Target="../ink/ink5153.xml"/><Relationship Id="rId204" Type="http://schemas.openxmlformats.org/officeDocument/2006/relationships/customXml" Target="../ink/ink5160.xml"/><Relationship Id="rId246" Type="http://schemas.openxmlformats.org/officeDocument/2006/relationships/customXml" Target="../ink/ink5181.xml"/><Relationship Id="rId288" Type="http://schemas.openxmlformats.org/officeDocument/2006/relationships/customXml" Target="../ink/ink5202.xml"/><Relationship Id="rId411" Type="http://schemas.openxmlformats.org/officeDocument/2006/relationships/image" Target="../media/image1352.png"/><Relationship Id="rId453" Type="http://schemas.openxmlformats.org/officeDocument/2006/relationships/image" Target="../media/image1376.png"/><Relationship Id="rId509" Type="http://schemas.openxmlformats.org/officeDocument/2006/relationships/image" Target="../media/image1422.png"/><Relationship Id="rId660" Type="http://schemas.openxmlformats.org/officeDocument/2006/relationships/customXml" Target="../ink/ink5389.xml"/><Relationship Id="rId106" Type="http://schemas.openxmlformats.org/officeDocument/2006/relationships/customXml" Target="../ink/ink5111.xml"/><Relationship Id="rId313" Type="http://schemas.openxmlformats.org/officeDocument/2006/relationships/image" Target="../media/image1289.png"/><Relationship Id="rId495" Type="http://schemas.openxmlformats.org/officeDocument/2006/relationships/image" Target="../media/image1403.png"/><Relationship Id="rId10" Type="http://schemas.openxmlformats.org/officeDocument/2006/relationships/customXml" Target="../ink/ink5063.xml"/><Relationship Id="rId52" Type="http://schemas.openxmlformats.org/officeDocument/2006/relationships/customXml" Target="../ink/ink5084.xml"/><Relationship Id="rId94" Type="http://schemas.openxmlformats.org/officeDocument/2006/relationships/customXml" Target="../ink/ink5105.xml"/><Relationship Id="rId148" Type="http://schemas.openxmlformats.org/officeDocument/2006/relationships/customXml" Target="../ink/ink5132.xml"/><Relationship Id="rId355" Type="http://schemas.openxmlformats.org/officeDocument/2006/relationships/image" Target="../media/image1316.png"/><Relationship Id="rId397" Type="http://schemas.openxmlformats.org/officeDocument/2006/relationships/image" Target="../media/image1343.png"/><Relationship Id="rId520" Type="http://schemas.openxmlformats.org/officeDocument/2006/relationships/customXml" Target="../ink/ink5319.xml"/><Relationship Id="rId562" Type="http://schemas.openxmlformats.org/officeDocument/2006/relationships/customXml" Target="../ink/ink5340.xml"/><Relationship Id="rId618" Type="http://schemas.openxmlformats.org/officeDocument/2006/relationships/customXml" Target="../ink/ink5368.xml"/><Relationship Id="rId215" Type="http://schemas.openxmlformats.org/officeDocument/2006/relationships/image" Target="../media/image1232.png"/><Relationship Id="rId257" Type="http://schemas.openxmlformats.org/officeDocument/2006/relationships/image" Target="../media/image1255.png"/><Relationship Id="rId422" Type="http://schemas.openxmlformats.org/officeDocument/2006/relationships/customXml" Target="../ink/ink5269.xml"/><Relationship Id="rId464" Type="http://schemas.openxmlformats.org/officeDocument/2006/relationships/customXml" Target="../ink/ink5291.xml"/><Relationship Id="rId299" Type="http://schemas.openxmlformats.org/officeDocument/2006/relationships/image" Target="../media/image1282.png"/><Relationship Id="rId63" Type="http://schemas.openxmlformats.org/officeDocument/2006/relationships/image" Target="../media/image1147.png"/><Relationship Id="rId159" Type="http://schemas.openxmlformats.org/officeDocument/2006/relationships/image" Target="../media/image1201.png"/><Relationship Id="rId366" Type="http://schemas.openxmlformats.org/officeDocument/2006/relationships/customXml" Target="../ink/ink5241.xml"/><Relationship Id="rId573" Type="http://schemas.openxmlformats.org/officeDocument/2006/relationships/image" Target="../media/image1547.png"/><Relationship Id="rId226" Type="http://schemas.openxmlformats.org/officeDocument/2006/relationships/customXml" Target="../ink/ink5171.xml"/><Relationship Id="rId433" Type="http://schemas.openxmlformats.org/officeDocument/2006/relationships/image" Target="../media/image1364.png"/><Relationship Id="rId640" Type="http://schemas.openxmlformats.org/officeDocument/2006/relationships/customXml" Target="../ink/ink5379.xml"/><Relationship Id="rId74" Type="http://schemas.openxmlformats.org/officeDocument/2006/relationships/customXml" Target="../ink/ink5095.xml"/><Relationship Id="rId377" Type="http://schemas.openxmlformats.org/officeDocument/2006/relationships/image" Target="../media/image1329.png"/><Relationship Id="rId500" Type="http://schemas.openxmlformats.org/officeDocument/2006/relationships/customXml" Target="../ink/ink5309.xml"/><Relationship Id="rId584" Type="http://schemas.openxmlformats.org/officeDocument/2006/relationships/customXml" Target="../ink/ink5351.xml"/><Relationship Id="rId5" Type="http://schemas.openxmlformats.org/officeDocument/2006/relationships/image" Target="../media/image1115.png"/><Relationship Id="rId237" Type="http://schemas.openxmlformats.org/officeDocument/2006/relationships/image" Target="../media/image1244.png"/><Relationship Id="rId444" Type="http://schemas.openxmlformats.org/officeDocument/2006/relationships/customXml" Target="../ink/ink5281.xml"/><Relationship Id="rId651" Type="http://schemas.openxmlformats.org/officeDocument/2006/relationships/image" Target="../media/image1635.png"/><Relationship Id="rId290" Type="http://schemas.openxmlformats.org/officeDocument/2006/relationships/customXml" Target="../ink/ink5203.xml"/><Relationship Id="rId304" Type="http://schemas.openxmlformats.org/officeDocument/2006/relationships/customXml" Target="../ink/ink5210.xml"/><Relationship Id="rId388" Type="http://schemas.openxmlformats.org/officeDocument/2006/relationships/customXml" Target="../ink/ink5252.xml"/><Relationship Id="rId511" Type="http://schemas.openxmlformats.org/officeDocument/2006/relationships/image" Target="../media/image1423.png"/><Relationship Id="rId609" Type="http://schemas.openxmlformats.org/officeDocument/2006/relationships/image" Target="../media/image1608.png"/><Relationship Id="rId85" Type="http://schemas.openxmlformats.org/officeDocument/2006/relationships/image" Target="../media/image1159.png"/><Relationship Id="rId150" Type="http://schemas.openxmlformats.org/officeDocument/2006/relationships/customXml" Target="../ink/ink5133.xml"/><Relationship Id="rId595" Type="http://schemas.openxmlformats.org/officeDocument/2006/relationships/image" Target="../media/image1564.png"/><Relationship Id="rId248" Type="http://schemas.openxmlformats.org/officeDocument/2006/relationships/customXml" Target="../ink/ink5182.xml"/><Relationship Id="rId455" Type="http://schemas.openxmlformats.org/officeDocument/2006/relationships/image" Target="../media/image1377.png"/><Relationship Id="rId662" Type="http://schemas.openxmlformats.org/officeDocument/2006/relationships/customXml" Target="../ink/ink5390.xml"/><Relationship Id="rId12" Type="http://schemas.openxmlformats.org/officeDocument/2006/relationships/customXml" Target="../ink/ink5064.xml"/><Relationship Id="rId108" Type="http://schemas.openxmlformats.org/officeDocument/2006/relationships/customXml" Target="../ink/ink5112.xml"/><Relationship Id="rId315" Type="http://schemas.openxmlformats.org/officeDocument/2006/relationships/image" Target="../media/image1292.png"/><Relationship Id="rId522" Type="http://schemas.openxmlformats.org/officeDocument/2006/relationships/customXml" Target="../ink/ink5320.xml"/><Relationship Id="rId96" Type="http://schemas.openxmlformats.org/officeDocument/2006/relationships/customXml" Target="../ink/ink5106.xml"/><Relationship Id="rId161" Type="http://schemas.openxmlformats.org/officeDocument/2006/relationships/image" Target="../media/image1202.png"/><Relationship Id="rId399" Type="http://schemas.openxmlformats.org/officeDocument/2006/relationships/image" Target="../media/image1344.png"/><Relationship Id="rId259" Type="http://schemas.openxmlformats.org/officeDocument/2006/relationships/image" Target="../media/image1256.png"/><Relationship Id="rId466" Type="http://schemas.openxmlformats.org/officeDocument/2006/relationships/customXml" Target="../ink/ink5292.xml"/><Relationship Id="rId673" Type="http://schemas.openxmlformats.org/officeDocument/2006/relationships/image" Target="../media/image1656.png"/><Relationship Id="rId23" Type="http://schemas.openxmlformats.org/officeDocument/2006/relationships/image" Target="../media/image1125.png"/><Relationship Id="rId119" Type="http://schemas.openxmlformats.org/officeDocument/2006/relationships/image" Target="../media/image1178.png"/><Relationship Id="rId326" Type="http://schemas.openxmlformats.org/officeDocument/2006/relationships/customXml" Target="../ink/ink5221.xml"/><Relationship Id="rId533" Type="http://schemas.openxmlformats.org/officeDocument/2006/relationships/image" Target="../media/image1465.png"/><Relationship Id="rId172" Type="http://schemas.openxmlformats.org/officeDocument/2006/relationships/customXml" Target="../ink/ink5144.xml"/><Relationship Id="rId477" Type="http://schemas.openxmlformats.org/officeDocument/2006/relationships/image" Target="../media/image1392.png"/><Relationship Id="rId600" Type="http://schemas.openxmlformats.org/officeDocument/2006/relationships/customXml" Target="../ink/ink5359.xml"/><Relationship Id="rId337" Type="http://schemas.openxmlformats.org/officeDocument/2006/relationships/image" Target="../media/image1305.png"/><Relationship Id="rId34" Type="http://schemas.openxmlformats.org/officeDocument/2006/relationships/customXml" Target="../ink/ink5075.xml"/><Relationship Id="rId544" Type="http://schemas.openxmlformats.org/officeDocument/2006/relationships/customXml" Target="../ink/ink5331.xml"/><Relationship Id="rId183" Type="http://schemas.openxmlformats.org/officeDocument/2006/relationships/image" Target="../media/image1214.png"/><Relationship Id="rId390" Type="http://schemas.openxmlformats.org/officeDocument/2006/relationships/customXml" Target="../ink/ink5253.xml"/><Relationship Id="rId404" Type="http://schemas.openxmlformats.org/officeDocument/2006/relationships/customXml" Target="../ink/ink5260.xml"/><Relationship Id="rId611" Type="http://schemas.openxmlformats.org/officeDocument/2006/relationships/image" Target="../media/image1609.png"/><Relationship Id="rId250" Type="http://schemas.openxmlformats.org/officeDocument/2006/relationships/customXml" Target="../ink/ink5183.xml"/><Relationship Id="rId488" Type="http://schemas.openxmlformats.org/officeDocument/2006/relationships/customXml" Target="../ink/ink5303.xml"/><Relationship Id="rId709" Type="http://schemas.openxmlformats.org/officeDocument/2006/relationships/image" Target="../media/image1678.png"/><Relationship Id="rId45" Type="http://schemas.openxmlformats.org/officeDocument/2006/relationships/image" Target="../media/image1137.png"/><Relationship Id="rId110" Type="http://schemas.openxmlformats.org/officeDocument/2006/relationships/customXml" Target="../ink/ink5113.xml"/><Relationship Id="rId348" Type="http://schemas.openxmlformats.org/officeDocument/2006/relationships/customXml" Target="../ink/ink5232.xml"/><Relationship Id="rId555" Type="http://schemas.openxmlformats.org/officeDocument/2006/relationships/image" Target="../media/image1478.png"/><Relationship Id="rId194" Type="http://schemas.openxmlformats.org/officeDocument/2006/relationships/customXml" Target="../ink/ink5155.xml"/><Relationship Id="rId208" Type="http://schemas.openxmlformats.org/officeDocument/2006/relationships/customXml" Target="../ink/ink5162.xml"/><Relationship Id="rId415" Type="http://schemas.openxmlformats.org/officeDocument/2006/relationships/image" Target="../media/image1354.png"/><Relationship Id="rId622" Type="http://schemas.openxmlformats.org/officeDocument/2006/relationships/customXml" Target="../ink/ink5370.xml"/><Relationship Id="rId261" Type="http://schemas.openxmlformats.org/officeDocument/2006/relationships/image" Target="../media/image1257.png"/><Relationship Id="rId499" Type="http://schemas.openxmlformats.org/officeDocument/2006/relationships/image" Target="../media/image1415.png"/><Relationship Id="rId56" Type="http://schemas.openxmlformats.org/officeDocument/2006/relationships/customXml" Target="../ink/ink5086.xml"/><Relationship Id="rId359" Type="http://schemas.openxmlformats.org/officeDocument/2006/relationships/image" Target="../media/image1318.png"/><Relationship Id="rId566" Type="http://schemas.openxmlformats.org/officeDocument/2006/relationships/customXml" Target="../ink/ink5342.xml"/><Relationship Id="rId121" Type="http://schemas.openxmlformats.org/officeDocument/2006/relationships/image" Target="../media/image1179.png"/><Relationship Id="rId219" Type="http://schemas.openxmlformats.org/officeDocument/2006/relationships/image" Target="../media/image1234.png"/><Relationship Id="rId426" Type="http://schemas.openxmlformats.org/officeDocument/2006/relationships/customXml" Target="../ink/ink5272.xml"/><Relationship Id="rId633" Type="http://schemas.openxmlformats.org/officeDocument/2006/relationships/image" Target="../media/image1624.png"/><Relationship Id="rId67" Type="http://schemas.openxmlformats.org/officeDocument/2006/relationships/image" Target="../media/image1149.png"/><Relationship Id="rId272" Type="http://schemas.openxmlformats.org/officeDocument/2006/relationships/customXml" Target="../ink/ink5194.xml"/><Relationship Id="rId577" Type="http://schemas.openxmlformats.org/officeDocument/2006/relationships/image" Target="../media/image1549.png"/><Relationship Id="rId700" Type="http://schemas.openxmlformats.org/officeDocument/2006/relationships/customXml" Target="../ink/ink5399.xml"/><Relationship Id="rId132" Type="http://schemas.openxmlformats.org/officeDocument/2006/relationships/customXml" Target="../ink/ink5124.xml"/><Relationship Id="rId437" Type="http://schemas.openxmlformats.org/officeDocument/2006/relationships/image" Target="../media/image1366.png"/><Relationship Id="rId644" Type="http://schemas.openxmlformats.org/officeDocument/2006/relationships/customXml" Target="../ink/ink5381.xml"/><Relationship Id="rId283" Type="http://schemas.openxmlformats.org/officeDocument/2006/relationships/image" Target="../media/image1272.png"/><Relationship Id="rId490" Type="http://schemas.openxmlformats.org/officeDocument/2006/relationships/customXml" Target="../ink/ink5304.xml"/><Relationship Id="rId504" Type="http://schemas.openxmlformats.org/officeDocument/2006/relationships/customXml" Target="../ink/ink5311.xml"/><Relationship Id="rId711" Type="http://schemas.openxmlformats.org/officeDocument/2006/relationships/image" Target="../media/image1679.png"/><Relationship Id="rId78" Type="http://schemas.openxmlformats.org/officeDocument/2006/relationships/customXml" Target="../ink/ink5097.xml"/><Relationship Id="rId143" Type="http://schemas.openxmlformats.org/officeDocument/2006/relationships/image" Target="../media/image1192.png"/><Relationship Id="rId350" Type="http://schemas.openxmlformats.org/officeDocument/2006/relationships/customXml" Target="../ink/ink5233.xml"/><Relationship Id="rId588" Type="http://schemas.openxmlformats.org/officeDocument/2006/relationships/customXml" Target="../ink/ink5353.xml"/><Relationship Id="rId9" Type="http://schemas.openxmlformats.org/officeDocument/2006/relationships/image" Target="../media/image1117.png"/><Relationship Id="rId210" Type="http://schemas.openxmlformats.org/officeDocument/2006/relationships/customXml" Target="../ink/ink5163.xml"/><Relationship Id="rId448" Type="http://schemas.openxmlformats.org/officeDocument/2006/relationships/customXml" Target="../ink/ink5283.xml"/><Relationship Id="rId655" Type="http://schemas.openxmlformats.org/officeDocument/2006/relationships/image" Target="../media/image1637.png"/><Relationship Id="rId294" Type="http://schemas.openxmlformats.org/officeDocument/2006/relationships/customXml" Target="../ink/ink5205.xml"/><Relationship Id="rId308" Type="http://schemas.openxmlformats.org/officeDocument/2006/relationships/customXml" Target="../ink/ink5212.xml"/><Relationship Id="rId515" Type="http://schemas.openxmlformats.org/officeDocument/2006/relationships/image" Target="../media/image1425.png"/><Relationship Id="rId89" Type="http://schemas.openxmlformats.org/officeDocument/2006/relationships/image" Target="../media/image1162.png"/><Relationship Id="rId154" Type="http://schemas.openxmlformats.org/officeDocument/2006/relationships/customXml" Target="../ink/ink5135.xml"/><Relationship Id="rId361" Type="http://schemas.openxmlformats.org/officeDocument/2006/relationships/image" Target="../media/image1319.png"/><Relationship Id="rId599" Type="http://schemas.openxmlformats.org/officeDocument/2006/relationships/image" Target="../media/image1566.png"/><Relationship Id="rId459" Type="http://schemas.openxmlformats.org/officeDocument/2006/relationships/image" Target="../media/image1379.png"/><Relationship Id="rId666" Type="http://schemas.openxmlformats.org/officeDocument/2006/relationships/customXml" Target="../ink/ink5392.xml"/><Relationship Id="rId16" Type="http://schemas.openxmlformats.org/officeDocument/2006/relationships/customXml" Target="../ink/ink5066.xml"/><Relationship Id="rId221" Type="http://schemas.openxmlformats.org/officeDocument/2006/relationships/image" Target="../media/image1235.png"/><Relationship Id="rId319" Type="http://schemas.openxmlformats.org/officeDocument/2006/relationships/image" Target="../media/image1294.png"/><Relationship Id="rId526" Type="http://schemas.openxmlformats.org/officeDocument/2006/relationships/customXml" Target="../ink/ink5322.xml"/><Relationship Id="rId165" Type="http://schemas.openxmlformats.org/officeDocument/2006/relationships/image" Target="../media/image1204.png"/><Relationship Id="rId372" Type="http://schemas.openxmlformats.org/officeDocument/2006/relationships/customXml" Target="../ink/ink5244.xml"/><Relationship Id="rId677" Type="http://schemas.openxmlformats.org/officeDocument/2006/relationships/image" Target="../media/image1658.png"/><Relationship Id="rId232" Type="http://schemas.openxmlformats.org/officeDocument/2006/relationships/customXml" Target="../ink/ink5174.xml"/><Relationship Id="rId27" Type="http://schemas.openxmlformats.org/officeDocument/2006/relationships/image" Target="../media/image1127.png"/><Relationship Id="rId537" Type="http://schemas.openxmlformats.org/officeDocument/2006/relationships/image" Target="../media/image1467.png"/><Relationship Id="rId80" Type="http://schemas.openxmlformats.org/officeDocument/2006/relationships/customXml" Target="../ink/ink5098.xml"/><Relationship Id="rId176" Type="http://schemas.openxmlformats.org/officeDocument/2006/relationships/customXml" Target="../ink/ink5146.xml"/><Relationship Id="rId383" Type="http://schemas.openxmlformats.org/officeDocument/2006/relationships/image" Target="../media/image1334.png"/><Relationship Id="rId590" Type="http://schemas.openxmlformats.org/officeDocument/2006/relationships/customXml" Target="../ink/ink5354.xml"/><Relationship Id="rId604" Type="http://schemas.openxmlformats.org/officeDocument/2006/relationships/customXml" Target="../ink/ink5361.xml"/><Relationship Id="rId243" Type="http://schemas.openxmlformats.org/officeDocument/2006/relationships/image" Target="../media/image1247.png"/><Relationship Id="rId450" Type="http://schemas.openxmlformats.org/officeDocument/2006/relationships/customXml" Target="../ink/ink5284.xml"/><Relationship Id="rId38" Type="http://schemas.openxmlformats.org/officeDocument/2006/relationships/customXml" Target="../ink/ink5077.xml"/><Relationship Id="rId103" Type="http://schemas.openxmlformats.org/officeDocument/2006/relationships/image" Target="../media/image1169.png"/><Relationship Id="rId310" Type="http://schemas.openxmlformats.org/officeDocument/2006/relationships/customXml" Target="../ink/ink5213.xml"/><Relationship Id="rId548" Type="http://schemas.openxmlformats.org/officeDocument/2006/relationships/customXml" Target="../ink/ink5333.xml"/><Relationship Id="rId91" Type="http://schemas.openxmlformats.org/officeDocument/2006/relationships/image" Target="../media/image1163.png"/><Relationship Id="rId187" Type="http://schemas.openxmlformats.org/officeDocument/2006/relationships/image" Target="../media/image1216.png"/><Relationship Id="rId394" Type="http://schemas.openxmlformats.org/officeDocument/2006/relationships/customXml" Target="../ink/ink5255.xml"/><Relationship Id="rId408" Type="http://schemas.openxmlformats.org/officeDocument/2006/relationships/customXml" Target="../ink/ink5262.xml"/><Relationship Id="rId615" Type="http://schemas.openxmlformats.org/officeDocument/2006/relationships/image" Target="../media/image1613.png"/><Relationship Id="rId254" Type="http://schemas.openxmlformats.org/officeDocument/2006/relationships/customXml" Target="../ink/ink5185.xml"/><Relationship Id="rId699" Type="http://schemas.openxmlformats.org/officeDocument/2006/relationships/image" Target="../media/image1673.png"/><Relationship Id="rId49" Type="http://schemas.openxmlformats.org/officeDocument/2006/relationships/image" Target="../media/image1139.png"/><Relationship Id="rId114" Type="http://schemas.openxmlformats.org/officeDocument/2006/relationships/customXml" Target="../ink/ink5115.xml"/><Relationship Id="rId461" Type="http://schemas.openxmlformats.org/officeDocument/2006/relationships/image" Target="../media/image1382.png"/><Relationship Id="rId559" Type="http://schemas.openxmlformats.org/officeDocument/2006/relationships/image" Target="../media/image1537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7.png"/><Relationship Id="rId671" Type="http://schemas.openxmlformats.org/officeDocument/2006/relationships/image" Target="../media/image1683.png"/><Relationship Id="rId21" Type="http://schemas.openxmlformats.org/officeDocument/2006/relationships/image" Target="../media/image1124.png"/><Relationship Id="rId324" Type="http://schemas.openxmlformats.org/officeDocument/2006/relationships/customXml" Target="../ink/ink5567.xml"/><Relationship Id="rId531" Type="http://schemas.openxmlformats.org/officeDocument/2006/relationships/image" Target="../media/image1464.png"/><Relationship Id="rId629" Type="http://schemas.openxmlformats.org/officeDocument/2006/relationships/image" Target="../media/image1622.png"/><Relationship Id="rId170" Type="http://schemas.openxmlformats.org/officeDocument/2006/relationships/customXml" Target="../ink/ink5490.xml"/><Relationship Id="rId268" Type="http://schemas.openxmlformats.org/officeDocument/2006/relationships/customXml" Target="../ink/ink5539.xml"/><Relationship Id="rId475" Type="http://schemas.openxmlformats.org/officeDocument/2006/relationships/image" Target="../media/image1389.png"/><Relationship Id="rId32" Type="http://schemas.openxmlformats.org/officeDocument/2006/relationships/customXml" Target="../ink/ink5421.xml"/><Relationship Id="rId128" Type="http://schemas.openxmlformats.org/officeDocument/2006/relationships/customXml" Target="../ink/ink5469.xml"/><Relationship Id="rId335" Type="http://schemas.openxmlformats.org/officeDocument/2006/relationships/image" Target="../media/image1304.png"/><Relationship Id="rId542" Type="http://schemas.openxmlformats.org/officeDocument/2006/relationships/customXml" Target="../ink/ink5677.xml"/><Relationship Id="rId181" Type="http://schemas.openxmlformats.org/officeDocument/2006/relationships/image" Target="../media/image1213.png"/><Relationship Id="rId402" Type="http://schemas.openxmlformats.org/officeDocument/2006/relationships/customXml" Target="../ink/ink5606.xml"/><Relationship Id="rId279" Type="http://schemas.openxmlformats.org/officeDocument/2006/relationships/image" Target="../media/image1268.png"/><Relationship Id="rId486" Type="http://schemas.openxmlformats.org/officeDocument/2006/relationships/customXml" Target="../ink/ink5649.xml"/><Relationship Id="rId707" Type="http://schemas.openxmlformats.org/officeDocument/2006/relationships/image" Target="../media/image1705.png"/><Relationship Id="rId43" Type="http://schemas.openxmlformats.org/officeDocument/2006/relationships/image" Target="../media/image1136.png"/><Relationship Id="rId139" Type="http://schemas.openxmlformats.org/officeDocument/2006/relationships/image" Target="../media/image1189.png"/><Relationship Id="rId346" Type="http://schemas.openxmlformats.org/officeDocument/2006/relationships/customXml" Target="../ink/ink5578.xml"/><Relationship Id="rId553" Type="http://schemas.openxmlformats.org/officeDocument/2006/relationships/image" Target="../media/image1477.png"/><Relationship Id="rId192" Type="http://schemas.openxmlformats.org/officeDocument/2006/relationships/customXml" Target="../ink/ink5501.xml"/><Relationship Id="rId206" Type="http://schemas.openxmlformats.org/officeDocument/2006/relationships/customXml" Target="../ink/ink5508.xml"/><Relationship Id="rId413" Type="http://schemas.openxmlformats.org/officeDocument/2006/relationships/image" Target="../media/image1353.png"/><Relationship Id="rId497" Type="http://schemas.openxmlformats.org/officeDocument/2006/relationships/image" Target="../media/image1404.png"/><Relationship Id="rId620" Type="http://schemas.openxmlformats.org/officeDocument/2006/relationships/customXml" Target="../ink/ink5716.xml"/><Relationship Id="rId718" Type="http://schemas.openxmlformats.org/officeDocument/2006/relationships/customXml" Target="../ink/ink5755.xml"/><Relationship Id="rId357" Type="http://schemas.openxmlformats.org/officeDocument/2006/relationships/image" Target="../media/image1317.png"/><Relationship Id="rId54" Type="http://schemas.openxmlformats.org/officeDocument/2006/relationships/customXml" Target="../ink/ink5432.xml"/><Relationship Id="rId217" Type="http://schemas.openxmlformats.org/officeDocument/2006/relationships/image" Target="../media/image1233.png"/><Relationship Id="rId564" Type="http://schemas.openxmlformats.org/officeDocument/2006/relationships/customXml" Target="../ink/ink5688.xml"/><Relationship Id="rId424" Type="http://schemas.openxmlformats.org/officeDocument/2006/relationships/customXml" Target="../ink/ink5617.xml"/><Relationship Id="rId631" Type="http://schemas.openxmlformats.org/officeDocument/2006/relationships/image" Target="../media/image1623.png"/><Relationship Id="rId729" Type="http://schemas.openxmlformats.org/officeDocument/2006/relationships/image" Target="../media/image1438.png"/><Relationship Id="rId270" Type="http://schemas.openxmlformats.org/officeDocument/2006/relationships/customXml" Target="../ink/ink5540.xml"/><Relationship Id="rId65" Type="http://schemas.openxmlformats.org/officeDocument/2006/relationships/image" Target="../media/image1148.png"/><Relationship Id="rId130" Type="http://schemas.openxmlformats.org/officeDocument/2006/relationships/customXml" Target="../ink/ink5470.xml"/><Relationship Id="rId368" Type="http://schemas.openxmlformats.org/officeDocument/2006/relationships/customXml" Target="../ink/ink5589.xml"/><Relationship Id="rId575" Type="http://schemas.openxmlformats.org/officeDocument/2006/relationships/image" Target="../media/image1548.png"/><Relationship Id="rId228" Type="http://schemas.openxmlformats.org/officeDocument/2006/relationships/customXml" Target="../ink/ink5519.xml"/><Relationship Id="rId435" Type="http://schemas.openxmlformats.org/officeDocument/2006/relationships/image" Target="../media/image1365.png"/><Relationship Id="rId642" Type="http://schemas.openxmlformats.org/officeDocument/2006/relationships/customXml" Target="../ink/ink5727.xml"/><Relationship Id="rId281" Type="http://schemas.openxmlformats.org/officeDocument/2006/relationships/image" Target="../media/image1269.png"/><Relationship Id="rId502" Type="http://schemas.openxmlformats.org/officeDocument/2006/relationships/customXml" Target="../ink/ink5657.xml"/><Relationship Id="rId76" Type="http://schemas.openxmlformats.org/officeDocument/2006/relationships/customXml" Target="../ink/ink5443.xml"/><Relationship Id="rId141" Type="http://schemas.openxmlformats.org/officeDocument/2006/relationships/image" Target="../media/image1191.png"/><Relationship Id="rId379" Type="http://schemas.openxmlformats.org/officeDocument/2006/relationships/image" Target="../media/image1332.png"/><Relationship Id="rId586" Type="http://schemas.openxmlformats.org/officeDocument/2006/relationships/customXml" Target="../ink/ink5699.xml"/><Relationship Id="rId7" Type="http://schemas.openxmlformats.org/officeDocument/2006/relationships/image" Target="../media/image1116.png"/><Relationship Id="rId239" Type="http://schemas.openxmlformats.org/officeDocument/2006/relationships/image" Target="../media/image1245.png"/><Relationship Id="rId446" Type="http://schemas.openxmlformats.org/officeDocument/2006/relationships/customXml" Target="../ink/ink5629.xml"/><Relationship Id="rId653" Type="http://schemas.openxmlformats.org/officeDocument/2006/relationships/image" Target="../media/image1636.png"/><Relationship Id="rId292" Type="http://schemas.openxmlformats.org/officeDocument/2006/relationships/customXml" Target="../ink/ink5551.xml"/><Relationship Id="rId306" Type="http://schemas.openxmlformats.org/officeDocument/2006/relationships/customXml" Target="../ink/ink5558.xml"/><Relationship Id="rId87" Type="http://schemas.openxmlformats.org/officeDocument/2006/relationships/image" Target="../media/image1161.png"/><Relationship Id="rId513" Type="http://schemas.openxmlformats.org/officeDocument/2006/relationships/image" Target="../media/image1424.png"/><Relationship Id="rId597" Type="http://schemas.openxmlformats.org/officeDocument/2006/relationships/image" Target="../media/image1565.png"/><Relationship Id="rId720" Type="http://schemas.openxmlformats.org/officeDocument/2006/relationships/customXml" Target="../ink/ink5756.xml"/><Relationship Id="rId152" Type="http://schemas.openxmlformats.org/officeDocument/2006/relationships/customXml" Target="../ink/ink5481.xml"/><Relationship Id="rId457" Type="http://schemas.openxmlformats.org/officeDocument/2006/relationships/image" Target="../media/image1378.png"/><Relationship Id="rId664" Type="http://schemas.openxmlformats.org/officeDocument/2006/relationships/customXml" Target="../ink/ink5738.xml"/><Relationship Id="rId14" Type="http://schemas.openxmlformats.org/officeDocument/2006/relationships/customXml" Target="../ink/ink5412.xml"/><Relationship Id="rId317" Type="http://schemas.openxmlformats.org/officeDocument/2006/relationships/image" Target="../media/image1293.png"/><Relationship Id="rId524" Type="http://schemas.openxmlformats.org/officeDocument/2006/relationships/customXml" Target="../ink/ink5668.xml"/><Relationship Id="rId731" Type="http://schemas.openxmlformats.org/officeDocument/2006/relationships/image" Target="../media/image1439.png"/><Relationship Id="rId98" Type="http://schemas.openxmlformats.org/officeDocument/2006/relationships/customXml" Target="../ink/ink5454.xml"/><Relationship Id="rId163" Type="http://schemas.openxmlformats.org/officeDocument/2006/relationships/image" Target="../media/image1203.png"/><Relationship Id="rId370" Type="http://schemas.openxmlformats.org/officeDocument/2006/relationships/customXml" Target="../ink/ink5590.xml"/><Relationship Id="rId230" Type="http://schemas.openxmlformats.org/officeDocument/2006/relationships/customXml" Target="../ink/ink5520.xml"/><Relationship Id="rId468" Type="http://schemas.openxmlformats.org/officeDocument/2006/relationships/customXml" Target="../ink/ink5640.xml"/><Relationship Id="rId675" Type="http://schemas.openxmlformats.org/officeDocument/2006/relationships/image" Target="../media/image1685.png"/><Relationship Id="rId25" Type="http://schemas.openxmlformats.org/officeDocument/2006/relationships/image" Target="../media/image1126.png"/><Relationship Id="rId328" Type="http://schemas.openxmlformats.org/officeDocument/2006/relationships/customXml" Target="../ink/ink5569.xml"/><Relationship Id="rId535" Type="http://schemas.openxmlformats.org/officeDocument/2006/relationships/image" Target="../media/image1466.png"/><Relationship Id="rId174" Type="http://schemas.openxmlformats.org/officeDocument/2006/relationships/customXml" Target="../ink/ink5492.xml"/><Relationship Id="rId381" Type="http://schemas.openxmlformats.org/officeDocument/2006/relationships/image" Target="../media/image1333.png"/><Relationship Id="rId602" Type="http://schemas.openxmlformats.org/officeDocument/2006/relationships/customXml" Target="../ink/ink5707.xml"/><Relationship Id="rId241" Type="http://schemas.openxmlformats.org/officeDocument/2006/relationships/image" Target="../media/image1246.png"/><Relationship Id="rId479" Type="http://schemas.openxmlformats.org/officeDocument/2006/relationships/image" Target="../media/image1393.png"/><Relationship Id="rId36" Type="http://schemas.openxmlformats.org/officeDocument/2006/relationships/customXml" Target="../ink/ink5423.xml"/><Relationship Id="rId339" Type="http://schemas.openxmlformats.org/officeDocument/2006/relationships/image" Target="../media/image1306.png"/><Relationship Id="rId546" Type="http://schemas.openxmlformats.org/officeDocument/2006/relationships/customXml" Target="../ink/ink5679.xml"/><Relationship Id="rId101" Type="http://schemas.openxmlformats.org/officeDocument/2006/relationships/image" Target="../media/image1168.png"/><Relationship Id="rId185" Type="http://schemas.openxmlformats.org/officeDocument/2006/relationships/image" Target="../media/image1215.png"/><Relationship Id="rId406" Type="http://schemas.openxmlformats.org/officeDocument/2006/relationships/customXml" Target="../ink/ink5608.xml"/><Relationship Id="rId392" Type="http://schemas.openxmlformats.org/officeDocument/2006/relationships/customXml" Target="../ink/ink5601.xml"/><Relationship Id="rId613" Type="http://schemas.openxmlformats.org/officeDocument/2006/relationships/image" Target="../media/image1612.png"/><Relationship Id="rId252" Type="http://schemas.openxmlformats.org/officeDocument/2006/relationships/customXml" Target="../ink/ink5531.xml"/><Relationship Id="rId47" Type="http://schemas.openxmlformats.org/officeDocument/2006/relationships/image" Target="../media/image1138.png"/><Relationship Id="rId112" Type="http://schemas.openxmlformats.org/officeDocument/2006/relationships/customXml" Target="../ink/ink5461.xml"/><Relationship Id="rId557" Type="http://schemas.openxmlformats.org/officeDocument/2006/relationships/image" Target="../media/image1536.png"/><Relationship Id="rId196" Type="http://schemas.openxmlformats.org/officeDocument/2006/relationships/customXml" Target="../ink/ink5503.xml"/><Relationship Id="rId417" Type="http://schemas.openxmlformats.org/officeDocument/2006/relationships/image" Target="../media/image1355.png"/><Relationship Id="rId624" Type="http://schemas.openxmlformats.org/officeDocument/2006/relationships/customXml" Target="../ink/ink5718.xml"/><Relationship Id="rId263" Type="http://schemas.openxmlformats.org/officeDocument/2006/relationships/image" Target="../media/image1258.png"/><Relationship Id="rId470" Type="http://schemas.openxmlformats.org/officeDocument/2006/relationships/customXml" Target="../ink/ink5641.xml"/><Relationship Id="rId58" Type="http://schemas.openxmlformats.org/officeDocument/2006/relationships/customXml" Target="../ink/ink5434.xml"/><Relationship Id="rId123" Type="http://schemas.openxmlformats.org/officeDocument/2006/relationships/image" Target="../media/image1181.png"/><Relationship Id="rId330" Type="http://schemas.openxmlformats.org/officeDocument/2006/relationships/customXml" Target="../ink/ink5570.xml"/><Relationship Id="rId568" Type="http://schemas.openxmlformats.org/officeDocument/2006/relationships/customXml" Target="../ink/ink5690.xml"/><Relationship Id="rId428" Type="http://schemas.openxmlformats.org/officeDocument/2006/relationships/customXml" Target="../ink/ink5620.xml"/><Relationship Id="rId635" Type="http://schemas.openxmlformats.org/officeDocument/2006/relationships/image" Target="../media/image1625.png"/><Relationship Id="rId274" Type="http://schemas.openxmlformats.org/officeDocument/2006/relationships/customXml" Target="../ink/ink5542.xml"/><Relationship Id="rId481" Type="http://schemas.openxmlformats.org/officeDocument/2006/relationships/image" Target="../media/image1394.png"/><Relationship Id="rId702" Type="http://schemas.openxmlformats.org/officeDocument/2006/relationships/customXml" Target="../ink/ink5747.xml"/><Relationship Id="rId69" Type="http://schemas.openxmlformats.org/officeDocument/2006/relationships/image" Target="../media/image1151.png"/><Relationship Id="rId134" Type="http://schemas.openxmlformats.org/officeDocument/2006/relationships/customXml" Target="../ink/ink5472.xml"/><Relationship Id="rId579" Type="http://schemas.openxmlformats.org/officeDocument/2006/relationships/image" Target="../media/image1553.png"/><Relationship Id="rId341" Type="http://schemas.openxmlformats.org/officeDocument/2006/relationships/image" Target="../media/image1307.png"/><Relationship Id="rId439" Type="http://schemas.openxmlformats.org/officeDocument/2006/relationships/image" Target="../media/image1367.png"/><Relationship Id="rId646" Type="http://schemas.openxmlformats.org/officeDocument/2006/relationships/customXml" Target="../ink/ink5729.xml"/><Relationship Id="rId201" Type="http://schemas.openxmlformats.org/officeDocument/2006/relationships/image" Target="../media/image1224.png"/><Relationship Id="rId285" Type="http://schemas.openxmlformats.org/officeDocument/2006/relationships/image" Target="../media/image1273.png"/><Relationship Id="rId506" Type="http://schemas.openxmlformats.org/officeDocument/2006/relationships/customXml" Target="../ink/ink5659.xml"/><Relationship Id="rId492" Type="http://schemas.openxmlformats.org/officeDocument/2006/relationships/customXml" Target="../ink/ink5652.xml"/><Relationship Id="rId713" Type="http://schemas.openxmlformats.org/officeDocument/2006/relationships/image" Target="../media/image1707.png"/><Relationship Id="rId145" Type="http://schemas.openxmlformats.org/officeDocument/2006/relationships/image" Target="../media/image1193.png"/><Relationship Id="rId352" Type="http://schemas.openxmlformats.org/officeDocument/2006/relationships/customXml" Target="../ink/ink5581.xml"/><Relationship Id="rId212" Type="http://schemas.openxmlformats.org/officeDocument/2006/relationships/customXml" Target="../ink/ink5511.xml"/><Relationship Id="rId657" Type="http://schemas.openxmlformats.org/officeDocument/2006/relationships/image" Target="../media/image1638.png"/><Relationship Id="rId296" Type="http://schemas.openxmlformats.org/officeDocument/2006/relationships/customXml" Target="../ink/ink5553.xml"/><Relationship Id="rId517" Type="http://schemas.openxmlformats.org/officeDocument/2006/relationships/image" Target="../media/image1426.png"/><Relationship Id="rId724" Type="http://schemas.openxmlformats.org/officeDocument/2006/relationships/customXml" Target="../ink/ink5758.xml"/><Relationship Id="rId60" Type="http://schemas.openxmlformats.org/officeDocument/2006/relationships/customXml" Target="../ink/ink5435.xml"/><Relationship Id="rId156" Type="http://schemas.openxmlformats.org/officeDocument/2006/relationships/customXml" Target="../ink/ink5483.xml"/><Relationship Id="rId363" Type="http://schemas.openxmlformats.org/officeDocument/2006/relationships/image" Target="../media/image1322.png"/><Relationship Id="rId570" Type="http://schemas.openxmlformats.org/officeDocument/2006/relationships/customXml" Target="../ink/ink5691.xml"/><Relationship Id="rId223" Type="http://schemas.openxmlformats.org/officeDocument/2006/relationships/image" Target="../media/image1236.png"/><Relationship Id="rId430" Type="http://schemas.openxmlformats.org/officeDocument/2006/relationships/customXml" Target="../ink/ink5621.xml"/><Relationship Id="rId668" Type="http://schemas.openxmlformats.org/officeDocument/2006/relationships/customXml" Target="../ink/ink5740.xml"/><Relationship Id="rId18" Type="http://schemas.openxmlformats.org/officeDocument/2006/relationships/customXml" Target="../ink/ink5414.xml"/><Relationship Id="rId528" Type="http://schemas.openxmlformats.org/officeDocument/2006/relationships/customXml" Target="../ink/ink5670.xml"/><Relationship Id="rId167" Type="http://schemas.openxmlformats.org/officeDocument/2006/relationships/image" Target="../media/image1205.png"/><Relationship Id="rId374" Type="http://schemas.openxmlformats.org/officeDocument/2006/relationships/customXml" Target="../ink/ink5592.xml"/><Relationship Id="rId581" Type="http://schemas.openxmlformats.org/officeDocument/2006/relationships/image" Target="../media/image1554.png"/><Relationship Id="rId71" Type="http://schemas.openxmlformats.org/officeDocument/2006/relationships/image" Target="../media/image1152.png"/><Relationship Id="rId234" Type="http://schemas.openxmlformats.org/officeDocument/2006/relationships/customXml" Target="../ink/ink5522.xml"/><Relationship Id="rId637" Type="http://schemas.openxmlformats.org/officeDocument/2006/relationships/image" Target="../media/image1626.png"/><Relationship Id="rId2" Type="http://schemas.openxmlformats.org/officeDocument/2006/relationships/customXml" Target="../ink/ink5406.xml"/><Relationship Id="rId29" Type="http://schemas.openxmlformats.org/officeDocument/2006/relationships/image" Target="../media/image1128.png"/><Relationship Id="rId276" Type="http://schemas.openxmlformats.org/officeDocument/2006/relationships/customXml" Target="../ink/ink5543.xml"/><Relationship Id="rId441" Type="http://schemas.openxmlformats.org/officeDocument/2006/relationships/image" Target="../media/image1368.png"/><Relationship Id="rId483" Type="http://schemas.openxmlformats.org/officeDocument/2006/relationships/image" Target="../media/image1395.png"/><Relationship Id="rId539" Type="http://schemas.openxmlformats.org/officeDocument/2006/relationships/image" Target="../media/image1468.png"/><Relationship Id="rId704" Type="http://schemas.openxmlformats.org/officeDocument/2006/relationships/customXml" Target="../ink/ink5748.xml"/><Relationship Id="rId40" Type="http://schemas.openxmlformats.org/officeDocument/2006/relationships/customXml" Target="../ink/ink5425.xml"/><Relationship Id="rId136" Type="http://schemas.openxmlformats.org/officeDocument/2006/relationships/customXml" Target="../ink/ink5473.xml"/><Relationship Id="rId178" Type="http://schemas.openxmlformats.org/officeDocument/2006/relationships/customXml" Target="../ink/ink5494.xml"/><Relationship Id="rId301" Type="http://schemas.openxmlformats.org/officeDocument/2006/relationships/image" Target="../media/image1283.png"/><Relationship Id="rId343" Type="http://schemas.openxmlformats.org/officeDocument/2006/relationships/image" Target="../media/image1308.png"/><Relationship Id="rId550" Type="http://schemas.openxmlformats.org/officeDocument/2006/relationships/customXml" Target="../ink/ink5681.xml"/><Relationship Id="rId82" Type="http://schemas.openxmlformats.org/officeDocument/2006/relationships/customXml" Target="../ink/ink5446.xml"/><Relationship Id="rId203" Type="http://schemas.openxmlformats.org/officeDocument/2006/relationships/image" Target="../media/image1225.png"/><Relationship Id="rId385" Type="http://schemas.openxmlformats.org/officeDocument/2006/relationships/image" Target="../media/image1335.png"/><Relationship Id="rId592" Type="http://schemas.openxmlformats.org/officeDocument/2006/relationships/customXml" Target="../ink/ink5702.xml"/><Relationship Id="rId606" Type="http://schemas.openxmlformats.org/officeDocument/2006/relationships/customXml" Target="../ink/ink5709.xml"/><Relationship Id="rId648" Type="http://schemas.openxmlformats.org/officeDocument/2006/relationships/customXml" Target="../ink/ink5730.xml"/><Relationship Id="rId245" Type="http://schemas.openxmlformats.org/officeDocument/2006/relationships/image" Target="../media/image1248.png"/><Relationship Id="rId287" Type="http://schemas.openxmlformats.org/officeDocument/2006/relationships/image" Target="../media/image1274.png"/><Relationship Id="rId410" Type="http://schemas.openxmlformats.org/officeDocument/2006/relationships/customXml" Target="../ink/ink5610.xml"/><Relationship Id="rId452" Type="http://schemas.openxmlformats.org/officeDocument/2006/relationships/customXml" Target="../ink/ink5632.xml"/><Relationship Id="rId494" Type="http://schemas.openxmlformats.org/officeDocument/2006/relationships/customXml" Target="../ink/ink5653.xml"/><Relationship Id="rId508" Type="http://schemas.openxmlformats.org/officeDocument/2006/relationships/customXml" Target="../ink/ink5660.xml"/><Relationship Id="rId715" Type="http://schemas.openxmlformats.org/officeDocument/2006/relationships/image" Target="../media/image1413.png"/><Relationship Id="rId105" Type="http://schemas.openxmlformats.org/officeDocument/2006/relationships/image" Target="../media/image1171.png"/><Relationship Id="rId147" Type="http://schemas.openxmlformats.org/officeDocument/2006/relationships/image" Target="../media/image1194.png"/><Relationship Id="rId312" Type="http://schemas.openxmlformats.org/officeDocument/2006/relationships/customXml" Target="../ink/ink5561.xml"/><Relationship Id="rId354" Type="http://schemas.openxmlformats.org/officeDocument/2006/relationships/customXml" Target="../ink/ink5582.xml"/><Relationship Id="rId51" Type="http://schemas.openxmlformats.org/officeDocument/2006/relationships/image" Target="../media/image1141.png"/><Relationship Id="rId93" Type="http://schemas.openxmlformats.org/officeDocument/2006/relationships/image" Target="../media/image1164.png"/><Relationship Id="rId189" Type="http://schemas.openxmlformats.org/officeDocument/2006/relationships/image" Target="../media/image1217.png"/><Relationship Id="rId396" Type="http://schemas.openxmlformats.org/officeDocument/2006/relationships/customXml" Target="../ink/ink5603.xml"/><Relationship Id="rId561" Type="http://schemas.openxmlformats.org/officeDocument/2006/relationships/image" Target="../media/image1538.png"/><Relationship Id="rId617" Type="http://schemas.openxmlformats.org/officeDocument/2006/relationships/image" Target="../media/image1614.png"/><Relationship Id="rId659" Type="http://schemas.openxmlformats.org/officeDocument/2006/relationships/image" Target="../media/image1647.png"/><Relationship Id="rId214" Type="http://schemas.openxmlformats.org/officeDocument/2006/relationships/customXml" Target="../ink/ink5512.xml"/><Relationship Id="rId256" Type="http://schemas.openxmlformats.org/officeDocument/2006/relationships/customXml" Target="../ink/ink5533.xml"/><Relationship Id="rId298" Type="http://schemas.openxmlformats.org/officeDocument/2006/relationships/customXml" Target="../ink/ink5554.xml"/><Relationship Id="rId421" Type="http://schemas.openxmlformats.org/officeDocument/2006/relationships/image" Target="../media/image1357.png"/><Relationship Id="rId463" Type="http://schemas.openxmlformats.org/officeDocument/2006/relationships/image" Target="../media/image1383.png"/><Relationship Id="rId519" Type="http://schemas.openxmlformats.org/officeDocument/2006/relationships/image" Target="../media/image1427.png"/><Relationship Id="rId670" Type="http://schemas.openxmlformats.org/officeDocument/2006/relationships/customXml" Target="../ink/ink5741.xml"/><Relationship Id="rId116" Type="http://schemas.openxmlformats.org/officeDocument/2006/relationships/customXml" Target="../ink/ink5463.xml"/><Relationship Id="rId158" Type="http://schemas.openxmlformats.org/officeDocument/2006/relationships/customXml" Target="../ink/ink5484.xml"/><Relationship Id="rId323" Type="http://schemas.openxmlformats.org/officeDocument/2006/relationships/image" Target="../media/image1296.png"/><Relationship Id="rId530" Type="http://schemas.openxmlformats.org/officeDocument/2006/relationships/customXml" Target="../ink/ink5671.xml"/><Relationship Id="rId726" Type="http://schemas.openxmlformats.org/officeDocument/2006/relationships/customXml" Target="../ink/ink5759.xml"/><Relationship Id="rId20" Type="http://schemas.openxmlformats.org/officeDocument/2006/relationships/customXml" Target="../ink/ink5415.xml"/><Relationship Id="rId62" Type="http://schemas.openxmlformats.org/officeDocument/2006/relationships/customXml" Target="../ink/ink5436.xml"/><Relationship Id="rId365" Type="http://schemas.openxmlformats.org/officeDocument/2006/relationships/image" Target="../media/image1323.png"/><Relationship Id="rId572" Type="http://schemas.openxmlformats.org/officeDocument/2006/relationships/customXml" Target="../ink/ink5692.xml"/><Relationship Id="rId628" Type="http://schemas.openxmlformats.org/officeDocument/2006/relationships/customXml" Target="../ink/ink5720.xml"/><Relationship Id="rId225" Type="http://schemas.openxmlformats.org/officeDocument/2006/relationships/image" Target="../media/image1237.png"/><Relationship Id="rId267" Type="http://schemas.openxmlformats.org/officeDocument/2006/relationships/image" Target="../media/image1262.png"/><Relationship Id="rId432" Type="http://schemas.openxmlformats.org/officeDocument/2006/relationships/customXml" Target="../ink/ink5622.xml"/><Relationship Id="rId474" Type="http://schemas.openxmlformats.org/officeDocument/2006/relationships/customXml" Target="../ink/ink5643.xml"/><Relationship Id="rId127" Type="http://schemas.openxmlformats.org/officeDocument/2006/relationships/image" Target="../media/image1183.png"/><Relationship Id="rId31" Type="http://schemas.openxmlformats.org/officeDocument/2006/relationships/image" Target="../media/image1129.png"/><Relationship Id="rId73" Type="http://schemas.openxmlformats.org/officeDocument/2006/relationships/image" Target="../media/image1153.png"/><Relationship Id="rId169" Type="http://schemas.openxmlformats.org/officeDocument/2006/relationships/image" Target="../media/image1206.png"/><Relationship Id="rId334" Type="http://schemas.openxmlformats.org/officeDocument/2006/relationships/customXml" Target="../ink/ink5572.xml"/><Relationship Id="rId376" Type="http://schemas.openxmlformats.org/officeDocument/2006/relationships/customXml" Target="../ink/ink5593.xml"/><Relationship Id="rId541" Type="http://schemas.openxmlformats.org/officeDocument/2006/relationships/image" Target="../media/image1469.png"/><Relationship Id="rId583" Type="http://schemas.openxmlformats.org/officeDocument/2006/relationships/image" Target="../media/image1555.png"/><Relationship Id="rId639" Type="http://schemas.openxmlformats.org/officeDocument/2006/relationships/image" Target="../media/image1627.png"/><Relationship Id="rId4" Type="http://schemas.openxmlformats.org/officeDocument/2006/relationships/customXml" Target="../ink/ink5407.xml"/><Relationship Id="rId180" Type="http://schemas.openxmlformats.org/officeDocument/2006/relationships/customXml" Target="../ink/ink5495.xml"/><Relationship Id="rId236" Type="http://schemas.openxmlformats.org/officeDocument/2006/relationships/customXml" Target="../ink/ink5523.xml"/><Relationship Id="rId278" Type="http://schemas.openxmlformats.org/officeDocument/2006/relationships/customXml" Target="../ink/ink5544.xml"/><Relationship Id="rId401" Type="http://schemas.openxmlformats.org/officeDocument/2006/relationships/image" Target="../media/image1345.png"/><Relationship Id="rId443" Type="http://schemas.openxmlformats.org/officeDocument/2006/relationships/image" Target="../media/image1369.png"/><Relationship Id="rId650" Type="http://schemas.openxmlformats.org/officeDocument/2006/relationships/customXml" Target="../ink/ink5731.xml"/><Relationship Id="rId303" Type="http://schemas.openxmlformats.org/officeDocument/2006/relationships/image" Target="../media/image1284.png"/><Relationship Id="rId485" Type="http://schemas.openxmlformats.org/officeDocument/2006/relationships/image" Target="../media/image1396.png"/><Relationship Id="rId706" Type="http://schemas.openxmlformats.org/officeDocument/2006/relationships/customXml" Target="../ink/ink5749.xml"/><Relationship Id="rId42" Type="http://schemas.openxmlformats.org/officeDocument/2006/relationships/customXml" Target="../ink/ink5426.xml"/><Relationship Id="rId84" Type="http://schemas.openxmlformats.org/officeDocument/2006/relationships/customXml" Target="../ink/ink5447.xml"/><Relationship Id="rId138" Type="http://schemas.openxmlformats.org/officeDocument/2006/relationships/customXml" Target="../ink/ink5474.xml"/><Relationship Id="rId345" Type="http://schemas.openxmlformats.org/officeDocument/2006/relationships/image" Target="../media/image1309.png"/><Relationship Id="rId387" Type="http://schemas.openxmlformats.org/officeDocument/2006/relationships/image" Target="../media/image1336.png"/><Relationship Id="rId510" Type="http://schemas.openxmlformats.org/officeDocument/2006/relationships/customXml" Target="../ink/ink5661.xml"/><Relationship Id="rId552" Type="http://schemas.openxmlformats.org/officeDocument/2006/relationships/customXml" Target="../ink/ink5682.xml"/><Relationship Id="rId594" Type="http://schemas.openxmlformats.org/officeDocument/2006/relationships/customXml" Target="../ink/ink5703.xml"/><Relationship Id="rId608" Type="http://schemas.openxmlformats.org/officeDocument/2006/relationships/customXml" Target="../ink/ink5710.xml"/><Relationship Id="rId191" Type="http://schemas.openxmlformats.org/officeDocument/2006/relationships/image" Target="../media/image1218.png"/><Relationship Id="rId205" Type="http://schemas.openxmlformats.org/officeDocument/2006/relationships/image" Target="../media/image1226.png"/><Relationship Id="rId247" Type="http://schemas.openxmlformats.org/officeDocument/2006/relationships/image" Target="../media/image1249.png"/><Relationship Id="rId412" Type="http://schemas.openxmlformats.org/officeDocument/2006/relationships/customXml" Target="../ink/ink5611.xml"/><Relationship Id="rId107" Type="http://schemas.openxmlformats.org/officeDocument/2006/relationships/image" Target="../media/image1172.png"/><Relationship Id="rId289" Type="http://schemas.openxmlformats.org/officeDocument/2006/relationships/image" Target="../media/image1275.png"/><Relationship Id="rId454" Type="http://schemas.openxmlformats.org/officeDocument/2006/relationships/customXml" Target="../ink/ink5633.xml"/><Relationship Id="rId496" Type="http://schemas.openxmlformats.org/officeDocument/2006/relationships/customXml" Target="../ink/ink5654.xml"/><Relationship Id="rId661" Type="http://schemas.openxmlformats.org/officeDocument/2006/relationships/image" Target="../media/image1648.png"/><Relationship Id="rId717" Type="http://schemas.openxmlformats.org/officeDocument/2006/relationships/image" Target="../media/image1414.png"/><Relationship Id="rId11" Type="http://schemas.openxmlformats.org/officeDocument/2006/relationships/image" Target="../media/image1118.png"/><Relationship Id="rId53" Type="http://schemas.openxmlformats.org/officeDocument/2006/relationships/image" Target="../media/image1142.png"/><Relationship Id="rId149" Type="http://schemas.openxmlformats.org/officeDocument/2006/relationships/image" Target="../media/image1195.png"/><Relationship Id="rId314" Type="http://schemas.openxmlformats.org/officeDocument/2006/relationships/customXml" Target="../ink/ink5562.xml"/><Relationship Id="rId356" Type="http://schemas.openxmlformats.org/officeDocument/2006/relationships/customXml" Target="../ink/ink5583.xml"/><Relationship Id="rId398" Type="http://schemas.openxmlformats.org/officeDocument/2006/relationships/customXml" Target="../ink/ink5604.xml"/><Relationship Id="rId521" Type="http://schemas.openxmlformats.org/officeDocument/2006/relationships/image" Target="../media/image1428.png"/><Relationship Id="rId563" Type="http://schemas.openxmlformats.org/officeDocument/2006/relationships/image" Target="../media/image1539.png"/><Relationship Id="rId619" Type="http://schemas.openxmlformats.org/officeDocument/2006/relationships/image" Target="../media/image1615.png"/><Relationship Id="rId95" Type="http://schemas.openxmlformats.org/officeDocument/2006/relationships/image" Target="../media/image1165.png"/><Relationship Id="rId160" Type="http://schemas.openxmlformats.org/officeDocument/2006/relationships/customXml" Target="../ink/ink5485.xml"/><Relationship Id="rId216" Type="http://schemas.openxmlformats.org/officeDocument/2006/relationships/customXml" Target="../ink/ink5513.xml"/><Relationship Id="rId423" Type="http://schemas.openxmlformats.org/officeDocument/2006/relationships/image" Target="../media/image1358.png"/><Relationship Id="rId258" Type="http://schemas.openxmlformats.org/officeDocument/2006/relationships/customXml" Target="../ink/ink5534.xml"/><Relationship Id="rId465" Type="http://schemas.openxmlformats.org/officeDocument/2006/relationships/image" Target="../media/image1384.png"/><Relationship Id="rId630" Type="http://schemas.openxmlformats.org/officeDocument/2006/relationships/customXml" Target="../ink/ink5721.xml"/><Relationship Id="rId672" Type="http://schemas.openxmlformats.org/officeDocument/2006/relationships/customXml" Target="../ink/ink5742.xml"/><Relationship Id="rId728" Type="http://schemas.openxmlformats.org/officeDocument/2006/relationships/customXml" Target="../ink/ink5760.xml"/><Relationship Id="rId22" Type="http://schemas.openxmlformats.org/officeDocument/2006/relationships/customXml" Target="../ink/ink5416.xml"/><Relationship Id="rId64" Type="http://schemas.openxmlformats.org/officeDocument/2006/relationships/customXml" Target="../ink/ink5437.xml"/><Relationship Id="rId118" Type="http://schemas.openxmlformats.org/officeDocument/2006/relationships/customXml" Target="../ink/ink5464.xml"/><Relationship Id="rId325" Type="http://schemas.openxmlformats.org/officeDocument/2006/relationships/image" Target="../media/image1297.png"/><Relationship Id="rId367" Type="http://schemas.openxmlformats.org/officeDocument/2006/relationships/image" Target="../media/image1324.png"/><Relationship Id="rId532" Type="http://schemas.openxmlformats.org/officeDocument/2006/relationships/customXml" Target="../ink/ink5672.xml"/><Relationship Id="rId574" Type="http://schemas.openxmlformats.org/officeDocument/2006/relationships/customXml" Target="../ink/ink5693.xml"/><Relationship Id="rId171" Type="http://schemas.openxmlformats.org/officeDocument/2006/relationships/image" Target="../media/image1207.png"/><Relationship Id="rId227" Type="http://schemas.openxmlformats.org/officeDocument/2006/relationships/image" Target="../media/image1238.png"/><Relationship Id="rId269" Type="http://schemas.openxmlformats.org/officeDocument/2006/relationships/image" Target="../media/image1263.png"/><Relationship Id="rId434" Type="http://schemas.openxmlformats.org/officeDocument/2006/relationships/customXml" Target="../ink/ink5623.xml"/><Relationship Id="rId476" Type="http://schemas.openxmlformats.org/officeDocument/2006/relationships/customXml" Target="../ink/ink5644.xml"/><Relationship Id="rId641" Type="http://schemas.openxmlformats.org/officeDocument/2006/relationships/image" Target="../media/image1628.png"/><Relationship Id="rId33" Type="http://schemas.openxmlformats.org/officeDocument/2006/relationships/image" Target="../media/image1131.png"/><Relationship Id="rId129" Type="http://schemas.openxmlformats.org/officeDocument/2006/relationships/image" Target="../media/image1184.png"/><Relationship Id="rId280" Type="http://schemas.openxmlformats.org/officeDocument/2006/relationships/customXml" Target="../ink/ink5545.xml"/><Relationship Id="rId336" Type="http://schemas.openxmlformats.org/officeDocument/2006/relationships/customXml" Target="../ink/ink5573.xml"/><Relationship Id="rId501" Type="http://schemas.openxmlformats.org/officeDocument/2006/relationships/image" Target="../media/image1416.png"/><Relationship Id="rId543" Type="http://schemas.openxmlformats.org/officeDocument/2006/relationships/image" Target="../media/image1472.png"/><Relationship Id="rId75" Type="http://schemas.openxmlformats.org/officeDocument/2006/relationships/image" Target="../media/image1154.png"/><Relationship Id="rId140" Type="http://schemas.openxmlformats.org/officeDocument/2006/relationships/customXml" Target="../ink/ink5475.xml"/><Relationship Id="rId182" Type="http://schemas.openxmlformats.org/officeDocument/2006/relationships/customXml" Target="../ink/ink5496.xml"/><Relationship Id="rId378" Type="http://schemas.openxmlformats.org/officeDocument/2006/relationships/customXml" Target="../ink/ink5594.xml"/><Relationship Id="rId403" Type="http://schemas.openxmlformats.org/officeDocument/2006/relationships/image" Target="../media/image1346.png"/><Relationship Id="rId585" Type="http://schemas.openxmlformats.org/officeDocument/2006/relationships/image" Target="../media/image1556.png"/><Relationship Id="rId6" Type="http://schemas.openxmlformats.org/officeDocument/2006/relationships/customXml" Target="../ink/ink5408.xml"/><Relationship Id="rId238" Type="http://schemas.openxmlformats.org/officeDocument/2006/relationships/customXml" Target="../ink/ink5524.xml"/><Relationship Id="rId445" Type="http://schemas.openxmlformats.org/officeDocument/2006/relationships/image" Target="../media/image1372.png"/><Relationship Id="rId487" Type="http://schemas.openxmlformats.org/officeDocument/2006/relationships/image" Target="../media/image1397.png"/><Relationship Id="rId610" Type="http://schemas.openxmlformats.org/officeDocument/2006/relationships/customXml" Target="../ink/ink5711.xml"/><Relationship Id="rId652" Type="http://schemas.openxmlformats.org/officeDocument/2006/relationships/customXml" Target="../ink/ink5732.xml"/><Relationship Id="rId708" Type="http://schemas.openxmlformats.org/officeDocument/2006/relationships/customXml" Target="../ink/ink5750.xml"/><Relationship Id="rId291" Type="http://schemas.openxmlformats.org/officeDocument/2006/relationships/image" Target="../media/image1276.png"/><Relationship Id="rId305" Type="http://schemas.openxmlformats.org/officeDocument/2006/relationships/image" Target="../media/image1285.png"/><Relationship Id="rId347" Type="http://schemas.openxmlformats.org/officeDocument/2006/relationships/image" Target="../media/image1312.png"/><Relationship Id="rId512" Type="http://schemas.openxmlformats.org/officeDocument/2006/relationships/customXml" Target="../ink/ink5662.xml"/><Relationship Id="rId44" Type="http://schemas.openxmlformats.org/officeDocument/2006/relationships/customXml" Target="../ink/ink5427.xml"/><Relationship Id="rId86" Type="http://schemas.openxmlformats.org/officeDocument/2006/relationships/customXml" Target="../ink/ink5448.xml"/><Relationship Id="rId151" Type="http://schemas.openxmlformats.org/officeDocument/2006/relationships/image" Target="../media/image1196.png"/><Relationship Id="rId389" Type="http://schemas.openxmlformats.org/officeDocument/2006/relationships/image" Target="../media/image1337.png"/><Relationship Id="rId554" Type="http://schemas.openxmlformats.org/officeDocument/2006/relationships/customXml" Target="../ink/ink5683.xml"/><Relationship Id="rId596" Type="http://schemas.openxmlformats.org/officeDocument/2006/relationships/customXml" Target="../ink/ink5704.xml"/><Relationship Id="rId193" Type="http://schemas.openxmlformats.org/officeDocument/2006/relationships/image" Target="../media/image1219.png"/><Relationship Id="rId207" Type="http://schemas.openxmlformats.org/officeDocument/2006/relationships/image" Target="../media/image1227.png"/><Relationship Id="rId249" Type="http://schemas.openxmlformats.org/officeDocument/2006/relationships/image" Target="../media/image1251.png"/><Relationship Id="rId414" Type="http://schemas.openxmlformats.org/officeDocument/2006/relationships/customXml" Target="../ink/ink5612.xml"/><Relationship Id="rId456" Type="http://schemas.openxmlformats.org/officeDocument/2006/relationships/customXml" Target="../ink/ink5634.xml"/><Relationship Id="rId498" Type="http://schemas.openxmlformats.org/officeDocument/2006/relationships/customXml" Target="../ink/ink5655.xml"/><Relationship Id="rId621" Type="http://schemas.openxmlformats.org/officeDocument/2006/relationships/image" Target="../media/image1616.png"/><Relationship Id="rId663" Type="http://schemas.openxmlformats.org/officeDocument/2006/relationships/image" Target="../media/image1649.png"/><Relationship Id="rId13" Type="http://schemas.openxmlformats.org/officeDocument/2006/relationships/image" Target="../media/image1119.png"/><Relationship Id="rId109" Type="http://schemas.openxmlformats.org/officeDocument/2006/relationships/image" Target="../media/image1173.png"/><Relationship Id="rId260" Type="http://schemas.openxmlformats.org/officeDocument/2006/relationships/customXml" Target="../ink/ink5535.xml"/><Relationship Id="rId316" Type="http://schemas.openxmlformats.org/officeDocument/2006/relationships/customXml" Target="../ink/ink5563.xml"/><Relationship Id="rId523" Type="http://schemas.openxmlformats.org/officeDocument/2006/relationships/image" Target="../media/image1429.png"/><Relationship Id="rId719" Type="http://schemas.openxmlformats.org/officeDocument/2006/relationships/image" Target="../media/image1433.png"/><Relationship Id="rId55" Type="http://schemas.openxmlformats.org/officeDocument/2006/relationships/image" Target="../media/image1143.png"/><Relationship Id="rId97" Type="http://schemas.openxmlformats.org/officeDocument/2006/relationships/image" Target="../media/image1166.png"/><Relationship Id="rId120" Type="http://schemas.openxmlformats.org/officeDocument/2006/relationships/customXml" Target="../ink/ink5465.xml"/><Relationship Id="rId358" Type="http://schemas.openxmlformats.org/officeDocument/2006/relationships/customXml" Target="../ink/ink5584.xml"/><Relationship Id="rId565" Type="http://schemas.openxmlformats.org/officeDocument/2006/relationships/image" Target="../media/image1543.png"/><Relationship Id="rId730" Type="http://schemas.openxmlformats.org/officeDocument/2006/relationships/customXml" Target="../ink/ink5761.xml"/><Relationship Id="rId162" Type="http://schemas.openxmlformats.org/officeDocument/2006/relationships/customXml" Target="../ink/ink5486.xml"/><Relationship Id="rId218" Type="http://schemas.openxmlformats.org/officeDocument/2006/relationships/customXml" Target="../ink/ink5514.xml"/><Relationship Id="rId425" Type="http://schemas.openxmlformats.org/officeDocument/2006/relationships/customXml" Target="../ink/ink5618.xml"/><Relationship Id="rId467" Type="http://schemas.openxmlformats.org/officeDocument/2006/relationships/image" Target="../media/image1385.png"/><Relationship Id="rId632" Type="http://schemas.openxmlformats.org/officeDocument/2006/relationships/customXml" Target="../ink/ink5722.xml"/><Relationship Id="rId271" Type="http://schemas.openxmlformats.org/officeDocument/2006/relationships/image" Target="../media/image1264.png"/><Relationship Id="rId674" Type="http://schemas.openxmlformats.org/officeDocument/2006/relationships/customXml" Target="../ink/ink5743.xml"/><Relationship Id="rId24" Type="http://schemas.openxmlformats.org/officeDocument/2006/relationships/customXml" Target="../ink/ink5417.xml"/><Relationship Id="rId66" Type="http://schemas.openxmlformats.org/officeDocument/2006/relationships/customXml" Target="../ink/ink5438.xml"/><Relationship Id="rId131" Type="http://schemas.openxmlformats.org/officeDocument/2006/relationships/image" Target="../media/image1185.png"/><Relationship Id="rId327" Type="http://schemas.openxmlformats.org/officeDocument/2006/relationships/image" Target="../media/image1298.png"/><Relationship Id="rId369" Type="http://schemas.openxmlformats.org/officeDocument/2006/relationships/image" Target="../media/image1325.png"/><Relationship Id="rId534" Type="http://schemas.openxmlformats.org/officeDocument/2006/relationships/customXml" Target="../ink/ink5673.xml"/><Relationship Id="rId576" Type="http://schemas.openxmlformats.org/officeDocument/2006/relationships/customXml" Target="../ink/ink5694.xml"/><Relationship Id="rId173" Type="http://schemas.openxmlformats.org/officeDocument/2006/relationships/image" Target="../media/image1208.png"/><Relationship Id="rId229" Type="http://schemas.openxmlformats.org/officeDocument/2006/relationships/image" Target="../media/image1239.png"/><Relationship Id="rId380" Type="http://schemas.openxmlformats.org/officeDocument/2006/relationships/customXml" Target="../ink/ink5595.xml"/><Relationship Id="rId436" Type="http://schemas.openxmlformats.org/officeDocument/2006/relationships/customXml" Target="../ink/ink5624.xml"/><Relationship Id="rId601" Type="http://schemas.openxmlformats.org/officeDocument/2006/relationships/image" Target="../media/image1567.png"/><Relationship Id="rId643" Type="http://schemas.openxmlformats.org/officeDocument/2006/relationships/image" Target="../media/image1629.png"/><Relationship Id="rId240" Type="http://schemas.openxmlformats.org/officeDocument/2006/relationships/customXml" Target="../ink/ink5525.xml"/><Relationship Id="rId478" Type="http://schemas.openxmlformats.org/officeDocument/2006/relationships/customXml" Target="../ink/ink5645.xml"/><Relationship Id="rId35" Type="http://schemas.openxmlformats.org/officeDocument/2006/relationships/image" Target="../media/image1132.png"/><Relationship Id="rId77" Type="http://schemas.openxmlformats.org/officeDocument/2006/relationships/image" Target="../media/image1155.png"/><Relationship Id="rId100" Type="http://schemas.openxmlformats.org/officeDocument/2006/relationships/customXml" Target="../ink/ink5455.xml"/><Relationship Id="rId282" Type="http://schemas.openxmlformats.org/officeDocument/2006/relationships/customXml" Target="../ink/ink5546.xml"/><Relationship Id="rId338" Type="http://schemas.openxmlformats.org/officeDocument/2006/relationships/customXml" Target="../ink/ink5574.xml"/><Relationship Id="rId503" Type="http://schemas.openxmlformats.org/officeDocument/2006/relationships/image" Target="../media/image1417.png"/><Relationship Id="rId545" Type="http://schemas.openxmlformats.org/officeDocument/2006/relationships/image" Target="../media/image1473.png"/><Relationship Id="rId587" Type="http://schemas.openxmlformats.org/officeDocument/2006/relationships/image" Target="../media/image1557.png"/><Relationship Id="rId710" Type="http://schemas.openxmlformats.org/officeDocument/2006/relationships/customXml" Target="../ink/ink5751.xml"/><Relationship Id="rId8" Type="http://schemas.openxmlformats.org/officeDocument/2006/relationships/customXml" Target="../ink/ink5409.xml"/><Relationship Id="rId142" Type="http://schemas.openxmlformats.org/officeDocument/2006/relationships/customXml" Target="../ink/ink5476.xml"/><Relationship Id="rId184" Type="http://schemas.openxmlformats.org/officeDocument/2006/relationships/customXml" Target="../ink/ink5497.xml"/><Relationship Id="rId391" Type="http://schemas.openxmlformats.org/officeDocument/2006/relationships/image" Target="../media/image1338.png"/><Relationship Id="rId405" Type="http://schemas.openxmlformats.org/officeDocument/2006/relationships/image" Target="../media/image1347.png"/><Relationship Id="rId447" Type="http://schemas.openxmlformats.org/officeDocument/2006/relationships/image" Target="../media/image1373.png"/><Relationship Id="rId612" Type="http://schemas.openxmlformats.org/officeDocument/2006/relationships/customXml" Target="../ink/ink5712.xml"/><Relationship Id="rId251" Type="http://schemas.openxmlformats.org/officeDocument/2006/relationships/image" Target="../media/image1252.png"/><Relationship Id="rId489" Type="http://schemas.openxmlformats.org/officeDocument/2006/relationships/image" Target="../media/image1398.png"/><Relationship Id="rId654" Type="http://schemas.openxmlformats.org/officeDocument/2006/relationships/customXml" Target="../ink/ink5733.xml"/><Relationship Id="rId46" Type="http://schemas.openxmlformats.org/officeDocument/2006/relationships/customXml" Target="../ink/ink5428.xml"/><Relationship Id="rId293" Type="http://schemas.openxmlformats.org/officeDocument/2006/relationships/image" Target="../media/image1277.png"/><Relationship Id="rId307" Type="http://schemas.openxmlformats.org/officeDocument/2006/relationships/image" Target="../media/image1286.png"/><Relationship Id="rId349" Type="http://schemas.openxmlformats.org/officeDocument/2006/relationships/image" Target="../media/image1313.png"/><Relationship Id="rId514" Type="http://schemas.openxmlformats.org/officeDocument/2006/relationships/customXml" Target="../ink/ink5663.xml"/><Relationship Id="rId556" Type="http://schemas.openxmlformats.org/officeDocument/2006/relationships/customXml" Target="../ink/ink5684.xml"/><Relationship Id="rId721" Type="http://schemas.openxmlformats.org/officeDocument/2006/relationships/image" Target="../media/image1434.png"/><Relationship Id="rId88" Type="http://schemas.openxmlformats.org/officeDocument/2006/relationships/customXml" Target="../ink/ink5449.xml"/><Relationship Id="rId111" Type="http://schemas.openxmlformats.org/officeDocument/2006/relationships/image" Target="../media/image1174.png"/><Relationship Id="rId153" Type="http://schemas.openxmlformats.org/officeDocument/2006/relationships/image" Target="../media/image1197.png"/><Relationship Id="rId195" Type="http://schemas.openxmlformats.org/officeDocument/2006/relationships/image" Target="../media/image1221.png"/><Relationship Id="rId209" Type="http://schemas.openxmlformats.org/officeDocument/2006/relationships/image" Target="../media/image1228.png"/><Relationship Id="rId360" Type="http://schemas.openxmlformats.org/officeDocument/2006/relationships/customXml" Target="../ink/ink5585.xml"/><Relationship Id="rId416" Type="http://schemas.openxmlformats.org/officeDocument/2006/relationships/customXml" Target="../ink/ink5613.xml"/><Relationship Id="rId598" Type="http://schemas.openxmlformats.org/officeDocument/2006/relationships/customXml" Target="../ink/ink5705.xml"/><Relationship Id="rId220" Type="http://schemas.openxmlformats.org/officeDocument/2006/relationships/customXml" Target="../ink/ink5515.xml"/><Relationship Id="rId458" Type="http://schemas.openxmlformats.org/officeDocument/2006/relationships/customXml" Target="../ink/ink5635.xml"/><Relationship Id="rId623" Type="http://schemas.openxmlformats.org/officeDocument/2006/relationships/image" Target="../media/image1617.png"/><Relationship Id="rId665" Type="http://schemas.openxmlformats.org/officeDocument/2006/relationships/image" Target="../media/image1652.png"/><Relationship Id="rId15" Type="http://schemas.openxmlformats.org/officeDocument/2006/relationships/image" Target="../media/image1121.png"/><Relationship Id="rId57" Type="http://schemas.openxmlformats.org/officeDocument/2006/relationships/image" Target="../media/image1144.png"/><Relationship Id="rId262" Type="http://schemas.openxmlformats.org/officeDocument/2006/relationships/customXml" Target="../ink/ink5536.xml"/><Relationship Id="rId318" Type="http://schemas.openxmlformats.org/officeDocument/2006/relationships/customXml" Target="../ink/ink5564.xml"/><Relationship Id="rId525" Type="http://schemas.openxmlformats.org/officeDocument/2006/relationships/image" Target="../media/image1432.png"/><Relationship Id="rId567" Type="http://schemas.openxmlformats.org/officeDocument/2006/relationships/image" Target="../media/image1544.png"/><Relationship Id="rId99" Type="http://schemas.openxmlformats.org/officeDocument/2006/relationships/image" Target="../media/image1167.png"/><Relationship Id="rId122" Type="http://schemas.openxmlformats.org/officeDocument/2006/relationships/customXml" Target="../ink/ink5466.xml"/><Relationship Id="rId164" Type="http://schemas.openxmlformats.org/officeDocument/2006/relationships/customXml" Target="../ink/ink5487.xml"/><Relationship Id="rId371" Type="http://schemas.openxmlformats.org/officeDocument/2006/relationships/image" Target="../media/image1326.png"/><Relationship Id="rId427" Type="http://schemas.openxmlformats.org/officeDocument/2006/relationships/image" Target="../media/image1359.png"/><Relationship Id="rId469" Type="http://schemas.openxmlformats.org/officeDocument/2006/relationships/image" Target="../media/image1386.png"/><Relationship Id="rId634" Type="http://schemas.openxmlformats.org/officeDocument/2006/relationships/customXml" Target="../ink/ink5723.xml"/><Relationship Id="rId676" Type="http://schemas.openxmlformats.org/officeDocument/2006/relationships/customXml" Target="../ink/ink5744.xml"/><Relationship Id="rId26" Type="http://schemas.openxmlformats.org/officeDocument/2006/relationships/customXml" Target="../ink/ink5418.xml"/><Relationship Id="rId231" Type="http://schemas.openxmlformats.org/officeDocument/2006/relationships/image" Target="../media/image1241.png"/><Relationship Id="rId273" Type="http://schemas.openxmlformats.org/officeDocument/2006/relationships/image" Target="../media/image1265.png"/><Relationship Id="rId329" Type="http://schemas.openxmlformats.org/officeDocument/2006/relationships/image" Target="../media/image1299.png"/><Relationship Id="rId480" Type="http://schemas.openxmlformats.org/officeDocument/2006/relationships/customXml" Target="../ink/ink5646.xml"/><Relationship Id="rId536" Type="http://schemas.openxmlformats.org/officeDocument/2006/relationships/customXml" Target="../ink/ink5674.xml"/><Relationship Id="rId701" Type="http://schemas.openxmlformats.org/officeDocument/2006/relationships/image" Target="../media/image1702.png"/><Relationship Id="rId68" Type="http://schemas.openxmlformats.org/officeDocument/2006/relationships/customXml" Target="../ink/ink5439.xml"/><Relationship Id="rId133" Type="http://schemas.openxmlformats.org/officeDocument/2006/relationships/image" Target="../media/image1186.png"/><Relationship Id="rId175" Type="http://schemas.openxmlformats.org/officeDocument/2006/relationships/image" Target="../media/image1209.png"/><Relationship Id="rId340" Type="http://schemas.openxmlformats.org/officeDocument/2006/relationships/customXml" Target="../ink/ink5575.xml"/><Relationship Id="rId578" Type="http://schemas.openxmlformats.org/officeDocument/2006/relationships/customXml" Target="../ink/ink5695.xml"/><Relationship Id="rId200" Type="http://schemas.openxmlformats.org/officeDocument/2006/relationships/customXml" Target="../ink/ink5505.xml"/><Relationship Id="rId382" Type="http://schemas.openxmlformats.org/officeDocument/2006/relationships/customXml" Target="../ink/ink5596.xml"/><Relationship Id="rId438" Type="http://schemas.openxmlformats.org/officeDocument/2006/relationships/customXml" Target="../ink/ink5625.xml"/><Relationship Id="rId603" Type="http://schemas.openxmlformats.org/officeDocument/2006/relationships/image" Target="../media/image1568.png"/><Relationship Id="rId645" Type="http://schemas.openxmlformats.org/officeDocument/2006/relationships/image" Target="../media/image1632.png"/><Relationship Id="rId242" Type="http://schemas.openxmlformats.org/officeDocument/2006/relationships/customXml" Target="../ink/ink5526.xml"/><Relationship Id="rId284" Type="http://schemas.openxmlformats.org/officeDocument/2006/relationships/customXml" Target="../ink/ink5547.xml"/><Relationship Id="rId491" Type="http://schemas.openxmlformats.org/officeDocument/2006/relationships/image" Target="../media/image1399.png"/><Relationship Id="rId505" Type="http://schemas.openxmlformats.org/officeDocument/2006/relationships/image" Target="../media/image1418.png"/><Relationship Id="rId712" Type="http://schemas.openxmlformats.org/officeDocument/2006/relationships/customXml" Target="../ink/ink5752.xml"/><Relationship Id="rId37" Type="http://schemas.openxmlformats.org/officeDocument/2006/relationships/image" Target="../media/image1133.png"/><Relationship Id="rId79" Type="http://schemas.openxmlformats.org/officeDocument/2006/relationships/image" Target="../media/image1156.png"/><Relationship Id="rId102" Type="http://schemas.openxmlformats.org/officeDocument/2006/relationships/customXml" Target="../ink/ink5456.xml"/><Relationship Id="rId144" Type="http://schemas.openxmlformats.org/officeDocument/2006/relationships/customXml" Target="../ink/ink5477.xml"/><Relationship Id="rId547" Type="http://schemas.openxmlformats.org/officeDocument/2006/relationships/image" Target="../media/image1474.png"/><Relationship Id="rId589" Type="http://schemas.openxmlformats.org/officeDocument/2006/relationships/image" Target="../media/image1558.png"/><Relationship Id="rId90" Type="http://schemas.openxmlformats.org/officeDocument/2006/relationships/customXml" Target="../ink/ink5450.xml"/><Relationship Id="rId186" Type="http://schemas.openxmlformats.org/officeDocument/2006/relationships/customXml" Target="../ink/ink5498.xml"/><Relationship Id="rId351" Type="http://schemas.openxmlformats.org/officeDocument/2006/relationships/image" Target="../media/image1314.png"/><Relationship Id="rId393" Type="http://schemas.openxmlformats.org/officeDocument/2006/relationships/image" Target="../media/image1339.png"/><Relationship Id="rId407" Type="http://schemas.openxmlformats.org/officeDocument/2006/relationships/image" Target="../media/image1348.png"/><Relationship Id="rId449" Type="http://schemas.openxmlformats.org/officeDocument/2006/relationships/image" Target="../media/image1374.png"/><Relationship Id="rId614" Type="http://schemas.openxmlformats.org/officeDocument/2006/relationships/customXml" Target="../ink/ink5713.xml"/><Relationship Id="rId656" Type="http://schemas.openxmlformats.org/officeDocument/2006/relationships/customXml" Target="../ink/ink5734.xml"/><Relationship Id="rId211" Type="http://schemas.openxmlformats.org/officeDocument/2006/relationships/image" Target="../media/image1229.png"/><Relationship Id="rId253" Type="http://schemas.openxmlformats.org/officeDocument/2006/relationships/image" Target="../media/image1253.png"/><Relationship Id="rId295" Type="http://schemas.openxmlformats.org/officeDocument/2006/relationships/image" Target="../media/image1278.png"/><Relationship Id="rId309" Type="http://schemas.openxmlformats.org/officeDocument/2006/relationships/image" Target="../media/image1287.png"/><Relationship Id="rId460" Type="http://schemas.openxmlformats.org/officeDocument/2006/relationships/customXml" Target="../ink/ink5636.xml"/><Relationship Id="rId516" Type="http://schemas.openxmlformats.org/officeDocument/2006/relationships/customXml" Target="../ink/ink5664.xml"/><Relationship Id="rId48" Type="http://schemas.openxmlformats.org/officeDocument/2006/relationships/customXml" Target="../ink/ink5429.xml"/><Relationship Id="rId113" Type="http://schemas.openxmlformats.org/officeDocument/2006/relationships/image" Target="../media/image1175.png"/><Relationship Id="rId320" Type="http://schemas.openxmlformats.org/officeDocument/2006/relationships/customXml" Target="../ink/ink5565.xml"/><Relationship Id="rId558" Type="http://schemas.openxmlformats.org/officeDocument/2006/relationships/customXml" Target="../ink/ink5685.xml"/><Relationship Id="rId723" Type="http://schemas.openxmlformats.org/officeDocument/2006/relationships/image" Target="../media/image1435.png"/><Relationship Id="rId155" Type="http://schemas.openxmlformats.org/officeDocument/2006/relationships/image" Target="../media/image1198.png"/><Relationship Id="rId197" Type="http://schemas.openxmlformats.org/officeDocument/2006/relationships/image" Target="../media/image1222.png"/><Relationship Id="rId362" Type="http://schemas.openxmlformats.org/officeDocument/2006/relationships/customXml" Target="../ink/ink5586.xml"/><Relationship Id="rId418" Type="http://schemas.openxmlformats.org/officeDocument/2006/relationships/customXml" Target="../ink/ink5614.xml"/><Relationship Id="rId625" Type="http://schemas.openxmlformats.org/officeDocument/2006/relationships/image" Target="../media/image1618.png"/><Relationship Id="rId222" Type="http://schemas.openxmlformats.org/officeDocument/2006/relationships/customXml" Target="../ink/ink5516.xml"/><Relationship Id="rId264" Type="http://schemas.openxmlformats.org/officeDocument/2006/relationships/customXml" Target="../ink/ink5537.xml"/><Relationship Id="rId471" Type="http://schemas.openxmlformats.org/officeDocument/2006/relationships/image" Target="../media/image1387.png"/><Relationship Id="rId667" Type="http://schemas.openxmlformats.org/officeDocument/2006/relationships/image" Target="../media/image1653.png"/><Relationship Id="rId17" Type="http://schemas.openxmlformats.org/officeDocument/2006/relationships/image" Target="../media/image1122.png"/><Relationship Id="rId59" Type="http://schemas.openxmlformats.org/officeDocument/2006/relationships/image" Target="../media/image1145.png"/><Relationship Id="rId124" Type="http://schemas.openxmlformats.org/officeDocument/2006/relationships/customXml" Target="../ink/ink5467.xml"/><Relationship Id="rId527" Type="http://schemas.openxmlformats.org/officeDocument/2006/relationships/image" Target="../media/image1462.png"/><Relationship Id="rId569" Type="http://schemas.openxmlformats.org/officeDocument/2006/relationships/image" Target="../media/image1545.png"/><Relationship Id="rId70" Type="http://schemas.openxmlformats.org/officeDocument/2006/relationships/customXml" Target="../ink/ink5440.xml"/><Relationship Id="rId166" Type="http://schemas.openxmlformats.org/officeDocument/2006/relationships/customXml" Target="../ink/ink5488.xml"/><Relationship Id="rId331" Type="http://schemas.openxmlformats.org/officeDocument/2006/relationships/image" Target="../media/image1302.png"/><Relationship Id="rId373" Type="http://schemas.openxmlformats.org/officeDocument/2006/relationships/image" Target="../media/image1327.png"/><Relationship Id="rId429" Type="http://schemas.openxmlformats.org/officeDocument/2006/relationships/image" Target="../media/image1362.png"/><Relationship Id="rId580" Type="http://schemas.openxmlformats.org/officeDocument/2006/relationships/customXml" Target="../ink/ink5696.xml"/><Relationship Id="rId636" Type="http://schemas.openxmlformats.org/officeDocument/2006/relationships/customXml" Target="../ink/ink5724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42.png"/><Relationship Id="rId440" Type="http://schemas.openxmlformats.org/officeDocument/2006/relationships/customXml" Target="../ink/ink5626.xml"/><Relationship Id="rId678" Type="http://schemas.openxmlformats.org/officeDocument/2006/relationships/customXml" Target="../ink/ink5745.xml"/><Relationship Id="rId28" Type="http://schemas.openxmlformats.org/officeDocument/2006/relationships/customXml" Target="../ink/ink5419.xml"/><Relationship Id="rId275" Type="http://schemas.openxmlformats.org/officeDocument/2006/relationships/image" Target="../media/image1266.png"/><Relationship Id="rId300" Type="http://schemas.openxmlformats.org/officeDocument/2006/relationships/customXml" Target="../ink/ink5555.xml"/><Relationship Id="rId482" Type="http://schemas.openxmlformats.org/officeDocument/2006/relationships/customXml" Target="../ink/ink5647.xml"/><Relationship Id="rId538" Type="http://schemas.openxmlformats.org/officeDocument/2006/relationships/customXml" Target="../ink/ink5675.xml"/><Relationship Id="rId703" Type="http://schemas.openxmlformats.org/officeDocument/2006/relationships/image" Target="../media/image1703.png"/><Relationship Id="rId81" Type="http://schemas.openxmlformats.org/officeDocument/2006/relationships/image" Target="../media/image1157.png"/><Relationship Id="rId135" Type="http://schemas.openxmlformats.org/officeDocument/2006/relationships/image" Target="../media/image1187.png"/><Relationship Id="rId177" Type="http://schemas.openxmlformats.org/officeDocument/2006/relationships/image" Target="../media/image1211.png"/><Relationship Id="rId342" Type="http://schemas.openxmlformats.org/officeDocument/2006/relationships/customXml" Target="../ink/ink5576.xml"/><Relationship Id="rId384" Type="http://schemas.openxmlformats.org/officeDocument/2006/relationships/customXml" Target="../ink/ink5597.xml"/><Relationship Id="rId591" Type="http://schemas.openxmlformats.org/officeDocument/2006/relationships/image" Target="../media/image1559.png"/><Relationship Id="rId605" Type="http://schemas.openxmlformats.org/officeDocument/2006/relationships/image" Target="../media/image1569.png"/><Relationship Id="rId202" Type="http://schemas.openxmlformats.org/officeDocument/2006/relationships/customXml" Target="../ink/ink5506.xml"/><Relationship Id="rId244" Type="http://schemas.openxmlformats.org/officeDocument/2006/relationships/customXml" Target="../ink/ink5527.xml"/><Relationship Id="rId647" Type="http://schemas.openxmlformats.org/officeDocument/2006/relationships/image" Target="../media/image1633.png"/><Relationship Id="rId39" Type="http://schemas.openxmlformats.org/officeDocument/2006/relationships/image" Target="../media/image1134.png"/><Relationship Id="rId286" Type="http://schemas.openxmlformats.org/officeDocument/2006/relationships/customXml" Target="../ink/ink5548.xml"/><Relationship Id="rId451" Type="http://schemas.openxmlformats.org/officeDocument/2006/relationships/image" Target="../media/image1375.png"/><Relationship Id="rId493" Type="http://schemas.openxmlformats.org/officeDocument/2006/relationships/image" Target="../media/image1402.png"/><Relationship Id="rId507" Type="http://schemas.openxmlformats.org/officeDocument/2006/relationships/image" Target="../media/image1419.png"/><Relationship Id="rId549" Type="http://schemas.openxmlformats.org/officeDocument/2006/relationships/image" Target="../media/image1475.png"/><Relationship Id="rId714" Type="http://schemas.openxmlformats.org/officeDocument/2006/relationships/customXml" Target="../ink/ink5753.xml"/><Relationship Id="rId50" Type="http://schemas.openxmlformats.org/officeDocument/2006/relationships/customXml" Target="../ink/ink5430.xml"/><Relationship Id="rId104" Type="http://schemas.openxmlformats.org/officeDocument/2006/relationships/customXml" Target="../ink/ink5457.xml"/><Relationship Id="rId146" Type="http://schemas.openxmlformats.org/officeDocument/2006/relationships/customXml" Target="../ink/ink5478.xml"/><Relationship Id="rId188" Type="http://schemas.openxmlformats.org/officeDocument/2006/relationships/customXml" Target="../ink/ink5499.xml"/><Relationship Id="rId311" Type="http://schemas.openxmlformats.org/officeDocument/2006/relationships/image" Target="../media/image1288.png"/><Relationship Id="rId353" Type="http://schemas.openxmlformats.org/officeDocument/2006/relationships/image" Target="../media/image1315.png"/><Relationship Id="rId395" Type="http://schemas.openxmlformats.org/officeDocument/2006/relationships/image" Target="../media/image1342.png"/><Relationship Id="rId409" Type="http://schemas.openxmlformats.org/officeDocument/2006/relationships/image" Target="../media/image1349.png"/><Relationship Id="rId560" Type="http://schemas.openxmlformats.org/officeDocument/2006/relationships/customXml" Target="../ink/ink5686.xml"/><Relationship Id="rId92" Type="http://schemas.openxmlformats.org/officeDocument/2006/relationships/customXml" Target="../ink/ink5451.xml"/><Relationship Id="rId213" Type="http://schemas.openxmlformats.org/officeDocument/2006/relationships/image" Target="../media/image1231.png"/><Relationship Id="rId420" Type="http://schemas.openxmlformats.org/officeDocument/2006/relationships/customXml" Target="../ink/ink5615.xml"/><Relationship Id="rId616" Type="http://schemas.openxmlformats.org/officeDocument/2006/relationships/customXml" Target="../ink/ink5714.xml"/><Relationship Id="rId658" Type="http://schemas.openxmlformats.org/officeDocument/2006/relationships/customXml" Target="../ink/ink5735.xml"/><Relationship Id="rId255" Type="http://schemas.openxmlformats.org/officeDocument/2006/relationships/image" Target="../media/image1254.png"/><Relationship Id="rId297" Type="http://schemas.openxmlformats.org/officeDocument/2006/relationships/image" Target="../media/image1279.png"/><Relationship Id="rId462" Type="http://schemas.openxmlformats.org/officeDocument/2006/relationships/customXml" Target="../ink/ink5637.xml"/><Relationship Id="rId518" Type="http://schemas.openxmlformats.org/officeDocument/2006/relationships/customXml" Target="../ink/ink5665.xml"/><Relationship Id="rId725" Type="http://schemas.openxmlformats.org/officeDocument/2006/relationships/image" Target="../media/image1436.png"/><Relationship Id="rId115" Type="http://schemas.openxmlformats.org/officeDocument/2006/relationships/image" Target="../media/image1176.png"/><Relationship Id="rId157" Type="http://schemas.openxmlformats.org/officeDocument/2006/relationships/image" Target="../media/image1199.png"/><Relationship Id="rId322" Type="http://schemas.openxmlformats.org/officeDocument/2006/relationships/customXml" Target="../ink/ink5566.xml"/><Relationship Id="rId364" Type="http://schemas.openxmlformats.org/officeDocument/2006/relationships/customXml" Target="../ink/ink5587.xml"/><Relationship Id="rId61" Type="http://schemas.openxmlformats.org/officeDocument/2006/relationships/image" Target="../media/image1146.png"/><Relationship Id="rId199" Type="http://schemas.openxmlformats.org/officeDocument/2006/relationships/image" Target="../media/image1223.png"/><Relationship Id="rId571" Type="http://schemas.openxmlformats.org/officeDocument/2006/relationships/image" Target="../media/image1546.png"/><Relationship Id="rId627" Type="http://schemas.openxmlformats.org/officeDocument/2006/relationships/image" Target="../media/image1619.png"/><Relationship Id="rId669" Type="http://schemas.openxmlformats.org/officeDocument/2006/relationships/image" Target="../media/image1654.png"/><Relationship Id="rId19" Type="http://schemas.openxmlformats.org/officeDocument/2006/relationships/image" Target="../media/image1123.png"/><Relationship Id="rId224" Type="http://schemas.openxmlformats.org/officeDocument/2006/relationships/customXml" Target="../ink/ink5517.xml"/><Relationship Id="rId266" Type="http://schemas.openxmlformats.org/officeDocument/2006/relationships/customXml" Target="../ink/ink5538.xml"/><Relationship Id="rId431" Type="http://schemas.openxmlformats.org/officeDocument/2006/relationships/image" Target="../media/image1363.png"/><Relationship Id="rId473" Type="http://schemas.openxmlformats.org/officeDocument/2006/relationships/image" Target="../media/image1388.png"/><Relationship Id="rId529" Type="http://schemas.openxmlformats.org/officeDocument/2006/relationships/image" Target="../media/image1463.png"/><Relationship Id="rId30" Type="http://schemas.openxmlformats.org/officeDocument/2006/relationships/customXml" Target="../ink/ink5420.xml"/><Relationship Id="rId126" Type="http://schemas.openxmlformats.org/officeDocument/2006/relationships/customXml" Target="../ink/ink5468.xml"/><Relationship Id="rId168" Type="http://schemas.openxmlformats.org/officeDocument/2006/relationships/customXml" Target="../ink/ink5489.xml"/><Relationship Id="rId333" Type="http://schemas.openxmlformats.org/officeDocument/2006/relationships/image" Target="../media/image1303.png"/><Relationship Id="rId540" Type="http://schemas.openxmlformats.org/officeDocument/2006/relationships/customXml" Target="../ink/ink5676.xml"/><Relationship Id="rId72" Type="http://schemas.openxmlformats.org/officeDocument/2006/relationships/customXml" Target="../ink/ink5441.xml"/><Relationship Id="rId375" Type="http://schemas.openxmlformats.org/officeDocument/2006/relationships/image" Target="../media/image1328.png"/><Relationship Id="rId582" Type="http://schemas.openxmlformats.org/officeDocument/2006/relationships/customXml" Target="../ink/ink5697.xml"/><Relationship Id="rId638" Type="http://schemas.openxmlformats.org/officeDocument/2006/relationships/customXml" Target="../ink/ink5725.xml"/><Relationship Id="rId3" Type="http://schemas.openxmlformats.org/officeDocument/2006/relationships/image" Target="../media/image1114.png"/><Relationship Id="rId235" Type="http://schemas.openxmlformats.org/officeDocument/2006/relationships/image" Target="../media/image1243.png"/><Relationship Id="rId277" Type="http://schemas.openxmlformats.org/officeDocument/2006/relationships/image" Target="../media/image1267.png"/><Relationship Id="rId400" Type="http://schemas.openxmlformats.org/officeDocument/2006/relationships/customXml" Target="../ink/ink5605.xml"/><Relationship Id="rId442" Type="http://schemas.openxmlformats.org/officeDocument/2006/relationships/customXml" Target="../ink/ink5627.xml"/><Relationship Id="rId484" Type="http://schemas.openxmlformats.org/officeDocument/2006/relationships/customXml" Target="../ink/ink5648.xml"/><Relationship Id="rId705" Type="http://schemas.openxmlformats.org/officeDocument/2006/relationships/image" Target="../media/image1704.png"/><Relationship Id="rId137" Type="http://schemas.openxmlformats.org/officeDocument/2006/relationships/image" Target="../media/image1188.png"/><Relationship Id="rId302" Type="http://schemas.openxmlformats.org/officeDocument/2006/relationships/customXml" Target="../ink/ink5556.xml"/><Relationship Id="rId344" Type="http://schemas.openxmlformats.org/officeDocument/2006/relationships/customXml" Target="../ink/ink5577.xml"/><Relationship Id="rId41" Type="http://schemas.openxmlformats.org/officeDocument/2006/relationships/image" Target="../media/image1135.png"/><Relationship Id="rId83" Type="http://schemas.openxmlformats.org/officeDocument/2006/relationships/image" Target="../media/image1158.png"/><Relationship Id="rId179" Type="http://schemas.openxmlformats.org/officeDocument/2006/relationships/image" Target="../media/image1212.png"/><Relationship Id="rId386" Type="http://schemas.openxmlformats.org/officeDocument/2006/relationships/customXml" Target="../ink/ink5598.xml"/><Relationship Id="rId551" Type="http://schemas.openxmlformats.org/officeDocument/2006/relationships/image" Target="../media/image1476.png"/><Relationship Id="rId593" Type="http://schemas.openxmlformats.org/officeDocument/2006/relationships/image" Target="../media/image1563.png"/><Relationship Id="rId607" Type="http://schemas.openxmlformats.org/officeDocument/2006/relationships/image" Target="../media/image1573.png"/><Relationship Id="rId649" Type="http://schemas.openxmlformats.org/officeDocument/2006/relationships/image" Target="../media/image1634.png"/><Relationship Id="rId190" Type="http://schemas.openxmlformats.org/officeDocument/2006/relationships/customXml" Target="../ink/ink5500.xml"/><Relationship Id="rId204" Type="http://schemas.openxmlformats.org/officeDocument/2006/relationships/customXml" Target="../ink/ink5507.xml"/><Relationship Id="rId246" Type="http://schemas.openxmlformats.org/officeDocument/2006/relationships/customXml" Target="../ink/ink5528.xml"/><Relationship Id="rId288" Type="http://schemas.openxmlformats.org/officeDocument/2006/relationships/customXml" Target="../ink/ink5549.xml"/><Relationship Id="rId411" Type="http://schemas.openxmlformats.org/officeDocument/2006/relationships/image" Target="../media/image1352.png"/><Relationship Id="rId453" Type="http://schemas.openxmlformats.org/officeDocument/2006/relationships/image" Target="../media/image1376.png"/><Relationship Id="rId509" Type="http://schemas.openxmlformats.org/officeDocument/2006/relationships/image" Target="../media/image1422.png"/><Relationship Id="rId660" Type="http://schemas.openxmlformats.org/officeDocument/2006/relationships/customXml" Target="../ink/ink5736.xml"/><Relationship Id="rId106" Type="http://schemas.openxmlformats.org/officeDocument/2006/relationships/customXml" Target="../ink/ink5458.xml"/><Relationship Id="rId313" Type="http://schemas.openxmlformats.org/officeDocument/2006/relationships/image" Target="../media/image1289.png"/><Relationship Id="rId495" Type="http://schemas.openxmlformats.org/officeDocument/2006/relationships/image" Target="../media/image1403.png"/><Relationship Id="rId716" Type="http://schemas.openxmlformats.org/officeDocument/2006/relationships/customXml" Target="../ink/ink5754.xml"/><Relationship Id="rId10" Type="http://schemas.openxmlformats.org/officeDocument/2006/relationships/customXml" Target="../ink/ink5410.xml"/><Relationship Id="rId52" Type="http://schemas.openxmlformats.org/officeDocument/2006/relationships/customXml" Target="../ink/ink5431.xml"/><Relationship Id="rId94" Type="http://schemas.openxmlformats.org/officeDocument/2006/relationships/customXml" Target="../ink/ink5452.xml"/><Relationship Id="rId148" Type="http://schemas.openxmlformats.org/officeDocument/2006/relationships/customXml" Target="../ink/ink5479.xml"/><Relationship Id="rId355" Type="http://schemas.openxmlformats.org/officeDocument/2006/relationships/image" Target="../media/image1316.png"/><Relationship Id="rId397" Type="http://schemas.openxmlformats.org/officeDocument/2006/relationships/image" Target="../media/image1343.png"/><Relationship Id="rId520" Type="http://schemas.openxmlformats.org/officeDocument/2006/relationships/customXml" Target="../ink/ink5666.xml"/><Relationship Id="rId562" Type="http://schemas.openxmlformats.org/officeDocument/2006/relationships/customXml" Target="../ink/ink5687.xml"/><Relationship Id="rId618" Type="http://schemas.openxmlformats.org/officeDocument/2006/relationships/customXml" Target="../ink/ink5715.xml"/><Relationship Id="rId215" Type="http://schemas.openxmlformats.org/officeDocument/2006/relationships/image" Target="../media/image1232.png"/><Relationship Id="rId257" Type="http://schemas.openxmlformats.org/officeDocument/2006/relationships/image" Target="../media/image1255.png"/><Relationship Id="rId422" Type="http://schemas.openxmlformats.org/officeDocument/2006/relationships/customXml" Target="../ink/ink5616.xml"/><Relationship Id="rId464" Type="http://schemas.openxmlformats.org/officeDocument/2006/relationships/customXml" Target="../ink/ink5638.xml"/><Relationship Id="rId299" Type="http://schemas.openxmlformats.org/officeDocument/2006/relationships/image" Target="../media/image1282.png"/><Relationship Id="rId727" Type="http://schemas.openxmlformats.org/officeDocument/2006/relationships/image" Target="../media/image1437.png"/><Relationship Id="rId63" Type="http://schemas.openxmlformats.org/officeDocument/2006/relationships/image" Target="../media/image1147.png"/><Relationship Id="rId159" Type="http://schemas.openxmlformats.org/officeDocument/2006/relationships/image" Target="../media/image1201.png"/><Relationship Id="rId366" Type="http://schemas.openxmlformats.org/officeDocument/2006/relationships/customXml" Target="../ink/ink5588.xml"/><Relationship Id="rId573" Type="http://schemas.openxmlformats.org/officeDocument/2006/relationships/image" Target="../media/image1547.png"/><Relationship Id="rId226" Type="http://schemas.openxmlformats.org/officeDocument/2006/relationships/customXml" Target="../ink/ink5518.xml"/><Relationship Id="rId433" Type="http://schemas.openxmlformats.org/officeDocument/2006/relationships/image" Target="../media/image1364.png"/><Relationship Id="rId640" Type="http://schemas.openxmlformats.org/officeDocument/2006/relationships/customXml" Target="../ink/ink5726.xml"/><Relationship Id="rId74" Type="http://schemas.openxmlformats.org/officeDocument/2006/relationships/customXml" Target="../ink/ink5442.xml"/><Relationship Id="rId377" Type="http://schemas.openxmlformats.org/officeDocument/2006/relationships/image" Target="../media/image1329.png"/><Relationship Id="rId500" Type="http://schemas.openxmlformats.org/officeDocument/2006/relationships/customXml" Target="../ink/ink5656.xml"/><Relationship Id="rId584" Type="http://schemas.openxmlformats.org/officeDocument/2006/relationships/customXml" Target="../ink/ink5698.xml"/><Relationship Id="rId5" Type="http://schemas.openxmlformats.org/officeDocument/2006/relationships/image" Target="../media/image1115.png"/><Relationship Id="rId237" Type="http://schemas.openxmlformats.org/officeDocument/2006/relationships/image" Target="../media/image1244.png"/><Relationship Id="rId444" Type="http://schemas.openxmlformats.org/officeDocument/2006/relationships/customXml" Target="../ink/ink5628.xml"/><Relationship Id="rId651" Type="http://schemas.openxmlformats.org/officeDocument/2006/relationships/image" Target="../media/image1635.png"/><Relationship Id="rId290" Type="http://schemas.openxmlformats.org/officeDocument/2006/relationships/customXml" Target="../ink/ink5550.xml"/><Relationship Id="rId304" Type="http://schemas.openxmlformats.org/officeDocument/2006/relationships/customXml" Target="../ink/ink5557.xml"/><Relationship Id="rId388" Type="http://schemas.openxmlformats.org/officeDocument/2006/relationships/customXml" Target="../ink/ink5599.xml"/><Relationship Id="rId511" Type="http://schemas.openxmlformats.org/officeDocument/2006/relationships/image" Target="../media/image1423.png"/><Relationship Id="rId609" Type="http://schemas.openxmlformats.org/officeDocument/2006/relationships/image" Target="../media/image1608.png"/><Relationship Id="rId85" Type="http://schemas.openxmlformats.org/officeDocument/2006/relationships/image" Target="../media/image1159.png"/><Relationship Id="rId150" Type="http://schemas.openxmlformats.org/officeDocument/2006/relationships/customXml" Target="../ink/ink5480.xml"/><Relationship Id="rId595" Type="http://schemas.openxmlformats.org/officeDocument/2006/relationships/image" Target="../media/image1564.png"/><Relationship Id="rId248" Type="http://schemas.openxmlformats.org/officeDocument/2006/relationships/customXml" Target="../ink/ink5529.xml"/><Relationship Id="rId455" Type="http://schemas.openxmlformats.org/officeDocument/2006/relationships/image" Target="../media/image1377.png"/><Relationship Id="rId662" Type="http://schemas.openxmlformats.org/officeDocument/2006/relationships/customXml" Target="../ink/ink5737.xml"/><Relationship Id="rId12" Type="http://schemas.openxmlformats.org/officeDocument/2006/relationships/customXml" Target="../ink/ink5411.xml"/><Relationship Id="rId108" Type="http://schemas.openxmlformats.org/officeDocument/2006/relationships/customXml" Target="../ink/ink5459.xml"/><Relationship Id="rId315" Type="http://schemas.openxmlformats.org/officeDocument/2006/relationships/image" Target="../media/image1292.png"/><Relationship Id="rId522" Type="http://schemas.openxmlformats.org/officeDocument/2006/relationships/customXml" Target="../ink/ink5667.xml"/><Relationship Id="rId96" Type="http://schemas.openxmlformats.org/officeDocument/2006/relationships/customXml" Target="../ink/ink5453.xml"/><Relationship Id="rId161" Type="http://schemas.openxmlformats.org/officeDocument/2006/relationships/image" Target="../media/image1202.png"/><Relationship Id="rId399" Type="http://schemas.openxmlformats.org/officeDocument/2006/relationships/image" Target="../media/image1344.png"/><Relationship Id="rId259" Type="http://schemas.openxmlformats.org/officeDocument/2006/relationships/image" Target="../media/image1256.png"/><Relationship Id="rId466" Type="http://schemas.openxmlformats.org/officeDocument/2006/relationships/customXml" Target="../ink/ink5639.xml"/><Relationship Id="rId673" Type="http://schemas.openxmlformats.org/officeDocument/2006/relationships/image" Target="../media/image1684.png"/><Relationship Id="rId23" Type="http://schemas.openxmlformats.org/officeDocument/2006/relationships/image" Target="../media/image1125.png"/><Relationship Id="rId119" Type="http://schemas.openxmlformats.org/officeDocument/2006/relationships/image" Target="../media/image1178.png"/><Relationship Id="rId326" Type="http://schemas.openxmlformats.org/officeDocument/2006/relationships/customXml" Target="../ink/ink5568.xml"/><Relationship Id="rId533" Type="http://schemas.openxmlformats.org/officeDocument/2006/relationships/image" Target="../media/image1465.png"/><Relationship Id="rId172" Type="http://schemas.openxmlformats.org/officeDocument/2006/relationships/customXml" Target="../ink/ink5491.xml"/><Relationship Id="rId477" Type="http://schemas.openxmlformats.org/officeDocument/2006/relationships/image" Target="../media/image1392.png"/><Relationship Id="rId600" Type="http://schemas.openxmlformats.org/officeDocument/2006/relationships/customXml" Target="../ink/ink5706.xml"/><Relationship Id="rId337" Type="http://schemas.openxmlformats.org/officeDocument/2006/relationships/image" Target="../media/image1305.png"/><Relationship Id="rId34" Type="http://schemas.openxmlformats.org/officeDocument/2006/relationships/customXml" Target="../ink/ink5422.xml"/><Relationship Id="rId544" Type="http://schemas.openxmlformats.org/officeDocument/2006/relationships/customXml" Target="../ink/ink5678.xml"/><Relationship Id="rId183" Type="http://schemas.openxmlformats.org/officeDocument/2006/relationships/image" Target="../media/image1214.png"/><Relationship Id="rId390" Type="http://schemas.openxmlformats.org/officeDocument/2006/relationships/customXml" Target="../ink/ink5600.xml"/><Relationship Id="rId404" Type="http://schemas.openxmlformats.org/officeDocument/2006/relationships/customXml" Target="../ink/ink5607.xml"/><Relationship Id="rId611" Type="http://schemas.openxmlformats.org/officeDocument/2006/relationships/image" Target="../media/image1609.png"/><Relationship Id="rId250" Type="http://schemas.openxmlformats.org/officeDocument/2006/relationships/customXml" Target="../ink/ink5530.xml"/><Relationship Id="rId488" Type="http://schemas.openxmlformats.org/officeDocument/2006/relationships/customXml" Target="../ink/ink5650.xml"/><Relationship Id="rId709" Type="http://schemas.openxmlformats.org/officeDocument/2006/relationships/image" Target="../media/image1678.png"/><Relationship Id="rId45" Type="http://schemas.openxmlformats.org/officeDocument/2006/relationships/image" Target="../media/image1137.png"/><Relationship Id="rId110" Type="http://schemas.openxmlformats.org/officeDocument/2006/relationships/customXml" Target="../ink/ink5460.xml"/><Relationship Id="rId348" Type="http://schemas.openxmlformats.org/officeDocument/2006/relationships/customXml" Target="../ink/ink5579.xml"/><Relationship Id="rId555" Type="http://schemas.openxmlformats.org/officeDocument/2006/relationships/image" Target="../media/image1478.png"/><Relationship Id="rId194" Type="http://schemas.openxmlformats.org/officeDocument/2006/relationships/customXml" Target="../ink/ink5502.xml"/><Relationship Id="rId208" Type="http://schemas.openxmlformats.org/officeDocument/2006/relationships/customXml" Target="../ink/ink5509.xml"/><Relationship Id="rId415" Type="http://schemas.openxmlformats.org/officeDocument/2006/relationships/image" Target="../media/image1354.png"/><Relationship Id="rId622" Type="http://schemas.openxmlformats.org/officeDocument/2006/relationships/customXml" Target="../ink/ink5717.xml"/><Relationship Id="rId261" Type="http://schemas.openxmlformats.org/officeDocument/2006/relationships/image" Target="../media/image1257.png"/><Relationship Id="rId499" Type="http://schemas.openxmlformats.org/officeDocument/2006/relationships/image" Target="../media/image1415.png"/><Relationship Id="rId56" Type="http://schemas.openxmlformats.org/officeDocument/2006/relationships/customXml" Target="../ink/ink5433.xml"/><Relationship Id="rId359" Type="http://schemas.openxmlformats.org/officeDocument/2006/relationships/image" Target="../media/image1318.png"/><Relationship Id="rId566" Type="http://schemas.openxmlformats.org/officeDocument/2006/relationships/customXml" Target="../ink/ink5689.xml"/><Relationship Id="rId121" Type="http://schemas.openxmlformats.org/officeDocument/2006/relationships/image" Target="../media/image1179.png"/><Relationship Id="rId219" Type="http://schemas.openxmlformats.org/officeDocument/2006/relationships/image" Target="../media/image1234.png"/><Relationship Id="rId426" Type="http://schemas.openxmlformats.org/officeDocument/2006/relationships/customXml" Target="../ink/ink5619.xml"/><Relationship Id="rId633" Type="http://schemas.openxmlformats.org/officeDocument/2006/relationships/image" Target="../media/image1624.png"/><Relationship Id="rId67" Type="http://schemas.openxmlformats.org/officeDocument/2006/relationships/image" Target="../media/image1149.png"/><Relationship Id="rId272" Type="http://schemas.openxmlformats.org/officeDocument/2006/relationships/customXml" Target="../ink/ink5541.xml"/><Relationship Id="rId577" Type="http://schemas.openxmlformats.org/officeDocument/2006/relationships/image" Target="../media/image1549.png"/><Relationship Id="rId700" Type="http://schemas.openxmlformats.org/officeDocument/2006/relationships/customXml" Target="../ink/ink5746.xml"/><Relationship Id="rId132" Type="http://schemas.openxmlformats.org/officeDocument/2006/relationships/customXml" Target="../ink/ink5471.xml"/><Relationship Id="rId437" Type="http://schemas.openxmlformats.org/officeDocument/2006/relationships/image" Target="../media/image1366.png"/><Relationship Id="rId644" Type="http://schemas.openxmlformats.org/officeDocument/2006/relationships/customXml" Target="../ink/ink5728.xml"/><Relationship Id="rId283" Type="http://schemas.openxmlformats.org/officeDocument/2006/relationships/image" Target="../media/image1272.png"/><Relationship Id="rId490" Type="http://schemas.openxmlformats.org/officeDocument/2006/relationships/customXml" Target="../ink/ink5651.xml"/><Relationship Id="rId504" Type="http://schemas.openxmlformats.org/officeDocument/2006/relationships/customXml" Target="../ink/ink5658.xml"/><Relationship Id="rId711" Type="http://schemas.openxmlformats.org/officeDocument/2006/relationships/image" Target="../media/image1706.png"/><Relationship Id="rId78" Type="http://schemas.openxmlformats.org/officeDocument/2006/relationships/customXml" Target="../ink/ink5444.xml"/><Relationship Id="rId143" Type="http://schemas.openxmlformats.org/officeDocument/2006/relationships/image" Target="../media/image1192.png"/><Relationship Id="rId350" Type="http://schemas.openxmlformats.org/officeDocument/2006/relationships/customXml" Target="../ink/ink5580.xml"/><Relationship Id="rId588" Type="http://schemas.openxmlformats.org/officeDocument/2006/relationships/customXml" Target="../ink/ink5700.xml"/><Relationship Id="rId9" Type="http://schemas.openxmlformats.org/officeDocument/2006/relationships/image" Target="../media/image1117.png"/><Relationship Id="rId210" Type="http://schemas.openxmlformats.org/officeDocument/2006/relationships/customXml" Target="../ink/ink5510.xml"/><Relationship Id="rId448" Type="http://schemas.openxmlformats.org/officeDocument/2006/relationships/customXml" Target="../ink/ink5630.xml"/><Relationship Id="rId655" Type="http://schemas.openxmlformats.org/officeDocument/2006/relationships/image" Target="../media/image1637.png"/><Relationship Id="rId294" Type="http://schemas.openxmlformats.org/officeDocument/2006/relationships/customXml" Target="../ink/ink5552.xml"/><Relationship Id="rId308" Type="http://schemas.openxmlformats.org/officeDocument/2006/relationships/customXml" Target="../ink/ink5559.xml"/><Relationship Id="rId515" Type="http://schemas.openxmlformats.org/officeDocument/2006/relationships/image" Target="../media/image1425.png"/><Relationship Id="rId722" Type="http://schemas.openxmlformats.org/officeDocument/2006/relationships/customXml" Target="../ink/ink5757.xml"/><Relationship Id="rId89" Type="http://schemas.openxmlformats.org/officeDocument/2006/relationships/image" Target="../media/image1162.png"/><Relationship Id="rId154" Type="http://schemas.openxmlformats.org/officeDocument/2006/relationships/customXml" Target="../ink/ink5482.xml"/><Relationship Id="rId361" Type="http://schemas.openxmlformats.org/officeDocument/2006/relationships/image" Target="../media/image1319.png"/><Relationship Id="rId599" Type="http://schemas.openxmlformats.org/officeDocument/2006/relationships/image" Target="../media/image1566.png"/><Relationship Id="rId459" Type="http://schemas.openxmlformats.org/officeDocument/2006/relationships/image" Target="../media/image1379.png"/><Relationship Id="rId666" Type="http://schemas.openxmlformats.org/officeDocument/2006/relationships/customXml" Target="../ink/ink5739.xml"/><Relationship Id="rId16" Type="http://schemas.openxmlformats.org/officeDocument/2006/relationships/customXml" Target="../ink/ink5413.xml"/><Relationship Id="rId221" Type="http://schemas.openxmlformats.org/officeDocument/2006/relationships/image" Target="../media/image1235.png"/><Relationship Id="rId319" Type="http://schemas.openxmlformats.org/officeDocument/2006/relationships/image" Target="../media/image1294.png"/><Relationship Id="rId526" Type="http://schemas.openxmlformats.org/officeDocument/2006/relationships/customXml" Target="../ink/ink5669.xml"/><Relationship Id="rId165" Type="http://schemas.openxmlformats.org/officeDocument/2006/relationships/image" Target="../media/image1204.png"/><Relationship Id="rId372" Type="http://schemas.openxmlformats.org/officeDocument/2006/relationships/customXml" Target="../ink/ink5591.xml"/><Relationship Id="rId677" Type="http://schemas.openxmlformats.org/officeDocument/2006/relationships/image" Target="../media/image1686.png"/><Relationship Id="rId232" Type="http://schemas.openxmlformats.org/officeDocument/2006/relationships/customXml" Target="../ink/ink5521.xml"/><Relationship Id="rId27" Type="http://schemas.openxmlformats.org/officeDocument/2006/relationships/image" Target="../media/image1127.png"/><Relationship Id="rId537" Type="http://schemas.openxmlformats.org/officeDocument/2006/relationships/image" Target="../media/image1467.png"/><Relationship Id="rId80" Type="http://schemas.openxmlformats.org/officeDocument/2006/relationships/customXml" Target="../ink/ink5445.xml"/><Relationship Id="rId176" Type="http://schemas.openxmlformats.org/officeDocument/2006/relationships/customXml" Target="../ink/ink5493.xml"/><Relationship Id="rId383" Type="http://schemas.openxmlformats.org/officeDocument/2006/relationships/image" Target="../media/image1334.png"/><Relationship Id="rId590" Type="http://schemas.openxmlformats.org/officeDocument/2006/relationships/customXml" Target="../ink/ink5701.xml"/><Relationship Id="rId604" Type="http://schemas.openxmlformats.org/officeDocument/2006/relationships/customXml" Target="../ink/ink5708.xml"/><Relationship Id="rId243" Type="http://schemas.openxmlformats.org/officeDocument/2006/relationships/image" Target="../media/image1247.png"/><Relationship Id="rId450" Type="http://schemas.openxmlformats.org/officeDocument/2006/relationships/customXml" Target="../ink/ink5631.xml"/><Relationship Id="rId38" Type="http://schemas.openxmlformats.org/officeDocument/2006/relationships/customXml" Target="../ink/ink5424.xml"/><Relationship Id="rId103" Type="http://schemas.openxmlformats.org/officeDocument/2006/relationships/image" Target="../media/image1169.png"/><Relationship Id="rId310" Type="http://schemas.openxmlformats.org/officeDocument/2006/relationships/customXml" Target="../ink/ink5560.xml"/><Relationship Id="rId548" Type="http://schemas.openxmlformats.org/officeDocument/2006/relationships/customXml" Target="../ink/ink5680.xml"/><Relationship Id="rId91" Type="http://schemas.openxmlformats.org/officeDocument/2006/relationships/image" Target="../media/image1163.png"/><Relationship Id="rId187" Type="http://schemas.openxmlformats.org/officeDocument/2006/relationships/image" Target="../media/image1216.png"/><Relationship Id="rId394" Type="http://schemas.openxmlformats.org/officeDocument/2006/relationships/customXml" Target="../ink/ink5602.xml"/><Relationship Id="rId408" Type="http://schemas.openxmlformats.org/officeDocument/2006/relationships/customXml" Target="../ink/ink5609.xml"/><Relationship Id="rId615" Type="http://schemas.openxmlformats.org/officeDocument/2006/relationships/image" Target="../media/image1613.png"/><Relationship Id="rId254" Type="http://schemas.openxmlformats.org/officeDocument/2006/relationships/customXml" Target="../ink/ink5532.xml"/><Relationship Id="rId699" Type="http://schemas.openxmlformats.org/officeDocument/2006/relationships/image" Target="../media/image1699.png"/><Relationship Id="rId49" Type="http://schemas.openxmlformats.org/officeDocument/2006/relationships/image" Target="../media/image1139.png"/><Relationship Id="rId114" Type="http://schemas.openxmlformats.org/officeDocument/2006/relationships/customXml" Target="../ink/ink5462.xml"/><Relationship Id="rId461" Type="http://schemas.openxmlformats.org/officeDocument/2006/relationships/image" Target="../media/image1382.png"/><Relationship Id="rId559" Type="http://schemas.openxmlformats.org/officeDocument/2006/relationships/image" Target="../media/image1537.png"/><Relationship Id="rId198" Type="http://schemas.openxmlformats.org/officeDocument/2006/relationships/customXml" Target="../ink/ink5504.xml"/><Relationship Id="rId321" Type="http://schemas.openxmlformats.org/officeDocument/2006/relationships/image" Target="../media/image1295.png"/><Relationship Id="rId419" Type="http://schemas.openxmlformats.org/officeDocument/2006/relationships/image" Target="../media/image1356.png"/><Relationship Id="rId626" Type="http://schemas.openxmlformats.org/officeDocument/2006/relationships/customXml" Target="../ink/ink5719.xml"/><Relationship Id="rId265" Type="http://schemas.openxmlformats.org/officeDocument/2006/relationships/image" Target="../media/image1259.png"/><Relationship Id="rId472" Type="http://schemas.openxmlformats.org/officeDocument/2006/relationships/customXml" Target="../ink/ink5642.xml"/><Relationship Id="rId125" Type="http://schemas.openxmlformats.org/officeDocument/2006/relationships/image" Target="../media/image1182.png"/><Relationship Id="rId332" Type="http://schemas.openxmlformats.org/officeDocument/2006/relationships/customXml" Target="../ink/ink557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7.png"/><Relationship Id="rId671" Type="http://schemas.openxmlformats.org/officeDocument/2006/relationships/image" Target="../media/image1683.png"/><Relationship Id="rId21" Type="http://schemas.openxmlformats.org/officeDocument/2006/relationships/image" Target="../media/image1124.png"/><Relationship Id="rId324" Type="http://schemas.openxmlformats.org/officeDocument/2006/relationships/customXml" Target="../ink/ink5923.xml"/><Relationship Id="rId531" Type="http://schemas.openxmlformats.org/officeDocument/2006/relationships/image" Target="../media/image1464.png"/><Relationship Id="rId629" Type="http://schemas.openxmlformats.org/officeDocument/2006/relationships/image" Target="../media/image1622.png"/><Relationship Id="rId170" Type="http://schemas.openxmlformats.org/officeDocument/2006/relationships/customXml" Target="../ink/ink5846.xml"/><Relationship Id="rId268" Type="http://schemas.openxmlformats.org/officeDocument/2006/relationships/customXml" Target="../ink/ink5895.xml"/><Relationship Id="rId475" Type="http://schemas.openxmlformats.org/officeDocument/2006/relationships/image" Target="../media/image1389.png"/><Relationship Id="rId32" Type="http://schemas.openxmlformats.org/officeDocument/2006/relationships/customXml" Target="../ink/ink5777.xml"/><Relationship Id="rId128" Type="http://schemas.openxmlformats.org/officeDocument/2006/relationships/customXml" Target="../ink/ink5825.xml"/><Relationship Id="rId335" Type="http://schemas.openxmlformats.org/officeDocument/2006/relationships/image" Target="../media/image1304.png"/><Relationship Id="rId542" Type="http://schemas.openxmlformats.org/officeDocument/2006/relationships/customXml" Target="../ink/ink6033.xml"/><Relationship Id="rId181" Type="http://schemas.openxmlformats.org/officeDocument/2006/relationships/image" Target="../media/image1213.png"/><Relationship Id="rId402" Type="http://schemas.openxmlformats.org/officeDocument/2006/relationships/customXml" Target="../ink/ink5962.xml"/><Relationship Id="rId279" Type="http://schemas.openxmlformats.org/officeDocument/2006/relationships/image" Target="../media/image1268.png"/><Relationship Id="rId486" Type="http://schemas.openxmlformats.org/officeDocument/2006/relationships/customXml" Target="../ink/ink6005.xml"/><Relationship Id="rId707" Type="http://schemas.openxmlformats.org/officeDocument/2006/relationships/image" Target="../media/image1705.png"/><Relationship Id="rId43" Type="http://schemas.openxmlformats.org/officeDocument/2006/relationships/image" Target="../media/image1136.png"/><Relationship Id="rId139" Type="http://schemas.openxmlformats.org/officeDocument/2006/relationships/image" Target="../media/image1189.png"/><Relationship Id="rId346" Type="http://schemas.openxmlformats.org/officeDocument/2006/relationships/customXml" Target="../ink/ink5934.xml"/><Relationship Id="rId553" Type="http://schemas.openxmlformats.org/officeDocument/2006/relationships/image" Target="../media/image1477.png"/><Relationship Id="rId192" Type="http://schemas.openxmlformats.org/officeDocument/2006/relationships/customXml" Target="../ink/ink5857.xml"/><Relationship Id="rId206" Type="http://schemas.openxmlformats.org/officeDocument/2006/relationships/customXml" Target="../ink/ink5864.xml"/><Relationship Id="rId413" Type="http://schemas.openxmlformats.org/officeDocument/2006/relationships/image" Target="../media/image1353.png"/><Relationship Id="rId497" Type="http://schemas.openxmlformats.org/officeDocument/2006/relationships/image" Target="../media/image1404.png"/><Relationship Id="rId620" Type="http://schemas.openxmlformats.org/officeDocument/2006/relationships/customXml" Target="../ink/ink6072.xml"/><Relationship Id="rId718" Type="http://schemas.openxmlformats.org/officeDocument/2006/relationships/customXml" Target="../ink/ink6111.xml"/><Relationship Id="rId357" Type="http://schemas.openxmlformats.org/officeDocument/2006/relationships/image" Target="../media/image1317.png"/><Relationship Id="rId54" Type="http://schemas.openxmlformats.org/officeDocument/2006/relationships/customXml" Target="../ink/ink5788.xml"/><Relationship Id="rId217" Type="http://schemas.openxmlformats.org/officeDocument/2006/relationships/image" Target="../media/image1233.png"/><Relationship Id="rId564" Type="http://schemas.openxmlformats.org/officeDocument/2006/relationships/customXml" Target="../ink/ink6044.xml"/><Relationship Id="rId424" Type="http://schemas.openxmlformats.org/officeDocument/2006/relationships/customXml" Target="../ink/ink5973.xml"/><Relationship Id="rId631" Type="http://schemas.openxmlformats.org/officeDocument/2006/relationships/image" Target="../media/image1623.png"/><Relationship Id="rId270" Type="http://schemas.openxmlformats.org/officeDocument/2006/relationships/customXml" Target="../ink/ink5896.xml"/><Relationship Id="rId65" Type="http://schemas.openxmlformats.org/officeDocument/2006/relationships/image" Target="../media/image1148.png"/><Relationship Id="rId130" Type="http://schemas.openxmlformats.org/officeDocument/2006/relationships/customXml" Target="../ink/ink5826.xml"/><Relationship Id="rId368" Type="http://schemas.openxmlformats.org/officeDocument/2006/relationships/customXml" Target="../ink/ink5945.xml"/><Relationship Id="rId575" Type="http://schemas.openxmlformats.org/officeDocument/2006/relationships/image" Target="../media/image1548.png"/><Relationship Id="rId228" Type="http://schemas.openxmlformats.org/officeDocument/2006/relationships/customXml" Target="../ink/ink5875.xml"/><Relationship Id="rId435" Type="http://schemas.openxmlformats.org/officeDocument/2006/relationships/image" Target="../media/image1365.png"/><Relationship Id="rId642" Type="http://schemas.openxmlformats.org/officeDocument/2006/relationships/customXml" Target="../ink/ink6083.xml"/><Relationship Id="rId281" Type="http://schemas.openxmlformats.org/officeDocument/2006/relationships/image" Target="../media/image1269.png"/><Relationship Id="rId502" Type="http://schemas.openxmlformats.org/officeDocument/2006/relationships/customXml" Target="../ink/ink6013.xml"/><Relationship Id="rId76" Type="http://schemas.openxmlformats.org/officeDocument/2006/relationships/customXml" Target="../ink/ink5799.xml"/><Relationship Id="rId141" Type="http://schemas.openxmlformats.org/officeDocument/2006/relationships/image" Target="../media/image1191.png"/><Relationship Id="rId379" Type="http://schemas.openxmlformats.org/officeDocument/2006/relationships/image" Target="../media/image1332.png"/><Relationship Id="rId586" Type="http://schemas.openxmlformats.org/officeDocument/2006/relationships/customXml" Target="../ink/ink6055.xml"/><Relationship Id="rId807" Type="http://schemas.openxmlformats.org/officeDocument/2006/relationships/customXml" Target="../ink/ink6121.xml"/><Relationship Id="rId7" Type="http://schemas.openxmlformats.org/officeDocument/2006/relationships/image" Target="../media/image1116.png"/><Relationship Id="rId239" Type="http://schemas.openxmlformats.org/officeDocument/2006/relationships/image" Target="../media/image1245.png"/><Relationship Id="rId446" Type="http://schemas.openxmlformats.org/officeDocument/2006/relationships/customXml" Target="../ink/ink5985.xml"/><Relationship Id="rId653" Type="http://schemas.openxmlformats.org/officeDocument/2006/relationships/image" Target="../media/image1636.png"/><Relationship Id="rId292" Type="http://schemas.openxmlformats.org/officeDocument/2006/relationships/customXml" Target="../ink/ink5907.xml"/><Relationship Id="rId306" Type="http://schemas.openxmlformats.org/officeDocument/2006/relationships/customXml" Target="../ink/ink5914.xml"/><Relationship Id="rId87" Type="http://schemas.openxmlformats.org/officeDocument/2006/relationships/image" Target="../media/image1161.png"/><Relationship Id="rId513" Type="http://schemas.openxmlformats.org/officeDocument/2006/relationships/image" Target="../media/image1424.png"/><Relationship Id="rId597" Type="http://schemas.openxmlformats.org/officeDocument/2006/relationships/image" Target="../media/image1565.png"/><Relationship Id="rId720" Type="http://schemas.openxmlformats.org/officeDocument/2006/relationships/customXml" Target="../ink/ink6112.xml"/><Relationship Id="rId818" Type="http://schemas.openxmlformats.org/officeDocument/2006/relationships/image" Target="../media/image1808.png"/><Relationship Id="rId152" Type="http://schemas.openxmlformats.org/officeDocument/2006/relationships/customXml" Target="../ink/ink5837.xml"/><Relationship Id="rId457" Type="http://schemas.openxmlformats.org/officeDocument/2006/relationships/image" Target="../media/image1378.png"/><Relationship Id="rId664" Type="http://schemas.openxmlformats.org/officeDocument/2006/relationships/customXml" Target="../ink/ink6094.xml"/><Relationship Id="rId14" Type="http://schemas.openxmlformats.org/officeDocument/2006/relationships/customXml" Target="../ink/ink5768.xml"/><Relationship Id="rId317" Type="http://schemas.openxmlformats.org/officeDocument/2006/relationships/image" Target="../media/image1293.png"/><Relationship Id="rId524" Type="http://schemas.openxmlformats.org/officeDocument/2006/relationships/customXml" Target="../ink/ink6024.xml"/><Relationship Id="rId98" Type="http://schemas.openxmlformats.org/officeDocument/2006/relationships/customXml" Target="../ink/ink5810.xml"/><Relationship Id="rId163" Type="http://schemas.openxmlformats.org/officeDocument/2006/relationships/image" Target="../media/image1203.png"/><Relationship Id="rId370" Type="http://schemas.openxmlformats.org/officeDocument/2006/relationships/customXml" Target="../ink/ink5946.xml"/><Relationship Id="rId230" Type="http://schemas.openxmlformats.org/officeDocument/2006/relationships/customXml" Target="../ink/ink5876.xml"/><Relationship Id="rId468" Type="http://schemas.openxmlformats.org/officeDocument/2006/relationships/customXml" Target="../ink/ink5996.xml"/><Relationship Id="rId675" Type="http://schemas.openxmlformats.org/officeDocument/2006/relationships/image" Target="../media/image1685.png"/><Relationship Id="rId25" Type="http://schemas.openxmlformats.org/officeDocument/2006/relationships/image" Target="../media/image1126.png"/><Relationship Id="rId328" Type="http://schemas.openxmlformats.org/officeDocument/2006/relationships/customXml" Target="../ink/ink5925.xml"/><Relationship Id="rId535" Type="http://schemas.openxmlformats.org/officeDocument/2006/relationships/image" Target="../media/image1466.png"/><Relationship Id="rId174" Type="http://schemas.openxmlformats.org/officeDocument/2006/relationships/customXml" Target="../ink/ink5848.xml"/><Relationship Id="rId381" Type="http://schemas.openxmlformats.org/officeDocument/2006/relationships/image" Target="../media/image1333.png"/><Relationship Id="rId602" Type="http://schemas.openxmlformats.org/officeDocument/2006/relationships/customXml" Target="../ink/ink6063.xml"/><Relationship Id="rId241" Type="http://schemas.openxmlformats.org/officeDocument/2006/relationships/image" Target="../media/image1246.png"/><Relationship Id="rId479" Type="http://schemas.openxmlformats.org/officeDocument/2006/relationships/image" Target="../media/image1393.png"/><Relationship Id="rId36" Type="http://schemas.openxmlformats.org/officeDocument/2006/relationships/customXml" Target="../ink/ink5779.xml"/><Relationship Id="rId339" Type="http://schemas.openxmlformats.org/officeDocument/2006/relationships/image" Target="../media/image1306.png"/><Relationship Id="rId546" Type="http://schemas.openxmlformats.org/officeDocument/2006/relationships/customXml" Target="../ink/ink6035.xml"/><Relationship Id="rId753" Type="http://schemas.openxmlformats.org/officeDocument/2006/relationships/image" Target="../media/image1733.png"/><Relationship Id="rId101" Type="http://schemas.openxmlformats.org/officeDocument/2006/relationships/image" Target="../media/image1168.png"/><Relationship Id="rId185" Type="http://schemas.openxmlformats.org/officeDocument/2006/relationships/image" Target="../media/image1215.png"/><Relationship Id="rId406" Type="http://schemas.openxmlformats.org/officeDocument/2006/relationships/customXml" Target="../ink/ink5964.xml"/><Relationship Id="rId392" Type="http://schemas.openxmlformats.org/officeDocument/2006/relationships/customXml" Target="../ink/ink5957.xml"/><Relationship Id="rId613" Type="http://schemas.openxmlformats.org/officeDocument/2006/relationships/image" Target="../media/image1612.png"/><Relationship Id="rId820" Type="http://schemas.openxmlformats.org/officeDocument/2006/relationships/image" Target="../media/image1809.png"/><Relationship Id="rId252" Type="http://schemas.openxmlformats.org/officeDocument/2006/relationships/customXml" Target="../ink/ink5887.xml"/><Relationship Id="rId47" Type="http://schemas.openxmlformats.org/officeDocument/2006/relationships/image" Target="../media/image1138.png"/><Relationship Id="rId112" Type="http://schemas.openxmlformats.org/officeDocument/2006/relationships/customXml" Target="../ink/ink5817.xml"/><Relationship Id="rId557" Type="http://schemas.openxmlformats.org/officeDocument/2006/relationships/image" Target="../media/image1536.png"/><Relationship Id="rId196" Type="http://schemas.openxmlformats.org/officeDocument/2006/relationships/customXml" Target="../ink/ink5859.xml"/><Relationship Id="rId417" Type="http://schemas.openxmlformats.org/officeDocument/2006/relationships/image" Target="../media/image1355.png"/><Relationship Id="rId624" Type="http://schemas.openxmlformats.org/officeDocument/2006/relationships/customXml" Target="../ink/ink6074.xml"/><Relationship Id="rId263" Type="http://schemas.openxmlformats.org/officeDocument/2006/relationships/image" Target="../media/image1258.png"/><Relationship Id="rId470" Type="http://schemas.openxmlformats.org/officeDocument/2006/relationships/customXml" Target="../ink/ink5997.xml"/><Relationship Id="rId58" Type="http://schemas.openxmlformats.org/officeDocument/2006/relationships/customXml" Target="../ink/ink5790.xml"/><Relationship Id="rId123" Type="http://schemas.openxmlformats.org/officeDocument/2006/relationships/image" Target="../media/image1181.png"/><Relationship Id="rId330" Type="http://schemas.openxmlformats.org/officeDocument/2006/relationships/customXml" Target="../ink/ink5926.xml"/><Relationship Id="rId568" Type="http://schemas.openxmlformats.org/officeDocument/2006/relationships/customXml" Target="../ink/ink6046.xml"/><Relationship Id="rId428" Type="http://schemas.openxmlformats.org/officeDocument/2006/relationships/customXml" Target="../ink/ink5976.xml"/><Relationship Id="rId635" Type="http://schemas.openxmlformats.org/officeDocument/2006/relationships/image" Target="../media/image1625.png"/><Relationship Id="rId274" Type="http://schemas.openxmlformats.org/officeDocument/2006/relationships/customXml" Target="../ink/ink5898.xml"/><Relationship Id="rId481" Type="http://schemas.openxmlformats.org/officeDocument/2006/relationships/image" Target="../media/image1394.png"/><Relationship Id="rId702" Type="http://schemas.openxmlformats.org/officeDocument/2006/relationships/customXml" Target="../ink/ink6103.xml"/><Relationship Id="rId69" Type="http://schemas.openxmlformats.org/officeDocument/2006/relationships/image" Target="../media/image1151.png"/><Relationship Id="rId134" Type="http://schemas.openxmlformats.org/officeDocument/2006/relationships/customXml" Target="../ink/ink5828.xml"/><Relationship Id="rId579" Type="http://schemas.openxmlformats.org/officeDocument/2006/relationships/image" Target="../media/image1553.png"/><Relationship Id="rId341" Type="http://schemas.openxmlformats.org/officeDocument/2006/relationships/image" Target="../media/image1307.png"/><Relationship Id="rId439" Type="http://schemas.openxmlformats.org/officeDocument/2006/relationships/image" Target="../media/image1367.png"/><Relationship Id="rId646" Type="http://schemas.openxmlformats.org/officeDocument/2006/relationships/customXml" Target="../ink/ink6085.xml"/><Relationship Id="rId201" Type="http://schemas.openxmlformats.org/officeDocument/2006/relationships/image" Target="../media/image1224.png"/><Relationship Id="rId285" Type="http://schemas.openxmlformats.org/officeDocument/2006/relationships/image" Target="../media/image1273.png"/><Relationship Id="rId506" Type="http://schemas.openxmlformats.org/officeDocument/2006/relationships/customXml" Target="../ink/ink6015.xml"/><Relationship Id="rId492" Type="http://schemas.openxmlformats.org/officeDocument/2006/relationships/customXml" Target="../ink/ink6008.xml"/><Relationship Id="rId713" Type="http://schemas.openxmlformats.org/officeDocument/2006/relationships/image" Target="../media/image1707.png"/><Relationship Id="rId145" Type="http://schemas.openxmlformats.org/officeDocument/2006/relationships/image" Target="../media/image1193.png"/><Relationship Id="rId352" Type="http://schemas.openxmlformats.org/officeDocument/2006/relationships/customXml" Target="../ink/ink5937.xml"/><Relationship Id="rId212" Type="http://schemas.openxmlformats.org/officeDocument/2006/relationships/customXml" Target="../ink/ink5867.xml"/><Relationship Id="rId657" Type="http://schemas.openxmlformats.org/officeDocument/2006/relationships/image" Target="../media/image1638.png"/><Relationship Id="rId296" Type="http://schemas.openxmlformats.org/officeDocument/2006/relationships/customXml" Target="../ink/ink5909.xml"/><Relationship Id="rId517" Type="http://schemas.openxmlformats.org/officeDocument/2006/relationships/image" Target="../media/image1426.png"/><Relationship Id="rId60" Type="http://schemas.openxmlformats.org/officeDocument/2006/relationships/customXml" Target="../ink/ink5791.xml"/><Relationship Id="rId156" Type="http://schemas.openxmlformats.org/officeDocument/2006/relationships/customXml" Target="../ink/ink5839.xml"/><Relationship Id="rId363" Type="http://schemas.openxmlformats.org/officeDocument/2006/relationships/image" Target="../media/image1322.png"/><Relationship Id="rId570" Type="http://schemas.openxmlformats.org/officeDocument/2006/relationships/customXml" Target="../ink/ink6047.xml"/><Relationship Id="rId223" Type="http://schemas.openxmlformats.org/officeDocument/2006/relationships/image" Target="../media/image1236.png"/><Relationship Id="rId430" Type="http://schemas.openxmlformats.org/officeDocument/2006/relationships/customXml" Target="../ink/ink5977.xml"/><Relationship Id="rId668" Type="http://schemas.openxmlformats.org/officeDocument/2006/relationships/customXml" Target="../ink/ink6096.xml"/><Relationship Id="rId18" Type="http://schemas.openxmlformats.org/officeDocument/2006/relationships/customXml" Target="../ink/ink5770.xml"/><Relationship Id="rId528" Type="http://schemas.openxmlformats.org/officeDocument/2006/relationships/customXml" Target="../ink/ink6026.xml"/><Relationship Id="rId167" Type="http://schemas.openxmlformats.org/officeDocument/2006/relationships/image" Target="../media/image1205.png"/><Relationship Id="rId374" Type="http://schemas.openxmlformats.org/officeDocument/2006/relationships/customXml" Target="../ink/ink5948.xml"/><Relationship Id="rId581" Type="http://schemas.openxmlformats.org/officeDocument/2006/relationships/image" Target="../media/image1554.png"/><Relationship Id="rId71" Type="http://schemas.openxmlformats.org/officeDocument/2006/relationships/image" Target="../media/image1152.png"/><Relationship Id="rId234" Type="http://schemas.openxmlformats.org/officeDocument/2006/relationships/customXml" Target="../ink/ink5878.xml"/><Relationship Id="rId802" Type="http://schemas.openxmlformats.org/officeDocument/2006/relationships/customXml" Target="../ink/ink6118.xml"/><Relationship Id="rId2" Type="http://schemas.openxmlformats.org/officeDocument/2006/relationships/customXml" Target="../ink/ink5762.xml"/><Relationship Id="rId29" Type="http://schemas.openxmlformats.org/officeDocument/2006/relationships/image" Target="../media/image1128.png"/><Relationship Id="rId441" Type="http://schemas.openxmlformats.org/officeDocument/2006/relationships/image" Target="../media/image1368.png"/><Relationship Id="rId539" Type="http://schemas.openxmlformats.org/officeDocument/2006/relationships/image" Target="../media/image1468.png"/><Relationship Id="rId746" Type="http://schemas.openxmlformats.org/officeDocument/2006/relationships/customXml" Target="../ink/ink6113.xml"/><Relationship Id="rId178" Type="http://schemas.openxmlformats.org/officeDocument/2006/relationships/customXml" Target="../ink/ink5850.xml"/><Relationship Id="rId301" Type="http://schemas.openxmlformats.org/officeDocument/2006/relationships/image" Target="../media/image1283.png"/><Relationship Id="rId82" Type="http://schemas.openxmlformats.org/officeDocument/2006/relationships/customXml" Target="../ink/ink5802.xml"/><Relationship Id="rId385" Type="http://schemas.openxmlformats.org/officeDocument/2006/relationships/image" Target="../media/image1335.png"/><Relationship Id="rId592" Type="http://schemas.openxmlformats.org/officeDocument/2006/relationships/customXml" Target="../ink/ink6058.xml"/><Relationship Id="rId606" Type="http://schemas.openxmlformats.org/officeDocument/2006/relationships/customXml" Target="../ink/ink6065.xml"/><Relationship Id="rId813" Type="http://schemas.openxmlformats.org/officeDocument/2006/relationships/customXml" Target="../ink/ink6124.xml"/><Relationship Id="rId245" Type="http://schemas.openxmlformats.org/officeDocument/2006/relationships/image" Target="../media/image1248.png"/><Relationship Id="rId452" Type="http://schemas.openxmlformats.org/officeDocument/2006/relationships/customXml" Target="../ink/ink5988.xml"/><Relationship Id="rId105" Type="http://schemas.openxmlformats.org/officeDocument/2006/relationships/image" Target="../media/image1171.png"/><Relationship Id="rId312" Type="http://schemas.openxmlformats.org/officeDocument/2006/relationships/customXml" Target="../ink/ink5917.xml"/><Relationship Id="rId51" Type="http://schemas.openxmlformats.org/officeDocument/2006/relationships/image" Target="../media/image1141.png"/><Relationship Id="rId93" Type="http://schemas.openxmlformats.org/officeDocument/2006/relationships/image" Target="../media/image1164.png"/><Relationship Id="rId189" Type="http://schemas.openxmlformats.org/officeDocument/2006/relationships/image" Target="../media/image1217.png"/><Relationship Id="rId396" Type="http://schemas.openxmlformats.org/officeDocument/2006/relationships/customXml" Target="../ink/ink5959.xml"/><Relationship Id="rId561" Type="http://schemas.openxmlformats.org/officeDocument/2006/relationships/image" Target="../media/image1538.png"/><Relationship Id="rId617" Type="http://schemas.openxmlformats.org/officeDocument/2006/relationships/image" Target="../media/image1614.png"/><Relationship Id="rId659" Type="http://schemas.openxmlformats.org/officeDocument/2006/relationships/image" Target="../media/image1647.png"/><Relationship Id="rId824" Type="http://schemas.openxmlformats.org/officeDocument/2006/relationships/image" Target="../media/image1442.png"/><Relationship Id="rId214" Type="http://schemas.openxmlformats.org/officeDocument/2006/relationships/customXml" Target="../ink/ink5868.xml"/><Relationship Id="rId256" Type="http://schemas.openxmlformats.org/officeDocument/2006/relationships/customXml" Target="../ink/ink5889.xml"/><Relationship Id="rId298" Type="http://schemas.openxmlformats.org/officeDocument/2006/relationships/customXml" Target="../ink/ink5910.xml"/><Relationship Id="rId421" Type="http://schemas.openxmlformats.org/officeDocument/2006/relationships/image" Target="../media/image1357.png"/><Relationship Id="rId463" Type="http://schemas.openxmlformats.org/officeDocument/2006/relationships/image" Target="../media/image1383.png"/><Relationship Id="rId519" Type="http://schemas.openxmlformats.org/officeDocument/2006/relationships/image" Target="../media/image1427.png"/><Relationship Id="rId670" Type="http://schemas.openxmlformats.org/officeDocument/2006/relationships/customXml" Target="../ink/ink6097.xml"/><Relationship Id="rId116" Type="http://schemas.openxmlformats.org/officeDocument/2006/relationships/customXml" Target="../ink/ink5819.xml"/><Relationship Id="rId158" Type="http://schemas.openxmlformats.org/officeDocument/2006/relationships/customXml" Target="../ink/ink5840.xml"/><Relationship Id="rId323" Type="http://schemas.openxmlformats.org/officeDocument/2006/relationships/image" Target="../media/image1296.png"/><Relationship Id="rId530" Type="http://schemas.openxmlformats.org/officeDocument/2006/relationships/customXml" Target="../ink/ink6027.xml"/><Relationship Id="rId20" Type="http://schemas.openxmlformats.org/officeDocument/2006/relationships/customXml" Target="../ink/ink5771.xml"/><Relationship Id="rId62" Type="http://schemas.openxmlformats.org/officeDocument/2006/relationships/customXml" Target="../ink/ink5792.xml"/><Relationship Id="rId365" Type="http://schemas.openxmlformats.org/officeDocument/2006/relationships/image" Target="../media/image1323.png"/><Relationship Id="rId572" Type="http://schemas.openxmlformats.org/officeDocument/2006/relationships/customXml" Target="../ink/ink6048.xml"/><Relationship Id="rId628" Type="http://schemas.openxmlformats.org/officeDocument/2006/relationships/customXml" Target="../ink/ink6076.xml"/><Relationship Id="rId225" Type="http://schemas.openxmlformats.org/officeDocument/2006/relationships/image" Target="../media/image1237.png"/><Relationship Id="rId267" Type="http://schemas.openxmlformats.org/officeDocument/2006/relationships/image" Target="../media/image1262.png"/><Relationship Id="rId432" Type="http://schemas.openxmlformats.org/officeDocument/2006/relationships/customXml" Target="../ink/ink5978.xml"/><Relationship Id="rId474" Type="http://schemas.openxmlformats.org/officeDocument/2006/relationships/customXml" Target="../ink/ink5999.xml"/><Relationship Id="rId127" Type="http://schemas.openxmlformats.org/officeDocument/2006/relationships/image" Target="../media/image1183.png"/><Relationship Id="rId31" Type="http://schemas.openxmlformats.org/officeDocument/2006/relationships/image" Target="../media/image1129.png"/><Relationship Id="rId73" Type="http://schemas.openxmlformats.org/officeDocument/2006/relationships/image" Target="../media/image1153.png"/><Relationship Id="rId169" Type="http://schemas.openxmlformats.org/officeDocument/2006/relationships/image" Target="../media/image1206.png"/><Relationship Id="rId334" Type="http://schemas.openxmlformats.org/officeDocument/2006/relationships/customXml" Target="../ink/ink5928.xml"/><Relationship Id="rId376" Type="http://schemas.openxmlformats.org/officeDocument/2006/relationships/customXml" Target="../ink/ink5949.xml"/><Relationship Id="rId541" Type="http://schemas.openxmlformats.org/officeDocument/2006/relationships/image" Target="../media/image1469.png"/><Relationship Id="rId583" Type="http://schemas.openxmlformats.org/officeDocument/2006/relationships/image" Target="../media/image1555.png"/><Relationship Id="rId639" Type="http://schemas.openxmlformats.org/officeDocument/2006/relationships/image" Target="../media/image1627.png"/><Relationship Id="rId804" Type="http://schemas.openxmlformats.org/officeDocument/2006/relationships/image" Target="../media/image1799.png"/><Relationship Id="rId4" Type="http://schemas.openxmlformats.org/officeDocument/2006/relationships/customXml" Target="../ink/ink5763.xml"/><Relationship Id="rId180" Type="http://schemas.openxmlformats.org/officeDocument/2006/relationships/customXml" Target="../ink/ink5851.xml"/><Relationship Id="rId236" Type="http://schemas.openxmlformats.org/officeDocument/2006/relationships/customXml" Target="../ink/ink5879.xml"/><Relationship Id="rId278" Type="http://schemas.openxmlformats.org/officeDocument/2006/relationships/customXml" Target="../ink/ink5900.xml"/><Relationship Id="rId401" Type="http://schemas.openxmlformats.org/officeDocument/2006/relationships/image" Target="../media/image1345.png"/><Relationship Id="rId443" Type="http://schemas.openxmlformats.org/officeDocument/2006/relationships/image" Target="../media/image1369.png"/><Relationship Id="rId650" Type="http://schemas.openxmlformats.org/officeDocument/2006/relationships/customXml" Target="../ink/ink6087.xml"/><Relationship Id="rId303" Type="http://schemas.openxmlformats.org/officeDocument/2006/relationships/image" Target="../media/image1284.png"/><Relationship Id="rId485" Type="http://schemas.openxmlformats.org/officeDocument/2006/relationships/image" Target="../media/image1396.png"/><Relationship Id="rId706" Type="http://schemas.openxmlformats.org/officeDocument/2006/relationships/customXml" Target="../ink/ink6105.xml"/><Relationship Id="rId748" Type="http://schemas.openxmlformats.org/officeDocument/2006/relationships/customXml" Target="../ink/ink6114.xml"/><Relationship Id="rId42" Type="http://schemas.openxmlformats.org/officeDocument/2006/relationships/customXml" Target="../ink/ink5782.xml"/><Relationship Id="rId84" Type="http://schemas.openxmlformats.org/officeDocument/2006/relationships/customXml" Target="../ink/ink5803.xml"/><Relationship Id="rId138" Type="http://schemas.openxmlformats.org/officeDocument/2006/relationships/customXml" Target="../ink/ink5830.xml"/><Relationship Id="rId345" Type="http://schemas.openxmlformats.org/officeDocument/2006/relationships/image" Target="../media/image1309.png"/><Relationship Id="rId387" Type="http://schemas.openxmlformats.org/officeDocument/2006/relationships/image" Target="../media/image1336.png"/><Relationship Id="rId510" Type="http://schemas.openxmlformats.org/officeDocument/2006/relationships/customXml" Target="../ink/ink6017.xml"/><Relationship Id="rId552" Type="http://schemas.openxmlformats.org/officeDocument/2006/relationships/customXml" Target="../ink/ink6038.xml"/><Relationship Id="rId594" Type="http://schemas.openxmlformats.org/officeDocument/2006/relationships/customXml" Target="../ink/ink6059.xml"/><Relationship Id="rId608" Type="http://schemas.openxmlformats.org/officeDocument/2006/relationships/customXml" Target="../ink/ink6066.xml"/><Relationship Id="rId815" Type="http://schemas.openxmlformats.org/officeDocument/2006/relationships/customXml" Target="../ink/ink6125.xml"/><Relationship Id="rId191" Type="http://schemas.openxmlformats.org/officeDocument/2006/relationships/image" Target="../media/image1218.png"/><Relationship Id="rId205" Type="http://schemas.openxmlformats.org/officeDocument/2006/relationships/image" Target="../media/image1226.png"/><Relationship Id="rId247" Type="http://schemas.openxmlformats.org/officeDocument/2006/relationships/image" Target="../media/image1249.png"/><Relationship Id="rId412" Type="http://schemas.openxmlformats.org/officeDocument/2006/relationships/customXml" Target="../ink/ink5967.xml"/><Relationship Id="rId107" Type="http://schemas.openxmlformats.org/officeDocument/2006/relationships/image" Target="../media/image1172.png"/><Relationship Id="rId289" Type="http://schemas.openxmlformats.org/officeDocument/2006/relationships/image" Target="../media/image1275.png"/><Relationship Id="rId454" Type="http://schemas.openxmlformats.org/officeDocument/2006/relationships/customXml" Target="../ink/ink5989.xml"/><Relationship Id="rId496" Type="http://schemas.openxmlformats.org/officeDocument/2006/relationships/customXml" Target="../ink/ink6010.xml"/><Relationship Id="rId661" Type="http://schemas.openxmlformats.org/officeDocument/2006/relationships/image" Target="../media/image1648.png"/><Relationship Id="rId717" Type="http://schemas.openxmlformats.org/officeDocument/2006/relationships/image" Target="../media/image1752.png"/><Relationship Id="rId11" Type="http://schemas.openxmlformats.org/officeDocument/2006/relationships/image" Target="../media/image1118.png"/><Relationship Id="rId53" Type="http://schemas.openxmlformats.org/officeDocument/2006/relationships/image" Target="../media/image1142.png"/><Relationship Id="rId149" Type="http://schemas.openxmlformats.org/officeDocument/2006/relationships/image" Target="../media/image1195.png"/><Relationship Id="rId314" Type="http://schemas.openxmlformats.org/officeDocument/2006/relationships/customXml" Target="../ink/ink5918.xml"/><Relationship Id="rId356" Type="http://schemas.openxmlformats.org/officeDocument/2006/relationships/customXml" Target="../ink/ink5939.xml"/><Relationship Id="rId398" Type="http://schemas.openxmlformats.org/officeDocument/2006/relationships/customXml" Target="../ink/ink5960.xml"/><Relationship Id="rId521" Type="http://schemas.openxmlformats.org/officeDocument/2006/relationships/image" Target="../media/image1428.png"/><Relationship Id="rId563" Type="http://schemas.openxmlformats.org/officeDocument/2006/relationships/image" Target="../media/image1539.png"/><Relationship Id="rId619" Type="http://schemas.openxmlformats.org/officeDocument/2006/relationships/image" Target="../media/image1615.png"/><Relationship Id="rId95" Type="http://schemas.openxmlformats.org/officeDocument/2006/relationships/image" Target="../media/image1165.png"/><Relationship Id="rId160" Type="http://schemas.openxmlformats.org/officeDocument/2006/relationships/customXml" Target="../ink/ink5841.xml"/><Relationship Id="rId216" Type="http://schemas.openxmlformats.org/officeDocument/2006/relationships/customXml" Target="../ink/ink5869.xml"/><Relationship Id="rId423" Type="http://schemas.openxmlformats.org/officeDocument/2006/relationships/image" Target="../media/image1358.png"/><Relationship Id="rId258" Type="http://schemas.openxmlformats.org/officeDocument/2006/relationships/customXml" Target="../ink/ink5890.xml"/><Relationship Id="rId465" Type="http://schemas.openxmlformats.org/officeDocument/2006/relationships/image" Target="../media/image1384.png"/><Relationship Id="rId630" Type="http://schemas.openxmlformats.org/officeDocument/2006/relationships/customXml" Target="../ink/ink6077.xml"/><Relationship Id="rId672" Type="http://schemas.openxmlformats.org/officeDocument/2006/relationships/customXml" Target="../ink/ink6098.xml"/><Relationship Id="rId22" Type="http://schemas.openxmlformats.org/officeDocument/2006/relationships/customXml" Target="../ink/ink5772.xml"/><Relationship Id="rId64" Type="http://schemas.openxmlformats.org/officeDocument/2006/relationships/customXml" Target="../ink/ink5793.xml"/><Relationship Id="rId118" Type="http://schemas.openxmlformats.org/officeDocument/2006/relationships/customXml" Target="../ink/ink5820.xml"/><Relationship Id="rId325" Type="http://schemas.openxmlformats.org/officeDocument/2006/relationships/image" Target="../media/image1297.png"/><Relationship Id="rId367" Type="http://schemas.openxmlformats.org/officeDocument/2006/relationships/image" Target="../media/image1324.png"/><Relationship Id="rId532" Type="http://schemas.openxmlformats.org/officeDocument/2006/relationships/customXml" Target="../ink/ink6028.xml"/><Relationship Id="rId574" Type="http://schemas.openxmlformats.org/officeDocument/2006/relationships/customXml" Target="../ink/ink6049.xml"/><Relationship Id="rId171" Type="http://schemas.openxmlformats.org/officeDocument/2006/relationships/image" Target="../media/image1207.png"/><Relationship Id="rId227" Type="http://schemas.openxmlformats.org/officeDocument/2006/relationships/image" Target="../media/image1238.png"/><Relationship Id="rId269" Type="http://schemas.openxmlformats.org/officeDocument/2006/relationships/image" Target="../media/image1263.png"/><Relationship Id="rId434" Type="http://schemas.openxmlformats.org/officeDocument/2006/relationships/customXml" Target="../ink/ink5979.xml"/><Relationship Id="rId476" Type="http://schemas.openxmlformats.org/officeDocument/2006/relationships/customXml" Target="../ink/ink6000.xml"/><Relationship Id="rId641" Type="http://schemas.openxmlformats.org/officeDocument/2006/relationships/image" Target="../media/image1628.png"/><Relationship Id="rId33" Type="http://schemas.openxmlformats.org/officeDocument/2006/relationships/image" Target="../media/image1131.png"/><Relationship Id="rId129" Type="http://schemas.openxmlformats.org/officeDocument/2006/relationships/image" Target="../media/image1184.png"/><Relationship Id="rId280" Type="http://schemas.openxmlformats.org/officeDocument/2006/relationships/customXml" Target="../ink/ink5901.xml"/><Relationship Id="rId336" Type="http://schemas.openxmlformats.org/officeDocument/2006/relationships/customXml" Target="../ink/ink5929.xml"/><Relationship Id="rId501" Type="http://schemas.openxmlformats.org/officeDocument/2006/relationships/image" Target="../media/image1416.png"/><Relationship Id="rId543" Type="http://schemas.openxmlformats.org/officeDocument/2006/relationships/image" Target="../media/image1472.png"/><Relationship Id="rId75" Type="http://schemas.openxmlformats.org/officeDocument/2006/relationships/image" Target="../media/image1154.png"/><Relationship Id="rId140" Type="http://schemas.openxmlformats.org/officeDocument/2006/relationships/customXml" Target="../ink/ink5831.xml"/><Relationship Id="rId182" Type="http://schemas.openxmlformats.org/officeDocument/2006/relationships/customXml" Target="../ink/ink5852.xml"/><Relationship Id="rId378" Type="http://schemas.openxmlformats.org/officeDocument/2006/relationships/customXml" Target="../ink/ink5950.xml"/><Relationship Id="rId403" Type="http://schemas.openxmlformats.org/officeDocument/2006/relationships/image" Target="../media/image1346.png"/><Relationship Id="rId585" Type="http://schemas.openxmlformats.org/officeDocument/2006/relationships/image" Target="../media/image1556.png"/><Relationship Id="rId750" Type="http://schemas.openxmlformats.org/officeDocument/2006/relationships/customXml" Target="../ink/ink6115.xml"/><Relationship Id="rId806" Type="http://schemas.openxmlformats.org/officeDocument/2006/relationships/image" Target="../media/image1802.png"/><Relationship Id="rId6" Type="http://schemas.openxmlformats.org/officeDocument/2006/relationships/customXml" Target="../ink/ink5764.xml"/><Relationship Id="rId238" Type="http://schemas.openxmlformats.org/officeDocument/2006/relationships/customXml" Target="../ink/ink5880.xml"/><Relationship Id="rId445" Type="http://schemas.openxmlformats.org/officeDocument/2006/relationships/image" Target="../media/image1372.png"/><Relationship Id="rId487" Type="http://schemas.openxmlformats.org/officeDocument/2006/relationships/image" Target="../media/image1397.png"/><Relationship Id="rId610" Type="http://schemas.openxmlformats.org/officeDocument/2006/relationships/customXml" Target="../ink/ink6067.xml"/><Relationship Id="rId652" Type="http://schemas.openxmlformats.org/officeDocument/2006/relationships/customXml" Target="../ink/ink6088.xml"/><Relationship Id="rId708" Type="http://schemas.openxmlformats.org/officeDocument/2006/relationships/customXml" Target="../ink/ink6106.xml"/><Relationship Id="rId291" Type="http://schemas.openxmlformats.org/officeDocument/2006/relationships/image" Target="../media/image1276.png"/><Relationship Id="rId305" Type="http://schemas.openxmlformats.org/officeDocument/2006/relationships/image" Target="../media/image1285.png"/><Relationship Id="rId347" Type="http://schemas.openxmlformats.org/officeDocument/2006/relationships/image" Target="../media/image1312.png"/><Relationship Id="rId512" Type="http://schemas.openxmlformats.org/officeDocument/2006/relationships/customXml" Target="../ink/ink6018.xml"/><Relationship Id="rId44" Type="http://schemas.openxmlformats.org/officeDocument/2006/relationships/customXml" Target="../ink/ink5783.xml"/><Relationship Id="rId86" Type="http://schemas.openxmlformats.org/officeDocument/2006/relationships/customXml" Target="../ink/ink5804.xml"/><Relationship Id="rId151" Type="http://schemas.openxmlformats.org/officeDocument/2006/relationships/image" Target="../media/image1196.png"/><Relationship Id="rId389" Type="http://schemas.openxmlformats.org/officeDocument/2006/relationships/image" Target="../media/image1337.png"/><Relationship Id="rId554" Type="http://schemas.openxmlformats.org/officeDocument/2006/relationships/customXml" Target="../ink/ink6039.xml"/><Relationship Id="rId596" Type="http://schemas.openxmlformats.org/officeDocument/2006/relationships/customXml" Target="../ink/ink6060.xml"/><Relationship Id="rId817" Type="http://schemas.openxmlformats.org/officeDocument/2006/relationships/customXml" Target="../ink/ink6126.xml"/><Relationship Id="rId193" Type="http://schemas.openxmlformats.org/officeDocument/2006/relationships/image" Target="../media/image1219.png"/><Relationship Id="rId207" Type="http://schemas.openxmlformats.org/officeDocument/2006/relationships/image" Target="../media/image1227.png"/><Relationship Id="rId249" Type="http://schemas.openxmlformats.org/officeDocument/2006/relationships/image" Target="../media/image1251.png"/><Relationship Id="rId414" Type="http://schemas.openxmlformats.org/officeDocument/2006/relationships/customXml" Target="../ink/ink5968.xml"/><Relationship Id="rId456" Type="http://schemas.openxmlformats.org/officeDocument/2006/relationships/customXml" Target="../ink/ink5990.xml"/><Relationship Id="rId498" Type="http://schemas.openxmlformats.org/officeDocument/2006/relationships/customXml" Target="../ink/ink6011.xml"/><Relationship Id="rId621" Type="http://schemas.openxmlformats.org/officeDocument/2006/relationships/image" Target="../media/image1616.png"/><Relationship Id="rId663" Type="http://schemas.openxmlformats.org/officeDocument/2006/relationships/image" Target="../media/image1649.png"/><Relationship Id="rId13" Type="http://schemas.openxmlformats.org/officeDocument/2006/relationships/image" Target="../media/image1119.png"/><Relationship Id="rId109" Type="http://schemas.openxmlformats.org/officeDocument/2006/relationships/image" Target="../media/image1173.png"/><Relationship Id="rId260" Type="http://schemas.openxmlformats.org/officeDocument/2006/relationships/customXml" Target="../ink/ink5891.xml"/><Relationship Id="rId316" Type="http://schemas.openxmlformats.org/officeDocument/2006/relationships/customXml" Target="../ink/ink5919.xml"/><Relationship Id="rId523" Type="http://schemas.openxmlformats.org/officeDocument/2006/relationships/image" Target="../media/image1429.png"/><Relationship Id="rId719" Type="http://schemas.openxmlformats.org/officeDocument/2006/relationships/image" Target="../media/image1753.png"/><Relationship Id="rId55" Type="http://schemas.openxmlformats.org/officeDocument/2006/relationships/image" Target="../media/image1143.png"/><Relationship Id="rId97" Type="http://schemas.openxmlformats.org/officeDocument/2006/relationships/image" Target="../media/image1166.png"/><Relationship Id="rId120" Type="http://schemas.openxmlformats.org/officeDocument/2006/relationships/customXml" Target="../ink/ink5821.xml"/><Relationship Id="rId358" Type="http://schemas.openxmlformats.org/officeDocument/2006/relationships/customXml" Target="../ink/ink5940.xml"/><Relationship Id="rId565" Type="http://schemas.openxmlformats.org/officeDocument/2006/relationships/image" Target="../media/image1543.png"/><Relationship Id="rId162" Type="http://schemas.openxmlformats.org/officeDocument/2006/relationships/customXml" Target="../ink/ink5842.xml"/><Relationship Id="rId218" Type="http://schemas.openxmlformats.org/officeDocument/2006/relationships/customXml" Target="../ink/ink5870.xml"/><Relationship Id="rId425" Type="http://schemas.openxmlformats.org/officeDocument/2006/relationships/customXml" Target="../ink/ink5974.xml"/><Relationship Id="rId467" Type="http://schemas.openxmlformats.org/officeDocument/2006/relationships/image" Target="../media/image1385.png"/><Relationship Id="rId632" Type="http://schemas.openxmlformats.org/officeDocument/2006/relationships/customXml" Target="../ink/ink6078.xml"/><Relationship Id="rId271" Type="http://schemas.openxmlformats.org/officeDocument/2006/relationships/image" Target="../media/image1264.png"/><Relationship Id="rId674" Type="http://schemas.openxmlformats.org/officeDocument/2006/relationships/customXml" Target="../ink/ink6099.xml"/><Relationship Id="rId24" Type="http://schemas.openxmlformats.org/officeDocument/2006/relationships/customXml" Target="../ink/ink5773.xml"/><Relationship Id="rId66" Type="http://schemas.openxmlformats.org/officeDocument/2006/relationships/customXml" Target="../ink/ink5794.xml"/><Relationship Id="rId131" Type="http://schemas.openxmlformats.org/officeDocument/2006/relationships/image" Target="../media/image1185.png"/><Relationship Id="rId327" Type="http://schemas.openxmlformats.org/officeDocument/2006/relationships/image" Target="../media/image1298.png"/><Relationship Id="rId369" Type="http://schemas.openxmlformats.org/officeDocument/2006/relationships/image" Target="../media/image1325.png"/><Relationship Id="rId534" Type="http://schemas.openxmlformats.org/officeDocument/2006/relationships/customXml" Target="../ink/ink6029.xml"/><Relationship Id="rId576" Type="http://schemas.openxmlformats.org/officeDocument/2006/relationships/customXml" Target="../ink/ink6050.xml"/><Relationship Id="rId173" Type="http://schemas.openxmlformats.org/officeDocument/2006/relationships/image" Target="../media/image1208.png"/><Relationship Id="rId229" Type="http://schemas.openxmlformats.org/officeDocument/2006/relationships/image" Target="../media/image1239.png"/><Relationship Id="rId380" Type="http://schemas.openxmlformats.org/officeDocument/2006/relationships/customXml" Target="../ink/ink5951.xml"/><Relationship Id="rId436" Type="http://schemas.openxmlformats.org/officeDocument/2006/relationships/customXml" Target="../ink/ink5980.xml"/><Relationship Id="rId601" Type="http://schemas.openxmlformats.org/officeDocument/2006/relationships/image" Target="../media/image1567.png"/><Relationship Id="rId643" Type="http://schemas.openxmlformats.org/officeDocument/2006/relationships/image" Target="../media/image1629.png"/><Relationship Id="rId240" Type="http://schemas.openxmlformats.org/officeDocument/2006/relationships/customXml" Target="../ink/ink5881.xml"/><Relationship Id="rId478" Type="http://schemas.openxmlformats.org/officeDocument/2006/relationships/customXml" Target="../ink/ink6001.xml"/><Relationship Id="rId35" Type="http://schemas.openxmlformats.org/officeDocument/2006/relationships/image" Target="../media/image1132.png"/><Relationship Id="rId77" Type="http://schemas.openxmlformats.org/officeDocument/2006/relationships/image" Target="../media/image1155.png"/><Relationship Id="rId100" Type="http://schemas.openxmlformats.org/officeDocument/2006/relationships/customXml" Target="../ink/ink5811.xml"/><Relationship Id="rId282" Type="http://schemas.openxmlformats.org/officeDocument/2006/relationships/customXml" Target="../ink/ink5902.xml"/><Relationship Id="rId338" Type="http://schemas.openxmlformats.org/officeDocument/2006/relationships/customXml" Target="../ink/ink5930.xml"/><Relationship Id="rId503" Type="http://schemas.openxmlformats.org/officeDocument/2006/relationships/image" Target="../media/image1417.png"/><Relationship Id="rId545" Type="http://schemas.openxmlformats.org/officeDocument/2006/relationships/image" Target="../media/image1473.png"/><Relationship Id="rId587" Type="http://schemas.openxmlformats.org/officeDocument/2006/relationships/image" Target="../media/image1557.png"/><Relationship Id="rId710" Type="http://schemas.openxmlformats.org/officeDocument/2006/relationships/customXml" Target="../ink/ink6107.xml"/><Relationship Id="rId752" Type="http://schemas.openxmlformats.org/officeDocument/2006/relationships/customXml" Target="../ink/ink6116.xml"/><Relationship Id="rId808" Type="http://schemas.openxmlformats.org/officeDocument/2006/relationships/image" Target="../media/image1803.png"/><Relationship Id="rId8" Type="http://schemas.openxmlformats.org/officeDocument/2006/relationships/customXml" Target="../ink/ink5765.xml"/><Relationship Id="rId142" Type="http://schemas.openxmlformats.org/officeDocument/2006/relationships/customXml" Target="../ink/ink5832.xml"/><Relationship Id="rId184" Type="http://schemas.openxmlformats.org/officeDocument/2006/relationships/customXml" Target="../ink/ink5853.xml"/><Relationship Id="rId391" Type="http://schemas.openxmlformats.org/officeDocument/2006/relationships/image" Target="../media/image1338.png"/><Relationship Id="rId405" Type="http://schemas.openxmlformats.org/officeDocument/2006/relationships/image" Target="../media/image1347.png"/><Relationship Id="rId447" Type="http://schemas.openxmlformats.org/officeDocument/2006/relationships/image" Target="../media/image1373.png"/><Relationship Id="rId612" Type="http://schemas.openxmlformats.org/officeDocument/2006/relationships/customXml" Target="../ink/ink6068.xml"/><Relationship Id="rId251" Type="http://schemas.openxmlformats.org/officeDocument/2006/relationships/image" Target="../media/image1252.png"/><Relationship Id="rId489" Type="http://schemas.openxmlformats.org/officeDocument/2006/relationships/image" Target="../media/image1398.png"/><Relationship Id="rId654" Type="http://schemas.openxmlformats.org/officeDocument/2006/relationships/customXml" Target="../ink/ink6089.xml"/><Relationship Id="rId46" Type="http://schemas.openxmlformats.org/officeDocument/2006/relationships/customXml" Target="../ink/ink5784.xml"/><Relationship Id="rId293" Type="http://schemas.openxmlformats.org/officeDocument/2006/relationships/image" Target="../media/image1277.png"/><Relationship Id="rId307" Type="http://schemas.openxmlformats.org/officeDocument/2006/relationships/image" Target="../media/image1286.png"/><Relationship Id="rId349" Type="http://schemas.openxmlformats.org/officeDocument/2006/relationships/image" Target="../media/image1313.png"/><Relationship Id="rId514" Type="http://schemas.openxmlformats.org/officeDocument/2006/relationships/customXml" Target="../ink/ink6019.xml"/><Relationship Id="rId556" Type="http://schemas.openxmlformats.org/officeDocument/2006/relationships/customXml" Target="../ink/ink6040.xml"/><Relationship Id="rId88" Type="http://schemas.openxmlformats.org/officeDocument/2006/relationships/customXml" Target="../ink/ink5805.xml"/><Relationship Id="rId111" Type="http://schemas.openxmlformats.org/officeDocument/2006/relationships/image" Target="../media/image1174.png"/><Relationship Id="rId153" Type="http://schemas.openxmlformats.org/officeDocument/2006/relationships/image" Target="../media/image1197.png"/><Relationship Id="rId195" Type="http://schemas.openxmlformats.org/officeDocument/2006/relationships/image" Target="../media/image1221.png"/><Relationship Id="rId209" Type="http://schemas.openxmlformats.org/officeDocument/2006/relationships/image" Target="../media/image1228.png"/><Relationship Id="rId360" Type="http://schemas.openxmlformats.org/officeDocument/2006/relationships/customXml" Target="../ink/ink5941.xml"/><Relationship Id="rId416" Type="http://schemas.openxmlformats.org/officeDocument/2006/relationships/customXml" Target="../ink/ink5969.xml"/><Relationship Id="rId598" Type="http://schemas.openxmlformats.org/officeDocument/2006/relationships/customXml" Target="../ink/ink6061.xml"/><Relationship Id="rId819" Type="http://schemas.openxmlformats.org/officeDocument/2006/relationships/customXml" Target="../ink/ink6127.xml"/><Relationship Id="rId220" Type="http://schemas.openxmlformats.org/officeDocument/2006/relationships/customXml" Target="../ink/ink5871.xml"/><Relationship Id="rId458" Type="http://schemas.openxmlformats.org/officeDocument/2006/relationships/customXml" Target="../ink/ink5991.xml"/><Relationship Id="rId623" Type="http://schemas.openxmlformats.org/officeDocument/2006/relationships/image" Target="../media/image1617.png"/><Relationship Id="rId665" Type="http://schemas.openxmlformats.org/officeDocument/2006/relationships/image" Target="../media/image1652.png"/><Relationship Id="rId15" Type="http://schemas.openxmlformats.org/officeDocument/2006/relationships/image" Target="../media/image1121.png"/><Relationship Id="rId57" Type="http://schemas.openxmlformats.org/officeDocument/2006/relationships/image" Target="../media/image1144.png"/><Relationship Id="rId262" Type="http://schemas.openxmlformats.org/officeDocument/2006/relationships/customXml" Target="../ink/ink5892.xml"/><Relationship Id="rId318" Type="http://schemas.openxmlformats.org/officeDocument/2006/relationships/customXml" Target="../ink/ink5920.xml"/><Relationship Id="rId525" Type="http://schemas.openxmlformats.org/officeDocument/2006/relationships/image" Target="../media/image1432.png"/><Relationship Id="rId567" Type="http://schemas.openxmlformats.org/officeDocument/2006/relationships/image" Target="../media/image1544.png"/><Relationship Id="rId99" Type="http://schemas.openxmlformats.org/officeDocument/2006/relationships/image" Target="../media/image1167.png"/><Relationship Id="rId122" Type="http://schemas.openxmlformats.org/officeDocument/2006/relationships/customXml" Target="../ink/ink5822.xml"/><Relationship Id="rId164" Type="http://schemas.openxmlformats.org/officeDocument/2006/relationships/customXml" Target="../ink/ink5843.xml"/><Relationship Id="rId371" Type="http://schemas.openxmlformats.org/officeDocument/2006/relationships/image" Target="../media/image1326.png"/><Relationship Id="rId427" Type="http://schemas.openxmlformats.org/officeDocument/2006/relationships/image" Target="../media/image1359.png"/><Relationship Id="rId469" Type="http://schemas.openxmlformats.org/officeDocument/2006/relationships/image" Target="../media/image1386.png"/><Relationship Id="rId634" Type="http://schemas.openxmlformats.org/officeDocument/2006/relationships/customXml" Target="../ink/ink6079.xml"/><Relationship Id="rId676" Type="http://schemas.openxmlformats.org/officeDocument/2006/relationships/customXml" Target="../ink/ink6100.xml"/><Relationship Id="rId26" Type="http://schemas.openxmlformats.org/officeDocument/2006/relationships/customXml" Target="../ink/ink5774.xml"/><Relationship Id="rId231" Type="http://schemas.openxmlformats.org/officeDocument/2006/relationships/image" Target="../media/image1241.png"/><Relationship Id="rId273" Type="http://schemas.openxmlformats.org/officeDocument/2006/relationships/image" Target="../media/image1265.png"/><Relationship Id="rId329" Type="http://schemas.openxmlformats.org/officeDocument/2006/relationships/image" Target="../media/image1299.png"/><Relationship Id="rId480" Type="http://schemas.openxmlformats.org/officeDocument/2006/relationships/customXml" Target="../ink/ink6002.xml"/><Relationship Id="rId536" Type="http://schemas.openxmlformats.org/officeDocument/2006/relationships/customXml" Target="../ink/ink6030.xml"/><Relationship Id="rId701" Type="http://schemas.openxmlformats.org/officeDocument/2006/relationships/image" Target="../media/image1702.png"/><Relationship Id="rId68" Type="http://schemas.openxmlformats.org/officeDocument/2006/relationships/customXml" Target="../ink/ink5795.xml"/><Relationship Id="rId133" Type="http://schemas.openxmlformats.org/officeDocument/2006/relationships/image" Target="../media/image1186.png"/><Relationship Id="rId175" Type="http://schemas.openxmlformats.org/officeDocument/2006/relationships/image" Target="../media/image1209.png"/><Relationship Id="rId340" Type="http://schemas.openxmlformats.org/officeDocument/2006/relationships/customXml" Target="../ink/ink5931.xml"/><Relationship Id="rId578" Type="http://schemas.openxmlformats.org/officeDocument/2006/relationships/customXml" Target="../ink/ink6051.xml"/><Relationship Id="rId200" Type="http://schemas.openxmlformats.org/officeDocument/2006/relationships/customXml" Target="../ink/ink5861.xml"/><Relationship Id="rId382" Type="http://schemas.openxmlformats.org/officeDocument/2006/relationships/customXml" Target="../ink/ink5952.xml"/><Relationship Id="rId438" Type="http://schemas.openxmlformats.org/officeDocument/2006/relationships/customXml" Target="../ink/ink5981.xml"/><Relationship Id="rId603" Type="http://schemas.openxmlformats.org/officeDocument/2006/relationships/image" Target="../media/image1568.png"/><Relationship Id="rId645" Type="http://schemas.openxmlformats.org/officeDocument/2006/relationships/image" Target="../media/image1632.png"/><Relationship Id="rId810" Type="http://schemas.openxmlformats.org/officeDocument/2006/relationships/image" Target="../media/image1804.png"/><Relationship Id="rId242" Type="http://schemas.openxmlformats.org/officeDocument/2006/relationships/customXml" Target="../ink/ink5882.xml"/><Relationship Id="rId284" Type="http://schemas.openxmlformats.org/officeDocument/2006/relationships/customXml" Target="../ink/ink5903.xml"/><Relationship Id="rId491" Type="http://schemas.openxmlformats.org/officeDocument/2006/relationships/image" Target="../media/image1399.png"/><Relationship Id="rId505" Type="http://schemas.openxmlformats.org/officeDocument/2006/relationships/image" Target="../media/image1418.png"/><Relationship Id="rId712" Type="http://schemas.openxmlformats.org/officeDocument/2006/relationships/customXml" Target="../ink/ink6108.xml"/><Relationship Id="rId37" Type="http://schemas.openxmlformats.org/officeDocument/2006/relationships/image" Target="../media/image1133.png"/><Relationship Id="rId79" Type="http://schemas.openxmlformats.org/officeDocument/2006/relationships/image" Target="../media/image1156.png"/><Relationship Id="rId102" Type="http://schemas.openxmlformats.org/officeDocument/2006/relationships/customXml" Target="../ink/ink5812.xml"/><Relationship Id="rId144" Type="http://schemas.openxmlformats.org/officeDocument/2006/relationships/customXml" Target="../ink/ink5833.xml"/><Relationship Id="rId547" Type="http://schemas.openxmlformats.org/officeDocument/2006/relationships/image" Target="../media/image1474.png"/><Relationship Id="rId589" Type="http://schemas.openxmlformats.org/officeDocument/2006/relationships/image" Target="../media/image1558.png"/><Relationship Id="rId754" Type="http://schemas.openxmlformats.org/officeDocument/2006/relationships/customXml" Target="../ink/ink6117.xml"/><Relationship Id="rId90" Type="http://schemas.openxmlformats.org/officeDocument/2006/relationships/customXml" Target="../ink/ink5806.xml"/><Relationship Id="rId186" Type="http://schemas.openxmlformats.org/officeDocument/2006/relationships/customXml" Target="../ink/ink5854.xml"/><Relationship Id="rId351" Type="http://schemas.openxmlformats.org/officeDocument/2006/relationships/image" Target="../media/image1314.png"/><Relationship Id="rId393" Type="http://schemas.openxmlformats.org/officeDocument/2006/relationships/image" Target="../media/image1339.png"/><Relationship Id="rId407" Type="http://schemas.openxmlformats.org/officeDocument/2006/relationships/image" Target="../media/image1348.png"/><Relationship Id="rId449" Type="http://schemas.openxmlformats.org/officeDocument/2006/relationships/image" Target="../media/image1374.png"/><Relationship Id="rId614" Type="http://schemas.openxmlformats.org/officeDocument/2006/relationships/customXml" Target="../ink/ink6069.xml"/><Relationship Id="rId656" Type="http://schemas.openxmlformats.org/officeDocument/2006/relationships/customXml" Target="../ink/ink6090.xml"/><Relationship Id="rId821" Type="http://schemas.openxmlformats.org/officeDocument/2006/relationships/customXml" Target="../ink/ink6128.xml"/><Relationship Id="rId211" Type="http://schemas.openxmlformats.org/officeDocument/2006/relationships/image" Target="../media/image1229.png"/><Relationship Id="rId253" Type="http://schemas.openxmlformats.org/officeDocument/2006/relationships/image" Target="../media/image1253.png"/><Relationship Id="rId295" Type="http://schemas.openxmlformats.org/officeDocument/2006/relationships/image" Target="../media/image1278.png"/><Relationship Id="rId309" Type="http://schemas.openxmlformats.org/officeDocument/2006/relationships/image" Target="../media/image1287.png"/><Relationship Id="rId460" Type="http://schemas.openxmlformats.org/officeDocument/2006/relationships/customXml" Target="../ink/ink5992.xml"/><Relationship Id="rId516" Type="http://schemas.openxmlformats.org/officeDocument/2006/relationships/customXml" Target="../ink/ink6020.xml"/><Relationship Id="rId48" Type="http://schemas.openxmlformats.org/officeDocument/2006/relationships/customXml" Target="../ink/ink5785.xml"/><Relationship Id="rId113" Type="http://schemas.openxmlformats.org/officeDocument/2006/relationships/image" Target="../media/image1175.png"/><Relationship Id="rId320" Type="http://schemas.openxmlformats.org/officeDocument/2006/relationships/customXml" Target="../ink/ink5921.xml"/><Relationship Id="rId558" Type="http://schemas.openxmlformats.org/officeDocument/2006/relationships/customXml" Target="../ink/ink6041.xml"/><Relationship Id="rId155" Type="http://schemas.openxmlformats.org/officeDocument/2006/relationships/image" Target="../media/image1198.png"/><Relationship Id="rId197" Type="http://schemas.openxmlformats.org/officeDocument/2006/relationships/image" Target="../media/image1222.png"/><Relationship Id="rId362" Type="http://schemas.openxmlformats.org/officeDocument/2006/relationships/customXml" Target="../ink/ink5942.xml"/><Relationship Id="rId418" Type="http://schemas.openxmlformats.org/officeDocument/2006/relationships/customXml" Target="../ink/ink5970.xml"/><Relationship Id="rId625" Type="http://schemas.openxmlformats.org/officeDocument/2006/relationships/image" Target="../media/image1618.png"/><Relationship Id="rId222" Type="http://schemas.openxmlformats.org/officeDocument/2006/relationships/customXml" Target="../ink/ink5872.xml"/><Relationship Id="rId264" Type="http://schemas.openxmlformats.org/officeDocument/2006/relationships/customXml" Target="../ink/ink5893.xml"/><Relationship Id="rId471" Type="http://schemas.openxmlformats.org/officeDocument/2006/relationships/image" Target="../media/image1387.png"/><Relationship Id="rId667" Type="http://schemas.openxmlformats.org/officeDocument/2006/relationships/image" Target="../media/image1653.png"/><Relationship Id="rId17" Type="http://schemas.openxmlformats.org/officeDocument/2006/relationships/image" Target="../media/image1122.png"/><Relationship Id="rId59" Type="http://schemas.openxmlformats.org/officeDocument/2006/relationships/image" Target="../media/image1145.png"/><Relationship Id="rId124" Type="http://schemas.openxmlformats.org/officeDocument/2006/relationships/customXml" Target="../ink/ink5823.xml"/><Relationship Id="rId527" Type="http://schemas.openxmlformats.org/officeDocument/2006/relationships/image" Target="../media/image1462.png"/><Relationship Id="rId569" Type="http://schemas.openxmlformats.org/officeDocument/2006/relationships/image" Target="../media/image1545.png"/><Relationship Id="rId70" Type="http://schemas.openxmlformats.org/officeDocument/2006/relationships/customXml" Target="../ink/ink5796.xml"/><Relationship Id="rId166" Type="http://schemas.openxmlformats.org/officeDocument/2006/relationships/customXml" Target="../ink/ink5844.xml"/><Relationship Id="rId331" Type="http://schemas.openxmlformats.org/officeDocument/2006/relationships/image" Target="../media/image1302.png"/><Relationship Id="rId373" Type="http://schemas.openxmlformats.org/officeDocument/2006/relationships/image" Target="../media/image1327.png"/><Relationship Id="rId429" Type="http://schemas.openxmlformats.org/officeDocument/2006/relationships/image" Target="../media/image1362.png"/><Relationship Id="rId580" Type="http://schemas.openxmlformats.org/officeDocument/2006/relationships/customXml" Target="../ink/ink6052.xml"/><Relationship Id="rId636" Type="http://schemas.openxmlformats.org/officeDocument/2006/relationships/customXml" Target="../ink/ink6080.xml"/><Relationship Id="rId801" Type="http://schemas.openxmlformats.org/officeDocument/2006/relationships/image" Target="../media/image1798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42.png"/><Relationship Id="rId440" Type="http://schemas.openxmlformats.org/officeDocument/2006/relationships/customXml" Target="../ink/ink5982.xml"/><Relationship Id="rId678" Type="http://schemas.openxmlformats.org/officeDocument/2006/relationships/customXml" Target="../ink/ink6101.xml"/><Relationship Id="rId28" Type="http://schemas.openxmlformats.org/officeDocument/2006/relationships/customXml" Target="../ink/ink5775.xml"/><Relationship Id="rId275" Type="http://schemas.openxmlformats.org/officeDocument/2006/relationships/image" Target="../media/image1266.png"/><Relationship Id="rId300" Type="http://schemas.openxmlformats.org/officeDocument/2006/relationships/customXml" Target="../ink/ink5911.xml"/><Relationship Id="rId482" Type="http://schemas.openxmlformats.org/officeDocument/2006/relationships/customXml" Target="../ink/ink6003.xml"/><Relationship Id="rId538" Type="http://schemas.openxmlformats.org/officeDocument/2006/relationships/customXml" Target="../ink/ink6031.xml"/><Relationship Id="rId703" Type="http://schemas.openxmlformats.org/officeDocument/2006/relationships/image" Target="../media/image1703.png"/><Relationship Id="rId745" Type="http://schemas.openxmlformats.org/officeDocument/2006/relationships/image" Target="../media/image1766.png"/><Relationship Id="rId81" Type="http://schemas.openxmlformats.org/officeDocument/2006/relationships/image" Target="../media/image1157.png"/><Relationship Id="rId135" Type="http://schemas.openxmlformats.org/officeDocument/2006/relationships/image" Target="../media/image1187.png"/><Relationship Id="rId177" Type="http://schemas.openxmlformats.org/officeDocument/2006/relationships/image" Target="../media/image1211.png"/><Relationship Id="rId342" Type="http://schemas.openxmlformats.org/officeDocument/2006/relationships/customXml" Target="../ink/ink5932.xml"/><Relationship Id="rId384" Type="http://schemas.openxmlformats.org/officeDocument/2006/relationships/customXml" Target="../ink/ink5953.xml"/><Relationship Id="rId591" Type="http://schemas.openxmlformats.org/officeDocument/2006/relationships/image" Target="../media/image1559.png"/><Relationship Id="rId605" Type="http://schemas.openxmlformats.org/officeDocument/2006/relationships/image" Target="../media/image1569.png"/><Relationship Id="rId812" Type="http://schemas.openxmlformats.org/officeDocument/2006/relationships/image" Target="../media/image1805.png"/><Relationship Id="rId202" Type="http://schemas.openxmlformats.org/officeDocument/2006/relationships/customXml" Target="../ink/ink5862.xml"/><Relationship Id="rId244" Type="http://schemas.openxmlformats.org/officeDocument/2006/relationships/customXml" Target="../ink/ink5883.xml"/><Relationship Id="rId647" Type="http://schemas.openxmlformats.org/officeDocument/2006/relationships/image" Target="../media/image1633.png"/><Relationship Id="rId39" Type="http://schemas.openxmlformats.org/officeDocument/2006/relationships/image" Target="../media/image1134.png"/><Relationship Id="rId286" Type="http://schemas.openxmlformats.org/officeDocument/2006/relationships/customXml" Target="../ink/ink5904.xml"/><Relationship Id="rId451" Type="http://schemas.openxmlformats.org/officeDocument/2006/relationships/image" Target="../media/image1375.png"/><Relationship Id="rId493" Type="http://schemas.openxmlformats.org/officeDocument/2006/relationships/image" Target="../media/image1402.png"/><Relationship Id="rId507" Type="http://schemas.openxmlformats.org/officeDocument/2006/relationships/image" Target="../media/image1419.png"/><Relationship Id="rId549" Type="http://schemas.openxmlformats.org/officeDocument/2006/relationships/image" Target="../media/image1475.png"/><Relationship Id="rId714" Type="http://schemas.openxmlformats.org/officeDocument/2006/relationships/customXml" Target="../ink/ink6109.xml"/><Relationship Id="rId50" Type="http://schemas.openxmlformats.org/officeDocument/2006/relationships/customXml" Target="../ink/ink5786.xml"/><Relationship Id="rId104" Type="http://schemas.openxmlformats.org/officeDocument/2006/relationships/customXml" Target="../ink/ink5813.xml"/><Relationship Id="rId146" Type="http://schemas.openxmlformats.org/officeDocument/2006/relationships/customXml" Target="../ink/ink5834.xml"/><Relationship Id="rId188" Type="http://schemas.openxmlformats.org/officeDocument/2006/relationships/customXml" Target="../ink/ink5855.xml"/><Relationship Id="rId311" Type="http://schemas.openxmlformats.org/officeDocument/2006/relationships/image" Target="../media/image1288.png"/><Relationship Id="rId353" Type="http://schemas.openxmlformats.org/officeDocument/2006/relationships/image" Target="../media/image1315.png"/><Relationship Id="rId395" Type="http://schemas.openxmlformats.org/officeDocument/2006/relationships/image" Target="../media/image1342.png"/><Relationship Id="rId409" Type="http://schemas.openxmlformats.org/officeDocument/2006/relationships/image" Target="../media/image1349.png"/><Relationship Id="rId560" Type="http://schemas.openxmlformats.org/officeDocument/2006/relationships/customXml" Target="../ink/ink6042.xml"/><Relationship Id="rId92" Type="http://schemas.openxmlformats.org/officeDocument/2006/relationships/customXml" Target="../ink/ink5807.xml"/><Relationship Id="rId213" Type="http://schemas.openxmlformats.org/officeDocument/2006/relationships/image" Target="../media/image1231.png"/><Relationship Id="rId420" Type="http://schemas.openxmlformats.org/officeDocument/2006/relationships/customXml" Target="../ink/ink5971.xml"/><Relationship Id="rId616" Type="http://schemas.openxmlformats.org/officeDocument/2006/relationships/customXml" Target="../ink/ink6070.xml"/><Relationship Id="rId658" Type="http://schemas.openxmlformats.org/officeDocument/2006/relationships/customXml" Target="../ink/ink6091.xml"/><Relationship Id="rId823" Type="http://schemas.openxmlformats.org/officeDocument/2006/relationships/customXml" Target="../ink/ink6129.xml"/><Relationship Id="rId255" Type="http://schemas.openxmlformats.org/officeDocument/2006/relationships/image" Target="../media/image1254.png"/><Relationship Id="rId297" Type="http://schemas.openxmlformats.org/officeDocument/2006/relationships/image" Target="../media/image1279.png"/><Relationship Id="rId462" Type="http://schemas.openxmlformats.org/officeDocument/2006/relationships/customXml" Target="../ink/ink5993.xml"/><Relationship Id="rId518" Type="http://schemas.openxmlformats.org/officeDocument/2006/relationships/customXml" Target="../ink/ink6021.xml"/><Relationship Id="rId115" Type="http://schemas.openxmlformats.org/officeDocument/2006/relationships/image" Target="../media/image1176.png"/><Relationship Id="rId157" Type="http://schemas.openxmlformats.org/officeDocument/2006/relationships/image" Target="../media/image1199.png"/><Relationship Id="rId322" Type="http://schemas.openxmlformats.org/officeDocument/2006/relationships/customXml" Target="../ink/ink5922.xml"/><Relationship Id="rId364" Type="http://schemas.openxmlformats.org/officeDocument/2006/relationships/customXml" Target="../ink/ink5943.xml"/><Relationship Id="rId61" Type="http://schemas.openxmlformats.org/officeDocument/2006/relationships/image" Target="../media/image1146.png"/><Relationship Id="rId199" Type="http://schemas.openxmlformats.org/officeDocument/2006/relationships/image" Target="../media/image1223.png"/><Relationship Id="rId571" Type="http://schemas.openxmlformats.org/officeDocument/2006/relationships/image" Target="../media/image1546.png"/><Relationship Id="rId627" Type="http://schemas.openxmlformats.org/officeDocument/2006/relationships/image" Target="../media/image1619.png"/><Relationship Id="rId669" Type="http://schemas.openxmlformats.org/officeDocument/2006/relationships/image" Target="../media/image1654.png"/><Relationship Id="rId19" Type="http://schemas.openxmlformats.org/officeDocument/2006/relationships/image" Target="../media/image1123.png"/><Relationship Id="rId224" Type="http://schemas.openxmlformats.org/officeDocument/2006/relationships/customXml" Target="../ink/ink5873.xml"/><Relationship Id="rId266" Type="http://schemas.openxmlformats.org/officeDocument/2006/relationships/customXml" Target="../ink/ink5894.xml"/><Relationship Id="rId431" Type="http://schemas.openxmlformats.org/officeDocument/2006/relationships/image" Target="../media/image1363.png"/><Relationship Id="rId473" Type="http://schemas.openxmlformats.org/officeDocument/2006/relationships/image" Target="../media/image1388.png"/><Relationship Id="rId529" Type="http://schemas.openxmlformats.org/officeDocument/2006/relationships/image" Target="../media/image1463.png"/><Relationship Id="rId30" Type="http://schemas.openxmlformats.org/officeDocument/2006/relationships/customXml" Target="../ink/ink5776.xml"/><Relationship Id="rId126" Type="http://schemas.openxmlformats.org/officeDocument/2006/relationships/customXml" Target="../ink/ink5824.xml"/><Relationship Id="rId168" Type="http://schemas.openxmlformats.org/officeDocument/2006/relationships/customXml" Target="../ink/ink5845.xml"/><Relationship Id="rId333" Type="http://schemas.openxmlformats.org/officeDocument/2006/relationships/image" Target="../media/image1303.png"/><Relationship Id="rId540" Type="http://schemas.openxmlformats.org/officeDocument/2006/relationships/customXml" Target="../ink/ink6032.xml"/><Relationship Id="rId72" Type="http://schemas.openxmlformats.org/officeDocument/2006/relationships/customXml" Target="../ink/ink5797.xml"/><Relationship Id="rId375" Type="http://schemas.openxmlformats.org/officeDocument/2006/relationships/image" Target="../media/image1328.png"/><Relationship Id="rId582" Type="http://schemas.openxmlformats.org/officeDocument/2006/relationships/customXml" Target="../ink/ink6053.xml"/><Relationship Id="rId638" Type="http://schemas.openxmlformats.org/officeDocument/2006/relationships/customXml" Target="../ink/ink6081.xml"/><Relationship Id="rId803" Type="http://schemas.openxmlformats.org/officeDocument/2006/relationships/customXml" Target="../ink/ink6119.xml"/><Relationship Id="rId3" Type="http://schemas.openxmlformats.org/officeDocument/2006/relationships/image" Target="../media/image1114.png"/><Relationship Id="rId235" Type="http://schemas.openxmlformats.org/officeDocument/2006/relationships/image" Target="../media/image1243.png"/><Relationship Id="rId277" Type="http://schemas.openxmlformats.org/officeDocument/2006/relationships/image" Target="../media/image1267.png"/><Relationship Id="rId400" Type="http://schemas.openxmlformats.org/officeDocument/2006/relationships/customXml" Target="../ink/ink5961.xml"/><Relationship Id="rId442" Type="http://schemas.openxmlformats.org/officeDocument/2006/relationships/customXml" Target="../ink/ink5983.xml"/><Relationship Id="rId484" Type="http://schemas.openxmlformats.org/officeDocument/2006/relationships/customXml" Target="../ink/ink6004.xml"/><Relationship Id="rId705" Type="http://schemas.openxmlformats.org/officeDocument/2006/relationships/image" Target="../media/image1704.png"/><Relationship Id="rId137" Type="http://schemas.openxmlformats.org/officeDocument/2006/relationships/image" Target="../media/image1188.png"/><Relationship Id="rId302" Type="http://schemas.openxmlformats.org/officeDocument/2006/relationships/customXml" Target="../ink/ink5912.xml"/><Relationship Id="rId344" Type="http://schemas.openxmlformats.org/officeDocument/2006/relationships/customXml" Target="../ink/ink5933.xml"/><Relationship Id="rId747" Type="http://schemas.openxmlformats.org/officeDocument/2006/relationships/image" Target="../media/image1767.png"/><Relationship Id="rId41" Type="http://schemas.openxmlformats.org/officeDocument/2006/relationships/image" Target="../media/image1135.png"/><Relationship Id="rId83" Type="http://schemas.openxmlformats.org/officeDocument/2006/relationships/image" Target="../media/image1158.png"/><Relationship Id="rId179" Type="http://schemas.openxmlformats.org/officeDocument/2006/relationships/image" Target="../media/image1212.png"/><Relationship Id="rId386" Type="http://schemas.openxmlformats.org/officeDocument/2006/relationships/customXml" Target="../ink/ink5954.xml"/><Relationship Id="rId551" Type="http://schemas.openxmlformats.org/officeDocument/2006/relationships/image" Target="../media/image1476.png"/><Relationship Id="rId593" Type="http://schemas.openxmlformats.org/officeDocument/2006/relationships/image" Target="../media/image1563.png"/><Relationship Id="rId607" Type="http://schemas.openxmlformats.org/officeDocument/2006/relationships/image" Target="../media/image1573.png"/><Relationship Id="rId649" Type="http://schemas.openxmlformats.org/officeDocument/2006/relationships/image" Target="../media/image1634.png"/><Relationship Id="rId814" Type="http://schemas.openxmlformats.org/officeDocument/2006/relationships/image" Target="../media/image1806.png"/><Relationship Id="rId190" Type="http://schemas.openxmlformats.org/officeDocument/2006/relationships/customXml" Target="../ink/ink5856.xml"/><Relationship Id="rId204" Type="http://schemas.openxmlformats.org/officeDocument/2006/relationships/customXml" Target="../ink/ink5863.xml"/><Relationship Id="rId246" Type="http://schemas.openxmlformats.org/officeDocument/2006/relationships/customXml" Target="../ink/ink5884.xml"/><Relationship Id="rId288" Type="http://schemas.openxmlformats.org/officeDocument/2006/relationships/customXml" Target="../ink/ink5905.xml"/><Relationship Id="rId411" Type="http://schemas.openxmlformats.org/officeDocument/2006/relationships/image" Target="../media/image1352.png"/><Relationship Id="rId453" Type="http://schemas.openxmlformats.org/officeDocument/2006/relationships/image" Target="../media/image1376.png"/><Relationship Id="rId509" Type="http://schemas.openxmlformats.org/officeDocument/2006/relationships/image" Target="../media/image1422.png"/><Relationship Id="rId660" Type="http://schemas.openxmlformats.org/officeDocument/2006/relationships/customXml" Target="../ink/ink6092.xml"/><Relationship Id="rId106" Type="http://schemas.openxmlformats.org/officeDocument/2006/relationships/customXml" Target="../ink/ink5814.xml"/><Relationship Id="rId313" Type="http://schemas.openxmlformats.org/officeDocument/2006/relationships/image" Target="../media/image1289.png"/><Relationship Id="rId495" Type="http://schemas.openxmlformats.org/officeDocument/2006/relationships/image" Target="../media/image1403.png"/><Relationship Id="rId716" Type="http://schemas.openxmlformats.org/officeDocument/2006/relationships/customXml" Target="../ink/ink6110.xml"/><Relationship Id="rId10" Type="http://schemas.openxmlformats.org/officeDocument/2006/relationships/customXml" Target="../ink/ink5766.xml"/><Relationship Id="rId52" Type="http://schemas.openxmlformats.org/officeDocument/2006/relationships/customXml" Target="../ink/ink5787.xml"/><Relationship Id="rId94" Type="http://schemas.openxmlformats.org/officeDocument/2006/relationships/customXml" Target="../ink/ink5808.xml"/><Relationship Id="rId148" Type="http://schemas.openxmlformats.org/officeDocument/2006/relationships/customXml" Target="../ink/ink5835.xml"/><Relationship Id="rId355" Type="http://schemas.openxmlformats.org/officeDocument/2006/relationships/image" Target="../media/image1316.png"/><Relationship Id="rId397" Type="http://schemas.openxmlformats.org/officeDocument/2006/relationships/image" Target="../media/image1343.png"/><Relationship Id="rId520" Type="http://schemas.openxmlformats.org/officeDocument/2006/relationships/customXml" Target="../ink/ink6022.xml"/><Relationship Id="rId562" Type="http://schemas.openxmlformats.org/officeDocument/2006/relationships/customXml" Target="../ink/ink6043.xml"/><Relationship Id="rId618" Type="http://schemas.openxmlformats.org/officeDocument/2006/relationships/customXml" Target="../ink/ink6071.xml"/><Relationship Id="rId215" Type="http://schemas.openxmlformats.org/officeDocument/2006/relationships/image" Target="../media/image1232.png"/><Relationship Id="rId257" Type="http://schemas.openxmlformats.org/officeDocument/2006/relationships/image" Target="../media/image1255.png"/><Relationship Id="rId422" Type="http://schemas.openxmlformats.org/officeDocument/2006/relationships/customXml" Target="../ink/ink5972.xml"/><Relationship Id="rId464" Type="http://schemas.openxmlformats.org/officeDocument/2006/relationships/customXml" Target="../ink/ink5994.xml"/><Relationship Id="rId299" Type="http://schemas.openxmlformats.org/officeDocument/2006/relationships/image" Target="../media/image1282.png"/><Relationship Id="rId63" Type="http://schemas.openxmlformats.org/officeDocument/2006/relationships/image" Target="../media/image1147.png"/><Relationship Id="rId159" Type="http://schemas.openxmlformats.org/officeDocument/2006/relationships/image" Target="../media/image1201.png"/><Relationship Id="rId366" Type="http://schemas.openxmlformats.org/officeDocument/2006/relationships/customXml" Target="../ink/ink5944.xml"/><Relationship Id="rId573" Type="http://schemas.openxmlformats.org/officeDocument/2006/relationships/image" Target="../media/image1547.png"/><Relationship Id="rId226" Type="http://schemas.openxmlformats.org/officeDocument/2006/relationships/customXml" Target="../ink/ink5874.xml"/><Relationship Id="rId433" Type="http://schemas.openxmlformats.org/officeDocument/2006/relationships/image" Target="../media/image1364.png"/><Relationship Id="rId640" Type="http://schemas.openxmlformats.org/officeDocument/2006/relationships/customXml" Target="../ink/ink6082.xml"/><Relationship Id="rId74" Type="http://schemas.openxmlformats.org/officeDocument/2006/relationships/customXml" Target="../ink/ink5798.xml"/><Relationship Id="rId377" Type="http://schemas.openxmlformats.org/officeDocument/2006/relationships/image" Target="../media/image1329.png"/><Relationship Id="rId500" Type="http://schemas.openxmlformats.org/officeDocument/2006/relationships/customXml" Target="../ink/ink6012.xml"/><Relationship Id="rId584" Type="http://schemas.openxmlformats.org/officeDocument/2006/relationships/customXml" Target="../ink/ink6054.xml"/><Relationship Id="rId805" Type="http://schemas.openxmlformats.org/officeDocument/2006/relationships/customXml" Target="../ink/ink6120.xml"/><Relationship Id="rId5" Type="http://schemas.openxmlformats.org/officeDocument/2006/relationships/image" Target="../media/image1115.png"/><Relationship Id="rId237" Type="http://schemas.openxmlformats.org/officeDocument/2006/relationships/image" Target="../media/image1244.png"/><Relationship Id="rId444" Type="http://schemas.openxmlformats.org/officeDocument/2006/relationships/customXml" Target="../ink/ink5984.xml"/><Relationship Id="rId651" Type="http://schemas.openxmlformats.org/officeDocument/2006/relationships/image" Target="../media/image1635.png"/><Relationship Id="rId749" Type="http://schemas.openxmlformats.org/officeDocument/2006/relationships/image" Target="../media/image1768.png"/><Relationship Id="rId290" Type="http://schemas.openxmlformats.org/officeDocument/2006/relationships/customXml" Target="../ink/ink5906.xml"/><Relationship Id="rId304" Type="http://schemas.openxmlformats.org/officeDocument/2006/relationships/customXml" Target="../ink/ink5913.xml"/><Relationship Id="rId388" Type="http://schemas.openxmlformats.org/officeDocument/2006/relationships/customXml" Target="../ink/ink5955.xml"/><Relationship Id="rId511" Type="http://schemas.openxmlformats.org/officeDocument/2006/relationships/image" Target="../media/image1423.png"/><Relationship Id="rId609" Type="http://schemas.openxmlformats.org/officeDocument/2006/relationships/image" Target="../media/image1608.png"/><Relationship Id="rId85" Type="http://schemas.openxmlformats.org/officeDocument/2006/relationships/image" Target="../media/image1159.png"/><Relationship Id="rId150" Type="http://schemas.openxmlformats.org/officeDocument/2006/relationships/customXml" Target="../ink/ink5836.xml"/><Relationship Id="rId595" Type="http://schemas.openxmlformats.org/officeDocument/2006/relationships/image" Target="../media/image1564.png"/><Relationship Id="rId816" Type="http://schemas.openxmlformats.org/officeDocument/2006/relationships/image" Target="../media/image1807.png"/><Relationship Id="rId248" Type="http://schemas.openxmlformats.org/officeDocument/2006/relationships/customXml" Target="../ink/ink5885.xml"/><Relationship Id="rId455" Type="http://schemas.openxmlformats.org/officeDocument/2006/relationships/image" Target="../media/image1377.png"/><Relationship Id="rId662" Type="http://schemas.openxmlformats.org/officeDocument/2006/relationships/customXml" Target="../ink/ink6093.xml"/><Relationship Id="rId12" Type="http://schemas.openxmlformats.org/officeDocument/2006/relationships/customXml" Target="../ink/ink5767.xml"/><Relationship Id="rId108" Type="http://schemas.openxmlformats.org/officeDocument/2006/relationships/customXml" Target="../ink/ink5815.xml"/><Relationship Id="rId315" Type="http://schemas.openxmlformats.org/officeDocument/2006/relationships/image" Target="../media/image1292.png"/><Relationship Id="rId522" Type="http://schemas.openxmlformats.org/officeDocument/2006/relationships/customXml" Target="../ink/ink6023.xml"/><Relationship Id="rId96" Type="http://schemas.openxmlformats.org/officeDocument/2006/relationships/customXml" Target="../ink/ink5809.xml"/><Relationship Id="rId161" Type="http://schemas.openxmlformats.org/officeDocument/2006/relationships/image" Target="../media/image1202.png"/><Relationship Id="rId399" Type="http://schemas.openxmlformats.org/officeDocument/2006/relationships/image" Target="../media/image1344.png"/><Relationship Id="rId259" Type="http://schemas.openxmlformats.org/officeDocument/2006/relationships/image" Target="../media/image1256.png"/><Relationship Id="rId466" Type="http://schemas.openxmlformats.org/officeDocument/2006/relationships/customXml" Target="../ink/ink5995.xml"/><Relationship Id="rId673" Type="http://schemas.openxmlformats.org/officeDocument/2006/relationships/image" Target="../media/image1684.png"/><Relationship Id="rId23" Type="http://schemas.openxmlformats.org/officeDocument/2006/relationships/image" Target="../media/image1125.png"/><Relationship Id="rId119" Type="http://schemas.openxmlformats.org/officeDocument/2006/relationships/image" Target="../media/image1178.png"/><Relationship Id="rId326" Type="http://schemas.openxmlformats.org/officeDocument/2006/relationships/customXml" Target="../ink/ink5924.xml"/><Relationship Id="rId533" Type="http://schemas.openxmlformats.org/officeDocument/2006/relationships/image" Target="../media/image1465.png"/><Relationship Id="rId172" Type="http://schemas.openxmlformats.org/officeDocument/2006/relationships/customXml" Target="../ink/ink5847.xml"/><Relationship Id="rId477" Type="http://schemas.openxmlformats.org/officeDocument/2006/relationships/image" Target="../media/image1392.png"/><Relationship Id="rId600" Type="http://schemas.openxmlformats.org/officeDocument/2006/relationships/customXml" Target="../ink/ink6062.xml"/><Relationship Id="rId337" Type="http://schemas.openxmlformats.org/officeDocument/2006/relationships/image" Target="../media/image1305.png"/><Relationship Id="rId34" Type="http://schemas.openxmlformats.org/officeDocument/2006/relationships/customXml" Target="../ink/ink5778.xml"/><Relationship Id="rId544" Type="http://schemas.openxmlformats.org/officeDocument/2006/relationships/customXml" Target="../ink/ink6034.xml"/><Relationship Id="rId751" Type="http://schemas.openxmlformats.org/officeDocument/2006/relationships/image" Target="../media/image1732.png"/><Relationship Id="rId183" Type="http://schemas.openxmlformats.org/officeDocument/2006/relationships/image" Target="../media/image1214.png"/><Relationship Id="rId390" Type="http://schemas.openxmlformats.org/officeDocument/2006/relationships/customXml" Target="../ink/ink5956.xml"/><Relationship Id="rId404" Type="http://schemas.openxmlformats.org/officeDocument/2006/relationships/customXml" Target="../ink/ink5963.xml"/><Relationship Id="rId611" Type="http://schemas.openxmlformats.org/officeDocument/2006/relationships/image" Target="../media/image1609.png"/><Relationship Id="rId250" Type="http://schemas.openxmlformats.org/officeDocument/2006/relationships/customXml" Target="../ink/ink5886.xml"/><Relationship Id="rId488" Type="http://schemas.openxmlformats.org/officeDocument/2006/relationships/customXml" Target="../ink/ink6006.xml"/><Relationship Id="rId709" Type="http://schemas.openxmlformats.org/officeDocument/2006/relationships/image" Target="../media/image1678.png"/><Relationship Id="rId45" Type="http://schemas.openxmlformats.org/officeDocument/2006/relationships/image" Target="../media/image1137.png"/><Relationship Id="rId110" Type="http://schemas.openxmlformats.org/officeDocument/2006/relationships/customXml" Target="../ink/ink5816.xml"/><Relationship Id="rId348" Type="http://schemas.openxmlformats.org/officeDocument/2006/relationships/customXml" Target="../ink/ink5935.xml"/><Relationship Id="rId555" Type="http://schemas.openxmlformats.org/officeDocument/2006/relationships/image" Target="../media/image1478.png"/><Relationship Id="rId194" Type="http://schemas.openxmlformats.org/officeDocument/2006/relationships/customXml" Target="../ink/ink5858.xml"/><Relationship Id="rId208" Type="http://schemas.openxmlformats.org/officeDocument/2006/relationships/customXml" Target="../ink/ink5865.xml"/><Relationship Id="rId415" Type="http://schemas.openxmlformats.org/officeDocument/2006/relationships/image" Target="../media/image1354.png"/><Relationship Id="rId622" Type="http://schemas.openxmlformats.org/officeDocument/2006/relationships/customXml" Target="../ink/ink6073.xml"/><Relationship Id="rId261" Type="http://schemas.openxmlformats.org/officeDocument/2006/relationships/image" Target="../media/image1257.png"/><Relationship Id="rId499" Type="http://schemas.openxmlformats.org/officeDocument/2006/relationships/image" Target="../media/image1415.png"/><Relationship Id="rId56" Type="http://schemas.openxmlformats.org/officeDocument/2006/relationships/customXml" Target="../ink/ink5789.xml"/><Relationship Id="rId359" Type="http://schemas.openxmlformats.org/officeDocument/2006/relationships/image" Target="../media/image1318.png"/><Relationship Id="rId566" Type="http://schemas.openxmlformats.org/officeDocument/2006/relationships/customXml" Target="../ink/ink6045.xml"/><Relationship Id="rId121" Type="http://schemas.openxmlformats.org/officeDocument/2006/relationships/image" Target="../media/image1179.png"/><Relationship Id="rId219" Type="http://schemas.openxmlformats.org/officeDocument/2006/relationships/image" Target="../media/image1234.png"/><Relationship Id="rId426" Type="http://schemas.openxmlformats.org/officeDocument/2006/relationships/customXml" Target="../ink/ink5975.xml"/><Relationship Id="rId633" Type="http://schemas.openxmlformats.org/officeDocument/2006/relationships/image" Target="../media/image1624.png"/><Relationship Id="rId67" Type="http://schemas.openxmlformats.org/officeDocument/2006/relationships/image" Target="../media/image1149.png"/><Relationship Id="rId272" Type="http://schemas.openxmlformats.org/officeDocument/2006/relationships/customXml" Target="../ink/ink5897.xml"/><Relationship Id="rId577" Type="http://schemas.openxmlformats.org/officeDocument/2006/relationships/image" Target="../media/image1549.png"/><Relationship Id="rId700" Type="http://schemas.openxmlformats.org/officeDocument/2006/relationships/customXml" Target="../ink/ink6102.xml"/><Relationship Id="rId132" Type="http://schemas.openxmlformats.org/officeDocument/2006/relationships/customXml" Target="../ink/ink5827.xml"/><Relationship Id="rId437" Type="http://schemas.openxmlformats.org/officeDocument/2006/relationships/image" Target="../media/image1366.png"/><Relationship Id="rId644" Type="http://schemas.openxmlformats.org/officeDocument/2006/relationships/customXml" Target="../ink/ink6084.xml"/><Relationship Id="rId283" Type="http://schemas.openxmlformats.org/officeDocument/2006/relationships/image" Target="../media/image1272.png"/><Relationship Id="rId490" Type="http://schemas.openxmlformats.org/officeDocument/2006/relationships/customXml" Target="../ink/ink6007.xml"/><Relationship Id="rId504" Type="http://schemas.openxmlformats.org/officeDocument/2006/relationships/customXml" Target="../ink/ink6014.xml"/><Relationship Id="rId711" Type="http://schemas.openxmlformats.org/officeDocument/2006/relationships/image" Target="../media/image1706.png"/><Relationship Id="rId78" Type="http://schemas.openxmlformats.org/officeDocument/2006/relationships/customXml" Target="../ink/ink5800.xml"/><Relationship Id="rId143" Type="http://schemas.openxmlformats.org/officeDocument/2006/relationships/image" Target="../media/image1192.png"/><Relationship Id="rId350" Type="http://schemas.openxmlformats.org/officeDocument/2006/relationships/customXml" Target="../ink/ink5936.xml"/><Relationship Id="rId588" Type="http://schemas.openxmlformats.org/officeDocument/2006/relationships/customXml" Target="../ink/ink6056.xml"/><Relationship Id="rId809" Type="http://schemas.openxmlformats.org/officeDocument/2006/relationships/customXml" Target="../ink/ink6122.xml"/><Relationship Id="rId9" Type="http://schemas.openxmlformats.org/officeDocument/2006/relationships/image" Target="../media/image1117.png"/><Relationship Id="rId210" Type="http://schemas.openxmlformats.org/officeDocument/2006/relationships/customXml" Target="../ink/ink5866.xml"/><Relationship Id="rId448" Type="http://schemas.openxmlformats.org/officeDocument/2006/relationships/customXml" Target="../ink/ink5986.xml"/><Relationship Id="rId655" Type="http://schemas.openxmlformats.org/officeDocument/2006/relationships/image" Target="../media/image1637.png"/><Relationship Id="rId294" Type="http://schemas.openxmlformats.org/officeDocument/2006/relationships/customXml" Target="../ink/ink5908.xml"/><Relationship Id="rId308" Type="http://schemas.openxmlformats.org/officeDocument/2006/relationships/customXml" Target="../ink/ink5915.xml"/><Relationship Id="rId515" Type="http://schemas.openxmlformats.org/officeDocument/2006/relationships/image" Target="../media/image1425.png"/><Relationship Id="rId89" Type="http://schemas.openxmlformats.org/officeDocument/2006/relationships/image" Target="../media/image1162.png"/><Relationship Id="rId154" Type="http://schemas.openxmlformats.org/officeDocument/2006/relationships/customXml" Target="../ink/ink5838.xml"/><Relationship Id="rId361" Type="http://schemas.openxmlformats.org/officeDocument/2006/relationships/image" Target="../media/image1319.png"/><Relationship Id="rId599" Type="http://schemas.openxmlformats.org/officeDocument/2006/relationships/image" Target="../media/image1566.png"/><Relationship Id="rId459" Type="http://schemas.openxmlformats.org/officeDocument/2006/relationships/image" Target="../media/image1379.png"/><Relationship Id="rId666" Type="http://schemas.openxmlformats.org/officeDocument/2006/relationships/customXml" Target="../ink/ink6095.xml"/><Relationship Id="rId16" Type="http://schemas.openxmlformats.org/officeDocument/2006/relationships/customXml" Target="../ink/ink5769.xml"/><Relationship Id="rId221" Type="http://schemas.openxmlformats.org/officeDocument/2006/relationships/image" Target="../media/image1235.png"/><Relationship Id="rId319" Type="http://schemas.openxmlformats.org/officeDocument/2006/relationships/image" Target="../media/image1294.png"/><Relationship Id="rId526" Type="http://schemas.openxmlformats.org/officeDocument/2006/relationships/customXml" Target="../ink/ink6025.xml"/><Relationship Id="rId165" Type="http://schemas.openxmlformats.org/officeDocument/2006/relationships/image" Target="../media/image1204.png"/><Relationship Id="rId372" Type="http://schemas.openxmlformats.org/officeDocument/2006/relationships/customXml" Target="../ink/ink5947.xml"/><Relationship Id="rId677" Type="http://schemas.openxmlformats.org/officeDocument/2006/relationships/image" Target="../media/image1686.png"/><Relationship Id="rId232" Type="http://schemas.openxmlformats.org/officeDocument/2006/relationships/customXml" Target="../ink/ink5877.xml"/><Relationship Id="rId27" Type="http://schemas.openxmlformats.org/officeDocument/2006/relationships/image" Target="../media/image1127.png"/><Relationship Id="rId537" Type="http://schemas.openxmlformats.org/officeDocument/2006/relationships/image" Target="../media/image1467.png"/><Relationship Id="rId80" Type="http://schemas.openxmlformats.org/officeDocument/2006/relationships/customXml" Target="../ink/ink5801.xml"/><Relationship Id="rId176" Type="http://schemas.openxmlformats.org/officeDocument/2006/relationships/customXml" Target="../ink/ink5849.xml"/><Relationship Id="rId383" Type="http://schemas.openxmlformats.org/officeDocument/2006/relationships/image" Target="../media/image1334.png"/><Relationship Id="rId590" Type="http://schemas.openxmlformats.org/officeDocument/2006/relationships/customXml" Target="../ink/ink6057.xml"/><Relationship Id="rId604" Type="http://schemas.openxmlformats.org/officeDocument/2006/relationships/customXml" Target="../ink/ink6064.xml"/><Relationship Id="rId811" Type="http://schemas.openxmlformats.org/officeDocument/2006/relationships/customXml" Target="../ink/ink6123.xml"/><Relationship Id="rId243" Type="http://schemas.openxmlformats.org/officeDocument/2006/relationships/image" Target="../media/image1247.png"/><Relationship Id="rId450" Type="http://schemas.openxmlformats.org/officeDocument/2006/relationships/customXml" Target="../ink/ink5987.xml"/><Relationship Id="rId38" Type="http://schemas.openxmlformats.org/officeDocument/2006/relationships/customXml" Target="../ink/ink5780.xml"/><Relationship Id="rId103" Type="http://schemas.openxmlformats.org/officeDocument/2006/relationships/image" Target="../media/image1169.png"/><Relationship Id="rId310" Type="http://schemas.openxmlformats.org/officeDocument/2006/relationships/customXml" Target="../ink/ink5916.xml"/><Relationship Id="rId548" Type="http://schemas.openxmlformats.org/officeDocument/2006/relationships/customXml" Target="../ink/ink6036.xml"/><Relationship Id="rId91" Type="http://schemas.openxmlformats.org/officeDocument/2006/relationships/image" Target="../media/image1163.png"/><Relationship Id="rId187" Type="http://schemas.openxmlformats.org/officeDocument/2006/relationships/image" Target="../media/image1216.png"/><Relationship Id="rId394" Type="http://schemas.openxmlformats.org/officeDocument/2006/relationships/customXml" Target="../ink/ink5958.xml"/><Relationship Id="rId408" Type="http://schemas.openxmlformats.org/officeDocument/2006/relationships/customXml" Target="../ink/ink5965.xml"/><Relationship Id="rId615" Type="http://schemas.openxmlformats.org/officeDocument/2006/relationships/image" Target="../media/image1613.png"/><Relationship Id="rId822" Type="http://schemas.openxmlformats.org/officeDocument/2006/relationships/image" Target="../media/image1812.png"/><Relationship Id="rId254" Type="http://schemas.openxmlformats.org/officeDocument/2006/relationships/customXml" Target="../ink/ink5888.xml"/><Relationship Id="rId699" Type="http://schemas.openxmlformats.org/officeDocument/2006/relationships/image" Target="../media/image1699.png"/><Relationship Id="rId49" Type="http://schemas.openxmlformats.org/officeDocument/2006/relationships/image" Target="../media/image1139.png"/><Relationship Id="rId114" Type="http://schemas.openxmlformats.org/officeDocument/2006/relationships/customXml" Target="../ink/ink5818.xml"/><Relationship Id="rId461" Type="http://schemas.openxmlformats.org/officeDocument/2006/relationships/image" Target="../media/image1382.png"/><Relationship Id="rId559" Type="http://schemas.openxmlformats.org/officeDocument/2006/relationships/image" Target="../media/image1537.png"/><Relationship Id="rId198" Type="http://schemas.openxmlformats.org/officeDocument/2006/relationships/customXml" Target="../ink/ink5860.xml"/><Relationship Id="rId321" Type="http://schemas.openxmlformats.org/officeDocument/2006/relationships/image" Target="../media/image1295.png"/><Relationship Id="rId419" Type="http://schemas.openxmlformats.org/officeDocument/2006/relationships/image" Target="../media/image1356.png"/><Relationship Id="rId626" Type="http://schemas.openxmlformats.org/officeDocument/2006/relationships/customXml" Target="../ink/ink6075.xml"/><Relationship Id="rId265" Type="http://schemas.openxmlformats.org/officeDocument/2006/relationships/image" Target="../media/image1259.png"/><Relationship Id="rId472" Type="http://schemas.openxmlformats.org/officeDocument/2006/relationships/customXml" Target="../ink/ink5998.xml"/><Relationship Id="rId125" Type="http://schemas.openxmlformats.org/officeDocument/2006/relationships/image" Target="../media/image1182.png"/><Relationship Id="rId332" Type="http://schemas.openxmlformats.org/officeDocument/2006/relationships/customXml" Target="../ink/ink5927.xml"/><Relationship Id="rId637" Type="http://schemas.openxmlformats.org/officeDocument/2006/relationships/image" Target="../media/image1626.png"/><Relationship Id="rId276" Type="http://schemas.openxmlformats.org/officeDocument/2006/relationships/customXml" Target="../ink/ink5899.xml"/><Relationship Id="rId483" Type="http://schemas.openxmlformats.org/officeDocument/2006/relationships/image" Target="../media/image1395.png"/><Relationship Id="rId704" Type="http://schemas.openxmlformats.org/officeDocument/2006/relationships/customXml" Target="../ink/ink6104.xml"/><Relationship Id="rId40" Type="http://schemas.openxmlformats.org/officeDocument/2006/relationships/customXml" Target="../ink/ink5781.xml"/><Relationship Id="rId136" Type="http://schemas.openxmlformats.org/officeDocument/2006/relationships/customXml" Target="../ink/ink5829.xml"/><Relationship Id="rId343" Type="http://schemas.openxmlformats.org/officeDocument/2006/relationships/image" Target="../media/image1308.png"/><Relationship Id="rId550" Type="http://schemas.openxmlformats.org/officeDocument/2006/relationships/customXml" Target="../ink/ink6037.xml"/><Relationship Id="rId203" Type="http://schemas.openxmlformats.org/officeDocument/2006/relationships/image" Target="../media/image1225.png"/><Relationship Id="rId648" Type="http://schemas.openxmlformats.org/officeDocument/2006/relationships/customXml" Target="../ink/ink6086.xml"/><Relationship Id="rId287" Type="http://schemas.openxmlformats.org/officeDocument/2006/relationships/image" Target="../media/image1274.png"/><Relationship Id="rId410" Type="http://schemas.openxmlformats.org/officeDocument/2006/relationships/customXml" Target="../ink/ink5966.xml"/><Relationship Id="rId494" Type="http://schemas.openxmlformats.org/officeDocument/2006/relationships/customXml" Target="../ink/ink6009.xml"/><Relationship Id="rId508" Type="http://schemas.openxmlformats.org/officeDocument/2006/relationships/customXml" Target="../ink/ink6016.xml"/><Relationship Id="rId715" Type="http://schemas.openxmlformats.org/officeDocument/2006/relationships/image" Target="../media/image1749.png"/><Relationship Id="rId147" Type="http://schemas.openxmlformats.org/officeDocument/2006/relationships/image" Target="../media/image1194.png"/><Relationship Id="rId354" Type="http://schemas.openxmlformats.org/officeDocument/2006/relationships/customXml" Target="../ink/ink5938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7.png"/><Relationship Id="rId671" Type="http://schemas.openxmlformats.org/officeDocument/2006/relationships/image" Target="../media/image1683.png"/><Relationship Id="rId21" Type="http://schemas.openxmlformats.org/officeDocument/2006/relationships/image" Target="../media/image1124.png"/><Relationship Id="rId324" Type="http://schemas.openxmlformats.org/officeDocument/2006/relationships/customXml" Target="../ink/ink6291.xml"/><Relationship Id="rId531" Type="http://schemas.openxmlformats.org/officeDocument/2006/relationships/image" Target="../media/image1464.png"/><Relationship Id="rId629" Type="http://schemas.openxmlformats.org/officeDocument/2006/relationships/image" Target="../media/image1622.png"/><Relationship Id="rId170" Type="http://schemas.openxmlformats.org/officeDocument/2006/relationships/customXml" Target="../ink/ink6214.xml"/><Relationship Id="rId268" Type="http://schemas.openxmlformats.org/officeDocument/2006/relationships/customXml" Target="../ink/ink6263.xml"/><Relationship Id="rId475" Type="http://schemas.openxmlformats.org/officeDocument/2006/relationships/image" Target="../media/image1389.png"/><Relationship Id="rId32" Type="http://schemas.openxmlformats.org/officeDocument/2006/relationships/customXml" Target="../ink/ink6145.xml"/><Relationship Id="rId128" Type="http://schemas.openxmlformats.org/officeDocument/2006/relationships/customXml" Target="../ink/ink6193.xml"/><Relationship Id="rId335" Type="http://schemas.openxmlformats.org/officeDocument/2006/relationships/image" Target="../media/image1304.png"/><Relationship Id="rId542" Type="http://schemas.openxmlformats.org/officeDocument/2006/relationships/customXml" Target="../ink/ink6401.xml"/><Relationship Id="rId181" Type="http://schemas.openxmlformats.org/officeDocument/2006/relationships/image" Target="../media/image1213.png"/><Relationship Id="rId402" Type="http://schemas.openxmlformats.org/officeDocument/2006/relationships/customXml" Target="../ink/ink6330.xml"/><Relationship Id="rId279" Type="http://schemas.openxmlformats.org/officeDocument/2006/relationships/image" Target="../media/image1268.png"/><Relationship Id="rId486" Type="http://schemas.openxmlformats.org/officeDocument/2006/relationships/customXml" Target="../ink/ink6373.xml"/><Relationship Id="rId707" Type="http://schemas.openxmlformats.org/officeDocument/2006/relationships/image" Target="../media/image1705.png"/><Relationship Id="rId43" Type="http://schemas.openxmlformats.org/officeDocument/2006/relationships/image" Target="../media/image1136.png"/><Relationship Id="rId139" Type="http://schemas.openxmlformats.org/officeDocument/2006/relationships/image" Target="../media/image1189.png"/><Relationship Id="rId346" Type="http://schemas.openxmlformats.org/officeDocument/2006/relationships/customXml" Target="../ink/ink6302.xml"/><Relationship Id="rId553" Type="http://schemas.openxmlformats.org/officeDocument/2006/relationships/image" Target="../media/image1477.png"/><Relationship Id="rId192" Type="http://schemas.openxmlformats.org/officeDocument/2006/relationships/customXml" Target="../ink/ink6225.xml"/><Relationship Id="rId206" Type="http://schemas.openxmlformats.org/officeDocument/2006/relationships/customXml" Target="../ink/ink6232.xml"/><Relationship Id="rId413" Type="http://schemas.openxmlformats.org/officeDocument/2006/relationships/image" Target="../media/image1353.png"/><Relationship Id="rId497" Type="http://schemas.openxmlformats.org/officeDocument/2006/relationships/image" Target="../media/image1404.png"/><Relationship Id="rId620" Type="http://schemas.openxmlformats.org/officeDocument/2006/relationships/customXml" Target="../ink/ink6440.xml"/><Relationship Id="rId718" Type="http://schemas.openxmlformats.org/officeDocument/2006/relationships/customXml" Target="../ink/ink6479.xml"/><Relationship Id="rId357" Type="http://schemas.openxmlformats.org/officeDocument/2006/relationships/image" Target="../media/image1317.png"/><Relationship Id="rId54" Type="http://schemas.openxmlformats.org/officeDocument/2006/relationships/customXml" Target="../ink/ink6156.xml"/><Relationship Id="rId217" Type="http://schemas.openxmlformats.org/officeDocument/2006/relationships/image" Target="../media/image1233.png"/><Relationship Id="rId564" Type="http://schemas.openxmlformats.org/officeDocument/2006/relationships/customXml" Target="../ink/ink6412.xml"/><Relationship Id="rId424" Type="http://schemas.openxmlformats.org/officeDocument/2006/relationships/customXml" Target="../ink/ink6341.xml"/><Relationship Id="rId631" Type="http://schemas.openxmlformats.org/officeDocument/2006/relationships/image" Target="../media/image1623.png"/><Relationship Id="rId270" Type="http://schemas.openxmlformats.org/officeDocument/2006/relationships/customXml" Target="../ink/ink6264.xml"/><Relationship Id="rId65" Type="http://schemas.openxmlformats.org/officeDocument/2006/relationships/image" Target="../media/image1148.png"/><Relationship Id="rId130" Type="http://schemas.openxmlformats.org/officeDocument/2006/relationships/customXml" Target="../ink/ink6194.xml"/><Relationship Id="rId368" Type="http://schemas.openxmlformats.org/officeDocument/2006/relationships/customXml" Target="../ink/ink6313.xml"/><Relationship Id="rId575" Type="http://schemas.openxmlformats.org/officeDocument/2006/relationships/image" Target="../media/image1548.png"/><Relationship Id="rId228" Type="http://schemas.openxmlformats.org/officeDocument/2006/relationships/customXml" Target="../ink/ink6243.xml"/><Relationship Id="rId435" Type="http://schemas.openxmlformats.org/officeDocument/2006/relationships/image" Target="../media/image1365.png"/><Relationship Id="rId642" Type="http://schemas.openxmlformats.org/officeDocument/2006/relationships/customXml" Target="../ink/ink6451.xml"/><Relationship Id="rId281" Type="http://schemas.openxmlformats.org/officeDocument/2006/relationships/image" Target="../media/image1269.png"/><Relationship Id="rId502" Type="http://schemas.openxmlformats.org/officeDocument/2006/relationships/customXml" Target="../ink/ink6381.xml"/><Relationship Id="rId76" Type="http://schemas.openxmlformats.org/officeDocument/2006/relationships/customXml" Target="../ink/ink6167.xml"/><Relationship Id="rId141" Type="http://schemas.openxmlformats.org/officeDocument/2006/relationships/image" Target="../media/image1191.png"/><Relationship Id="rId379" Type="http://schemas.openxmlformats.org/officeDocument/2006/relationships/image" Target="../media/image1332.png"/><Relationship Id="rId586" Type="http://schemas.openxmlformats.org/officeDocument/2006/relationships/customXml" Target="../ink/ink6423.xml"/><Relationship Id="rId807" Type="http://schemas.openxmlformats.org/officeDocument/2006/relationships/customXml" Target="../ink/ink6489.xml"/><Relationship Id="rId7" Type="http://schemas.openxmlformats.org/officeDocument/2006/relationships/image" Target="../media/image1116.png"/><Relationship Id="rId239" Type="http://schemas.openxmlformats.org/officeDocument/2006/relationships/image" Target="../media/image1245.png"/><Relationship Id="rId446" Type="http://schemas.openxmlformats.org/officeDocument/2006/relationships/customXml" Target="../ink/ink6353.xml"/><Relationship Id="rId653" Type="http://schemas.openxmlformats.org/officeDocument/2006/relationships/image" Target="../media/image1636.png"/><Relationship Id="rId292" Type="http://schemas.openxmlformats.org/officeDocument/2006/relationships/customXml" Target="../ink/ink6275.xml"/><Relationship Id="rId306" Type="http://schemas.openxmlformats.org/officeDocument/2006/relationships/customXml" Target="../ink/ink6282.xml"/><Relationship Id="rId87" Type="http://schemas.openxmlformats.org/officeDocument/2006/relationships/image" Target="../media/image1161.png"/><Relationship Id="rId513" Type="http://schemas.openxmlformats.org/officeDocument/2006/relationships/image" Target="../media/image1424.png"/><Relationship Id="rId597" Type="http://schemas.openxmlformats.org/officeDocument/2006/relationships/image" Target="../media/image1565.png"/><Relationship Id="rId720" Type="http://schemas.openxmlformats.org/officeDocument/2006/relationships/customXml" Target="../ink/ink6480.xml"/><Relationship Id="rId818" Type="http://schemas.openxmlformats.org/officeDocument/2006/relationships/image" Target="../media/image1834.png"/><Relationship Id="rId152" Type="http://schemas.openxmlformats.org/officeDocument/2006/relationships/customXml" Target="../ink/ink6205.xml"/><Relationship Id="rId457" Type="http://schemas.openxmlformats.org/officeDocument/2006/relationships/image" Target="../media/image1378.png"/><Relationship Id="rId664" Type="http://schemas.openxmlformats.org/officeDocument/2006/relationships/customXml" Target="../ink/ink6462.xml"/><Relationship Id="rId14" Type="http://schemas.openxmlformats.org/officeDocument/2006/relationships/customXml" Target="../ink/ink6136.xml"/><Relationship Id="rId317" Type="http://schemas.openxmlformats.org/officeDocument/2006/relationships/image" Target="../media/image1293.png"/><Relationship Id="rId524" Type="http://schemas.openxmlformats.org/officeDocument/2006/relationships/customXml" Target="../ink/ink6392.xml"/><Relationship Id="rId98" Type="http://schemas.openxmlformats.org/officeDocument/2006/relationships/customXml" Target="../ink/ink6178.xml"/><Relationship Id="rId163" Type="http://schemas.openxmlformats.org/officeDocument/2006/relationships/image" Target="../media/image1203.png"/><Relationship Id="rId370" Type="http://schemas.openxmlformats.org/officeDocument/2006/relationships/customXml" Target="../ink/ink6314.xml"/><Relationship Id="rId829" Type="http://schemas.openxmlformats.org/officeDocument/2006/relationships/customXml" Target="../ink/ink6500.xml"/><Relationship Id="rId230" Type="http://schemas.openxmlformats.org/officeDocument/2006/relationships/customXml" Target="../ink/ink6244.xml"/><Relationship Id="rId468" Type="http://schemas.openxmlformats.org/officeDocument/2006/relationships/customXml" Target="../ink/ink6364.xml"/><Relationship Id="rId675" Type="http://schemas.openxmlformats.org/officeDocument/2006/relationships/image" Target="../media/image1685.png"/><Relationship Id="rId25" Type="http://schemas.openxmlformats.org/officeDocument/2006/relationships/image" Target="../media/image1126.png"/><Relationship Id="rId328" Type="http://schemas.openxmlformats.org/officeDocument/2006/relationships/customXml" Target="../ink/ink6293.xml"/><Relationship Id="rId535" Type="http://schemas.openxmlformats.org/officeDocument/2006/relationships/image" Target="../media/image1466.png"/><Relationship Id="rId174" Type="http://schemas.openxmlformats.org/officeDocument/2006/relationships/customXml" Target="../ink/ink6216.xml"/><Relationship Id="rId381" Type="http://schemas.openxmlformats.org/officeDocument/2006/relationships/image" Target="../media/image1333.png"/><Relationship Id="rId602" Type="http://schemas.openxmlformats.org/officeDocument/2006/relationships/customXml" Target="../ink/ink6431.xml"/><Relationship Id="rId241" Type="http://schemas.openxmlformats.org/officeDocument/2006/relationships/image" Target="../media/image1246.png"/><Relationship Id="rId479" Type="http://schemas.openxmlformats.org/officeDocument/2006/relationships/image" Target="../media/image1393.png"/><Relationship Id="rId36" Type="http://schemas.openxmlformats.org/officeDocument/2006/relationships/customXml" Target="../ink/ink6147.xml"/><Relationship Id="rId339" Type="http://schemas.openxmlformats.org/officeDocument/2006/relationships/image" Target="../media/image1306.png"/><Relationship Id="rId546" Type="http://schemas.openxmlformats.org/officeDocument/2006/relationships/customXml" Target="../ink/ink6403.xml"/><Relationship Id="rId753" Type="http://schemas.openxmlformats.org/officeDocument/2006/relationships/image" Target="../media/image1733.png"/><Relationship Id="rId101" Type="http://schemas.openxmlformats.org/officeDocument/2006/relationships/image" Target="../media/image1168.png"/><Relationship Id="rId185" Type="http://schemas.openxmlformats.org/officeDocument/2006/relationships/image" Target="../media/image1215.png"/><Relationship Id="rId406" Type="http://schemas.openxmlformats.org/officeDocument/2006/relationships/customXml" Target="../ink/ink6332.xml"/><Relationship Id="rId392" Type="http://schemas.openxmlformats.org/officeDocument/2006/relationships/customXml" Target="../ink/ink6325.xml"/><Relationship Id="rId613" Type="http://schemas.openxmlformats.org/officeDocument/2006/relationships/image" Target="../media/image1612.png"/><Relationship Id="rId820" Type="http://schemas.openxmlformats.org/officeDocument/2006/relationships/image" Target="../media/image1835.png"/><Relationship Id="rId252" Type="http://schemas.openxmlformats.org/officeDocument/2006/relationships/customXml" Target="../ink/ink6255.xml"/><Relationship Id="rId47" Type="http://schemas.openxmlformats.org/officeDocument/2006/relationships/image" Target="../media/image1138.png"/><Relationship Id="rId112" Type="http://schemas.openxmlformats.org/officeDocument/2006/relationships/customXml" Target="../ink/ink6185.xml"/><Relationship Id="rId557" Type="http://schemas.openxmlformats.org/officeDocument/2006/relationships/image" Target="../media/image1536.png"/><Relationship Id="rId196" Type="http://schemas.openxmlformats.org/officeDocument/2006/relationships/customXml" Target="../ink/ink6227.xml"/><Relationship Id="rId417" Type="http://schemas.openxmlformats.org/officeDocument/2006/relationships/image" Target="../media/image1355.png"/><Relationship Id="rId624" Type="http://schemas.openxmlformats.org/officeDocument/2006/relationships/customXml" Target="../ink/ink6442.xml"/><Relationship Id="rId831" Type="http://schemas.openxmlformats.org/officeDocument/2006/relationships/customXml" Target="../ink/ink6501.xml"/><Relationship Id="rId263" Type="http://schemas.openxmlformats.org/officeDocument/2006/relationships/image" Target="../media/image1258.png"/><Relationship Id="rId470" Type="http://schemas.openxmlformats.org/officeDocument/2006/relationships/customXml" Target="../ink/ink6365.xml"/><Relationship Id="rId58" Type="http://schemas.openxmlformats.org/officeDocument/2006/relationships/customXml" Target="../ink/ink6158.xml"/><Relationship Id="rId123" Type="http://schemas.openxmlformats.org/officeDocument/2006/relationships/image" Target="../media/image1181.png"/><Relationship Id="rId330" Type="http://schemas.openxmlformats.org/officeDocument/2006/relationships/customXml" Target="../ink/ink6294.xml"/><Relationship Id="rId568" Type="http://schemas.openxmlformats.org/officeDocument/2006/relationships/customXml" Target="../ink/ink6414.xml"/><Relationship Id="rId428" Type="http://schemas.openxmlformats.org/officeDocument/2006/relationships/customXml" Target="../ink/ink6344.xml"/><Relationship Id="rId635" Type="http://schemas.openxmlformats.org/officeDocument/2006/relationships/image" Target="../media/image1625.png"/><Relationship Id="rId274" Type="http://schemas.openxmlformats.org/officeDocument/2006/relationships/customXml" Target="../ink/ink6266.xml"/><Relationship Id="rId481" Type="http://schemas.openxmlformats.org/officeDocument/2006/relationships/image" Target="../media/image1394.png"/><Relationship Id="rId702" Type="http://schemas.openxmlformats.org/officeDocument/2006/relationships/customXml" Target="../ink/ink6471.xml"/><Relationship Id="rId69" Type="http://schemas.openxmlformats.org/officeDocument/2006/relationships/image" Target="../media/image1151.png"/><Relationship Id="rId134" Type="http://schemas.openxmlformats.org/officeDocument/2006/relationships/customXml" Target="../ink/ink6196.xml"/><Relationship Id="rId579" Type="http://schemas.openxmlformats.org/officeDocument/2006/relationships/image" Target="../media/image1553.png"/><Relationship Id="rId341" Type="http://schemas.openxmlformats.org/officeDocument/2006/relationships/image" Target="../media/image1307.png"/><Relationship Id="rId439" Type="http://schemas.openxmlformats.org/officeDocument/2006/relationships/image" Target="../media/image1367.png"/><Relationship Id="rId646" Type="http://schemas.openxmlformats.org/officeDocument/2006/relationships/customXml" Target="../ink/ink6453.xml"/><Relationship Id="rId201" Type="http://schemas.openxmlformats.org/officeDocument/2006/relationships/image" Target="../media/image1224.png"/><Relationship Id="rId285" Type="http://schemas.openxmlformats.org/officeDocument/2006/relationships/image" Target="../media/image1273.png"/><Relationship Id="rId506" Type="http://schemas.openxmlformats.org/officeDocument/2006/relationships/customXml" Target="../ink/ink6383.xml"/><Relationship Id="rId492" Type="http://schemas.openxmlformats.org/officeDocument/2006/relationships/customXml" Target="../ink/ink6376.xml"/><Relationship Id="rId713" Type="http://schemas.openxmlformats.org/officeDocument/2006/relationships/image" Target="../media/image1707.png"/><Relationship Id="rId145" Type="http://schemas.openxmlformats.org/officeDocument/2006/relationships/image" Target="../media/image1193.png"/><Relationship Id="rId352" Type="http://schemas.openxmlformats.org/officeDocument/2006/relationships/customXml" Target="../ink/ink6305.xml"/><Relationship Id="rId212" Type="http://schemas.openxmlformats.org/officeDocument/2006/relationships/customXml" Target="../ink/ink6235.xml"/><Relationship Id="rId657" Type="http://schemas.openxmlformats.org/officeDocument/2006/relationships/image" Target="../media/image1638.png"/><Relationship Id="rId296" Type="http://schemas.openxmlformats.org/officeDocument/2006/relationships/customXml" Target="../ink/ink6277.xml"/><Relationship Id="rId517" Type="http://schemas.openxmlformats.org/officeDocument/2006/relationships/image" Target="../media/image1426.png"/><Relationship Id="rId60" Type="http://schemas.openxmlformats.org/officeDocument/2006/relationships/customXml" Target="../ink/ink6159.xml"/><Relationship Id="rId156" Type="http://schemas.openxmlformats.org/officeDocument/2006/relationships/customXml" Target="../ink/ink6207.xml"/><Relationship Id="rId363" Type="http://schemas.openxmlformats.org/officeDocument/2006/relationships/image" Target="../media/image1322.png"/><Relationship Id="rId570" Type="http://schemas.openxmlformats.org/officeDocument/2006/relationships/customXml" Target="../ink/ink6415.xml"/><Relationship Id="rId223" Type="http://schemas.openxmlformats.org/officeDocument/2006/relationships/image" Target="../media/image1236.png"/><Relationship Id="rId430" Type="http://schemas.openxmlformats.org/officeDocument/2006/relationships/customXml" Target="../ink/ink6345.xml"/><Relationship Id="rId668" Type="http://schemas.openxmlformats.org/officeDocument/2006/relationships/customXml" Target="../ink/ink6464.xml"/><Relationship Id="rId18" Type="http://schemas.openxmlformats.org/officeDocument/2006/relationships/customXml" Target="../ink/ink6138.xml"/><Relationship Id="rId528" Type="http://schemas.openxmlformats.org/officeDocument/2006/relationships/customXml" Target="../ink/ink6394.xml"/><Relationship Id="rId167" Type="http://schemas.openxmlformats.org/officeDocument/2006/relationships/image" Target="../media/image1205.png"/><Relationship Id="rId374" Type="http://schemas.openxmlformats.org/officeDocument/2006/relationships/customXml" Target="../ink/ink6316.xml"/><Relationship Id="rId581" Type="http://schemas.openxmlformats.org/officeDocument/2006/relationships/image" Target="../media/image1554.png"/><Relationship Id="rId71" Type="http://schemas.openxmlformats.org/officeDocument/2006/relationships/image" Target="../media/image1152.png"/><Relationship Id="rId234" Type="http://schemas.openxmlformats.org/officeDocument/2006/relationships/customXml" Target="../ink/ink6246.xml"/><Relationship Id="rId802" Type="http://schemas.openxmlformats.org/officeDocument/2006/relationships/customXml" Target="../ink/ink6486.xml"/><Relationship Id="rId2" Type="http://schemas.openxmlformats.org/officeDocument/2006/relationships/customXml" Target="../ink/ink6130.xml"/><Relationship Id="rId29" Type="http://schemas.openxmlformats.org/officeDocument/2006/relationships/image" Target="../media/image1128.png"/><Relationship Id="rId441" Type="http://schemas.openxmlformats.org/officeDocument/2006/relationships/image" Target="../media/image1368.png"/><Relationship Id="rId539" Type="http://schemas.openxmlformats.org/officeDocument/2006/relationships/image" Target="../media/image1468.png"/><Relationship Id="rId746" Type="http://schemas.openxmlformats.org/officeDocument/2006/relationships/customXml" Target="../ink/ink6481.xml"/><Relationship Id="rId178" Type="http://schemas.openxmlformats.org/officeDocument/2006/relationships/customXml" Target="../ink/ink6218.xml"/><Relationship Id="rId301" Type="http://schemas.openxmlformats.org/officeDocument/2006/relationships/image" Target="../media/image1283.png"/><Relationship Id="rId82" Type="http://schemas.openxmlformats.org/officeDocument/2006/relationships/customXml" Target="../ink/ink6170.xml"/><Relationship Id="rId385" Type="http://schemas.openxmlformats.org/officeDocument/2006/relationships/image" Target="../media/image1335.png"/><Relationship Id="rId592" Type="http://schemas.openxmlformats.org/officeDocument/2006/relationships/customXml" Target="../ink/ink6426.xml"/><Relationship Id="rId606" Type="http://schemas.openxmlformats.org/officeDocument/2006/relationships/customXml" Target="../ink/ink6433.xml"/><Relationship Id="rId813" Type="http://schemas.openxmlformats.org/officeDocument/2006/relationships/customXml" Target="../ink/ink6492.xml"/><Relationship Id="rId245" Type="http://schemas.openxmlformats.org/officeDocument/2006/relationships/image" Target="../media/image1248.png"/><Relationship Id="rId452" Type="http://schemas.openxmlformats.org/officeDocument/2006/relationships/customXml" Target="../ink/ink6356.xml"/><Relationship Id="rId105" Type="http://schemas.openxmlformats.org/officeDocument/2006/relationships/image" Target="../media/image1171.png"/><Relationship Id="rId312" Type="http://schemas.openxmlformats.org/officeDocument/2006/relationships/customXml" Target="../ink/ink6285.xml"/><Relationship Id="rId93" Type="http://schemas.openxmlformats.org/officeDocument/2006/relationships/image" Target="../media/image1164.png"/><Relationship Id="rId189" Type="http://schemas.openxmlformats.org/officeDocument/2006/relationships/image" Target="../media/image1217.png"/><Relationship Id="rId396" Type="http://schemas.openxmlformats.org/officeDocument/2006/relationships/customXml" Target="../ink/ink6327.xml"/><Relationship Id="rId617" Type="http://schemas.openxmlformats.org/officeDocument/2006/relationships/image" Target="../media/image1614.png"/><Relationship Id="rId824" Type="http://schemas.openxmlformats.org/officeDocument/2006/relationships/image" Target="../media/image1837.png"/><Relationship Id="rId256" Type="http://schemas.openxmlformats.org/officeDocument/2006/relationships/customXml" Target="../ink/ink6257.xml"/><Relationship Id="rId463" Type="http://schemas.openxmlformats.org/officeDocument/2006/relationships/image" Target="../media/image1383.png"/><Relationship Id="rId670" Type="http://schemas.openxmlformats.org/officeDocument/2006/relationships/customXml" Target="../ink/ink6465.xml"/><Relationship Id="rId116" Type="http://schemas.openxmlformats.org/officeDocument/2006/relationships/customXml" Target="../ink/ink6187.xml"/><Relationship Id="rId158" Type="http://schemas.openxmlformats.org/officeDocument/2006/relationships/customXml" Target="../ink/ink6208.xml"/><Relationship Id="rId323" Type="http://schemas.openxmlformats.org/officeDocument/2006/relationships/image" Target="../media/image1296.png"/><Relationship Id="rId530" Type="http://schemas.openxmlformats.org/officeDocument/2006/relationships/customXml" Target="../ink/ink6395.xml"/><Relationship Id="rId20" Type="http://schemas.openxmlformats.org/officeDocument/2006/relationships/customXml" Target="../ink/ink6139.xml"/><Relationship Id="rId62" Type="http://schemas.openxmlformats.org/officeDocument/2006/relationships/customXml" Target="../ink/ink6160.xml"/><Relationship Id="rId365" Type="http://schemas.openxmlformats.org/officeDocument/2006/relationships/image" Target="../media/image1323.png"/><Relationship Id="rId572" Type="http://schemas.openxmlformats.org/officeDocument/2006/relationships/customXml" Target="../ink/ink6416.xml"/><Relationship Id="rId628" Type="http://schemas.openxmlformats.org/officeDocument/2006/relationships/customXml" Target="../ink/ink6444.xml"/><Relationship Id="rId225" Type="http://schemas.openxmlformats.org/officeDocument/2006/relationships/image" Target="../media/image1237.png"/><Relationship Id="rId267" Type="http://schemas.openxmlformats.org/officeDocument/2006/relationships/image" Target="../media/image1262.png"/><Relationship Id="rId432" Type="http://schemas.openxmlformats.org/officeDocument/2006/relationships/customXml" Target="../ink/ink6346.xml"/><Relationship Id="rId474" Type="http://schemas.openxmlformats.org/officeDocument/2006/relationships/customXml" Target="../ink/ink6367.xml"/><Relationship Id="rId127" Type="http://schemas.openxmlformats.org/officeDocument/2006/relationships/image" Target="../media/image1183.png"/><Relationship Id="rId31" Type="http://schemas.openxmlformats.org/officeDocument/2006/relationships/image" Target="../media/image1129.png"/><Relationship Id="rId73" Type="http://schemas.openxmlformats.org/officeDocument/2006/relationships/image" Target="../media/image1153.png"/><Relationship Id="rId169" Type="http://schemas.openxmlformats.org/officeDocument/2006/relationships/image" Target="../media/image1206.png"/><Relationship Id="rId334" Type="http://schemas.openxmlformats.org/officeDocument/2006/relationships/customXml" Target="../ink/ink6296.xml"/><Relationship Id="rId376" Type="http://schemas.openxmlformats.org/officeDocument/2006/relationships/customXml" Target="../ink/ink6317.xml"/><Relationship Id="rId541" Type="http://schemas.openxmlformats.org/officeDocument/2006/relationships/image" Target="../media/image1469.png"/><Relationship Id="rId583" Type="http://schemas.openxmlformats.org/officeDocument/2006/relationships/image" Target="../media/image1555.png"/><Relationship Id="rId639" Type="http://schemas.openxmlformats.org/officeDocument/2006/relationships/image" Target="../media/image1627.png"/><Relationship Id="rId804" Type="http://schemas.openxmlformats.org/officeDocument/2006/relationships/image" Target="../media/image1825.png"/><Relationship Id="rId4" Type="http://schemas.openxmlformats.org/officeDocument/2006/relationships/customXml" Target="../ink/ink6131.xml"/><Relationship Id="rId180" Type="http://schemas.openxmlformats.org/officeDocument/2006/relationships/customXml" Target="../ink/ink6219.xml"/><Relationship Id="rId236" Type="http://schemas.openxmlformats.org/officeDocument/2006/relationships/customXml" Target="../ink/ink6247.xml"/><Relationship Id="rId278" Type="http://schemas.openxmlformats.org/officeDocument/2006/relationships/customXml" Target="../ink/ink6268.xml"/><Relationship Id="rId401" Type="http://schemas.openxmlformats.org/officeDocument/2006/relationships/image" Target="../media/image1345.png"/><Relationship Id="rId443" Type="http://schemas.openxmlformats.org/officeDocument/2006/relationships/image" Target="../media/image1369.png"/><Relationship Id="rId650" Type="http://schemas.openxmlformats.org/officeDocument/2006/relationships/customXml" Target="../ink/ink6455.xml"/><Relationship Id="rId303" Type="http://schemas.openxmlformats.org/officeDocument/2006/relationships/image" Target="../media/image1284.png"/><Relationship Id="rId485" Type="http://schemas.openxmlformats.org/officeDocument/2006/relationships/image" Target="../media/image1396.png"/><Relationship Id="rId706" Type="http://schemas.openxmlformats.org/officeDocument/2006/relationships/customXml" Target="../ink/ink6473.xml"/><Relationship Id="rId748" Type="http://schemas.openxmlformats.org/officeDocument/2006/relationships/customXml" Target="../ink/ink6482.xml"/><Relationship Id="rId42" Type="http://schemas.openxmlformats.org/officeDocument/2006/relationships/customXml" Target="../ink/ink6150.xml"/><Relationship Id="rId84" Type="http://schemas.openxmlformats.org/officeDocument/2006/relationships/customXml" Target="../ink/ink6171.xml"/><Relationship Id="rId138" Type="http://schemas.openxmlformats.org/officeDocument/2006/relationships/customXml" Target="../ink/ink6198.xml"/><Relationship Id="rId345" Type="http://schemas.openxmlformats.org/officeDocument/2006/relationships/image" Target="../media/image1309.png"/><Relationship Id="rId387" Type="http://schemas.openxmlformats.org/officeDocument/2006/relationships/image" Target="../media/image1336.png"/><Relationship Id="rId510" Type="http://schemas.openxmlformats.org/officeDocument/2006/relationships/customXml" Target="../ink/ink6385.xml"/><Relationship Id="rId552" Type="http://schemas.openxmlformats.org/officeDocument/2006/relationships/customXml" Target="../ink/ink6406.xml"/><Relationship Id="rId594" Type="http://schemas.openxmlformats.org/officeDocument/2006/relationships/customXml" Target="../ink/ink6427.xml"/><Relationship Id="rId608" Type="http://schemas.openxmlformats.org/officeDocument/2006/relationships/customXml" Target="../ink/ink6434.xml"/><Relationship Id="rId815" Type="http://schemas.openxmlformats.org/officeDocument/2006/relationships/customXml" Target="../ink/ink6493.xml"/><Relationship Id="rId191" Type="http://schemas.openxmlformats.org/officeDocument/2006/relationships/image" Target="../media/image1218.png"/><Relationship Id="rId205" Type="http://schemas.openxmlformats.org/officeDocument/2006/relationships/image" Target="../media/image1226.png"/><Relationship Id="rId247" Type="http://schemas.openxmlformats.org/officeDocument/2006/relationships/image" Target="../media/image1249.png"/><Relationship Id="rId412" Type="http://schemas.openxmlformats.org/officeDocument/2006/relationships/customXml" Target="../ink/ink6335.xml"/><Relationship Id="rId107" Type="http://schemas.openxmlformats.org/officeDocument/2006/relationships/image" Target="../media/image1172.png"/><Relationship Id="rId289" Type="http://schemas.openxmlformats.org/officeDocument/2006/relationships/image" Target="../media/image1275.png"/><Relationship Id="rId454" Type="http://schemas.openxmlformats.org/officeDocument/2006/relationships/customXml" Target="../ink/ink6357.xml"/><Relationship Id="rId496" Type="http://schemas.openxmlformats.org/officeDocument/2006/relationships/customXml" Target="../ink/ink6378.xml"/><Relationship Id="rId661" Type="http://schemas.openxmlformats.org/officeDocument/2006/relationships/image" Target="../media/image1648.png"/><Relationship Id="rId717" Type="http://schemas.openxmlformats.org/officeDocument/2006/relationships/image" Target="../media/image1752.png"/><Relationship Id="rId11" Type="http://schemas.openxmlformats.org/officeDocument/2006/relationships/image" Target="../media/image1118.png"/><Relationship Id="rId53" Type="http://schemas.openxmlformats.org/officeDocument/2006/relationships/image" Target="../media/image1142.png"/><Relationship Id="rId149" Type="http://schemas.openxmlformats.org/officeDocument/2006/relationships/image" Target="../media/image1195.png"/><Relationship Id="rId314" Type="http://schemas.openxmlformats.org/officeDocument/2006/relationships/customXml" Target="../ink/ink6286.xml"/><Relationship Id="rId356" Type="http://schemas.openxmlformats.org/officeDocument/2006/relationships/customXml" Target="../ink/ink6307.xml"/><Relationship Id="rId398" Type="http://schemas.openxmlformats.org/officeDocument/2006/relationships/customXml" Target="../ink/ink6328.xml"/><Relationship Id="rId521" Type="http://schemas.openxmlformats.org/officeDocument/2006/relationships/image" Target="../media/image1428.png"/><Relationship Id="rId563" Type="http://schemas.openxmlformats.org/officeDocument/2006/relationships/image" Target="../media/image1539.png"/><Relationship Id="rId619" Type="http://schemas.openxmlformats.org/officeDocument/2006/relationships/image" Target="../media/image1615.png"/><Relationship Id="rId95" Type="http://schemas.openxmlformats.org/officeDocument/2006/relationships/image" Target="../media/image1165.png"/><Relationship Id="rId160" Type="http://schemas.openxmlformats.org/officeDocument/2006/relationships/customXml" Target="../ink/ink6209.xml"/><Relationship Id="rId216" Type="http://schemas.openxmlformats.org/officeDocument/2006/relationships/customXml" Target="../ink/ink6237.xml"/><Relationship Id="rId423" Type="http://schemas.openxmlformats.org/officeDocument/2006/relationships/image" Target="../media/image1358.png"/><Relationship Id="rId826" Type="http://schemas.openxmlformats.org/officeDocument/2006/relationships/image" Target="../media/image1838.png"/><Relationship Id="rId258" Type="http://schemas.openxmlformats.org/officeDocument/2006/relationships/customXml" Target="../ink/ink6258.xml"/><Relationship Id="rId465" Type="http://schemas.openxmlformats.org/officeDocument/2006/relationships/image" Target="../media/image1384.png"/><Relationship Id="rId630" Type="http://schemas.openxmlformats.org/officeDocument/2006/relationships/customXml" Target="../ink/ink6445.xml"/><Relationship Id="rId672" Type="http://schemas.openxmlformats.org/officeDocument/2006/relationships/customXml" Target="../ink/ink6466.xml"/><Relationship Id="rId22" Type="http://schemas.openxmlformats.org/officeDocument/2006/relationships/customXml" Target="../ink/ink6140.xml"/><Relationship Id="rId64" Type="http://schemas.openxmlformats.org/officeDocument/2006/relationships/customXml" Target="../ink/ink6161.xml"/><Relationship Id="rId118" Type="http://schemas.openxmlformats.org/officeDocument/2006/relationships/customXml" Target="../ink/ink6188.xml"/><Relationship Id="rId325" Type="http://schemas.openxmlformats.org/officeDocument/2006/relationships/image" Target="../media/image1297.png"/><Relationship Id="rId367" Type="http://schemas.openxmlformats.org/officeDocument/2006/relationships/image" Target="../media/image1324.png"/><Relationship Id="rId532" Type="http://schemas.openxmlformats.org/officeDocument/2006/relationships/customXml" Target="../ink/ink6396.xml"/><Relationship Id="rId574" Type="http://schemas.openxmlformats.org/officeDocument/2006/relationships/customXml" Target="../ink/ink6417.xml"/><Relationship Id="rId171" Type="http://schemas.openxmlformats.org/officeDocument/2006/relationships/image" Target="../media/image1207.png"/><Relationship Id="rId227" Type="http://schemas.openxmlformats.org/officeDocument/2006/relationships/image" Target="../media/image1238.png"/><Relationship Id="rId269" Type="http://schemas.openxmlformats.org/officeDocument/2006/relationships/image" Target="../media/image1263.png"/><Relationship Id="rId434" Type="http://schemas.openxmlformats.org/officeDocument/2006/relationships/customXml" Target="../ink/ink6347.xml"/><Relationship Id="rId476" Type="http://schemas.openxmlformats.org/officeDocument/2006/relationships/customXml" Target="../ink/ink6368.xml"/><Relationship Id="rId641" Type="http://schemas.openxmlformats.org/officeDocument/2006/relationships/image" Target="../media/image1628.png"/><Relationship Id="rId33" Type="http://schemas.openxmlformats.org/officeDocument/2006/relationships/image" Target="../media/image1131.png"/><Relationship Id="rId129" Type="http://schemas.openxmlformats.org/officeDocument/2006/relationships/image" Target="../media/image1184.png"/><Relationship Id="rId280" Type="http://schemas.openxmlformats.org/officeDocument/2006/relationships/customXml" Target="../ink/ink6269.xml"/><Relationship Id="rId336" Type="http://schemas.openxmlformats.org/officeDocument/2006/relationships/customXml" Target="../ink/ink6297.xml"/><Relationship Id="rId501" Type="http://schemas.openxmlformats.org/officeDocument/2006/relationships/image" Target="../media/image1416.png"/><Relationship Id="rId543" Type="http://schemas.openxmlformats.org/officeDocument/2006/relationships/image" Target="../media/image1472.png"/><Relationship Id="rId75" Type="http://schemas.openxmlformats.org/officeDocument/2006/relationships/image" Target="../media/image1154.png"/><Relationship Id="rId140" Type="http://schemas.openxmlformats.org/officeDocument/2006/relationships/customXml" Target="../ink/ink6199.xml"/><Relationship Id="rId182" Type="http://schemas.openxmlformats.org/officeDocument/2006/relationships/customXml" Target="../ink/ink6220.xml"/><Relationship Id="rId378" Type="http://schemas.openxmlformats.org/officeDocument/2006/relationships/customXml" Target="../ink/ink6318.xml"/><Relationship Id="rId403" Type="http://schemas.openxmlformats.org/officeDocument/2006/relationships/image" Target="../media/image1346.png"/><Relationship Id="rId585" Type="http://schemas.openxmlformats.org/officeDocument/2006/relationships/image" Target="../media/image1556.png"/><Relationship Id="rId750" Type="http://schemas.openxmlformats.org/officeDocument/2006/relationships/customXml" Target="../ink/ink6483.xml"/><Relationship Id="rId806" Type="http://schemas.openxmlformats.org/officeDocument/2006/relationships/image" Target="../media/image1826.png"/><Relationship Id="rId6" Type="http://schemas.openxmlformats.org/officeDocument/2006/relationships/customXml" Target="../ink/ink6132.xml"/><Relationship Id="rId238" Type="http://schemas.openxmlformats.org/officeDocument/2006/relationships/customXml" Target="../ink/ink6248.xml"/><Relationship Id="rId445" Type="http://schemas.openxmlformats.org/officeDocument/2006/relationships/image" Target="../media/image1372.png"/><Relationship Id="rId487" Type="http://schemas.openxmlformats.org/officeDocument/2006/relationships/image" Target="../media/image1397.png"/><Relationship Id="rId610" Type="http://schemas.openxmlformats.org/officeDocument/2006/relationships/customXml" Target="../ink/ink6435.xml"/><Relationship Id="rId652" Type="http://schemas.openxmlformats.org/officeDocument/2006/relationships/customXml" Target="../ink/ink6456.xml"/><Relationship Id="rId708" Type="http://schemas.openxmlformats.org/officeDocument/2006/relationships/customXml" Target="../ink/ink6474.xml"/><Relationship Id="rId291" Type="http://schemas.openxmlformats.org/officeDocument/2006/relationships/image" Target="../media/image1276.png"/><Relationship Id="rId305" Type="http://schemas.openxmlformats.org/officeDocument/2006/relationships/image" Target="../media/image1285.png"/><Relationship Id="rId347" Type="http://schemas.openxmlformats.org/officeDocument/2006/relationships/image" Target="../media/image1312.png"/><Relationship Id="rId512" Type="http://schemas.openxmlformats.org/officeDocument/2006/relationships/customXml" Target="../ink/ink6386.xml"/><Relationship Id="rId44" Type="http://schemas.openxmlformats.org/officeDocument/2006/relationships/customXml" Target="../ink/ink6151.xml"/><Relationship Id="rId86" Type="http://schemas.openxmlformats.org/officeDocument/2006/relationships/customXml" Target="../ink/ink6172.xml"/><Relationship Id="rId151" Type="http://schemas.openxmlformats.org/officeDocument/2006/relationships/image" Target="../media/image1196.png"/><Relationship Id="rId389" Type="http://schemas.openxmlformats.org/officeDocument/2006/relationships/image" Target="../media/image1337.png"/><Relationship Id="rId554" Type="http://schemas.openxmlformats.org/officeDocument/2006/relationships/customXml" Target="../ink/ink6407.xml"/><Relationship Id="rId596" Type="http://schemas.openxmlformats.org/officeDocument/2006/relationships/customXml" Target="../ink/ink6428.xml"/><Relationship Id="rId817" Type="http://schemas.openxmlformats.org/officeDocument/2006/relationships/customXml" Target="../ink/ink6494.xml"/><Relationship Id="rId193" Type="http://schemas.openxmlformats.org/officeDocument/2006/relationships/image" Target="../media/image1219.png"/><Relationship Id="rId207" Type="http://schemas.openxmlformats.org/officeDocument/2006/relationships/image" Target="../media/image1227.png"/><Relationship Id="rId249" Type="http://schemas.openxmlformats.org/officeDocument/2006/relationships/image" Target="../media/image1251.png"/><Relationship Id="rId414" Type="http://schemas.openxmlformats.org/officeDocument/2006/relationships/customXml" Target="../ink/ink6336.xml"/><Relationship Id="rId456" Type="http://schemas.openxmlformats.org/officeDocument/2006/relationships/customXml" Target="../ink/ink6358.xml"/><Relationship Id="rId498" Type="http://schemas.openxmlformats.org/officeDocument/2006/relationships/customXml" Target="../ink/ink6379.xml"/><Relationship Id="rId621" Type="http://schemas.openxmlformats.org/officeDocument/2006/relationships/image" Target="../media/image1616.png"/><Relationship Id="rId663" Type="http://schemas.openxmlformats.org/officeDocument/2006/relationships/image" Target="../media/image1649.png"/><Relationship Id="rId13" Type="http://schemas.openxmlformats.org/officeDocument/2006/relationships/image" Target="../media/image1119.png"/><Relationship Id="rId109" Type="http://schemas.openxmlformats.org/officeDocument/2006/relationships/image" Target="../media/image1173.png"/><Relationship Id="rId260" Type="http://schemas.openxmlformats.org/officeDocument/2006/relationships/customXml" Target="../ink/ink6259.xml"/><Relationship Id="rId316" Type="http://schemas.openxmlformats.org/officeDocument/2006/relationships/customXml" Target="../ink/ink6287.xml"/><Relationship Id="rId523" Type="http://schemas.openxmlformats.org/officeDocument/2006/relationships/image" Target="../media/image1429.png"/><Relationship Id="rId719" Type="http://schemas.openxmlformats.org/officeDocument/2006/relationships/image" Target="../media/image1753.png"/><Relationship Id="rId55" Type="http://schemas.openxmlformats.org/officeDocument/2006/relationships/image" Target="../media/image1143.png"/><Relationship Id="rId97" Type="http://schemas.openxmlformats.org/officeDocument/2006/relationships/image" Target="../media/image1166.png"/><Relationship Id="rId120" Type="http://schemas.openxmlformats.org/officeDocument/2006/relationships/customXml" Target="../ink/ink6189.xml"/><Relationship Id="rId358" Type="http://schemas.openxmlformats.org/officeDocument/2006/relationships/customXml" Target="../ink/ink6308.xml"/><Relationship Id="rId565" Type="http://schemas.openxmlformats.org/officeDocument/2006/relationships/image" Target="../media/image1543.png"/><Relationship Id="rId828" Type="http://schemas.openxmlformats.org/officeDocument/2006/relationships/image" Target="../media/image1839.png"/><Relationship Id="rId162" Type="http://schemas.openxmlformats.org/officeDocument/2006/relationships/customXml" Target="../ink/ink6210.xml"/><Relationship Id="rId218" Type="http://schemas.openxmlformats.org/officeDocument/2006/relationships/customXml" Target="../ink/ink6238.xml"/><Relationship Id="rId425" Type="http://schemas.openxmlformats.org/officeDocument/2006/relationships/customXml" Target="../ink/ink6342.xml"/><Relationship Id="rId467" Type="http://schemas.openxmlformats.org/officeDocument/2006/relationships/image" Target="../media/image1385.png"/><Relationship Id="rId632" Type="http://schemas.openxmlformats.org/officeDocument/2006/relationships/customXml" Target="../ink/ink6446.xml"/><Relationship Id="rId271" Type="http://schemas.openxmlformats.org/officeDocument/2006/relationships/image" Target="../media/image1264.png"/><Relationship Id="rId674" Type="http://schemas.openxmlformats.org/officeDocument/2006/relationships/customXml" Target="../ink/ink6467.xml"/><Relationship Id="rId24" Type="http://schemas.openxmlformats.org/officeDocument/2006/relationships/customXml" Target="../ink/ink6141.xml"/><Relationship Id="rId66" Type="http://schemas.openxmlformats.org/officeDocument/2006/relationships/customXml" Target="../ink/ink6162.xml"/><Relationship Id="rId131" Type="http://schemas.openxmlformats.org/officeDocument/2006/relationships/image" Target="../media/image1185.png"/><Relationship Id="rId327" Type="http://schemas.openxmlformats.org/officeDocument/2006/relationships/image" Target="../media/image1298.png"/><Relationship Id="rId369" Type="http://schemas.openxmlformats.org/officeDocument/2006/relationships/image" Target="../media/image1325.png"/><Relationship Id="rId534" Type="http://schemas.openxmlformats.org/officeDocument/2006/relationships/customXml" Target="../ink/ink6397.xml"/><Relationship Id="rId576" Type="http://schemas.openxmlformats.org/officeDocument/2006/relationships/customXml" Target="../ink/ink6418.xml"/><Relationship Id="rId173" Type="http://schemas.openxmlformats.org/officeDocument/2006/relationships/image" Target="../media/image1208.png"/><Relationship Id="rId229" Type="http://schemas.openxmlformats.org/officeDocument/2006/relationships/image" Target="../media/image1239.png"/><Relationship Id="rId380" Type="http://schemas.openxmlformats.org/officeDocument/2006/relationships/customXml" Target="../ink/ink6319.xml"/><Relationship Id="rId436" Type="http://schemas.openxmlformats.org/officeDocument/2006/relationships/customXml" Target="../ink/ink6348.xml"/><Relationship Id="rId601" Type="http://schemas.openxmlformats.org/officeDocument/2006/relationships/image" Target="../media/image1567.png"/><Relationship Id="rId643" Type="http://schemas.openxmlformats.org/officeDocument/2006/relationships/image" Target="../media/image1629.png"/><Relationship Id="rId240" Type="http://schemas.openxmlformats.org/officeDocument/2006/relationships/customXml" Target="../ink/ink6249.xml"/><Relationship Id="rId478" Type="http://schemas.openxmlformats.org/officeDocument/2006/relationships/customXml" Target="../ink/ink6369.xml"/><Relationship Id="rId35" Type="http://schemas.openxmlformats.org/officeDocument/2006/relationships/image" Target="../media/image1132.png"/><Relationship Id="rId77" Type="http://schemas.openxmlformats.org/officeDocument/2006/relationships/image" Target="../media/image1155.png"/><Relationship Id="rId100" Type="http://schemas.openxmlformats.org/officeDocument/2006/relationships/customXml" Target="../ink/ink6179.xml"/><Relationship Id="rId282" Type="http://schemas.openxmlformats.org/officeDocument/2006/relationships/customXml" Target="../ink/ink6270.xml"/><Relationship Id="rId338" Type="http://schemas.openxmlformats.org/officeDocument/2006/relationships/customXml" Target="../ink/ink6298.xml"/><Relationship Id="rId503" Type="http://schemas.openxmlformats.org/officeDocument/2006/relationships/image" Target="../media/image1417.png"/><Relationship Id="rId545" Type="http://schemas.openxmlformats.org/officeDocument/2006/relationships/image" Target="../media/image1473.png"/><Relationship Id="rId587" Type="http://schemas.openxmlformats.org/officeDocument/2006/relationships/image" Target="../media/image1557.png"/><Relationship Id="rId710" Type="http://schemas.openxmlformats.org/officeDocument/2006/relationships/customXml" Target="../ink/ink6475.xml"/><Relationship Id="rId752" Type="http://schemas.openxmlformats.org/officeDocument/2006/relationships/customXml" Target="../ink/ink6484.xml"/><Relationship Id="rId808" Type="http://schemas.openxmlformats.org/officeDocument/2006/relationships/image" Target="../media/image1827.png"/><Relationship Id="rId8" Type="http://schemas.openxmlformats.org/officeDocument/2006/relationships/customXml" Target="../ink/ink6133.xml"/><Relationship Id="rId142" Type="http://schemas.openxmlformats.org/officeDocument/2006/relationships/customXml" Target="../ink/ink6200.xml"/><Relationship Id="rId184" Type="http://schemas.openxmlformats.org/officeDocument/2006/relationships/customXml" Target="../ink/ink6221.xml"/><Relationship Id="rId391" Type="http://schemas.openxmlformats.org/officeDocument/2006/relationships/image" Target="../media/image1338.png"/><Relationship Id="rId405" Type="http://schemas.openxmlformats.org/officeDocument/2006/relationships/image" Target="../media/image1347.png"/><Relationship Id="rId447" Type="http://schemas.openxmlformats.org/officeDocument/2006/relationships/image" Target="../media/image1373.png"/><Relationship Id="rId612" Type="http://schemas.openxmlformats.org/officeDocument/2006/relationships/customXml" Target="../ink/ink6436.xml"/><Relationship Id="rId251" Type="http://schemas.openxmlformats.org/officeDocument/2006/relationships/image" Target="../media/image1252.png"/><Relationship Id="rId489" Type="http://schemas.openxmlformats.org/officeDocument/2006/relationships/image" Target="../media/image1398.png"/><Relationship Id="rId654" Type="http://schemas.openxmlformats.org/officeDocument/2006/relationships/customXml" Target="../ink/ink6457.xml"/><Relationship Id="rId46" Type="http://schemas.openxmlformats.org/officeDocument/2006/relationships/customXml" Target="../ink/ink6152.xml"/><Relationship Id="rId293" Type="http://schemas.openxmlformats.org/officeDocument/2006/relationships/image" Target="../media/image1277.png"/><Relationship Id="rId307" Type="http://schemas.openxmlformats.org/officeDocument/2006/relationships/image" Target="../media/image1286.png"/><Relationship Id="rId349" Type="http://schemas.openxmlformats.org/officeDocument/2006/relationships/image" Target="../media/image1313.png"/><Relationship Id="rId514" Type="http://schemas.openxmlformats.org/officeDocument/2006/relationships/customXml" Target="../ink/ink6387.xml"/><Relationship Id="rId556" Type="http://schemas.openxmlformats.org/officeDocument/2006/relationships/customXml" Target="../ink/ink6408.xml"/><Relationship Id="rId88" Type="http://schemas.openxmlformats.org/officeDocument/2006/relationships/customXml" Target="../ink/ink6173.xml"/><Relationship Id="rId111" Type="http://schemas.openxmlformats.org/officeDocument/2006/relationships/image" Target="../media/image1174.png"/><Relationship Id="rId153" Type="http://schemas.openxmlformats.org/officeDocument/2006/relationships/image" Target="../media/image1197.png"/><Relationship Id="rId195" Type="http://schemas.openxmlformats.org/officeDocument/2006/relationships/image" Target="../media/image1221.png"/><Relationship Id="rId209" Type="http://schemas.openxmlformats.org/officeDocument/2006/relationships/image" Target="../media/image1228.png"/><Relationship Id="rId360" Type="http://schemas.openxmlformats.org/officeDocument/2006/relationships/customXml" Target="../ink/ink6309.xml"/><Relationship Id="rId416" Type="http://schemas.openxmlformats.org/officeDocument/2006/relationships/customXml" Target="../ink/ink6337.xml"/><Relationship Id="rId598" Type="http://schemas.openxmlformats.org/officeDocument/2006/relationships/customXml" Target="../ink/ink6429.xml"/><Relationship Id="rId819" Type="http://schemas.openxmlformats.org/officeDocument/2006/relationships/customXml" Target="../ink/ink6495.xml"/><Relationship Id="rId220" Type="http://schemas.openxmlformats.org/officeDocument/2006/relationships/customXml" Target="../ink/ink6239.xml"/><Relationship Id="rId458" Type="http://schemas.openxmlformats.org/officeDocument/2006/relationships/customXml" Target="../ink/ink6359.xml"/><Relationship Id="rId623" Type="http://schemas.openxmlformats.org/officeDocument/2006/relationships/image" Target="../media/image1617.png"/><Relationship Id="rId665" Type="http://schemas.openxmlformats.org/officeDocument/2006/relationships/image" Target="../media/image1652.png"/><Relationship Id="rId830" Type="http://schemas.openxmlformats.org/officeDocument/2006/relationships/image" Target="../media/image1842.png"/><Relationship Id="rId15" Type="http://schemas.openxmlformats.org/officeDocument/2006/relationships/image" Target="../media/image1121.png"/><Relationship Id="rId57" Type="http://schemas.openxmlformats.org/officeDocument/2006/relationships/image" Target="../media/image1144.png"/><Relationship Id="rId262" Type="http://schemas.openxmlformats.org/officeDocument/2006/relationships/customXml" Target="../ink/ink6260.xml"/><Relationship Id="rId318" Type="http://schemas.openxmlformats.org/officeDocument/2006/relationships/customXml" Target="../ink/ink6288.xml"/><Relationship Id="rId525" Type="http://schemas.openxmlformats.org/officeDocument/2006/relationships/image" Target="../media/image1432.png"/><Relationship Id="rId567" Type="http://schemas.openxmlformats.org/officeDocument/2006/relationships/image" Target="../media/image1544.png"/><Relationship Id="rId99" Type="http://schemas.openxmlformats.org/officeDocument/2006/relationships/image" Target="../media/image1167.png"/><Relationship Id="rId122" Type="http://schemas.openxmlformats.org/officeDocument/2006/relationships/customXml" Target="../ink/ink6190.xml"/><Relationship Id="rId164" Type="http://schemas.openxmlformats.org/officeDocument/2006/relationships/customXml" Target="../ink/ink6211.xml"/><Relationship Id="rId371" Type="http://schemas.openxmlformats.org/officeDocument/2006/relationships/image" Target="../media/image1326.png"/><Relationship Id="rId427" Type="http://schemas.openxmlformats.org/officeDocument/2006/relationships/image" Target="../media/image1359.png"/><Relationship Id="rId469" Type="http://schemas.openxmlformats.org/officeDocument/2006/relationships/image" Target="../media/image1386.png"/><Relationship Id="rId634" Type="http://schemas.openxmlformats.org/officeDocument/2006/relationships/customXml" Target="../ink/ink6447.xml"/><Relationship Id="rId676" Type="http://schemas.openxmlformats.org/officeDocument/2006/relationships/customXml" Target="../ink/ink6468.xml"/><Relationship Id="rId26" Type="http://schemas.openxmlformats.org/officeDocument/2006/relationships/customXml" Target="../ink/ink6142.xml"/><Relationship Id="rId231" Type="http://schemas.openxmlformats.org/officeDocument/2006/relationships/image" Target="../media/image1241.png"/><Relationship Id="rId273" Type="http://schemas.openxmlformats.org/officeDocument/2006/relationships/image" Target="../media/image1265.png"/><Relationship Id="rId329" Type="http://schemas.openxmlformats.org/officeDocument/2006/relationships/image" Target="../media/image1299.png"/><Relationship Id="rId480" Type="http://schemas.openxmlformats.org/officeDocument/2006/relationships/customXml" Target="../ink/ink6370.xml"/><Relationship Id="rId536" Type="http://schemas.openxmlformats.org/officeDocument/2006/relationships/customXml" Target="../ink/ink6398.xml"/><Relationship Id="rId701" Type="http://schemas.openxmlformats.org/officeDocument/2006/relationships/image" Target="../media/image1702.png"/><Relationship Id="rId68" Type="http://schemas.openxmlformats.org/officeDocument/2006/relationships/customXml" Target="../ink/ink6163.xml"/><Relationship Id="rId133" Type="http://schemas.openxmlformats.org/officeDocument/2006/relationships/image" Target="../media/image1186.png"/><Relationship Id="rId175" Type="http://schemas.openxmlformats.org/officeDocument/2006/relationships/image" Target="../media/image1209.png"/><Relationship Id="rId340" Type="http://schemas.openxmlformats.org/officeDocument/2006/relationships/customXml" Target="../ink/ink6299.xml"/><Relationship Id="rId578" Type="http://schemas.openxmlformats.org/officeDocument/2006/relationships/customXml" Target="../ink/ink6419.xml"/><Relationship Id="rId200" Type="http://schemas.openxmlformats.org/officeDocument/2006/relationships/customXml" Target="../ink/ink6229.xml"/><Relationship Id="rId382" Type="http://schemas.openxmlformats.org/officeDocument/2006/relationships/customXml" Target="../ink/ink6320.xml"/><Relationship Id="rId438" Type="http://schemas.openxmlformats.org/officeDocument/2006/relationships/customXml" Target="../ink/ink6349.xml"/><Relationship Id="rId603" Type="http://schemas.openxmlformats.org/officeDocument/2006/relationships/image" Target="../media/image1568.png"/><Relationship Id="rId645" Type="http://schemas.openxmlformats.org/officeDocument/2006/relationships/image" Target="../media/image1632.png"/><Relationship Id="rId810" Type="http://schemas.openxmlformats.org/officeDocument/2006/relationships/image" Target="../media/image1828.png"/><Relationship Id="rId242" Type="http://schemas.openxmlformats.org/officeDocument/2006/relationships/customXml" Target="../ink/ink6250.xml"/><Relationship Id="rId284" Type="http://schemas.openxmlformats.org/officeDocument/2006/relationships/customXml" Target="../ink/ink6271.xml"/><Relationship Id="rId491" Type="http://schemas.openxmlformats.org/officeDocument/2006/relationships/image" Target="../media/image1399.png"/><Relationship Id="rId505" Type="http://schemas.openxmlformats.org/officeDocument/2006/relationships/image" Target="../media/image1418.png"/><Relationship Id="rId712" Type="http://schemas.openxmlformats.org/officeDocument/2006/relationships/customXml" Target="../ink/ink6476.xml"/><Relationship Id="rId37" Type="http://schemas.openxmlformats.org/officeDocument/2006/relationships/image" Target="../media/image1133.png"/><Relationship Id="rId79" Type="http://schemas.openxmlformats.org/officeDocument/2006/relationships/image" Target="../media/image1156.png"/><Relationship Id="rId102" Type="http://schemas.openxmlformats.org/officeDocument/2006/relationships/customXml" Target="../ink/ink6180.xml"/><Relationship Id="rId144" Type="http://schemas.openxmlformats.org/officeDocument/2006/relationships/customXml" Target="../ink/ink6201.xml"/><Relationship Id="rId547" Type="http://schemas.openxmlformats.org/officeDocument/2006/relationships/image" Target="../media/image1474.png"/><Relationship Id="rId589" Type="http://schemas.openxmlformats.org/officeDocument/2006/relationships/image" Target="../media/image1558.png"/><Relationship Id="rId754" Type="http://schemas.openxmlformats.org/officeDocument/2006/relationships/customXml" Target="../ink/ink6485.xml"/><Relationship Id="rId90" Type="http://schemas.openxmlformats.org/officeDocument/2006/relationships/customXml" Target="../ink/ink6174.xml"/><Relationship Id="rId186" Type="http://schemas.openxmlformats.org/officeDocument/2006/relationships/customXml" Target="../ink/ink6222.xml"/><Relationship Id="rId351" Type="http://schemas.openxmlformats.org/officeDocument/2006/relationships/image" Target="../media/image1314.png"/><Relationship Id="rId393" Type="http://schemas.openxmlformats.org/officeDocument/2006/relationships/image" Target="../media/image1339.png"/><Relationship Id="rId407" Type="http://schemas.openxmlformats.org/officeDocument/2006/relationships/image" Target="../media/image1348.png"/><Relationship Id="rId449" Type="http://schemas.openxmlformats.org/officeDocument/2006/relationships/image" Target="../media/image1374.png"/><Relationship Id="rId614" Type="http://schemas.openxmlformats.org/officeDocument/2006/relationships/customXml" Target="../ink/ink6437.xml"/><Relationship Id="rId656" Type="http://schemas.openxmlformats.org/officeDocument/2006/relationships/customXml" Target="../ink/ink6458.xml"/><Relationship Id="rId821" Type="http://schemas.openxmlformats.org/officeDocument/2006/relationships/customXml" Target="../ink/ink6496.xml"/><Relationship Id="rId211" Type="http://schemas.openxmlformats.org/officeDocument/2006/relationships/image" Target="../media/image1229.png"/><Relationship Id="rId253" Type="http://schemas.openxmlformats.org/officeDocument/2006/relationships/image" Target="../media/image1253.png"/><Relationship Id="rId295" Type="http://schemas.openxmlformats.org/officeDocument/2006/relationships/image" Target="../media/image1278.png"/><Relationship Id="rId309" Type="http://schemas.openxmlformats.org/officeDocument/2006/relationships/image" Target="../media/image1287.png"/><Relationship Id="rId460" Type="http://schemas.openxmlformats.org/officeDocument/2006/relationships/customXml" Target="../ink/ink6360.xml"/><Relationship Id="rId516" Type="http://schemas.openxmlformats.org/officeDocument/2006/relationships/customXml" Target="../ink/ink6388.xml"/><Relationship Id="rId48" Type="http://schemas.openxmlformats.org/officeDocument/2006/relationships/customXml" Target="../ink/ink6153.xml"/><Relationship Id="rId113" Type="http://schemas.openxmlformats.org/officeDocument/2006/relationships/image" Target="../media/image1175.png"/><Relationship Id="rId320" Type="http://schemas.openxmlformats.org/officeDocument/2006/relationships/customXml" Target="../ink/ink6289.xml"/><Relationship Id="rId558" Type="http://schemas.openxmlformats.org/officeDocument/2006/relationships/customXml" Target="../ink/ink6409.xml"/><Relationship Id="rId155" Type="http://schemas.openxmlformats.org/officeDocument/2006/relationships/image" Target="../media/image1198.png"/><Relationship Id="rId197" Type="http://schemas.openxmlformats.org/officeDocument/2006/relationships/image" Target="../media/image1222.png"/><Relationship Id="rId362" Type="http://schemas.openxmlformats.org/officeDocument/2006/relationships/customXml" Target="../ink/ink6310.xml"/><Relationship Id="rId418" Type="http://schemas.openxmlformats.org/officeDocument/2006/relationships/customXml" Target="../ink/ink6338.xml"/><Relationship Id="rId625" Type="http://schemas.openxmlformats.org/officeDocument/2006/relationships/image" Target="../media/image1618.png"/><Relationship Id="rId832" Type="http://schemas.openxmlformats.org/officeDocument/2006/relationships/image" Target="../media/image1843.png"/><Relationship Id="rId222" Type="http://schemas.openxmlformats.org/officeDocument/2006/relationships/customXml" Target="../ink/ink6240.xml"/><Relationship Id="rId264" Type="http://schemas.openxmlformats.org/officeDocument/2006/relationships/customXml" Target="../ink/ink6261.xml"/><Relationship Id="rId471" Type="http://schemas.openxmlformats.org/officeDocument/2006/relationships/image" Target="../media/image1387.png"/><Relationship Id="rId667" Type="http://schemas.openxmlformats.org/officeDocument/2006/relationships/image" Target="../media/image1653.png"/><Relationship Id="rId17" Type="http://schemas.openxmlformats.org/officeDocument/2006/relationships/image" Target="../media/image1122.png"/><Relationship Id="rId59" Type="http://schemas.openxmlformats.org/officeDocument/2006/relationships/image" Target="../media/image1145.png"/><Relationship Id="rId124" Type="http://schemas.openxmlformats.org/officeDocument/2006/relationships/customXml" Target="../ink/ink6191.xml"/><Relationship Id="rId527" Type="http://schemas.openxmlformats.org/officeDocument/2006/relationships/image" Target="../media/image1462.png"/><Relationship Id="rId569" Type="http://schemas.openxmlformats.org/officeDocument/2006/relationships/image" Target="../media/image1545.png"/><Relationship Id="rId70" Type="http://schemas.openxmlformats.org/officeDocument/2006/relationships/customXml" Target="../ink/ink6164.xml"/><Relationship Id="rId166" Type="http://schemas.openxmlformats.org/officeDocument/2006/relationships/customXml" Target="../ink/ink6212.xml"/><Relationship Id="rId331" Type="http://schemas.openxmlformats.org/officeDocument/2006/relationships/image" Target="../media/image1302.png"/><Relationship Id="rId373" Type="http://schemas.openxmlformats.org/officeDocument/2006/relationships/image" Target="../media/image1327.png"/><Relationship Id="rId429" Type="http://schemas.openxmlformats.org/officeDocument/2006/relationships/image" Target="../media/image1362.png"/><Relationship Id="rId580" Type="http://schemas.openxmlformats.org/officeDocument/2006/relationships/customXml" Target="../ink/ink6420.xml"/><Relationship Id="rId636" Type="http://schemas.openxmlformats.org/officeDocument/2006/relationships/customXml" Target="../ink/ink6448.xml"/><Relationship Id="rId801" Type="http://schemas.openxmlformats.org/officeDocument/2006/relationships/image" Target="../media/image1798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42.png"/><Relationship Id="rId440" Type="http://schemas.openxmlformats.org/officeDocument/2006/relationships/customXml" Target="../ink/ink6350.xml"/><Relationship Id="rId678" Type="http://schemas.openxmlformats.org/officeDocument/2006/relationships/customXml" Target="../ink/ink6469.xml"/><Relationship Id="rId28" Type="http://schemas.openxmlformats.org/officeDocument/2006/relationships/customXml" Target="../ink/ink6143.xml"/><Relationship Id="rId275" Type="http://schemas.openxmlformats.org/officeDocument/2006/relationships/image" Target="../media/image1266.png"/><Relationship Id="rId300" Type="http://schemas.openxmlformats.org/officeDocument/2006/relationships/customXml" Target="../ink/ink6279.xml"/><Relationship Id="rId482" Type="http://schemas.openxmlformats.org/officeDocument/2006/relationships/customXml" Target="../ink/ink6371.xml"/><Relationship Id="rId538" Type="http://schemas.openxmlformats.org/officeDocument/2006/relationships/customXml" Target="../ink/ink6399.xml"/><Relationship Id="rId703" Type="http://schemas.openxmlformats.org/officeDocument/2006/relationships/image" Target="../media/image1703.png"/><Relationship Id="rId745" Type="http://schemas.openxmlformats.org/officeDocument/2006/relationships/image" Target="../media/image1766.png"/><Relationship Id="rId81" Type="http://schemas.openxmlformats.org/officeDocument/2006/relationships/image" Target="../media/image1157.png"/><Relationship Id="rId135" Type="http://schemas.openxmlformats.org/officeDocument/2006/relationships/image" Target="../media/image1187.png"/><Relationship Id="rId177" Type="http://schemas.openxmlformats.org/officeDocument/2006/relationships/image" Target="../media/image1211.png"/><Relationship Id="rId342" Type="http://schemas.openxmlformats.org/officeDocument/2006/relationships/customXml" Target="../ink/ink6300.xml"/><Relationship Id="rId384" Type="http://schemas.openxmlformats.org/officeDocument/2006/relationships/customXml" Target="../ink/ink6321.xml"/><Relationship Id="rId591" Type="http://schemas.openxmlformats.org/officeDocument/2006/relationships/image" Target="../media/image1559.png"/><Relationship Id="rId605" Type="http://schemas.openxmlformats.org/officeDocument/2006/relationships/image" Target="../media/image1569.png"/><Relationship Id="rId812" Type="http://schemas.openxmlformats.org/officeDocument/2006/relationships/image" Target="../media/image1829.png"/><Relationship Id="rId202" Type="http://schemas.openxmlformats.org/officeDocument/2006/relationships/customXml" Target="../ink/ink6230.xml"/><Relationship Id="rId244" Type="http://schemas.openxmlformats.org/officeDocument/2006/relationships/customXml" Target="../ink/ink6251.xml"/><Relationship Id="rId647" Type="http://schemas.openxmlformats.org/officeDocument/2006/relationships/image" Target="../media/image1633.png"/><Relationship Id="rId39" Type="http://schemas.openxmlformats.org/officeDocument/2006/relationships/image" Target="../media/image1134.png"/><Relationship Id="rId286" Type="http://schemas.openxmlformats.org/officeDocument/2006/relationships/customXml" Target="../ink/ink6272.xml"/><Relationship Id="rId451" Type="http://schemas.openxmlformats.org/officeDocument/2006/relationships/image" Target="../media/image1375.png"/><Relationship Id="rId493" Type="http://schemas.openxmlformats.org/officeDocument/2006/relationships/image" Target="../media/image1402.png"/><Relationship Id="rId507" Type="http://schemas.openxmlformats.org/officeDocument/2006/relationships/image" Target="../media/image1419.png"/><Relationship Id="rId549" Type="http://schemas.openxmlformats.org/officeDocument/2006/relationships/image" Target="../media/image1475.png"/><Relationship Id="rId714" Type="http://schemas.openxmlformats.org/officeDocument/2006/relationships/customXml" Target="../ink/ink6477.xml"/><Relationship Id="rId50" Type="http://schemas.openxmlformats.org/officeDocument/2006/relationships/customXml" Target="../ink/ink6154.xml"/><Relationship Id="rId104" Type="http://schemas.openxmlformats.org/officeDocument/2006/relationships/customXml" Target="../ink/ink6181.xml"/><Relationship Id="rId146" Type="http://schemas.openxmlformats.org/officeDocument/2006/relationships/customXml" Target="../ink/ink6202.xml"/><Relationship Id="rId188" Type="http://schemas.openxmlformats.org/officeDocument/2006/relationships/customXml" Target="../ink/ink6223.xml"/><Relationship Id="rId311" Type="http://schemas.openxmlformats.org/officeDocument/2006/relationships/image" Target="../media/image1288.png"/><Relationship Id="rId353" Type="http://schemas.openxmlformats.org/officeDocument/2006/relationships/image" Target="../media/image1315.png"/><Relationship Id="rId395" Type="http://schemas.openxmlformats.org/officeDocument/2006/relationships/image" Target="../media/image1342.png"/><Relationship Id="rId409" Type="http://schemas.openxmlformats.org/officeDocument/2006/relationships/image" Target="../media/image1349.png"/><Relationship Id="rId560" Type="http://schemas.openxmlformats.org/officeDocument/2006/relationships/customXml" Target="../ink/ink6410.xml"/><Relationship Id="rId92" Type="http://schemas.openxmlformats.org/officeDocument/2006/relationships/customXml" Target="../ink/ink6175.xml"/><Relationship Id="rId213" Type="http://schemas.openxmlformats.org/officeDocument/2006/relationships/image" Target="../media/image1231.png"/><Relationship Id="rId420" Type="http://schemas.openxmlformats.org/officeDocument/2006/relationships/customXml" Target="../ink/ink6339.xml"/><Relationship Id="rId616" Type="http://schemas.openxmlformats.org/officeDocument/2006/relationships/customXml" Target="../ink/ink6438.xml"/><Relationship Id="rId658" Type="http://schemas.openxmlformats.org/officeDocument/2006/relationships/customXml" Target="../ink/ink6459.xml"/><Relationship Id="rId823" Type="http://schemas.openxmlformats.org/officeDocument/2006/relationships/customXml" Target="../ink/ink6497.xml"/><Relationship Id="rId255" Type="http://schemas.openxmlformats.org/officeDocument/2006/relationships/image" Target="../media/image1254.png"/><Relationship Id="rId297" Type="http://schemas.openxmlformats.org/officeDocument/2006/relationships/image" Target="../media/image1279.png"/><Relationship Id="rId462" Type="http://schemas.openxmlformats.org/officeDocument/2006/relationships/customXml" Target="../ink/ink6361.xml"/><Relationship Id="rId518" Type="http://schemas.openxmlformats.org/officeDocument/2006/relationships/customXml" Target="../ink/ink6389.xml"/><Relationship Id="rId115" Type="http://schemas.openxmlformats.org/officeDocument/2006/relationships/image" Target="../media/image1176.png"/><Relationship Id="rId157" Type="http://schemas.openxmlformats.org/officeDocument/2006/relationships/image" Target="../media/image1199.png"/><Relationship Id="rId322" Type="http://schemas.openxmlformats.org/officeDocument/2006/relationships/customXml" Target="../ink/ink6290.xml"/><Relationship Id="rId364" Type="http://schemas.openxmlformats.org/officeDocument/2006/relationships/customXml" Target="../ink/ink6311.xml"/><Relationship Id="rId61" Type="http://schemas.openxmlformats.org/officeDocument/2006/relationships/image" Target="../media/image1146.png"/><Relationship Id="rId199" Type="http://schemas.openxmlformats.org/officeDocument/2006/relationships/image" Target="../media/image1223.png"/><Relationship Id="rId571" Type="http://schemas.openxmlformats.org/officeDocument/2006/relationships/image" Target="../media/image1546.png"/><Relationship Id="rId627" Type="http://schemas.openxmlformats.org/officeDocument/2006/relationships/image" Target="../media/image1619.png"/><Relationship Id="rId669" Type="http://schemas.openxmlformats.org/officeDocument/2006/relationships/image" Target="../media/image1654.png"/><Relationship Id="rId19" Type="http://schemas.openxmlformats.org/officeDocument/2006/relationships/image" Target="../media/image1123.png"/><Relationship Id="rId224" Type="http://schemas.openxmlformats.org/officeDocument/2006/relationships/customXml" Target="../ink/ink6241.xml"/><Relationship Id="rId266" Type="http://schemas.openxmlformats.org/officeDocument/2006/relationships/customXml" Target="../ink/ink6262.xml"/><Relationship Id="rId431" Type="http://schemas.openxmlformats.org/officeDocument/2006/relationships/image" Target="../media/image1363.png"/><Relationship Id="rId473" Type="http://schemas.openxmlformats.org/officeDocument/2006/relationships/image" Target="../media/image1388.png"/><Relationship Id="rId529" Type="http://schemas.openxmlformats.org/officeDocument/2006/relationships/image" Target="../media/image1463.png"/><Relationship Id="rId30" Type="http://schemas.openxmlformats.org/officeDocument/2006/relationships/customXml" Target="../ink/ink6144.xml"/><Relationship Id="rId126" Type="http://schemas.openxmlformats.org/officeDocument/2006/relationships/customXml" Target="../ink/ink6192.xml"/><Relationship Id="rId168" Type="http://schemas.openxmlformats.org/officeDocument/2006/relationships/customXml" Target="../ink/ink6213.xml"/><Relationship Id="rId333" Type="http://schemas.openxmlformats.org/officeDocument/2006/relationships/image" Target="../media/image1303.png"/><Relationship Id="rId540" Type="http://schemas.openxmlformats.org/officeDocument/2006/relationships/customXml" Target="../ink/ink6400.xml"/><Relationship Id="rId72" Type="http://schemas.openxmlformats.org/officeDocument/2006/relationships/customXml" Target="../ink/ink6165.xml"/><Relationship Id="rId375" Type="http://schemas.openxmlformats.org/officeDocument/2006/relationships/image" Target="../media/image1328.png"/><Relationship Id="rId582" Type="http://schemas.openxmlformats.org/officeDocument/2006/relationships/customXml" Target="../ink/ink6421.xml"/><Relationship Id="rId638" Type="http://schemas.openxmlformats.org/officeDocument/2006/relationships/customXml" Target="../ink/ink6449.xml"/><Relationship Id="rId803" Type="http://schemas.openxmlformats.org/officeDocument/2006/relationships/customXml" Target="../ink/ink6487.xml"/><Relationship Id="rId3" Type="http://schemas.openxmlformats.org/officeDocument/2006/relationships/image" Target="../media/image1114.png"/><Relationship Id="rId235" Type="http://schemas.openxmlformats.org/officeDocument/2006/relationships/image" Target="../media/image1243.png"/><Relationship Id="rId277" Type="http://schemas.openxmlformats.org/officeDocument/2006/relationships/image" Target="../media/image1267.png"/><Relationship Id="rId400" Type="http://schemas.openxmlformats.org/officeDocument/2006/relationships/customXml" Target="../ink/ink6329.xml"/><Relationship Id="rId442" Type="http://schemas.openxmlformats.org/officeDocument/2006/relationships/customXml" Target="../ink/ink6351.xml"/><Relationship Id="rId484" Type="http://schemas.openxmlformats.org/officeDocument/2006/relationships/customXml" Target="../ink/ink6372.xml"/><Relationship Id="rId705" Type="http://schemas.openxmlformats.org/officeDocument/2006/relationships/image" Target="../media/image1704.png"/><Relationship Id="rId137" Type="http://schemas.openxmlformats.org/officeDocument/2006/relationships/image" Target="../media/image1188.png"/><Relationship Id="rId302" Type="http://schemas.openxmlformats.org/officeDocument/2006/relationships/customXml" Target="../ink/ink6280.xml"/><Relationship Id="rId344" Type="http://schemas.openxmlformats.org/officeDocument/2006/relationships/customXml" Target="../ink/ink6301.xml"/><Relationship Id="rId747" Type="http://schemas.openxmlformats.org/officeDocument/2006/relationships/image" Target="../media/image1767.png"/><Relationship Id="rId41" Type="http://schemas.openxmlformats.org/officeDocument/2006/relationships/image" Target="../media/image1135.png"/><Relationship Id="rId83" Type="http://schemas.openxmlformats.org/officeDocument/2006/relationships/image" Target="../media/image1158.png"/><Relationship Id="rId179" Type="http://schemas.openxmlformats.org/officeDocument/2006/relationships/image" Target="../media/image1212.png"/><Relationship Id="rId386" Type="http://schemas.openxmlformats.org/officeDocument/2006/relationships/customXml" Target="../ink/ink6322.xml"/><Relationship Id="rId551" Type="http://schemas.openxmlformats.org/officeDocument/2006/relationships/image" Target="../media/image1476.png"/><Relationship Id="rId593" Type="http://schemas.openxmlformats.org/officeDocument/2006/relationships/image" Target="../media/image1563.png"/><Relationship Id="rId607" Type="http://schemas.openxmlformats.org/officeDocument/2006/relationships/image" Target="../media/image1573.png"/><Relationship Id="rId649" Type="http://schemas.openxmlformats.org/officeDocument/2006/relationships/image" Target="../media/image1634.png"/><Relationship Id="rId814" Type="http://schemas.openxmlformats.org/officeDocument/2006/relationships/image" Target="../media/image1832.png"/><Relationship Id="rId190" Type="http://schemas.openxmlformats.org/officeDocument/2006/relationships/customXml" Target="../ink/ink6224.xml"/><Relationship Id="rId204" Type="http://schemas.openxmlformats.org/officeDocument/2006/relationships/customXml" Target="../ink/ink6231.xml"/><Relationship Id="rId246" Type="http://schemas.openxmlformats.org/officeDocument/2006/relationships/customXml" Target="../ink/ink6252.xml"/><Relationship Id="rId288" Type="http://schemas.openxmlformats.org/officeDocument/2006/relationships/customXml" Target="../ink/ink6273.xml"/><Relationship Id="rId411" Type="http://schemas.openxmlformats.org/officeDocument/2006/relationships/image" Target="../media/image1352.png"/><Relationship Id="rId453" Type="http://schemas.openxmlformats.org/officeDocument/2006/relationships/image" Target="../media/image1376.png"/><Relationship Id="rId509" Type="http://schemas.openxmlformats.org/officeDocument/2006/relationships/image" Target="../media/image1422.png"/><Relationship Id="rId660" Type="http://schemas.openxmlformats.org/officeDocument/2006/relationships/customXml" Target="../ink/ink6460.xml"/><Relationship Id="rId106" Type="http://schemas.openxmlformats.org/officeDocument/2006/relationships/customXml" Target="../ink/ink6182.xml"/><Relationship Id="rId313" Type="http://schemas.openxmlformats.org/officeDocument/2006/relationships/image" Target="../media/image1289.png"/><Relationship Id="rId495" Type="http://schemas.openxmlformats.org/officeDocument/2006/relationships/image" Target="../media/image1403.png"/><Relationship Id="rId716" Type="http://schemas.openxmlformats.org/officeDocument/2006/relationships/customXml" Target="../ink/ink6478.xml"/><Relationship Id="rId10" Type="http://schemas.openxmlformats.org/officeDocument/2006/relationships/customXml" Target="../ink/ink6134.xml"/><Relationship Id="rId52" Type="http://schemas.openxmlformats.org/officeDocument/2006/relationships/customXml" Target="../ink/ink6155.xml"/><Relationship Id="rId94" Type="http://schemas.openxmlformats.org/officeDocument/2006/relationships/customXml" Target="../ink/ink6176.xml"/><Relationship Id="rId148" Type="http://schemas.openxmlformats.org/officeDocument/2006/relationships/customXml" Target="../ink/ink6203.xml"/><Relationship Id="rId355" Type="http://schemas.openxmlformats.org/officeDocument/2006/relationships/image" Target="../media/image1316.png"/><Relationship Id="rId397" Type="http://schemas.openxmlformats.org/officeDocument/2006/relationships/image" Target="../media/image1343.png"/><Relationship Id="rId520" Type="http://schemas.openxmlformats.org/officeDocument/2006/relationships/customXml" Target="../ink/ink6390.xml"/><Relationship Id="rId562" Type="http://schemas.openxmlformats.org/officeDocument/2006/relationships/customXml" Target="../ink/ink6411.xml"/><Relationship Id="rId618" Type="http://schemas.openxmlformats.org/officeDocument/2006/relationships/customXml" Target="../ink/ink6439.xml"/><Relationship Id="rId825" Type="http://schemas.openxmlformats.org/officeDocument/2006/relationships/customXml" Target="../ink/ink6498.xml"/><Relationship Id="rId215" Type="http://schemas.openxmlformats.org/officeDocument/2006/relationships/image" Target="../media/image1232.png"/><Relationship Id="rId257" Type="http://schemas.openxmlformats.org/officeDocument/2006/relationships/image" Target="../media/image1255.png"/><Relationship Id="rId422" Type="http://schemas.openxmlformats.org/officeDocument/2006/relationships/customXml" Target="../ink/ink6340.xml"/><Relationship Id="rId464" Type="http://schemas.openxmlformats.org/officeDocument/2006/relationships/customXml" Target="../ink/ink6362.xml"/><Relationship Id="rId299" Type="http://schemas.openxmlformats.org/officeDocument/2006/relationships/image" Target="../media/image1282.png"/><Relationship Id="rId63" Type="http://schemas.openxmlformats.org/officeDocument/2006/relationships/image" Target="../media/image1147.png"/><Relationship Id="rId159" Type="http://schemas.openxmlformats.org/officeDocument/2006/relationships/image" Target="../media/image1201.png"/><Relationship Id="rId366" Type="http://schemas.openxmlformats.org/officeDocument/2006/relationships/customXml" Target="../ink/ink6312.xml"/><Relationship Id="rId573" Type="http://schemas.openxmlformats.org/officeDocument/2006/relationships/image" Target="../media/image1547.png"/><Relationship Id="rId226" Type="http://schemas.openxmlformats.org/officeDocument/2006/relationships/customXml" Target="../ink/ink6242.xml"/><Relationship Id="rId433" Type="http://schemas.openxmlformats.org/officeDocument/2006/relationships/image" Target="../media/image1364.png"/><Relationship Id="rId640" Type="http://schemas.openxmlformats.org/officeDocument/2006/relationships/customXml" Target="../ink/ink6450.xml"/><Relationship Id="rId74" Type="http://schemas.openxmlformats.org/officeDocument/2006/relationships/customXml" Target="../ink/ink6166.xml"/><Relationship Id="rId377" Type="http://schemas.openxmlformats.org/officeDocument/2006/relationships/image" Target="../media/image1329.png"/><Relationship Id="rId500" Type="http://schemas.openxmlformats.org/officeDocument/2006/relationships/customXml" Target="../ink/ink6380.xml"/><Relationship Id="rId584" Type="http://schemas.openxmlformats.org/officeDocument/2006/relationships/customXml" Target="../ink/ink6422.xml"/><Relationship Id="rId805" Type="http://schemas.openxmlformats.org/officeDocument/2006/relationships/customXml" Target="../ink/ink6488.xml"/><Relationship Id="rId5" Type="http://schemas.openxmlformats.org/officeDocument/2006/relationships/image" Target="../media/image1115.png"/><Relationship Id="rId237" Type="http://schemas.openxmlformats.org/officeDocument/2006/relationships/image" Target="../media/image1244.png"/><Relationship Id="rId444" Type="http://schemas.openxmlformats.org/officeDocument/2006/relationships/customXml" Target="../ink/ink6352.xml"/><Relationship Id="rId651" Type="http://schemas.openxmlformats.org/officeDocument/2006/relationships/image" Target="../media/image1635.png"/><Relationship Id="rId749" Type="http://schemas.openxmlformats.org/officeDocument/2006/relationships/image" Target="../media/image1768.png"/><Relationship Id="rId290" Type="http://schemas.openxmlformats.org/officeDocument/2006/relationships/customXml" Target="../ink/ink6274.xml"/><Relationship Id="rId304" Type="http://schemas.openxmlformats.org/officeDocument/2006/relationships/customXml" Target="../ink/ink6281.xml"/><Relationship Id="rId388" Type="http://schemas.openxmlformats.org/officeDocument/2006/relationships/customXml" Target="../ink/ink6323.xml"/><Relationship Id="rId511" Type="http://schemas.openxmlformats.org/officeDocument/2006/relationships/image" Target="../media/image1423.png"/><Relationship Id="rId609" Type="http://schemas.openxmlformats.org/officeDocument/2006/relationships/image" Target="../media/image1608.png"/><Relationship Id="rId85" Type="http://schemas.openxmlformats.org/officeDocument/2006/relationships/image" Target="../media/image1159.png"/><Relationship Id="rId150" Type="http://schemas.openxmlformats.org/officeDocument/2006/relationships/customXml" Target="../ink/ink6204.xml"/><Relationship Id="rId595" Type="http://schemas.openxmlformats.org/officeDocument/2006/relationships/image" Target="../media/image1564.png"/><Relationship Id="rId816" Type="http://schemas.openxmlformats.org/officeDocument/2006/relationships/image" Target="../media/image1833.png"/><Relationship Id="rId248" Type="http://schemas.openxmlformats.org/officeDocument/2006/relationships/customXml" Target="../ink/ink6253.xml"/><Relationship Id="rId455" Type="http://schemas.openxmlformats.org/officeDocument/2006/relationships/image" Target="../media/image1377.png"/><Relationship Id="rId662" Type="http://schemas.openxmlformats.org/officeDocument/2006/relationships/customXml" Target="../ink/ink6461.xml"/><Relationship Id="rId12" Type="http://schemas.openxmlformats.org/officeDocument/2006/relationships/customXml" Target="../ink/ink6135.xml"/><Relationship Id="rId108" Type="http://schemas.openxmlformats.org/officeDocument/2006/relationships/customXml" Target="../ink/ink6183.xml"/><Relationship Id="rId315" Type="http://schemas.openxmlformats.org/officeDocument/2006/relationships/image" Target="../media/image1292.png"/><Relationship Id="rId522" Type="http://schemas.openxmlformats.org/officeDocument/2006/relationships/customXml" Target="../ink/ink6391.xml"/><Relationship Id="rId96" Type="http://schemas.openxmlformats.org/officeDocument/2006/relationships/customXml" Target="../ink/ink6177.xml"/><Relationship Id="rId161" Type="http://schemas.openxmlformats.org/officeDocument/2006/relationships/image" Target="../media/image1202.png"/><Relationship Id="rId399" Type="http://schemas.openxmlformats.org/officeDocument/2006/relationships/image" Target="../media/image1344.png"/><Relationship Id="rId827" Type="http://schemas.openxmlformats.org/officeDocument/2006/relationships/customXml" Target="../ink/ink6499.xml"/><Relationship Id="rId259" Type="http://schemas.openxmlformats.org/officeDocument/2006/relationships/image" Target="../media/image1256.png"/><Relationship Id="rId466" Type="http://schemas.openxmlformats.org/officeDocument/2006/relationships/customXml" Target="../ink/ink6363.xml"/><Relationship Id="rId673" Type="http://schemas.openxmlformats.org/officeDocument/2006/relationships/image" Target="../media/image1684.png"/><Relationship Id="rId23" Type="http://schemas.openxmlformats.org/officeDocument/2006/relationships/image" Target="../media/image1125.png"/><Relationship Id="rId119" Type="http://schemas.openxmlformats.org/officeDocument/2006/relationships/image" Target="../media/image1178.png"/><Relationship Id="rId326" Type="http://schemas.openxmlformats.org/officeDocument/2006/relationships/customXml" Target="../ink/ink6292.xml"/><Relationship Id="rId533" Type="http://schemas.openxmlformats.org/officeDocument/2006/relationships/image" Target="../media/image1465.png"/><Relationship Id="rId172" Type="http://schemas.openxmlformats.org/officeDocument/2006/relationships/customXml" Target="../ink/ink6215.xml"/><Relationship Id="rId477" Type="http://schemas.openxmlformats.org/officeDocument/2006/relationships/image" Target="../media/image1392.png"/><Relationship Id="rId600" Type="http://schemas.openxmlformats.org/officeDocument/2006/relationships/customXml" Target="../ink/ink6430.xml"/><Relationship Id="rId337" Type="http://schemas.openxmlformats.org/officeDocument/2006/relationships/image" Target="../media/image1305.png"/><Relationship Id="rId34" Type="http://schemas.openxmlformats.org/officeDocument/2006/relationships/customXml" Target="../ink/ink6146.xml"/><Relationship Id="rId544" Type="http://schemas.openxmlformats.org/officeDocument/2006/relationships/customXml" Target="../ink/ink6402.xml"/><Relationship Id="rId751" Type="http://schemas.openxmlformats.org/officeDocument/2006/relationships/image" Target="../media/image1732.png"/><Relationship Id="rId183" Type="http://schemas.openxmlformats.org/officeDocument/2006/relationships/image" Target="../media/image1214.png"/><Relationship Id="rId390" Type="http://schemas.openxmlformats.org/officeDocument/2006/relationships/customXml" Target="../ink/ink6324.xml"/><Relationship Id="rId404" Type="http://schemas.openxmlformats.org/officeDocument/2006/relationships/customXml" Target="../ink/ink6331.xml"/><Relationship Id="rId611" Type="http://schemas.openxmlformats.org/officeDocument/2006/relationships/image" Target="../media/image1609.png"/><Relationship Id="rId250" Type="http://schemas.openxmlformats.org/officeDocument/2006/relationships/customXml" Target="../ink/ink6254.xml"/><Relationship Id="rId488" Type="http://schemas.openxmlformats.org/officeDocument/2006/relationships/customXml" Target="../ink/ink6374.xml"/><Relationship Id="rId709" Type="http://schemas.openxmlformats.org/officeDocument/2006/relationships/image" Target="../media/image1678.png"/><Relationship Id="rId45" Type="http://schemas.openxmlformats.org/officeDocument/2006/relationships/image" Target="../media/image1137.png"/><Relationship Id="rId110" Type="http://schemas.openxmlformats.org/officeDocument/2006/relationships/customXml" Target="../ink/ink6184.xml"/><Relationship Id="rId348" Type="http://schemas.openxmlformats.org/officeDocument/2006/relationships/customXml" Target="../ink/ink6303.xml"/><Relationship Id="rId555" Type="http://schemas.openxmlformats.org/officeDocument/2006/relationships/image" Target="../media/image1478.png"/><Relationship Id="rId194" Type="http://schemas.openxmlformats.org/officeDocument/2006/relationships/customXml" Target="../ink/ink6226.xml"/><Relationship Id="rId208" Type="http://schemas.openxmlformats.org/officeDocument/2006/relationships/customXml" Target="../ink/ink6233.xml"/><Relationship Id="rId415" Type="http://schemas.openxmlformats.org/officeDocument/2006/relationships/image" Target="../media/image1354.png"/><Relationship Id="rId622" Type="http://schemas.openxmlformats.org/officeDocument/2006/relationships/customXml" Target="../ink/ink6441.xml"/><Relationship Id="rId261" Type="http://schemas.openxmlformats.org/officeDocument/2006/relationships/image" Target="../media/image1257.png"/><Relationship Id="rId499" Type="http://schemas.openxmlformats.org/officeDocument/2006/relationships/image" Target="../media/image1415.png"/><Relationship Id="rId56" Type="http://schemas.openxmlformats.org/officeDocument/2006/relationships/customXml" Target="../ink/ink6157.xml"/><Relationship Id="rId359" Type="http://schemas.openxmlformats.org/officeDocument/2006/relationships/image" Target="../media/image1318.png"/><Relationship Id="rId566" Type="http://schemas.openxmlformats.org/officeDocument/2006/relationships/customXml" Target="../ink/ink6413.xml"/><Relationship Id="rId121" Type="http://schemas.openxmlformats.org/officeDocument/2006/relationships/image" Target="../media/image1179.png"/><Relationship Id="rId219" Type="http://schemas.openxmlformats.org/officeDocument/2006/relationships/image" Target="../media/image1234.png"/><Relationship Id="rId426" Type="http://schemas.openxmlformats.org/officeDocument/2006/relationships/customXml" Target="../ink/ink6343.xml"/><Relationship Id="rId633" Type="http://schemas.openxmlformats.org/officeDocument/2006/relationships/image" Target="../media/image1624.png"/><Relationship Id="rId67" Type="http://schemas.openxmlformats.org/officeDocument/2006/relationships/image" Target="../media/image1149.png"/><Relationship Id="rId272" Type="http://schemas.openxmlformats.org/officeDocument/2006/relationships/customXml" Target="../ink/ink6265.xml"/><Relationship Id="rId577" Type="http://schemas.openxmlformats.org/officeDocument/2006/relationships/image" Target="../media/image1549.png"/><Relationship Id="rId700" Type="http://schemas.openxmlformats.org/officeDocument/2006/relationships/customXml" Target="../ink/ink6470.xml"/><Relationship Id="rId132" Type="http://schemas.openxmlformats.org/officeDocument/2006/relationships/customXml" Target="../ink/ink6195.xml"/><Relationship Id="rId437" Type="http://schemas.openxmlformats.org/officeDocument/2006/relationships/image" Target="../media/image1366.png"/><Relationship Id="rId644" Type="http://schemas.openxmlformats.org/officeDocument/2006/relationships/customXml" Target="../ink/ink6452.xml"/><Relationship Id="rId283" Type="http://schemas.openxmlformats.org/officeDocument/2006/relationships/image" Target="../media/image1272.png"/><Relationship Id="rId490" Type="http://schemas.openxmlformats.org/officeDocument/2006/relationships/customXml" Target="../ink/ink6375.xml"/><Relationship Id="rId504" Type="http://schemas.openxmlformats.org/officeDocument/2006/relationships/customXml" Target="../ink/ink6382.xml"/><Relationship Id="rId711" Type="http://schemas.openxmlformats.org/officeDocument/2006/relationships/image" Target="../media/image1706.png"/><Relationship Id="rId78" Type="http://schemas.openxmlformats.org/officeDocument/2006/relationships/customXml" Target="../ink/ink6168.xml"/><Relationship Id="rId143" Type="http://schemas.openxmlformats.org/officeDocument/2006/relationships/image" Target="../media/image1192.png"/><Relationship Id="rId350" Type="http://schemas.openxmlformats.org/officeDocument/2006/relationships/customXml" Target="../ink/ink6304.xml"/><Relationship Id="rId588" Type="http://schemas.openxmlformats.org/officeDocument/2006/relationships/customXml" Target="../ink/ink6424.xml"/><Relationship Id="rId809" Type="http://schemas.openxmlformats.org/officeDocument/2006/relationships/customXml" Target="../ink/ink6490.xml"/><Relationship Id="rId9" Type="http://schemas.openxmlformats.org/officeDocument/2006/relationships/image" Target="../media/image1117.png"/><Relationship Id="rId210" Type="http://schemas.openxmlformats.org/officeDocument/2006/relationships/customXml" Target="../ink/ink6234.xml"/><Relationship Id="rId448" Type="http://schemas.openxmlformats.org/officeDocument/2006/relationships/customXml" Target="../ink/ink6354.xml"/><Relationship Id="rId655" Type="http://schemas.openxmlformats.org/officeDocument/2006/relationships/image" Target="../media/image1637.png"/><Relationship Id="rId294" Type="http://schemas.openxmlformats.org/officeDocument/2006/relationships/customXml" Target="../ink/ink6276.xml"/><Relationship Id="rId308" Type="http://schemas.openxmlformats.org/officeDocument/2006/relationships/customXml" Target="../ink/ink6283.xml"/><Relationship Id="rId515" Type="http://schemas.openxmlformats.org/officeDocument/2006/relationships/image" Target="../media/image1425.png"/><Relationship Id="rId89" Type="http://schemas.openxmlformats.org/officeDocument/2006/relationships/image" Target="../media/image1162.png"/><Relationship Id="rId154" Type="http://schemas.openxmlformats.org/officeDocument/2006/relationships/customXml" Target="../ink/ink6206.xml"/><Relationship Id="rId361" Type="http://schemas.openxmlformats.org/officeDocument/2006/relationships/image" Target="../media/image1319.png"/><Relationship Id="rId599" Type="http://schemas.openxmlformats.org/officeDocument/2006/relationships/image" Target="../media/image1566.png"/><Relationship Id="rId459" Type="http://schemas.openxmlformats.org/officeDocument/2006/relationships/image" Target="../media/image1379.png"/><Relationship Id="rId666" Type="http://schemas.openxmlformats.org/officeDocument/2006/relationships/customXml" Target="../ink/ink6463.xml"/><Relationship Id="rId16" Type="http://schemas.openxmlformats.org/officeDocument/2006/relationships/customXml" Target="../ink/ink6137.xml"/><Relationship Id="rId221" Type="http://schemas.openxmlformats.org/officeDocument/2006/relationships/image" Target="../media/image1235.png"/><Relationship Id="rId319" Type="http://schemas.openxmlformats.org/officeDocument/2006/relationships/image" Target="../media/image1294.png"/><Relationship Id="rId526" Type="http://schemas.openxmlformats.org/officeDocument/2006/relationships/customXml" Target="../ink/ink6393.xml"/><Relationship Id="rId165" Type="http://schemas.openxmlformats.org/officeDocument/2006/relationships/image" Target="../media/image1204.png"/><Relationship Id="rId372" Type="http://schemas.openxmlformats.org/officeDocument/2006/relationships/customXml" Target="../ink/ink6315.xml"/><Relationship Id="rId677" Type="http://schemas.openxmlformats.org/officeDocument/2006/relationships/image" Target="../media/image1686.png"/><Relationship Id="rId232" Type="http://schemas.openxmlformats.org/officeDocument/2006/relationships/customXml" Target="../ink/ink6245.xml"/><Relationship Id="rId27" Type="http://schemas.openxmlformats.org/officeDocument/2006/relationships/image" Target="../media/image1127.png"/><Relationship Id="rId537" Type="http://schemas.openxmlformats.org/officeDocument/2006/relationships/image" Target="../media/image1467.png"/><Relationship Id="rId80" Type="http://schemas.openxmlformats.org/officeDocument/2006/relationships/customXml" Target="../ink/ink6169.xml"/><Relationship Id="rId176" Type="http://schemas.openxmlformats.org/officeDocument/2006/relationships/customXml" Target="../ink/ink6217.xml"/><Relationship Id="rId383" Type="http://schemas.openxmlformats.org/officeDocument/2006/relationships/image" Target="../media/image1334.png"/><Relationship Id="rId590" Type="http://schemas.openxmlformats.org/officeDocument/2006/relationships/customXml" Target="../ink/ink6425.xml"/><Relationship Id="rId604" Type="http://schemas.openxmlformats.org/officeDocument/2006/relationships/customXml" Target="../ink/ink6432.xml"/><Relationship Id="rId811" Type="http://schemas.openxmlformats.org/officeDocument/2006/relationships/customXml" Target="../ink/ink6491.xml"/><Relationship Id="rId243" Type="http://schemas.openxmlformats.org/officeDocument/2006/relationships/image" Target="../media/image1247.png"/><Relationship Id="rId450" Type="http://schemas.openxmlformats.org/officeDocument/2006/relationships/customXml" Target="../ink/ink6355.xml"/><Relationship Id="rId38" Type="http://schemas.openxmlformats.org/officeDocument/2006/relationships/customXml" Target="../ink/ink6148.xml"/><Relationship Id="rId103" Type="http://schemas.openxmlformats.org/officeDocument/2006/relationships/image" Target="../media/image1169.png"/><Relationship Id="rId310" Type="http://schemas.openxmlformats.org/officeDocument/2006/relationships/customXml" Target="../ink/ink6284.xml"/><Relationship Id="rId548" Type="http://schemas.openxmlformats.org/officeDocument/2006/relationships/customXml" Target="../ink/ink6404.xml"/><Relationship Id="rId91" Type="http://schemas.openxmlformats.org/officeDocument/2006/relationships/image" Target="../media/image1163.png"/><Relationship Id="rId187" Type="http://schemas.openxmlformats.org/officeDocument/2006/relationships/image" Target="../media/image1216.png"/><Relationship Id="rId394" Type="http://schemas.openxmlformats.org/officeDocument/2006/relationships/customXml" Target="../ink/ink6326.xml"/><Relationship Id="rId408" Type="http://schemas.openxmlformats.org/officeDocument/2006/relationships/customXml" Target="../ink/ink6333.xml"/><Relationship Id="rId615" Type="http://schemas.openxmlformats.org/officeDocument/2006/relationships/image" Target="../media/image1613.png"/><Relationship Id="rId822" Type="http://schemas.openxmlformats.org/officeDocument/2006/relationships/image" Target="../media/image1836.png"/><Relationship Id="rId254" Type="http://schemas.openxmlformats.org/officeDocument/2006/relationships/customXml" Target="../ink/ink6256.xml"/><Relationship Id="rId699" Type="http://schemas.openxmlformats.org/officeDocument/2006/relationships/image" Target="../media/image1699.png"/><Relationship Id="rId49" Type="http://schemas.openxmlformats.org/officeDocument/2006/relationships/image" Target="../media/image1139.png"/><Relationship Id="rId114" Type="http://schemas.openxmlformats.org/officeDocument/2006/relationships/customXml" Target="../ink/ink6186.xml"/><Relationship Id="rId461" Type="http://schemas.openxmlformats.org/officeDocument/2006/relationships/image" Target="../media/image1382.png"/><Relationship Id="rId559" Type="http://schemas.openxmlformats.org/officeDocument/2006/relationships/image" Target="../media/image1537.png"/><Relationship Id="rId198" Type="http://schemas.openxmlformats.org/officeDocument/2006/relationships/customXml" Target="../ink/ink6228.xml"/><Relationship Id="rId321" Type="http://schemas.openxmlformats.org/officeDocument/2006/relationships/image" Target="../media/image1295.png"/><Relationship Id="rId419" Type="http://schemas.openxmlformats.org/officeDocument/2006/relationships/image" Target="../media/image1356.png"/><Relationship Id="rId626" Type="http://schemas.openxmlformats.org/officeDocument/2006/relationships/customXml" Target="../ink/ink6443.xml"/><Relationship Id="rId265" Type="http://schemas.openxmlformats.org/officeDocument/2006/relationships/image" Target="../media/image1259.png"/><Relationship Id="rId472" Type="http://schemas.openxmlformats.org/officeDocument/2006/relationships/customXml" Target="../ink/ink6366.xml"/><Relationship Id="rId125" Type="http://schemas.openxmlformats.org/officeDocument/2006/relationships/image" Target="../media/image1182.png"/><Relationship Id="rId332" Type="http://schemas.openxmlformats.org/officeDocument/2006/relationships/customXml" Target="../ink/ink6295.xml"/><Relationship Id="rId637" Type="http://schemas.openxmlformats.org/officeDocument/2006/relationships/image" Target="../media/image1626.png"/><Relationship Id="rId276" Type="http://schemas.openxmlformats.org/officeDocument/2006/relationships/customXml" Target="../ink/ink6267.xml"/><Relationship Id="rId483" Type="http://schemas.openxmlformats.org/officeDocument/2006/relationships/image" Target="../media/image1395.png"/><Relationship Id="rId704" Type="http://schemas.openxmlformats.org/officeDocument/2006/relationships/customXml" Target="../ink/ink6472.xml"/><Relationship Id="rId40" Type="http://schemas.openxmlformats.org/officeDocument/2006/relationships/customXml" Target="../ink/ink6149.xml"/><Relationship Id="rId136" Type="http://schemas.openxmlformats.org/officeDocument/2006/relationships/customXml" Target="../ink/ink6197.xml"/><Relationship Id="rId343" Type="http://schemas.openxmlformats.org/officeDocument/2006/relationships/image" Target="../media/image1308.png"/><Relationship Id="rId550" Type="http://schemas.openxmlformats.org/officeDocument/2006/relationships/customXml" Target="../ink/ink6405.xml"/><Relationship Id="rId203" Type="http://schemas.openxmlformats.org/officeDocument/2006/relationships/image" Target="../media/image1225.png"/><Relationship Id="rId648" Type="http://schemas.openxmlformats.org/officeDocument/2006/relationships/customXml" Target="../ink/ink6454.xml"/><Relationship Id="rId287" Type="http://schemas.openxmlformats.org/officeDocument/2006/relationships/image" Target="../media/image1274.png"/><Relationship Id="rId410" Type="http://schemas.openxmlformats.org/officeDocument/2006/relationships/customXml" Target="../ink/ink6334.xml"/><Relationship Id="rId494" Type="http://schemas.openxmlformats.org/officeDocument/2006/relationships/customXml" Target="../ink/ink6377.xml"/><Relationship Id="rId508" Type="http://schemas.openxmlformats.org/officeDocument/2006/relationships/customXml" Target="../ink/ink6384.xml"/><Relationship Id="rId715" Type="http://schemas.openxmlformats.org/officeDocument/2006/relationships/image" Target="../media/image1749.png"/><Relationship Id="rId147" Type="http://schemas.openxmlformats.org/officeDocument/2006/relationships/image" Target="../media/image1194.png"/><Relationship Id="rId354" Type="http://schemas.openxmlformats.org/officeDocument/2006/relationships/customXml" Target="../ink/ink6306.xml"/><Relationship Id="rId51" Type="http://schemas.openxmlformats.org/officeDocument/2006/relationships/image" Target="../media/image1141.png"/><Relationship Id="rId561" Type="http://schemas.openxmlformats.org/officeDocument/2006/relationships/image" Target="../media/image1538.png"/><Relationship Id="rId659" Type="http://schemas.openxmlformats.org/officeDocument/2006/relationships/image" Target="../media/image1647.png"/><Relationship Id="rId214" Type="http://schemas.openxmlformats.org/officeDocument/2006/relationships/customXml" Target="../ink/ink6236.xml"/><Relationship Id="rId298" Type="http://schemas.openxmlformats.org/officeDocument/2006/relationships/customXml" Target="../ink/ink6278.xml"/><Relationship Id="rId421" Type="http://schemas.openxmlformats.org/officeDocument/2006/relationships/image" Target="../media/image1357.png"/><Relationship Id="rId519" Type="http://schemas.openxmlformats.org/officeDocument/2006/relationships/image" Target="../media/image1427.png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7.png"/><Relationship Id="rId671" Type="http://schemas.openxmlformats.org/officeDocument/2006/relationships/image" Target="../media/image1683.png"/><Relationship Id="rId21" Type="http://schemas.openxmlformats.org/officeDocument/2006/relationships/image" Target="../media/image1124.png"/><Relationship Id="rId324" Type="http://schemas.openxmlformats.org/officeDocument/2006/relationships/customXml" Target="../ink/ink6662.xml"/><Relationship Id="rId531" Type="http://schemas.openxmlformats.org/officeDocument/2006/relationships/image" Target="../media/image1464.png"/><Relationship Id="rId629" Type="http://schemas.openxmlformats.org/officeDocument/2006/relationships/image" Target="../media/image1622.png"/><Relationship Id="rId170" Type="http://schemas.openxmlformats.org/officeDocument/2006/relationships/customXml" Target="../ink/ink6585.xml"/><Relationship Id="rId836" Type="http://schemas.openxmlformats.org/officeDocument/2006/relationships/image" Target="../media/image1852.png"/><Relationship Id="rId268" Type="http://schemas.openxmlformats.org/officeDocument/2006/relationships/customXml" Target="../ink/ink6634.xml"/><Relationship Id="rId475" Type="http://schemas.openxmlformats.org/officeDocument/2006/relationships/image" Target="../media/image1389.png"/><Relationship Id="rId32" Type="http://schemas.openxmlformats.org/officeDocument/2006/relationships/customXml" Target="../ink/ink6517.xml"/><Relationship Id="rId128" Type="http://schemas.openxmlformats.org/officeDocument/2006/relationships/customXml" Target="../ink/ink6564.xml"/><Relationship Id="rId335" Type="http://schemas.openxmlformats.org/officeDocument/2006/relationships/image" Target="../media/image1304.png"/><Relationship Id="rId542" Type="http://schemas.openxmlformats.org/officeDocument/2006/relationships/customXml" Target="../ink/ink6772.xml"/><Relationship Id="rId181" Type="http://schemas.openxmlformats.org/officeDocument/2006/relationships/image" Target="../media/image1213.png"/><Relationship Id="rId402" Type="http://schemas.openxmlformats.org/officeDocument/2006/relationships/customXml" Target="../ink/ink6701.xml"/><Relationship Id="rId847" Type="http://schemas.openxmlformats.org/officeDocument/2006/relationships/customXml" Target="../ink/ink6880.xml"/><Relationship Id="rId279" Type="http://schemas.openxmlformats.org/officeDocument/2006/relationships/image" Target="../media/image1268.png"/><Relationship Id="rId486" Type="http://schemas.openxmlformats.org/officeDocument/2006/relationships/customXml" Target="../ink/ink6744.xml"/><Relationship Id="rId707" Type="http://schemas.openxmlformats.org/officeDocument/2006/relationships/image" Target="../media/image1705.png"/><Relationship Id="rId914" Type="http://schemas.openxmlformats.org/officeDocument/2006/relationships/image" Target="../media/image1899.png"/><Relationship Id="rId43" Type="http://schemas.openxmlformats.org/officeDocument/2006/relationships/image" Target="../media/image1136.png"/><Relationship Id="rId139" Type="http://schemas.openxmlformats.org/officeDocument/2006/relationships/image" Target="../media/image1189.png"/><Relationship Id="rId346" Type="http://schemas.openxmlformats.org/officeDocument/2006/relationships/customXml" Target="../ink/ink6673.xml"/><Relationship Id="rId553" Type="http://schemas.openxmlformats.org/officeDocument/2006/relationships/image" Target="../media/image1477.png"/><Relationship Id="rId192" Type="http://schemas.openxmlformats.org/officeDocument/2006/relationships/customXml" Target="../ink/ink6596.xml"/><Relationship Id="rId206" Type="http://schemas.openxmlformats.org/officeDocument/2006/relationships/customXml" Target="../ink/ink6603.xml"/><Relationship Id="rId413" Type="http://schemas.openxmlformats.org/officeDocument/2006/relationships/image" Target="../media/image1353.png"/><Relationship Id="rId858" Type="http://schemas.openxmlformats.org/officeDocument/2006/relationships/image" Target="../media/image1865.png"/><Relationship Id="rId497" Type="http://schemas.openxmlformats.org/officeDocument/2006/relationships/image" Target="../media/image1404.png"/><Relationship Id="rId620" Type="http://schemas.openxmlformats.org/officeDocument/2006/relationships/customXml" Target="../ink/ink6811.xml"/><Relationship Id="rId718" Type="http://schemas.openxmlformats.org/officeDocument/2006/relationships/customXml" Target="../ink/ink6850.xml"/><Relationship Id="rId357" Type="http://schemas.openxmlformats.org/officeDocument/2006/relationships/image" Target="../media/image1317.png"/><Relationship Id="rId54" Type="http://schemas.openxmlformats.org/officeDocument/2006/relationships/customXml" Target="../ink/ink6527.xml"/><Relationship Id="rId217" Type="http://schemas.openxmlformats.org/officeDocument/2006/relationships/image" Target="../media/image1233.png"/><Relationship Id="rId564" Type="http://schemas.openxmlformats.org/officeDocument/2006/relationships/customXml" Target="../ink/ink6783.xml"/><Relationship Id="rId424" Type="http://schemas.openxmlformats.org/officeDocument/2006/relationships/customXml" Target="../ink/ink6712.xml"/><Relationship Id="rId631" Type="http://schemas.openxmlformats.org/officeDocument/2006/relationships/image" Target="../media/image1623.png"/><Relationship Id="rId270" Type="http://schemas.openxmlformats.org/officeDocument/2006/relationships/customXml" Target="../ink/ink6635.xml"/><Relationship Id="rId65" Type="http://schemas.openxmlformats.org/officeDocument/2006/relationships/image" Target="../media/image1148.png"/><Relationship Id="rId130" Type="http://schemas.openxmlformats.org/officeDocument/2006/relationships/customXml" Target="../ink/ink6565.xml"/><Relationship Id="rId368" Type="http://schemas.openxmlformats.org/officeDocument/2006/relationships/customXml" Target="../ink/ink6684.xml"/><Relationship Id="rId575" Type="http://schemas.openxmlformats.org/officeDocument/2006/relationships/image" Target="../media/image1548.png"/><Relationship Id="rId228" Type="http://schemas.openxmlformats.org/officeDocument/2006/relationships/customXml" Target="../ink/ink6614.xml"/><Relationship Id="rId435" Type="http://schemas.openxmlformats.org/officeDocument/2006/relationships/image" Target="../media/image1365.png"/><Relationship Id="rId642" Type="http://schemas.openxmlformats.org/officeDocument/2006/relationships/customXml" Target="../ink/ink6822.xml"/><Relationship Id="rId281" Type="http://schemas.openxmlformats.org/officeDocument/2006/relationships/image" Target="../media/image1269.png"/><Relationship Id="rId502" Type="http://schemas.openxmlformats.org/officeDocument/2006/relationships/customXml" Target="../ink/ink6752.xml"/><Relationship Id="rId76" Type="http://schemas.openxmlformats.org/officeDocument/2006/relationships/customXml" Target="../ink/ink6538.xml"/><Relationship Id="rId141" Type="http://schemas.openxmlformats.org/officeDocument/2006/relationships/image" Target="../media/image1191.png"/><Relationship Id="rId379" Type="http://schemas.openxmlformats.org/officeDocument/2006/relationships/image" Target="../media/image1332.png"/><Relationship Id="rId586" Type="http://schemas.openxmlformats.org/officeDocument/2006/relationships/customXml" Target="../ink/ink6794.xml"/><Relationship Id="rId807" Type="http://schemas.openxmlformats.org/officeDocument/2006/relationships/customXml" Target="../ink/ink6860.xml"/><Relationship Id="rId7" Type="http://schemas.openxmlformats.org/officeDocument/2006/relationships/image" Target="../media/image1116.png"/><Relationship Id="rId239" Type="http://schemas.openxmlformats.org/officeDocument/2006/relationships/image" Target="../media/image1245.png"/><Relationship Id="rId446" Type="http://schemas.openxmlformats.org/officeDocument/2006/relationships/customXml" Target="../ink/ink6724.xml"/><Relationship Id="rId653" Type="http://schemas.openxmlformats.org/officeDocument/2006/relationships/image" Target="../media/image1636.png"/><Relationship Id="rId292" Type="http://schemas.openxmlformats.org/officeDocument/2006/relationships/customXml" Target="../ink/ink6646.xml"/><Relationship Id="rId306" Type="http://schemas.openxmlformats.org/officeDocument/2006/relationships/customXml" Target="../ink/ink6653.xml"/><Relationship Id="rId87" Type="http://schemas.openxmlformats.org/officeDocument/2006/relationships/image" Target="../media/image1161.png"/><Relationship Id="rId513" Type="http://schemas.openxmlformats.org/officeDocument/2006/relationships/image" Target="../media/image1424.png"/><Relationship Id="rId597" Type="http://schemas.openxmlformats.org/officeDocument/2006/relationships/image" Target="../media/image1565.png"/><Relationship Id="rId720" Type="http://schemas.openxmlformats.org/officeDocument/2006/relationships/customXml" Target="../ink/ink6851.xml"/><Relationship Id="rId818" Type="http://schemas.openxmlformats.org/officeDocument/2006/relationships/image" Target="../media/image1834.png"/><Relationship Id="rId152" Type="http://schemas.openxmlformats.org/officeDocument/2006/relationships/customXml" Target="../ink/ink6576.xml"/><Relationship Id="rId457" Type="http://schemas.openxmlformats.org/officeDocument/2006/relationships/image" Target="../media/image1378.png"/><Relationship Id="rId664" Type="http://schemas.openxmlformats.org/officeDocument/2006/relationships/customXml" Target="../ink/ink6833.xml"/><Relationship Id="rId14" Type="http://schemas.openxmlformats.org/officeDocument/2006/relationships/customXml" Target="../ink/ink6508.xml"/><Relationship Id="rId317" Type="http://schemas.openxmlformats.org/officeDocument/2006/relationships/image" Target="../media/image1293.png"/><Relationship Id="rId524" Type="http://schemas.openxmlformats.org/officeDocument/2006/relationships/customXml" Target="../ink/ink6763.xml"/><Relationship Id="rId98" Type="http://schemas.openxmlformats.org/officeDocument/2006/relationships/customXml" Target="../ink/ink6549.xml"/><Relationship Id="rId163" Type="http://schemas.openxmlformats.org/officeDocument/2006/relationships/image" Target="../media/image1203.png"/><Relationship Id="rId370" Type="http://schemas.openxmlformats.org/officeDocument/2006/relationships/customXml" Target="../ink/ink6685.xml"/><Relationship Id="rId829" Type="http://schemas.openxmlformats.org/officeDocument/2006/relationships/customXml" Target="../ink/ink6871.xml"/><Relationship Id="rId230" Type="http://schemas.openxmlformats.org/officeDocument/2006/relationships/customXml" Target="../ink/ink6615.xml"/><Relationship Id="rId468" Type="http://schemas.openxmlformats.org/officeDocument/2006/relationships/customXml" Target="../ink/ink6735.xml"/><Relationship Id="rId675" Type="http://schemas.openxmlformats.org/officeDocument/2006/relationships/image" Target="../media/image1685.png"/><Relationship Id="rId882" Type="http://schemas.openxmlformats.org/officeDocument/2006/relationships/image" Target="../media/image1879.png"/><Relationship Id="rId25" Type="http://schemas.openxmlformats.org/officeDocument/2006/relationships/image" Target="../media/image1126.png"/><Relationship Id="rId328" Type="http://schemas.openxmlformats.org/officeDocument/2006/relationships/customXml" Target="../ink/ink6664.xml"/><Relationship Id="rId535" Type="http://schemas.openxmlformats.org/officeDocument/2006/relationships/image" Target="../media/image1466.png"/><Relationship Id="rId174" Type="http://schemas.openxmlformats.org/officeDocument/2006/relationships/customXml" Target="../ink/ink6587.xml"/><Relationship Id="rId381" Type="http://schemas.openxmlformats.org/officeDocument/2006/relationships/image" Target="../media/image1333.png"/><Relationship Id="rId602" Type="http://schemas.openxmlformats.org/officeDocument/2006/relationships/customXml" Target="../ink/ink6802.xml"/><Relationship Id="rId241" Type="http://schemas.openxmlformats.org/officeDocument/2006/relationships/image" Target="../media/image1246.png"/><Relationship Id="rId479" Type="http://schemas.openxmlformats.org/officeDocument/2006/relationships/image" Target="../media/image1393.png"/><Relationship Id="rId907" Type="http://schemas.openxmlformats.org/officeDocument/2006/relationships/customXml" Target="../ink/ink6893.xml"/><Relationship Id="rId36" Type="http://schemas.openxmlformats.org/officeDocument/2006/relationships/customXml" Target="../ink/ink6518.xml"/><Relationship Id="rId339" Type="http://schemas.openxmlformats.org/officeDocument/2006/relationships/image" Target="../media/image1306.png"/><Relationship Id="rId546" Type="http://schemas.openxmlformats.org/officeDocument/2006/relationships/customXml" Target="../ink/ink6774.xml"/><Relationship Id="rId753" Type="http://schemas.openxmlformats.org/officeDocument/2006/relationships/image" Target="../media/image1733.png"/><Relationship Id="rId101" Type="http://schemas.openxmlformats.org/officeDocument/2006/relationships/image" Target="../media/image1168.png"/><Relationship Id="rId185" Type="http://schemas.openxmlformats.org/officeDocument/2006/relationships/image" Target="../media/image1215.png"/><Relationship Id="rId406" Type="http://schemas.openxmlformats.org/officeDocument/2006/relationships/customXml" Target="../ink/ink6703.xml"/><Relationship Id="rId392" Type="http://schemas.openxmlformats.org/officeDocument/2006/relationships/customXml" Target="../ink/ink6696.xml"/><Relationship Id="rId613" Type="http://schemas.openxmlformats.org/officeDocument/2006/relationships/image" Target="../media/image1612.png"/><Relationship Id="rId820" Type="http://schemas.openxmlformats.org/officeDocument/2006/relationships/image" Target="../media/image1835.png"/><Relationship Id="rId918" Type="http://schemas.openxmlformats.org/officeDocument/2006/relationships/image" Target="../media/image1903.png"/><Relationship Id="rId252" Type="http://schemas.openxmlformats.org/officeDocument/2006/relationships/customXml" Target="../ink/ink6626.xml"/><Relationship Id="rId47" Type="http://schemas.openxmlformats.org/officeDocument/2006/relationships/image" Target="../media/image1138.png"/><Relationship Id="rId112" Type="http://schemas.openxmlformats.org/officeDocument/2006/relationships/customXml" Target="../ink/ink6556.xml"/><Relationship Id="rId557" Type="http://schemas.openxmlformats.org/officeDocument/2006/relationships/image" Target="../media/image1536.png"/><Relationship Id="rId196" Type="http://schemas.openxmlformats.org/officeDocument/2006/relationships/customXml" Target="../ink/ink6598.xml"/><Relationship Id="rId417" Type="http://schemas.openxmlformats.org/officeDocument/2006/relationships/image" Target="../media/image1355.png"/><Relationship Id="rId624" Type="http://schemas.openxmlformats.org/officeDocument/2006/relationships/customXml" Target="../ink/ink6813.xml"/><Relationship Id="rId831" Type="http://schemas.openxmlformats.org/officeDocument/2006/relationships/customXml" Target="../ink/ink6872.xml"/><Relationship Id="rId263" Type="http://schemas.openxmlformats.org/officeDocument/2006/relationships/image" Target="../media/image1258.png"/><Relationship Id="rId470" Type="http://schemas.openxmlformats.org/officeDocument/2006/relationships/customXml" Target="../ink/ink6736.xml"/><Relationship Id="rId58" Type="http://schemas.openxmlformats.org/officeDocument/2006/relationships/customXml" Target="../ink/ink6529.xml"/><Relationship Id="rId123" Type="http://schemas.openxmlformats.org/officeDocument/2006/relationships/image" Target="../media/image1181.png"/><Relationship Id="rId330" Type="http://schemas.openxmlformats.org/officeDocument/2006/relationships/customXml" Target="../ink/ink6665.xml"/><Relationship Id="rId568" Type="http://schemas.openxmlformats.org/officeDocument/2006/relationships/customXml" Target="../ink/ink6785.xml"/><Relationship Id="rId428" Type="http://schemas.openxmlformats.org/officeDocument/2006/relationships/customXml" Target="../ink/ink6715.xml"/><Relationship Id="rId635" Type="http://schemas.openxmlformats.org/officeDocument/2006/relationships/image" Target="../media/image1625.png"/><Relationship Id="rId842" Type="http://schemas.openxmlformats.org/officeDocument/2006/relationships/image" Target="../media/image1855.png"/><Relationship Id="rId274" Type="http://schemas.openxmlformats.org/officeDocument/2006/relationships/customXml" Target="../ink/ink6637.xml"/><Relationship Id="rId481" Type="http://schemas.openxmlformats.org/officeDocument/2006/relationships/image" Target="../media/image1394.png"/><Relationship Id="rId702" Type="http://schemas.openxmlformats.org/officeDocument/2006/relationships/customXml" Target="../ink/ink6842.xml"/><Relationship Id="rId69" Type="http://schemas.openxmlformats.org/officeDocument/2006/relationships/image" Target="../media/image1151.png"/><Relationship Id="rId134" Type="http://schemas.openxmlformats.org/officeDocument/2006/relationships/customXml" Target="../ink/ink6567.xml"/><Relationship Id="rId579" Type="http://schemas.openxmlformats.org/officeDocument/2006/relationships/image" Target="../media/image1553.png"/><Relationship Id="rId341" Type="http://schemas.openxmlformats.org/officeDocument/2006/relationships/image" Target="../media/image1307.png"/><Relationship Id="rId439" Type="http://schemas.openxmlformats.org/officeDocument/2006/relationships/image" Target="../media/image1367.png"/><Relationship Id="rId646" Type="http://schemas.openxmlformats.org/officeDocument/2006/relationships/customXml" Target="../ink/ink6824.xml"/><Relationship Id="rId201" Type="http://schemas.openxmlformats.org/officeDocument/2006/relationships/image" Target="../media/image1224.png"/><Relationship Id="rId285" Type="http://schemas.openxmlformats.org/officeDocument/2006/relationships/image" Target="../media/image1273.png"/><Relationship Id="rId506" Type="http://schemas.openxmlformats.org/officeDocument/2006/relationships/customXml" Target="../ink/ink6754.xml"/><Relationship Id="rId853" Type="http://schemas.openxmlformats.org/officeDocument/2006/relationships/customXml" Target="../ink/ink6883.xml"/><Relationship Id="rId492" Type="http://schemas.openxmlformats.org/officeDocument/2006/relationships/customXml" Target="../ink/ink6747.xml"/><Relationship Id="rId713" Type="http://schemas.openxmlformats.org/officeDocument/2006/relationships/image" Target="../media/image1707.png"/><Relationship Id="rId145" Type="http://schemas.openxmlformats.org/officeDocument/2006/relationships/image" Target="../media/image1193.png"/><Relationship Id="rId352" Type="http://schemas.openxmlformats.org/officeDocument/2006/relationships/customXml" Target="../ink/ink6676.xml"/><Relationship Id="rId212" Type="http://schemas.openxmlformats.org/officeDocument/2006/relationships/customXml" Target="../ink/ink6606.xml"/><Relationship Id="rId657" Type="http://schemas.openxmlformats.org/officeDocument/2006/relationships/image" Target="../media/image1638.png"/><Relationship Id="rId296" Type="http://schemas.openxmlformats.org/officeDocument/2006/relationships/customXml" Target="../ink/ink6648.xml"/><Relationship Id="rId517" Type="http://schemas.openxmlformats.org/officeDocument/2006/relationships/image" Target="../media/image1426.png"/><Relationship Id="rId60" Type="http://schemas.openxmlformats.org/officeDocument/2006/relationships/customXml" Target="../ink/ink6530.xml"/><Relationship Id="rId156" Type="http://schemas.openxmlformats.org/officeDocument/2006/relationships/customXml" Target="../ink/ink6578.xml"/><Relationship Id="rId363" Type="http://schemas.openxmlformats.org/officeDocument/2006/relationships/image" Target="../media/image1322.png"/><Relationship Id="rId570" Type="http://schemas.openxmlformats.org/officeDocument/2006/relationships/customXml" Target="../ink/ink6786.xml"/><Relationship Id="rId223" Type="http://schemas.openxmlformats.org/officeDocument/2006/relationships/image" Target="../media/image1236.png"/><Relationship Id="rId430" Type="http://schemas.openxmlformats.org/officeDocument/2006/relationships/customXml" Target="../ink/ink6716.xml"/><Relationship Id="rId668" Type="http://schemas.openxmlformats.org/officeDocument/2006/relationships/customXml" Target="../ink/ink6835.xml"/><Relationship Id="rId18" Type="http://schemas.openxmlformats.org/officeDocument/2006/relationships/customXml" Target="../ink/ink6510.xml"/><Relationship Id="rId528" Type="http://schemas.openxmlformats.org/officeDocument/2006/relationships/customXml" Target="../ink/ink6765.xml"/><Relationship Id="rId167" Type="http://schemas.openxmlformats.org/officeDocument/2006/relationships/image" Target="../media/image1205.png"/><Relationship Id="rId374" Type="http://schemas.openxmlformats.org/officeDocument/2006/relationships/customXml" Target="../ink/ink6687.xml"/><Relationship Id="rId581" Type="http://schemas.openxmlformats.org/officeDocument/2006/relationships/image" Target="../media/image1554.png"/><Relationship Id="rId71" Type="http://schemas.openxmlformats.org/officeDocument/2006/relationships/image" Target="../media/image1152.png"/><Relationship Id="rId234" Type="http://schemas.openxmlformats.org/officeDocument/2006/relationships/customXml" Target="../ink/ink6617.xml"/><Relationship Id="rId802" Type="http://schemas.openxmlformats.org/officeDocument/2006/relationships/customXml" Target="../ink/ink6857.xml"/><Relationship Id="rId2" Type="http://schemas.openxmlformats.org/officeDocument/2006/relationships/customXml" Target="../ink/ink6502.xml"/><Relationship Id="rId29" Type="http://schemas.openxmlformats.org/officeDocument/2006/relationships/image" Target="../media/image1128.png"/><Relationship Id="rId441" Type="http://schemas.openxmlformats.org/officeDocument/2006/relationships/image" Target="../media/image1368.png"/><Relationship Id="rId539" Type="http://schemas.openxmlformats.org/officeDocument/2006/relationships/image" Target="../media/image1468.png"/><Relationship Id="rId746" Type="http://schemas.openxmlformats.org/officeDocument/2006/relationships/customXml" Target="../ink/ink6852.xml"/><Relationship Id="rId178" Type="http://schemas.openxmlformats.org/officeDocument/2006/relationships/customXml" Target="../ink/ink6589.xml"/><Relationship Id="rId301" Type="http://schemas.openxmlformats.org/officeDocument/2006/relationships/image" Target="../media/image1283.png"/><Relationship Id="rId82" Type="http://schemas.openxmlformats.org/officeDocument/2006/relationships/customXml" Target="../ink/ink6541.xml"/><Relationship Id="rId385" Type="http://schemas.openxmlformats.org/officeDocument/2006/relationships/image" Target="../media/image1335.png"/><Relationship Id="rId592" Type="http://schemas.openxmlformats.org/officeDocument/2006/relationships/customXml" Target="../ink/ink6797.xml"/><Relationship Id="rId606" Type="http://schemas.openxmlformats.org/officeDocument/2006/relationships/customXml" Target="../ink/ink6804.xml"/><Relationship Id="rId813" Type="http://schemas.openxmlformats.org/officeDocument/2006/relationships/customXml" Target="../ink/ink6863.xml"/><Relationship Id="rId245" Type="http://schemas.openxmlformats.org/officeDocument/2006/relationships/image" Target="../media/image1248.png"/><Relationship Id="rId452" Type="http://schemas.openxmlformats.org/officeDocument/2006/relationships/customXml" Target="../ink/ink6727.xml"/><Relationship Id="rId105" Type="http://schemas.openxmlformats.org/officeDocument/2006/relationships/image" Target="../media/image1171.png"/><Relationship Id="rId312" Type="http://schemas.openxmlformats.org/officeDocument/2006/relationships/customXml" Target="../ink/ink6656.xml"/><Relationship Id="rId93" Type="http://schemas.openxmlformats.org/officeDocument/2006/relationships/image" Target="../media/image1164.png"/><Relationship Id="rId189" Type="http://schemas.openxmlformats.org/officeDocument/2006/relationships/image" Target="../media/image1217.png"/><Relationship Id="rId396" Type="http://schemas.openxmlformats.org/officeDocument/2006/relationships/customXml" Target="../ink/ink6698.xml"/><Relationship Id="rId617" Type="http://schemas.openxmlformats.org/officeDocument/2006/relationships/image" Target="../media/image1614.png"/><Relationship Id="rId824" Type="http://schemas.openxmlformats.org/officeDocument/2006/relationships/image" Target="../media/image1844.png"/><Relationship Id="rId256" Type="http://schemas.openxmlformats.org/officeDocument/2006/relationships/customXml" Target="../ink/ink6628.xml"/><Relationship Id="rId463" Type="http://schemas.openxmlformats.org/officeDocument/2006/relationships/image" Target="../media/image1383.png"/><Relationship Id="rId670" Type="http://schemas.openxmlformats.org/officeDocument/2006/relationships/customXml" Target="../ink/ink6836.xml"/><Relationship Id="rId116" Type="http://schemas.openxmlformats.org/officeDocument/2006/relationships/customXml" Target="../ink/ink6558.xml"/><Relationship Id="rId323" Type="http://schemas.openxmlformats.org/officeDocument/2006/relationships/image" Target="../media/image1296.png"/><Relationship Id="rId530" Type="http://schemas.openxmlformats.org/officeDocument/2006/relationships/customXml" Target="../ink/ink6766.xml"/><Relationship Id="rId20" Type="http://schemas.openxmlformats.org/officeDocument/2006/relationships/customXml" Target="../ink/ink6511.xml"/><Relationship Id="rId628" Type="http://schemas.openxmlformats.org/officeDocument/2006/relationships/customXml" Target="../ink/ink6815.xml"/><Relationship Id="rId835" Type="http://schemas.openxmlformats.org/officeDocument/2006/relationships/customXml" Target="../ink/ink6874.xml"/><Relationship Id="rId267" Type="http://schemas.openxmlformats.org/officeDocument/2006/relationships/image" Target="../media/image1262.png"/><Relationship Id="rId474" Type="http://schemas.openxmlformats.org/officeDocument/2006/relationships/customXml" Target="../ink/ink6738.xml"/><Relationship Id="rId127" Type="http://schemas.openxmlformats.org/officeDocument/2006/relationships/image" Target="../media/image1183.png"/><Relationship Id="rId31" Type="http://schemas.openxmlformats.org/officeDocument/2006/relationships/image" Target="../media/image1129.png"/><Relationship Id="rId334" Type="http://schemas.openxmlformats.org/officeDocument/2006/relationships/customXml" Target="../ink/ink6667.xml"/><Relationship Id="rId541" Type="http://schemas.openxmlformats.org/officeDocument/2006/relationships/image" Target="../media/image1469.png"/><Relationship Id="rId639" Type="http://schemas.openxmlformats.org/officeDocument/2006/relationships/image" Target="../media/image1627.png"/><Relationship Id="rId180" Type="http://schemas.openxmlformats.org/officeDocument/2006/relationships/customXml" Target="../ink/ink6590.xml"/><Relationship Id="rId278" Type="http://schemas.openxmlformats.org/officeDocument/2006/relationships/customXml" Target="../ink/ink6639.xml"/><Relationship Id="rId401" Type="http://schemas.openxmlformats.org/officeDocument/2006/relationships/image" Target="../media/image1345.png"/><Relationship Id="rId846" Type="http://schemas.openxmlformats.org/officeDocument/2006/relationships/image" Target="../media/image1857.png"/><Relationship Id="rId485" Type="http://schemas.openxmlformats.org/officeDocument/2006/relationships/image" Target="../media/image1396.png"/><Relationship Id="rId706" Type="http://schemas.openxmlformats.org/officeDocument/2006/relationships/customXml" Target="../ink/ink6844.xml"/><Relationship Id="rId913" Type="http://schemas.openxmlformats.org/officeDocument/2006/relationships/customXml" Target="../ink/ink6896.xml"/><Relationship Id="rId42" Type="http://schemas.openxmlformats.org/officeDocument/2006/relationships/customXml" Target="../ink/ink6521.xml"/><Relationship Id="rId138" Type="http://schemas.openxmlformats.org/officeDocument/2006/relationships/customXml" Target="../ink/ink6569.xml"/><Relationship Id="rId345" Type="http://schemas.openxmlformats.org/officeDocument/2006/relationships/image" Target="../media/image1309.png"/><Relationship Id="rId552" Type="http://schemas.openxmlformats.org/officeDocument/2006/relationships/customXml" Target="../ink/ink6777.xml"/><Relationship Id="rId191" Type="http://schemas.openxmlformats.org/officeDocument/2006/relationships/image" Target="../media/image1218.png"/><Relationship Id="rId205" Type="http://schemas.openxmlformats.org/officeDocument/2006/relationships/image" Target="../media/image1226.png"/><Relationship Id="rId412" Type="http://schemas.openxmlformats.org/officeDocument/2006/relationships/customXml" Target="../ink/ink6706.xml"/><Relationship Id="rId857" Type="http://schemas.openxmlformats.org/officeDocument/2006/relationships/customXml" Target="../ink/ink6885.xml"/><Relationship Id="rId289" Type="http://schemas.openxmlformats.org/officeDocument/2006/relationships/image" Target="../media/image1275.png"/><Relationship Id="rId496" Type="http://schemas.openxmlformats.org/officeDocument/2006/relationships/customXml" Target="../ink/ink6749.xml"/><Relationship Id="rId717" Type="http://schemas.openxmlformats.org/officeDocument/2006/relationships/image" Target="../media/image1752.png"/><Relationship Id="rId53" Type="http://schemas.openxmlformats.org/officeDocument/2006/relationships/image" Target="../media/image1142.png"/><Relationship Id="rId149" Type="http://schemas.openxmlformats.org/officeDocument/2006/relationships/image" Target="../media/image1195.png"/><Relationship Id="rId356" Type="http://schemas.openxmlformats.org/officeDocument/2006/relationships/customXml" Target="../ink/ink6678.xml"/><Relationship Id="rId563" Type="http://schemas.openxmlformats.org/officeDocument/2006/relationships/image" Target="../media/image1539.png"/><Relationship Id="rId216" Type="http://schemas.openxmlformats.org/officeDocument/2006/relationships/customXml" Target="../ink/ink6608.xml"/><Relationship Id="rId423" Type="http://schemas.openxmlformats.org/officeDocument/2006/relationships/image" Target="../media/image1358.png"/><Relationship Id="rId630" Type="http://schemas.openxmlformats.org/officeDocument/2006/relationships/customXml" Target="../ink/ink6816.xml"/><Relationship Id="rId22" Type="http://schemas.openxmlformats.org/officeDocument/2006/relationships/customXml" Target="../ink/ink6512.xml"/><Relationship Id="rId64" Type="http://schemas.openxmlformats.org/officeDocument/2006/relationships/customXml" Target="../ink/ink6532.xml"/><Relationship Id="rId118" Type="http://schemas.openxmlformats.org/officeDocument/2006/relationships/customXml" Target="../ink/ink6559.xml"/><Relationship Id="rId325" Type="http://schemas.openxmlformats.org/officeDocument/2006/relationships/image" Target="../media/image1297.png"/><Relationship Id="rId367" Type="http://schemas.openxmlformats.org/officeDocument/2006/relationships/image" Target="../media/image1324.png"/><Relationship Id="rId532" Type="http://schemas.openxmlformats.org/officeDocument/2006/relationships/customXml" Target="../ink/ink6767.xml"/><Relationship Id="rId574" Type="http://schemas.openxmlformats.org/officeDocument/2006/relationships/customXml" Target="../ink/ink6788.xml"/><Relationship Id="rId171" Type="http://schemas.openxmlformats.org/officeDocument/2006/relationships/image" Target="../media/image1207.png"/><Relationship Id="rId227" Type="http://schemas.openxmlformats.org/officeDocument/2006/relationships/image" Target="../media/image1238.png"/><Relationship Id="rId837" Type="http://schemas.openxmlformats.org/officeDocument/2006/relationships/customXml" Target="../ink/ink6875.xml"/><Relationship Id="rId879" Type="http://schemas.openxmlformats.org/officeDocument/2006/relationships/customXml" Target="../ink/ink6888.xml"/><Relationship Id="rId269" Type="http://schemas.openxmlformats.org/officeDocument/2006/relationships/image" Target="../media/image1263.png"/><Relationship Id="rId434" Type="http://schemas.openxmlformats.org/officeDocument/2006/relationships/customXml" Target="../ink/ink6718.xml"/><Relationship Id="rId476" Type="http://schemas.openxmlformats.org/officeDocument/2006/relationships/customXml" Target="../ink/ink6739.xml"/><Relationship Id="rId641" Type="http://schemas.openxmlformats.org/officeDocument/2006/relationships/image" Target="../media/image1628.png"/><Relationship Id="rId904" Type="http://schemas.openxmlformats.org/officeDocument/2006/relationships/image" Target="../media/image1894.png"/><Relationship Id="rId129" Type="http://schemas.openxmlformats.org/officeDocument/2006/relationships/image" Target="../media/image1184.png"/><Relationship Id="rId280" Type="http://schemas.openxmlformats.org/officeDocument/2006/relationships/customXml" Target="../ink/ink6640.xml"/><Relationship Id="rId336" Type="http://schemas.openxmlformats.org/officeDocument/2006/relationships/customXml" Target="../ink/ink6668.xml"/><Relationship Id="rId501" Type="http://schemas.openxmlformats.org/officeDocument/2006/relationships/image" Target="../media/image1416.png"/><Relationship Id="rId543" Type="http://schemas.openxmlformats.org/officeDocument/2006/relationships/image" Target="../media/image1472.png"/><Relationship Id="rId33" Type="http://schemas.openxmlformats.org/officeDocument/2006/relationships/image" Target="../media/image1131.png"/><Relationship Id="rId75" Type="http://schemas.openxmlformats.org/officeDocument/2006/relationships/image" Target="../media/image1154.png"/><Relationship Id="rId140" Type="http://schemas.openxmlformats.org/officeDocument/2006/relationships/customXml" Target="../ink/ink6570.xml"/><Relationship Id="rId182" Type="http://schemas.openxmlformats.org/officeDocument/2006/relationships/customXml" Target="../ink/ink6591.xml"/><Relationship Id="rId378" Type="http://schemas.openxmlformats.org/officeDocument/2006/relationships/customXml" Target="../ink/ink6689.xml"/><Relationship Id="rId403" Type="http://schemas.openxmlformats.org/officeDocument/2006/relationships/image" Target="../media/image1346.png"/><Relationship Id="rId585" Type="http://schemas.openxmlformats.org/officeDocument/2006/relationships/image" Target="../media/image1556.png"/><Relationship Id="rId750" Type="http://schemas.openxmlformats.org/officeDocument/2006/relationships/customXml" Target="../ink/ink6854.xml"/><Relationship Id="rId806" Type="http://schemas.openxmlformats.org/officeDocument/2006/relationships/image" Target="../media/image1826.png"/><Relationship Id="rId848" Type="http://schemas.openxmlformats.org/officeDocument/2006/relationships/image" Target="../media/image1858.png"/><Relationship Id="rId6" Type="http://schemas.openxmlformats.org/officeDocument/2006/relationships/customXml" Target="../ink/ink6504.xml"/><Relationship Id="rId238" Type="http://schemas.openxmlformats.org/officeDocument/2006/relationships/customXml" Target="../ink/ink6619.xml"/><Relationship Id="rId445" Type="http://schemas.openxmlformats.org/officeDocument/2006/relationships/image" Target="../media/image1372.png"/><Relationship Id="rId487" Type="http://schemas.openxmlformats.org/officeDocument/2006/relationships/image" Target="../media/image1397.png"/><Relationship Id="rId610" Type="http://schemas.openxmlformats.org/officeDocument/2006/relationships/customXml" Target="../ink/ink6806.xml"/><Relationship Id="rId652" Type="http://schemas.openxmlformats.org/officeDocument/2006/relationships/customXml" Target="../ink/ink6827.xml"/><Relationship Id="rId708" Type="http://schemas.openxmlformats.org/officeDocument/2006/relationships/customXml" Target="../ink/ink6845.xml"/><Relationship Id="rId915" Type="http://schemas.openxmlformats.org/officeDocument/2006/relationships/customXml" Target="../ink/ink6897.xml"/><Relationship Id="rId291" Type="http://schemas.openxmlformats.org/officeDocument/2006/relationships/image" Target="../media/image1276.png"/><Relationship Id="rId305" Type="http://schemas.openxmlformats.org/officeDocument/2006/relationships/image" Target="../media/image1285.png"/><Relationship Id="rId347" Type="http://schemas.openxmlformats.org/officeDocument/2006/relationships/image" Target="../media/image1312.png"/><Relationship Id="rId512" Type="http://schemas.openxmlformats.org/officeDocument/2006/relationships/customXml" Target="../ink/ink6757.xml"/><Relationship Id="rId44" Type="http://schemas.openxmlformats.org/officeDocument/2006/relationships/customXml" Target="../ink/ink6522.xml"/><Relationship Id="rId86" Type="http://schemas.openxmlformats.org/officeDocument/2006/relationships/customXml" Target="../ink/ink6543.xml"/><Relationship Id="rId151" Type="http://schemas.openxmlformats.org/officeDocument/2006/relationships/image" Target="../media/image1196.png"/><Relationship Id="rId389" Type="http://schemas.openxmlformats.org/officeDocument/2006/relationships/image" Target="../media/image1337.png"/><Relationship Id="rId554" Type="http://schemas.openxmlformats.org/officeDocument/2006/relationships/customXml" Target="../ink/ink6778.xml"/><Relationship Id="rId596" Type="http://schemas.openxmlformats.org/officeDocument/2006/relationships/customXml" Target="../ink/ink6799.xml"/><Relationship Id="rId817" Type="http://schemas.openxmlformats.org/officeDocument/2006/relationships/customXml" Target="../ink/ink6865.xml"/><Relationship Id="rId859" Type="http://schemas.openxmlformats.org/officeDocument/2006/relationships/customXml" Target="../ink/ink6886.xml"/><Relationship Id="rId193" Type="http://schemas.openxmlformats.org/officeDocument/2006/relationships/image" Target="../media/image1219.png"/><Relationship Id="rId207" Type="http://schemas.openxmlformats.org/officeDocument/2006/relationships/image" Target="../media/image1227.png"/><Relationship Id="rId249" Type="http://schemas.openxmlformats.org/officeDocument/2006/relationships/image" Target="../media/image1251.png"/><Relationship Id="rId414" Type="http://schemas.openxmlformats.org/officeDocument/2006/relationships/customXml" Target="../ink/ink6707.xml"/><Relationship Id="rId456" Type="http://schemas.openxmlformats.org/officeDocument/2006/relationships/customXml" Target="../ink/ink6729.xml"/><Relationship Id="rId498" Type="http://schemas.openxmlformats.org/officeDocument/2006/relationships/customXml" Target="../ink/ink6750.xml"/><Relationship Id="rId621" Type="http://schemas.openxmlformats.org/officeDocument/2006/relationships/image" Target="../media/image1616.png"/><Relationship Id="rId663" Type="http://schemas.openxmlformats.org/officeDocument/2006/relationships/image" Target="../media/image1649.png"/><Relationship Id="rId13" Type="http://schemas.openxmlformats.org/officeDocument/2006/relationships/image" Target="../media/image1119.png"/><Relationship Id="rId109" Type="http://schemas.openxmlformats.org/officeDocument/2006/relationships/image" Target="../media/image1173.png"/><Relationship Id="rId260" Type="http://schemas.openxmlformats.org/officeDocument/2006/relationships/customXml" Target="../ink/ink6630.xml"/><Relationship Id="rId316" Type="http://schemas.openxmlformats.org/officeDocument/2006/relationships/customXml" Target="../ink/ink6658.xml"/><Relationship Id="rId523" Type="http://schemas.openxmlformats.org/officeDocument/2006/relationships/image" Target="../media/image1429.png"/><Relationship Id="rId719" Type="http://schemas.openxmlformats.org/officeDocument/2006/relationships/image" Target="../media/image1753.png"/><Relationship Id="rId55" Type="http://schemas.openxmlformats.org/officeDocument/2006/relationships/image" Target="../media/image1143.png"/><Relationship Id="rId97" Type="http://schemas.openxmlformats.org/officeDocument/2006/relationships/image" Target="../media/image1166.png"/><Relationship Id="rId120" Type="http://schemas.openxmlformats.org/officeDocument/2006/relationships/customXml" Target="../ink/ink6560.xml"/><Relationship Id="rId358" Type="http://schemas.openxmlformats.org/officeDocument/2006/relationships/customXml" Target="../ink/ink6679.xml"/><Relationship Id="rId565" Type="http://schemas.openxmlformats.org/officeDocument/2006/relationships/image" Target="../media/image1543.png"/><Relationship Id="rId828" Type="http://schemas.openxmlformats.org/officeDocument/2006/relationships/image" Target="../media/image1846.png"/><Relationship Id="rId162" Type="http://schemas.openxmlformats.org/officeDocument/2006/relationships/customXml" Target="../ink/ink6581.xml"/><Relationship Id="rId218" Type="http://schemas.openxmlformats.org/officeDocument/2006/relationships/customXml" Target="../ink/ink6609.xml"/><Relationship Id="rId425" Type="http://schemas.openxmlformats.org/officeDocument/2006/relationships/customXml" Target="../ink/ink6713.xml"/><Relationship Id="rId467" Type="http://schemas.openxmlformats.org/officeDocument/2006/relationships/image" Target="../media/image1385.png"/><Relationship Id="rId632" Type="http://schemas.openxmlformats.org/officeDocument/2006/relationships/customXml" Target="../ink/ink6817.xml"/><Relationship Id="rId271" Type="http://schemas.openxmlformats.org/officeDocument/2006/relationships/image" Target="../media/image1264.png"/><Relationship Id="rId674" Type="http://schemas.openxmlformats.org/officeDocument/2006/relationships/customXml" Target="../ink/ink6838.xml"/><Relationship Id="rId881" Type="http://schemas.openxmlformats.org/officeDocument/2006/relationships/customXml" Target="../ink/ink6889.xml"/><Relationship Id="rId24" Type="http://schemas.openxmlformats.org/officeDocument/2006/relationships/customXml" Target="../ink/ink6513.xml"/><Relationship Id="rId66" Type="http://schemas.openxmlformats.org/officeDocument/2006/relationships/customXml" Target="../ink/ink6533.xml"/><Relationship Id="rId131" Type="http://schemas.openxmlformats.org/officeDocument/2006/relationships/image" Target="../media/image1185.png"/><Relationship Id="rId327" Type="http://schemas.openxmlformats.org/officeDocument/2006/relationships/image" Target="../media/image1298.png"/><Relationship Id="rId369" Type="http://schemas.openxmlformats.org/officeDocument/2006/relationships/image" Target="../media/image1325.png"/><Relationship Id="rId534" Type="http://schemas.openxmlformats.org/officeDocument/2006/relationships/customXml" Target="../ink/ink6768.xml"/><Relationship Id="rId576" Type="http://schemas.openxmlformats.org/officeDocument/2006/relationships/customXml" Target="../ink/ink6789.xml"/><Relationship Id="rId839" Type="http://schemas.openxmlformats.org/officeDocument/2006/relationships/customXml" Target="../ink/ink6876.xml"/><Relationship Id="rId173" Type="http://schemas.openxmlformats.org/officeDocument/2006/relationships/image" Target="../media/image1208.png"/><Relationship Id="rId229" Type="http://schemas.openxmlformats.org/officeDocument/2006/relationships/image" Target="../media/image1239.png"/><Relationship Id="rId380" Type="http://schemas.openxmlformats.org/officeDocument/2006/relationships/customXml" Target="../ink/ink6690.xml"/><Relationship Id="rId436" Type="http://schemas.openxmlformats.org/officeDocument/2006/relationships/customXml" Target="../ink/ink6719.xml"/><Relationship Id="rId601" Type="http://schemas.openxmlformats.org/officeDocument/2006/relationships/image" Target="../media/image1567.png"/><Relationship Id="rId643" Type="http://schemas.openxmlformats.org/officeDocument/2006/relationships/image" Target="../media/image1629.png"/><Relationship Id="rId240" Type="http://schemas.openxmlformats.org/officeDocument/2006/relationships/customXml" Target="../ink/ink6620.xml"/><Relationship Id="rId478" Type="http://schemas.openxmlformats.org/officeDocument/2006/relationships/customXml" Target="../ink/ink6740.xml"/><Relationship Id="rId850" Type="http://schemas.openxmlformats.org/officeDocument/2006/relationships/image" Target="../media/image1859.png"/><Relationship Id="rId906" Type="http://schemas.openxmlformats.org/officeDocument/2006/relationships/image" Target="../media/image1895.png"/><Relationship Id="rId35" Type="http://schemas.openxmlformats.org/officeDocument/2006/relationships/image" Target="../media/image1132.png"/><Relationship Id="rId77" Type="http://schemas.openxmlformats.org/officeDocument/2006/relationships/image" Target="../media/image1155.png"/><Relationship Id="rId100" Type="http://schemas.openxmlformats.org/officeDocument/2006/relationships/customXml" Target="../ink/ink6550.xml"/><Relationship Id="rId282" Type="http://schemas.openxmlformats.org/officeDocument/2006/relationships/customXml" Target="../ink/ink6641.xml"/><Relationship Id="rId338" Type="http://schemas.openxmlformats.org/officeDocument/2006/relationships/customXml" Target="../ink/ink6669.xml"/><Relationship Id="rId503" Type="http://schemas.openxmlformats.org/officeDocument/2006/relationships/image" Target="../media/image1417.png"/><Relationship Id="rId545" Type="http://schemas.openxmlformats.org/officeDocument/2006/relationships/image" Target="../media/image1473.png"/><Relationship Id="rId587" Type="http://schemas.openxmlformats.org/officeDocument/2006/relationships/image" Target="../media/image1557.png"/><Relationship Id="rId710" Type="http://schemas.openxmlformats.org/officeDocument/2006/relationships/customXml" Target="../ink/ink6846.xml"/><Relationship Id="rId752" Type="http://schemas.openxmlformats.org/officeDocument/2006/relationships/customXml" Target="../ink/ink6855.xml"/><Relationship Id="rId808" Type="http://schemas.openxmlformats.org/officeDocument/2006/relationships/image" Target="../media/image1827.png"/><Relationship Id="rId8" Type="http://schemas.openxmlformats.org/officeDocument/2006/relationships/customXml" Target="../ink/ink6505.xml"/><Relationship Id="rId142" Type="http://schemas.openxmlformats.org/officeDocument/2006/relationships/customXml" Target="../ink/ink6571.xml"/><Relationship Id="rId184" Type="http://schemas.openxmlformats.org/officeDocument/2006/relationships/customXml" Target="../ink/ink6592.xml"/><Relationship Id="rId391" Type="http://schemas.openxmlformats.org/officeDocument/2006/relationships/image" Target="../media/image1338.png"/><Relationship Id="rId405" Type="http://schemas.openxmlformats.org/officeDocument/2006/relationships/image" Target="../media/image1347.png"/><Relationship Id="rId447" Type="http://schemas.openxmlformats.org/officeDocument/2006/relationships/image" Target="../media/image1373.png"/><Relationship Id="rId612" Type="http://schemas.openxmlformats.org/officeDocument/2006/relationships/customXml" Target="../ink/ink6807.xml"/><Relationship Id="rId251" Type="http://schemas.openxmlformats.org/officeDocument/2006/relationships/image" Target="../media/image1252.png"/><Relationship Id="rId489" Type="http://schemas.openxmlformats.org/officeDocument/2006/relationships/image" Target="../media/image1398.png"/><Relationship Id="rId654" Type="http://schemas.openxmlformats.org/officeDocument/2006/relationships/customXml" Target="../ink/ink6828.xml"/><Relationship Id="rId917" Type="http://schemas.openxmlformats.org/officeDocument/2006/relationships/customXml" Target="../ink/ink6898.xml"/><Relationship Id="rId46" Type="http://schemas.openxmlformats.org/officeDocument/2006/relationships/customXml" Target="../ink/ink6523.xml"/><Relationship Id="rId293" Type="http://schemas.openxmlformats.org/officeDocument/2006/relationships/image" Target="../media/image1277.png"/><Relationship Id="rId307" Type="http://schemas.openxmlformats.org/officeDocument/2006/relationships/image" Target="../media/image1286.png"/><Relationship Id="rId349" Type="http://schemas.openxmlformats.org/officeDocument/2006/relationships/image" Target="../media/image1313.png"/><Relationship Id="rId514" Type="http://schemas.openxmlformats.org/officeDocument/2006/relationships/customXml" Target="../ink/ink6758.xml"/><Relationship Id="rId556" Type="http://schemas.openxmlformats.org/officeDocument/2006/relationships/customXml" Target="../ink/ink6779.xml"/><Relationship Id="rId88" Type="http://schemas.openxmlformats.org/officeDocument/2006/relationships/customXml" Target="../ink/ink6544.xml"/><Relationship Id="rId111" Type="http://schemas.openxmlformats.org/officeDocument/2006/relationships/image" Target="../media/image1174.png"/><Relationship Id="rId153" Type="http://schemas.openxmlformats.org/officeDocument/2006/relationships/image" Target="../media/image1197.png"/><Relationship Id="rId195" Type="http://schemas.openxmlformats.org/officeDocument/2006/relationships/image" Target="../media/image1221.png"/><Relationship Id="rId209" Type="http://schemas.openxmlformats.org/officeDocument/2006/relationships/image" Target="../media/image1228.png"/><Relationship Id="rId360" Type="http://schemas.openxmlformats.org/officeDocument/2006/relationships/customXml" Target="../ink/ink6680.xml"/><Relationship Id="rId416" Type="http://schemas.openxmlformats.org/officeDocument/2006/relationships/customXml" Target="../ink/ink6708.xml"/><Relationship Id="rId598" Type="http://schemas.openxmlformats.org/officeDocument/2006/relationships/customXml" Target="../ink/ink6800.xml"/><Relationship Id="rId819" Type="http://schemas.openxmlformats.org/officeDocument/2006/relationships/customXml" Target="../ink/ink6866.xml"/><Relationship Id="rId220" Type="http://schemas.openxmlformats.org/officeDocument/2006/relationships/customXml" Target="../ink/ink6610.xml"/><Relationship Id="rId458" Type="http://schemas.openxmlformats.org/officeDocument/2006/relationships/customXml" Target="../ink/ink6730.xml"/><Relationship Id="rId623" Type="http://schemas.openxmlformats.org/officeDocument/2006/relationships/image" Target="../media/image1617.png"/><Relationship Id="rId665" Type="http://schemas.openxmlformats.org/officeDocument/2006/relationships/image" Target="../media/image1652.png"/><Relationship Id="rId830" Type="http://schemas.openxmlformats.org/officeDocument/2006/relationships/image" Target="../media/image1847.png"/><Relationship Id="rId15" Type="http://schemas.openxmlformats.org/officeDocument/2006/relationships/image" Target="../media/image1121.png"/><Relationship Id="rId57" Type="http://schemas.openxmlformats.org/officeDocument/2006/relationships/image" Target="../media/image1144.png"/><Relationship Id="rId262" Type="http://schemas.openxmlformats.org/officeDocument/2006/relationships/customXml" Target="../ink/ink6631.xml"/><Relationship Id="rId318" Type="http://schemas.openxmlformats.org/officeDocument/2006/relationships/customXml" Target="../ink/ink6659.xml"/><Relationship Id="rId525" Type="http://schemas.openxmlformats.org/officeDocument/2006/relationships/image" Target="../media/image1432.png"/><Relationship Id="rId567" Type="http://schemas.openxmlformats.org/officeDocument/2006/relationships/image" Target="../media/image1544.png"/><Relationship Id="rId99" Type="http://schemas.openxmlformats.org/officeDocument/2006/relationships/image" Target="../media/image1167.png"/><Relationship Id="rId122" Type="http://schemas.openxmlformats.org/officeDocument/2006/relationships/customXml" Target="../ink/ink6561.xml"/><Relationship Id="rId164" Type="http://schemas.openxmlformats.org/officeDocument/2006/relationships/customXml" Target="../ink/ink6582.xml"/><Relationship Id="rId371" Type="http://schemas.openxmlformats.org/officeDocument/2006/relationships/image" Target="../media/image1326.png"/><Relationship Id="rId427" Type="http://schemas.openxmlformats.org/officeDocument/2006/relationships/image" Target="../media/image1359.png"/><Relationship Id="rId469" Type="http://schemas.openxmlformats.org/officeDocument/2006/relationships/image" Target="../media/image1386.png"/><Relationship Id="rId634" Type="http://schemas.openxmlformats.org/officeDocument/2006/relationships/customXml" Target="../ink/ink6818.xml"/><Relationship Id="rId676" Type="http://schemas.openxmlformats.org/officeDocument/2006/relationships/customXml" Target="../ink/ink6839.xml"/><Relationship Id="rId841" Type="http://schemas.openxmlformats.org/officeDocument/2006/relationships/customXml" Target="../ink/ink6877.xml"/><Relationship Id="rId883" Type="http://schemas.openxmlformats.org/officeDocument/2006/relationships/customXml" Target="../ink/ink6890.xml"/><Relationship Id="rId26" Type="http://schemas.openxmlformats.org/officeDocument/2006/relationships/customXml" Target="../ink/ink6514.xml"/><Relationship Id="rId231" Type="http://schemas.openxmlformats.org/officeDocument/2006/relationships/image" Target="../media/image1241.png"/><Relationship Id="rId273" Type="http://schemas.openxmlformats.org/officeDocument/2006/relationships/image" Target="../media/image1265.png"/><Relationship Id="rId329" Type="http://schemas.openxmlformats.org/officeDocument/2006/relationships/image" Target="../media/image1299.png"/><Relationship Id="rId480" Type="http://schemas.openxmlformats.org/officeDocument/2006/relationships/customXml" Target="../ink/ink6741.xml"/><Relationship Id="rId536" Type="http://schemas.openxmlformats.org/officeDocument/2006/relationships/customXml" Target="../ink/ink6769.xml"/><Relationship Id="rId701" Type="http://schemas.openxmlformats.org/officeDocument/2006/relationships/image" Target="../media/image1702.png"/><Relationship Id="rId68" Type="http://schemas.openxmlformats.org/officeDocument/2006/relationships/customXml" Target="../ink/ink6534.xml"/><Relationship Id="rId133" Type="http://schemas.openxmlformats.org/officeDocument/2006/relationships/image" Target="../media/image1186.png"/><Relationship Id="rId175" Type="http://schemas.openxmlformats.org/officeDocument/2006/relationships/image" Target="../media/image1209.png"/><Relationship Id="rId340" Type="http://schemas.openxmlformats.org/officeDocument/2006/relationships/customXml" Target="../ink/ink6670.xml"/><Relationship Id="rId578" Type="http://schemas.openxmlformats.org/officeDocument/2006/relationships/customXml" Target="../ink/ink6790.xml"/><Relationship Id="rId200" Type="http://schemas.openxmlformats.org/officeDocument/2006/relationships/customXml" Target="../ink/ink6600.xml"/><Relationship Id="rId382" Type="http://schemas.openxmlformats.org/officeDocument/2006/relationships/customXml" Target="../ink/ink6691.xml"/><Relationship Id="rId438" Type="http://schemas.openxmlformats.org/officeDocument/2006/relationships/customXml" Target="../ink/ink6720.xml"/><Relationship Id="rId603" Type="http://schemas.openxmlformats.org/officeDocument/2006/relationships/image" Target="../media/image1568.png"/><Relationship Id="rId645" Type="http://schemas.openxmlformats.org/officeDocument/2006/relationships/image" Target="../media/image1632.png"/><Relationship Id="rId810" Type="http://schemas.openxmlformats.org/officeDocument/2006/relationships/image" Target="../media/image1828.png"/><Relationship Id="rId852" Type="http://schemas.openxmlformats.org/officeDocument/2006/relationships/image" Target="../media/image1862.png"/><Relationship Id="rId908" Type="http://schemas.openxmlformats.org/officeDocument/2006/relationships/image" Target="../media/image1896.png"/><Relationship Id="rId242" Type="http://schemas.openxmlformats.org/officeDocument/2006/relationships/customXml" Target="../ink/ink6621.xml"/><Relationship Id="rId284" Type="http://schemas.openxmlformats.org/officeDocument/2006/relationships/customXml" Target="../ink/ink6642.xml"/><Relationship Id="rId491" Type="http://schemas.openxmlformats.org/officeDocument/2006/relationships/image" Target="../media/image1399.png"/><Relationship Id="rId505" Type="http://schemas.openxmlformats.org/officeDocument/2006/relationships/image" Target="../media/image1418.png"/><Relationship Id="rId712" Type="http://schemas.openxmlformats.org/officeDocument/2006/relationships/customXml" Target="../ink/ink6847.xml"/><Relationship Id="rId37" Type="http://schemas.openxmlformats.org/officeDocument/2006/relationships/image" Target="../media/image1133.png"/><Relationship Id="rId79" Type="http://schemas.openxmlformats.org/officeDocument/2006/relationships/image" Target="../media/image1156.png"/><Relationship Id="rId102" Type="http://schemas.openxmlformats.org/officeDocument/2006/relationships/customXml" Target="../ink/ink6551.xml"/><Relationship Id="rId144" Type="http://schemas.openxmlformats.org/officeDocument/2006/relationships/customXml" Target="../ink/ink6572.xml"/><Relationship Id="rId547" Type="http://schemas.openxmlformats.org/officeDocument/2006/relationships/image" Target="../media/image1474.png"/><Relationship Id="rId589" Type="http://schemas.openxmlformats.org/officeDocument/2006/relationships/image" Target="../media/image1558.png"/><Relationship Id="rId754" Type="http://schemas.openxmlformats.org/officeDocument/2006/relationships/customXml" Target="../ink/ink6856.xml"/><Relationship Id="rId90" Type="http://schemas.openxmlformats.org/officeDocument/2006/relationships/customXml" Target="../ink/ink6545.xml"/><Relationship Id="rId186" Type="http://schemas.openxmlformats.org/officeDocument/2006/relationships/customXml" Target="../ink/ink6593.xml"/><Relationship Id="rId351" Type="http://schemas.openxmlformats.org/officeDocument/2006/relationships/image" Target="../media/image1314.png"/><Relationship Id="rId393" Type="http://schemas.openxmlformats.org/officeDocument/2006/relationships/image" Target="../media/image1339.png"/><Relationship Id="rId407" Type="http://schemas.openxmlformats.org/officeDocument/2006/relationships/image" Target="../media/image1348.png"/><Relationship Id="rId449" Type="http://schemas.openxmlformats.org/officeDocument/2006/relationships/image" Target="../media/image1374.png"/><Relationship Id="rId614" Type="http://schemas.openxmlformats.org/officeDocument/2006/relationships/customXml" Target="../ink/ink6808.xml"/><Relationship Id="rId656" Type="http://schemas.openxmlformats.org/officeDocument/2006/relationships/customXml" Target="../ink/ink6829.xml"/><Relationship Id="rId821" Type="http://schemas.openxmlformats.org/officeDocument/2006/relationships/customXml" Target="../ink/ink6867.xml"/><Relationship Id="rId211" Type="http://schemas.openxmlformats.org/officeDocument/2006/relationships/image" Target="../media/image1229.png"/><Relationship Id="rId253" Type="http://schemas.openxmlformats.org/officeDocument/2006/relationships/image" Target="../media/image1253.png"/><Relationship Id="rId295" Type="http://schemas.openxmlformats.org/officeDocument/2006/relationships/image" Target="../media/image1278.png"/><Relationship Id="rId309" Type="http://schemas.openxmlformats.org/officeDocument/2006/relationships/image" Target="../media/image1287.png"/><Relationship Id="rId460" Type="http://schemas.openxmlformats.org/officeDocument/2006/relationships/customXml" Target="../ink/ink6731.xml"/><Relationship Id="rId516" Type="http://schemas.openxmlformats.org/officeDocument/2006/relationships/customXml" Target="../ink/ink6759.xml"/><Relationship Id="rId48" Type="http://schemas.openxmlformats.org/officeDocument/2006/relationships/customXml" Target="../ink/ink6524.xml"/><Relationship Id="rId113" Type="http://schemas.openxmlformats.org/officeDocument/2006/relationships/image" Target="../media/image1175.png"/><Relationship Id="rId320" Type="http://schemas.openxmlformats.org/officeDocument/2006/relationships/customXml" Target="../ink/ink6660.xml"/><Relationship Id="rId558" Type="http://schemas.openxmlformats.org/officeDocument/2006/relationships/customXml" Target="../ink/ink6780.xml"/><Relationship Id="rId155" Type="http://schemas.openxmlformats.org/officeDocument/2006/relationships/image" Target="../media/image1198.png"/><Relationship Id="rId197" Type="http://schemas.openxmlformats.org/officeDocument/2006/relationships/image" Target="../media/image1222.png"/><Relationship Id="rId362" Type="http://schemas.openxmlformats.org/officeDocument/2006/relationships/customXml" Target="../ink/ink6681.xml"/><Relationship Id="rId418" Type="http://schemas.openxmlformats.org/officeDocument/2006/relationships/customXml" Target="../ink/ink6709.xml"/><Relationship Id="rId625" Type="http://schemas.openxmlformats.org/officeDocument/2006/relationships/image" Target="../media/image1618.png"/><Relationship Id="rId832" Type="http://schemas.openxmlformats.org/officeDocument/2006/relationships/image" Target="../media/image1848.png"/><Relationship Id="rId222" Type="http://schemas.openxmlformats.org/officeDocument/2006/relationships/customXml" Target="../ink/ink6611.xml"/><Relationship Id="rId264" Type="http://schemas.openxmlformats.org/officeDocument/2006/relationships/customXml" Target="../ink/ink6632.xml"/><Relationship Id="rId471" Type="http://schemas.openxmlformats.org/officeDocument/2006/relationships/image" Target="../media/image1387.png"/><Relationship Id="rId667" Type="http://schemas.openxmlformats.org/officeDocument/2006/relationships/image" Target="../media/image1653.png"/><Relationship Id="rId17" Type="http://schemas.openxmlformats.org/officeDocument/2006/relationships/image" Target="../media/image1122.png"/><Relationship Id="rId59" Type="http://schemas.openxmlformats.org/officeDocument/2006/relationships/image" Target="../media/image1145.png"/><Relationship Id="rId124" Type="http://schemas.openxmlformats.org/officeDocument/2006/relationships/customXml" Target="../ink/ink6562.xml"/><Relationship Id="rId527" Type="http://schemas.openxmlformats.org/officeDocument/2006/relationships/image" Target="../media/image1462.png"/><Relationship Id="rId569" Type="http://schemas.openxmlformats.org/officeDocument/2006/relationships/image" Target="../media/image1545.png"/><Relationship Id="rId70" Type="http://schemas.openxmlformats.org/officeDocument/2006/relationships/customXml" Target="../ink/ink6535.xml"/><Relationship Id="rId166" Type="http://schemas.openxmlformats.org/officeDocument/2006/relationships/customXml" Target="../ink/ink6583.xml"/><Relationship Id="rId331" Type="http://schemas.openxmlformats.org/officeDocument/2006/relationships/image" Target="../media/image1302.png"/><Relationship Id="rId373" Type="http://schemas.openxmlformats.org/officeDocument/2006/relationships/image" Target="../media/image1327.png"/><Relationship Id="rId429" Type="http://schemas.openxmlformats.org/officeDocument/2006/relationships/image" Target="../media/image1362.png"/><Relationship Id="rId580" Type="http://schemas.openxmlformats.org/officeDocument/2006/relationships/customXml" Target="../ink/ink6791.xml"/><Relationship Id="rId636" Type="http://schemas.openxmlformats.org/officeDocument/2006/relationships/customXml" Target="../ink/ink6819.xml"/><Relationship Id="rId801" Type="http://schemas.openxmlformats.org/officeDocument/2006/relationships/image" Target="../media/image1798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42.png"/><Relationship Id="rId440" Type="http://schemas.openxmlformats.org/officeDocument/2006/relationships/customXml" Target="../ink/ink6721.xml"/><Relationship Id="rId678" Type="http://schemas.openxmlformats.org/officeDocument/2006/relationships/customXml" Target="../ink/ink6840.xml"/><Relationship Id="rId843" Type="http://schemas.openxmlformats.org/officeDocument/2006/relationships/customXml" Target="../ink/ink6878.xml"/><Relationship Id="rId885" Type="http://schemas.openxmlformats.org/officeDocument/2006/relationships/customXml" Target="../ink/ink6891.xml"/><Relationship Id="rId28" Type="http://schemas.openxmlformats.org/officeDocument/2006/relationships/customXml" Target="../ink/ink6515.xml"/><Relationship Id="rId275" Type="http://schemas.openxmlformats.org/officeDocument/2006/relationships/image" Target="../media/image1266.png"/><Relationship Id="rId300" Type="http://schemas.openxmlformats.org/officeDocument/2006/relationships/customXml" Target="../ink/ink6650.xml"/><Relationship Id="rId482" Type="http://schemas.openxmlformats.org/officeDocument/2006/relationships/customXml" Target="../ink/ink6742.xml"/><Relationship Id="rId538" Type="http://schemas.openxmlformats.org/officeDocument/2006/relationships/customXml" Target="../ink/ink6770.xml"/><Relationship Id="rId703" Type="http://schemas.openxmlformats.org/officeDocument/2006/relationships/image" Target="../media/image1703.png"/><Relationship Id="rId745" Type="http://schemas.openxmlformats.org/officeDocument/2006/relationships/image" Target="../media/image1766.png"/><Relationship Id="rId910" Type="http://schemas.openxmlformats.org/officeDocument/2006/relationships/image" Target="../media/image1897.png"/><Relationship Id="rId81" Type="http://schemas.openxmlformats.org/officeDocument/2006/relationships/image" Target="../media/image1157.png"/><Relationship Id="rId135" Type="http://schemas.openxmlformats.org/officeDocument/2006/relationships/image" Target="../media/image1187.png"/><Relationship Id="rId177" Type="http://schemas.openxmlformats.org/officeDocument/2006/relationships/image" Target="../media/image1211.png"/><Relationship Id="rId342" Type="http://schemas.openxmlformats.org/officeDocument/2006/relationships/customXml" Target="../ink/ink6671.xml"/><Relationship Id="rId384" Type="http://schemas.openxmlformats.org/officeDocument/2006/relationships/customXml" Target="../ink/ink6692.xml"/><Relationship Id="rId591" Type="http://schemas.openxmlformats.org/officeDocument/2006/relationships/image" Target="../media/image1559.png"/><Relationship Id="rId605" Type="http://schemas.openxmlformats.org/officeDocument/2006/relationships/image" Target="../media/image1569.png"/><Relationship Id="rId812" Type="http://schemas.openxmlformats.org/officeDocument/2006/relationships/image" Target="../media/image1829.png"/><Relationship Id="rId202" Type="http://schemas.openxmlformats.org/officeDocument/2006/relationships/customXml" Target="../ink/ink6601.xml"/><Relationship Id="rId244" Type="http://schemas.openxmlformats.org/officeDocument/2006/relationships/customXml" Target="../ink/ink6622.xml"/><Relationship Id="rId647" Type="http://schemas.openxmlformats.org/officeDocument/2006/relationships/image" Target="../media/image1633.png"/><Relationship Id="rId854" Type="http://schemas.openxmlformats.org/officeDocument/2006/relationships/image" Target="../media/image1863.png"/><Relationship Id="rId39" Type="http://schemas.openxmlformats.org/officeDocument/2006/relationships/image" Target="../media/image1134.png"/><Relationship Id="rId286" Type="http://schemas.openxmlformats.org/officeDocument/2006/relationships/customXml" Target="../ink/ink6643.xml"/><Relationship Id="rId451" Type="http://schemas.openxmlformats.org/officeDocument/2006/relationships/image" Target="../media/image1375.png"/><Relationship Id="rId493" Type="http://schemas.openxmlformats.org/officeDocument/2006/relationships/image" Target="../media/image1402.png"/><Relationship Id="rId507" Type="http://schemas.openxmlformats.org/officeDocument/2006/relationships/image" Target="../media/image1419.png"/><Relationship Id="rId549" Type="http://schemas.openxmlformats.org/officeDocument/2006/relationships/image" Target="../media/image1475.png"/><Relationship Id="rId714" Type="http://schemas.openxmlformats.org/officeDocument/2006/relationships/customXml" Target="../ink/ink6848.xml"/><Relationship Id="rId50" Type="http://schemas.openxmlformats.org/officeDocument/2006/relationships/customXml" Target="../ink/ink6525.xml"/><Relationship Id="rId104" Type="http://schemas.openxmlformats.org/officeDocument/2006/relationships/customXml" Target="../ink/ink6552.xml"/><Relationship Id="rId146" Type="http://schemas.openxmlformats.org/officeDocument/2006/relationships/customXml" Target="../ink/ink6573.xml"/><Relationship Id="rId188" Type="http://schemas.openxmlformats.org/officeDocument/2006/relationships/customXml" Target="../ink/ink6594.xml"/><Relationship Id="rId311" Type="http://schemas.openxmlformats.org/officeDocument/2006/relationships/image" Target="../media/image1288.png"/><Relationship Id="rId353" Type="http://schemas.openxmlformats.org/officeDocument/2006/relationships/image" Target="../media/image1315.png"/><Relationship Id="rId395" Type="http://schemas.openxmlformats.org/officeDocument/2006/relationships/image" Target="../media/image1342.png"/><Relationship Id="rId409" Type="http://schemas.openxmlformats.org/officeDocument/2006/relationships/image" Target="../media/image1349.png"/><Relationship Id="rId560" Type="http://schemas.openxmlformats.org/officeDocument/2006/relationships/customXml" Target="../ink/ink6781.xml"/><Relationship Id="rId92" Type="http://schemas.openxmlformats.org/officeDocument/2006/relationships/customXml" Target="../ink/ink6546.xml"/><Relationship Id="rId213" Type="http://schemas.openxmlformats.org/officeDocument/2006/relationships/image" Target="../media/image1231.png"/><Relationship Id="rId420" Type="http://schemas.openxmlformats.org/officeDocument/2006/relationships/customXml" Target="../ink/ink6710.xml"/><Relationship Id="rId616" Type="http://schemas.openxmlformats.org/officeDocument/2006/relationships/customXml" Target="../ink/ink6809.xml"/><Relationship Id="rId658" Type="http://schemas.openxmlformats.org/officeDocument/2006/relationships/customXml" Target="../ink/ink6830.xml"/><Relationship Id="rId823" Type="http://schemas.openxmlformats.org/officeDocument/2006/relationships/customXml" Target="../ink/ink6868.xml"/><Relationship Id="rId255" Type="http://schemas.openxmlformats.org/officeDocument/2006/relationships/image" Target="../media/image1254.png"/><Relationship Id="rId297" Type="http://schemas.openxmlformats.org/officeDocument/2006/relationships/image" Target="../media/image1279.png"/><Relationship Id="rId462" Type="http://schemas.openxmlformats.org/officeDocument/2006/relationships/customXml" Target="../ink/ink6732.xml"/><Relationship Id="rId518" Type="http://schemas.openxmlformats.org/officeDocument/2006/relationships/customXml" Target="../ink/ink6760.xml"/><Relationship Id="rId115" Type="http://schemas.openxmlformats.org/officeDocument/2006/relationships/image" Target="../media/image1176.png"/><Relationship Id="rId157" Type="http://schemas.openxmlformats.org/officeDocument/2006/relationships/image" Target="../media/image1199.png"/><Relationship Id="rId322" Type="http://schemas.openxmlformats.org/officeDocument/2006/relationships/customXml" Target="../ink/ink6661.xml"/><Relationship Id="rId364" Type="http://schemas.openxmlformats.org/officeDocument/2006/relationships/customXml" Target="../ink/ink6682.xml"/><Relationship Id="rId61" Type="http://schemas.openxmlformats.org/officeDocument/2006/relationships/image" Target="../media/image1146.png"/><Relationship Id="rId199" Type="http://schemas.openxmlformats.org/officeDocument/2006/relationships/image" Target="../media/image1223.png"/><Relationship Id="rId571" Type="http://schemas.openxmlformats.org/officeDocument/2006/relationships/image" Target="../media/image1546.png"/><Relationship Id="rId627" Type="http://schemas.openxmlformats.org/officeDocument/2006/relationships/image" Target="../media/image1619.png"/><Relationship Id="rId669" Type="http://schemas.openxmlformats.org/officeDocument/2006/relationships/image" Target="../media/image1654.png"/><Relationship Id="rId834" Type="http://schemas.openxmlformats.org/officeDocument/2006/relationships/image" Target="../media/image1849.png"/><Relationship Id="rId876" Type="http://schemas.openxmlformats.org/officeDocument/2006/relationships/image" Target="../media/image1876.png"/><Relationship Id="rId19" Type="http://schemas.openxmlformats.org/officeDocument/2006/relationships/image" Target="../media/image1123.png"/><Relationship Id="rId224" Type="http://schemas.openxmlformats.org/officeDocument/2006/relationships/customXml" Target="../ink/ink6612.xml"/><Relationship Id="rId266" Type="http://schemas.openxmlformats.org/officeDocument/2006/relationships/customXml" Target="../ink/ink6633.xml"/><Relationship Id="rId431" Type="http://schemas.openxmlformats.org/officeDocument/2006/relationships/image" Target="../media/image1363.png"/><Relationship Id="rId473" Type="http://schemas.openxmlformats.org/officeDocument/2006/relationships/image" Target="../media/image1388.png"/><Relationship Id="rId529" Type="http://schemas.openxmlformats.org/officeDocument/2006/relationships/image" Target="../media/image1463.png"/><Relationship Id="rId30" Type="http://schemas.openxmlformats.org/officeDocument/2006/relationships/customXml" Target="../ink/ink6516.xml"/><Relationship Id="rId126" Type="http://schemas.openxmlformats.org/officeDocument/2006/relationships/customXml" Target="../ink/ink6563.xml"/><Relationship Id="rId168" Type="http://schemas.openxmlformats.org/officeDocument/2006/relationships/customXml" Target="../ink/ink6584.xml"/><Relationship Id="rId333" Type="http://schemas.openxmlformats.org/officeDocument/2006/relationships/image" Target="../media/image1303.png"/><Relationship Id="rId540" Type="http://schemas.openxmlformats.org/officeDocument/2006/relationships/customXml" Target="../ink/ink6771.xml"/><Relationship Id="rId72" Type="http://schemas.openxmlformats.org/officeDocument/2006/relationships/customXml" Target="../ink/ink6536.xml"/><Relationship Id="rId375" Type="http://schemas.openxmlformats.org/officeDocument/2006/relationships/image" Target="../media/image1328.png"/><Relationship Id="rId582" Type="http://schemas.openxmlformats.org/officeDocument/2006/relationships/customXml" Target="../ink/ink6792.xml"/><Relationship Id="rId638" Type="http://schemas.openxmlformats.org/officeDocument/2006/relationships/customXml" Target="../ink/ink6820.xml"/><Relationship Id="rId803" Type="http://schemas.openxmlformats.org/officeDocument/2006/relationships/customXml" Target="../ink/ink6858.xml"/><Relationship Id="rId845" Type="http://schemas.openxmlformats.org/officeDocument/2006/relationships/customXml" Target="../ink/ink6879.xml"/><Relationship Id="rId3" Type="http://schemas.openxmlformats.org/officeDocument/2006/relationships/image" Target="../media/image1114.png"/><Relationship Id="rId235" Type="http://schemas.openxmlformats.org/officeDocument/2006/relationships/image" Target="../media/image1243.png"/><Relationship Id="rId277" Type="http://schemas.openxmlformats.org/officeDocument/2006/relationships/image" Target="../media/image1267.png"/><Relationship Id="rId400" Type="http://schemas.openxmlformats.org/officeDocument/2006/relationships/customXml" Target="../ink/ink6700.xml"/><Relationship Id="rId442" Type="http://schemas.openxmlformats.org/officeDocument/2006/relationships/customXml" Target="../ink/ink6722.xml"/><Relationship Id="rId484" Type="http://schemas.openxmlformats.org/officeDocument/2006/relationships/customXml" Target="../ink/ink6743.xml"/><Relationship Id="rId705" Type="http://schemas.openxmlformats.org/officeDocument/2006/relationships/image" Target="../media/image1704.png"/><Relationship Id="rId137" Type="http://schemas.openxmlformats.org/officeDocument/2006/relationships/image" Target="../media/image1188.png"/><Relationship Id="rId302" Type="http://schemas.openxmlformats.org/officeDocument/2006/relationships/customXml" Target="../ink/ink6651.xml"/><Relationship Id="rId344" Type="http://schemas.openxmlformats.org/officeDocument/2006/relationships/customXml" Target="../ink/ink6672.xml"/><Relationship Id="rId747" Type="http://schemas.openxmlformats.org/officeDocument/2006/relationships/image" Target="../media/image1767.png"/><Relationship Id="rId912" Type="http://schemas.openxmlformats.org/officeDocument/2006/relationships/image" Target="../media/image1898.png"/><Relationship Id="rId41" Type="http://schemas.openxmlformats.org/officeDocument/2006/relationships/image" Target="../media/image1135.png"/><Relationship Id="rId83" Type="http://schemas.openxmlformats.org/officeDocument/2006/relationships/image" Target="../media/image1158.png"/><Relationship Id="rId179" Type="http://schemas.openxmlformats.org/officeDocument/2006/relationships/image" Target="../media/image1212.png"/><Relationship Id="rId386" Type="http://schemas.openxmlformats.org/officeDocument/2006/relationships/customXml" Target="../ink/ink6693.xml"/><Relationship Id="rId551" Type="http://schemas.openxmlformats.org/officeDocument/2006/relationships/image" Target="../media/image1476.png"/><Relationship Id="rId593" Type="http://schemas.openxmlformats.org/officeDocument/2006/relationships/image" Target="../media/image1563.png"/><Relationship Id="rId607" Type="http://schemas.openxmlformats.org/officeDocument/2006/relationships/image" Target="../media/image1573.png"/><Relationship Id="rId649" Type="http://schemas.openxmlformats.org/officeDocument/2006/relationships/image" Target="../media/image1634.png"/><Relationship Id="rId814" Type="http://schemas.openxmlformats.org/officeDocument/2006/relationships/image" Target="../media/image1832.png"/><Relationship Id="rId856" Type="http://schemas.openxmlformats.org/officeDocument/2006/relationships/image" Target="../media/image1864.png"/><Relationship Id="rId190" Type="http://schemas.openxmlformats.org/officeDocument/2006/relationships/customXml" Target="../ink/ink6595.xml"/><Relationship Id="rId204" Type="http://schemas.openxmlformats.org/officeDocument/2006/relationships/customXml" Target="../ink/ink6602.xml"/><Relationship Id="rId246" Type="http://schemas.openxmlformats.org/officeDocument/2006/relationships/customXml" Target="../ink/ink6623.xml"/><Relationship Id="rId288" Type="http://schemas.openxmlformats.org/officeDocument/2006/relationships/customXml" Target="../ink/ink6644.xml"/><Relationship Id="rId411" Type="http://schemas.openxmlformats.org/officeDocument/2006/relationships/image" Target="../media/image1352.png"/><Relationship Id="rId453" Type="http://schemas.openxmlformats.org/officeDocument/2006/relationships/image" Target="../media/image1376.png"/><Relationship Id="rId509" Type="http://schemas.openxmlformats.org/officeDocument/2006/relationships/image" Target="../media/image1422.png"/><Relationship Id="rId660" Type="http://schemas.openxmlformats.org/officeDocument/2006/relationships/customXml" Target="../ink/ink6831.xml"/><Relationship Id="rId106" Type="http://schemas.openxmlformats.org/officeDocument/2006/relationships/customXml" Target="../ink/ink6553.xml"/><Relationship Id="rId313" Type="http://schemas.openxmlformats.org/officeDocument/2006/relationships/image" Target="../media/image1289.png"/><Relationship Id="rId495" Type="http://schemas.openxmlformats.org/officeDocument/2006/relationships/image" Target="../media/image1403.png"/><Relationship Id="rId716" Type="http://schemas.openxmlformats.org/officeDocument/2006/relationships/customXml" Target="../ink/ink6849.xml"/><Relationship Id="rId10" Type="http://schemas.openxmlformats.org/officeDocument/2006/relationships/customXml" Target="../ink/ink6506.xml"/><Relationship Id="rId52" Type="http://schemas.openxmlformats.org/officeDocument/2006/relationships/customXml" Target="../ink/ink6526.xml"/><Relationship Id="rId94" Type="http://schemas.openxmlformats.org/officeDocument/2006/relationships/customXml" Target="../ink/ink6547.xml"/><Relationship Id="rId148" Type="http://schemas.openxmlformats.org/officeDocument/2006/relationships/customXml" Target="../ink/ink6574.xml"/><Relationship Id="rId355" Type="http://schemas.openxmlformats.org/officeDocument/2006/relationships/image" Target="../media/image1316.png"/><Relationship Id="rId397" Type="http://schemas.openxmlformats.org/officeDocument/2006/relationships/image" Target="../media/image1343.png"/><Relationship Id="rId520" Type="http://schemas.openxmlformats.org/officeDocument/2006/relationships/customXml" Target="../ink/ink6761.xml"/><Relationship Id="rId562" Type="http://schemas.openxmlformats.org/officeDocument/2006/relationships/customXml" Target="../ink/ink6782.xml"/><Relationship Id="rId618" Type="http://schemas.openxmlformats.org/officeDocument/2006/relationships/customXml" Target="../ink/ink6810.xml"/><Relationship Id="rId825" Type="http://schemas.openxmlformats.org/officeDocument/2006/relationships/customXml" Target="../ink/ink6869.xml"/><Relationship Id="rId215" Type="http://schemas.openxmlformats.org/officeDocument/2006/relationships/image" Target="../media/image1232.png"/><Relationship Id="rId257" Type="http://schemas.openxmlformats.org/officeDocument/2006/relationships/image" Target="../media/image1255.png"/><Relationship Id="rId422" Type="http://schemas.openxmlformats.org/officeDocument/2006/relationships/customXml" Target="../ink/ink6711.xml"/><Relationship Id="rId464" Type="http://schemas.openxmlformats.org/officeDocument/2006/relationships/customXml" Target="../ink/ink6733.xml"/><Relationship Id="rId299" Type="http://schemas.openxmlformats.org/officeDocument/2006/relationships/image" Target="../media/image1282.png"/><Relationship Id="rId63" Type="http://schemas.openxmlformats.org/officeDocument/2006/relationships/image" Target="../media/image1147.png"/><Relationship Id="rId159" Type="http://schemas.openxmlformats.org/officeDocument/2006/relationships/image" Target="../media/image1201.png"/><Relationship Id="rId366" Type="http://schemas.openxmlformats.org/officeDocument/2006/relationships/customXml" Target="../ink/ink6683.xml"/><Relationship Id="rId573" Type="http://schemas.openxmlformats.org/officeDocument/2006/relationships/image" Target="../media/image1547.png"/><Relationship Id="rId226" Type="http://schemas.openxmlformats.org/officeDocument/2006/relationships/customXml" Target="../ink/ink6613.xml"/><Relationship Id="rId433" Type="http://schemas.openxmlformats.org/officeDocument/2006/relationships/image" Target="../media/image1364.png"/><Relationship Id="rId878" Type="http://schemas.openxmlformats.org/officeDocument/2006/relationships/image" Target="../media/image1877.png"/><Relationship Id="rId640" Type="http://schemas.openxmlformats.org/officeDocument/2006/relationships/customXml" Target="../ink/ink6821.xml"/><Relationship Id="rId74" Type="http://schemas.openxmlformats.org/officeDocument/2006/relationships/customXml" Target="../ink/ink6537.xml"/><Relationship Id="rId377" Type="http://schemas.openxmlformats.org/officeDocument/2006/relationships/image" Target="../media/image1329.png"/><Relationship Id="rId500" Type="http://schemas.openxmlformats.org/officeDocument/2006/relationships/customXml" Target="../ink/ink6751.xml"/><Relationship Id="rId584" Type="http://schemas.openxmlformats.org/officeDocument/2006/relationships/customXml" Target="../ink/ink6793.xml"/><Relationship Id="rId805" Type="http://schemas.openxmlformats.org/officeDocument/2006/relationships/customXml" Target="../ink/ink6859.xml"/><Relationship Id="rId5" Type="http://schemas.openxmlformats.org/officeDocument/2006/relationships/image" Target="../media/image1115.png"/><Relationship Id="rId237" Type="http://schemas.openxmlformats.org/officeDocument/2006/relationships/image" Target="../media/image1244.png"/><Relationship Id="rId444" Type="http://schemas.openxmlformats.org/officeDocument/2006/relationships/customXml" Target="../ink/ink6723.xml"/><Relationship Id="rId651" Type="http://schemas.openxmlformats.org/officeDocument/2006/relationships/image" Target="../media/image1635.png"/><Relationship Id="rId749" Type="http://schemas.openxmlformats.org/officeDocument/2006/relationships/image" Target="../media/image1768.png"/><Relationship Id="rId290" Type="http://schemas.openxmlformats.org/officeDocument/2006/relationships/customXml" Target="../ink/ink6645.xml"/><Relationship Id="rId304" Type="http://schemas.openxmlformats.org/officeDocument/2006/relationships/customXml" Target="../ink/ink6652.xml"/><Relationship Id="rId388" Type="http://schemas.openxmlformats.org/officeDocument/2006/relationships/customXml" Target="../ink/ink6694.xml"/><Relationship Id="rId511" Type="http://schemas.openxmlformats.org/officeDocument/2006/relationships/image" Target="../media/image1423.png"/><Relationship Id="rId609" Type="http://schemas.openxmlformats.org/officeDocument/2006/relationships/image" Target="../media/image1608.png"/><Relationship Id="rId85" Type="http://schemas.openxmlformats.org/officeDocument/2006/relationships/image" Target="../media/image1159.png"/><Relationship Id="rId150" Type="http://schemas.openxmlformats.org/officeDocument/2006/relationships/customXml" Target="../ink/ink6575.xml"/><Relationship Id="rId595" Type="http://schemas.openxmlformats.org/officeDocument/2006/relationships/image" Target="../media/image1564.png"/><Relationship Id="rId816" Type="http://schemas.openxmlformats.org/officeDocument/2006/relationships/image" Target="../media/image1833.png"/><Relationship Id="rId248" Type="http://schemas.openxmlformats.org/officeDocument/2006/relationships/customXml" Target="../ink/ink6624.xml"/><Relationship Id="rId455" Type="http://schemas.openxmlformats.org/officeDocument/2006/relationships/image" Target="../media/image1377.png"/><Relationship Id="rId662" Type="http://schemas.openxmlformats.org/officeDocument/2006/relationships/customXml" Target="../ink/ink6832.xml"/><Relationship Id="rId12" Type="http://schemas.openxmlformats.org/officeDocument/2006/relationships/customXml" Target="../ink/ink6507.xml"/><Relationship Id="rId108" Type="http://schemas.openxmlformats.org/officeDocument/2006/relationships/customXml" Target="../ink/ink6554.xml"/><Relationship Id="rId315" Type="http://schemas.openxmlformats.org/officeDocument/2006/relationships/image" Target="../media/image1292.png"/><Relationship Id="rId522" Type="http://schemas.openxmlformats.org/officeDocument/2006/relationships/customXml" Target="../ink/ink6762.xml"/><Relationship Id="rId96" Type="http://schemas.openxmlformats.org/officeDocument/2006/relationships/customXml" Target="../ink/ink6548.xml"/><Relationship Id="rId161" Type="http://schemas.openxmlformats.org/officeDocument/2006/relationships/image" Target="../media/image1202.png"/><Relationship Id="rId399" Type="http://schemas.openxmlformats.org/officeDocument/2006/relationships/image" Target="../media/image1344.png"/><Relationship Id="rId827" Type="http://schemas.openxmlformats.org/officeDocument/2006/relationships/customXml" Target="../ink/ink6870.xml"/><Relationship Id="rId259" Type="http://schemas.openxmlformats.org/officeDocument/2006/relationships/image" Target="../media/image1256.png"/><Relationship Id="rId466" Type="http://schemas.openxmlformats.org/officeDocument/2006/relationships/customXml" Target="../ink/ink6734.xml"/><Relationship Id="rId673" Type="http://schemas.openxmlformats.org/officeDocument/2006/relationships/image" Target="../media/image1684.png"/><Relationship Id="rId880" Type="http://schemas.openxmlformats.org/officeDocument/2006/relationships/image" Target="../media/image1878.png"/><Relationship Id="rId23" Type="http://schemas.openxmlformats.org/officeDocument/2006/relationships/image" Target="../media/image1125.png"/><Relationship Id="rId119" Type="http://schemas.openxmlformats.org/officeDocument/2006/relationships/image" Target="../media/image1178.png"/><Relationship Id="rId326" Type="http://schemas.openxmlformats.org/officeDocument/2006/relationships/customXml" Target="../ink/ink6663.xml"/><Relationship Id="rId533" Type="http://schemas.openxmlformats.org/officeDocument/2006/relationships/image" Target="../media/image1465.png"/><Relationship Id="rId838" Type="http://schemas.openxmlformats.org/officeDocument/2006/relationships/image" Target="../media/image1853.png"/><Relationship Id="rId172" Type="http://schemas.openxmlformats.org/officeDocument/2006/relationships/customXml" Target="../ink/ink6586.xml"/><Relationship Id="rId477" Type="http://schemas.openxmlformats.org/officeDocument/2006/relationships/image" Target="../media/image1392.png"/><Relationship Id="rId600" Type="http://schemas.openxmlformats.org/officeDocument/2006/relationships/customXml" Target="../ink/ink6801.xml"/><Relationship Id="rId337" Type="http://schemas.openxmlformats.org/officeDocument/2006/relationships/image" Target="../media/image1305.png"/><Relationship Id="rId905" Type="http://schemas.openxmlformats.org/officeDocument/2006/relationships/customXml" Target="../ink/ink6892.xml"/><Relationship Id="rId544" Type="http://schemas.openxmlformats.org/officeDocument/2006/relationships/customXml" Target="../ink/ink6773.xml"/><Relationship Id="rId751" Type="http://schemas.openxmlformats.org/officeDocument/2006/relationships/image" Target="../media/image1732.png"/><Relationship Id="rId849" Type="http://schemas.openxmlformats.org/officeDocument/2006/relationships/customXml" Target="../ink/ink6881.xml"/><Relationship Id="rId183" Type="http://schemas.openxmlformats.org/officeDocument/2006/relationships/image" Target="../media/image1214.png"/><Relationship Id="rId390" Type="http://schemas.openxmlformats.org/officeDocument/2006/relationships/customXml" Target="../ink/ink6695.xml"/><Relationship Id="rId404" Type="http://schemas.openxmlformats.org/officeDocument/2006/relationships/customXml" Target="../ink/ink6702.xml"/><Relationship Id="rId611" Type="http://schemas.openxmlformats.org/officeDocument/2006/relationships/image" Target="../media/image1609.png"/><Relationship Id="rId250" Type="http://schemas.openxmlformats.org/officeDocument/2006/relationships/customXml" Target="../ink/ink6625.xml"/><Relationship Id="rId488" Type="http://schemas.openxmlformats.org/officeDocument/2006/relationships/customXml" Target="../ink/ink6745.xml"/><Relationship Id="rId709" Type="http://schemas.openxmlformats.org/officeDocument/2006/relationships/image" Target="../media/image1678.png"/><Relationship Id="rId916" Type="http://schemas.openxmlformats.org/officeDocument/2006/relationships/image" Target="../media/image1902.png"/><Relationship Id="rId45" Type="http://schemas.openxmlformats.org/officeDocument/2006/relationships/image" Target="../media/image1137.png"/><Relationship Id="rId110" Type="http://schemas.openxmlformats.org/officeDocument/2006/relationships/customXml" Target="../ink/ink6555.xml"/><Relationship Id="rId348" Type="http://schemas.openxmlformats.org/officeDocument/2006/relationships/customXml" Target="../ink/ink6674.xml"/><Relationship Id="rId555" Type="http://schemas.openxmlformats.org/officeDocument/2006/relationships/image" Target="../media/image1478.png"/><Relationship Id="rId194" Type="http://schemas.openxmlformats.org/officeDocument/2006/relationships/customXml" Target="../ink/ink6597.xml"/><Relationship Id="rId208" Type="http://schemas.openxmlformats.org/officeDocument/2006/relationships/customXml" Target="../ink/ink6604.xml"/><Relationship Id="rId415" Type="http://schemas.openxmlformats.org/officeDocument/2006/relationships/image" Target="../media/image1354.png"/><Relationship Id="rId622" Type="http://schemas.openxmlformats.org/officeDocument/2006/relationships/customXml" Target="../ink/ink6812.xml"/><Relationship Id="rId261" Type="http://schemas.openxmlformats.org/officeDocument/2006/relationships/image" Target="../media/image1257.png"/><Relationship Id="rId499" Type="http://schemas.openxmlformats.org/officeDocument/2006/relationships/image" Target="../media/image1415.png"/><Relationship Id="rId56" Type="http://schemas.openxmlformats.org/officeDocument/2006/relationships/customXml" Target="../ink/ink6528.xml"/><Relationship Id="rId359" Type="http://schemas.openxmlformats.org/officeDocument/2006/relationships/image" Target="../media/image1318.png"/><Relationship Id="rId566" Type="http://schemas.openxmlformats.org/officeDocument/2006/relationships/customXml" Target="../ink/ink6784.xml"/><Relationship Id="rId121" Type="http://schemas.openxmlformats.org/officeDocument/2006/relationships/image" Target="../media/image1179.png"/><Relationship Id="rId219" Type="http://schemas.openxmlformats.org/officeDocument/2006/relationships/image" Target="../media/image1234.png"/><Relationship Id="rId426" Type="http://schemas.openxmlformats.org/officeDocument/2006/relationships/customXml" Target="../ink/ink6714.xml"/><Relationship Id="rId633" Type="http://schemas.openxmlformats.org/officeDocument/2006/relationships/image" Target="../media/image1624.png"/><Relationship Id="rId840" Type="http://schemas.openxmlformats.org/officeDocument/2006/relationships/image" Target="../media/image1854.png"/><Relationship Id="rId67" Type="http://schemas.openxmlformats.org/officeDocument/2006/relationships/image" Target="../media/image1149.png"/><Relationship Id="rId272" Type="http://schemas.openxmlformats.org/officeDocument/2006/relationships/customXml" Target="../ink/ink6636.xml"/><Relationship Id="rId577" Type="http://schemas.openxmlformats.org/officeDocument/2006/relationships/image" Target="../media/image1549.png"/><Relationship Id="rId700" Type="http://schemas.openxmlformats.org/officeDocument/2006/relationships/customXml" Target="../ink/ink6841.xml"/><Relationship Id="rId132" Type="http://schemas.openxmlformats.org/officeDocument/2006/relationships/customXml" Target="../ink/ink6566.xml"/><Relationship Id="rId437" Type="http://schemas.openxmlformats.org/officeDocument/2006/relationships/image" Target="../media/image1366.png"/><Relationship Id="rId644" Type="http://schemas.openxmlformats.org/officeDocument/2006/relationships/customXml" Target="../ink/ink6823.xml"/><Relationship Id="rId851" Type="http://schemas.openxmlformats.org/officeDocument/2006/relationships/customXml" Target="../ink/ink6882.xml"/><Relationship Id="rId283" Type="http://schemas.openxmlformats.org/officeDocument/2006/relationships/image" Target="../media/image1272.png"/><Relationship Id="rId490" Type="http://schemas.openxmlformats.org/officeDocument/2006/relationships/customXml" Target="../ink/ink6746.xml"/><Relationship Id="rId504" Type="http://schemas.openxmlformats.org/officeDocument/2006/relationships/customXml" Target="../ink/ink6753.xml"/><Relationship Id="rId711" Type="http://schemas.openxmlformats.org/officeDocument/2006/relationships/image" Target="../media/image1706.png"/><Relationship Id="rId78" Type="http://schemas.openxmlformats.org/officeDocument/2006/relationships/customXml" Target="../ink/ink6539.xml"/><Relationship Id="rId143" Type="http://schemas.openxmlformats.org/officeDocument/2006/relationships/image" Target="../media/image1192.png"/><Relationship Id="rId350" Type="http://schemas.openxmlformats.org/officeDocument/2006/relationships/customXml" Target="../ink/ink6675.xml"/><Relationship Id="rId588" Type="http://schemas.openxmlformats.org/officeDocument/2006/relationships/customXml" Target="../ink/ink6795.xml"/><Relationship Id="rId809" Type="http://schemas.openxmlformats.org/officeDocument/2006/relationships/customXml" Target="../ink/ink6861.xml"/><Relationship Id="rId9" Type="http://schemas.openxmlformats.org/officeDocument/2006/relationships/image" Target="../media/image1117.png"/><Relationship Id="rId210" Type="http://schemas.openxmlformats.org/officeDocument/2006/relationships/customXml" Target="../ink/ink6605.xml"/><Relationship Id="rId448" Type="http://schemas.openxmlformats.org/officeDocument/2006/relationships/customXml" Target="../ink/ink6725.xml"/><Relationship Id="rId655" Type="http://schemas.openxmlformats.org/officeDocument/2006/relationships/image" Target="../media/image1637.png"/><Relationship Id="rId294" Type="http://schemas.openxmlformats.org/officeDocument/2006/relationships/customXml" Target="../ink/ink6647.xml"/><Relationship Id="rId308" Type="http://schemas.openxmlformats.org/officeDocument/2006/relationships/customXml" Target="../ink/ink6654.xml"/><Relationship Id="rId515" Type="http://schemas.openxmlformats.org/officeDocument/2006/relationships/image" Target="../media/image1425.png"/><Relationship Id="rId89" Type="http://schemas.openxmlformats.org/officeDocument/2006/relationships/image" Target="../media/image1162.png"/><Relationship Id="rId154" Type="http://schemas.openxmlformats.org/officeDocument/2006/relationships/customXml" Target="../ink/ink6577.xml"/><Relationship Id="rId361" Type="http://schemas.openxmlformats.org/officeDocument/2006/relationships/image" Target="../media/image1319.png"/><Relationship Id="rId599" Type="http://schemas.openxmlformats.org/officeDocument/2006/relationships/image" Target="../media/image1566.png"/><Relationship Id="rId459" Type="http://schemas.openxmlformats.org/officeDocument/2006/relationships/image" Target="../media/image1379.png"/><Relationship Id="rId666" Type="http://schemas.openxmlformats.org/officeDocument/2006/relationships/customXml" Target="../ink/ink6834.xml"/><Relationship Id="rId16" Type="http://schemas.openxmlformats.org/officeDocument/2006/relationships/customXml" Target="../ink/ink6509.xml"/><Relationship Id="rId221" Type="http://schemas.openxmlformats.org/officeDocument/2006/relationships/image" Target="../media/image1235.png"/><Relationship Id="rId319" Type="http://schemas.openxmlformats.org/officeDocument/2006/relationships/image" Target="../media/image1294.png"/><Relationship Id="rId526" Type="http://schemas.openxmlformats.org/officeDocument/2006/relationships/customXml" Target="../ink/ink6764.xml"/><Relationship Id="rId165" Type="http://schemas.openxmlformats.org/officeDocument/2006/relationships/image" Target="../media/image1204.png"/><Relationship Id="rId372" Type="http://schemas.openxmlformats.org/officeDocument/2006/relationships/customXml" Target="../ink/ink6686.xml"/><Relationship Id="rId677" Type="http://schemas.openxmlformats.org/officeDocument/2006/relationships/image" Target="../media/image1686.png"/><Relationship Id="rId232" Type="http://schemas.openxmlformats.org/officeDocument/2006/relationships/customXml" Target="../ink/ink6616.xml"/><Relationship Id="rId884" Type="http://schemas.openxmlformats.org/officeDocument/2006/relationships/image" Target="../media/image1882.png"/><Relationship Id="rId27" Type="http://schemas.openxmlformats.org/officeDocument/2006/relationships/image" Target="../media/image1127.png"/><Relationship Id="rId537" Type="http://schemas.openxmlformats.org/officeDocument/2006/relationships/image" Target="../media/image1467.png"/><Relationship Id="rId80" Type="http://schemas.openxmlformats.org/officeDocument/2006/relationships/customXml" Target="../ink/ink6540.xml"/><Relationship Id="rId176" Type="http://schemas.openxmlformats.org/officeDocument/2006/relationships/customXml" Target="../ink/ink6588.xml"/><Relationship Id="rId383" Type="http://schemas.openxmlformats.org/officeDocument/2006/relationships/image" Target="../media/image1334.png"/><Relationship Id="rId590" Type="http://schemas.openxmlformats.org/officeDocument/2006/relationships/customXml" Target="../ink/ink6796.xml"/><Relationship Id="rId604" Type="http://schemas.openxmlformats.org/officeDocument/2006/relationships/customXml" Target="../ink/ink6803.xml"/><Relationship Id="rId811" Type="http://schemas.openxmlformats.org/officeDocument/2006/relationships/customXml" Target="../ink/ink6862.xml"/><Relationship Id="rId243" Type="http://schemas.openxmlformats.org/officeDocument/2006/relationships/image" Target="../media/image1247.png"/><Relationship Id="rId450" Type="http://schemas.openxmlformats.org/officeDocument/2006/relationships/customXml" Target="../ink/ink6726.xml"/><Relationship Id="rId909" Type="http://schemas.openxmlformats.org/officeDocument/2006/relationships/customXml" Target="../ink/ink6894.xml"/><Relationship Id="rId38" Type="http://schemas.openxmlformats.org/officeDocument/2006/relationships/customXml" Target="../ink/ink6519.xml"/><Relationship Id="rId103" Type="http://schemas.openxmlformats.org/officeDocument/2006/relationships/image" Target="../media/image1169.png"/><Relationship Id="rId310" Type="http://schemas.openxmlformats.org/officeDocument/2006/relationships/customXml" Target="../ink/ink6655.xml"/><Relationship Id="rId548" Type="http://schemas.openxmlformats.org/officeDocument/2006/relationships/customXml" Target="../ink/ink6775.xml"/><Relationship Id="rId91" Type="http://schemas.openxmlformats.org/officeDocument/2006/relationships/image" Target="../media/image1163.png"/><Relationship Id="rId187" Type="http://schemas.openxmlformats.org/officeDocument/2006/relationships/image" Target="../media/image1216.png"/><Relationship Id="rId394" Type="http://schemas.openxmlformats.org/officeDocument/2006/relationships/customXml" Target="../ink/ink6697.xml"/><Relationship Id="rId408" Type="http://schemas.openxmlformats.org/officeDocument/2006/relationships/customXml" Target="../ink/ink6704.xml"/><Relationship Id="rId615" Type="http://schemas.openxmlformats.org/officeDocument/2006/relationships/image" Target="../media/image1613.png"/><Relationship Id="rId822" Type="http://schemas.openxmlformats.org/officeDocument/2006/relationships/image" Target="../media/image1836.png"/><Relationship Id="rId254" Type="http://schemas.openxmlformats.org/officeDocument/2006/relationships/customXml" Target="../ink/ink6627.xml"/><Relationship Id="rId699" Type="http://schemas.openxmlformats.org/officeDocument/2006/relationships/image" Target="../media/image1699.png"/><Relationship Id="rId49" Type="http://schemas.openxmlformats.org/officeDocument/2006/relationships/image" Target="../media/image1139.png"/><Relationship Id="rId114" Type="http://schemas.openxmlformats.org/officeDocument/2006/relationships/customXml" Target="../ink/ink6557.xml"/><Relationship Id="rId461" Type="http://schemas.openxmlformats.org/officeDocument/2006/relationships/image" Target="../media/image1382.png"/><Relationship Id="rId559" Type="http://schemas.openxmlformats.org/officeDocument/2006/relationships/image" Target="../media/image1537.png"/><Relationship Id="rId198" Type="http://schemas.openxmlformats.org/officeDocument/2006/relationships/customXml" Target="../ink/ink6599.xml"/><Relationship Id="rId321" Type="http://schemas.openxmlformats.org/officeDocument/2006/relationships/image" Target="../media/image1295.png"/><Relationship Id="rId419" Type="http://schemas.openxmlformats.org/officeDocument/2006/relationships/image" Target="../media/image1356.png"/><Relationship Id="rId626" Type="http://schemas.openxmlformats.org/officeDocument/2006/relationships/customXml" Target="../ink/ink6814.xml"/><Relationship Id="rId833" Type="http://schemas.openxmlformats.org/officeDocument/2006/relationships/customXml" Target="../ink/ink6873.xml"/><Relationship Id="rId265" Type="http://schemas.openxmlformats.org/officeDocument/2006/relationships/image" Target="../media/image1259.png"/><Relationship Id="rId472" Type="http://schemas.openxmlformats.org/officeDocument/2006/relationships/customXml" Target="../ink/ink6737.xml"/><Relationship Id="rId125" Type="http://schemas.openxmlformats.org/officeDocument/2006/relationships/image" Target="../media/image1182.png"/><Relationship Id="rId332" Type="http://schemas.openxmlformats.org/officeDocument/2006/relationships/customXml" Target="../ink/ink6666.xml"/><Relationship Id="rId637" Type="http://schemas.openxmlformats.org/officeDocument/2006/relationships/image" Target="../media/image1626.png"/><Relationship Id="rId844" Type="http://schemas.openxmlformats.org/officeDocument/2006/relationships/image" Target="../media/image1856.png"/><Relationship Id="rId276" Type="http://schemas.openxmlformats.org/officeDocument/2006/relationships/customXml" Target="../ink/ink6638.xml"/><Relationship Id="rId483" Type="http://schemas.openxmlformats.org/officeDocument/2006/relationships/image" Target="../media/image1395.png"/><Relationship Id="rId704" Type="http://schemas.openxmlformats.org/officeDocument/2006/relationships/customXml" Target="../ink/ink6843.xml"/><Relationship Id="rId911" Type="http://schemas.openxmlformats.org/officeDocument/2006/relationships/customXml" Target="../ink/ink6895.xml"/><Relationship Id="rId40" Type="http://schemas.openxmlformats.org/officeDocument/2006/relationships/customXml" Target="../ink/ink6520.xml"/><Relationship Id="rId136" Type="http://schemas.openxmlformats.org/officeDocument/2006/relationships/customXml" Target="../ink/ink6568.xml"/><Relationship Id="rId343" Type="http://schemas.openxmlformats.org/officeDocument/2006/relationships/image" Target="../media/image1308.png"/><Relationship Id="rId550" Type="http://schemas.openxmlformats.org/officeDocument/2006/relationships/customXml" Target="../ink/ink6776.xml"/><Relationship Id="rId203" Type="http://schemas.openxmlformats.org/officeDocument/2006/relationships/image" Target="../media/image1225.png"/><Relationship Id="rId648" Type="http://schemas.openxmlformats.org/officeDocument/2006/relationships/customXml" Target="../ink/ink6825.xml"/><Relationship Id="rId855" Type="http://schemas.openxmlformats.org/officeDocument/2006/relationships/customXml" Target="../ink/ink6884.xml"/><Relationship Id="rId287" Type="http://schemas.openxmlformats.org/officeDocument/2006/relationships/image" Target="../media/image1274.png"/><Relationship Id="rId410" Type="http://schemas.openxmlformats.org/officeDocument/2006/relationships/customXml" Target="../ink/ink6705.xml"/><Relationship Id="rId494" Type="http://schemas.openxmlformats.org/officeDocument/2006/relationships/customXml" Target="../ink/ink6748.xml"/><Relationship Id="rId508" Type="http://schemas.openxmlformats.org/officeDocument/2006/relationships/customXml" Target="../ink/ink6755.xml"/><Relationship Id="rId715" Type="http://schemas.openxmlformats.org/officeDocument/2006/relationships/image" Target="../media/image1749.png"/><Relationship Id="rId147" Type="http://schemas.openxmlformats.org/officeDocument/2006/relationships/image" Target="../media/image1194.png"/><Relationship Id="rId354" Type="http://schemas.openxmlformats.org/officeDocument/2006/relationships/customXml" Target="../ink/ink6677.xml"/><Relationship Id="rId51" Type="http://schemas.openxmlformats.org/officeDocument/2006/relationships/image" Target="../media/image1141.png"/><Relationship Id="rId561" Type="http://schemas.openxmlformats.org/officeDocument/2006/relationships/image" Target="../media/image1538.png"/><Relationship Id="rId659" Type="http://schemas.openxmlformats.org/officeDocument/2006/relationships/image" Target="../media/image1647.png"/><Relationship Id="rId214" Type="http://schemas.openxmlformats.org/officeDocument/2006/relationships/customXml" Target="../ink/ink6607.xml"/><Relationship Id="rId298" Type="http://schemas.openxmlformats.org/officeDocument/2006/relationships/customXml" Target="../ink/ink6649.xml"/><Relationship Id="rId421" Type="http://schemas.openxmlformats.org/officeDocument/2006/relationships/image" Target="../media/image1357.png"/><Relationship Id="rId519" Type="http://schemas.openxmlformats.org/officeDocument/2006/relationships/image" Target="../media/image1427.png"/><Relationship Id="rId158" Type="http://schemas.openxmlformats.org/officeDocument/2006/relationships/customXml" Target="../ink/ink6579.xml"/><Relationship Id="rId62" Type="http://schemas.openxmlformats.org/officeDocument/2006/relationships/customXml" Target="../ink/ink6531.xml"/><Relationship Id="rId365" Type="http://schemas.openxmlformats.org/officeDocument/2006/relationships/image" Target="../media/image1323.png"/><Relationship Id="rId572" Type="http://schemas.openxmlformats.org/officeDocument/2006/relationships/customXml" Target="../ink/ink6787.xml"/><Relationship Id="rId225" Type="http://schemas.openxmlformats.org/officeDocument/2006/relationships/image" Target="../media/image1237.png"/><Relationship Id="rId432" Type="http://schemas.openxmlformats.org/officeDocument/2006/relationships/customXml" Target="../ink/ink6717.xml"/><Relationship Id="rId877" Type="http://schemas.openxmlformats.org/officeDocument/2006/relationships/customXml" Target="../ink/ink6887.xml"/><Relationship Id="rId73" Type="http://schemas.openxmlformats.org/officeDocument/2006/relationships/image" Target="../media/image1153.png"/><Relationship Id="rId169" Type="http://schemas.openxmlformats.org/officeDocument/2006/relationships/image" Target="../media/image1206.png"/><Relationship Id="rId376" Type="http://schemas.openxmlformats.org/officeDocument/2006/relationships/customXml" Target="../ink/ink6688.xml"/><Relationship Id="rId583" Type="http://schemas.openxmlformats.org/officeDocument/2006/relationships/image" Target="../media/image1555.png"/><Relationship Id="rId804" Type="http://schemas.openxmlformats.org/officeDocument/2006/relationships/image" Target="../media/image1825.png"/><Relationship Id="rId4" Type="http://schemas.openxmlformats.org/officeDocument/2006/relationships/customXml" Target="../ink/ink6503.xml"/><Relationship Id="rId236" Type="http://schemas.openxmlformats.org/officeDocument/2006/relationships/customXml" Target="../ink/ink6618.xml"/><Relationship Id="rId443" Type="http://schemas.openxmlformats.org/officeDocument/2006/relationships/image" Target="../media/image1369.png"/><Relationship Id="rId650" Type="http://schemas.openxmlformats.org/officeDocument/2006/relationships/customXml" Target="../ink/ink6826.xml"/><Relationship Id="rId303" Type="http://schemas.openxmlformats.org/officeDocument/2006/relationships/image" Target="../media/image1284.png"/><Relationship Id="rId748" Type="http://schemas.openxmlformats.org/officeDocument/2006/relationships/customXml" Target="../ink/ink6853.xml"/><Relationship Id="rId84" Type="http://schemas.openxmlformats.org/officeDocument/2006/relationships/customXml" Target="../ink/ink6542.xml"/><Relationship Id="rId387" Type="http://schemas.openxmlformats.org/officeDocument/2006/relationships/image" Target="../media/image1336.png"/><Relationship Id="rId510" Type="http://schemas.openxmlformats.org/officeDocument/2006/relationships/customXml" Target="../ink/ink6756.xml"/><Relationship Id="rId594" Type="http://schemas.openxmlformats.org/officeDocument/2006/relationships/customXml" Target="../ink/ink6798.xml"/><Relationship Id="rId608" Type="http://schemas.openxmlformats.org/officeDocument/2006/relationships/customXml" Target="../ink/ink6805.xml"/><Relationship Id="rId815" Type="http://schemas.openxmlformats.org/officeDocument/2006/relationships/customXml" Target="../ink/ink6864.xml"/><Relationship Id="rId247" Type="http://schemas.openxmlformats.org/officeDocument/2006/relationships/image" Target="../media/image1249.png"/><Relationship Id="rId107" Type="http://schemas.openxmlformats.org/officeDocument/2006/relationships/image" Target="../media/image1172.png"/><Relationship Id="rId454" Type="http://schemas.openxmlformats.org/officeDocument/2006/relationships/customXml" Target="../ink/ink6728.xml"/><Relationship Id="rId661" Type="http://schemas.openxmlformats.org/officeDocument/2006/relationships/image" Target="../media/image1648.png"/><Relationship Id="rId11" Type="http://schemas.openxmlformats.org/officeDocument/2006/relationships/image" Target="../media/image1118.png"/><Relationship Id="rId314" Type="http://schemas.openxmlformats.org/officeDocument/2006/relationships/customXml" Target="../ink/ink6657.xml"/><Relationship Id="rId398" Type="http://schemas.openxmlformats.org/officeDocument/2006/relationships/customXml" Target="../ink/ink6699.xml"/><Relationship Id="rId521" Type="http://schemas.openxmlformats.org/officeDocument/2006/relationships/image" Target="../media/image1428.png"/><Relationship Id="rId619" Type="http://schemas.openxmlformats.org/officeDocument/2006/relationships/image" Target="../media/image1615.png"/><Relationship Id="rId95" Type="http://schemas.openxmlformats.org/officeDocument/2006/relationships/image" Target="../media/image1165.png"/><Relationship Id="rId160" Type="http://schemas.openxmlformats.org/officeDocument/2006/relationships/customXml" Target="../ink/ink6580.xml"/><Relationship Id="rId826" Type="http://schemas.openxmlformats.org/officeDocument/2006/relationships/image" Target="../media/image1845.png"/><Relationship Id="rId258" Type="http://schemas.openxmlformats.org/officeDocument/2006/relationships/customXml" Target="../ink/ink6629.xml"/><Relationship Id="rId465" Type="http://schemas.openxmlformats.org/officeDocument/2006/relationships/image" Target="../media/image1384.png"/><Relationship Id="rId672" Type="http://schemas.openxmlformats.org/officeDocument/2006/relationships/customXml" Target="../ink/ink6837.xml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7.png"/><Relationship Id="rId671" Type="http://schemas.openxmlformats.org/officeDocument/2006/relationships/image" Target="../media/image1683.png"/><Relationship Id="rId21" Type="http://schemas.openxmlformats.org/officeDocument/2006/relationships/image" Target="../media/image1124.png"/><Relationship Id="rId324" Type="http://schemas.openxmlformats.org/officeDocument/2006/relationships/customXml" Target="../ink/ink7060.xml"/><Relationship Id="rId531" Type="http://schemas.openxmlformats.org/officeDocument/2006/relationships/image" Target="../media/image1464.png"/><Relationship Id="rId629" Type="http://schemas.openxmlformats.org/officeDocument/2006/relationships/image" Target="../media/image1622.png"/><Relationship Id="rId170" Type="http://schemas.openxmlformats.org/officeDocument/2006/relationships/customXml" Target="../ink/ink6983.xml"/><Relationship Id="rId836" Type="http://schemas.openxmlformats.org/officeDocument/2006/relationships/image" Target="../media/image1905.png"/><Relationship Id="rId268" Type="http://schemas.openxmlformats.org/officeDocument/2006/relationships/customXml" Target="../ink/ink7032.xml"/><Relationship Id="rId475" Type="http://schemas.openxmlformats.org/officeDocument/2006/relationships/image" Target="../media/image1389.png"/><Relationship Id="rId32" Type="http://schemas.openxmlformats.org/officeDocument/2006/relationships/customXml" Target="../ink/ink6914.xml"/><Relationship Id="rId128" Type="http://schemas.openxmlformats.org/officeDocument/2006/relationships/customXml" Target="../ink/ink6962.xml"/><Relationship Id="rId335" Type="http://schemas.openxmlformats.org/officeDocument/2006/relationships/image" Target="../media/image1304.png"/><Relationship Id="rId542" Type="http://schemas.openxmlformats.org/officeDocument/2006/relationships/customXml" Target="../ink/ink7170.xml"/><Relationship Id="rId181" Type="http://schemas.openxmlformats.org/officeDocument/2006/relationships/image" Target="../media/image1213.png"/><Relationship Id="rId402" Type="http://schemas.openxmlformats.org/officeDocument/2006/relationships/customXml" Target="../ink/ink7099.xml"/><Relationship Id="rId847" Type="http://schemas.openxmlformats.org/officeDocument/2006/relationships/customXml" Target="../ink/ink7278.xml"/><Relationship Id="rId279" Type="http://schemas.openxmlformats.org/officeDocument/2006/relationships/image" Target="../media/image1268.png"/><Relationship Id="rId486" Type="http://schemas.openxmlformats.org/officeDocument/2006/relationships/customXml" Target="../ink/ink7142.xml"/><Relationship Id="rId707" Type="http://schemas.openxmlformats.org/officeDocument/2006/relationships/image" Target="../media/image1705.png"/><Relationship Id="rId914" Type="http://schemas.openxmlformats.org/officeDocument/2006/relationships/image" Target="../media/image1952.png"/><Relationship Id="rId43" Type="http://schemas.openxmlformats.org/officeDocument/2006/relationships/image" Target="../media/image1136.png"/><Relationship Id="rId139" Type="http://schemas.openxmlformats.org/officeDocument/2006/relationships/image" Target="../media/image1189.png"/><Relationship Id="rId346" Type="http://schemas.openxmlformats.org/officeDocument/2006/relationships/customXml" Target="../ink/ink7071.xml"/><Relationship Id="rId553" Type="http://schemas.openxmlformats.org/officeDocument/2006/relationships/image" Target="../media/image1477.png"/><Relationship Id="rId192" Type="http://schemas.openxmlformats.org/officeDocument/2006/relationships/customXml" Target="../ink/ink6994.xml"/><Relationship Id="rId206" Type="http://schemas.openxmlformats.org/officeDocument/2006/relationships/customXml" Target="../ink/ink7001.xml"/><Relationship Id="rId413" Type="http://schemas.openxmlformats.org/officeDocument/2006/relationships/image" Target="../media/image1353.png"/><Relationship Id="rId858" Type="http://schemas.openxmlformats.org/officeDocument/2006/relationships/image" Target="../media/image1917.png"/><Relationship Id="rId497" Type="http://schemas.openxmlformats.org/officeDocument/2006/relationships/image" Target="../media/image1404.png"/><Relationship Id="rId620" Type="http://schemas.openxmlformats.org/officeDocument/2006/relationships/customXml" Target="../ink/ink7209.xml"/><Relationship Id="rId718" Type="http://schemas.openxmlformats.org/officeDocument/2006/relationships/customXml" Target="../ink/ink7248.xml"/><Relationship Id="rId925" Type="http://schemas.openxmlformats.org/officeDocument/2006/relationships/customXml" Target="../ink/ink7300.xml"/><Relationship Id="rId357" Type="http://schemas.openxmlformats.org/officeDocument/2006/relationships/image" Target="../media/image1317.png"/><Relationship Id="rId54" Type="http://schemas.openxmlformats.org/officeDocument/2006/relationships/customXml" Target="../ink/ink6925.xml"/><Relationship Id="rId217" Type="http://schemas.openxmlformats.org/officeDocument/2006/relationships/image" Target="../media/image1233.png"/><Relationship Id="rId564" Type="http://schemas.openxmlformats.org/officeDocument/2006/relationships/customXml" Target="../ink/ink7181.xml"/><Relationship Id="rId424" Type="http://schemas.openxmlformats.org/officeDocument/2006/relationships/customXml" Target="../ink/ink7110.xml"/><Relationship Id="rId631" Type="http://schemas.openxmlformats.org/officeDocument/2006/relationships/image" Target="../media/image1623.png"/><Relationship Id="rId270" Type="http://schemas.openxmlformats.org/officeDocument/2006/relationships/customXml" Target="../ink/ink7033.xml"/><Relationship Id="rId936" Type="http://schemas.openxmlformats.org/officeDocument/2006/relationships/image" Target="../media/image23010.png"/><Relationship Id="rId65" Type="http://schemas.openxmlformats.org/officeDocument/2006/relationships/image" Target="../media/image1148.png"/><Relationship Id="rId130" Type="http://schemas.openxmlformats.org/officeDocument/2006/relationships/customXml" Target="../ink/ink6963.xml"/><Relationship Id="rId368" Type="http://schemas.openxmlformats.org/officeDocument/2006/relationships/customXml" Target="../ink/ink7082.xml"/><Relationship Id="rId575" Type="http://schemas.openxmlformats.org/officeDocument/2006/relationships/image" Target="../media/image1548.png"/><Relationship Id="rId228" Type="http://schemas.openxmlformats.org/officeDocument/2006/relationships/customXml" Target="../ink/ink7012.xml"/><Relationship Id="rId435" Type="http://schemas.openxmlformats.org/officeDocument/2006/relationships/image" Target="../media/image1365.png"/><Relationship Id="rId642" Type="http://schemas.openxmlformats.org/officeDocument/2006/relationships/customXml" Target="../ink/ink7220.xml"/><Relationship Id="rId281" Type="http://schemas.openxmlformats.org/officeDocument/2006/relationships/image" Target="../media/image1269.png"/><Relationship Id="rId502" Type="http://schemas.openxmlformats.org/officeDocument/2006/relationships/customXml" Target="../ink/ink7150.xml"/><Relationship Id="rId76" Type="http://schemas.openxmlformats.org/officeDocument/2006/relationships/customXml" Target="../ink/ink6936.xml"/><Relationship Id="rId141" Type="http://schemas.openxmlformats.org/officeDocument/2006/relationships/image" Target="../media/image1191.png"/><Relationship Id="rId379" Type="http://schemas.openxmlformats.org/officeDocument/2006/relationships/image" Target="../media/image1332.png"/><Relationship Id="rId586" Type="http://schemas.openxmlformats.org/officeDocument/2006/relationships/customXml" Target="../ink/ink7192.xml"/><Relationship Id="rId807" Type="http://schemas.openxmlformats.org/officeDocument/2006/relationships/customXml" Target="../ink/ink7258.xml"/><Relationship Id="rId7" Type="http://schemas.openxmlformats.org/officeDocument/2006/relationships/image" Target="../media/image1116.png"/><Relationship Id="rId239" Type="http://schemas.openxmlformats.org/officeDocument/2006/relationships/image" Target="../media/image1245.png"/><Relationship Id="rId446" Type="http://schemas.openxmlformats.org/officeDocument/2006/relationships/customXml" Target="../ink/ink7122.xml"/><Relationship Id="rId653" Type="http://schemas.openxmlformats.org/officeDocument/2006/relationships/image" Target="../media/image1636.png"/><Relationship Id="rId292" Type="http://schemas.openxmlformats.org/officeDocument/2006/relationships/customXml" Target="../ink/ink7044.xml"/><Relationship Id="rId306" Type="http://schemas.openxmlformats.org/officeDocument/2006/relationships/customXml" Target="../ink/ink7051.xml"/><Relationship Id="rId87" Type="http://schemas.openxmlformats.org/officeDocument/2006/relationships/image" Target="../media/image1161.png"/><Relationship Id="rId513" Type="http://schemas.openxmlformats.org/officeDocument/2006/relationships/image" Target="../media/image1424.png"/><Relationship Id="rId597" Type="http://schemas.openxmlformats.org/officeDocument/2006/relationships/image" Target="../media/image1565.png"/><Relationship Id="rId720" Type="http://schemas.openxmlformats.org/officeDocument/2006/relationships/customXml" Target="../ink/ink7249.xml"/><Relationship Id="rId818" Type="http://schemas.openxmlformats.org/officeDocument/2006/relationships/image" Target="../media/image1834.png"/><Relationship Id="rId152" Type="http://schemas.openxmlformats.org/officeDocument/2006/relationships/customXml" Target="../ink/ink6974.xml"/><Relationship Id="rId457" Type="http://schemas.openxmlformats.org/officeDocument/2006/relationships/image" Target="../media/image1378.png"/><Relationship Id="rId664" Type="http://schemas.openxmlformats.org/officeDocument/2006/relationships/customXml" Target="../ink/ink7231.xml"/><Relationship Id="rId14" Type="http://schemas.openxmlformats.org/officeDocument/2006/relationships/customXml" Target="../ink/ink6905.xml"/><Relationship Id="rId317" Type="http://schemas.openxmlformats.org/officeDocument/2006/relationships/image" Target="../media/image1293.png"/><Relationship Id="rId524" Type="http://schemas.openxmlformats.org/officeDocument/2006/relationships/customXml" Target="../ink/ink7161.xml"/><Relationship Id="rId98" Type="http://schemas.openxmlformats.org/officeDocument/2006/relationships/customXml" Target="../ink/ink6947.xml"/><Relationship Id="rId163" Type="http://schemas.openxmlformats.org/officeDocument/2006/relationships/image" Target="../media/image1203.png"/><Relationship Id="rId370" Type="http://schemas.openxmlformats.org/officeDocument/2006/relationships/customXml" Target="../ink/ink7083.xml"/><Relationship Id="rId829" Type="http://schemas.openxmlformats.org/officeDocument/2006/relationships/customXml" Target="../ink/ink7269.xml"/><Relationship Id="rId230" Type="http://schemas.openxmlformats.org/officeDocument/2006/relationships/customXml" Target="../ink/ink7013.xml"/><Relationship Id="rId468" Type="http://schemas.openxmlformats.org/officeDocument/2006/relationships/customXml" Target="../ink/ink7133.xml"/><Relationship Id="rId675" Type="http://schemas.openxmlformats.org/officeDocument/2006/relationships/image" Target="../media/image1685.png"/><Relationship Id="rId882" Type="http://schemas.openxmlformats.org/officeDocument/2006/relationships/image" Target="../media/image1932.png"/><Relationship Id="rId25" Type="http://schemas.openxmlformats.org/officeDocument/2006/relationships/image" Target="../media/image1126.png"/><Relationship Id="rId328" Type="http://schemas.openxmlformats.org/officeDocument/2006/relationships/customXml" Target="../ink/ink7062.xml"/><Relationship Id="rId535" Type="http://schemas.openxmlformats.org/officeDocument/2006/relationships/image" Target="../media/image1466.png"/><Relationship Id="rId174" Type="http://schemas.openxmlformats.org/officeDocument/2006/relationships/customXml" Target="../ink/ink6985.xml"/><Relationship Id="rId381" Type="http://schemas.openxmlformats.org/officeDocument/2006/relationships/image" Target="../media/image1333.png"/><Relationship Id="rId602" Type="http://schemas.openxmlformats.org/officeDocument/2006/relationships/customXml" Target="../ink/ink7200.xml"/><Relationship Id="rId241" Type="http://schemas.openxmlformats.org/officeDocument/2006/relationships/image" Target="../media/image1246.png"/><Relationship Id="rId479" Type="http://schemas.openxmlformats.org/officeDocument/2006/relationships/image" Target="../media/image1393.png"/><Relationship Id="rId907" Type="http://schemas.openxmlformats.org/officeDocument/2006/relationships/customXml" Target="../ink/ink7291.xml"/><Relationship Id="rId36" Type="http://schemas.openxmlformats.org/officeDocument/2006/relationships/customXml" Target="../ink/ink6916.xml"/><Relationship Id="rId339" Type="http://schemas.openxmlformats.org/officeDocument/2006/relationships/image" Target="../media/image1306.png"/><Relationship Id="rId546" Type="http://schemas.openxmlformats.org/officeDocument/2006/relationships/customXml" Target="../ink/ink7172.xml"/><Relationship Id="rId753" Type="http://schemas.openxmlformats.org/officeDocument/2006/relationships/image" Target="../media/image1733.png"/><Relationship Id="rId101" Type="http://schemas.openxmlformats.org/officeDocument/2006/relationships/image" Target="../media/image1168.png"/><Relationship Id="rId185" Type="http://schemas.openxmlformats.org/officeDocument/2006/relationships/image" Target="../media/image1215.png"/><Relationship Id="rId406" Type="http://schemas.openxmlformats.org/officeDocument/2006/relationships/customXml" Target="../ink/ink7101.xml"/><Relationship Id="rId392" Type="http://schemas.openxmlformats.org/officeDocument/2006/relationships/customXml" Target="../ink/ink7094.xml"/><Relationship Id="rId613" Type="http://schemas.openxmlformats.org/officeDocument/2006/relationships/image" Target="../media/image1612.png"/><Relationship Id="rId820" Type="http://schemas.openxmlformats.org/officeDocument/2006/relationships/image" Target="../media/image1835.png"/><Relationship Id="rId918" Type="http://schemas.openxmlformats.org/officeDocument/2006/relationships/image" Target="../media/image1954.png"/><Relationship Id="rId252" Type="http://schemas.openxmlformats.org/officeDocument/2006/relationships/customXml" Target="../ink/ink7024.xml"/><Relationship Id="rId47" Type="http://schemas.openxmlformats.org/officeDocument/2006/relationships/image" Target="../media/image1138.png"/><Relationship Id="rId112" Type="http://schemas.openxmlformats.org/officeDocument/2006/relationships/customXml" Target="../ink/ink6954.xml"/><Relationship Id="rId557" Type="http://schemas.openxmlformats.org/officeDocument/2006/relationships/image" Target="../media/image1536.png"/><Relationship Id="rId196" Type="http://schemas.openxmlformats.org/officeDocument/2006/relationships/customXml" Target="../ink/ink6996.xml"/><Relationship Id="rId417" Type="http://schemas.openxmlformats.org/officeDocument/2006/relationships/image" Target="../media/image1355.png"/><Relationship Id="rId624" Type="http://schemas.openxmlformats.org/officeDocument/2006/relationships/customXml" Target="../ink/ink7211.xml"/><Relationship Id="rId831" Type="http://schemas.openxmlformats.org/officeDocument/2006/relationships/customXml" Target="../ink/ink7270.xml"/><Relationship Id="rId263" Type="http://schemas.openxmlformats.org/officeDocument/2006/relationships/image" Target="../media/image1258.png"/><Relationship Id="rId470" Type="http://schemas.openxmlformats.org/officeDocument/2006/relationships/customXml" Target="../ink/ink7134.xml"/><Relationship Id="rId929" Type="http://schemas.openxmlformats.org/officeDocument/2006/relationships/customXml" Target="../ink/ink7302.xml"/><Relationship Id="rId58" Type="http://schemas.openxmlformats.org/officeDocument/2006/relationships/customXml" Target="../ink/ink6927.xml"/><Relationship Id="rId123" Type="http://schemas.openxmlformats.org/officeDocument/2006/relationships/image" Target="../media/image1181.png"/><Relationship Id="rId330" Type="http://schemas.openxmlformats.org/officeDocument/2006/relationships/customXml" Target="../ink/ink7063.xml"/><Relationship Id="rId568" Type="http://schemas.openxmlformats.org/officeDocument/2006/relationships/customXml" Target="../ink/ink7183.xml"/><Relationship Id="rId428" Type="http://schemas.openxmlformats.org/officeDocument/2006/relationships/customXml" Target="../ink/ink7113.xml"/><Relationship Id="rId635" Type="http://schemas.openxmlformats.org/officeDocument/2006/relationships/image" Target="../media/image1625.png"/><Relationship Id="rId842" Type="http://schemas.openxmlformats.org/officeDocument/2006/relationships/image" Target="../media/image1908.png"/><Relationship Id="rId274" Type="http://schemas.openxmlformats.org/officeDocument/2006/relationships/customXml" Target="../ink/ink7035.xml"/><Relationship Id="rId481" Type="http://schemas.openxmlformats.org/officeDocument/2006/relationships/image" Target="../media/image1394.png"/><Relationship Id="rId702" Type="http://schemas.openxmlformats.org/officeDocument/2006/relationships/customXml" Target="../ink/ink7240.xml"/><Relationship Id="rId69" Type="http://schemas.openxmlformats.org/officeDocument/2006/relationships/image" Target="../media/image1151.png"/><Relationship Id="rId134" Type="http://schemas.openxmlformats.org/officeDocument/2006/relationships/customXml" Target="../ink/ink6965.xml"/><Relationship Id="rId579" Type="http://schemas.openxmlformats.org/officeDocument/2006/relationships/image" Target="../media/image1553.png"/><Relationship Id="rId341" Type="http://schemas.openxmlformats.org/officeDocument/2006/relationships/image" Target="../media/image1307.png"/><Relationship Id="rId439" Type="http://schemas.openxmlformats.org/officeDocument/2006/relationships/image" Target="../media/image1367.png"/><Relationship Id="rId646" Type="http://schemas.openxmlformats.org/officeDocument/2006/relationships/customXml" Target="../ink/ink7222.xml"/><Relationship Id="rId201" Type="http://schemas.openxmlformats.org/officeDocument/2006/relationships/image" Target="../media/image1224.png"/><Relationship Id="rId285" Type="http://schemas.openxmlformats.org/officeDocument/2006/relationships/image" Target="../media/image1273.png"/><Relationship Id="rId506" Type="http://schemas.openxmlformats.org/officeDocument/2006/relationships/customXml" Target="../ink/ink7152.xml"/><Relationship Id="rId853" Type="http://schemas.openxmlformats.org/officeDocument/2006/relationships/customXml" Target="../ink/ink7281.xml"/><Relationship Id="rId492" Type="http://schemas.openxmlformats.org/officeDocument/2006/relationships/customXml" Target="../ink/ink7145.xml"/><Relationship Id="rId713" Type="http://schemas.openxmlformats.org/officeDocument/2006/relationships/image" Target="../media/image1707.png"/><Relationship Id="rId920" Type="http://schemas.openxmlformats.org/officeDocument/2006/relationships/image" Target="../media/image1955.png"/><Relationship Id="rId145" Type="http://schemas.openxmlformats.org/officeDocument/2006/relationships/image" Target="../media/image1193.png"/><Relationship Id="rId352" Type="http://schemas.openxmlformats.org/officeDocument/2006/relationships/customXml" Target="../ink/ink7074.xml"/><Relationship Id="rId212" Type="http://schemas.openxmlformats.org/officeDocument/2006/relationships/customXml" Target="../ink/ink7004.xml"/><Relationship Id="rId657" Type="http://schemas.openxmlformats.org/officeDocument/2006/relationships/image" Target="../media/image1638.png"/><Relationship Id="rId296" Type="http://schemas.openxmlformats.org/officeDocument/2006/relationships/customXml" Target="../ink/ink7046.xml"/><Relationship Id="rId517" Type="http://schemas.openxmlformats.org/officeDocument/2006/relationships/image" Target="../media/image1426.png"/><Relationship Id="rId931" Type="http://schemas.openxmlformats.org/officeDocument/2006/relationships/customXml" Target="../ink/ink7303.xml"/><Relationship Id="rId60" Type="http://schemas.openxmlformats.org/officeDocument/2006/relationships/customXml" Target="../ink/ink6928.xml"/><Relationship Id="rId156" Type="http://schemas.openxmlformats.org/officeDocument/2006/relationships/customXml" Target="../ink/ink6976.xml"/><Relationship Id="rId363" Type="http://schemas.openxmlformats.org/officeDocument/2006/relationships/image" Target="../media/image1322.png"/><Relationship Id="rId570" Type="http://schemas.openxmlformats.org/officeDocument/2006/relationships/customXml" Target="../ink/ink7184.xml"/><Relationship Id="rId223" Type="http://schemas.openxmlformats.org/officeDocument/2006/relationships/image" Target="../media/image1236.png"/><Relationship Id="rId430" Type="http://schemas.openxmlformats.org/officeDocument/2006/relationships/customXml" Target="../ink/ink7114.xml"/><Relationship Id="rId668" Type="http://schemas.openxmlformats.org/officeDocument/2006/relationships/customXml" Target="../ink/ink7233.xml"/><Relationship Id="rId18" Type="http://schemas.openxmlformats.org/officeDocument/2006/relationships/customXml" Target="../ink/ink6907.xml"/><Relationship Id="rId528" Type="http://schemas.openxmlformats.org/officeDocument/2006/relationships/customXml" Target="../ink/ink7163.xml"/><Relationship Id="rId167" Type="http://schemas.openxmlformats.org/officeDocument/2006/relationships/image" Target="../media/image1205.png"/><Relationship Id="rId374" Type="http://schemas.openxmlformats.org/officeDocument/2006/relationships/customXml" Target="../ink/ink7085.xml"/><Relationship Id="rId581" Type="http://schemas.openxmlformats.org/officeDocument/2006/relationships/image" Target="../media/image1554.png"/><Relationship Id="rId71" Type="http://schemas.openxmlformats.org/officeDocument/2006/relationships/image" Target="../media/image1152.png"/><Relationship Id="rId234" Type="http://schemas.openxmlformats.org/officeDocument/2006/relationships/customXml" Target="../ink/ink7015.xml"/><Relationship Id="rId802" Type="http://schemas.openxmlformats.org/officeDocument/2006/relationships/customXml" Target="../ink/ink7255.xml"/><Relationship Id="rId2" Type="http://schemas.openxmlformats.org/officeDocument/2006/relationships/customXml" Target="../ink/ink6899.xml"/><Relationship Id="rId29" Type="http://schemas.openxmlformats.org/officeDocument/2006/relationships/image" Target="../media/image1128.png"/><Relationship Id="rId441" Type="http://schemas.openxmlformats.org/officeDocument/2006/relationships/image" Target="../media/image1368.png"/><Relationship Id="rId539" Type="http://schemas.openxmlformats.org/officeDocument/2006/relationships/image" Target="../media/image1468.png"/><Relationship Id="rId746" Type="http://schemas.openxmlformats.org/officeDocument/2006/relationships/customXml" Target="../ink/ink7250.xml"/><Relationship Id="rId178" Type="http://schemas.openxmlformats.org/officeDocument/2006/relationships/customXml" Target="../ink/ink6987.xml"/><Relationship Id="rId301" Type="http://schemas.openxmlformats.org/officeDocument/2006/relationships/image" Target="../media/image1283.png"/><Relationship Id="rId82" Type="http://schemas.openxmlformats.org/officeDocument/2006/relationships/customXml" Target="../ink/ink6939.xml"/><Relationship Id="rId385" Type="http://schemas.openxmlformats.org/officeDocument/2006/relationships/image" Target="../media/image1335.png"/><Relationship Id="rId592" Type="http://schemas.openxmlformats.org/officeDocument/2006/relationships/customXml" Target="../ink/ink7195.xml"/><Relationship Id="rId606" Type="http://schemas.openxmlformats.org/officeDocument/2006/relationships/customXml" Target="../ink/ink7202.xml"/><Relationship Id="rId813" Type="http://schemas.openxmlformats.org/officeDocument/2006/relationships/customXml" Target="../ink/ink7261.xml"/><Relationship Id="rId245" Type="http://schemas.openxmlformats.org/officeDocument/2006/relationships/image" Target="../media/image1248.png"/><Relationship Id="rId452" Type="http://schemas.openxmlformats.org/officeDocument/2006/relationships/customXml" Target="../ink/ink7125.xml"/><Relationship Id="rId105" Type="http://schemas.openxmlformats.org/officeDocument/2006/relationships/image" Target="../media/image1171.png"/><Relationship Id="rId312" Type="http://schemas.openxmlformats.org/officeDocument/2006/relationships/customXml" Target="../ink/ink7054.xml"/><Relationship Id="rId93" Type="http://schemas.openxmlformats.org/officeDocument/2006/relationships/image" Target="../media/image1164.png"/><Relationship Id="rId189" Type="http://schemas.openxmlformats.org/officeDocument/2006/relationships/image" Target="../media/image1217.png"/><Relationship Id="rId396" Type="http://schemas.openxmlformats.org/officeDocument/2006/relationships/customXml" Target="../ink/ink7096.xml"/><Relationship Id="rId617" Type="http://schemas.openxmlformats.org/officeDocument/2006/relationships/image" Target="../media/image1614.png"/><Relationship Id="rId824" Type="http://schemas.openxmlformats.org/officeDocument/2006/relationships/image" Target="../media/image1844.png"/><Relationship Id="rId256" Type="http://schemas.openxmlformats.org/officeDocument/2006/relationships/customXml" Target="../ink/ink7026.xml"/><Relationship Id="rId463" Type="http://schemas.openxmlformats.org/officeDocument/2006/relationships/image" Target="../media/image1383.png"/><Relationship Id="rId670" Type="http://schemas.openxmlformats.org/officeDocument/2006/relationships/customXml" Target="../ink/ink7234.xml"/><Relationship Id="rId116" Type="http://schemas.openxmlformats.org/officeDocument/2006/relationships/customXml" Target="../ink/ink6956.xml"/><Relationship Id="rId323" Type="http://schemas.openxmlformats.org/officeDocument/2006/relationships/image" Target="../media/image1296.png"/><Relationship Id="rId530" Type="http://schemas.openxmlformats.org/officeDocument/2006/relationships/customXml" Target="../ink/ink7164.xml"/><Relationship Id="rId20" Type="http://schemas.openxmlformats.org/officeDocument/2006/relationships/customXml" Target="../ink/ink6908.xml"/><Relationship Id="rId628" Type="http://schemas.openxmlformats.org/officeDocument/2006/relationships/customXml" Target="../ink/ink7213.xml"/><Relationship Id="rId835" Type="http://schemas.openxmlformats.org/officeDocument/2006/relationships/customXml" Target="../ink/ink7272.xml"/><Relationship Id="rId267" Type="http://schemas.openxmlformats.org/officeDocument/2006/relationships/image" Target="../media/image1262.png"/><Relationship Id="rId474" Type="http://schemas.openxmlformats.org/officeDocument/2006/relationships/customXml" Target="../ink/ink7136.xml"/><Relationship Id="rId127" Type="http://schemas.openxmlformats.org/officeDocument/2006/relationships/image" Target="../media/image1183.png"/><Relationship Id="rId31" Type="http://schemas.openxmlformats.org/officeDocument/2006/relationships/image" Target="../media/image1129.png"/><Relationship Id="rId334" Type="http://schemas.openxmlformats.org/officeDocument/2006/relationships/customXml" Target="../ink/ink7065.xml"/><Relationship Id="rId541" Type="http://schemas.openxmlformats.org/officeDocument/2006/relationships/image" Target="../media/image1469.png"/><Relationship Id="rId639" Type="http://schemas.openxmlformats.org/officeDocument/2006/relationships/image" Target="../media/image1627.png"/><Relationship Id="rId180" Type="http://schemas.openxmlformats.org/officeDocument/2006/relationships/customXml" Target="../ink/ink6988.xml"/><Relationship Id="rId278" Type="http://schemas.openxmlformats.org/officeDocument/2006/relationships/customXml" Target="../ink/ink7037.xml"/><Relationship Id="rId401" Type="http://schemas.openxmlformats.org/officeDocument/2006/relationships/image" Target="../media/image1345.png"/><Relationship Id="rId846" Type="http://schemas.openxmlformats.org/officeDocument/2006/relationships/image" Target="../media/image1912.png"/><Relationship Id="rId485" Type="http://schemas.openxmlformats.org/officeDocument/2006/relationships/image" Target="../media/image1396.png"/><Relationship Id="rId706" Type="http://schemas.openxmlformats.org/officeDocument/2006/relationships/customXml" Target="../ink/ink7242.xml"/><Relationship Id="rId913" Type="http://schemas.openxmlformats.org/officeDocument/2006/relationships/customXml" Target="../ink/ink7294.xml"/><Relationship Id="rId42" Type="http://schemas.openxmlformats.org/officeDocument/2006/relationships/customXml" Target="../ink/ink6919.xml"/><Relationship Id="rId138" Type="http://schemas.openxmlformats.org/officeDocument/2006/relationships/customXml" Target="../ink/ink6967.xml"/><Relationship Id="rId345" Type="http://schemas.openxmlformats.org/officeDocument/2006/relationships/image" Target="../media/image1309.png"/><Relationship Id="rId552" Type="http://schemas.openxmlformats.org/officeDocument/2006/relationships/customXml" Target="../ink/ink7175.xml"/><Relationship Id="rId191" Type="http://schemas.openxmlformats.org/officeDocument/2006/relationships/image" Target="../media/image1218.png"/><Relationship Id="rId205" Type="http://schemas.openxmlformats.org/officeDocument/2006/relationships/image" Target="../media/image1226.png"/><Relationship Id="rId412" Type="http://schemas.openxmlformats.org/officeDocument/2006/relationships/customXml" Target="../ink/ink7104.xml"/><Relationship Id="rId857" Type="http://schemas.openxmlformats.org/officeDocument/2006/relationships/customXml" Target="../ink/ink7283.xml"/><Relationship Id="rId289" Type="http://schemas.openxmlformats.org/officeDocument/2006/relationships/image" Target="../media/image1275.png"/><Relationship Id="rId496" Type="http://schemas.openxmlformats.org/officeDocument/2006/relationships/customXml" Target="../ink/ink7147.xml"/><Relationship Id="rId717" Type="http://schemas.openxmlformats.org/officeDocument/2006/relationships/image" Target="../media/image1752.png"/><Relationship Id="rId924" Type="http://schemas.openxmlformats.org/officeDocument/2006/relationships/image" Target="../media/image1957.png"/><Relationship Id="rId53" Type="http://schemas.openxmlformats.org/officeDocument/2006/relationships/image" Target="../media/image1142.png"/><Relationship Id="rId149" Type="http://schemas.openxmlformats.org/officeDocument/2006/relationships/image" Target="../media/image1195.png"/><Relationship Id="rId356" Type="http://schemas.openxmlformats.org/officeDocument/2006/relationships/customXml" Target="../ink/ink7076.xml"/><Relationship Id="rId563" Type="http://schemas.openxmlformats.org/officeDocument/2006/relationships/image" Target="../media/image1539.png"/><Relationship Id="rId216" Type="http://schemas.openxmlformats.org/officeDocument/2006/relationships/customXml" Target="../ink/ink7006.xml"/><Relationship Id="rId423" Type="http://schemas.openxmlformats.org/officeDocument/2006/relationships/image" Target="../media/image1358.png"/><Relationship Id="rId630" Type="http://schemas.openxmlformats.org/officeDocument/2006/relationships/customXml" Target="../ink/ink7214.xml"/><Relationship Id="rId935" Type="http://schemas.openxmlformats.org/officeDocument/2006/relationships/customXml" Target="../ink/ink7305.xml"/><Relationship Id="rId64" Type="http://schemas.openxmlformats.org/officeDocument/2006/relationships/customXml" Target="../ink/ink6930.xml"/><Relationship Id="rId367" Type="http://schemas.openxmlformats.org/officeDocument/2006/relationships/image" Target="../media/image1324.png"/><Relationship Id="rId574" Type="http://schemas.openxmlformats.org/officeDocument/2006/relationships/customXml" Target="../ink/ink7186.xml"/><Relationship Id="rId227" Type="http://schemas.openxmlformats.org/officeDocument/2006/relationships/image" Target="../media/image1238.png"/><Relationship Id="rId879" Type="http://schemas.openxmlformats.org/officeDocument/2006/relationships/customXml" Target="../ink/ink7286.xml"/><Relationship Id="rId434" Type="http://schemas.openxmlformats.org/officeDocument/2006/relationships/customXml" Target="../ink/ink7116.xml"/><Relationship Id="rId641" Type="http://schemas.openxmlformats.org/officeDocument/2006/relationships/image" Target="../media/image1628.png"/><Relationship Id="rId280" Type="http://schemas.openxmlformats.org/officeDocument/2006/relationships/customXml" Target="../ink/ink7038.xml"/><Relationship Id="rId501" Type="http://schemas.openxmlformats.org/officeDocument/2006/relationships/image" Target="../media/image1416.png"/><Relationship Id="rId75" Type="http://schemas.openxmlformats.org/officeDocument/2006/relationships/image" Target="../media/image1154.png"/><Relationship Id="rId140" Type="http://schemas.openxmlformats.org/officeDocument/2006/relationships/customXml" Target="../ink/ink6968.xml"/><Relationship Id="rId378" Type="http://schemas.openxmlformats.org/officeDocument/2006/relationships/customXml" Target="../ink/ink7087.xml"/><Relationship Id="rId585" Type="http://schemas.openxmlformats.org/officeDocument/2006/relationships/image" Target="../media/image1556.png"/><Relationship Id="rId806" Type="http://schemas.openxmlformats.org/officeDocument/2006/relationships/image" Target="../media/image1826.png"/><Relationship Id="rId6" Type="http://schemas.openxmlformats.org/officeDocument/2006/relationships/customXml" Target="../ink/ink6901.xml"/><Relationship Id="rId238" Type="http://schemas.openxmlformats.org/officeDocument/2006/relationships/customXml" Target="../ink/ink7017.xml"/><Relationship Id="rId445" Type="http://schemas.openxmlformats.org/officeDocument/2006/relationships/image" Target="../media/image1372.png"/><Relationship Id="rId487" Type="http://schemas.openxmlformats.org/officeDocument/2006/relationships/image" Target="../media/image1397.png"/><Relationship Id="rId610" Type="http://schemas.openxmlformats.org/officeDocument/2006/relationships/customXml" Target="../ink/ink7204.xml"/><Relationship Id="rId652" Type="http://schemas.openxmlformats.org/officeDocument/2006/relationships/customXml" Target="../ink/ink7225.xml"/><Relationship Id="rId708" Type="http://schemas.openxmlformats.org/officeDocument/2006/relationships/customXml" Target="../ink/ink7243.xml"/><Relationship Id="rId915" Type="http://schemas.openxmlformats.org/officeDocument/2006/relationships/customXml" Target="../ink/ink7295.xml"/><Relationship Id="rId291" Type="http://schemas.openxmlformats.org/officeDocument/2006/relationships/image" Target="../media/image1276.png"/><Relationship Id="rId305" Type="http://schemas.openxmlformats.org/officeDocument/2006/relationships/image" Target="../media/image1285.png"/><Relationship Id="rId347" Type="http://schemas.openxmlformats.org/officeDocument/2006/relationships/image" Target="../media/image1312.png"/><Relationship Id="rId512" Type="http://schemas.openxmlformats.org/officeDocument/2006/relationships/customXml" Target="../ink/ink7155.xml"/><Relationship Id="rId44" Type="http://schemas.openxmlformats.org/officeDocument/2006/relationships/customXml" Target="../ink/ink6920.xml"/><Relationship Id="rId86" Type="http://schemas.openxmlformats.org/officeDocument/2006/relationships/customXml" Target="../ink/ink6941.xml"/><Relationship Id="rId151" Type="http://schemas.openxmlformats.org/officeDocument/2006/relationships/image" Target="../media/image1196.png"/><Relationship Id="rId389" Type="http://schemas.openxmlformats.org/officeDocument/2006/relationships/image" Target="../media/image1337.png"/><Relationship Id="rId554" Type="http://schemas.openxmlformats.org/officeDocument/2006/relationships/customXml" Target="../ink/ink7176.xml"/><Relationship Id="rId596" Type="http://schemas.openxmlformats.org/officeDocument/2006/relationships/customXml" Target="../ink/ink7197.xml"/><Relationship Id="rId817" Type="http://schemas.openxmlformats.org/officeDocument/2006/relationships/customXml" Target="../ink/ink7263.xml"/><Relationship Id="rId859" Type="http://schemas.openxmlformats.org/officeDocument/2006/relationships/customXml" Target="../ink/ink7284.xml"/><Relationship Id="rId193" Type="http://schemas.openxmlformats.org/officeDocument/2006/relationships/image" Target="../media/image1219.png"/><Relationship Id="rId207" Type="http://schemas.openxmlformats.org/officeDocument/2006/relationships/image" Target="../media/image1227.png"/><Relationship Id="rId249" Type="http://schemas.openxmlformats.org/officeDocument/2006/relationships/image" Target="../media/image1251.png"/><Relationship Id="rId414" Type="http://schemas.openxmlformats.org/officeDocument/2006/relationships/customXml" Target="../ink/ink7105.xml"/><Relationship Id="rId456" Type="http://schemas.openxmlformats.org/officeDocument/2006/relationships/customXml" Target="../ink/ink7127.xml"/><Relationship Id="rId498" Type="http://schemas.openxmlformats.org/officeDocument/2006/relationships/customXml" Target="../ink/ink7148.xml"/><Relationship Id="rId621" Type="http://schemas.openxmlformats.org/officeDocument/2006/relationships/image" Target="../media/image1616.png"/><Relationship Id="rId663" Type="http://schemas.openxmlformats.org/officeDocument/2006/relationships/image" Target="../media/image1649.png"/><Relationship Id="rId13" Type="http://schemas.openxmlformats.org/officeDocument/2006/relationships/image" Target="../media/image1119.png"/><Relationship Id="rId109" Type="http://schemas.openxmlformats.org/officeDocument/2006/relationships/image" Target="../media/image1173.png"/><Relationship Id="rId260" Type="http://schemas.openxmlformats.org/officeDocument/2006/relationships/customXml" Target="../ink/ink7028.xml"/><Relationship Id="rId316" Type="http://schemas.openxmlformats.org/officeDocument/2006/relationships/customXml" Target="../ink/ink7056.xml"/><Relationship Id="rId523" Type="http://schemas.openxmlformats.org/officeDocument/2006/relationships/image" Target="../media/image1429.png"/><Relationship Id="rId719" Type="http://schemas.openxmlformats.org/officeDocument/2006/relationships/image" Target="../media/image1753.png"/><Relationship Id="rId926" Type="http://schemas.openxmlformats.org/officeDocument/2006/relationships/image" Target="../media/image1958.png"/><Relationship Id="rId55" Type="http://schemas.openxmlformats.org/officeDocument/2006/relationships/image" Target="../media/image1143.png"/><Relationship Id="rId97" Type="http://schemas.openxmlformats.org/officeDocument/2006/relationships/image" Target="../media/image1166.png"/><Relationship Id="rId120" Type="http://schemas.openxmlformats.org/officeDocument/2006/relationships/customXml" Target="../ink/ink6958.xml"/><Relationship Id="rId358" Type="http://schemas.openxmlformats.org/officeDocument/2006/relationships/customXml" Target="../ink/ink7077.xml"/><Relationship Id="rId565" Type="http://schemas.openxmlformats.org/officeDocument/2006/relationships/image" Target="../media/image1543.png"/><Relationship Id="rId828" Type="http://schemas.openxmlformats.org/officeDocument/2006/relationships/image" Target="../media/image1846.png"/><Relationship Id="rId162" Type="http://schemas.openxmlformats.org/officeDocument/2006/relationships/customXml" Target="../ink/ink6979.xml"/><Relationship Id="rId218" Type="http://schemas.openxmlformats.org/officeDocument/2006/relationships/customXml" Target="../ink/ink7007.xml"/><Relationship Id="rId425" Type="http://schemas.openxmlformats.org/officeDocument/2006/relationships/customXml" Target="../ink/ink7111.xml"/><Relationship Id="rId467" Type="http://schemas.openxmlformats.org/officeDocument/2006/relationships/image" Target="../media/image1385.png"/><Relationship Id="rId632" Type="http://schemas.openxmlformats.org/officeDocument/2006/relationships/customXml" Target="../ink/ink7215.xml"/><Relationship Id="rId271" Type="http://schemas.openxmlformats.org/officeDocument/2006/relationships/image" Target="../media/image1264.png"/><Relationship Id="rId674" Type="http://schemas.openxmlformats.org/officeDocument/2006/relationships/customXml" Target="../ink/ink7236.xml"/><Relationship Id="rId881" Type="http://schemas.openxmlformats.org/officeDocument/2006/relationships/customXml" Target="../ink/ink7287.xml"/><Relationship Id="rId937" Type="http://schemas.openxmlformats.org/officeDocument/2006/relationships/customXml" Target="../ink/ink7306.xml"/><Relationship Id="rId24" Type="http://schemas.openxmlformats.org/officeDocument/2006/relationships/customXml" Target="../ink/ink6910.xml"/><Relationship Id="rId66" Type="http://schemas.openxmlformats.org/officeDocument/2006/relationships/customXml" Target="../ink/ink6931.xml"/><Relationship Id="rId131" Type="http://schemas.openxmlformats.org/officeDocument/2006/relationships/image" Target="../media/image1185.png"/><Relationship Id="rId327" Type="http://schemas.openxmlformats.org/officeDocument/2006/relationships/image" Target="../media/image1298.png"/><Relationship Id="rId369" Type="http://schemas.openxmlformats.org/officeDocument/2006/relationships/image" Target="../media/image1325.png"/><Relationship Id="rId534" Type="http://schemas.openxmlformats.org/officeDocument/2006/relationships/customXml" Target="../ink/ink7166.xml"/><Relationship Id="rId576" Type="http://schemas.openxmlformats.org/officeDocument/2006/relationships/customXml" Target="../ink/ink7187.xml"/><Relationship Id="rId839" Type="http://schemas.openxmlformats.org/officeDocument/2006/relationships/customXml" Target="../ink/ink7274.xml"/><Relationship Id="rId173" Type="http://schemas.openxmlformats.org/officeDocument/2006/relationships/image" Target="../media/image1208.png"/><Relationship Id="rId229" Type="http://schemas.openxmlformats.org/officeDocument/2006/relationships/image" Target="../media/image1239.png"/><Relationship Id="rId380" Type="http://schemas.openxmlformats.org/officeDocument/2006/relationships/customXml" Target="../ink/ink7088.xml"/><Relationship Id="rId436" Type="http://schemas.openxmlformats.org/officeDocument/2006/relationships/customXml" Target="../ink/ink7117.xml"/><Relationship Id="rId601" Type="http://schemas.openxmlformats.org/officeDocument/2006/relationships/image" Target="../media/image1567.png"/><Relationship Id="rId643" Type="http://schemas.openxmlformats.org/officeDocument/2006/relationships/image" Target="../media/image1629.png"/><Relationship Id="rId240" Type="http://schemas.openxmlformats.org/officeDocument/2006/relationships/customXml" Target="../ink/ink7018.xml"/><Relationship Id="rId478" Type="http://schemas.openxmlformats.org/officeDocument/2006/relationships/customXml" Target="../ink/ink7138.xml"/><Relationship Id="rId850" Type="http://schemas.openxmlformats.org/officeDocument/2006/relationships/image" Target="../media/image1914.png"/><Relationship Id="rId906" Type="http://schemas.openxmlformats.org/officeDocument/2006/relationships/image" Target="../media/image1946.png"/><Relationship Id="rId35" Type="http://schemas.openxmlformats.org/officeDocument/2006/relationships/image" Target="../media/image1132.png"/><Relationship Id="rId77" Type="http://schemas.openxmlformats.org/officeDocument/2006/relationships/image" Target="../media/image1155.png"/><Relationship Id="rId100" Type="http://schemas.openxmlformats.org/officeDocument/2006/relationships/customXml" Target="../ink/ink6948.xml"/><Relationship Id="rId282" Type="http://schemas.openxmlformats.org/officeDocument/2006/relationships/customXml" Target="../ink/ink7039.xml"/><Relationship Id="rId338" Type="http://schemas.openxmlformats.org/officeDocument/2006/relationships/customXml" Target="../ink/ink7067.xml"/><Relationship Id="rId503" Type="http://schemas.openxmlformats.org/officeDocument/2006/relationships/image" Target="../media/image1417.png"/><Relationship Id="rId545" Type="http://schemas.openxmlformats.org/officeDocument/2006/relationships/image" Target="../media/image1473.png"/><Relationship Id="rId587" Type="http://schemas.openxmlformats.org/officeDocument/2006/relationships/image" Target="../media/image1557.png"/><Relationship Id="rId710" Type="http://schemas.openxmlformats.org/officeDocument/2006/relationships/customXml" Target="../ink/ink7244.xml"/><Relationship Id="rId752" Type="http://schemas.openxmlformats.org/officeDocument/2006/relationships/customXml" Target="../ink/ink7253.xml"/><Relationship Id="rId808" Type="http://schemas.openxmlformats.org/officeDocument/2006/relationships/image" Target="../media/image1827.png"/><Relationship Id="rId8" Type="http://schemas.openxmlformats.org/officeDocument/2006/relationships/customXml" Target="../ink/ink6902.xml"/><Relationship Id="rId142" Type="http://schemas.openxmlformats.org/officeDocument/2006/relationships/customXml" Target="../ink/ink6969.xml"/><Relationship Id="rId184" Type="http://schemas.openxmlformats.org/officeDocument/2006/relationships/customXml" Target="../ink/ink6990.xml"/><Relationship Id="rId391" Type="http://schemas.openxmlformats.org/officeDocument/2006/relationships/image" Target="../media/image1338.png"/><Relationship Id="rId405" Type="http://schemas.openxmlformats.org/officeDocument/2006/relationships/image" Target="../media/image1347.png"/><Relationship Id="rId447" Type="http://schemas.openxmlformats.org/officeDocument/2006/relationships/image" Target="../media/image1373.png"/><Relationship Id="rId612" Type="http://schemas.openxmlformats.org/officeDocument/2006/relationships/customXml" Target="../ink/ink7205.xml"/><Relationship Id="rId251" Type="http://schemas.openxmlformats.org/officeDocument/2006/relationships/image" Target="../media/image1252.png"/><Relationship Id="rId489" Type="http://schemas.openxmlformats.org/officeDocument/2006/relationships/image" Target="../media/image1398.png"/><Relationship Id="rId654" Type="http://schemas.openxmlformats.org/officeDocument/2006/relationships/customXml" Target="../ink/ink7226.xml"/><Relationship Id="rId917" Type="http://schemas.openxmlformats.org/officeDocument/2006/relationships/customXml" Target="../ink/ink7296.xml"/><Relationship Id="rId46" Type="http://schemas.openxmlformats.org/officeDocument/2006/relationships/customXml" Target="../ink/ink6921.xml"/><Relationship Id="rId293" Type="http://schemas.openxmlformats.org/officeDocument/2006/relationships/image" Target="../media/image1277.png"/><Relationship Id="rId307" Type="http://schemas.openxmlformats.org/officeDocument/2006/relationships/image" Target="../media/image1286.png"/><Relationship Id="rId349" Type="http://schemas.openxmlformats.org/officeDocument/2006/relationships/image" Target="../media/image1313.png"/><Relationship Id="rId514" Type="http://schemas.openxmlformats.org/officeDocument/2006/relationships/customXml" Target="../ink/ink7156.xml"/><Relationship Id="rId556" Type="http://schemas.openxmlformats.org/officeDocument/2006/relationships/customXml" Target="../ink/ink7177.xml"/><Relationship Id="rId88" Type="http://schemas.openxmlformats.org/officeDocument/2006/relationships/customXml" Target="../ink/ink6942.xml"/><Relationship Id="rId111" Type="http://schemas.openxmlformats.org/officeDocument/2006/relationships/image" Target="../media/image1174.png"/><Relationship Id="rId153" Type="http://schemas.openxmlformats.org/officeDocument/2006/relationships/image" Target="../media/image1197.png"/><Relationship Id="rId195" Type="http://schemas.openxmlformats.org/officeDocument/2006/relationships/image" Target="../media/image1221.png"/><Relationship Id="rId209" Type="http://schemas.openxmlformats.org/officeDocument/2006/relationships/image" Target="../media/image1228.png"/><Relationship Id="rId360" Type="http://schemas.openxmlformats.org/officeDocument/2006/relationships/customXml" Target="../ink/ink7078.xml"/><Relationship Id="rId416" Type="http://schemas.openxmlformats.org/officeDocument/2006/relationships/customXml" Target="../ink/ink7106.xml"/><Relationship Id="rId598" Type="http://schemas.openxmlformats.org/officeDocument/2006/relationships/customXml" Target="../ink/ink7198.xml"/><Relationship Id="rId819" Type="http://schemas.openxmlformats.org/officeDocument/2006/relationships/customXml" Target="../ink/ink7264.xml"/><Relationship Id="rId220" Type="http://schemas.openxmlformats.org/officeDocument/2006/relationships/customXml" Target="../ink/ink7008.xml"/><Relationship Id="rId458" Type="http://schemas.openxmlformats.org/officeDocument/2006/relationships/customXml" Target="../ink/ink7128.xml"/><Relationship Id="rId623" Type="http://schemas.openxmlformats.org/officeDocument/2006/relationships/image" Target="../media/image1617.png"/><Relationship Id="rId665" Type="http://schemas.openxmlformats.org/officeDocument/2006/relationships/image" Target="../media/image1652.png"/><Relationship Id="rId830" Type="http://schemas.openxmlformats.org/officeDocument/2006/relationships/image" Target="../media/image1847.png"/><Relationship Id="rId928" Type="http://schemas.openxmlformats.org/officeDocument/2006/relationships/image" Target="../media/image1959.png"/><Relationship Id="rId15" Type="http://schemas.openxmlformats.org/officeDocument/2006/relationships/image" Target="../media/image1121.png"/><Relationship Id="rId57" Type="http://schemas.openxmlformats.org/officeDocument/2006/relationships/image" Target="../media/image1144.png"/><Relationship Id="rId262" Type="http://schemas.openxmlformats.org/officeDocument/2006/relationships/customXml" Target="../ink/ink7029.xml"/><Relationship Id="rId318" Type="http://schemas.openxmlformats.org/officeDocument/2006/relationships/customXml" Target="../ink/ink7057.xml"/><Relationship Id="rId525" Type="http://schemas.openxmlformats.org/officeDocument/2006/relationships/image" Target="../media/image1432.png"/><Relationship Id="rId567" Type="http://schemas.openxmlformats.org/officeDocument/2006/relationships/image" Target="../media/image1544.png"/><Relationship Id="rId99" Type="http://schemas.openxmlformats.org/officeDocument/2006/relationships/image" Target="../media/image1167.png"/><Relationship Id="rId122" Type="http://schemas.openxmlformats.org/officeDocument/2006/relationships/customXml" Target="../ink/ink6959.xml"/><Relationship Id="rId164" Type="http://schemas.openxmlformats.org/officeDocument/2006/relationships/customXml" Target="../ink/ink6980.xml"/><Relationship Id="rId371" Type="http://schemas.openxmlformats.org/officeDocument/2006/relationships/image" Target="../media/image1326.png"/><Relationship Id="rId427" Type="http://schemas.openxmlformats.org/officeDocument/2006/relationships/image" Target="../media/image1359.png"/><Relationship Id="rId469" Type="http://schemas.openxmlformats.org/officeDocument/2006/relationships/image" Target="../media/image1386.png"/><Relationship Id="rId634" Type="http://schemas.openxmlformats.org/officeDocument/2006/relationships/customXml" Target="../ink/ink7216.xml"/><Relationship Id="rId676" Type="http://schemas.openxmlformats.org/officeDocument/2006/relationships/customXml" Target="../ink/ink7237.xml"/><Relationship Id="rId841" Type="http://schemas.openxmlformats.org/officeDocument/2006/relationships/customXml" Target="../ink/ink7275.xml"/><Relationship Id="rId883" Type="http://schemas.openxmlformats.org/officeDocument/2006/relationships/customXml" Target="../ink/ink7288.xml"/><Relationship Id="rId26" Type="http://schemas.openxmlformats.org/officeDocument/2006/relationships/customXml" Target="../ink/ink6911.xml"/><Relationship Id="rId231" Type="http://schemas.openxmlformats.org/officeDocument/2006/relationships/image" Target="../media/image1241.png"/><Relationship Id="rId273" Type="http://schemas.openxmlformats.org/officeDocument/2006/relationships/image" Target="../media/image1265.png"/><Relationship Id="rId329" Type="http://schemas.openxmlformats.org/officeDocument/2006/relationships/image" Target="../media/image1299.png"/><Relationship Id="rId480" Type="http://schemas.openxmlformats.org/officeDocument/2006/relationships/customXml" Target="../ink/ink7139.xml"/><Relationship Id="rId536" Type="http://schemas.openxmlformats.org/officeDocument/2006/relationships/customXml" Target="../ink/ink7167.xml"/><Relationship Id="rId701" Type="http://schemas.openxmlformats.org/officeDocument/2006/relationships/image" Target="../media/image1702.png"/><Relationship Id="rId939" Type="http://schemas.openxmlformats.org/officeDocument/2006/relationships/customXml" Target="../ink/ink7307.xml"/><Relationship Id="rId68" Type="http://schemas.openxmlformats.org/officeDocument/2006/relationships/customXml" Target="../ink/ink6932.xml"/><Relationship Id="rId133" Type="http://schemas.openxmlformats.org/officeDocument/2006/relationships/image" Target="../media/image1186.png"/><Relationship Id="rId175" Type="http://schemas.openxmlformats.org/officeDocument/2006/relationships/image" Target="../media/image1209.png"/><Relationship Id="rId340" Type="http://schemas.openxmlformats.org/officeDocument/2006/relationships/customXml" Target="../ink/ink7068.xml"/><Relationship Id="rId578" Type="http://schemas.openxmlformats.org/officeDocument/2006/relationships/customXml" Target="../ink/ink7188.xml"/><Relationship Id="rId200" Type="http://schemas.openxmlformats.org/officeDocument/2006/relationships/customXml" Target="../ink/ink6998.xml"/><Relationship Id="rId382" Type="http://schemas.openxmlformats.org/officeDocument/2006/relationships/customXml" Target="../ink/ink7089.xml"/><Relationship Id="rId438" Type="http://schemas.openxmlformats.org/officeDocument/2006/relationships/customXml" Target="../ink/ink7118.xml"/><Relationship Id="rId603" Type="http://schemas.openxmlformats.org/officeDocument/2006/relationships/image" Target="../media/image1568.png"/><Relationship Id="rId645" Type="http://schemas.openxmlformats.org/officeDocument/2006/relationships/image" Target="../media/image1632.png"/><Relationship Id="rId810" Type="http://schemas.openxmlformats.org/officeDocument/2006/relationships/image" Target="../media/image1828.png"/><Relationship Id="rId852" Type="http://schemas.openxmlformats.org/officeDocument/2006/relationships/image" Target="../media/image1915.png"/><Relationship Id="rId908" Type="http://schemas.openxmlformats.org/officeDocument/2006/relationships/image" Target="../media/image1947.png"/><Relationship Id="rId242" Type="http://schemas.openxmlformats.org/officeDocument/2006/relationships/customXml" Target="../ink/ink7019.xml"/><Relationship Id="rId284" Type="http://schemas.openxmlformats.org/officeDocument/2006/relationships/customXml" Target="../ink/ink7040.xml"/><Relationship Id="rId491" Type="http://schemas.openxmlformats.org/officeDocument/2006/relationships/image" Target="../media/image1399.png"/><Relationship Id="rId505" Type="http://schemas.openxmlformats.org/officeDocument/2006/relationships/image" Target="../media/image1418.png"/><Relationship Id="rId712" Type="http://schemas.openxmlformats.org/officeDocument/2006/relationships/customXml" Target="../ink/ink7245.xml"/><Relationship Id="rId37" Type="http://schemas.openxmlformats.org/officeDocument/2006/relationships/image" Target="../media/image1133.png"/><Relationship Id="rId79" Type="http://schemas.openxmlformats.org/officeDocument/2006/relationships/image" Target="../media/image1156.png"/><Relationship Id="rId102" Type="http://schemas.openxmlformats.org/officeDocument/2006/relationships/customXml" Target="../ink/ink6949.xml"/><Relationship Id="rId144" Type="http://schemas.openxmlformats.org/officeDocument/2006/relationships/customXml" Target="../ink/ink6970.xml"/><Relationship Id="rId547" Type="http://schemas.openxmlformats.org/officeDocument/2006/relationships/image" Target="../media/image1474.png"/><Relationship Id="rId589" Type="http://schemas.openxmlformats.org/officeDocument/2006/relationships/image" Target="../media/image1558.png"/><Relationship Id="rId754" Type="http://schemas.openxmlformats.org/officeDocument/2006/relationships/customXml" Target="../ink/ink7254.xml"/><Relationship Id="rId90" Type="http://schemas.openxmlformats.org/officeDocument/2006/relationships/customXml" Target="../ink/ink6943.xml"/><Relationship Id="rId186" Type="http://schemas.openxmlformats.org/officeDocument/2006/relationships/customXml" Target="../ink/ink6991.xml"/><Relationship Id="rId351" Type="http://schemas.openxmlformats.org/officeDocument/2006/relationships/image" Target="../media/image1314.png"/><Relationship Id="rId393" Type="http://schemas.openxmlformats.org/officeDocument/2006/relationships/image" Target="../media/image1339.png"/><Relationship Id="rId407" Type="http://schemas.openxmlformats.org/officeDocument/2006/relationships/image" Target="../media/image1348.png"/><Relationship Id="rId449" Type="http://schemas.openxmlformats.org/officeDocument/2006/relationships/image" Target="../media/image1374.png"/><Relationship Id="rId614" Type="http://schemas.openxmlformats.org/officeDocument/2006/relationships/customXml" Target="../ink/ink7206.xml"/><Relationship Id="rId656" Type="http://schemas.openxmlformats.org/officeDocument/2006/relationships/customXml" Target="../ink/ink7227.xml"/><Relationship Id="rId821" Type="http://schemas.openxmlformats.org/officeDocument/2006/relationships/customXml" Target="../ink/ink7265.xml"/><Relationship Id="rId211" Type="http://schemas.openxmlformats.org/officeDocument/2006/relationships/image" Target="../media/image1229.png"/><Relationship Id="rId253" Type="http://schemas.openxmlformats.org/officeDocument/2006/relationships/image" Target="../media/image1253.png"/><Relationship Id="rId295" Type="http://schemas.openxmlformats.org/officeDocument/2006/relationships/image" Target="../media/image1278.png"/><Relationship Id="rId309" Type="http://schemas.openxmlformats.org/officeDocument/2006/relationships/image" Target="../media/image1287.png"/><Relationship Id="rId460" Type="http://schemas.openxmlformats.org/officeDocument/2006/relationships/customXml" Target="../ink/ink7129.xml"/><Relationship Id="rId516" Type="http://schemas.openxmlformats.org/officeDocument/2006/relationships/customXml" Target="../ink/ink7157.xml"/><Relationship Id="rId919" Type="http://schemas.openxmlformats.org/officeDocument/2006/relationships/customXml" Target="../ink/ink7297.xml"/><Relationship Id="rId48" Type="http://schemas.openxmlformats.org/officeDocument/2006/relationships/customXml" Target="../ink/ink6922.xml"/><Relationship Id="rId113" Type="http://schemas.openxmlformats.org/officeDocument/2006/relationships/image" Target="../media/image1175.png"/><Relationship Id="rId320" Type="http://schemas.openxmlformats.org/officeDocument/2006/relationships/customXml" Target="../ink/ink7058.xml"/><Relationship Id="rId558" Type="http://schemas.openxmlformats.org/officeDocument/2006/relationships/customXml" Target="../ink/ink7178.xml"/><Relationship Id="rId930" Type="http://schemas.openxmlformats.org/officeDocument/2006/relationships/image" Target="../media/image22710.png"/><Relationship Id="rId155" Type="http://schemas.openxmlformats.org/officeDocument/2006/relationships/image" Target="../media/image1198.png"/><Relationship Id="rId197" Type="http://schemas.openxmlformats.org/officeDocument/2006/relationships/image" Target="../media/image1222.png"/><Relationship Id="rId362" Type="http://schemas.openxmlformats.org/officeDocument/2006/relationships/customXml" Target="../ink/ink7079.xml"/><Relationship Id="rId418" Type="http://schemas.openxmlformats.org/officeDocument/2006/relationships/customXml" Target="../ink/ink7107.xml"/><Relationship Id="rId625" Type="http://schemas.openxmlformats.org/officeDocument/2006/relationships/image" Target="../media/image1618.png"/><Relationship Id="rId832" Type="http://schemas.openxmlformats.org/officeDocument/2006/relationships/image" Target="../media/image1848.png"/><Relationship Id="rId222" Type="http://schemas.openxmlformats.org/officeDocument/2006/relationships/customXml" Target="../ink/ink7009.xml"/><Relationship Id="rId264" Type="http://schemas.openxmlformats.org/officeDocument/2006/relationships/customXml" Target="../ink/ink7030.xml"/><Relationship Id="rId471" Type="http://schemas.openxmlformats.org/officeDocument/2006/relationships/image" Target="../media/image1387.png"/><Relationship Id="rId667" Type="http://schemas.openxmlformats.org/officeDocument/2006/relationships/image" Target="../media/image1653.png"/><Relationship Id="rId17" Type="http://schemas.openxmlformats.org/officeDocument/2006/relationships/image" Target="../media/image1122.png"/><Relationship Id="rId59" Type="http://schemas.openxmlformats.org/officeDocument/2006/relationships/image" Target="../media/image1145.png"/><Relationship Id="rId124" Type="http://schemas.openxmlformats.org/officeDocument/2006/relationships/customXml" Target="../ink/ink6960.xml"/><Relationship Id="rId527" Type="http://schemas.openxmlformats.org/officeDocument/2006/relationships/image" Target="../media/image1462.png"/><Relationship Id="rId569" Type="http://schemas.openxmlformats.org/officeDocument/2006/relationships/image" Target="../media/image1545.png"/><Relationship Id="rId70" Type="http://schemas.openxmlformats.org/officeDocument/2006/relationships/customXml" Target="../ink/ink6933.xml"/><Relationship Id="rId166" Type="http://schemas.openxmlformats.org/officeDocument/2006/relationships/customXml" Target="../ink/ink6981.xml"/><Relationship Id="rId331" Type="http://schemas.openxmlformats.org/officeDocument/2006/relationships/image" Target="../media/image1302.png"/><Relationship Id="rId373" Type="http://schemas.openxmlformats.org/officeDocument/2006/relationships/image" Target="../media/image1327.png"/><Relationship Id="rId429" Type="http://schemas.openxmlformats.org/officeDocument/2006/relationships/image" Target="../media/image1362.png"/><Relationship Id="rId580" Type="http://schemas.openxmlformats.org/officeDocument/2006/relationships/customXml" Target="../ink/ink7189.xml"/><Relationship Id="rId636" Type="http://schemas.openxmlformats.org/officeDocument/2006/relationships/customXml" Target="../ink/ink7217.xml"/><Relationship Id="rId801" Type="http://schemas.openxmlformats.org/officeDocument/2006/relationships/image" Target="../media/image1798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42.png"/><Relationship Id="rId440" Type="http://schemas.openxmlformats.org/officeDocument/2006/relationships/customXml" Target="../ink/ink7119.xml"/><Relationship Id="rId678" Type="http://schemas.openxmlformats.org/officeDocument/2006/relationships/customXml" Target="../ink/ink7238.xml"/><Relationship Id="rId843" Type="http://schemas.openxmlformats.org/officeDocument/2006/relationships/customXml" Target="../ink/ink7276.xml"/><Relationship Id="rId885" Type="http://schemas.openxmlformats.org/officeDocument/2006/relationships/customXml" Target="../ink/ink7289.xml"/><Relationship Id="rId28" Type="http://schemas.openxmlformats.org/officeDocument/2006/relationships/customXml" Target="../ink/ink6912.xml"/><Relationship Id="rId275" Type="http://schemas.openxmlformats.org/officeDocument/2006/relationships/image" Target="../media/image1266.png"/><Relationship Id="rId300" Type="http://schemas.openxmlformats.org/officeDocument/2006/relationships/customXml" Target="../ink/ink7048.xml"/><Relationship Id="rId482" Type="http://schemas.openxmlformats.org/officeDocument/2006/relationships/customXml" Target="../ink/ink7140.xml"/><Relationship Id="rId538" Type="http://schemas.openxmlformats.org/officeDocument/2006/relationships/customXml" Target="../ink/ink7168.xml"/><Relationship Id="rId703" Type="http://schemas.openxmlformats.org/officeDocument/2006/relationships/image" Target="../media/image1703.png"/><Relationship Id="rId745" Type="http://schemas.openxmlformats.org/officeDocument/2006/relationships/image" Target="../media/image1766.png"/><Relationship Id="rId910" Type="http://schemas.openxmlformats.org/officeDocument/2006/relationships/image" Target="../media/image1948.png"/><Relationship Id="rId81" Type="http://schemas.openxmlformats.org/officeDocument/2006/relationships/image" Target="../media/image1157.png"/><Relationship Id="rId135" Type="http://schemas.openxmlformats.org/officeDocument/2006/relationships/image" Target="../media/image1187.png"/><Relationship Id="rId177" Type="http://schemas.openxmlformats.org/officeDocument/2006/relationships/image" Target="../media/image1211.png"/><Relationship Id="rId342" Type="http://schemas.openxmlformats.org/officeDocument/2006/relationships/customXml" Target="../ink/ink7069.xml"/><Relationship Id="rId384" Type="http://schemas.openxmlformats.org/officeDocument/2006/relationships/customXml" Target="../ink/ink7090.xml"/><Relationship Id="rId591" Type="http://schemas.openxmlformats.org/officeDocument/2006/relationships/image" Target="../media/image1559.png"/><Relationship Id="rId605" Type="http://schemas.openxmlformats.org/officeDocument/2006/relationships/image" Target="../media/image1569.png"/><Relationship Id="rId812" Type="http://schemas.openxmlformats.org/officeDocument/2006/relationships/image" Target="../media/image1829.png"/><Relationship Id="rId202" Type="http://schemas.openxmlformats.org/officeDocument/2006/relationships/customXml" Target="../ink/ink6999.xml"/><Relationship Id="rId244" Type="http://schemas.openxmlformats.org/officeDocument/2006/relationships/customXml" Target="../ink/ink7020.xml"/><Relationship Id="rId647" Type="http://schemas.openxmlformats.org/officeDocument/2006/relationships/image" Target="../media/image1633.png"/><Relationship Id="rId854" Type="http://schemas.openxmlformats.org/officeDocument/2006/relationships/image" Target="../media/image1916.png"/><Relationship Id="rId39" Type="http://schemas.openxmlformats.org/officeDocument/2006/relationships/image" Target="../media/image1134.png"/><Relationship Id="rId286" Type="http://schemas.openxmlformats.org/officeDocument/2006/relationships/customXml" Target="../ink/ink7041.xml"/><Relationship Id="rId451" Type="http://schemas.openxmlformats.org/officeDocument/2006/relationships/image" Target="../media/image1375.png"/><Relationship Id="rId493" Type="http://schemas.openxmlformats.org/officeDocument/2006/relationships/image" Target="../media/image1402.png"/><Relationship Id="rId507" Type="http://schemas.openxmlformats.org/officeDocument/2006/relationships/image" Target="../media/image1419.png"/><Relationship Id="rId549" Type="http://schemas.openxmlformats.org/officeDocument/2006/relationships/image" Target="../media/image1475.png"/><Relationship Id="rId714" Type="http://schemas.openxmlformats.org/officeDocument/2006/relationships/customXml" Target="../ink/ink7246.xml"/><Relationship Id="rId921" Type="http://schemas.openxmlformats.org/officeDocument/2006/relationships/customXml" Target="../ink/ink7298.xml"/><Relationship Id="rId50" Type="http://schemas.openxmlformats.org/officeDocument/2006/relationships/customXml" Target="../ink/ink6923.xml"/><Relationship Id="rId104" Type="http://schemas.openxmlformats.org/officeDocument/2006/relationships/customXml" Target="../ink/ink6950.xml"/><Relationship Id="rId146" Type="http://schemas.openxmlformats.org/officeDocument/2006/relationships/customXml" Target="../ink/ink6971.xml"/><Relationship Id="rId188" Type="http://schemas.openxmlformats.org/officeDocument/2006/relationships/customXml" Target="../ink/ink6992.xml"/><Relationship Id="rId311" Type="http://schemas.openxmlformats.org/officeDocument/2006/relationships/image" Target="../media/image1288.png"/><Relationship Id="rId353" Type="http://schemas.openxmlformats.org/officeDocument/2006/relationships/image" Target="../media/image1315.png"/><Relationship Id="rId395" Type="http://schemas.openxmlformats.org/officeDocument/2006/relationships/image" Target="../media/image1342.png"/><Relationship Id="rId409" Type="http://schemas.openxmlformats.org/officeDocument/2006/relationships/image" Target="../media/image1349.png"/><Relationship Id="rId560" Type="http://schemas.openxmlformats.org/officeDocument/2006/relationships/customXml" Target="../ink/ink7179.xml"/><Relationship Id="rId92" Type="http://schemas.openxmlformats.org/officeDocument/2006/relationships/customXml" Target="../ink/ink6944.xml"/><Relationship Id="rId213" Type="http://schemas.openxmlformats.org/officeDocument/2006/relationships/image" Target="../media/image1231.png"/><Relationship Id="rId420" Type="http://schemas.openxmlformats.org/officeDocument/2006/relationships/customXml" Target="../ink/ink7108.xml"/><Relationship Id="rId616" Type="http://schemas.openxmlformats.org/officeDocument/2006/relationships/customXml" Target="../ink/ink7207.xml"/><Relationship Id="rId658" Type="http://schemas.openxmlformats.org/officeDocument/2006/relationships/customXml" Target="../ink/ink7228.xml"/><Relationship Id="rId823" Type="http://schemas.openxmlformats.org/officeDocument/2006/relationships/customXml" Target="../ink/ink7266.xml"/><Relationship Id="rId255" Type="http://schemas.openxmlformats.org/officeDocument/2006/relationships/image" Target="../media/image1254.png"/><Relationship Id="rId297" Type="http://schemas.openxmlformats.org/officeDocument/2006/relationships/image" Target="../media/image1279.png"/><Relationship Id="rId462" Type="http://schemas.openxmlformats.org/officeDocument/2006/relationships/customXml" Target="../ink/ink7130.xml"/><Relationship Id="rId518" Type="http://schemas.openxmlformats.org/officeDocument/2006/relationships/customXml" Target="../ink/ink7158.xml"/><Relationship Id="rId932" Type="http://schemas.openxmlformats.org/officeDocument/2006/relationships/image" Target="../media/image22810.png"/><Relationship Id="rId115" Type="http://schemas.openxmlformats.org/officeDocument/2006/relationships/image" Target="../media/image1176.png"/><Relationship Id="rId157" Type="http://schemas.openxmlformats.org/officeDocument/2006/relationships/image" Target="../media/image1199.png"/><Relationship Id="rId322" Type="http://schemas.openxmlformats.org/officeDocument/2006/relationships/customXml" Target="../ink/ink7059.xml"/><Relationship Id="rId364" Type="http://schemas.openxmlformats.org/officeDocument/2006/relationships/customXml" Target="../ink/ink7080.xml"/><Relationship Id="rId61" Type="http://schemas.openxmlformats.org/officeDocument/2006/relationships/image" Target="../media/image1146.png"/><Relationship Id="rId199" Type="http://schemas.openxmlformats.org/officeDocument/2006/relationships/image" Target="../media/image1223.png"/><Relationship Id="rId571" Type="http://schemas.openxmlformats.org/officeDocument/2006/relationships/image" Target="../media/image1546.png"/><Relationship Id="rId627" Type="http://schemas.openxmlformats.org/officeDocument/2006/relationships/image" Target="../media/image1619.png"/><Relationship Id="rId669" Type="http://schemas.openxmlformats.org/officeDocument/2006/relationships/image" Target="../media/image1654.png"/><Relationship Id="rId834" Type="http://schemas.openxmlformats.org/officeDocument/2006/relationships/image" Target="../media/image1904.png"/><Relationship Id="rId876" Type="http://schemas.openxmlformats.org/officeDocument/2006/relationships/image" Target="../media/image1928.png"/><Relationship Id="rId19" Type="http://schemas.openxmlformats.org/officeDocument/2006/relationships/image" Target="../media/image1123.png"/><Relationship Id="rId224" Type="http://schemas.openxmlformats.org/officeDocument/2006/relationships/customXml" Target="../ink/ink7010.xml"/><Relationship Id="rId266" Type="http://schemas.openxmlformats.org/officeDocument/2006/relationships/customXml" Target="../ink/ink7031.xml"/><Relationship Id="rId431" Type="http://schemas.openxmlformats.org/officeDocument/2006/relationships/image" Target="../media/image1363.png"/><Relationship Id="rId473" Type="http://schemas.openxmlformats.org/officeDocument/2006/relationships/image" Target="../media/image1388.png"/><Relationship Id="rId529" Type="http://schemas.openxmlformats.org/officeDocument/2006/relationships/image" Target="../media/image1463.png"/><Relationship Id="rId30" Type="http://schemas.openxmlformats.org/officeDocument/2006/relationships/customXml" Target="../ink/ink6913.xml"/><Relationship Id="rId126" Type="http://schemas.openxmlformats.org/officeDocument/2006/relationships/customXml" Target="../ink/ink6961.xml"/><Relationship Id="rId168" Type="http://schemas.openxmlformats.org/officeDocument/2006/relationships/customXml" Target="../ink/ink6982.xml"/><Relationship Id="rId333" Type="http://schemas.openxmlformats.org/officeDocument/2006/relationships/image" Target="../media/image1303.png"/><Relationship Id="rId540" Type="http://schemas.openxmlformats.org/officeDocument/2006/relationships/customXml" Target="../ink/ink7169.xml"/><Relationship Id="rId72" Type="http://schemas.openxmlformats.org/officeDocument/2006/relationships/customXml" Target="../ink/ink6934.xml"/><Relationship Id="rId375" Type="http://schemas.openxmlformats.org/officeDocument/2006/relationships/image" Target="../media/image1328.png"/><Relationship Id="rId582" Type="http://schemas.openxmlformats.org/officeDocument/2006/relationships/customXml" Target="../ink/ink7190.xml"/><Relationship Id="rId638" Type="http://schemas.openxmlformats.org/officeDocument/2006/relationships/customXml" Target="../ink/ink7218.xml"/><Relationship Id="rId803" Type="http://schemas.openxmlformats.org/officeDocument/2006/relationships/customXml" Target="../ink/ink7256.xml"/><Relationship Id="rId845" Type="http://schemas.openxmlformats.org/officeDocument/2006/relationships/customXml" Target="../ink/ink7277.xml"/><Relationship Id="rId3" Type="http://schemas.openxmlformats.org/officeDocument/2006/relationships/image" Target="../media/image1114.png"/><Relationship Id="rId235" Type="http://schemas.openxmlformats.org/officeDocument/2006/relationships/image" Target="../media/image1243.png"/><Relationship Id="rId277" Type="http://schemas.openxmlformats.org/officeDocument/2006/relationships/image" Target="../media/image1267.png"/><Relationship Id="rId400" Type="http://schemas.openxmlformats.org/officeDocument/2006/relationships/customXml" Target="../ink/ink7098.xml"/><Relationship Id="rId442" Type="http://schemas.openxmlformats.org/officeDocument/2006/relationships/customXml" Target="../ink/ink7120.xml"/><Relationship Id="rId484" Type="http://schemas.openxmlformats.org/officeDocument/2006/relationships/customXml" Target="../ink/ink7141.xml"/><Relationship Id="rId705" Type="http://schemas.openxmlformats.org/officeDocument/2006/relationships/image" Target="../media/image1704.png"/><Relationship Id="rId137" Type="http://schemas.openxmlformats.org/officeDocument/2006/relationships/image" Target="../media/image1188.png"/><Relationship Id="rId302" Type="http://schemas.openxmlformats.org/officeDocument/2006/relationships/customXml" Target="../ink/ink7049.xml"/><Relationship Id="rId344" Type="http://schemas.openxmlformats.org/officeDocument/2006/relationships/customXml" Target="../ink/ink7070.xml"/><Relationship Id="rId747" Type="http://schemas.openxmlformats.org/officeDocument/2006/relationships/image" Target="../media/image1767.png"/><Relationship Id="rId912" Type="http://schemas.openxmlformats.org/officeDocument/2006/relationships/image" Target="../media/image1949.png"/><Relationship Id="rId41" Type="http://schemas.openxmlformats.org/officeDocument/2006/relationships/image" Target="../media/image1135.png"/><Relationship Id="rId83" Type="http://schemas.openxmlformats.org/officeDocument/2006/relationships/image" Target="../media/image1158.png"/><Relationship Id="rId179" Type="http://schemas.openxmlformats.org/officeDocument/2006/relationships/image" Target="../media/image1212.png"/><Relationship Id="rId386" Type="http://schemas.openxmlformats.org/officeDocument/2006/relationships/customXml" Target="../ink/ink7091.xml"/><Relationship Id="rId551" Type="http://schemas.openxmlformats.org/officeDocument/2006/relationships/image" Target="../media/image1476.png"/><Relationship Id="rId593" Type="http://schemas.openxmlformats.org/officeDocument/2006/relationships/image" Target="../media/image1563.png"/><Relationship Id="rId607" Type="http://schemas.openxmlformats.org/officeDocument/2006/relationships/image" Target="../media/image1573.png"/><Relationship Id="rId649" Type="http://schemas.openxmlformats.org/officeDocument/2006/relationships/image" Target="../media/image1634.png"/><Relationship Id="rId814" Type="http://schemas.openxmlformats.org/officeDocument/2006/relationships/image" Target="../media/image1832.png"/><Relationship Id="rId856" Type="http://schemas.openxmlformats.org/officeDocument/2006/relationships/image" Target="../media/image1864.png"/><Relationship Id="rId190" Type="http://schemas.openxmlformats.org/officeDocument/2006/relationships/customXml" Target="../ink/ink6993.xml"/><Relationship Id="rId204" Type="http://schemas.openxmlformats.org/officeDocument/2006/relationships/customXml" Target="../ink/ink7000.xml"/><Relationship Id="rId246" Type="http://schemas.openxmlformats.org/officeDocument/2006/relationships/customXml" Target="../ink/ink7021.xml"/><Relationship Id="rId288" Type="http://schemas.openxmlformats.org/officeDocument/2006/relationships/customXml" Target="../ink/ink7042.xml"/><Relationship Id="rId411" Type="http://schemas.openxmlformats.org/officeDocument/2006/relationships/image" Target="../media/image1352.png"/><Relationship Id="rId453" Type="http://schemas.openxmlformats.org/officeDocument/2006/relationships/image" Target="../media/image1376.png"/><Relationship Id="rId509" Type="http://schemas.openxmlformats.org/officeDocument/2006/relationships/image" Target="../media/image1422.png"/><Relationship Id="rId660" Type="http://schemas.openxmlformats.org/officeDocument/2006/relationships/customXml" Target="../ink/ink7229.xml"/><Relationship Id="rId106" Type="http://schemas.openxmlformats.org/officeDocument/2006/relationships/customXml" Target="../ink/ink6951.xml"/><Relationship Id="rId313" Type="http://schemas.openxmlformats.org/officeDocument/2006/relationships/image" Target="../media/image1289.png"/><Relationship Id="rId495" Type="http://schemas.openxmlformats.org/officeDocument/2006/relationships/image" Target="../media/image1403.png"/><Relationship Id="rId716" Type="http://schemas.openxmlformats.org/officeDocument/2006/relationships/customXml" Target="../ink/ink7247.xml"/><Relationship Id="rId923" Type="http://schemas.openxmlformats.org/officeDocument/2006/relationships/customXml" Target="../ink/ink7299.xml"/><Relationship Id="rId10" Type="http://schemas.openxmlformats.org/officeDocument/2006/relationships/customXml" Target="../ink/ink6903.xml"/><Relationship Id="rId52" Type="http://schemas.openxmlformats.org/officeDocument/2006/relationships/customXml" Target="../ink/ink6924.xml"/><Relationship Id="rId94" Type="http://schemas.openxmlformats.org/officeDocument/2006/relationships/customXml" Target="../ink/ink6945.xml"/><Relationship Id="rId148" Type="http://schemas.openxmlformats.org/officeDocument/2006/relationships/customXml" Target="../ink/ink6972.xml"/><Relationship Id="rId355" Type="http://schemas.openxmlformats.org/officeDocument/2006/relationships/image" Target="../media/image1316.png"/><Relationship Id="rId397" Type="http://schemas.openxmlformats.org/officeDocument/2006/relationships/image" Target="../media/image1343.png"/><Relationship Id="rId520" Type="http://schemas.openxmlformats.org/officeDocument/2006/relationships/customXml" Target="../ink/ink7159.xml"/><Relationship Id="rId562" Type="http://schemas.openxmlformats.org/officeDocument/2006/relationships/customXml" Target="../ink/ink7180.xml"/><Relationship Id="rId618" Type="http://schemas.openxmlformats.org/officeDocument/2006/relationships/customXml" Target="../ink/ink7208.xml"/><Relationship Id="rId825" Type="http://schemas.openxmlformats.org/officeDocument/2006/relationships/customXml" Target="../ink/ink7267.xml"/><Relationship Id="rId215" Type="http://schemas.openxmlformats.org/officeDocument/2006/relationships/image" Target="../media/image1232.png"/><Relationship Id="rId257" Type="http://schemas.openxmlformats.org/officeDocument/2006/relationships/image" Target="../media/image1255.png"/><Relationship Id="rId422" Type="http://schemas.openxmlformats.org/officeDocument/2006/relationships/customXml" Target="../ink/ink7109.xml"/><Relationship Id="rId464" Type="http://schemas.openxmlformats.org/officeDocument/2006/relationships/customXml" Target="../ink/ink7131.xml"/><Relationship Id="rId299" Type="http://schemas.openxmlformats.org/officeDocument/2006/relationships/image" Target="../media/image1282.png"/><Relationship Id="rId934" Type="http://schemas.openxmlformats.org/officeDocument/2006/relationships/image" Target="../media/image22910.png"/><Relationship Id="rId63" Type="http://schemas.openxmlformats.org/officeDocument/2006/relationships/image" Target="../media/image1147.png"/><Relationship Id="rId159" Type="http://schemas.openxmlformats.org/officeDocument/2006/relationships/image" Target="../media/image1201.png"/><Relationship Id="rId366" Type="http://schemas.openxmlformats.org/officeDocument/2006/relationships/customXml" Target="../ink/ink7081.xml"/><Relationship Id="rId573" Type="http://schemas.openxmlformats.org/officeDocument/2006/relationships/image" Target="../media/image1547.png"/><Relationship Id="rId226" Type="http://schemas.openxmlformats.org/officeDocument/2006/relationships/customXml" Target="../ink/ink7011.xml"/><Relationship Id="rId433" Type="http://schemas.openxmlformats.org/officeDocument/2006/relationships/image" Target="../media/image1364.png"/><Relationship Id="rId878" Type="http://schemas.openxmlformats.org/officeDocument/2006/relationships/image" Target="../media/image1877.png"/><Relationship Id="rId640" Type="http://schemas.openxmlformats.org/officeDocument/2006/relationships/customXml" Target="../ink/ink7219.xml"/><Relationship Id="rId74" Type="http://schemas.openxmlformats.org/officeDocument/2006/relationships/customXml" Target="../ink/ink6935.xml"/><Relationship Id="rId377" Type="http://schemas.openxmlformats.org/officeDocument/2006/relationships/image" Target="../media/image1329.png"/><Relationship Id="rId500" Type="http://schemas.openxmlformats.org/officeDocument/2006/relationships/customXml" Target="../ink/ink7149.xml"/><Relationship Id="rId584" Type="http://schemas.openxmlformats.org/officeDocument/2006/relationships/customXml" Target="../ink/ink7191.xml"/><Relationship Id="rId805" Type="http://schemas.openxmlformats.org/officeDocument/2006/relationships/customXml" Target="../ink/ink7257.xml"/><Relationship Id="rId5" Type="http://schemas.openxmlformats.org/officeDocument/2006/relationships/image" Target="../media/image1115.png"/><Relationship Id="rId237" Type="http://schemas.openxmlformats.org/officeDocument/2006/relationships/image" Target="../media/image1244.png"/><Relationship Id="rId444" Type="http://schemas.openxmlformats.org/officeDocument/2006/relationships/customXml" Target="../ink/ink7121.xml"/><Relationship Id="rId651" Type="http://schemas.openxmlformats.org/officeDocument/2006/relationships/image" Target="../media/image1635.png"/><Relationship Id="rId749" Type="http://schemas.openxmlformats.org/officeDocument/2006/relationships/image" Target="../media/image1768.png"/><Relationship Id="rId290" Type="http://schemas.openxmlformats.org/officeDocument/2006/relationships/customXml" Target="../ink/ink7043.xml"/><Relationship Id="rId304" Type="http://schemas.openxmlformats.org/officeDocument/2006/relationships/customXml" Target="../ink/ink7050.xml"/><Relationship Id="rId388" Type="http://schemas.openxmlformats.org/officeDocument/2006/relationships/customXml" Target="../ink/ink7092.xml"/><Relationship Id="rId511" Type="http://schemas.openxmlformats.org/officeDocument/2006/relationships/image" Target="../media/image1423.png"/><Relationship Id="rId609" Type="http://schemas.openxmlformats.org/officeDocument/2006/relationships/image" Target="../media/image1608.png"/><Relationship Id="rId85" Type="http://schemas.openxmlformats.org/officeDocument/2006/relationships/image" Target="../media/image1159.png"/><Relationship Id="rId150" Type="http://schemas.openxmlformats.org/officeDocument/2006/relationships/customXml" Target="../ink/ink6973.xml"/><Relationship Id="rId595" Type="http://schemas.openxmlformats.org/officeDocument/2006/relationships/image" Target="../media/image1564.png"/><Relationship Id="rId816" Type="http://schemas.openxmlformats.org/officeDocument/2006/relationships/image" Target="../media/image1833.png"/><Relationship Id="rId248" Type="http://schemas.openxmlformats.org/officeDocument/2006/relationships/customXml" Target="../ink/ink7022.xml"/><Relationship Id="rId455" Type="http://schemas.openxmlformats.org/officeDocument/2006/relationships/image" Target="../media/image1377.png"/><Relationship Id="rId662" Type="http://schemas.openxmlformats.org/officeDocument/2006/relationships/customXml" Target="../ink/ink7230.xml"/><Relationship Id="rId12" Type="http://schemas.openxmlformats.org/officeDocument/2006/relationships/customXml" Target="../ink/ink6904.xml"/><Relationship Id="rId108" Type="http://schemas.openxmlformats.org/officeDocument/2006/relationships/customXml" Target="../ink/ink6952.xml"/><Relationship Id="rId315" Type="http://schemas.openxmlformats.org/officeDocument/2006/relationships/image" Target="../media/image1292.png"/><Relationship Id="rId522" Type="http://schemas.openxmlformats.org/officeDocument/2006/relationships/customXml" Target="../ink/ink7160.xml"/><Relationship Id="rId96" Type="http://schemas.openxmlformats.org/officeDocument/2006/relationships/customXml" Target="../ink/ink6946.xml"/><Relationship Id="rId161" Type="http://schemas.openxmlformats.org/officeDocument/2006/relationships/image" Target="../media/image1202.png"/><Relationship Id="rId399" Type="http://schemas.openxmlformats.org/officeDocument/2006/relationships/image" Target="../media/image1344.png"/><Relationship Id="rId827" Type="http://schemas.openxmlformats.org/officeDocument/2006/relationships/customXml" Target="../ink/ink7268.xml"/><Relationship Id="rId259" Type="http://schemas.openxmlformats.org/officeDocument/2006/relationships/image" Target="../media/image1256.png"/><Relationship Id="rId466" Type="http://schemas.openxmlformats.org/officeDocument/2006/relationships/customXml" Target="../ink/ink7132.xml"/><Relationship Id="rId673" Type="http://schemas.openxmlformats.org/officeDocument/2006/relationships/image" Target="../media/image1684.png"/><Relationship Id="rId880" Type="http://schemas.openxmlformats.org/officeDocument/2006/relationships/image" Target="../media/image1929.png"/><Relationship Id="rId23" Type="http://schemas.openxmlformats.org/officeDocument/2006/relationships/image" Target="../media/image1125.png"/><Relationship Id="rId119" Type="http://schemas.openxmlformats.org/officeDocument/2006/relationships/image" Target="../media/image1178.png"/><Relationship Id="rId326" Type="http://schemas.openxmlformats.org/officeDocument/2006/relationships/customXml" Target="../ink/ink7061.xml"/><Relationship Id="rId533" Type="http://schemas.openxmlformats.org/officeDocument/2006/relationships/image" Target="../media/image1465.png"/><Relationship Id="rId838" Type="http://schemas.openxmlformats.org/officeDocument/2006/relationships/image" Target="../media/image1906.png"/><Relationship Id="rId172" Type="http://schemas.openxmlformats.org/officeDocument/2006/relationships/customXml" Target="../ink/ink6984.xml"/><Relationship Id="rId477" Type="http://schemas.openxmlformats.org/officeDocument/2006/relationships/image" Target="../media/image1392.png"/><Relationship Id="rId600" Type="http://schemas.openxmlformats.org/officeDocument/2006/relationships/customXml" Target="../ink/ink7199.xml"/><Relationship Id="rId337" Type="http://schemas.openxmlformats.org/officeDocument/2006/relationships/image" Target="../media/image1305.png"/><Relationship Id="rId905" Type="http://schemas.openxmlformats.org/officeDocument/2006/relationships/customXml" Target="../ink/ink7290.xml"/><Relationship Id="rId34" Type="http://schemas.openxmlformats.org/officeDocument/2006/relationships/customXml" Target="../ink/ink6915.xml"/><Relationship Id="rId544" Type="http://schemas.openxmlformats.org/officeDocument/2006/relationships/customXml" Target="../ink/ink7171.xml"/><Relationship Id="rId751" Type="http://schemas.openxmlformats.org/officeDocument/2006/relationships/image" Target="../media/image1732.png"/><Relationship Id="rId849" Type="http://schemas.openxmlformats.org/officeDocument/2006/relationships/customXml" Target="../ink/ink7279.xml"/><Relationship Id="rId183" Type="http://schemas.openxmlformats.org/officeDocument/2006/relationships/image" Target="../media/image1214.png"/><Relationship Id="rId390" Type="http://schemas.openxmlformats.org/officeDocument/2006/relationships/customXml" Target="../ink/ink7093.xml"/><Relationship Id="rId404" Type="http://schemas.openxmlformats.org/officeDocument/2006/relationships/customXml" Target="../ink/ink7100.xml"/><Relationship Id="rId611" Type="http://schemas.openxmlformats.org/officeDocument/2006/relationships/image" Target="../media/image1609.png"/><Relationship Id="rId250" Type="http://schemas.openxmlformats.org/officeDocument/2006/relationships/customXml" Target="../ink/ink7023.xml"/><Relationship Id="rId488" Type="http://schemas.openxmlformats.org/officeDocument/2006/relationships/customXml" Target="../ink/ink7143.xml"/><Relationship Id="rId709" Type="http://schemas.openxmlformats.org/officeDocument/2006/relationships/image" Target="../media/image1678.png"/><Relationship Id="rId916" Type="http://schemas.openxmlformats.org/officeDocument/2006/relationships/image" Target="../media/image1953.png"/><Relationship Id="rId45" Type="http://schemas.openxmlformats.org/officeDocument/2006/relationships/image" Target="../media/image1137.png"/><Relationship Id="rId110" Type="http://schemas.openxmlformats.org/officeDocument/2006/relationships/customXml" Target="../ink/ink6953.xml"/><Relationship Id="rId348" Type="http://schemas.openxmlformats.org/officeDocument/2006/relationships/customXml" Target="../ink/ink7072.xml"/><Relationship Id="rId555" Type="http://schemas.openxmlformats.org/officeDocument/2006/relationships/image" Target="../media/image1478.png"/><Relationship Id="rId194" Type="http://schemas.openxmlformats.org/officeDocument/2006/relationships/customXml" Target="../ink/ink6995.xml"/><Relationship Id="rId208" Type="http://schemas.openxmlformats.org/officeDocument/2006/relationships/customXml" Target="../ink/ink7002.xml"/><Relationship Id="rId415" Type="http://schemas.openxmlformats.org/officeDocument/2006/relationships/image" Target="../media/image1354.png"/><Relationship Id="rId622" Type="http://schemas.openxmlformats.org/officeDocument/2006/relationships/customXml" Target="../ink/ink7210.xml"/><Relationship Id="rId261" Type="http://schemas.openxmlformats.org/officeDocument/2006/relationships/image" Target="../media/image1257.png"/><Relationship Id="rId499" Type="http://schemas.openxmlformats.org/officeDocument/2006/relationships/image" Target="../media/image1415.png"/><Relationship Id="rId927" Type="http://schemas.openxmlformats.org/officeDocument/2006/relationships/customXml" Target="../ink/ink7301.xml"/><Relationship Id="rId56" Type="http://schemas.openxmlformats.org/officeDocument/2006/relationships/customXml" Target="../ink/ink6926.xml"/><Relationship Id="rId359" Type="http://schemas.openxmlformats.org/officeDocument/2006/relationships/image" Target="../media/image1318.png"/><Relationship Id="rId566" Type="http://schemas.openxmlformats.org/officeDocument/2006/relationships/customXml" Target="../ink/ink7182.xml"/><Relationship Id="rId121" Type="http://schemas.openxmlformats.org/officeDocument/2006/relationships/image" Target="../media/image1179.png"/><Relationship Id="rId219" Type="http://schemas.openxmlformats.org/officeDocument/2006/relationships/image" Target="../media/image1234.png"/><Relationship Id="rId426" Type="http://schemas.openxmlformats.org/officeDocument/2006/relationships/customXml" Target="../ink/ink7112.xml"/><Relationship Id="rId633" Type="http://schemas.openxmlformats.org/officeDocument/2006/relationships/image" Target="../media/image1624.png"/><Relationship Id="rId840" Type="http://schemas.openxmlformats.org/officeDocument/2006/relationships/image" Target="../media/image1907.png"/><Relationship Id="rId938" Type="http://schemas.openxmlformats.org/officeDocument/2006/relationships/image" Target="../media/image23110.png"/><Relationship Id="rId67" Type="http://schemas.openxmlformats.org/officeDocument/2006/relationships/image" Target="../media/image1149.png"/><Relationship Id="rId272" Type="http://schemas.openxmlformats.org/officeDocument/2006/relationships/customXml" Target="../ink/ink7034.xml"/><Relationship Id="rId577" Type="http://schemas.openxmlformats.org/officeDocument/2006/relationships/image" Target="../media/image1549.png"/><Relationship Id="rId700" Type="http://schemas.openxmlformats.org/officeDocument/2006/relationships/customXml" Target="../ink/ink7239.xml"/><Relationship Id="rId132" Type="http://schemas.openxmlformats.org/officeDocument/2006/relationships/customXml" Target="../ink/ink6964.xml"/><Relationship Id="rId437" Type="http://schemas.openxmlformats.org/officeDocument/2006/relationships/image" Target="../media/image1366.png"/><Relationship Id="rId644" Type="http://schemas.openxmlformats.org/officeDocument/2006/relationships/customXml" Target="../ink/ink7221.xml"/><Relationship Id="rId851" Type="http://schemas.openxmlformats.org/officeDocument/2006/relationships/customXml" Target="../ink/ink7280.xml"/><Relationship Id="rId283" Type="http://schemas.openxmlformats.org/officeDocument/2006/relationships/image" Target="../media/image1272.png"/><Relationship Id="rId490" Type="http://schemas.openxmlformats.org/officeDocument/2006/relationships/customXml" Target="../ink/ink7144.xml"/><Relationship Id="rId504" Type="http://schemas.openxmlformats.org/officeDocument/2006/relationships/customXml" Target="../ink/ink7151.xml"/><Relationship Id="rId711" Type="http://schemas.openxmlformats.org/officeDocument/2006/relationships/image" Target="../media/image1706.png"/><Relationship Id="rId78" Type="http://schemas.openxmlformats.org/officeDocument/2006/relationships/customXml" Target="../ink/ink6937.xml"/><Relationship Id="rId143" Type="http://schemas.openxmlformats.org/officeDocument/2006/relationships/image" Target="../media/image1192.png"/><Relationship Id="rId350" Type="http://schemas.openxmlformats.org/officeDocument/2006/relationships/customXml" Target="../ink/ink7073.xml"/><Relationship Id="rId588" Type="http://schemas.openxmlformats.org/officeDocument/2006/relationships/customXml" Target="../ink/ink7193.xml"/><Relationship Id="rId809" Type="http://schemas.openxmlformats.org/officeDocument/2006/relationships/customXml" Target="../ink/ink7259.xml"/><Relationship Id="rId9" Type="http://schemas.openxmlformats.org/officeDocument/2006/relationships/image" Target="../media/image1117.png"/><Relationship Id="rId210" Type="http://schemas.openxmlformats.org/officeDocument/2006/relationships/customXml" Target="../ink/ink7003.xml"/><Relationship Id="rId448" Type="http://schemas.openxmlformats.org/officeDocument/2006/relationships/customXml" Target="../ink/ink7123.xml"/><Relationship Id="rId655" Type="http://schemas.openxmlformats.org/officeDocument/2006/relationships/image" Target="../media/image1637.png"/><Relationship Id="rId294" Type="http://schemas.openxmlformats.org/officeDocument/2006/relationships/customXml" Target="../ink/ink7045.xml"/><Relationship Id="rId308" Type="http://schemas.openxmlformats.org/officeDocument/2006/relationships/customXml" Target="../ink/ink7052.xml"/><Relationship Id="rId515" Type="http://schemas.openxmlformats.org/officeDocument/2006/relationships/image" Target="../media/image1425.png"/><Relationship Id="rId89" Type="http://schemas.openxmlformats.org/officeDocument/2006/relationships/image" Target="../media/image1162.png"/><Relationship Id="rId154" Type="http://schemas.openxmlformats.org/officeDocument/2006/relationships/customXml" Target="../ink/ink6975.xml"/><Relationship Id="rId361" Type="http://schemas.openxmlformats.org/officeDocument/2006/relationships/image" Target="../media/image1319.png"/><Relationship Id="rId599" Type="http://schemas.openxmlformats.org/officeDocument/2006/relationships/image" Target="../media/image1566.png"/><Relationship Id="rId459" Type="http://schemas.openxmlformats.org/officeDocument/2006/relationships/image" Target="../media/image1379.png"/><Relationship Id="rId666" Type="http://schemas.openxmlformats.org/officeDocument/2006/relationships/customXml" Target="../ink/ink7232.xml"/><Relationship Id="rId16" Type="http://schemas.openxmlformats.org/officeDocument/2006/relationships/customXml" Target="../ink/ink6906.xml"/><Relationship Id="rId221" Type="http://schemas.openxmlformats.org/officeDocument/2006/relationships/image" Target="../media/image1235.png"/><Relationship Id="rId319" Type="http://schemas.openxmlformats.org/officeDocument/2006/relationships/image" Target="../media/image1294.png"/><Relationship Id="rId526" Type="http://schemas.openxmlformats.org/officeDocument/2006/relationships/customXml" Target="../ink/ink7162.xml"/><Relationship Id="rId940" Type="http://schemas.openxmlformats.org/officeDocument/2006/relationships/image" Target="../media/image23710.png"/><Relationship Id="rId165" Type="http://schemas.openxmlformats.org/officeDocument/2006/relationships/image" Target="../media/image1204.png"/><Relationship Id="rId372" Type="http://schemas.openxmlformats.org/officeDocument/2006/relationships/customXml" Target="../ink/ink7084.xml"/><Relationship Id="rId677" Type="http://schemas.openxmlformats.org/officeDocument/2006/relationships/image" Target="../media/image1686.png"/><Relationship Id="rId232" Type="http://schemas.openxmlformats.org/officeDocument/2006/relationships/customXml" Target="../ink/ink7014.xml"/><Relationship Id="rId884" Type="http://schemas.openxmlformats.org/officeDocument/2006/relationships/image" Target="../media/image1933.png"/><Relationship Id="rId27" Type="http://schemas.openxmlformats.org/officeDocument/2006/relationships/image" Target="../media/image1127.png"/><Relationship Id="rId537" Type="http://schemas.openxmlformats.org/officeDocument/2006/relationships/image" Target="../media/image1467.png"/><Relationship Id="rId80" Type="http://schemas.openxmlformats.org/officeDocument/2006/relationships/customXml" Target="../ink/ink6938.xml"/><Relationship Id="rId176" Type="http://schemas.openxmlformats.org/officeDocument/2006/relationships/customXml" Target="../ink/ink6986.xml"/><Relationship Id="rId383" Type="http://schemas.openxmlformats.org/officeDocument/2006/relationships/image" Target="../media/image1334.png"/><Relationship Id="rId590" Type="http://schemas.openxmlformats.org/officeDocument/2006/relationships/customXml" Target="../ink/ink7194.xml"/><Relationship Id="rId604" Type="http://schemas.openxmlformats.org/officeDocument/2006/relationships/customXml" Target="../ink/ink7201.xml"/><Relationship Id="rId811" Type="http://schemas.openxmlformats.org/officeDocument/2006/relationships/customXml" Target="../ink/ink7260.xml"/><Relationship Id="rId243" Type="http://schemas.openxmlformats.org/officeDocument/2006/relationships/image" Target="../media/image1247.png"/><Relationship Id="rId450" Type="http://schemas.openxmlformats.org/officeDocument/2006/relationships/customXml" Target="../ink/ink7124.xml"/><Relationship Id="rId909" Type="http://schemas.openxmlformats.org/officeDocument/2006/relationships/customXml" Target="../ink/ink7292.xml"/><Relationship Id="rId38" Type="http://schemas.openxmlformats.org/officeDocument/2006/relationships/customXml" Target="../ink/ink6917.xml"/><Relationship Id="rId103" Type="http://schemas.openxmlformats.org/officeDocument/2006/relationships/image" Target="../media/image1169.png"/><Relationship Id="rId310" Type="http://schemas.openxmlformats.org/officeDocument/2006/relationships/customXml" Target="../ink/ink7053.xml"/><Relationship Id="rId548" Type="http://schemas.openxmlformats.org/officeDocument/2006/relationships/customXml" Target="../ink/ink7173.xml"/><Relationship Id="rId91" Type="http://schemas.openxmlformats.org/officeDocument/2006/relationships/image" Target="../media/image1163.png"/><Relationship Id="rId187" Type="http://schemas.openxmlformats.org/officeDocument/2006/relationships/image" Target="../media/image1216.png"/><Relationship Id="rId394" Type="http://schemas.openxmlformats.org/officeDocument/2006/relationships/customXml" Target="../ink/ink7095.xml"/><Relationship Id="rId408" Type="http://schemas.openxmlformats.org/officeDocument/2006/relationships/customXml" Target="../ink/ink7102.xml"/><Relationship Id="rId615" Type="http://schemas.openxmlformats.org/officeDocument/2006/relationships/image" Target="../media/image1613.png"/><Relationship Id="rId822" Type="http://schemas.openxmlformats.org/officeDocument/2006/relationships/image" Target="../media/image1836.png"/><Relationship Id="rId254" Type="http://schemas.openxmlformats.org/officeDocument/2006/relationships/customXml" Target="../ink/ink7025.xml"/><Relationship Id="rId699" Type="http://schemas.openxmlformats.org/officeDocument/2006/relationships/image" Target="../media/image1699.png"/><Relationship Id="rId49" Type="http://schemas.openxmlformats.org/officeDocument/2006/relationships/image" Target="../media/image1139.png"/><Relationship Id="rId114" Type="http://schemas.openxmlformats.org/officeDocument/2006/relationships/customXml" Target="../ink/ink6955.xml"/><Relationship Id="rId461" Type="http://schemas.openxmlformats.org/officeDocument/2006/relationships/image" Target="../media/image1382.png"/><Relationship Id="rId559" Type="http://schemas.openxmlformats.org/officeDocument/2006/relationships/image" Target="../media/image1537.png"/><Relationship Id="rId198" Type="http://schemas.openxmlformats.org/officeDocument/2006/relationships/customXml" Target="../ink/ink6997.xml"/><Relationship Id="rId321" Type="http://schemas.openxmlformats.org/officeDocument/2006/relationships/image" Target="../media/image1295.png"/><Relationship Id="rId419" Type="http://schemas.openxmlformats.org/officeDocument/2006/relationships/image" Target="../media/image1356.png"/><Relationship Id="rId626" Type="http://schemas.openxmlformats.org/officeDocument/2006/relationships/customXml" Target="../ink/ink7212.xml"/><Relationship Id="rId833" Type="http://schemas.openxmlformats.org/officeDocument/2006/relationships/customXml" Target="../ink/ink7271.xml"/><Relationship Id="rId265" Type="http://schemas.openxmlformats.org/officeDocument/2006/relationships/image" Target="../media/image1259.png"/><Relationship Id="rId472" Type="http://schemas.openxmlformats.org/officeDocument/2006/relationships/customXml" Target="../ink/ink7135.xml"/><Relationship Id="rId125" Type="http://schemas.openxmlformats.org/officeDocument/2006/relationships/image" Target="../media/image1182.png"/><Relationship Id="rId332" Type="http://schemas.openxmlformats.org/officeDocument/2006/relationships/customXml" Target="../ink/ink7064.xml"/><Relationship Id="rId637" Type="http://schemas.openxmlformats.org/officeDocument/2006/relationships/image" Target="../media/image1626.png"/><Relationship Id="rId844" Type="http://schemas.openxmlformats.org/officeDocument/2006/relationships/image" Target="../media/image1909.png"/><Relationship Id="rId276" Type="http://schemas.openxmlformats.org/officeDocument/2006/relationships/customXml" Target="../ink/ink7036.xml"/><Relationship Id="rId483" Type="http://schemas.openxmlformats.org/officeDocument/2006/relationships/image" Target="../media/image1395.png"/><Relationship Id="rId704" Type="http://schemas.openxmlformats.org/officeDocument/2006/relationships/customXml" Target="../ink/ink7241.xml"/><Relationship Id="rId911" Type="http://schemas.openxmlformats.org/officeDocument/2006/relationships/customXml" Target="../ink/ink7293.xml"/><Relationship Id="rId40" Type="http://schemas.openxmlformats.org/officeDocument/2006/relationships/customXml" Target="../ink/ink6918.xml"/><Relationship Id="rId136" Type="http://schemas.openxmlformats.org/officeDocument/2006/relationships/customXml" Target="../ink/ink6966.xml"/><Relationship Id="rId343" Type="http://schemas.openxmlformats.org/officeDocument/2006/relationships/image" Target="../media/image1308.png"/><Relationship Id="rId550" Type="http://schemas.openxmlformats.org/officeDocument/2006/relationships/customXml" Target="../ink/ink7174.xml"/><Relationship Id="rId203" Type="http://schemas.openxmlformats.org/officeDocument/2006/relationships/image" Target="../media/image1225.png"/><Relationship Id="rId648" Type="http://schemas.openxmlformats.org/officeDocument/2006/relationships/customXml" Target="../ink/ink7223.xml"/><Relationship Id="rId855" Type="http://schemas.openxmlformats.org/officeDocument/2006/relationships/customXml" Target="../ink/ink7282.xml"/><Relationship Id="rId287" Type="http://schemas.openxmlformats.org/officeDocument/2006/relationships/image" Target="../media/image1274.png"/><Relationship Id="rId410" Type="http://schemas.openxmlformats.org/officeDocument/2006/relationships/customXml" Target="../ink/ink7103.xml"/><Relationship Id="rId494" Type="http://schemas.openxmlformats.org/officeDocument/2006/relationships/customXml" Target="../ink/ink7146.xml"/><Relationship Id="rId508" Type="http://schemas.openxmlformats.org/officeDocument/2006/relationships/customXml" Target="../ink/ink7153.xml"/><Relationship Id="rId715" Type="http://schemas.openxmlformats.org/officeDocument/2006/relationships/image" Target="../media/image1749.png"/><Relationship Id="rId922" Type="http://schemas.openxmlformats.org/officeDocument/2006/relationships/image" Target="../media/image1956.png"/><Relationship Id="rId147" Type="http://schemas.openxmlformats.org/officeDocument/2006/relationships/image" Target="../media/image1194.png"/><Relationship Id="rId354" Type="http://schemas.openxmlformats.org/officeDocument/2006/relationships/customXml" Target="../ink/ink7075.xml"/><Relationship Id="rId51" Type="http://schemas.openxmlformats.org/officeDocument/2006/relationships/image" Target="../media/image1141.png"/><Relationship Id="rId561" Type="http://schemas.openxmlformats.org/officeDocument/2006/relationships/image" Target="../media/image1538.png"/><Relationship Id="rId659" Type="http://schemas.openxmlformats.org/officeDocument/2006/relationships/image" Target="../media/image1647.png"/><Relationship Id="rId214" Type="http://schemas.openxmlformats.org/officeDocument/2006/relationships/customXml" Target="../ink/ink7005.xml"/><Relationship Id="rId298" Type="http://schemas.openxmlformats.org/officeDocument/2006/relationships/customXml" Target="../ink/ink7047.xml"/><Relationship Id="rId421" Type="http://schemas.openxmlformats.org/officeDocument/2006/relationships/image" Target="../media/image1357.png"/><Relationship Id="rId519" Type="http://schemas.openxmlformats.org/officeDocument/2006/relationships/image" Target="../media/image1427.png"/><Relationship Id="rId158" Type="http://schemas.openxmlformats.org/officeDocument/2006/relationships/customXml" Target="../ink/ink6977.xml"/><Relationship Id="rId933" Type="http://schemas.openxmlformats.org/officeDocument/2006/relationships/customXml" Target="../ink/ink7304.xml"/><Relationship Id="rId62" Type="http://schemas.openxmlformats.org/officeDocument/2006/relationships/customXml" Target="../ink/ink6929.xml"/><Relationship Id="rId365" Type="http://schemas.openxmlformats.org/officeDocument/2006/relationships/image" Target="../media/image1323.png"/><Relationship Id="rId572" Type="http://schemas.openxmlformats.org/officeDocument/2006/relationships/customXml" Target="../ink/ink7185.xml"/><Relationship Id="rId225" Type="http://schemas.openxmlformats.org/officeDocument/2006/relationships/image" Target="../media/image1237.png"/><Relationship Id="rId432" Type="http://schemas.openxmlformats.org/officeDocument/2006/relationships/customXml" Target="../ink/ink7115.xml"/><Relationship Id="rId877" Type="http://schemas.openxmlformats.org/officeDocument/2006/relationships/customXml" Target="../ink/ink7285.xml"/><Relationship Id="rId73" Type="http://schemas.openxmlformats.org/officeDocument/2006/relationships/image" Target="../media/image1153.png"/><Relationship Id="rId169" Type="http://schemas.openxmlformats.org/officeDocument/2006/relationships/image" Target="../media/image1206.png"/><Relationship Id="rId376" Type="http://schemas.openxmlformats.org/officeDocument/2006/relationships/customXml" Target="../ink/ink7086.xml"/><Relationship Id="rId583" Type="http://schemas.openxmlformats.org/officeDocument/2006/relationships/image" Target="../media/image1555.png"/><Relationship Id="rId804" Type="http://schemas.openxmlformats.org/officeDocument/2006/relationships/image" Target="../media/image1825.png"/><Relationship Id="rId4" Type="http://schemas.openxmlformats.org/officeDocument/2006/relationships/customXml" Target="../ink/ink6900.xml"/><Relationship Id="rId236" Type="http://schemas.openxmlformats.org/officeDocument/2006/relationships/customXml" Target="../ink/ink7016.xml"/><Relationship Id="rId443" Type="http://schemas.openxmlformats.org/officeDocument/2006/relationships/image" Target="../media/image1369.png"/><Relationship Id="rId650" Type="http://schemas.openxmlformats.org/officeDocument/2006/relationships/customXml" Target="../ink/ink7224.xml"/><Relationship Id="rId303" Type="http://schemas.openxmlformats.org/officeDocument/2006/relationships/image" Target="../media/image1284.png"/><Relationship Id="rId748" Type="http://schemas.openxmlformats.org/officeDocument/2006/relationships/customXml" Target="../ink/ink7251.xml"/><Relationship Id="rId84" Type="http://schemas.openxmlformats.org/officeDocument/2006/relationships/customXml" Target="../ink/ink6940.xml"/><Relationship Id="rId387" Type="http://schemas.openxmlformats.org/officeDocument/2006/relationships/image" Target="../media/image1336.png"/><Relationship Id="rId510" Type="http://schemas.openxmlformats.org/officeDocument/2006/relationships/customXml" Target="../ink/ink7154.xml"/><Relationship Id="rId594" Type="http://schemas.openxmlformats.org/officeDocument/2006/relationships/customXml" Target="../ink/ink7196.xml"/><Relationship Id="rId608" Type="http://schemas.openxmlformats.org/officeDocument/2006/relationships/customXml" Target="../ink/ink7203.xml"/><Relationship Id="rId815" Type="http://schemas.openxmlformats.org/officeDocument/2006/relationships/customXml" Target="../ink/ink7262.xml"/><Relationship Id="rId247" Type="http://schemas.openxmlformats.org/officeDocument/2006/relationships/image" Target="../media/image1249.png"/><Relationship Id="rId107" Type="http://schemas.openxmlformats.org/officeDocument/2006/relationships/image" Target="../media/image1172.png"/><Relationship Id="rId454" Type="http://schemas.openxmlformats.org/officeDocument/2006/relationships/customXml" Target="../ink/ink7126.xml"/><Relationship Id="rId661" Type="http://schemas.openxmlformats.org/officeDocument/2006/relationships/image" Target="../media/image1648.png"/><Relationship Id="rId11" Type="http://schemas.openxmlformats.org/officeDocument/2006/relationships/image" Target="../media/image1118.png"/><Relationship Id="rId314" Type="http://schemas.openxmlformats.org/officeDocument/2006/relationships/customXml" Target="../ink/ink7055.xml"/><Relationship Id="rId398" Type="http://schemas.openxmlformats.org/officeDocument/2006/relationships/customXml" Target="../ink/ink7097.xml"/><Relationship Id="rId521" Type="http://schemas.openxmlformats.org/officeDocument/2006/relationships/image" Target="../media/image1428.png"/><Relationship Id="rId619" Type="http://schemas.openxmlformats.org/officeDocument/2006/relationships/image" Target="../media/image1615.png"/><Relationship Id="rId95" Type="http://schemas.openxmlformats.org/officeDocument/2006/relationships/image" Target="../media/image1165.png"/><Relationship Id="rId160" Type="http://schemas.openxmlformats.org/officeDocument/2006/relationships/customXml" Target="../ink/ink6978.xml"/><Relationship Id="rId826" Type="http://schemas.openxmlformats.org/officeDocument/2006/relationships/image" Target="../media/image1845.png"/><Relationship Id="rId258" Type="http://schemas.openxmlformats.org/officeDocument/2006/relationships/customXml" Target="../ink/ink7027.xml"/><Relationship Id="rId465" Type="http://schemas.openxmlformats.org/officeDocument/2006/relationships/image" Target="../media/image1384.png"/><Relationship Id="rId672" Type="http://schemas.openxmlformats.org/officeDocument/2006/relationships/customXml" Target="../ink/ink7235.xml"/><Relationship Id="rId22" Type="http://schemas.openxmlformats.org/officeDocument/2006/relationships/customXml" Target="../ink/ink6909.xml"/><Relationship Id="rId118" Type="http://schemas.openxmlformats.org/officeDocument/2006/relationships/customXml" Target="../ink/ink6957.xml"/><Relationship Id="rId325" Type="http://schemas.openxmlformats.org/officeDocument/2006/relationships/image" Target="../media/image1297.png"/><Relationship Id="rId532" Type="http://schemas.openxmlformats.org/officeDocument/2006/relationships/customXml" Target="../ink/ink7165.xml"/><Relationship Id="rId171" Type="http://schemas.openxmlformats.org/officeDocument/2006/relationships/image" Target="../media/image1207.png"/><Relationship Id="rId837" Type="http://schemas.openxmlformats.org/officeDocument/2006/relationships/customXml" Target="../ink/ink7273.xml"/><Relationship Id="rId269" Type="http://schemas.openxmlformats.org/officeDocument/2006/relationships/image" Target="../media/image1263.png"/><Relationship Id="rId476" Type="http://schemas.openxmlformats.org/officeDocument/2006/relationships/customXml" Target="../ink/ink7137.xml"/><Relationship Id="rId904" Type="http://schemas.openxmlformats.org/officeDocument/2006/relationships/image" Target="../media/image1945.png"/><Relationship Id="rId33" Type="http://schemas.openxmlformats.org/officeDocument/2006/relationships/image" Target="../media/image1131.png"/><Relationship Id="rId129" Type="http://schemas.openxmlformats.org/officeDocument/2006/relationships/image" Target="../media/image1184.png"/><Relationship Id="rId336" Type="http://schemas.openxmlformats.org/officeDocument/2006/relationships/customXml" Target="../ink/ink7066.xml"/><Relationship Id="rId543" Type="http://schemas.openxmlformats.org/officeDocument/2006/relationships/image" Target="../media/image1472.png"/><Relationship Id="rId182" Type="http://schemas.openxmlformats.org/officeDocument/2006/relationships/customXml" Target="../ink/ink6989.xml"/><Relationship Id="rId403" Type="http://schemas.openxmlformats.org/officeDocument/2006/relationships/image" Target="../media/image1346.png"/><Relationship Id="rId750" Type="http://schemas.openxmlformats.org/officeDocument/2006/relationships/customXml" Target="../ink/ink7252.xml"/><Relationship Id="rId848" Type="http://schemas.openxmlformats.org/officeDocument/2006/relationships/image" Target="../media/image1913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150.png"/><Relationship Id="rId671" Type="http://schemas.openxmlformats.org/officeDocument/2006/relationships/image" Target="../media/image1504.png"/><Relationship Id="rId769" Type="http://schemas.openxmlformats.org/officeDocument/2006/relationships/customXml" Target="../ink/ink7693.xml"/><Relationship Id="rId21" Type="http://schemas.openxmlformats.org/officeDocument/2006/relationships/image" Target="../media/image24710.png"/><Relationship Id="rId324" Type="http://schemas.openxmlformats.org/officeDocument/2006/relationships/customXml" Target="../ink/ink7469.xml"/><Relationship Id="rId531" Type="http://schemas.openxmlformats.org/officeDocument/2006/relationships/image" Target="../media/image10330.png"/><Relationship Id="rId629" Type="http://schemas.openxmlformats.org/officeDocument/2006/relationships/image" Target="../media/image1454.png"/><Relationship Id="rId170" Type="http://schemas.openxmlformats.org/officeDocument/2006/relationships/customXml" Target="../ink/ink7392.xml"/><Relationship Id="rId836" Type="http://schemas.openxmlformats.org/officeDocument/2006/relationships/image" Target="../media/image1775.png"/><Relationship Id="rId268" Type="http://schemas.openxmlformats.org/officeDocument/2006/relationships/customXml" Target="../ink/ink7441.xml"/><Relationship Id="rId475" Type="http://schemas.openxmlformats.org/officeDocument/2006/relationships/image" Target="../media/image9850.png"/><Relationship Id="rId682" Type="http://schemas.openxmlformats.org/officeDocument/2006/relationships/customXml" Target="../ink/ink7649.xml"/><Relationship Id="rId32" Type="http://schemas.openxmlformats.org/officeDocument/2006/relationships/customXml" Target="../ink/ink7323.xml"/><Relationship Id="rId128" Type="http://schemas.openxmlformats.org/officeDocument/2006/relationships/customXml" Target="../ink/ink7371.xml"/><Relationship Id="rId335" Type="http://schemas.openxmlformats.org/officeDocument/2006/relationships/image" Target="../media/image8740.png"/><Relationship Id="rId542" Type="http://schemas.openxmlformats.org/officeDocument/2006/relationships/customXml" Target="../ink/ink7579.xml"/><Relationship Id="rId181" Type="http://schemas.openxmlformats.org/officeDocument/2006/relationships/image" Target="../media/image5580.png"/><Relationship Id="rId402" Type="http://schemas.openxmlformats.org/officeDocument/2006/relationships/customXml" Target="../ink/ink7508.xml"/><Relationship Id="rId847" Type="http://schemas.openxmlformats.org/officeDocument/2006/relationships/customXml" Target="../ink/ink7732.xml"/><Relationship Id="rId279" Type="http://schemas.openxmlformats.org/officeDocument/2006/relationships/image" Target="../media/image7290.png"/><Relationship Id="rId486" Type="http://schemas.openxmlformats.org/officeDocument/2006/relationships/customXml" Target="../ink/ink7551.xml"/><Relationship Id="rId693" Type="http://schemas.openxmlformats.org/officeDocument/2006/relationships/image" Target="../media/image1518.png"/><Relationship Id="rId707" Type="http://schemas.openxmlformats.org/officeDocument/2006/relationships/image" Target="../media/image1528.png"/><Relationship Id="rId43" Type="http://schemas.openxmlformats.org/officeDocument/2006/relationships/image" Target="../media/image25810.png"/><Relationship Id="rId139" Type="http://schemas.openxmlformats.org/officeDocument/2006/relationships/image" Target="../media/image5260.png"/><Relationship Id="rId346" Type="http://schemas.openxmlformats.org/officeDocument/2006/relationships/customXml" Target="../ink/ink7480.xml"/><Relationship Id="rId553" Type="http://schemas.openxmlformats.org/officeDocument/2006/relationships/image" Target="../media/image10450.png"/><Relationship Id="rId760" Type="http://schemas.openxmlformats.org/officeDocument/2006/relationships/image" Target="../media/image1714.png"/><Relationship Id="rId192" Type="http://schemas.openxmlformats.org/officeDocument/2006/relationships/customXml" Target="../ink/ink7403.xml"/><Relationship Id="rId206" Type="http://schemas.openxmlformats.org/officeDocument/2006/relationships/customXml" Target="../ink/ink7410.xml"/><Relationship Id="rId413" Type="http://schemas.openxmlformats.org/officeDocument/2006/relationships/image" Target="../media/image9350.png"/><Relationship Id="rId858" Type="http://schemas.openxmlformats.org/officeDocument/2006/relationships/image" Target="../media/image1788.png"/><Relationship Id="rId497" Type="http://schemas.openxmlformats.org/officeDocument/2006/relationships/image" Target="../media/image9970.png"/><Relationship Id="rId620" Type="http://schemas.openxmlformats.org/officeDocument/2006/relationships/customXml" Target="../ink/ink7618.xml"/><Relationship Id="rId718" Type="http://schemas.openxmlformats.org/officeDocument/2006/relationships/image" Target="../media/image1659.png"/><Relationship Id="rId357" Type="http://schemas.openxmlformats.org/officeDocument/2006/relationships/image" Target="../media/image8860.png"/><Relationship Id="rId54" Type="http://schemas.openxmlformats.org/officeDocument/2006/relationships/customXml" Target="../ink/ink7334.xml"/><Relationship Id="rId217" Type="http://schemas.openxmlformats.org/officeDocument/2006/relationships/image" Target="../media/image6750.png"/><Relationship Id="rId564" Type="http://schemas.openxmlformats.org/officeDocument/2006/relationships/customXml" Target="../ink/ink7590.xml"/><Relationship Id="rId771" Type="http://schemas.openxmlformats.org/officeDocument/2006/relationships/customXml" Target="../ink/ink7694.xml"/><Relationship Id="rId869" Type="http://schemas.openxmlformats.org/officeDocument/2006/relationships/customXml" Target="../ink/ink7743.xml"/><Relationship Id="rId424" Type="http://schemas.openxmlformats.org/officeDocument/2006/relationships/customXml" Target="../ink/ink7519.xml"/><Relationship Id="rId631" Type="http://schemas.openxmlformats.org/officeDocument/2006/relationships/image" Target="../media/image1455.png"/><Relationship Id="rId729" Type="http://schemas.openxmlformats.org/officeDocument/2006/relationships/customXml" Target="../ink/ink7673.xml"/><Relationship Id="rId270" Type="http://schemas.openxmlformats.org/officeDocument/2006/relationships/customXml" Target="../ink/ink7442.xml"/><Relationship Id="rId65" Type="http://schemas.openxmlformats.org/officeDocument/2006/relationships/image" Target="../media/image26910.png"/><Relationship Id="rId130" Type="http://schemas.openxmlformats.org/officeDocument/2006/relationships/customXml" Target="../ink/ink7372.xml"/><Relationship Id="rId368" Type="http://schemas.openxmlformats.org/officeDocument/2006/relationships/customXml" Target="../ink/ink7491.xml"/><Relationship Id="rId575" Type="http://schemas.openxmlformats.org/officeDocument/2006/relationships/image" Target="../media/image10570.png"/><Relationship Id="rId782" Type="http://schemas.openxmlformats.org/officeDocument/2006/relationships/image" Target="../media/image1734.png"/><Relationship Id="rId228" Type="http://schemas.openxmlformats.org/officeDocument/2006/relationships/customXml" Target="../ink/ink7421.xml"/><Relationship Id="rId435" Type="http://schemas.openxmlformats.org/officeDocument/2006/relationships/image" Target="../media/image9630.png"/><Relationship Id="rId642" Type="http://schemas.openxmlformats.org/officeDocument/2006/relationships/customXml" Target="../ink/ink7629.xml"/><Relationship Id="rId281" Type="http://schemas.openxmlformats.org/officeDocument/2006/relationships/image" Target="../media/image7310.png"/><Relationship Id="rId502" Type="http://schemas.openxmlformats.org/officeDocument/2006/relationships/customXml" Target="../ink/ink7559.xml"/><Relationship Id="rId76" Type="http://schemas.openxmlformats.org/officeDocument/2006/relationships/customXml" Target="../ink/ink7345.xml"/><Relationship Id="rId141" Type="http://schemas.openxmlformats.org/officeDocument/2006/relationships/image" Target="../media/image5270.png"/><Relationship Id="rId379" Type="http://schemas.openxmlformats.org/officeDocument/2006/relationships/image" Target="../media/image9020.png"/><Relationship Id="rId586" Type="http://schemas.openxmlformats.org/officeDocument/2006/relationships/customXml" Target="../ink/ink7601.xml"/><Relationship Id="rId793" Type="http://schemas.openxmlformats.org/officeDocument/2006/relationships/customXml" Target="../ink/ink7705.xml"/><Relationship Id="rId807" Type="http://schemas.openxmlformats.org/officeDocument/2006/relationships/customXml" Target="../ink/ink7712.xml"/><Relationship Id="rId7" Type="http://schemas.openxmlformats.org/officeDocument/2006/relationships/image" Target="../media/image24010.png"/><Relationship Id="rId239" Type="http://schemas.openxmlformats.org/officeDocument/2006/relationships/image" Target="../media/image6900.png"/><Relationship Id="rId446" Type="http://schemas.openxmlformats.org/officeDocument/2006/relationships/customXml" Target="../ink/ink7531.xml"/><Relationship Id="rId653" Type="http://schemas.openxmlformats.org/officeDocument/2006/relationships/image" Target="../media/image1487.png"/><Relationship Id="rId292" Type="http://schemas.openxmlformats.org/officeDocument/2006/relationships/customXml" Target="../ink/ink7453.xml"/><Relationship Id="rId306" Type="http://schemas.openxmlformats.org/officeDocument/2006/relationships/customXml" Target="../ink/ink7460.xml"/><Relationship Id="rId860" Type="http://schemas.openxmlformats.org/officeDocument/2006/relationships/image" Target="../media/image1789.png"/><Relationship Id="rId87" Type="http://schemas.openxmlformats.org/officeDocument/2006/relationships/image" Target="../media/image2910.png"/><Relationship Id="rId513" Type="http://schemas.openxmlformats.org/officeDocument/2006/relationships/image" Target="../media/image10230.png"/><Relationship Id="rId597" Type="http://schemas.openxmlformats.org/officeDocument/2006/relationships/image" Target="../media/image14340.png"/><Relationship Id="rId720" Type="http://schemas.openxmlformats.org/officeDocument/2006/relationships/image" Target="../media/image1662.png"/><Relationship Id="rId818" Type="http://schemas.openxmlformats.org/officeDocument/2006/relationships/image" Target="../media/image1759.png"/><Relationship Id="rId152" Type="http://schemas.openxmlformats.org/officeDocument/2006/relationships/customXml" Target="../ink/ink7383.xml"/><Relationship Id="rId457" Type="http://schemas.openxmlformats.org/officeDocument/2006/relationships/image" Target="../media/image9750.png"/><Relationship Id="rId664" Type="http://schemas.openxmlformats.org/officeDocument/2006/relationships/customXml" Target="../ink/ink7640.xml"/><Relationship Id="rId871" Type="http://schemas.openxmlformats.org/officeDocument/2006/relationships/customXml" Target="../ink/ink7744.xml"/><Relationship Id="rId14" Type="http://schemas.openxmlformats.org/officeDocument/2006/relationships/customXml" Target="../ink/ink7314.xml"/><Relationship Id="rId317" Type="http://schemas.openxmlformats.org/officeDocument/2006/relationships/image" Target="../media/image8480.png"/><Relationship Id="rId524" Type="http://schemas.openxmlformats.org/officeDocument/2006/relationships/customXml" Target="../ink/ink7570.xml"/><Relationship Id="rId731" Type="http://schemas.openxmlformats.org/officeDocument/2006/relationships/customXml" Target="../ink/ink7674.xml"/><Relationship Id="rId98" Type="http://schemas.openxmlformats.org/officeDocument/2006/relationships/customXml" Target="../ink/ink7356.xml"/><Relationship Id="rId163" Type="http://schemas.openxmlformats.org/officeDocument/2006/relationships/image" Target="../media/image5440.png"/><Relationship Id="rId370" Type="http://schemas.openxmlformats.org/officeDocument/2006/relationships/customXml" Target="../ink/ink7492.xml"/><Relationship Id="rId829" Type="http://schemas.openxmlformats.org/officeDocument/2006/relationships/customXml" Target="../ink/ink7723.xml"/><Relationship Id="rId230" Type="http://schemas.openxmlformats.org/officeDocument/2006/relationships/customXml" Target="../ink/ink7422.xml"/><Relationship Id="rId468" Type="http://schemas.openxmlformats.org/officeDocument/2006/relationships/customXml" Target="../ink/ink7542.xml"/><Relationship Id="rId675" Type="http://schemas.openxmlformats.org/officeDocument/2006/relationships/image" Target="../media/image1506.png"/><Relationship Id="rId882" Type="http://schemas.openxmlformats.org/officeDocument/2006/relationships/image" Target="../media/image1796.png"/><Relationship Id="rId25" Type="http://schemas.openxmlformats.org/officeDocument/2006/relationships/image" Target="../media/image24910.png"/><Relationship Id="rId328" Type="http://schemas.openxmlformats.org/officeDocument/2006/relationships/customXml" Target="../ink/ink7471.xml"/><Relationship Id="rId535" Type="http://schemas.openxmlformats.org/officeDocument/2006/relationships/image" Target="../media/image10350.png"/><Relationship Id="rId742" Type="http://schemas.openxmlformats.org/officeDocument/2006/relationships/image" Target="../media/image1689.png"/><Relationship Id="rId174" Type="http://schemas.openxmlformats.org/officeDocument/2006/relationships/customXml" Target="../ink/ink7394.xml"/><Relationship Id="rId381" Type="http://schemas.openxmlformats.org/officeDocument/2006/relationships/image" Target="../media/image9030.png"/><Relationship Id="rId602" Type="http://schemas.openxmlformats.org/officeDocument/2006/relationships/customXml" Target="../ink/ink7609.xml"/><Relationship Id="rId241" Type="http://schemas.openxmlformats.org/officeDocument/2006/relationships/image" Target="../media/image6910.png"/><Relationship Id="rId479" Type="http://schemas.openxmlformats.org/officeDocument/2006/relationships/image" Target="../media/image9870.png"/><Relationship Id="rId686" Type="http://schemas.openxmlformats.org/officeDocument/2006/relationships/customXml" Target="../ink/ink7651.xml"/><Relationship Id="rId36" Type="http://schemas.openxmlformats.org/officeDocument/2006/relationships/customXml" Target="../ink/ink7325.xml"/><Relationship Id="rId339" Type="http://schemas.openxmlformats.org/officeDocument/2006/relationships/image" Target="../media/image8760.png"/><Relationship Id="rId546" Type="http://schemas.openxmlformats.org/officeDocument/2006/relationships/customXml" Target="../ink/ink7581.xml"/><Relationship Id="rId753" Type="http://schemas.openxmlformats.org/officeDocument/2006/relationships/customXml" Target="../ink/ink7685.xml"/><Relationship Id="rId101" Type="http://schemas.openxmlformats.org/officeDocument/2006/relationships/image" Target="../media/image2980.png"/><Relationship Id="rId185" Type="http://schemas.openxmlformats.org/officeDocument/2006/relationships/image" Target="../media/image5600.png"/><Relationship Id="rId406" Type="http://schemas.openxmlformats.org/officeDocument/2006/relationships/customXml" Target="../ink/ink7510.xml"/><Relationship Id="rId392" Type="http://schemas.openxmlformats.org/officeDocument/2006/relationships/customXml" Target="../ink/ink7503.xml"/><Relationship Id="rId613" Type="http://schemas.openxmlformats.org/officeDocument/2006/relationships/image" Target="../media/image1444.png"/><Relationship Id="rId697" Type="http://schemas.openxmlformats.org/officeDocument/2006/relationships/image" Target="../media/image1523.png"/><Relationship Id="rId820" Type="http://schemas.openxmlformats.org/officeDocument/2006/relationships/image" Target="../media/image1762.png"/><Relationship Id="rId252" Type="http://schemas.openxmlformats.org/officeDocument/2006/relationships/customXml" Target="../ink/ink7433.xml"/><Relationship Id="rId47" Type="http://schemas.openxmlformats.org/officeDocument/2006/relationships/image" Target="../media/image26010.png"/><Relationship Id="rId112" Type="http://schemas.openxmlformats.org/officeDocument/2006/relationships/customXml" Target="../ink/ink7363.xml"/><Relationship Id="rId557" Type="http://schemas.openxmlformats.org/officeDocument/2006/relationships/image" Target="../media/image10470.png"/><Relationship Id="rId764" Type="http://schemas.openxmlformats.org/officeDocument/2006/relationships/image" Target="../media/image1716.png"/><Relationship Id="rId196" Type="http://schemas.openxmlformats.org/officeDocument/2006/relationships/customXml" Target="../ink/ink7405.xml"/><Relationship Id="rId417" Type="http://schemas.openxmlformats.org/officeDocument/2006/relationships/image" Target="../media/image9370.png"/><Relationship Id="rId624" Type="http://schemas.openxmlformats.org/officeDocument/2006/relationships/customXml" Target="../ink/ink7620.xml"/><Relationship Id="rId831" Type="http://schemas.openxmlformats.org/officeDocument/2006/relationships/customXml" Target="../ink/ink7724.xml"/><Relationship Id="rId263" Type="http://schemas.openxmlformats.org/officeDocument/2006/relationships/image" Target="../media/image7210.png"/><Relationship Id="rId470" Type="http://schemas.openxmlformats.org/officeDocument/2006/relationships/customXml" Target="../ink/ink7543.xml"/><Relationship Id="rId58" Type="http://schemas.openxmlformats.org/officeDocument/2006/relationships/customXml" Target="../ink/ink7336.xml"/><Relationship Id="rId123" Type="http://schemas.openxmlformats.org/officeDocument/2006/relationships/image" Target="../media/image5180.png"/><Relationship Id="rId330" Type="http://schemas.openxmlformats.org/officeDocument/2006/relationships/customXml" Target="../ink/ink7472.xml"/><Relationship Id="rId568" Type="http://schemas.openxmlformats.org/officeDocument/2006/relationships/customXml" Target="../ink/ink7592.xml"/><Relationship Id="rId775" Type="http://schemas.openxmlformats.org/officeDocument/2006/relationships/customXml" Target="../ink/ink7696.xml"/><Relationship Id="rId428" Type="http://schemas.openxmlformats.org/officeDocument/2006/relationships/customXml" Target="../ink/ink7522.xml"/><Relationship Id="rId635" Type="http://schemas.openxmlformats.org/officeDocument/2006/relationships/image" Target="../media/image1457.png"/><Relationship Id="rId842" Type="http://schemas.openxmlformats.org/officeDocument/2006/relationships/image" Target="../media/image1778.png"/><Relationship Id="rId274" Type="http://schemas.openxmlformats.org/officeDocument/2006/relationships/customXml" Target="../ink/ink7444.xml"/><Relationship Id="rId481" Type="http://schemas.openxmlformats.org/officeDocument/2006/relationships/image" Target="../media/image9880.png"/><Relationship Id="rId702" Type="http://schemas.openxmlformats.org/officeDocument/2006/relationships/customXml" Target="../ink/ink7659.xml"/><Relationship Id="rId69" Type="http://schemas.openxmlformats.org/officeDocument/2006/relationships/image" Target="../media/image27110.png"/><Relationship Id="rId134" Type="http://schemas.openxmlformats.org/officeDocument/2006/relationships/customXml" Target="../ink/ink7374.xml"/><Relationship Id="rId579" Type="http://schemas.openxmlformats.org/officeDocument/2006/relationships/image" Target="../media/image14050.png"/><Relationship Id="rId786" Type="http://schemas.openxmlformats.org/officeDocument/2006/relationships/image" Target="../media/image1736.png"/><Relationship Id="rId341" Type="http://schemas.openxmlformats.org/officeDocument/2006/relationships/image" Target="../media/image8770.png"/><Relationship Id="rId439" Type="http://schemas.openxmlformats.org/officeDocument/2006/relationships/image" Target="../media/image9650.png"/><Relationship Id="rId646" Type="http://schemas.openxmlformats.org/officeDocument/2006/relationships/customXml" Target="../ink/ink7631.xml"/><Relationship Id="rId201" Type="http://schemas.openxmlformats.org/officeDocument/2006/relationships/image" Target="../media/image6670.png"/><Relationship Id="rId285" Type="http://schemas.openxmlformats.org/officeDocument/2006/relationships/image" Target="../media/image7360.png"/><Relationship Id="rId506" Type="http://schemas.openxmlformats.org/officeDocument/2006/relationships/customXml" Target="../ink/ink7561.xml"/><Relationship Id="rId853" Type="http://schemas.openxmlformats.org/officeDocument/2006/relationships/customXml" Target="../ink/ink7735.xml"/><Relationship Id="rId492" Type="http://schemas.openxmlformats.org/officeDocument/2006/relationships/customXml" Target="../ink/ink7554.xml"/><Relationship Id="rId713" Type="http://schemas.openxmlformats.org/officeDocument/2006/relationships/customXml" Target="../ink/ink7665.xml"/><Relationship Id="rId797" Type="http://schemas.openxmlformats.org/officeDocument/2006/relationships/customXml" Target="../ink/ink7707.xml"/><Relationship Id="rId145" Type="http://schemas.openxmlformats.org/officeDocument/2006/relationships/image" Target="../media/image5290.png"/><Relationship Id="rId352" Type="http://schemas.openxmlformats.org/officeDocument/2006/relationships/customXml" Target="../ink/ink7483.xml"/><Relationship Id="rId212" Type="http://schemas.openxmlformats.org/officeDocument/2006/relationships/customXml" Target="../ink/ink7413.xml"/><Relationship Id="rId657" Type="http://schemas.openxmlformats.org/officeDocument/2006/relationships/image" Target="../media/image1489.png"/><Relationship Id="rId864" Type="http://schemas.openxmlformats.org/officeDocument/2006/relationships/image" Target="../media/image1708.png"/><Relationship Id="rId296" Type="http://schemas.openxmlformats.org/officeDocument/2006/relationships/customXml" Target="../ink/ink7455.xml"/><Relationship Id="rId517" Type="http://schemas.openxmlformats.org/officeDocument/2006/relationships/image" Target="../media/image10250.png"/><Relationship Id="rId724" Type="http://schemas.openxmlformats.org/officeDocument/2006/relationships/image" Target="../media/image1664.png"/><Relationship Id="rId60" Type="http://schemas.openxmlformats.org/officeDocument/2006/relationships/customXml" Target="../ink/ink7337.xml"/><Relationship Id="rId156" Type="http://schemas.openxmlformats.org/officeDocument/2006/relationships/customXml" Target="../ink/ink7385.xml"/><Relationship Id="rId363" Type="http://schemas.openxmlformats.org/officeDocument/2006/relationships/image" Target="../media/image8890.png"/><Relationship Id="rId570" Type="http://schemas.openxmlformats.org/officeDocument/2006/relationships/customXml" Target="../ink/ink7593.xml"/><Relationship Id="rId223" Type="http://schemas.openxmlformats.org/officeDocument/2006/relationships/image" Target="../media/image6820.png"/><Relationship Id="rId430" Type="http://schemas.openxmlformats.org/officeDocument/2006/relationships/customXml" Target="../ink/ink7523.xml"/><Relationship Id="rId668" Type="http://schemas.openxmlformats.org/officeDocument/2006/relationships/customXml" Target="../ink/ink7642.xml"/><Relationship Id="rId875" Type="http://schemas.openxmlformats.org/officeDocument/2006/relationships/customXml" Target="../ink/ink7746.xml"/><Relationship Id="rId18" Type="http://schemas.openxmlformats.org/officeDocument/2006/relationships/customXml" Target="../ink/ink7316.xml"/><Relationship Id="rId528" Type="http://schemas.openxmlformats.org/officeDocument/2006/relationships/customXml" Target="../ink/ink7572.xml"/><Relationship Id="rId735" Type="http://schemas.openxmlformats.org/officeDocument/2006/relationships/customXml" Target="../ink/ink7676.xml"/><Relationship Id="rId167" Type="http://schemas.openxmlformats.org/officeDocument/2006/relationships/image" Target="../media/image5460.png"/><Relationship Id="rId374" Type="http://schemas.openxmlformats.org/officeDocument/2006/relationships/customXml" Target="../ink/ink7494.xml"/><Relationship Id="rId581" Type="http://schemas.openxmlformats.org/officeDocument/2006/relationships/image" Target="../media/image14060.png"/><Relationship Id="rId71" Type="http://schemas.openxmlformats.org/officeDocument/2006/relationships/image" Target="../media/image27210.png"/><Relationship Id="rId234" Type="http://schemas.openxmlformats.org/officeDocument/2006/relationships/customXml" Target="../ink/ink7424.xml"/><Relationship Id="rId679" Type="http://schemas.openxmlformats.org/officeDocument/2006/relationships/image" Target="../media/image1508.png"/><Relationship Id="rId802" Type="http://schemas.openxmlformats.org/officeDocument/2006/relationships/image" Target="../media/image1746.png"/><Relationship Id="rId886" Type="http://schemas.openxmlformats.org/officeDocument/2006/relationships/image" Target="../media/image1813.png"/><Relationship Id="rId2" Type="http://schemas.openxmlformats.org/officeDocument/2006/relationships/customXml" Target="../ink/ink7308.xml"/><Relationship Id="rId29" Type="http://schemas.openxmlformats.org/officeDocument/2006/relationships/image" Target="../media/image25110.png"/><Relationship Id="rId441" Type="http://schemas.openxmlformats.org/officeDocument/2006/relationships/image" Target="../media/image9660.png"/><Relationship Id="rId539" Type="http://schemas.openxmlformats.org/officeDocument/2006/relationships/image" Target="../media/image10370.png"/><Relationship Id="rId746" Type="http://schemas.openxmlformats.org/officeDocument/2006/relationships/image" Target="../media/image1693.png"/><Relationship Id="rId178" Type="http://schemas.openxmlformats.org/officeDocument/2006/relationships/customXml" Target="../ink/ink7396.xml"/><Relationship Id="rId301" Type="http://schemas.openxmlformats.org/officeDocument/2006/relationships/image" Target="../media/image7790.png"/><Relationship Id="rId82" Type="http://schemas.openxmlformats.org/officeDocument/2006/relationships/customXml" Target="../ink/ink7348.xml"/><Relationship Id="rId385" Type="http://schemas.openxmlformats.org/officeDocument/2006/relationships/image" Target="../media/image9050.png"/><Relationship Id="rId592" Type="http://schemas.openxmlformats.org/officeDocument/2006/relationships/customXml" Target="../ink/ink7604.xml"/><Relationship Id="rId606" Type="http://schemas.openxmlformats.org/officeDocument/2006/relationships/customXml" Target="../ink/ink7611.xml"/><Relationship Id="rId813" Type="http://schemas.openxmlformats.org/officeDocument/2006/relationships/customXml" Target="../ink/ink7715.xml"/><Relationship Id="rId245" Type="http://schemas.openxmlformats.org/officeDocument/2006/relationships/image" Target="../media/image7070.png"/><Relationship Id="rId452" Type="http://schemas.openxmlformats.org/officeDocument/2006/relationships/customXml" Target="../ink/ink7534.xml"/><Relationship Id="rId105" Type="http://schemas.openxmlformats.org/officeDocument/2006/relationships/image" Target="../media/image3000.png"/><Relationship Id="rId312" Type="http://schemas.openxmlformats.org/officeDocument/2006/relationships/customXml" Target="../ink/ink7463.xml"/><Relationship Id="rId757" Type="http://schemas.openxmlformats.org/officeDocument/2006/relationships/customXml" Target="../ink/ink7687.xml"/><Relationship Id="rId93" Type="http://schemas.openxmlformats.org/officeDocument/2006/relationships/image" Target="../media/image2940.png"/><Relationship Id="rId189" Type="http://schemas.openxmlformats.org/officeDocument/2006/relationships/image" Target="../media/image5620.png"/><Relationship Id="rId396" Type="http://schemas.openxmlformats.org/officeDocument/2006/relationships/customXml" Target="../ink/ink7505.xml"/><Relationship Id="rId617" Type="http://schemas.openxmlformats.org/officeDocument/2006/relationships/image" Target="../media/image1446.png"/><Relationship Id="rId824" Type="http://schemas.openxmlformats.org/officeDocument/2006/relationships/image" Target="../media/image1764.png"/><Relationship Id="rId256" Type="http://schemas.openxmlformats.org/officeDocument/2006/relationships/customXml" Target="../ink/ink7435.xml"/><Relationship Id="rId463" Type="http://schemas.openxmlformats.org/officeDocument/2006/relationships/image" Target="../media/image9780.png"/><Relationship Id="rId670" Type="http://schemas.openxmlformats.org/officeDocument/2006/relationships/customXml" Target="../ink/ink7643.xml"/><Relationship Id="rId116" Type="http://schemas.openxmlformats.org/officeDocument/2006/relationships/customXml" Target="../ink/ink7365.xml"/><Relationship Id="rId323" Type="http://schemas.openxmlformats.org/officeDocument/2006/relationships/image" Target="../media/image8520.png"/><Relationship Id="rId530" Type="http://schemas.openxmlformats.org/officeDocument/2006/relationships/customXml" Target="../ink/ink7573.xml"/><Relationship Id="rId768" Type="http://schemas.openxmlformats.org/officeDocument/2006/relationships/image" Target="../media/image1718.png"/><Relationship Id="rId20" Type="http://schemas.openxmlformats.org/officeDocument/2006/relationships/customXml" Target="../ink/ink7317.xml"/><Relationship Id="rId628" Type="http://schemas.openxmlformats.org/officeDocument/2006/relationships/customXml" Target="../ink/ink7622.xml"/><Relationship Id="rId835" Type="http://schemas.openxmlformats.org/officeDocument/2006/relationships/customXml" Target="../ink/ink7726.xml"/><Relationship Id="rId267" Type="http://schemas.openxmlformats.org/officeDocument/2006/relationships/image" Target="../media/image7230.png"/><Relationship Id="rId474" Type="http://schemas.openxmlformats.org/officeDocument/2006/relationships/customXml" Target="../ink/ink7545.xml"/><Relationship Id="rId127" Type="http://schemas.openxmlformats.org/officeDocument/2006/relationships/image" Target="../media/image5200.png"/><Relationship Id="rId681" Type="http://schemas.openxmlformats.org/officeDocument/2006/relationships/image" Target="../media/image1509.png"/><Relationship Id="rId779" Type="http://schemas.openxmlformats.org/officeDocument/2006/relationships/customXml" Target="../ink/ink7698.xml"/><Relationship Id="rId31" Type="http://schemas.openxmlformats.org/officeDocument/2006/relationships/image" Target="../media/image25210.png"/><Relationship Id="rId334" Type="http://schemas.openxmlformats.org/officeDocument/2006/relationships/customXml" Target="../ink/ink7474.xml"/><Relationship Id="rId541" Type="http://schemas.openxmlformats.org/officeDocument/2006/relationships/image" Target="../media/image10380.png"/><Relationship Id="rId639" Type="http://schemas.openxmlformats.org/officeDocument/2006/relationships/image" Target="../media/image1459.png"/><Relationship Id="rId180" Type="http://schemas.openxmlformats.org/officeDocument/2006/relationships/customXml" Target="../ink/ink7397.xml"/><Relationship Id="rId278" Type="http://schemas.openxmlformats.org/officeDocument/2006/relationships/customXml" Target="../ink/ink7446.xml"/><Relationship Id="rId401" Type="http://schemas.openxmlformats.org/officeDocument/2006/relationships/image" Target="../media/image9280.png"/><Relationship Id="rId846" Type="http://schemas.openxmlformats.org/officeDocument/2006/relationships/image" Target="../media/image1782.png"/><Relationship Id="rId485" Type="http://schemas.openxmlformats.org/officeDocument/2006/relationships/image" Target="../media/image9910.png"/><Relationship Id="rId692" Type="http://schemas.openxmlformats.org/officeDocument/2006/relationships/customXml" Target="../ink/ink7654.xml"/><Relationship Id="rId706" Type="http://schemas.openxmlformats.org/officeDocument/2006/relationships/customXml" Target="../ink/ink7661.xml"/><Relationship Id="rId42" Type="http://schemas.openxmlformats.org/officeDocument/2006/relationships/customXml" Target="../ink/ink7328.xml"/><Relationship Id="rId138" Type="http://schemas.openxmlformats.org/officeDocument/2006/relationships/customXml" Target="../ink/ink7376.xml"/><Relationship Id="rId345" Type="http://schemas.openxmlformats.org/officeDocument/2006/relationships/image" Target="../media/image8790.png"/><Relationship Id="rId552" Type="http://schemas.openxmlformats.org/officeDocument/2006/relationships/customXml" Target="../ink/ink7584.xml"/><Relationship Id="rId191" Type="http://schemas.openxmlformats.org/officeDocument/2006/relationships/image" Target="../media/image5630.png"/><Relationship Id="rId205" Type="http://schemas.openxmlformats.org/officeDocument/2006/relationships/image" Target="../media/image6690.png"/><Relationship Id="rId412" Type="http://schemas.openxmlformats.org/officeDocument/2006/relationships/customXml" Target="../ink/ink7513.xml"/><Relationship Id="rId857" Type="http://schemas.openxmlformats.org/officeDocument/2006/relationships/customXml" Target="../ink/ink7737.xml"/><Relationship Id="rId289" Type="http://schemas.openxmlformats.org/officeDocument/2006/relationships/image" Target="../media/image7380.png"/><Relationship Id="rId496" Type="http://schemas.openxmlformats.org/officeDocument/2006/relationships/customXml" Target="../ink/ink7556.xml"/><Relationship Id="rId717" Type="http://schemas.openxmlformats.org/officeDocument/2006/relationships/customXml" Target="../ink/ink7667.xml"/><Relationship Id="rId53" Type="http://schemas.openxmlformats.org/officeDocument/2006/relationships/image" Target="../media/image26310.png"/><Relationship Id="rId149" Type="http://schemas.openxmlformats.org/officeDocument/2006/relationships/image" Target="../media/image5310.png"/><Relationship Id="rId356" Type="http://schemas.openxmlformats.org/officeDocument/2006/relationships/customXml" Target="../ink/ink7485.xml"/><Relationship Id="rId563" Type="http://schemas.openxmlformats.org/officeDocument/2006/relationships/image" Target="../media/image10510.png"/><Relationship Id="rId770" Type="http://schemas.openxmlformats.org/officeDocument/2006/relationships/image" Target="../media/image1719.png"/><Relationship Id="rId216" Type="http://schemas.openxmlformats.org/officeDocument/2006/relationships/customXml" Target="../ink/ink7415.xml"/><Relationship Id="rId423" Type="http://schemas.openxmlformats.org/officeDocument/2006/relationships/image" Target="../media/image9410.png"/><Relationship Id="rId868" Type="http://schemas.openxmlformats.org/officeDocument/2006/relationships/image" Target="../media/image1712.png"/><Relationship Id="rId630" Type="http://schemas.openxmlformats.org/officeDocument/2006/relationships/customXml" Target="../ink/ink7623.xml"/><Relationship Id="rId728" Type="http://schemas.openxmlformats.org/officeDocument/2006/relationships/image" Target="../media/image1666.png"/><Relationship Id="rId64" Type="http://schemas.openxmlformats.org/officeDocument/2006/relationships/customXml" Target="../ink/ink7339.xml"/><Relationship Id="rId367" Type="http://schemas.openxmlformats.org/officeDocument/2006/relationships/image" Target="../media/image8920.png"/><Relationship Id="rId574" Type="http://schemas.openxmlformats.org/officeDocument/2006/relationships/customXml" Target="../ink/ink7595.xml"/><Relationship Id="rId227" Type="http://schemas.openxmlformats.org/officeDocument/2006/relationships/image" Target="../media/image6840.png"/><Relationship Id="rId781" Type="http://schemas.openxmlformats.org/officeDocument/2006/relationships/customXml" Target="../ink/ink7699.xml"/><Relationship Id="rId879" Type="http://schemas.openxmlformats.org/officeDocument/2006/relationships/customXml" Target="../ink/ink7748.xml"/><Relationship Id="rId434" Type="http://schemas.openxmlformats.org/officeDocument/2006/relationships/customXml" Target="../ink/ink7525.xml"/><Relationship Id="rId641" Type="http://schemas.openxmlformats.org/officeDocument/2006/relationships/image" Target="../media/image1479.png"/><Relationship Id="rId739" Type="http://schemas.openxmlformats.org/officeDocument/2006/relationships/customXml" Target="../ink/ink7678.xml"/><Relationship Id="rId280" Type="http://schemas.openxmlformats.org/officeDocument/2006/relationships/customXml" Target="../ink/ink7447.xml"/><Relationship Id="rId501" Type="http://schemas.openxmlformats.org/officeDocument/2006/relationships/image" Target="../media/image9990.png"/><Relationship Id="rId75" Type="http://schemas.openxmlformats.org/officeDocument/2006/relationships/image" Target="../media/image28010.png"/><Relationship Id="rId140" Type="http://schemas.openxmlformats.org/officeDocument/2006/relationships/customXml" Target="../ink/ink7377.xml"/><Relationship Id="rId378" Type="http://schemas.openxmlformats.org/officeDocument/2006/relationships/customXml" Target="../ink/ink7496.xml"/><Relationship Id="rId585" Type="http://schemas.openxmlformats.org/officeDocument/2006/relationships/image" Target="../media/image14080.png"/><Relationship Id="rId792" Type="http://schemas.openxmlformats.org/officeDocument/2006/relationships/image" Target="../media/image1739.png"/><Relationship Id="rId806" Type="http://schemas.openxmlformats.org/officeDocument/2006/relationships/image" Target="../media/image1748.png"/><Relationship Id="rId6" Type="http://schemas.openxmlformats.org/officeDocument/2006/relationships/customXml" Target="../ink/ink7310.xml"/><Relationship Id="rId238" Type="http://schemas.openxmlformats.org/officeDocument/2006/relationships/customXml" Target="../ink/ink7426.xml"/><Relationship Id="rId445" Type="http://schemas.openxmlformats.org/officeDocument/2006/relationships/image" Target="../media/image9680.png"/><Relationship Id="rId652" Type="http://schemas.openxmlformats.org/officeDocument/2006/relationships/customXml" Target="../ink/ink7634.xml"/><Relationship Id="rId291" Type="http://schemas.openxmlformats.org/officeDocument/2006/relationships/image" Target="../media/image7390.png"/><Relationship Id="rId305" Type="http://schemas.openxmlformats.org/officeDocument/2006/relationships/image" Target="../media/image7820.png"/><Relationship Id="rId512" Type="http://schemas.openxmlformats.org/officeDocument/2006/relationships/customXml" Target="../ink/ink7564.xml"/><Relationship Id="rId86" Type="http://schemas.openxmlformats.org/officeDocument/2006/relationships/customXml" Target="../ink/ink7350.xml"/><Relationship Id="rId151" Type="http://schemas.openxmlformats.org/officeDocument/2006/relationships/image" Target="../media/image5320.png"/><Relationship Id="rId389" Type="http://schemas.openxmlformats.org/officeDocument/2006/relationships/image" Target="../media/image9070.png"/><Relationship Id="rId596" Type="http://schemas.openxmlformats.org/officeDocument/2006/relationships/customXml" Target="../ink/ink7606.xml"/><Relationship Id="rId817" Type="http://schemas.openxmlformats.org/officeDocument/2006/relationships/customXml" Target="../ink/ink7717.xml"/><Relationship Id="rId249" Type="http://schemas.openxmlformats.org/officeDocument/2006/relationships/image" Target="../media/image7090.png"/><Relationship Id="rId456" Type="http://schemas.openxmlformats.org/officeDocument/2006/relationships/customXml" Target="../ink/ink7536.xml"/><Relationship Id="rId663" Type="http://schemas.openxmlformats.org/officeDocument/2006/relationships/image" Target="../media/image1496.png"/><Relationship Id="rId870" Type="http://schemas.openxmlformats.org/officeDocument/2006/relationships/image" Target="../media/image1727.png"/><Relationship Id="rId13" Type="http://schemas.openxmlformats.org/officeDocument/2006/relationships/image" Target="../media/image24310.png"/><Relationship Id="rId109" Type="http://schemas.openxmlformats.org/officeDocument/2006/relationships/image" Target="../media/image3020.png"/><Relationship Id="rId316" Type="http://schemas.openxmlformats.org/officeDocument/2006/relationships/customXml" Target="../ink/ink7465.xml"/><Relationship Id="rId523" Type="http://schemas.openxmlformats.org/officeDocument/2006/relationships/image" Target="../media/image10280.png"/><Relationship Id="rId97" Type="http://schemas.openxmlformats.org/officeDocument/2006/relationships/image" Target="../media/image2960.png"/><Relationship Id="rId730" Type="http://schemas.openxmlformats.org/officeDocument/2006/relationships/image" Target="../media/image1667.png"/><Relationship Id="rId828" Type="http://schemas.openxmlformats.org/officeDocument/2006/relationships/image" Target="../media/image1769.png"/><Relationship Id="rId162" Type="http://schemas.openxmlformats.org/officeDocument/2006/relationships/customXml" Target="../ink/ink7388.xml"/><Relationship Id="rId467" Type="http://schemas.openxmlformats.org/officeDocument/2006/relationships/image" Target="../media/image9810.png"/><Relationship Id="rId674" Type="http://schemas.openxmlformats.org/officeDocument/2006/relationships/customXml" Target="../ink/ink7645.xml"/><Relationship Id="rId881" Type="http://schemas.openxmlformats.org/officeDocument/2006/relationships/customXml" Target="../ink/ink7749.xml"/><Relationship Id="rId24" Type="http://schemas.openxmlformats.org/officeDocument/2006/relationships/customXml" Target="../ink/ink7319.xml"/><Relationship Id="rId327" Type="http://schemas.openxmlformats.org/officeDocument/2006/relationships/image" Target="../media/image8540.png"/><Relationship Id="rId534" Type="http://schemas.openxmlformats.org/officeDocument/2006/relationships/customXml" Target="../ink/ink7575.xml"/><Relationship Id="rId741" Type="http://schemas.openxmlformats.org/officeDocument/2006/relationships/customXml" Target="../ink/ink7679.xml"/><Relationship Id="rId839" Type="http://schemas.openxmlformats.org/officeDocument/2006/relationships/customXml" Target="../ink/ink7728.xml"/><Relationship Id="rId173" Type="http://schemas.openxmlformats.org/officeDocument/2006/relationships/image" Target="../media/image5540.png"/><Relationship Id="rId380" Type="http://schemas.openxmlformats.org/officeDocument/2006/relationships/customXml" Target="../ink/ink7497.xml"/><Relationship Id="rId601" Type="http://schemas.openxmlformats.org/officeDocument/2006/relationships/image" Target="../media/image14360.png"/><Relationship Id="rId240" Type="http://schemas.openxmlformats.org/officeDocument/2006/relationships/customXml" Target="../ink/ink7427.xml"/><Relationship Id="rId478" Type="http://schemas.openxmlformats.org/officeDocument/2006/relationships/customXml" Target="../ink/ink7547.xml"/><Relationship Id="rId685" Type="http://schemas.openxmlformats.org/officeDocument/2006/relationships/image" Target="../media/image1514.png"/><Relationship Id="rId35" Type="http://schemas.openxmlformats.org/officeDocument/2006/relationships/image" Target="../media/image25410.png"/><Relationship Id="rId100" Type="http://schemas.openxmlformats.org/officeDocument/2006/relationships/customXml" Target="../ink/ink7357.xml"/><Relationship Id="rId338" Type="http://schemas.openxmlformats.org/officeDocument/2006/relationships/customXml" Target="../ink/ink7476.xml"/><Relationship Id="rId545" Type="http://schemas.openxmlformats.org/officeDocument/2006/relationships/image" Target="../media/image10410.png"/><Relationship Id="rId752" Type="http://schemas.openxmlformats.org/officeDocument/2006/relationships/image" Target="../media/image1696.png"/><Relationship Id="rId184" Type="http://schemas.openxmlformats.org/officeDocument/2006/relationships/customXml" Target="../ink/ink7399.xml"/><Relationship Id="rId391" Type="http://schemas.openxmlformats.org/officeDocument/2006/relationships/image" Target="../media/image9230.png"/><Relationship Id="rId405" Type="http://schemas.openxmlformats.org/officeDocument/2006/relationships/image" Target="../media/image9310.png"/><Relationship Id="rId612" Type="http://schemas.openxmlformats.org/officeDocument/2006/relationships/customXml" Target="../ink/ink7614.xml"/><Relationship Id="rId251" Type="http://schemas.openxmlformats.org/officeDocument/2006/relationships/image" Target="../media/image7110.png"/><Relationship Id="rId489" Type="http://schemas.openxmlformats.org/officeDocument/2006/relationships/image" Target="../media/image9930.png"/><Relationship Id="rId696" Type="http://schemas.openxmlformats.org/officeDocument/2006/relationships/customXml" Target="../ink/ink7656.xml"/><Relationship Id="rId46" Type="http://schemas.openxmlformats.org/officeDocument/2006/relationships/customXml" Target="../ink/ink7330.xml"/><Relationship Id="rId349" Type="http://schemas.openxmlformats.org/officeDocument/2006/relationships/image" Target="../media/image8820.png"/><Relationship Id="rId556" Type="http://schemas.openxmlformats.org/officeDocument/2006/relationships/customXml" Target="../ink/ink7586.xml"/><Relationship Id="rId763" Type="http://schemas.openxmlformats.org/officeDocument/2006/relationships/customXml" Target="../ink/ink7690.xml"/><Relationship Id="rId111" Type="http://schemas.openxmlformats.org/officeDocument/2006/relationships/image" Target="../media/image3030.png"/><Relationship Id="rId195" Type="http://schemas.openxmlformats.org/officeDocument/2006/relationships/image" Target="../media/image5650.png"/><Relationship Id="rId209" Type="http://schemas.openxmlformats.org/officeDocument/2006/relationships/image" Target="../media/image6710.png"/><Relationship Id="rId416" Type="http://schemas.openxmlformats.org/officeDocument/2006/relationships/customXml" Target="../ink/ink7515.xml"/><Relationship Id="rId623" Type="http://schemas.openxmlformats.org/officeDocument/2006/relationships/image" Target="../media/image1449.png"/><Relationship Id="rId830" Type="http://schemas.openxmlformats.org/officeDocument/2006/relationships/image" Target="../media/image1772.png"/><Relationship Id="rId57" Type="http://schemas.openxmlformats.org/officeDocument/2006/relationships/image" Target="../media/image26510.png"/><Relationship Id="rId262" Type="http://schemas.openxmlformats.org/officeDocument/2006/relationships/customXml" Target="../ink/ink7438.xml"/><Relationship Id="rId567" Type="http://schemas.openxmlformats.org/officeDocument/2006/relationships/image" Target="../media/image10530.png"/><Relationship Id="rId99" Type="http://schemas.openxmlformats.org/officeDocument/2006/relationships/image" Target="../media/image2970.png"/><Relationship Id="rId122" Type="http://schemas.openxmlformats.org/officeDocument/2006/relationships/customXml" Target="../ink/ink7368.xml"/><Relationship Id="rId164" Type="http://schemas.openxmlformats.org/officeDocument/2006/relationships/customXml" Target="../ink/ink7389.xml"/><Relationship Id="rId371" Type="http://schemas.openxmlformats.org/officeDocument/2006/relationships/image" Target="../media/image8940.png"/><Relationship Id="rId774" Type="http://schemas.openxmlformats.org/officeDocument/2006/relationships/image" Target="../media/image1723.png"/><Relationship Id="rId427" Type="http://schemas.openxmlformats.org/officeDocument/2006/relationships/image" Target="../media/image9420.png"/><Relationship Id="rId469" Type="http://schemas.openxmlformats.org/officeDocument/2006/relationships/image" Target="../media/image9820.png"/><Relationship Id="rId634" Type="http://schemas.openxmlformats.org/officeDocument/2006/relationships/customXml" Target="../ink/ink7625.xml"/><Relationship Id="rId676" Type="http://schemas.openxmlformats.org/officeDocument/2006/relationships/customXml" Target="../ink/ink7646.xml"/><Relationship Id="rId841" Type="http://schemas.openxmlformats.org/officeDocument/2006/relationships/customXml" Target="../ink/ink7729.xml"/><Relationship Id="rId883" Type="http://schemas.openxmlformats.org/officeDocument/2006/relationships/customXml" Target="../ink/ink7750.xml"/><Relationship Id="rId26" Type="http://schemas.openxmlformats.org/officeDocument/2006/relationships/customXml" Target="../ink/ink7320.xml"/><Relationship Id="rId231" Type="http://schemas.openxmlformats.org/officeDocument/2006/relationships/image" Target="../media/image6860.png"/><Relationship Id="rId273" Type="http://schemas.openxmlformats.org/officeDocument/2006/relationships/image" Target="../media/image7260.png"/><Relationship Id="rId329" Type="http://schemas.openxmlformats.org/officeDocument/2006/relationships/image" Target="../media/image8710.png"/><Relationship Id="rId480" Type="http://schemas.openxmlformats.org/officeDocument/2006/relationships/customXml" Target="../ink/ink7548.xml"/><Relationship Id="rId536" Type="http://schemas.openxmlformats.org/officeDocument/2006/relationships/customXml" Target="../ink/ink7576.xml"/><Relationship Id="rId701" Type="http://schemas.openxmlformats.org/officeDocument/2006/relationships/image" Target="../media/image1525.png"/><Relationship Id="rId68" Type="http://schemas.openxmlformats.org/officeDocument/2006/relationships/customXml" Target="../ink/ink7341.xml"/><Relationship Id="rId133" Type="http://schemas.openxmlformats.org/officeDocument/2006/relationships/image" Target="../media/image5230.png"/><Relationship Id="rId175" Type="http://schemas.openxmlformats.org/officeDocument/2006/relationships/image" Target="../media/image5550.png"/><Relationship Id="rId340" Type="http://schemas.openxmlformats.org/officeDocument/2006/relationships/customXml" Target="../ink/ink7477.xml"/><Relationship Id="rId578" Type="http://schemas.openxmlformats.org/officeDocument/2006/relationships/customXml" Target="../ink/ink7597.xml"/><Relationship Id="rId743" Type="http://schemas.openxmlformats.org/officeDocument/2006/relationships/customXml" Target="../ink/ink7680.xml"/><Relationship Id="rId785" Type="http://schemas.openxmlformats.org/officeDocument/2006/relationships/customXml" Target="../ink/ink7701.xml"/><Relationship Id="rId200" Type="http://schemas.openxmlformats.org/officeDocument/2006/relationships/customXml" Target="../ink/ink7407.xml"/><Relationship Id="rId382" Type="http://schemas.openxmlformats.org/officeDocument/2006/relationships/customXml" Target="../ink/ink7498.xml"/><Relationship Id="rId438" Type="http://schemas.openxmlformats.org/officeDocument/2006/relationships/customXml" Target="../ink/ink7527.xml"/><Relationship Id="rId603" Type="http://schemas.openxmlformats.org/officeDocument/2006/relationships/image" Target="../media/image14370.png"/><Relationship Id="rId645" Type="http://schemas.openxmlformats.org/officeDocument/2006/relationships/image" Target="../media/image1483.png"/><Relationship Id="rId687" Type="http://schemas.openxmlformats.org/officeDocument/2006/relationships/image" Target="../media/image1515.png"/><Relationship Id="rId810" Type="http://schemas.openxmlformats.org/officeDocument/2006/relationships/image" Target="../media/image1755.png"/><Relationship Id="rId852" Type="http://schemas.openxmlformats.org/officeDocument/2006/relationships/image" Target="../media/image1785.png"/><Relationship Id="rId242" Type="http://schemas.openxmlformats.org/officeDocument/2006/relationships/customXml" Target="../ink/ink7428.xml"/><Relationship Id="rId284" Type="http://schemas.openxmlformats.org/officeDocument/2006/relationships/customXml" Target="../ink/ink7449.xml"/><Relationship Id="rId491" Type="http://schemas.openxmlformats.org/officeDocument/2006/relationships/image" Target="../media/image9940.png"/><Relationship Id="rId505" Type="http://schemas.openxmlformats.org/officeDocument/2006/relationships/image" Target="../media/image10020.png"/><Relationship Id="rId712" Type="http://schemas.openxmlformats.org/officeDocument/2006/relationships/customXml" Target="../ink/ink7664.xml"/><Relationship Id="rId37" Type="http://schemas.openxmlformats.org/officeDocument/2006/relationships/image" Target="../media/image25510.png"/><Relationship Id="rId79" Type="http://schemas.openxmlformats.org/officeDocument/2006/relationships/image" Target="../media/image28210.png"/><Relationship Id="rId102" Type="http://schemas.openxmlformats.org/officeDocument/2006/relationships/customXml" Target="../ink/ink7358.xml"/><Relationship Id="rId144" Type="http://schemas.openxmlformats.org/officeDocument/2006/relationships/customXml" Target="../ink/ink7379.xml"/><Relationship Id="rId547" Type="http://schemas.openxmlformats.org/officeDocument/2006/relationships/image" Target="../media/image10420.png"/><Relationship Id="rId589" Type="http://schemas.openxmlformats.org/officeDocument/2006/relationships/image" Target="../media/image14120.png"/><Relationship Id="rId754" Type="http://schemas.openxmlformats.org/officeDocument/2006/relationships/image" Target="../media/image1697.png"/><Relationship Id="rId796" Type="http://schemas.openxmlformats.org/officeDocument/2006/relationships/image" Target="../media/image1743.png"/><Relationship Id="rId90" Type="http://schemas.openxmlformats.org/officeDocument/2006/relationships/customXml" Target="../ink/ink7352.xml"/><Relationship Id="rId186" Type="http://schemas.openxmlformats.org/officeDocument/2006/relationships/customXml" Target="../ink/ink7400.xml"/><Relationship Id="rId351" Type="http://schemas.openxmlformats.org/officeDocument/2006/relationships/image" Target="../media/image8830.png"/><Relationship Id="rId393" Type="http://schemas.openxmlformats.org/officeDocument/2006/relationships/image" Target="../media/image9240.png"/><Relationship Id="rId407" Type="http://schemas.openxmlformats.org/officeDocument/2006/relationships/image" Target="../media/image9320.png"/><Relationship Id="rId449" Type="http://schemas.openxmlformats.org/officeDocument/2006/relationships/image" Target="../media/image9710.png"/><Relationship Id="rId614" Type="http://schemas.openxmlformats.org/officeDocument/2006/relationships/customXml" Target="../ink/ink7615.xml"/><Relationship Id="rId656" Type="http://schemas.openxmlformats.org/officeDocument/2006/relationships/customXml" Target="../ink/ink7636.xml"/><Relationship Id="rId821" Type="http://schemas.openxmlformats.org/officeDocument/2006/relationships/customXml" Target="../ink/ink7719.xml"/><Relationship Id="rId863" Type="http://schemas.openxmlformats.org/officeDocument/2006/relationships/customXml" Target="../ink/ink7740.xml"/><Relationship Id="rId211" Type="http://schemas.openxmlformats.org/officeDocument/2006/relationships/image" Target="../media/image6720.png"/><Relationship Id="rId253" Type="http://schemas.openxmlformats.org/officeDocument/2006/relationships/image" Target="../media/image7120.png"/><Relationship Id="rId295" Type="http://schemas.openxmlformats.org/officeDocument/2006/relationships/image" Target="../media/image7420.png"/><Relationship Id="rId309" Type="http://schemas.openxmlformats.org/officeDocument/2006/relationships/image" Target="../media/image7840.png"/><Relationship Id="rId460" Type="http://schemas.openxmlformats.org/officeDocument/2006/relationships/customXml" Target="../ink/ink7538.xml"/><Relationship Id="rId516" Type="http://schemas.openxmlformats.org/officeDocument/2006/relationships/customXml" Target="../ink/ink7566.xml"/><Relationship Id="rId698" Type="http://schemas.openxmlformats.org/officeDocument/2006/relationships/customXml" Target="../ink/ink7657.xml"/><Relationship Id="rId48" Type="http://schemas.openxmlformats.org/officeDocument/2006/relationships/customXml" Target="../ink/ink7331.xml"/><Relationship Id="rId113" Type="http://schemas.openxmlformats.org/officeDocument/2006/relationships/image" Target="../media/image3040.png"/><Relationship Id="rId320" Type="http://schemas.openxmlformats.org/officeDocument/2006/relationships/customXml" Target="../ink/ink7467.xml"/><Relationship Id="rId558" Type="http://schemas.openxmlformats.org/officeDocument/2006/relationships/customXml" Target="../ink/ink7587.xml"/><Relationship Id="rId723" Type="http://schemas.openxmlformats.org/officeDocument/2006/relationships/customXml" Target="../ink/ink7670.xml"/><Relationship Id="rId765" Type="http://schemas.openxmlformats.org/officeDocument/2006/relationships/customXml" Target="../ink/ink7691.xml"/><Relationship Id="rId155" Type="http://schemas.openxmlformats.org/officeDocument/2006/relationships/image" Target="../media/image5340.png"/><Relationship Id="rId197" Type="http://schemas.openxmlformats.org/officeDocument/2006/relationships/image" Target="../media/image5660.png"/><Relationship Id="rId362" Type="http://schemas.openxmlformats.org/officeDocument/2006/relationships/customXml" Target="../ink/ink7488.xml"/><Relationship Id="rId418" Type="http://schemas.openxmlformats.org/officeDocument/2006/relationships/customXml" Target="../ink/ink7516.xml"/><Relationship Id="rId625" Type="http://schemas.openxmlformats.org/officeDocument/2006/relationships/image" Target="../media/image1452.png"/><Relationship Id="rId832" Type="http://schemas.openxmlformats.org/officeDocument/2006/relationships/image" Target="../media/image1773.png"/><Relationship Id="rId222" Type="http://schemas.openxmlformats.org/officeDocument/2006/relationships/customXml" Target="../ink/ink7418.xml"/><Relationship Id="rId264" Type="http://schemas.openxmlformats.org/officeDocument/2006/relationships/customXml" Target="../ink/ink7439.xml"/><Relationship Id="rId471" Type="http://schemas.openxmlformats.org/officeDocument/2006/relationships/image" Target="../media/image9830.png"/><Relationship Id="rId667" Type="http://schemas.openxmlformats.org/officeDocument/2006/relationships/image" Target="../media/image1498.png"/><Relationship Id="rId874" Type="http://schemas.openxmlformats.org/officeDocument/2006/relationships/image" Target="../media/image1729.png"/><Relationship Id="rId17" Type="http://schemas.openxmlformats.org/officeDocument/2006/relationships/image" Target="../media/image24510.png"/><Relationship Id="rId59" Type="http://schemas.openxmlformats.org/officeDocument/2006/relationships/image" Target="../media/image26610.png"/><Relationship Id="rId124" Type="http://schemas.openxmlformats.org/officeDocument/2006/relationships/customXml" Target="../ink/ink7369.xml"/><Relationship Id="rId527" Type="http://schemas.openxmlformats.org/officeDocument/2006/relationships/image" Target="../media/image10310.png"/><Relationship Id="rId569" Type="http://schemas.openxmlformats.org/officeDocument/2006/relationships/image" Target="../media/image10540.png"/><Relationship Id="rId734" Type="http://schemas.openxmlformats.org/officeDocument/2006/relationships/image" Target="../media/image1669.png"/><Relationship Id="rId776" Type="http://schemas.openxmlformats.org/officeDocument/2006/relationships/image" Target="../media/image1724.png"/><Relationship Id="rId70" Type="http://schemas.openxmlformats.org/officeDocument/2006/relationships/customXml" Target="../ink/ink7342.xml"/><Relationship Id="rId166" Type="http://schemas.openxmlformats.org/officeDocument/2006/relationships/customXml" Target="../ink/ink7390.xml"/><Relationship Id="rId331" Type="http://schemas.openxmlformats.org/officeDocument/2006/relationships/image" Target="../media/image8720.png"/><Relationship Id="rId373" Type="http://schemas.openxmlformats.org/officeDocument/2006/relationships/image" Target="../media/image8950.png"/><Relationship Id="rId429" Type="http://schemas.openxmlformats.org/officeDocument/2006/relationships/image" Target="../media/image9430.png"/><Relationship Id="rId580" Type="http://schemas.openxmlformats.org/officeDocument/2006/relationships/customXml" Target="../ink/ink7598.xml"/><Relationship Id="rId636" Type="http://schemas.openxmlformats.org/officeDocument/2006/relationships/customXml" Target="../ink/ink7626.xml"/><Relationship Id="rId801" Type="http://schemas.openxmlformats.org/officeDocument/2006/relationships/customXml" Target="../ink/ink7709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6870.png"/><Relationship Id="rId440" Type="http://schemas.openxmlformats.org/officeDocument/2006/relationships/customXml" Target="../ink/ink7528.xml"/><Relationship Id="rId678" Type="http://schemas.openxmlformats.org/officeDocument/2006/relationships/customXml" Target="../ink/ink7647.xml"/><Relationship Id="rId843" Type="http://schemas.openxmlformats.org/officeDocument/2006/relationships/customXml" Target="../ink/ink7730.xml"/><Relationship Id="rId885" Type="http://schemas.openxmlformats.org/officeDocument/2006/relationships/customXml" Target="../ink/ink7751.xml"/><Relationship Id="rId28" Type="http://schemas.openxmlformats.org/officeDocument/2006/relationships/customXml" Target="../ink/ink7321.xml"/><Relationship Id="rId275" Type="http://schemas.openxmlformats.org/officeDocument/2006/relationships/image" Target="../media/image7270.png"/><Relationship Id="rId300" Type="http://schemas.openxmlformats.org/officeDocument/2006/relationships/customXml" Target="../ink/ink7457.xml"/><Relationship Id="rId482" Type="http://schemas.openxmlformats.org/officeDocument/2006/relationships/customXml" Target="../ink/ink7549.xml"/><Relationship Id="rId538" Type="http://schemas.openxmlformats.org/officeDocument/2006/relationships/customXml" Target="../ink/ink7577.xml"/><Relationship Id="rId703" Type="http://schemas.openxmlformats.org/officeDocument/2006/relationships/image" Target="../media/image1526.png"/><Relationship Id="rId745" Type="http://schemas.openxmlformats.org/officeDocument/2006/relationships/customXml" Target="../ink/ink7681.xml"/><Relationship Id="rId81" Type="http://schemas.openxmlformats.org/officeDocument/2006/relationships/image" Target="../media/image28310.png"/><Relationship Id="rId135" Type="http://schemas.openxmlformats.org/officeDocument/2006/relationships/image" Target="../media/image5240.png"/><Relationship Id="rId177" Type="http://schemas.openxmlformats.org/officeDocument/2006/relationships/image" Target="../media/image5560.png"/><Relationship Id="rId342" Type="http://schemas.openxmlformats.org/officeDocument/2006/relationships/customXml" Target="../ink/ink7478.xml"/><Relationship Id="rId384" Type="http://schemas.openxmlformats.org/officeDocument/2006/relationships/customXml" Target="../ink/ink7499.xml"/><Relationship Id="rId591" Type="http://schemas.openxmlformats.org/officeDocument/2006/relationships/image" Target="../media/image14130.png"/><Relationship Id="rId605" Type="http://schemas.openxmlformats.org/officeDocument/2006/relationships/image" Target="../media/image14380.png"/><Relationship Id="rId787" Type="http://schemas.openxmlformats.org/officeDocument/2006/relationships/customXml" Target="../ink/ink7702.xml"/><Relationship Id="rId812" Type="http://schemas.openxmlformats.org/officeDocument/2006/relationships/image" Target="../media/image1756.png"/><Relationship Id="rId202" Type="http://schemas.openxmlformats.org/officeDocument/2006/relationships/customXml" Target="../ink/ink7408.xml"/><Relationship Id="rId244" Type="http://schemas.openxmlformats.org/officeDocument/2006/relationships/customXml" Target="../ink/ink7429.xml"/><Relationship Id="rId647" Type="http://schemas.openxmlformats.org/officeDocument/2006/relationships/image" Target="../media/image1484.png"/><Relationship Id="rId689" Type="http://schemas.openxmlformats.org/officeDocument/2006/relationships/image" Target="../media/image1516.png"/><Relationship Id="rId854" Type="http://schemas.openxmlformats.org/officeDocument/2006/relationships/image" Target="../media/image1786.png"/><Relationship Id="rId39" Type="http://schemas.openxmlformats.org/officeDocument/2006/relationships/image" Target="../media/image25610.png"/><Relationship Id="rId286" Type="http://schemas.openxmlformats.org/officeDocument/2006/relationships/customXml" Target="../ink/ink7450.xml"/><Relationship Id="rId451" Type="http://schemas.openxmlformats.org/officeDocument/2006/relationships/image" Target="../media/image9720.png"/><Relationship Id="rId493" Type="http://schemas.openxmlformats.org/officeDocument/2006/relationships/image" Target="../media/image9950.png"/><Relationship Id="rId507" Type="http://schemas.openxmlformats.org/officeDocument/2006/relationships/image" Target="../media/image10030.png"/><Relationship Id="rId549" Type="http://schemas.openxmlformats.org/officeDocument/2006/relationships/image" Target="../media/image10430.png"/><Relationship Id="rId714" Type="http://schemas.openxmlformats.org/officeDocument/2006/relationships/image" Target="../media/image1534.png"/><Relationship Id="rId756" Type="http://schemas.openxmlformats.org/officeDocument/2006/relationships/image" Target="../media/image1698.png"/><Relationship Id="rId50" Type="http://schemas.openxmlformats.org/officeDocument/2006/relationships/customXml" Target="../ink/ink7332.xml"/><Relationship Id="rId104" Type="http://schemas.openxmlformats.org/officeDocument/2006/relationships/customXml" Target="../ink/ink7359.xml"/><Relationship Id="rId146" Type="http://schemas.openxmlformats.org/officeDocument/2006/relationships/customXml" Target="../ink/ink7380.xml"/><Relationship Id="rId188" Type="http://schemas.openxmlformats.org/officeDocument/2006/relationships/customXml" Target="../ink/ink7401.xml"/><Relationship Id="rId311" Type="http://schemas.openxmlformats.org/officeDocument/2006/relationships/image" Target="../media/image7850.png"/><Relationship Id="rId353" Type="http://schemas.openxmlformats.org/officeDocument/2006/relationships/image" Target="../media/image8840.png"/><Relationship Id="rId395" Type="http://schemas.openxmlformats.org/officeDocument/2006/relationships/image" Target="../media/image9250.png"/><Relationship Id="rId409" Type="http://schemas.openxmlformats.org/officeDocument/2006/relationships/image" Target="../media/image9330.png"/><Relationship Id="rId560" Type="http://schemas.openxmlformats.org/officeDocument/2006/relationships/customXml" Target="../ink/ink7588.xml"/><Relationship Id="rId798" Type="http://schemas.openxmlformats.org/officeDocument/2006/relationships/image" Target="../media/image1744.png"/><Relationship Id="rId92" Type="http://schemas.openxmlformats.org/officeDocument/2006/relationships/customXml" Target="../ink/ink7353.xml"/><Relationship Id="rId213" Type="http://schemas.openxmlformats.org/officeDocument/2006/relationships/image" Target="../media/image6730.png"/><Relationship Id="rId420" Type="http://schemas.openxmlformats.org/officeDocument/2006/relationships/customXml" Target="../ink/ink7517.xml"/><Relationship Id="rId616" Type="http://schemas.openxmlformats.org/officeDocument/2006/relationships/customXml" Target="../ink/ink7616.xml"/><Relationship Id="rId658" Type="http://schemas.openxmlformats.org/officeDocument/2006/relationships/customXml" Target="../ink/ink7637.xml"/><Relationship Id="rId823" Type="http://schemas.openxmlformats.org/officeDocument/2006/relationships/customXml" Target="../ink/ink7720.xml"/><Relationship Id="rId865" Type="http://schemas.openxmlformats.org/officeDocument/2006/relationships/customXml" Target="../ink/ink7741.xml"/><Relationship Id="rId255" Type="http://schemas.openxmlformats.org/officeDocument/2006/relationships/image" Target="../media/image7130.png"/><Relationship Id="rId297" Type="http://schemas.openxmlformats.org/officeDocument/2006/relationships/image" Target="../media/image7430.png"/><Relationship Id="rId462" Type="http://schemas.openxmlformats.org/officeDocument/2006/relationships/customXml" Target="../ink/ink7539.xml"/><Relationship Id="rId518" Type="http://schemas.openxmlformats.org/officeDocument/2006/relationships/customXml" Target="../ink/ink7567.xml"/><Relationship Id="rId725" Type="http://schemas.openxmlformats.org/officeDocument/2006/relationships/customXml" Target="../ink/ink7671.xml"/><Relationship Id="rId115" Type="http://schemas.openxmlformats.org/officeDocument/2006/relationships/image" Target="../media/image5140.png"/><Relationship Id="rId157" Type="http://schemas.openxmlformats.org/officeDocument/2006/relationships/image" Target="../media/image5350.png"/><Relationship Id="rId322" Type="http://schemas.openxmlformats.org/officeDocument/2006/relationships/customXml" Target="../ink/ink7468.xml"/><Relationship Id="rId364" Type="http://schemas.openxmlformats.org/officeDocument/2006/relationships/customXml" Target="../ink/ink7489.xml"/><Relationship Id="rId767" Type="http://schemas.openxmlformats.org/officeDocument/2006/relationships/customXml" Target="../ink/ink7692.xml"/><Relationship Id="rId61" Type="http://schemas.openxmlformats.org/officeDocument/2006/relationships/image" Target="../media/image26710.png"/><Relationship Id="rId199" Type="http://schemas.openxmlformats.org/officeDocument/2006/relationships/image" Target="../media/image5670.png"/><Relationship Id="rId571" Type="http://schemas.openxmlformats.org/officeDocument/2006/relationships/image" Target="../media/image10550.png"/><Relationship Id="rId627" Type="http://schemas.openxmlformats.org/officeDocument/2006/relationships/image" Target="../media/image1453.png"/><Relationship Id="rId669" Type="http://schemas.openxmlformats.org/officeDocument/2006/relationships/image" Target="../media/image1499.png"/><Relationship Id="rId834" Type="http://schemas.openxmlformats.org/officeDocument/2006/relationships/image" Target="../media/image1774.png"/><Relationship Id="rId876" Type="http://schemas.openxmlformats.org/officeDocument/2006/relationships/image" Target="../media/image1793.png"/><Relationship Id="rId19" Type="http://schemas.openxmlformats.org/officeDocument/2006/relationships/image" Target="../media/image24610.png"/><Relationship Id="rId224" Type="http://schemas.openxmlformats.org/officeDocument/2006/relationships/customXml" Target="../ink/ink7419.xml"/><Relationship Id="rId266" Type="http://schemas.openxmlformats.org/officeDocument/2006/relationships/customXml" Target="../ink/ink7440.xml"/><Relationship Id="rId431" Type="http://schemas.openxmlformats.org/officeDocument/2006/relationships/image" Target="../media/image9440.png"/><Relationship Id="rId473" Type="http://schemas.openxmlformats.org/officeDocument/2006/relationships/image" Target="../media/image9840.png"/><Relationship Id="rId529" Type="http://schemas.openxmlformats.org/officeDocument/2006/relationships/image" Target="../media/image10320.png"/><Relationship Id="rId680" Type="http://schemas.openxmlformats.org/officeDocument/2006/relationships/customXml" Target="../ink/ink7648.xml"/><Relationship Id="rId736" Type="http://schemas.openxmlformats.org/officeDocument/2006/relationships/image" Target="../media/image1672.png"/><Relationship Id="rId30" Type="http://schemas.openxmlformats.org/officeDocument/2006/relationships/customXml" Target="../ink/ink7322.xml"/><Relationship Id="rId126" Type="http://schemas.openxmlformats.org/officeDocument/2006/relationships/customXml" Target="../ink/ink7370.xml"/><Relationship Id="rId168" Type="http://schemas.openxmlformats.org/officeDocument/2006/relationships/customXml" Target="../ink/ink7391.xml"/><Relationship Id="rId333" Type="http://schemas.openxmlformats.org/officeDocument/2006/relationships/image" Target="../media/image8730.png"/><Relationship Id="rId540" Type="http://schemas.openxmlformats.org/officeDocument/2006/relationships/customXml" Target="../ink/ink7578.xml"/><Relationship Id="rId778" Type="http://schemas.openxmlformats.org/officeDocument/2006/relationships/image" Target="../media/image1725.png"/><Relationship Id="rId72" Type="http://schemas.openxmlformats.org/officeDocument/2006/relationships/customXml" Target="../ink/ink7343.xml"/><Relationship Id="rId375" Type="http://schemas.openxmlformats.org/officeDocument/2006/relationships/image" Target="../media/image8990.png"/><Relationship Id="rId582" Type="http://schemas.openxmlformats.org/officeDocument/2006/relationships/customXml" Target="../ink/ink7599.xml"/><Relationship Id="rId638" Type="http://schemas.openxmlformats.org/officeDocument/2006/relationships/customXml" Target="../ink/ink7627.xml"/><Relationship Id="rId803" Type="http://schemas.openxmlformats.org/officeDocument/2006/relationships/customXml" Target="../ink/ink7710.xml"/><Relationship Id="rId845" Type="http://schemas.openxmlformats.org/officeDocument/2006/relationships/customXml" Target="../ink/ink7731.xml"/><Relationship Id="rId3" Type="http://schemas.openxmlformats.org/officeDocument/2006/relationships/image" Target="../media/image23810.png"/><Relationship Id="rId235" Type="http://schemas.openxmlformats.org/officeDocument/2006/relationships/image" Target="../media/image6880.png"/><Relationship Id="rId277" Type="http://schemas.openxmlformats.org/officeDocument/2006/relationships/image" Target="../media/image7280.png"/><Relationship Id="rId400" Type="http://schemas.openxmlformats.org/officeDocument/2006/relationships/customXml" Target="../ink/ink7507.xml"/><Relationship Id="rId442" Type="http://schemas.openxmlformats.org/officeDocument/2006/relationships/customXml" Target="../ink/ink7529.xml"/><Relationship Id="rId484" Type="http://schemas.openxmlformats.org/officeDocument/2006/relationships/customXml" Target="../ink/ink7550.xml"/><Relationship Id="rId705" Type="http://schemas.openxmlformats.org/officeDocument/2006/relationships/image" Target="../media/image1527.png"/><Relationship Id="rId887" Type="http://schemas.openxmlformats.org/officeDocument/2006/relationships/customXml" Target="../ink/ink7752.xml"/><Relationship Id="rId137" Type="http://schemas.openxmlformats.org/officeDocument/2006/relationships/image" Target="../media/image5250.png"/><Relationship Id="rId302" Type="http://schemas.openxmlformats.org/officeDocument/2006/relationships/customXml" Target="../ink/ink7458.xml"/><Relationship Id="rId344" Type="http://schemas.openxmlformats.org/officeDocument/2006/relationships/customXml" Target="../ink/ink7479.xml"/><Relationship Id="rId691" Type="http://schemas.openxmlformats.org/officeDocument/2006/relationships/image" Target="../media/image1517.png"/><Relationship Id="rId747" Type="http://schemas.openxmlformats.org/officeDocument/2006/relationships/customXml" Target="../ink/ink7682.xml"/><Relationship Id="rId789" Type="http://schemas.openxmlformats.org/officeDocument/2006/relationships/customXml" Target="../ink/ink7703.xml"/><Relationship Id="rId41" Type="http://schemas.openxmlformats.org/officeDocument/2006/relationships/image" Target="../media/image25710.png"/><Relationship Id="rId83" Type="http://schemas.openxmlformats.org/officeDocument/2006/relationships/image" Target="../media/image28410.png"/><Relationship Id="rId179" Type="http://schemas.openxmlformats.org/officeDocument/2006/relationships/image" Target="../media/image5570.png"/><Relationship Id="rId386" Type="http://schemas.openxmlformats.org/officeDocument/2006/relationships/customXml" Target="../ink/ink7500.xml"/><Relationship Id="rId551" Type="http://schemas.openxmlformats.org/officeDocument/2006/relationships/image" Target="../media/image10440.png"/><Relationship Id="rId593" Type="http://schemas.openxmlformats.org/officeDocument/2006/relationships/image" Target="../media/image14140.png"/><Relationship Id="rId607" Type="http://schemas.openxmlformats.org/officeDocument/2006/relationships/image" Target="../media/image14390.png"/><Relationship Id="rId649" Type="http://schemas.openxmlformats.org/officeDocument/2006/relationships/image" Target="../media/image1485.png"/><Relationship Id="rId814" Type="http://schemas.openxmlformats.org/officeDocument/2006/relationships/image" Target="../media/image1757.png"/><Relationship Id="rId856" Type="http://schemas.openxmlformats.org/officeDocument/2006/relationships/image" Target="../media/image1787.png"/><Relationship Id="rId190" Type="http://schemas.openxmlformats.org/officeDocument/2006/relationships/customXml" Target="../ink/ink7402.xml"/><Relationship Id="rId204" Type="http://schemas.openxmlformats.org/officeDocument/2006/relationships/customXml" Target="../ink/ink7409.xml"/><Relationship Id="rId246" Type="http://schemas.openxmlformats.org/officeDocument/2006/relationships/customXml" Target="../ink/ink7430.xml"/><Relationship Id="rId288" Type="http://schemas.openxmlformats.org/officeDocument/2006/relationships/customXml" Target="../ink/ink7451.xml"/><Relationship Id="rId411" Type="http://schemas.openxmlformats.org/officeDocument/2006/relationships/image" Target="../media/image9340.png"/><Relationship Id="rId453" Type="http://schemas.openxmlformats.org/officeDocument/2006/relationships/image" Target="../media/image9730.png"/><Relationship Id="rId509" Type="http://schemas.openxmlformats.org/officeDocument/2006/relationships/image" Target="../media/image10040.png"/><Relationship Id="rId660" Type="http://schemas.openxmlformats.org/officeDocument/2006/relationships/customXml" Target="../ink/ink7638.xml"/><Relationship Id="rId106" Type="http://schemas.openxmlformats.org/officeDocument/2006/relationships/customXml" Target="../ink/ink7360.xml"/><Relationship Id="rId313" Type="http://schemas.openxmlformats.org/officeDocument/2006/relationships/image" Target="../media/image8460.png"/><Relationship Id="rId495" Type="http://schemas.openxmlformats.org/officeDocument/2006/relationships/image" Target="../media/image9960.png"/><Relationship Id="rId716" Type="http://schemas.openxmlformats.org/officeDocument/2006/relationships/image" Target="../media/image1535.png"/><Relationship Id="rId758" Type="http://schemas.openxmlformats.org/officeDocument/2006/relationships/image" Target="../media/image1713.png"/><Relationship Id="rId10" Type="http://schemas.openxmlformats.org/officeDocument/2006/relationships/customXml" Target="../ink/ink7312.xml"/><Relationship Id="rId52" Type="http://schemas.openxmlformats.org/officeDocument/2006/relationships/customXml" Target="../ink/ink7333.xml"/><Relationship Id="rId94" Type="http://schemas.openxmlformats.org/officeDocument/2006/relationships/customXml" Target="../ink/ink7354.xml"/><Relationship Id="rId148" Type="http://schemas.openxmlformats.org/officeDocument/2006/relationships/customXml" Target="../ink/ink7381.xml"/><Relationship Id="rId355" Type="http://schemas.openxmlformats.org/officeDocument/2006/relationships/image" Target="../media/image8850.png"/><Relationship Id="rId397" Type="http://schemas.openxmlformats.org/officeDocument/2006/relationships/image" Target="../media/image9260.png"/><Relationship Id="rId520" Type="http://schemas.openxmlformats.org/officeDocument/2006/relationships/customXml" Target="../ink/ink7568.xml"/><Relationship Id="rId562" Type="http://schemas.openxmlformats.org/officeDocument/2006/relationships/customXml" Target="../ink/ink7589.xml"/><Relationship Id="rId618" Type="http://schemas.openxmlformats.org/officeDocument/2006/relationships/customXml" Target="../ink/ink7617.xml"/><Relationship Id="rId825" Type="http://schemas.openxmlformats.org/officeDocument/2006/relationships/customXml" Target="../ink/ink7721.xml"/><Relationship Id="rId215" Type="http://schemas.openxmlformats.org/officeDocument/2006/relationships/image" Target="../media/image6740.png"/><Relationship Id="rId257" Type="http://schemas.openxmlformats.org/officeDocument/2006/relationships/image" Target="../media/image7140.png"/><Relationship Id="rId422" Type="http://schemas.openxmlformats.org/officeDocument/2006/relationships/customXml" Target="../ink/ink7518.xml"/><Relationship Id="rId464" Type="http://schemas.openxmlformats.org/officeDocument/2006/relationships/customXml" Target="../ink/ink7540.xml"/><Relationship Id="rId867" Type="http://schemas.openxmlformats.org/officeDocument/2006/relationships/customXml" Target="../ink/ink7742.xml"/><Relationship Id="rId299" Type="http://schemas.openxmlformats.org/officeDocument/2006/relationships/image" Target="../media/image7440.png"/><Relationship Id="rId727" Type="http://schemas.openxmlformats.org/officeDocument/2006/relationships/customXml" Target="../ink/ink7672.xml"/><Relationship Id="rId63" Type="http://schemas.openxmlformats.org/officeDocument/2006/relationships/image" Target="../media/image26810.png"/><Relationship Id="rId159" Type="http://schemas.openxmlformats.org/officeDocument/2006/relationships/image" Target="../media/image5420.png"/><Relationship Id="rId366" Type="http://schemas.openxmlformats.org/officeDocument/2006/relationships/customXml" Target="../ink/ink7490.xml"/><Relationship Id="rId573" Type="http://schemas.openxmlformats.org/officeDocument/2006/relationships/image" Target="../media/image10560.png"/><Relationship Id="rId780" Type="http://schemas.openxmlformats.org/officeDocument/2006/relationships/image" Target="../media/image1726.png"/><Relationship Id="rId226" Type="http://schemas.openxmlformats.org/officeDocument/2006/relationships/customXml" Target="../ink/ink7420.xml"/><Relationship Id="rId433" Type="http://schemas.openxmlformats.org/officeDocument/2006/relationships/image" Target="../media/image9450.png"/><Relationship Id="rId878" Type="http://schemas.openxmlformats.org/officeDocument/2006/relationships/image" Target="../media/image1794.png"/><Relationship Id="rId640" Type="http://schemas.openxmlformats.org/officeDocument/2006/relationships/customXml" Target="../ink/ink7628.xml"/><Relationship Id="rId738" Type="http://schemas.openxmlformats.org/officeDocument/2006/relationships/image" Target="../media/image1687.png"/><Relationship Id="rId74" Type="http://schemas.openxmlformats.org/officeDocument/2006/relationships/customXml" Target="../ink/ink7344.xml"/><Relationship Id="rId377" Type="http://schemas.openxmlformats.org/officeDocument/2006/relationships/image" Target="../media/image9010.png"/><Relationship Id="rId500" Type="http://schemas.openxmlformats.org/officeDocument/2006/relationships/customXml" Target="../ink/ink7558.xml"/><Relationship Id="rId584" Type="http://schemas.openxmlformats.org/officeDocument/2006/relationships/customXml" Target="../ink/ink7600.xml"/><Relationship Id="rId805" Type="http://schemas.openxmlformats.org/officeDocument/2006/relationships/customXml" Target="../ink/ink7711.xml"/><Relationship Id="rId5" Type="http://schemas.openxmlformats.org/officeDocument/2006/relationships/image" Target="../media/image23910.png"/><Relationship Id="rId237" Type="http://schemas.openxmlformats.org/officeDocument/2006/relationships/image" Target="../media/image6890.png"/><Relationship Id="rId791" Type="http://schemas.openxmlformats.org/officeDocument/2006/relationships/customXml" Target="../ink/ink7704.xml"/><Relationship Id="rId444" Type="http://schemas.openxmlformats.org/officeDocument/2006/relationships/customXml" Target="../ink/ink7530.xml"/><Relationship Id="rId651" Type="http://schemas.openxmlformats.org/officeDocument/2006/relationships/image" Target="../media/image1486.png"/><Relationship Id="rId749" Type="http://schemas.openxmlformats.org/officeDocument/2006/relationships/customXml" Target="../ink/ink7683.xml"/><Relationship Id="rId290" Type="http://schemas.openxmlformats.org/officeDocument/2006/relationships/customXml" Target="../ink/ink7452.xml"/><Relationship Id="rId304" Type="http://schemas.openxmlformats.org/officeDocument/2006/relationships/customXml" Target="../ink/ink7459.xml"/><Relationship Id="rId388" Type="http://schemas.openxmlformats.org/officeDocument/2006/relationships/customXml" Target="../ink/ink7501.xml"/><Relationship Id="rId511" Type="http://schemas.openxmlformats.org/officeDocument/2006/relationships/image" Target="../media/image10220.png"/><Relationship Id="rId609" Type="http://schemas.openxmlformats.org/officeDocument/2006/relationships/image" Target="../media/image14420.png"/><Relationship Id="rId85" Type="http://schemas.openxmlformats.org/officeDocument/2006/relationships/image" Target="../media/image28510.png"/><Relationship Id="rId150" Type="http://schemas.openxmlformats.org/officeDocument/2006/relationships/customXml" Target="../ink/ink7382.xml"/><Relationship Id="rId595" Type="http://schemas.openxmlformats.org/officeDocument/2006/relationships/image" Target="../media/image14330.png"/><Relationship Id="rId816" Type="http://schemas.openxmlformats.org/officeDocument/2006/relationships/image" Target="../media/image1758.png"/><Relationship Id="rId248" Type="http://schemas.openxmlformats.org/officeDocument/2006/relationships/customXml" Target="../ink/ink7431.xml"/><Relationship Id="rId455" Type="http://schemas.openxmlformats.org/officeDocument/2006/relationships/image" Target="../media/image9740.png"/><Relationship Id="rId662" Type="http://schemas.openxmlformats.org/officeDocument/2006/relationships/customXml" Target="../ink/ink7639.xml"/><Relationship Id="rId12" Type="http://schemas.openxmlformats.org/officeDocument/2006/relationships/customXml" Target="../ink/ink7313.xml"/><Relationship Id="rId108" Type="http://schemas.openxmlformats.org/officeDocument/2006/relationships/customXml" Target="../ink/ink7361.xml"/><Relationship Id="rId315" Type="http://schemas.openxmlformats.org/officeDocument/2006/relationships/image" Target="../media/image8470.png"/><Relationship Id="rId522" Type="http://schemas.openxmlformats.org/officeDocument/2006/relationships/customXml" Target="../ink/ink7569.xml"/><Relationship Id="rId96" Type="http://schemas.openxmlformats.org/officeDocument/2006/relationships/customXml" Target="../ink/ink7355.xml"/><Relationship Id="rId161" Type="http://schemas.openxmlformats.org/officeDocument/2006/relationships/image" Target="../media/image5430.png"/><Relationship Id="rId399" Type="http://schemas.openxmlformats.org/officeDocument/2006/relationships/image" Target="../media/image9270.png"/><Relationship Id="rId827" Type="http://schemas.openxmlformats.org/officeDocument/2006/relationships/customXml" Target="../ink/ink7722.xml"/><Relationship Id="rId259" Type="http://schemas.openxmlformats.org/officeDocument/2006/relationships/image" Target="../media/image7150.png"/><Relationship Id="rId466" Type="http://schemas.openxmlformats.org/officeDocument/2006/relationships/customXml" Target="../ink/ink7541.xml"/><Relationship Id="rId673" Type="http://schemas.openxmlformats.org/officeDocument/2006/relationships/image" Target="../media/image1505.png"/><Relationship Id="rId880" Type="http://schemas.openxmlformats.org/officeDocument/2006/relationships/image" Target="../media/image1795.png"/><Relationship Id="rId23" Type="http://schemas.openxmlformats.org/officeDocument/2006/relationships/image" Target="../media/image24810.png"/><Relationship Id="rId119" Type="http://schemas.openxmlformats.org/officeDocument/2006/relationships/image" Target="../media/image5160.png"/><Relationship Id="rId326" Type="http://schemas.openxmlformats.org/officeDocument/2006/relationships/customXml" Target="../ink/ink7470.xml"/><Relationship Id="rId533" Type="http://schemas.openxmlformats.org/officeDocument/2006/relationships/image" Target="../media/image10340.png"/><Relationship Id="rId740" Type="http://schemas.openxmlformats.org/officeDocument/2006/relationships/image" Target="../media/image1688.png"/><Relationship Id="rId838" Type="http://schemas.openxmlformats.org/officeDocument/2006/relationships/image" Target="../media/image1776.png"/><Relationship Id="rId172" Type="http://schemas.openxmlformats.org/officeDocument/2006/relationships/customXml" Target="../ink/ink7393.xml"/><Relationship Id="rId477" Type="http://schemas.openxmlformats.org/officeDocument/2006/relationships/image" Target="../media/image9860.png"/><Relationship Id="rId600" Type="http://schemas.openxmlformats.org/officeDocument/2006/relationships/customXml" Target="../ink/ink7608.xml"/><Relationship Id="rId684" Type="http://schemas.openxmlformats.org/officeDocument/2006/relationships/customXml" Target="../ink/ink7650.xml"/><Relationship Id="rId337" Type="http://schemas.openxmlformats.org/officeDocument/2006/relationships/image" Target="../media/image8750.png"/><Relationship Id="rId34" Type="http://schemas.openxmlformats.org/officeDocument/2006/relationships/customXml" Target="../ink/ink7324.xml"/><Relationship Id="rId544" Type="http://schemas.openxmlformats.org/officeDocument/2006/relationships/customXml" Target="../ink/ink7580.xml"/><Relationship Id="rId751" Type="http://schemas.openxmlformats.org/officeDocument/2006/relationships/customXml" Target="../ink/ink7684.xml"/><Relationship Id="rId849" Type="http://schemas.openxmlformats.org/officeDocument/2006/relationships/customXml" Target="../ink/ink7733.xml"/><Relationship Id="rId183" Type="http://schemas.openxmlformats.org/officeDocument/2006/relationships/image" Target="../media/image5590.png"/><Relationship Id="rId390" Type="http://schemas.openxmlformats.org/officeDocument/2006/relationships/customXml" Target="../ink/ink7502.xml"/><Relationship Id="rId404" Type="http://schemas.openxmlformats.org/officeDocument/2006/relationships/customXml" Target="../ink/ink7509.xml"/><Relationship Id="rId611" Type="http://schemas.openxmlformats.org/officeDocument/2006/relationships/image" Target="../media/image1443.png"/><Relationship Id="rId250" Type="http://schemas.openxmlformats.org/officeDocument/2006/relationships/customXml" Target="../ink/ink7432.xml"/><Relationship Id="rId488" Type="http://schemas.openxmlformats.org/officeDocument/2006/relationships/customXml" Target="../ink/ink7552.xml"/><Relationship Id="rId695" Type="http://schemas.openxmlformats.org/officeDocument/2006/relationships/image" Target="../media/image1519.png"/><Relationship Id="rId709" Type="http://schemas.openxmlformats.org/officeDocument/2006/relationships/image" Target="../media/image1529.png"/><Relationship Id="rId45" Type="http://schemas.openxmlformats.org/officeDocument/2006/relationships/image" Target="../media/image25910.png"/><Relationship Id="rId110" Type="http://schemas.openxmlformats.org/officeDocument/2006/relationships/customXml" Target="../ink/ink7362.xml"/><Relationship Id="rId348" Type="http://schemas.openxmlformats.org/officeDocument/2006/relationships/customXml" Target="../ink/ink7481.xml"/><Relationship Id="rId555" Type="http://schemas.openxmlformats.org/officeDocument/2006/relationships/image" Target="../media/image10460.png"/><Relationship Id="rId762" Type="http://schemas.openxmlformats.org/officeDocument/2006/relationships/image" Target="../media/image1715.png"/><Relationship Id="rId194" Type="http://schemas.openxmlformats.org/officeDocument/2006/relationships/customXml" Target="../ink/ink7404.xml"/><Relationship Id="rId208" Type="http://schemas.openxmlformats.org/officeDocument/2006/relationships/customXml" Target="../ink/ink7411.xml"/><Relationship Id="rId415" Type="http://schemas.openxmlformats.org/officeDocument/2006/relationships/image" Target="../media/image9360.png"/><Relationship Id="rId622" Type="http://schemas.openxmlformats.org/officeDocument/2006/relationships/customXml" Target="../ink/ink7619.xml"/><Relationship Id="rId261" Type="http://schemas.openxmlformats.org/officeDocument/2006/relationships/image" Target="../media/image7190.png"/><Relationship Id="rId499" Type="http://schemas.openxmlformats.org/officeDocument/2006/relationships/image" Target="../media/image9980.png"/><Relationship Id="rId56" Type="http://schemas.openxmlformats.org/officeDocument/2006/relationships/customXml" Target="../ink/ink7335.xml"/><Relationship Id="rId359" Type="http://schemas.openxmlformats.org/officeDocument/2006/relationships/image" Target="../media/image8870.png"/><Relationship Id="rId566" Type="http://schemas.openxmlformats.org/officeDocument/2006/relationships/customXml" Target="../ink/ink7591.xml"/><Relationship Id="rId773" Type="http://schemas.openxmlformats.org/officeDocument/2006/relationships/customXml" Target="../ink/ink7695.xml"/><Relationship Id="rId121" Type="http://schemas.openxmlformats.org/officeDocument/2006/relationships/image" Target="../media/image5170.png"/><Relationship Id="rId219" Type="http://schemas.openxmlformats.org/officeDocument/2006/relationships/image" Target="../media/image6760.png"/><Relationship Id="rId426" Type="http://schemas.openxmlformats.org/officeDocument/2006/relationships/customXml" Target="../ink/ink7521.xml"/><Relationship Id="rId633" Type="http://schemas.openxmlformats.org/officeDocument/2006/relationships/image" Target="../media/image1456.png"/><Relationship Id="rId840" Type="http://schemas.openxmlformats.org/officeDocument/2006/relationships/image" Target="../media/image1777.png"/><Relationship Id="rId67" Type="http://schemas.openxmlformats.org/officeDocument/2006/relationships/image" Target="../media/image27010.png"/><Relationship Id="rId272" Type="http://schemas.openxmlformats.org/officeDocument/2006/relationships/customXml" Target="../ink/ink7443.xml"/><Relationship Id="rId577" Type="http://schemas.openxmlformats.org/officeDocument/2006/relationships/image" Target="../media/image10580.png"/><Relationship Id="rId700" Type="http://schemas.openxmlformats.org/officeDocument/2006/relationships/customXml" Target="../ink/ink7658.xml"/><Relationship Id="rId132" Type="http://schemas.openxmlformats.org/officeDocument/2006/relationships/customXml" Target="../ink/ink7373.xml"/><Relationship Id="rId784" Type="http://schemas.openxmlformats.org/officeDocument/2006/relationships/image" Target="../media/image1735.png"/><Relationship Id="rId437" Type="http://schemas.openxmlformats.org/officeDocument/2006/relationships/image" Target="../media/image9640.png"/><Relationship Id="rId644" Type="http://schemas.openxmlformats.org/officeDocument/2006/relationships/customXml" Target="../ink/ink7630.xml"/><Relationship Id="rId851" Type="http://schemas.openxmlformats.org/officeDocument/2006/relationships/customXml" Target="../ink/ink7734.xml"/><Relationship Id="rId283" Type="http://schemas.openxmlformats.org/officeDocument/2006/relationships/image" Target="../media/image7320.png"/><Relationship Id="rId490" Type="http://schemas.openxmlformats.org/officeDocument/2006/relationships/customXml" Target="../ink/ink7553.xml"/><Relationship Id="rId504" Type="http://schemas.openxmlformats.org/officeDocument/2006/relationships/customXml" Target="../ink/ink7560.xml"/><Relationship Id="rId711" Type="http://schemas.openxmlformats.org/officeDocument/2006/relationships/image" Target="../media/image1533.png"/><Relationship Id="rId78" Type="http://schemas.openxmlformats.org/officeDocument/2006/relationships/customXml" Target="../ink/ink7346.xml"/><Relationship Id="rId143" Type="http://schemas.openxmlformats.org/officeDocument/2006/relationships/image" Target="../media/image5280.png"/><Relationship Id="rId350" Type="http://schemas.openxmlformats.org/officeDocument/2006/relationships/customXml" Target="../ink/ink7482.xml"/><Relationship Id="rId588" Type="http://schemas.openxmlformats.org/officeDocument/2006/relationships/customXml" Target="../ink/ink7602.xml"/><Relationship Id="rId795" Type="http://schemas.openxmlformats.org/officeDocument/2006/relationships/customXml" Target="../ink/ink7706.xml"/><Relationship Id="rId809" Type="http://schemas.openxmlformats.org/officeDocument/2006/relationships/customXml" Target="../ink/ink7713.xml"/><Relationship Id="rId9" Type="http://schemas.openxmlformats.org/officeDocument/2006/relationships/image" Target="../media/image24110.png"/><Relationship Id="rId210" Type="http://schemas.openxmlformats.org/officeDocument/2006/relationships/customXml" Target="../ink/ink7412.xml"/><Relationship Id="rId448" Type="http://schemas.openxmlformats.org/officeDocument/2006/relationships/customXml" Target="../ink/ink7532.xml"/><Relationship Id="rId655" Type="http://schemas.openxmlformats.org/officeDocument/2006/relationships/image" Target="../media/image1488.png"/><Relationship Id="rId862" Type="http://schemas.openxmlformats.org/officeDocument/2006/relationships/image" Target="../media/image1792.png"/><Relationship Id="rId294" Type="http://schemas.openxmlformats.org/officeDocument/2006/relationships/customXml" Target="../ink/ink7454.xml"/><Relationship Id="rId308" Type="http://schemas.openxmlformats.org/officeDocument/2006/relationships/customXml" Target="../ink/ink7461.xml"/><Relationship Id="rId515" Type="http://schemas.openxmlformats.org/officeDocument/2006/relationships/image" Target="../media/image10240.png"/><Relationship Id="rId722" Type="http://schemas.openxmlformats.org/officeDocument/2006/relationships/image" Target="../media/image1663.png"/><Relationship Id="rId89" Type="http://schemas.openxmlformats.org/officeDocument/2006/relationships/image" Target="../media/image2920.png"/><Relationship Id="rId154" Type="http://schemas.openxmlformats.org/officeDocument/2006/relationships/customXml" Target="../ink/ink7384.xml"/><Relationship Id="rId361" Type="http://schemas.openxmlformats.org/officeDocument/2006/relationships/image" Target="../media/image8880.png"/><Relationship Id="rId599" Type="http://schemas.openxmlformats.org/officeDocument/2006/relationships/image" Target="../media/image14350.png"/><Relationship Id="rId459" Type="http://schemas.openxmlformats.org/officeDocument/2006/relationships/image" Target="../media/image9760.png"/><Relationship Id="rId666" Type="http://schemas.openxmlformats.org/officeDocument/2006/relationships/customXml" Target="../ink/ink7641.xml"/><Relationship Id="rId873" Type="http://schemas.openxmlformats.org/officeDocument/2006/relationships/customXml" Target="../ink/ink7745.xml"/><Relationship Id="rId16" Type="http://schemas.openxmlformats.org/officeDocument/2006/relationships/customXml" Target="../ink/ink7315.xml"/><Relationship Id="rId221" Type="http://schemas.openxmlformats.org/officeDocument/2006/relationships/image" Target="../media/image6810.png"/><Relationship Id="rId319" Type="http://schemas.openxmlformats.org/officeDocument/2006/relationships/image" Target="../media/image8490.png"/><Relationship Id="rId526" Type="http://schemas.openxmlformats.org/officeDocument/2006/relationships/customXml" Target="../ink/ink7571.xml"/><Relationship Id="rId733" Type="http://schemas.openxmlformats.org/officeDocument/2006/relationships/customXml" Target="../ink/ink7675.xml"/><Relationship Id="rId165" Type="http://schemas.openxmlformats.org/officeDocument/2006/relationships/image" Target="../media/image5450.png"/><Relationship Id="rId372" Type="http://schemas.openxmlformats.org/officeDocument/2006/relationships/customXml" Target="../ink/ink7493.xml"/><Relationship Id="rId677" Type="http://schemas.openxmlformats.org/officeDocument/2006/relationships/image" Target="../media/image1507.png"/><Relationship Id="rId800" Type="http://schemas.openxmlformats.org/officeDocument/2006/relationships/image" Target="../media/image1745.png"/><Relationship Id="rId232" Type="http://schemas.openxmlformats.org/officeDocument/2006/relationships/customXml" Target="../ink/ink7423.xml"/><Relationship Id="rId884" Type="http://schemas.openxmlformats.org/officeDocument/2006/relationships/image" Target="../media/image1797.png"/><Relationship Id="rId27" Type="http://schemas.openxmlformats.org/officeDocument/2006/relationships/image" Target="../media/image25010.png"/><Relationship Id="rId537" Type="http://schemas.openxmlformats.org/officeDocument/2006/relationships/image" Target="../media/image10360.png"/><Relationship Id="rId744" Type="http://schemas.openxmlformats.org/officeDocument/2006/relationships/image" Target="../media/image1692.png"/><Relationship Id="rId80" Type="http://schemas.openxmlformats.org/officeDocument/2006/relationships/customXml" Target="../ink/ink7347.xml"/><Relationship Id="rId176" Type="http://schemas.openxmlformats.org/officeDocument/2006/relationships/customXml" Target="../ink/ink7395.xml"/><Relationship Id="rId383" Type="http://schemas.openxmlformats.org/officeDocument/2006/relationships/image" Target="../media/image9040.png"/><Relationship Id="rId590" Type="http://schemas.openxmlformats.org/officeDocument/2006/relationships/customXml" Target="../ink/ink7603.xml"/><Relationship Id="rId604" Type="http://schemas.openxmlformats.org/officeDocument/2006/relationships/customXml" Target="../ink/ink7610.xml"/><Relationship Id="rId811" Type="http://schemas.openxmlformats.org/officeDocument/2006/relationships/customXml" Target="../ink/ink7714.xml"/><Relationship Id="rId243" Type="http://schemas.openxmlformats.org/officeDocument/2006/relationships/image" Target="../media/image6920.png"/><Relationship Id="rId450" Type="http://schemas.openxmlformats.org/officeDocument/2006/relationships/customXml" Target="../ink/ink7533.xml"/><Relationship Id="rId688" Type="http://schemas.openxmlformats.org/officeDocument/2006/relationships/customXml" Target="../ink/ink7652.xml"/><Relationship Id="rId38" Type="http://schemas.openxmlformats.org/officeDocument/2006/relationships/customXml" Target="../ink/ink7326.xml"/><Relationship Id="rId103" Type="http://schemas.openxmlformats.org/officeDocument/2006/relationships/image" Target="../media/image2990.png"/><Relationship Id="rId310" Type="http://schemas.openxmlformats.org/officeDocument/2006/relationships/customXml" Target="../ink/ink7462.xml"/><Relationship Id="rId548" Type="http://schemas.openxmlformats.org/officeDocument/2006/relationships/customXml" Target="../ink/ink7582.xml"/><Relationship Id="rId755" Type="http://schemas.openxmlformats.org/officeDocument/2006/relationships/customXml" Target="../ink/ink7686.xml"/><Relationship Id="rId91" Type="http://schemas.openxmlformats.org/officeDocument/2006/relationships/image" Target="../media/image2930.png"/><Relationship Id="rId187" Type="http://schemas.openxmlformats.org/officeDocument/2006/relationships/image" Target="../media/image5610.png"/><Relationship Id="rId394" Type="http://schemas.openxmlformats.org/officeDocument/2006/relationships/customXml" Target="../ink/ink7504.xml"/><Relationship Id="rId408" Type="http://schemas.openxmlformats.org/officeDocument/2006/relationships/customXml" Target="../ink/ink7511.xml"/><Relationship Id="rId615" Type="http://schemas.openxmlformats.org/officeDocument/2006/relationships/image" Target="../media/image1445.png"/><Relationship Id="rId822" Type="http://schemas.openxmlformats.org/officeDocument/2006/relationships/image" Target="../media/image1763.png"/><Relationship Id="rId254" Type="http://schemas.openxmlformats.org/officeDocument/2006/relationships/customXml" Target="../ink/ink7434.xml"/><Relationship Id="rId699" Type="http://schemas.openxmlformats.org/officeDocument/2006/relationships/image" Target="../media/image1524.png"/><Relationship Id="rId49" Type="http://schemas.openxmlformats.org/officeDocument/2006/relationships/image" Target="../media/image26110.png"/><Relationship Id="rId114" Type="http://schemas.openxmlformats.org/officeDocument/2006/relationships/customXml" Target="../ink/ink7364.xml"/><Relationship Id="rId461" Type="http://schemas.openxmlformats.org/officeDocument/2006/relationships/image" Target="../media/image9770.png"/><Relationship Id="rId559" Type="http://schemas.openxmlformats.org/officeDocument/2006/relationships/image" Target="../media/image10480.png"/><Relationship Id="rId766" Type="http://schemas.openxmlformats.org/officeDocument/2006/relationships/image" Target="../media/image1717.png"/><Relationship Id="rId198" Type="http://schemas.openxmlformats.org/officeDocument/2006/relationships/customXml" Target="../ink/ink7406.xml"/><Relationship Id="rId321" Type="http://schemas.openxmlformats.org/officeDocument/2006/relationships/image" Target="../media/image8510.png"/><Relationship Id="rId419" Type="http://schemas.openxmlformats.org/officeDocument/2006/relationships/image" Target="../media/image9380.png"/><Relationship Id="rId626" Type="http://schemas.openxmlformats.org/officeDocument/2006/relationships/customXml" Target="../ink/ink7621.xml"/><Relationship Id="rId833" Type="http://schemas.openxmlformats.org/officeDocument/2006/relationships/customXml" Target="../ink/ink7725.xml"/><Relationship Id="rId265" Type="http://schemas.openxmlformats.org/officeDocument/2006/relationships/image" Target="../media/image7220.png"/><Relationship Id="rId472" Type="http://schemas.openxmlformats.org/officeDocument/2006/relationships/customXml" Target="../ink/ink7544.xml"/><Relationship Id="rId125" Type="http://schemas.openxmlformats.org/officeDocument/2006/relationships/image" Target="../media/image5190.png"/><Relationship Id="rId332" Type="http://schemas.openxmlformats.org/officeDocument/2006/relationships/customXml" Target="../ink/ink7473.xml"/><Relationship Id="rId777" Type="http://schemas.openxmlformats.org/officeDocument/2006/relationships/customXml" Target="../ink/ink7697.xml"/><Relationship Id="rId637" Type="http://schemas.openxmlformats.org/officeDocument/2006/relationships/image" Target="../media/image1458.png"/><Relationship Id="rId844" Type="http://schemas.openxmlformats.org/officeDocument/2006/relationships/image" Target="../media/image1779.png"/><Relationship Id="rId276" Type="http://schemas.openxmlformats.org/officeDocument/2006/relationships/customXml" Target="../ink/ink7445.xml"/><Relationship Id="rId483" Type="http://schemas.openxmlformats.org/officeDocument/2006/relationships/image" Target="../media/image9890.png"/><Relationship Id="rId690" Type="http://schemas.openxmlformats.org/officeDocument/2006/relationships/customXml" Target="../ink/ink7653.xml"/><Relationship Id="rId704" Type="http://schemas.openxmlformats.org/officeDocument/2006/relationships/customXml" Target="../ink/ink7660.xml"/><Relationship Id="rId40" Type="http://schemas.openxmlformats.org/officeDocument/2006/relationships/customXml" Target="../ink/ink7327.xml"/><Relationship Id="rId136" Type="http://schemas.openxmlformats.org/officeDocument/2006/relationships/customXml" Target="../ink/ink7375.xml"/><Relationship Id="rId343" Type="http://schemas.openxmlformats.org/officeDocument/2006/relationships/image" Target="../media/image8780.png"/><Relationship Id="rId550" Type="http://schemas.openxmlformats.org/officeDocument/2006/relationships/customXml" Target="../ink/ink7583.xml"/><Relationship Id="rId788" Type="http://schemas.openxmlformats.org/officeDocument/2006/relationships/image" Target="../media/image1737.png"/><Relationship Id="rId203" Type="http://schemas.openxmlformats.org/officeDocument/2006/relationships/image" Target="../media/image6680.png"/><Relationship Id="rId648" Type="http://schemas.openxmlformats.org/officeDocument/2006/relationships/customXml" Target="../ink/ink7632.xml"/><Relationship Id="rId855" Type="http://schemas.openxmlformats.org/officeDocument/2006/relationships/customXml" Target="../ink/ink7736.xml"/><Relationship Id="rId287" Type="http://schemas.openxmlformats.org/officeDocument/2006/relationships/image" Target="../media/image7370.png"/><Relationship Id="rId410" Type="http://schemas.openxmlformats.org/officeDocument/2006/relationships/customXml" Target="../ink/ink7512.xml"/><Relationship Id="rId494" Type="http://schemas.openxmlformats.org/officeDocument/2006/relationships/customXml" Target="../ink/ink7555.xml"/><Relationship Id="rId508" Type="http://schemas.openxmlformats.org/officeDocument/2006/relationships/customXml" Target="../ink/ink7562.xml"/><Relationship Id="rId715" Type="http://schemas.openxmlformats.org/officeDocument/2006/relationships/customXml" Target="../ink/ink7666.xml"/><Relationship Id="rId147" Type="http://schemas.openxmlformats.org/officeDocument/2006/relationships/image" Target="../media/image5300.png"/><Relationship Id="rId354" Type="http://schemas.openxmlformats.org/officeDocument/2006/relationships/customXml" Target="../ink/ink7484.xml"/><Relationship Id="rId799" Type="http://schemas.openxmlformats.org/officeDocument/2006/relationships/customXml" Target="../ink/ink7708.xml"/><Relationship Id="rId51" Type="http://schemas.openxmlformats.org/officeDocument/2006/relationships/image" Target="../media/image26210.png"/><Relationship Id="rId561" Type="http://schemas.openxmlformats.org/officeDocument/2006/relationships/image" Target="../media/image10490.png"/><Relationship Id="rId659" Type="http://schemas.openxmlformats.org/officeDocument/2006/relationships/image" Target="../media/image1494.png"/><Relationship Id="rId866" Type="http://schemas.openxmlformats.org/officeDocument/2006/relationships/image" Target="../media/image1709.png"/><Relationship Id="rId214" Type="http://schemas.openxmlformats.org/officeDocument/2006/relationships/customXml" Target="../ink/ink7414.xml"/><Relationship Id="rId298" Type="http://schemas.openxmlformats.org/officeDocument/2006/relationships/customXml" Target="../ink/ink7456.xml"/><Relationship Id="rId421" Type="http://schemas.openxmlformats.org/officeDocument/2006/relationships/image" Target="../media/image9390.png"/><Relationship Id="rId519" Type="http://schemas.openxmlformats.org/officeDocument/2006/relationships/image" Target="../media/image10260.png"/><Relationship Id="rId158" Type="http://schemas.openxmlformats.org/officeDocument/2006/relationships/customXml" Target="../ink/ink7386.xml"/><Relationship Id="rId726" Type="http://schemas.openxmlformats.org/officeDocument/2006/relationships/image" Target="../media/image1665.png"/><Relationship Id="rId62" Type="http://schemas.openxmlformats.org/officeDocument/2006/relationships/customXml" Target="../ink/ink7338.xml"/><Relationship Id="rId365" Type="http://schemas.openxmlformats.org/officeDocument/2006/relationships/image" Target="../media/image8910.png"/><Relationship Id="rId572" Type="http://schemas.openxmlformats.org/officeDocument/2006/relationships/customXml" Target="../ink/ink7594.xml"/><Relationship Id="rId225" Type="http://schemas.openxmlformats.org/officeDocument/2006/relationships/image" Target="../media/image6830.png"/><Relationship Id="rId432" Type="http://schemas.openxmlformats.org/officeDocument/2006/relationships/customXml" Target="../ink/ink7524.xml"/><Relationship Id="rId877" Type="http://schemas.openxmlformats.org/officeDocument/2006/relationships/customXml" Target="../ink/ink7747.xml"/><Relationship Id="rId737" Type="http://schemas.openxmlformats.org/officeDocument/2006/relationships/customXml" Target="../ink/ink7677.xml"/><Relationship Id="rId73" Type="http://schemas.openxmlformats.org/officeDocument/2006/relationships/image" Target="../media/image27910.png"/><Relationship Id="rId169" Type="http://schemas.openxmlformats.org/officeDocument/2006/relationships/image" Target="../media/image5470.png"/><Relationship Id="rId376" Type="http://schemas.openxmlformats.org/officeDocument/2006/relationships/customXml" Target="../ink/ink7495.xml"/><Relationship Id="rId583" Type="http://schemas.openxmlformats.org/officeDocument/2006/relationships/image" Target="../media/image14070.png"/><Relationship Id="rId790" Type="http://schemas.openxmlformats.org/officeDocument/2006/relationships/image" Target="../media/image1738.png"/><Relationship Id="rId804" Type="http://schemas.openxmlformats.org/officeDocument/2006/relationships/image" Target="../media/image1747.png"/><Relationship Id="rId4" Type="http://schemas.openxmlformats.org/officeDocument/2006/relationships/customXml" Target="../ink/ink7309.xml"/><Relationship Id="rId236" Type="http://schemas.openxmlformats.org/officeDocument/2006/relationships/customXml" Target="../ink/ink7425.xml"/><Relationship Id="rId443" Type="http://schemas.openxmlformats.org/officeDocument/2006/relationships/image" Target="../media/image9670.png"/><Relationship Id="rId650" Type="http://schemas.openxmlformats.org/officeDocument/2006/relationships/customXml" Target="../ink/ink7633.xml"/><Relationship Id="rId888" Type="http://schemas.openxmlformats.org/officeDocument/2006/relationships/image" Target="../media/image1814.png"/><Relationship Id="rId303" Type="http://schemas.openxmlformats.org/officeDocument/2006/relationships/image" Target="../media/image7810.png"/><Relationship Id="rId748" Type="http://schemas.openxmlformats.org/officeDocument/2006/relationships/image" Target="../media/image1694.png"/><Relationship Id="rId84" Type="http://schemas.openxmlformats.org/officeDocument/2006/relationships/customXml" Target="../ink/ink7349.xml"/><Relationship Id="rId387" Type="http://schemas.openxmlformats.org/officeDocument/2006/relationships/image" Target="../media/image9060.png"/><Relationship Id="rId510" Type="http://schemas.openxmlformats.org/officeDocument/2006/relationships/customXml" Target="../ink/ink7563.xml"/><Relationship Id="rId594" Type="http://schemas.openxmlformats.org/officeDocument/2006/relationships/customXml" Target="../ink/ink7605.xml"/><Relationship Id="rId608" Type="http://schemas.openxmlformats.org/officeDocument/2006/relationships/customXml" Target="../ink/ink7612.xml"/><Relationship Id="rId815" Type="http://schemas.openxmlformats.org/officeDocument/2006/relationships/customXml" Target="../ink/ink7716.xml"/><Relationship Id="rId247" Type="http://schemas.openxmlformats.org/officeDocument/2006/relationships/image" Target="../media/image7080.png"/><Relationship Id="rId107" Type="http://schemas.openxmlformats.org/officeDocument/2006/relationships/image" Target="../media/image3010.png"/><Relationship Id="rId454" Type="http://schemas.openxmlformats.org/officeDocument/2006/relationships/customXml" Target="../ink/ink7535.xml"/><Relationship Id="rId661" Type="http://schemas.openxmlformats.org/officeDocument/2006/relationships/image" Target="../media/image1495.png"/><Relationship Id="rId759" Type="http://schemas.openxmlformats.org/officeDocument/2006/relationships/customXml" Target="../ink/ink7688.xml"/><Relationship Id="rId11" Type="http://schemas.openxmlformats.org/officeDocument/2006/relationships/image" Target="../media/image24210.png"/><Relationship Id="rId314" Type="http://schemas.openxmlformats.org/officeDocument/2006/relationships/customXml" Target="../ink/ink7464.xml"/><Relationship Id="rId398" Type="http://schemas.openxmlformats.org/officeDocument/2006/relationships/customXml" Target="../ink/ink7506.xml"/><Relationship Id="rId521" Type="http://schemas.openxmlformats.org/officeDocument/2006/relationships/image" Target="../media/image10270.png"/><Relationship Id="rId619" Type="http://schemas.openxmlformats.org/officeDocument/2006/relationships/image" Target="../media/image1447.png"/><Relationship Id="rId95" Type="http://schemas.openxmlformats.org/officeDocument/2006/relationships/image" Target="../media/image2950.png"/><Relationship Id="rId160" Type="http://schemas.openxmlformats.org/officeDocument/2006/relationships/customXml" Target="../ink/ink7387.xml"/><Relationship Id="rId826" Type="http://schemas.openxmlformats.org/officeDocument/2006/relationships/image" Target="../media/image1765.png"/><Relationship Id="rId258" Type="http://schemas.openxmlformats.org/officeDocument/2006/relationships/customXml" Target="../ink/ink7436.xml"/><Relationship Id="rId465" Type="http://schemas.openxmlformats.org/officeDocument/2006/relationships/image" Target="../media/image9790.png"/><Relationship Id="rId672" Type="http://schemas.openxmlformats.org/officeDocument/2006/relationships/customXml" Target="../ink/ink7644.xml"/><Relationship Id="rId22" Type="http://schemas.openxmlformats.org/officeDocument/2006/relationships/customXml" Target="../ink/ink7318.xml"/><Relationship Id="rId118" Type="http://schemas.openxmlformats.org/officeDocument/2006/relationships/customXml" Target="../ink/ink7366.xml"/><Relationship Id="rId325" Type="http://schemas.openxmlformats.org/officeDocument/2006/relationships/image" Target="../media/image8530.png"/><Relationship Id="rId532" Type="http://schemas.openxmlformats.org/officeDocument/2006/relationships/customXml" Target="../ink/ink7574.xml"/><Relationship Id="rId171" Type="http://schemas.openxmlformats.org/officeDocument/2006/relationships/image" Target="../media/image5480.png"/><Relationship Id="rId837" Type="http://schemas.openxmlformats.org/officeDocument/2006/relationships/customXml" Target="../ink/ink7727.xml"/><Relationship Id="rId269" Type="http://schemas.openxmlformats.org/officeDocument/2006/relationships/image" Target="../media/image7240.png"/><Relationship Id="rId476" Type="http://schemas.openxmlformats.org/officeDocument/2006/relationships/customXml" Target="../ink/ink7546.xml"/><Relationship Id="rId683" Type="http://schemas.openxmlformats.org/officeDocument/2006/relationships/image" Target="../media/image1513.png"/><Relationship Id="rId33" Type="http://schemas.openxmlformats.org/officeDocument/2006/relationships/image" Target="../media/image25310.png"/><Relationship Id="rId129" Type="http://schemas.openxmlformats.org/officeDocument/2006/relationships/image" Target="../media/image5210.png"/><Relationship Id="rId336" Type="http://schemas.openxmlformats.org/officeDocument/2006/relationships/customXml" Target="../ink/ink7475.xml"/><Relationship Id="rId543" Type="http://schemas.openxmlformats.org/officeDocument/2006/relationships/image" Target="../media/image10390.png"/><Relationship Id="rId182" Type="http://schemas.openxmlformats.org/officeDocument/2006/relationships/customXml" Target="../ink/ink7398.xml"/><Relationship Id="rId403" Type="http://schemas.openxmlformats.org/officeDocument/2006/relationships/image" Target="../media/image9290.png"/><Relationship Id="rId750" Type="http://schemas.openxmlformats.org/officeDocument/2006/relationships/image" Target="../media/image1695.png"/><Relationship Id="rId848" Type="http://schemas.openxmlformats.org/officeDocument/2006/relationships/image" Target="../media/image1783.png"/><Relationship Id="rId487" Type="http://schemas.openxmlformats.org/officeDocument/2006/relationships/image" Target="../media/image9920.png"/><Relationship Id="rId610" Type="http://schemas.openxmlformats.org/officeDocument/2006/relationships/customXml" Target="../ink/ink7613.xml"/><Relationship Id="rId694" Type="http://schemas.openxmlformats.org/officeDocument/2006/relationships/customXml" Target="../ink/ink7655.xml"/><Relationship Id="rId708" Type="http://schemas.openxmlformats.org/officeDocument/2006/relationships/customXml" Target="../ink/ink7662.xml"/><Relationship Id="rId347" Type="http://schemas.openxmlformats.org/officeDocument/2006/relationships/image" Target="../media/image8810.png"/><Relationship Id="rId44" Type="http://schemas.openxmlformats.org/officeDocument/2006/relationships/customXml" Target="../ink/ink7329.xml"/><Relationship Id="rId554" Type="http://schemas.openxmlformats.org/officeDocument/2006/relationships/customXml" Target="../ink/ink7585.xml"/><Relationship Id="rId761" Type="http://schemas.openxmlformats.org/officeDocument/2006/relationships/customXml" Target="../ink/ink7689.xml"/><Relationship Id="rId859" Type="http://schemas.openxmlformats.org/officeDocument/2006/relationships/customXml" Target="../ink/ink7738.xml"/><Relationship Id="rId193" Type="http://schemas.openxmlformats.org/officeDocument/2006/relationships/image" Target="../media/image5640.png"/><Relationship Id="rId207" Type="http://schemas.openxmlformats.org/officeDocument/2006/relationships/image" Target="../media/image6700.png"/><Relationship Id="rId414" Type="http://schemas.openxmlformats.org/officeDocument/2006/relationships/customXml" Target="../ink/ink7514.xml"/><Relationship Id="rId498" Type="http://schemas.openxmlformats.org/officeDocument/2006/relationships/customXml" Target="../ink/ink7557.xml"/><Relationship Id="rId621" Type="http://schemas.openxmlformats.org/officeDocument/2006/relationships/image" Target="../media/image1448.png"/><Relationship Id="rId260" Type="http://schemas.openxmlformats.org/officeDocument/2006/relationships/customXml" Target="../ink/ink7437.xml"/><Relationship Id="rId719" Type="http://schemas.openxmlformats.org/officeDocument/2006/relationships/customXml" Target="../ink/ink7668.xml"/><Relationship Id="rId55" Type="http://schemas.openxmlformats.org/officeDocument/2006/relationships/image" Target="../media/image26410.png"/><Relationship Id="rId120" Type="http://schemas.openxmlformats.org/officeDocument/2006/relationships/customXml" Target="../ink/ink7367.xml"/><Relationship Id="rId358" Type="http://schemas.openxmlformats.org/officeDocument/2006/relationships/customXml" Target="../ink/ink7486.xml"/><Relationship Id="rId565" Type="http://schemas.openxmlformats.org/officeDocument/2006/relationships/image" Target="../media/image10520.png"/><Relationship Id="rId772" Type="http://schemas.openxmlformats.org/officeDocument/2006/relationships/image" Target="../media/image1722.png"/><Relationship Id="rId218" Type="http://schemas.openxmlformats.org/officeDocument/2006/relationships/customXml" Target="../ink/ink7416.xml"/><Relationship Id="rId425" Type="http://schemas.openxmlformats.org/officeDocument/2006/relationships/customXml" Target="../ink/ink7520.xml"/><Relationship Id="rId632" Type="http://schemas.openxmlformats.org/officeDocument/2006/relationships/customXml" Target="../ink/ink7624.xml"/><Relationship Id="rId271" Type="http://schemas.openxmlformats.org/officeDocument/2006/relationships/image" Target="../media/image7250.png"/><Relationship Id="rId66" Type="http://schemas.openxmlformats.org/officeDocument/2006/relationships/customXml" Target="../ink/ink7340.xml"/><Relationship Id="rId131" Type="http://schemas.openxmlformats.org/officeDocument/2006/relationships/image" Target="../media/image5220.png"/><Relationship Id="rId369" Type="http://schemas.openxmlformats.org/officeDocument/2006/relationships/image" Target="../media/image8930.png"/><Relationship Id="rId576" Type="http://schemas.openxmlformats.org/officeDocument/2006/relationships/customXml" Target="../ink/ink7596.xml"/><Relationship Id="rId783" Type="http://schemas.openxmlformats.org/officeDocument/2006/relationships/customXml" Target="../ink/ink7700.xml"/><Relationship Id="rId229" Type="http://schemas.openxmlformats.org/officeDocument/2006/relationships/image" Target="../media/image6850.png"/><Relationship Id="rId436" Type="http://schemas.openxmlformats.org/officeDocument/2006/relationships/customXml" Target="../ink/ink7526.xml"/><Relationship Id="rId643" Type="http://schemas.openxmlformats.org/officeDocument/2006/relationships/image" Target="../media/image1482.png"/><Relationship Id="rId850" Type="http://schemas.openxmlformats.org/officeDocument/2006/relationships/image" Target="../media/image1784.png"/><Relationship Id="rId77" Type="http://schemas.openxmlformats.org/officeDocument/2006/relationships/image" Target="../media/image28110.png"/><Relationship Id="rId282" Type="http://schemas.openxmlformats.org/officeDocument/2006/relationships/customXml" Target="../ink/ink7448.xml"/><Relationship Id="rId503" Type="http://schemas.openxmlformats.org/officeDocument/2006/relationships/image" Target="../media/image10010.png"/><Relationship Id="rId587" Type="http://schemas.openxmlformats.org/officeDocument/2006/relationships/image" Target="../media/image14090.png"/><Relationship Id="rId710" Type="http://schemas.openxmlformats.org/officeDocument/2006/relationships/customXml" Target="../ink/ink7663.xml"/><Relationship Id="rId808" Type="http://schemas.openxmlformats.org/officeDocument/2006/relationships/image" Target="../media/image1754.png"/><Relationship Id="rId8" Type="http://schemas.openxmlformats.org/officeDocument/2006/relationships/customXml" Target="../ink/ink7311.xml"/><Relationship Id="rId142" Type="http://schemas.openxmlformats.org/officeDocument/2006/relationships/customXml" Target="../ink/ink7378.xml"/><Relationship Id="rId447" Type="http://schemas.openxmlformats.org/officeDocument/2006/relationships/image" Target="../media/image9690.png"/><Relationship Id="rId794" Type="http://schemas.openxmlformats.org/officeDocument/2006/relationships/image" Target="../media/image1742.png"/><Relationship Id="rId654" Type="http://schemas.openxmlformats.org/officeDocument/2006/relationships/customXml" Target="../ink/ink7635.xml"/><Relationship Id="rId861" Type="http://schemas.openxmlformats.org/officeDocument/2006/relationships/customXml" Target="../ink/ink7739.xml"/><Relationship Id="rId293" Type="http://schemas.openxmlformats.org/officeDocument/2006/relationships/image" Target="../media/image7410.png"/><Relationship Id="rId307" Type="http://schemas.openxmlformats.org/officeDocument/2006/relationships/image" Target="../media/image7830.png"/><Relationship Id="rId514" Type="http://schemas.openxmlformats.org/officeDocument/2006/relationships/customXml" Target="../ink/ink7565.xml"/><Relationship Id="rId721" Type="http://schemas.openxmlformats.org/officeDocument/2006/relationships/customXml" Target="../ink/ink7669.xml"/><Relationship Id="rId88" Type="http://schemas.openxmlformats.org/officeDocument/2006/relationships/customXml" Target="../ink/ink7351.xml"/><Relationship Id="rId153" Type="http://schemas.openxmlformats.org/officeDocument/2006/relationships/image" Target="../media/image5330.png"/><Relationship Id="rId360" Type="http://schemas.openxmlformats.org/officeDocument/2006/relationships/customXml" Target="../ink/ink7487.xml"/><Relationship Id="rId598" Type="http://schemas.openxmlformats.org/officeDocument/2006/relationships/customXml" Target="../ink/ink7607.xml"/><Relationship Id="rId819" Type="http://schemas.openxmlformats.org/officeDocument/2006/relationships/customXml" Target="../ink/ink7718.xml"/><Relationship Id="rId220" Type="http://schemas.openxmlformats.org/officeDocument/2006/relationships/customXml" Target="../ink/ink7417.xml"/><Relationship Id="rId458" Type="http://schemas.openxmlformats.org/officeDocument/2006/relationships/customXml" Target="../ink/ink7537.xml"/><Relationship Id="rId665" Type="http://schemas.openxmlformats.org/officeDocument/2006/relationships/image" Target="../media/image1497.png"/><Relationship Id="rId872" Type="http://schemas.openxmlformats.org/officeDocument/2006/relationships/image" Target="../media/image1728.png"/><Relationship Id="rId15" Type="http://schemas.openxmlformats.org/officeDocument/2006/relationships/image" Target="../media/image24410.png"/><Relationship Id="rId318" Type="http://schemas.openxmlformats.org/officeDocument/2006/relationships/customXml" Target="../ink/ink7466.xml"/><Relationship Id="rId525" Type="http://schemas.openxmlformats.org/officeDocument/2006/relationships/image" Target="../media/image10290.png"/><Relationship Id="rId732" Type="http://schemas.openxmlformats.org/officeDocument/2006/relationships/image" Target="../media/image1668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150.png"/><Relationship Id="rId671" Type="http://schemas.openxmlformats.org/officeDocument/2006/relationships/image" Target="../media/image1504.png"/><Relationship Id="rId769" Type="http://schemas.openxmlformats.org/officeDocument/2006/relationships/customXml" Target="../ink/ink8138.xml"/><Relationship Id="rId21" Type="http://schemas.openxmlformats.org/officeDocument/2006/relationships/image" Target="../media/image24710.png"/><Relationship Id="rId324" Type="http://schemas.openxmlformats.org/officeDocument/2006/relationships/customXml" Target="../ink/ink7914.xml"/><Relationship Id="rId531" Type="http://schemas.openxmlformats.org/officeDocument/2006/relationships/image" Target="../media/image10330.png"/><Relationship Id="rId629" Type="http://schemas.openxmlformats.org/officeDocument/2006/relationships/image" Target="../media/image1454.png"/><Relationship Id="rId170" Type="http://schemas.openxmlformats.org/officeDocument/2006/relationships/customXml" Target="../ink/ink7837.xml"/><Relationship Id="rId836" Type="http://schemas.openxmlformats.org/officeDocument/2006/relationships/image" Target="../media/image1815.png"/><Relationship Id="rId268" Type="http://schemas.openxmlformats.org/officeDocument/2006/relationships/customXml" Target="../ink/ink7886.xml"/><Relationship Id="rId475" Type="http://schemas.openxmlformats.org/officeDocument/2006/relationships/image" Target="../media/image9850.png"/><Relationship Id="rId682" Type="http://schemas.openxmlformats.org/officeDocument/2006/relationships/customXml" Target="../ink/ink8094.xml"/><Relationship Id="rId32" Type="http://schemas.openxmlformats.org/officeDocument/2006/relationships/customXml" Target="../ink/ink7768.xml"/><Relationship Id="rId128" Type="http://schemas.openxmlformats.org/officeDocument/2006/relationships/customXml" Target="../ink/ink7816.xml"/><Relationship Id="rId335" Type="http://schemas.openxmlformats.org/officeDocument/2006/relationships/image" Target="../media/image8740.png"/><Relationship Id="rId542" Type="http://schemas.openxmlformats.org/officeDocument/2006/relationships/customXml" Target="../ink/ink8024.xml"/><Relationship Id="rId181" Type="http://schemas.openxmlformats.org/officeDocument/2006/relationships/image" Target="../media/image5580.png"/><Relationship Id="rId402" Type="http://schemas.openxmlformats.org/officeDocument/2006/relationships/customXml" Target="../ink/ink7953.xml"/><Relationship Id="rId847" Type="http://schemas.openxmlformats.org/officeDocument/2006/relationships/customXml" Target="../ink/ink8177.xml"/><Relationship Id="rId279" Type="http://schemas.openxmlformats.org/officeDocument/2006/relationships/image" Target="../media/image7290.png"/><Relationship Id="rId486" Type="http://schemas.openxmlformats.org/officeDocument/2006/relationships/customXml" Target="../ink/ink7996.xml"/><Relationship Id="rId693" Type="http://schemas.openxmlformats.org/officeDocument/2006/relationships/image" Target="../media/image1518.png"/><Relationship Id="rId707" Type="http://schemas.openxmlformats.org/officeDocument/2006/relationships/image" Target="../media/image1528.png"/><Relationship Id="rId43" Type="http://schemas.openxmlformats.org/officeDocument/2006/relationships/image" Target="../media/image25810.png"/><Relationship Id="rId139" Type="http://schemas.openxmlformats.org/officeDocument/2006/relationships/image" Target="../media/image5260.png"/><Relationship Id="rId346" Type="http://schemas.openxmlformats.org/officeDocument/2006/relationships/customXml" Target="../ink/ink7925.xml"/><Relationship Id="rId553" Type="http://schemas.openxmlformats.org/officeDocument/2006/relationships/image" Target="../media/image10450.png"/><Relationship Id="rId760" Type="http://schemas.openxmlformats.org/officeDocument/2006/relationships/image" Target="../media/image1714.png"/><Relationship Id="rId192" Type="http://schemas.openxmlformats.org/officeDocument/2006/relationships/customXml" Target="../ink/ink7848.xml"/><Relationship Id="rId206" Type="http://schemas.openxmlformats.org/officeDocument/2006/relationships/customXml" Target="../ink/ink7855.xml"/><Relationship Id="rId413" Type="http://schemas.openxmlformats.org/officeDocument/2006/relationships/image" Target="../media/image9350.png"/><Relationship Id="rId858" Type="http://schemas.openxmlformats.org/officeDocument/2006/relationships/image" Target="../media/image1868.png"/><Relationship Id="rId497" Type="http://schemas.openxmlformats.org/officeDocument/2006/relationships/image" Target="../media/image9970.png"/><Relationship Id="rId620" Type="http://schemas.openxmlformats.org/officeDocument/2006/relationships/customXml" Target="../ink/ink8063.xml"/><Relationship Id="rId718" Type="http://schemas.openxmlformats.org/officeDocument/2006/relationships/image" Target="../media/image1659.png"/><Relationship Id="rId357" Type="http://schemas.openxmlformats.org/officeDocument/2006/relationships/image" Target="../media/image8860.png"/><Relationship Id="rId54" Type="http://schemas.openxmlformats.org/officeDocument/2006/relationships/customXml" Target="../ink/ink7779.xml"/><Relationship Id="rId217" Type="http://schemas.openxmlformats.org/officeDocument/2006/relationships/image" Target="../media/image6750.png"/><Relationship Id="rId564" Type="http://schemas.openxmlformats.org/officeDocument/2006/relationships/customXml" Target="../ink/ink8035.xml"/><Relationship Id="rId771" Type="http://schemas.openxmlformats.org/officeDocument/2006/relationships/customXml" Target="../ink/ink8139.xml"/><Relationship Id="rId869" Type="http://schemas.openxmlformats.org/officeDocument/2006/relationships/customXml" Target="../ink/ink8188.xml"/><Relationship Id="rId424" Type="http://schemas.openxmlformats.org/officeDocument/2006/relationships/customXml" Target="../ink/ink7964.xml"/><Relationship Id="rId631" Type="http://schemas.openxmlformats.org/officeDocument/2006/relationships/image" Target="../media/image1455.png"/><Relationship Id="rId729" Type="http://schemas.openxmlformats.org/officeDocument/2006/relationships/customXml" Target="../ink/ink8118.xml"/><Relationship Id="rId270" Type="http://schemas.openxmlformats.org/officeDocument/2006/relationships/customXml" Target="../ink/ink7887.xml"/><Relationship Id="rId65" Type="http://schemas.openxmlformats.org/officeDocument/2006/relationships/image" Target="../media/image26910.png"/><Relationship Id="rId130" Type="http://schemas.openxmlformats.org/officeDocument/2006/relationships/customXml" Target="../ink/ink7817.xml"/><Relationship Id="rId368" Type="http://schemas.openxmlformats.org/officeDocument/2006/relationships/customXml" Target="../ink/ink7936.xml"/><Relationship Id="rId575" Type="http://schemas.openxmlformats.org/officeDocument/2006/relationships/image" Target="../media/image10570.png"/><Relationship Id="rId782" Type="http://schemas.openxmlformats.org/officeDocument/2006/relationships/image" Target="../media/image1734.png"/><Relationship Id="rId228" Type="http://schemas.openxmlformats.org/officeDocument/2006/relationships/customXml" Target="../ink/ink7866.xml"/><Relationship Id="rId435" Type="http://schemas.openxmlformats.org/officeDocument/2006/relationships/image" Target="../media/image9630.png"/><Relationship Id="rId642" Type="http://schemas.openxmlformats.org/officeDocument/2006/relationships/customXml" Target="../ink/ink8074.xml"/><Relationship Id="rId281" Type="http://schemas.openxmlformats.org/officeDocument/2006/relationships/image" Target="../media/image7310.png"/><Relationship Id="rId502" Type="http://schemas.openxmlformats.org/officeDocument/2006/relationships/customXml" Target="../ink/ink8004.xml"/><Relationship Id="rId76" Type="http://schemas.openxmlformats.org/officeDocument/2006/relationships/customXml" Target="../ink/ink7790.xml"/><Relationship Id="rId141" Type="http://schemas.openxmlformats.org/officeDocument/2006/relationships/image" Target="../media/image5270.png"/><Relationship Id="rId379" Type="http://schemas.openxmlformats.org/officeDocument/2006/relationships/image" Target="../media/image9020.png"/><Relationship Id="rId586" Type="http://schemas.openxmlformats.org/officeDocument/2006/relationships/customXml" Target="../ink/ink8046.xml"/><Relationship Id="rId793" Type="http://schemas.openxmlformats.org/officeDocument/2006/relationships/customXml" Target="../ink/ink8150.xml"/><Relationship Id="rId807" Type="http://schemas.openxmlformats.org/officeDocument/2006/relationships/customXml" Target="../ink/ink8157.xml"/><Relationship Id="rId7" Type="http://schemas.openxmlformats.org/officeDocument/2006/relationships/image" Target="../media/image24010.png"/><Relationship Id="rId239" Type="http://schemas.openxmlformats.org/officeDocument/2006/relationships/image" Target="../media/image6900.png"/><Relationship Id="rId446" Type="http://schemas.openxmlformats.org/officeDocument/2006/relationships/customXml" Target="../ink/ink7976.xml"/><Relationship Id="rId653" Type="http://schemas.openxmlformats.org/officeDocument/2006/relationships/image" Target="../media/image1487.png"/><Relationship Id="rId292" Type="http://schemas.openxmlformats.org/officeDocument/2006/relationships/customXml" Target="../ink/ink7898.xml"/><Relationship Id="rId306" Type="http://schemas.openxmlformats.org/officeDocument/2006/relationships/customXml" Target="../ink/ink7905.xml"/><Relationship Id="rId860" Type="http://schemas.openxmlformats.org/officeDocument/2006/relationships/image" Target="../media/image1869.png"/><Relationship Id="rId87" Type="http://schemas.openxmlformats.org/officeDocument/2006/relationships/image" Target="../media/image2910.png"/><Relationship Id="rId513" Type="http://schemas.openxmlformats.org/officeDocument/2006/relationships/image" Target="../media/image10230.png"/><Relationship Id="rId597" Type="http://schemas.openxmlformats.org/officeDocument/2006/relationships/image" Target="../media/image14340.png"/><Relationship Id="rId720" Type="http://schemas.openxmlformats.org/officeDocument/2006/relationships/image" Target="../media/image1662.png"/><Relationship Id="rId818" Type="http://schemas.openxmlformats.org/officeDocument/2006/relationships/image" Target="../media/image17930.png"/><Relationship Id="rId152" Type="http://schemas.openxmlformats.org/officeDocument/2006/relationships/customXml" Target="../ink/ink7828.xml"/><Relationship Id="rId457" Type="http://schemas.openxmlformats.org/officeDocument/2006/relationships/image" Target="../media/image9750.png"/><Relationship Id="rId664" Type="http://schemas.openxmlformats.org/officeDocument/2006/relationships/customXml" Target="../ink/ink8085.xml"/><Relationship Id="rId871" Type="http://schemas.openxmlformats.org/officeDocument/2006/relationships/customXml" Target="../ink/ink8189.xml"/><Relationship Id="rId14" Type="http://schemas.openxmlformats.org/officeDocument/2006/relationships/customXml" Target="../ink/ink7759.xml"/><Relationship Id="rId317" Type="http://schemas.openxmlformats.org/officeDocument/2006/relationships/image" Target="../media/image8480.png"/><Relationship Id="rId524" Type="http://schemas.openxmlformats.org/officeDocument/2006/relationships/customXml" Target="../ink/ink8015.xml"/><Relationship Id="rId731" Type="http://schemas.openxmlformats.org/officeDocument/2006/relationships/customXml" Target="../ink/ink8119.xml"/><Relationship Id="rId98" Type="http://schemas.openxmlformats.org/officeDocument/2006/relationships/customXml" Target="../ink/ink7801.xml"/><Relationship Id="rId163" Type="http://schemas.openxmlformats.org/officeDocument/2006/relationships/image" Target="../media/image5440.png"/><Relationship Id="rId370" Type="http://schemas.openxmlformats.org/officeDocument/2006/relationships/customXml" Target="../ink/ink7937.xml"/><Relationship Id="rId829" Type="http://schemas.openxmlformats.org/officeDocument/2006/relationships/customXml" Target="../ink/ink8168.xml"/><Relationship Id="rId230" Type="http://schemas.openxmlformats.org/officeDocument/2006/relationships/customXml" Target="../ink/ink7867.xml"/><Relationship Id="rId468" Type="http://schemas.openxmlformats.org/officeDocument/2006/relationships/customXml" Target="../ink/ink7987.xml"/><Relationship Id="rId675" Type="http://schemas.openxmlformats.org/officeDocument/2006/relationships/image" Target="../media/image1506.png"/><Relationship Id="rId25" Type="http://schemas.openxmlformats.org/officeDocument/2006/relationships/image" Target="../media/image24910.png"/><Relationship Id="rId328" Type="http://schemas.openxmlformats.org/officeDocument/2006/relationships/customXml" Target="../ink/ink7916.xml"/><Relationship Id="rId535" Type="http://schemas.openxmlformats.org/officeDocument/2006/relationships/image" Target="../media/image10350.png"/><Relationship Id="rId742" Type="http://schemas.openxmlformats.org/officeDocument/2006/relationships/image" Target="../media/image1689.png"/><Relationship Id="rId174" Type="http://schemas.openxmlformats.org/officeDocument/2006/relationships/customXml" Target="../ink/ink7839.xml"/><Relationship Id="rId381" Type="http://schemas.openxmlformats.org/officeDocument/2006/relationships/image" Target="../media/image9030.png"/><Relationship Id="rId602" Type="http://schemas.openxmlformats.org/officeDocument/2006/relationships/customXml" Target="../ink/ink8054.xml"/><Relationship Id="rId241" Type="http://schemas.openxmlformats.org/officeDocument/2006/relationships/image" Target="../media/image6910.png"/><Relationship Id="rId479" Type="http://schemas.openxmlformats.org/officeDocument/2006/relationships/image" Target="../media/image9870.png"/><Relationship Id="rId686" Type="http://schemas.openxmlformats.org/officeDocument/2006/relationships/customXml" Target="../ink/ink8096.xml"/><Relationship Id="rId36" Type="http://schemas.openxmlformats.org/officeDocument/2006/relationships/customXml" Target="../ink/ink7770.xml"/><Relationship Id="rId339" Type="http://schemas.openxmlformats.org/officeDocument/2006/relationships/image" Target="../media/image8760.png"/><Relationship Id="rId546" Type="http://schemas.openxmlformats.org/officeDocument/2006/relationships/customXml" Target="../ink/ink8026.xml"/><Relationship Id="rId753" Type="http://schemas.openxmlformats.org/officeDocument/2006/relationships/customXml" Target="../ink/ink8130.xml"/><Relationship Id="rId101" Type="http://schemas.openxmlformats.org/officeDocument/2006/relationships/image" Target="../media/image2980.png"/><Relationship Id="rId185" Type="http://schemas.openxmlformats.org/officeDocument/2006/relationships/image" Target="../media/image5600.png"/><Relationship Id="rId406" Type="http://schemas.openxmlformats.org/officeDocument/2006/relationships/customXml" Target="../ink/ink7955.xml"/><Relationship Id="rId392" Type="http://schemas.openxmlformats.org/officeDocument/2006/relationships/customXml" Target="../ink/ink7948.xml"/><Relationship Id="rId613" Type="http://schemas.openxmlformats.org/officeDocument/2006/relationships/image" Target="../media/image1444.png"/><Relationship Id="rId697" Type="http://schemas.openxmlformats.org/officeDocument/2006/relationships/image" Target="../media/image1523.png"/><Relationship Id="rId820" Type="http://schemas.openxmlformats.org/officeDocument/2006/relationships/image" Target="../media/image1762.png"/><Relationship Id="rId252" Type="http://schemas.openxmlformats.org/officeDocument/2006/relationships/customXml" Target="../ink/ink7878.xml"/><Relationship Id="rId47" Type="http://schemas.openxmlformats.org/officeDocument/2006/relationships/image" Target="../media/image26010.png"/><Relationship Id="rId112" Type="http://schemas.openxmlformats.org/officeDocument/2006/relationships/customXml" Target="../ink/ink7808.xml"/><Relationship Id="rId557" Type="http://schemas.openxmlformats.org/officeDocument/2006/relationships/image" Target="../media/image10470.png"/><Relationship Id="rId764" Type="http://schemas.openxmlformats.org/officeDocument/2006/relationships/image" Target="../media/image1716.png"/><Relationship Id="rId196" Type="http://schemas.openxmlformats.org/officeDocument/2006/relationships/customXml" Target="../ink/ink7850.xml"/><Relationship Id="rId417" Type="http://schemas.openxmlformats.org/officeDocument/2006/relationships/image" Target="../media/image9370.png"/><Relationship Id="rId624" Type="http://schemas.openxmlformats.org/officeDocument/2006/relationships/customXml" Target="../ink/ink8065.xml"/><Relationship Id="rId831" Type="http://schemas.openxmlformats.org/officeDocument/2006/relationships/customXml" Target="../ink/ink8169.xml"/><Relationship Id="rId263" Type="http://schemas.openxmlformats.org/officeDocument/2006/relationships/image" Target="../media/image7210.png"/><Relationship Id="rId470" Type="http://schemas.openxmlformats.org/officeDocument/2006/relationships/customXml" Target="../ink/ink7988.xml"/><Relationship Id="rId58" Type="http://schemas.openxmlformats.org/officeDocument/2006/relationships/customXml" Target="../ink/ink7781.xml"/><Relationship Id="rId123" Type="http://schemas.openxmlformats.org/officeDocument/2006/relationships/image" Target="../media/image5180.png"/><Relationship Id="rId330" Type="http://schemas.openxmlformats.org/officeDocument/2006/relationships/customXml" Target="../ink/ink7917.xml"/><Relationship Id="rId568" Type="http://schemas.openxmlformats.org/officeDocument/2006/relationships/customXml" Target="../ink/ink8037.xml"/><Relationship Id="rId775" Type="http://schemas.openxmlformats.org/officeDocument/2006/relationships/customXml" Target="../ink/ink8141.xml"/><Relationship Id="rId428" Type="http://schemas.openxmlformats.org/officeDocument/2006/relationships/customXml" Target="../ink/ink7967.xml"/><Relationship Id="rId635" Type="http://schemas.openxmlformats.org/officeDocument/2006/relationships/image" Target="../media/image1457.png"/><Relationship Id="rId842" Type="http://schemas.openxmlformats.org/officeDocument/2006/relationships/image" Target="../media/image1778.png"/><Relationship Id="rId274" Type="http://schemas.openxmlformats.org/officeDocument/2006/relationships/customXml" Target="../ink/ink7889.xml"/><Relationship Id="rId481" Type="http://schemas.openxmlformats.org/officeDocument/2006/relationships/image" Target="../media/image9880.png"/><Relationship Id="rId702" Type="http://schemas.openxmlformats.org/officeDocument/2006/relationships/customXml" Target="../ink/ink8104.xml"/><Relationship Id="rId69" Type="http://schemas.openxmlformats.org/officeDocument/2006/relationships/image" Target="../media/image27110.png"/><Relationship Id="rId134" Type="http://schemas.openxmlformats.org/officeDocument/2006/relationships/customXml" Target="../ink/ink7819.xml"/><Relationship Id="rId579" Type="http://schemas.openxmlformats.org/officeDocument/2006/relationships/image" Target="../media/image14050.png"/><Relationship Id="rId786" Type="http://schemas.openxmlformats.org/officeDocument/2006/relationships/image" Target="../media/image1736.png"/><Relationship Id="rId341" Type="http://schemas.openxmlformats.org/officeDocument/2006/relationships/image" Target="../media/image8770.png"/><Relationship Id="rId439" Type="http://schemas.openxmlformats.org/officeDocument/2006/relationships/image" Target="../media/image9650.png"/><Relationship Id="rId646" Type="http://schemas.openxmlformats.org/officeDocument/2006/relationships/customXml" Target="../ink/ink8076.xml"/><Relationship Id="rId201" Type="http://schemas.openxmlformats.org/officeDocument/2006/relationships/image" Target="../media/image6670.png"/><Relationship Id="rId285" Type="http://schemas.openxmlformats.org/officeDocument/2006/relationships/image" Target="../media/image7360.png"/><Relationship Id="rId506" Type="http://schemas.openxmlformats.org/officeDocument/2006/relationships/customXml" Target="../ink/ink8006.xml"/><Relationship Id="rId853" Type="http://schemas.openxmlformats.org/officeDocument/2006/relationships/customXml" Target="../ink/ink8180.xml"/><Relationship Id="rId492" Type="http://schemas.openxmlformats.org/officeDocument/2006/relationships/customXml" Target="../ink/ink7999.xml"/><Relationship Id="rId713" Type="http://schemas.openxmlformats.org/officeDocument/2006/relationships/customXml" Target="../ink/ink8110.xml"/><Relationship Id="rId797" Type="http://schemas.openxmlformats.org/officeDocument/2006/relationships/customXml" Target="../ink/ink8152.xml"/><Relationship Id="rId145" Type="http://schemas.openxmlformats.org/officeDocument/2006/relationships/image" Target="../media/image5290.png"/><Relationship Id="rId352" Type="http://schemas.openxmlformats.org/officeDocument/2006/relationships/customXml" Target="../ink/ink7928.xml"/><Relationship Id="rId212" Type="http://schemas.openxmlformats.org/officeDocument/2006/relationships/customXml" Target="../ink/ink7858.xml"/><Relationship Id="rId657" Type="http://schemas.openxmlformats.org/officeDocument/2006/relationships/image" Target="../media/image1489.png"/><Relationship Id="rId864" Type="http://schemas.openxmlformats.org/officeDocument/2006/relationships/image" Target="../media/image1873.png"/><Relationship Id="rId296" Type="http://schemas.openxmlformats.org/officeDocument/2006/relationships/customXml" Target="../ink/ink7900.xml"/><Relationship Id="rId517" Type="http://schemas.openxmlformats.org/officeDocument/2006/relationships/image" Target="../media/image10250.png"/><Relationship Id="rId724" Type="http://schemas.openxmlformats.org/officeDocument/2006/relationships/image" Target="../media/image1664.png"/><Relationship Id="rId60" Type="http://schemas.openxmlformats.org/officeDocument/2006/relationships/customXml" Target="../ink/ink7782.xml"/><Relationship Id="rId156" Type="http://schemas.openxmlformats.org/officeDocument/2006/relationships/customXml" Target="../ink/ink7830.xml"/><Relationship Id="rId363" Type="http://schemas.openxmlformats.org/officeDocument/2006/relationships/image" Target="../media/image8890.png"/><Relationship Id="rId570" Type="http://schemas.openxmlformats.org/officeDocument/2006/relationships/customXml" Target="../ink/ink8038.xml"/><Relationship Id="rId223" Type="http://schemas.openxmlformats.org/officeDocument/2006/relationships/image" Target="../media/image6820.png"/><Relationship Id="rId430" Type="http://schemas.openxmlformats.org/officeDocument/2006/relationships/customXml" Target="../ink/ink7968.xml"/><Relationship Id="rId668" Type="http://schemas.openxmlformats.org/officeDocument/2006/relationships/customXml" Target="../ink/ink8087.xml"/><Relationship Id="rId18" Type="http://schemas.openxmlformats.org/officeDocument/2006/relationships/customXml" Target="../ink/ink7761.xml"/><Relationship Id="rId528" Type="http://schemas.openxmlformats.org/officeDocument/2006/relationships/customXml" Target="../ink/ink8017.xml"/><Relationship Id="rId735" Type="http://schemas.openxmlformats.org/officeDocument/2006/relationships/customXml" Target="../ink/ink8121.xml"/><Relationship Id="rId167" Type="http://schemas.openxmlformats.org/officeDocument/2006/relationships/image" Target="../media/image5460.png"/><Relationship Id="rId374" Type="http://schemas.openxmlformats.org/officeDocument/2006/relationships/customXml" Target="../ink/ink7939.xml"/><Relationship Id="rId581" Type="http://schemas.openxmlformats.org/officeDocument/2006/relationships/image" Target="../media/image14060.png"/><Relationship Id="rId71" Type="http://schemas.openxmlformats.org/officeDocument/2006/relationships/image" Target="../media/image27210.png"/><Relationship Id="rId234" Type="http://schemas.openxmlformats.org/officeDocument/2006/relationships/customXml" Target="../ink/ink7869.xml"/><Relationship Id="rId679" Type="http://schemas.openxmlformats.org/officeDocument/2006/relationships/image" Target="../media/image1508.png"/><Relationship Id="rId802" Type="http://schemas.openxmlformats.org/officeDocument/2006/relationships/image" Target="../media/image1746.png"/><Relationship Id="rId2" Type="http://schemas.openxmlformats.org/officeDocument/2006/relationships/customXml" Target="../ink/ink7753.xml"/><Relationship Id="rId29" Type="http://schemas.openxmlformats.org/officeDocument/2006/relationships/image" Target="../media/image25110.png"/><Relationship Id="rId441" Type="http://schemas.openxmlformats.org/officeDocument/2006/relationships/image" Target="../media/image9660.png"/><Relationship Id="rId539" Type="http://schemas.openxmlformats.org/officeDocument/2006/relationships/image" Target="../media/image10370.png"/><Relationship Id="rId746" Type="http://schemas.openxmlformats.org/officeDocument/2006/relationships/image" Target="../media/image1693.png"/><Relationship Id="rId178" Type="http://schemas.openxmlformats.org/officeDocument/2006/relationships/customXml" Target="../ink/ink7841.xml"/><Relationship Id="rId301" Type="http://schemas.openxmlformats.org/officeDocument/2006/relationships/image" Target="../media/image7790.png"/><Relationship Id="rId82" Type="http://schemas.openxmlformats.org/officeDocument/2006/relationships/customXml" Target="../ink/ink7793.xml"/><Relationship Id="rId385" Type="http://schemas.openxmlformats.org/officeDocument/2006/relationships/image" Target="../media/image9050.png"/><Relationship Id="rId592" Type="http://schemas.openxmlformats.org/officeDocument/2006/relationships/customXml" Target="../ink/ink8049.xml"/><Relationship Id="rId606" Type="http://schemas.openxmlformats.org/officeDocument/2006/relationships/customXml" Target="../ink/ink8056.xml"/><Relationship Id="rId813" Type="http://schemas.openxmlformats.org/officeDocument/2006/relationships/customXml" Target="../ink/ink8160.xml"/><Relationship Id="rId245" Type="http://schemas.openxmlformats.org/officeDocument/2006/relationships/image" Target="../media/image7070.png"/><Relationship Id="rId452" Type="http://schemas.openxmlformats.org/officeDocument/2006/relationships/customXml" Target="../ink/ink7979.xml"/><Relationship Id="rId105" Type="http://schemas.openxmlformats.org/officeDocument/2006/relationships/image" Target="../media/image3000.png"/><Relationship Id="rId312" Type="http://schemas.openxmlformats.org/officeDocument/2006/relationships/customXml" Target="../ink/ink7908.xml"/><Relationship Id="rId757" Type="http://schemas.openxmlformats.org/officeDocument/2006/relationships/customXml" Target="../ink/ink8132.xml"/><Relationship Id="rId93" Type="http://schemas.openxmlformats.org/officeDocument/2006/relationships/image" Target="../media/image2940.png"/><Relationship Id="rId189" Type="http://schemas.openxmlformats.org/officeDocument/2006/relationships/image" Target="../media/image5620.png"/><Relationship Id="rId396" Type="http://schemas.openxmlformats.org/officeDocument/2006/relationships/customXml" Target="../ink/ink7950.xml"/><Relationship Id="rId617" Type="http://schemas.openxmlformats.org/officeDocument/2006/relationships/image" Target="../media/image1446.png"/><Relationship Id="rId824" Type="http://schemas.openxmlformats.org/officeDocument/2006/relationships/image" Target="../media/image17950.png"/><Relationship Id="rId256" Type="http://schemas.openxmlformats.org/officeDocument/2006/relationships/customXml" Target="../ink/ink7880.xml"/><Relationship Id="rId463" Type="http://schemas.openxmlformats.org/officeDocument/2006/relationships/image" Target="../media/image9780.png"/><Relationship Id="rId670" Type="http://schemas.openxmlformats.org/officeDocument/2006/relationships/customXml" Target="../ink/ink8088.xml"/><Relationship Id="rId116" Type="http://schemas.openxmlformats.org/officeDocument/2006/relationships/customXml" Target="../ink/ink7810.xml"/><Relationship Id="rId323" Type="http://schemas.openxmlformats.org/officeDocument/2006/relationships/image" Target="../media/image8520.png"/><Relationship Id="rId530" Type="http://schemas.openxmlformats.org/officeDocument/2006/relationships/customXml" Target="../ink/ink8018.xml"/><Relationship Id="rId768" Type="http://schemas.openxmlformats.org/officeDocument/2006/relationships/image" Target="../media/image1718.png"/><Relationship Id="rId20" Type="http://schemas.openxmlformats.org/officeDocument/2006/relationships/customXml" Target="../ink/ink7762.xml"/><Relationship Id="rId628" Type="http://schemas.openxmlformats.org/officeDocument/2006/relationships/customXml" Target="../ink/ink8067.xml"/><Relationship Id="rId835" Type="http://schemas.openxmlformats.org/officeDocument/2006/relationships/customXml" Target="../ink/ink8171.xml"/><Relationship Id="rId267" Type="http://schemas.openxmlformats.org/officeDocument/2006/relationships/image" Target="../media/image7230.png"/><Relationship Id="rId474" Type="http://schemas.openxmlformats.org/officeDocument/2006/relationships/customXml" Target="../ink/ink7990.xml"/><Relationship Id="rId127" Type="http://schemas.openxmlformats.org/officeDocument/2006/relationships/image" Target="../media/image5200.png"/><Relationship Id="rId681" Type="http://schemas.openxmlformats.org/officeDocument/2006/relationships/image" Target="../media/image1509.png"/><Relationship Id="rId779" Type="http://schemas.openxmlformats.org/officeDocument/2006/relationships/customXml" Target="../ink/ink8143.xml"/><Relationship Id="rId31" Type="http://schemas.openxmlformats.org/officeDocument/2006/relationships/image" Target="../media/image25210.png"/><Relationship Id="rId334" Type="http://schemas.openxmlformats.org/officeDocument/2006/relationships/customXml" Target="../ink/ink7919.xml"/><Relationship Id="rId541" Type="http://schemas.openxmlformats.org/officeDocument/2006/relationships/image" Target="../media/image10380.png"/><Relationship Id="rId639" Type="http://schemas.openxmlformats.org/officeDocument/2006/relationships/image" Target="../media/image1459.png"/><Relationship Id="rId180" Type="http://schemas.openxmlformats.org/officeDocument/2006/relationships/customXml" Target="../ink/ink7842.xml"/><Relationship Id="rId278" Type="http://schemas.openxmlformats.org/officeDocument/2006/relationships/customXml" Target="../ink/ink7891.xml"/><Relationship Id="rId401" Type="http://schemas.openxmlformats.org/officeDocument/2006/relationships/image" Target="../media/image9280.png"/><Relationship Id="rId846" Type="http://schemas.openxmlformats.org/officeDocument/2006/relationships/image" Target="../media/image1819.png"/><Relationship Id="rId485" Type="http://schemas.openxmlformats.org/officeDocument/2006/relationships/image" Target="../media/image9910.png"/><Relationship Id="rId692" Type="http://schemas.openxmlformats.org/officeDocument/2006/relationships/customXml" Target="../ink/ink8099.xml"/><Relationship Id="rId706" Type="http://schemas.openxmlformats.org/officeDocument/2006/relationships/customXml" Target="../ink/ink8106.xml"/><Relationship Id="rId42" Type="http://schemas.openxmlformats.org/officeDocument/2006/relationships/customXml" Target="../ink/ink7773.xml"/><Relationship Id="rId138" Type="http://schemas.openxmlformats.org/officeDocument/2006/relationships/customXml" Target="../ink/ink7821.xml"/><Relationship Id="rId345" Type="http://schemas.openxmlformats.org/officeDocument/2006/relationships/image" Target="../media/image8790.png"/><Relationship Id="rId552" Type="http://schemas.openxmlformats.org/officeDocument/2006/relationships/customXml" Target="../ink/ink8029.xml"/><Relationship Id="rId191" Type="http://schemas.openxmlformats.org/officeDocument/2006/relationships/image" Target="../media/image5630.png"/><Relationship Id="rId205" Type="http://schemas.openxmlformats.org/officeDocument/2006/relationships/image" Target="../media/image6690.png"/><Relationship Id="rId412" Type="http://schemas.openxmlformats.org/officeDocument/2006/relationships/customXml" Target="../ink/ink7958.xml"/><Relationship Id="rId857" Type="http://schemas.openxmlformats.org/officeDocument/2006/relationships/customXml" Target="../ink/ink8182.xml"/><Relationship Id="rId289" Type="http://schemas.openxmlformats.org/officeDocument/2006/relationships/image" Target="../media/image7380.png"/><Relationship Id="rId496" Type="http://schemas.openxmlformats.org/officeDocument/2006/relationships/customXml" Target="../ink/ink8001.xml"/><Relationship Id="rId717" Type="http://schemas.openxmlformats.org/officeDocument/2006/relationships/customXml" Target="../ink/ink8112.xml"/><Relationship Id="rId53" Type="http://schemas.openxmlformats.org/officeDocument/2006/relationships/image" Target="../media/image26310.png"/><Relationship Id="rId149" Type="http://schemas.openxmlformats.org/officeDocument/2006/relationships/image" Target="../media/image5310.png"/><Relationship Id="rId356" Type="http://schemas.openxmlformats.org/officeDocument/2006/relationships/customXml" Target="../ink/ink7930.xml"/><Relationship Id="rId563" Type="http://schemas.openxmlformats.org/officeDocument/2006/relationships/image" Target="../media/image10510.png"/><Relationship Id="rId770" Type="http://schemas.openxmlformats.org/officeDocument/2006/relationships/image" Target="../media/image1719.png"/><Relationship Id="rId216" Type="http://schemas.openxmlformats.org/officeDocument/2006/relationships/customXml" Target="../ink/ink7860.xml"/><Relationship Id="rId423" Type="http://schemas.openxmlformats.org/officeDocument/2006/relationships/image" Target="../media/image9410.png"/><Relationship Id="rId868" Type="http://schemas.openxmlformats.org/officeDocument/2006/relationships/image" Target="../media/image1875.png"/><Relationship Id="rId630" Type="http://schemas.openxmlformats.org/officeDocument/2006/relationships/customXml" Target="../ink/ink8068.xml"/><Relationship Id="rId728" Type="http://schemas.openxmlformats.org/officeDocument/2006/relationships/image" Target="../media/image1666.png"/><Relationship Id="rId64" Type="http://schemas.openxmlformats.org/officeDocument/2006/relationships/customXml" Target="../ink/ink7784.xml"/><Relationship Id="rId367" Type="http://schemas.openxmlformats.org/officeDocument/2006/relationships/image" Target="../media/image8920.png"/><Relationship Id="rId574" Type="http://schemas.openxmlformats.org/officeDocument/2006/relationships/customXml" Target="../ink/ink8040.xml"/><Relationship Id="rId227" Type="http://schemas.openxmlformats.org/officeDocument/2006/relationships/image" Target="../media/image6840.png"/><Relationship Id="rId781" Type="http://schemas.openxmlformats.org/officeDocument/2006/relationships/customXml" Target="../ink/ink8144.xml"/><Relationship Id="rId434" Type="http://schemas.openxmlformats.org/officeDocument/2006/relationships/customXml" Target="../ink/ink7970.xml"/><Relationship Id="rId641" Type="http://schemas.openxmlformats.org/officeDocument/2006/relationships/image" Target="../media/image1479.png"/><Relationship Id="rId739" Type="http://schemas.openxmlformats.org/officeDocument/2006/relationships/customXml" Target="../ink/ink8123.xml"/><Relationship Id="rId280" Type="http://schemas.openxmlformats.org/officeDocument/2006/relationships/customXml" Target="../ink/ink7892.xml"/><Relationship Id="rId501" Type="http://schemas.openxmlformats.org/officeDocument/2006/relationships/image" Target="../media/image9990.png"/><Relationship Id="rId75" Type="http://schemas.openxmlformats.org/officeDocument/2006/relationships/image" Target="../media/image28010.png"/><Relationship Id="rId140" Type="http://schemas.openxmlformats.org/officeDocument/2006/relationships/customXml" Target="../ink/ink7822.xml"/><Relationship Id="rId378" Type="http://schemas.openxmlformats.org/officeDocument/2006/relationships/customXml" Target="../ink/ink7941.xml"/><Relationship Id="rId585" Type="http://schemas.openxmlformats.org/officeDocument/2006/relationships/image" Target="../media/image14080.png"/><Relationship Id="rId792" Type="http://schemas.openxmlformats.org/officeDocument/2006/relationships/image" Target="../media/image1739.png"/><Relationship Id="rId806" Type="http://schemas.openxmlformats.org/officeDocument/2006/relationships/image" Target="../media/image1748.png"/><Relationship Id="rId6" Type="http://schemas.openxmlformats.org/officeDocument/2006/relationships/customXml" Target="../ink/ink7755.xml"/><Relationship Id="rId238" Type="http://schemas.openxmlformats.org/officeDocument/2006/relationships/customXml" Target="../ink/ink7871.xml"/><Relationship Id="rId445" Type="http://schemas.openxmlformats.org/officeDocument/2006/relationships/image" Target="../media/image9680.png"/><Relationship Id="rId652" Type="http://schemas.openxmlformats.org/officeDocument/2006/relationships/customXml" Target="../ink/ink8079.xml"/><Relationship Id="rId291" Type="http://schemas.openxmlformats.org/officeDocument/2006/relationships/image" Target="../media/image7390.png"/><Relationship Id="rId305" Type="http://schemas.openxmlformats.org/officeDocument/2006/relationships/image" Target="../media/image7820.png"/><Relationship Id="rId512" Type="http://schemas.openxmlformats.org/officeDocument/2006/relationships/customXml" Target="../ink/ink8009.xml"/><Relationship Id="rId86" Type="http://schemas.openxmlformats.org/officeDocument/2006/relationships/customXml" Target="../ink/ink7795.xml"/><Relationship Id="rId151" Type="http://schemas.openxmlformats.org/officeDocument/2006/relationships/image" Target="../media/image5320.png"/><Relationship Id="rId389" Type="http://schemas.openxmlformats.org/officeDocument/2006/relationships/image" Target="../media/image9070.png"/><Relationship Id="rId596" Type="http://schemas.openxmlformats.org/officeDocument/2006/relationships/customXml" Target="../ink/ink8051.xml"/><Relationship Id="rId817" Type="http://schemas.openxmlformats.org/officeDocument/2006/relationships/customXml" Target="../ink/ink8162.xml"/><Relationship Id="rId249" Type="http://schemas.openxmlformats.org/officeDocument/2006/relationships/image" Target="../media/image7090.png"/><Relationship Id="rId456" Type="http://schemas.openxmlformats.org/officeDocument/2006/relationships/customXml" Target="../ink/ink7981.xml"/><Relationship Id="rId663" Type="http://schemas.openxmlformats.org/officeDocument/2006/relationships/image" Target="../media/image1496.png"/><Relationship Id="rId870" Type="http://schemas.openxmlformats.org/officeDocument/2006/relationships/image" Target="../media/image1883.png"/><Relationship Id="rId13" Type="http://schemas.openxmlformats.org/officeDocument/2006/relationships/image" Target="../media/image24310.png"/><Relationship Id="rId109" Type="http://schemas.openxmlformats.org/officeDocument/2006/relationships/image" Target="../media/image3020.png"/><Relationship Id="rId316" Type="http://schemas.openxmlformats.org/officeDocument/2006/relationships/customXml" Target="../ink/ink7910.xml"/><Relationship Id="rId523" Type="http://schemas.openxmlformats.org/officeDocument/2006/relationships/image" Target="../media/image10280.png"/><Relationship Id="rId97" Type="http://schemas.openxmlformats.org/officeDocument/2006/relationships/image" Target="../media/image2960.png"/><Relationship Id="rId730" Type="http://schemas.openxmlformats.org/officeDocument/2006/relationships/image" Target="../media/image1667.png"/><Relationship Id="rId828" Type="http://schemas.openxmlformats.org/officeDocument/2006/relationships/image" Target="../media/image17970.png"/><Relationship Id="rId162" Type="http://schemas.openxmlformats.org/officeDocument/2006/relationships/customXml" Target="../ink/ink7833.xml"/><Relationship Id="rId467" Type="http://schemas.openxmlformats.org/officeDocument/2006/relationships/image" Target="../media/image9810.png"/><Relationship Id="rId674" Type="http://schemas.openxmlformats.org/officeDocument/2006/relationships/customXml" Target="../ink/ink8090.xml"/><Relationship Id="rId24" Type="http://schemas.openxmlformats.org/officeDocument/2006/relationships/customXml" Target="../ink/ink7764.xml"/><Relationship Id="rId327" Type="http://schemas.openxmlformats.org/officeDocument/2006/relationships/image" Target="../media/image8540.png"/><Relationship Id="rId534" Type="http://schemas.openxmlformats.org/officeDocument/2006/relationships/customXml" Target="../ink/ink8020.xml"/><Relationship Id="rId741" Type="http://schemas.openxmlformats.org/officeDocument/2006/relationships/customXml" Target="../ink/ink8124.xml"/><Relationship Id="rId839" Type="http://schemas.openxmlformats.org/officeDocument/2006/relationships/customXml" Target="../ink/ink8173.xml"/><Relationship Id="rId173" Type="http://schemas.openxmlformats.org/officeDocument/2006/relationships/image" Target="../media/image5540.png"/><Relationship Id="rId380" Type="http://schemas.openxmlformats.org/officeDocument/2006/relationships/customXml" Target="../ink/ink7942.xml"/><Relationship Id="rId601" Type="http://schemas.openxmlformats.org/officeDocument/2006/relationships/image" Target="../media/image14360.png"/><Relationship Id="rId240" Type="http://schemas.openxmlformats.org/officeDocument/2006/relationships/customXml" Target="../ink/ink7872.xml"/><Relationship Id="rId478" Type="http://schemas.openxmlformats.org/officeDocument/2006/relationships/customXml" Target="../ink/ink7992.xml"/><Relationship Id="rId685" Type="http://schemas.openxmlformats.org/officeDocument/2006/relationships/image" Target="../media/image1514.png"/><Relationship Id="rId35" Type="http://schemas.openxmlformats.org/officeDocument/2006/relationships/image" Target="../media/image25410.png"/><Relationship Id="rId100" Type="http://schemas.openxmlformats.org/officeDocument/2006/relationships/customXml" Target="../ink/ink7802.xml"/><Relationship Id="rId338" Type="http://schemas.openxmlformats.org/officeDocument/2006/relationships/customXml" Target="../ink/ink7921.xml"/><Relationship Id="rId545" Type="http://schemas.openxmlformats.org/officeDocument/2006/relationships/image" Target="../media/image10410.png"/><Relationship Id="rId752" Type="http://schemas.openxmlformats.org/officeDocument/2006/relationships/image" Target="../media/image1696.png"/><Relationship Id="rId184" Type="http://schemas.openxmlformats.org/officeDocument/2006/relationships/customXml" Target="../ink/ink7844.xml"/><Relationship Id="rId391" Type="http://schemas.openxmlformats.org/officeDocument/2006/relationships/image" Target="../media/image9230.png"/><Relationship Id="rId405" Type="http://schemas.openxmlformats.org/officeDocument/2006/relationships/image" Target="../media/image9310.png"/><Relationship Id="rId612" Type="http://schemas.openxmlformats.org/officeDocument/2006/relationships/customXml" Target="../ink/ink8059.xml"/><Relationship Id="rId251" Type="http://schemas.openxmlformats.org/officeDocument/2006/relationships/image" Target="../media/image7110.png"/><Relationship Id="rId489" Type="http://schemas.openxmlformats.org/officeDocument/2006/relationships/image" Target="../media/image9930.png"/><Relationship Id="rId696" Type="http://schemas.openxmlformats.org/officeDocument/2006/relationships/customXml" Target="../ink/ink8101.xml"/><Relationship Id="rId46" Type="http://schemas.openxmlformats.org/officeDocument/2006/relationships/customXml" Target="../ink/ink7775.xml"/><Relationship Id="rId349" Type="http://schemas.openxmlformats.org/officeDocument/2006/relationships/image" Target="../media/image8820.png"/><Relationship Id="rId556" Type="http://schemas.openxmlformats.org/officeDocument/2006/relationships/customXml" Target="../ink/ink8031.xml"/><Relationship Id="rId763" Type="http://schemas.openxmlformats.org/officeDocument/2006/relationships/customXml" Target="../ink/ink8135.xml"/><Relationship Id="rId88" Type="http://schemas.openxmlformats.org/officeDocument/2006/relationships/customXml" Target="../ink/ink7796.xml"/><Relationship Id="rId111" Type="http://schemas.openxmlformats.org/officeDocument/2006/relationships/image" Target="../media/image3030.png"/><Relationship Id="rId153" Type="http://schemas.openxmlformats.org/officeDocument/2006/relationships/image" Target="../media/image5330.png"/><Relationship Id="rId195" Type="http://schemas.openxmlformats.org/officeDocument/2006/relationships/image" Target="../media/image5650.png"/><Relationship Id="rId209" Type="http://schemas.openxmlformats.org/officeDocument/2006/relationships/image" Target="../media/image6710.png"/><Relationship Id="rId360" Type="http://schemas.openxmlformats.org/officeDocument/2006/relationships/customXml" Target="../ink/ink7932.xml"/><Relationship Id="rId416" Type="http://schemas.openxmlformats.org/officeDocument/2006/relationships/customXml" Target="../ink/ink7960.xml"/><Relationship Id="rId598" Type="http://schemas.openxmlformats.org/officeDocument/2006/relationships/customXml" Target="../ink/ink8052.xml"/><Relationship Id="rId819" Type="http://schemas.openxmlformats.org/officeDocument/2006/relationships/customXml" Target="../ink/ink8163.xml"/><Relationship Id="rId220" Type="http://schemas.openxmlformats.org/officeDocument/2006/relationships/customXml" Target="../ink/ink7862.xml"/><Relationship Id="rId458" Type="http://schemas.openxmlformats.org/officeDocument/2006/relationships/customXml" Target="../ink/ink7982.xml"/><Relationship Id="rId623" Type="http://schemas.openxmlformats.org/officeDocument/2006/relationships/image" Target="../media/image1449.png"/><Relationship Id="rId665" Type="http://schemas.openxmlformats.org/officeDocument/2006/relationships/image" Target="../media/image1497.png"/><Relationship Id="rId830" Type="http://schemas.openxmlformats.org/officeDocument/2006/relationships/image" Target="../media/image1772.png"/><Relationship Id="rId872" Type="http://schemas.openxmlformats.org/officeDocument/2006/relationships/image" Target="../media/image1884.png"/><Relationship Id="rId15" Type="http://schemas.openxmlformats.org/officeDocument/2006/relationships/image" Target="../media/image24410.png"/><Relationship Id="rId57" Type="http://schemas.openxmlformats.org/officeDocument/2006/relationships/image" Target="../media/image26510.png"/><Relationship Id="rId262" Type="http://schemas.openxmlformats.org/officeDocument/2006/relationships/customXml" Target="../ink/ink7883.xml"/><Relationship Id="rId318" Type="http://schemas.openxmlformats.org/officeDocument/2006/relationships/customXml" Target="../ink/ink7911.xml"/><Relationship Id="rId525" Type="http://schemas.openxmlformats.org/officeDocument/2006/relationships/image" Target="../media/image10290.png"/><Relationship Id="rId567" Type="http://schemas.openxmlformats.org/officeDocument/2006/relationships/image" Target="../media/image10530.png"/><Relationship Id="rId732" Type="http://schemas.openxmlformats.org/officeDocument/2006/relationships/image" Target="../media/image1668.png"/><Relationship Id="rId99" Type="http://schemas.openxmlformats.org/officeDocument/2006/relationships/image" Target="../media/image2970.png"/><Relationship Id="rId122" Type="http://schemas.openxmlformats.org/officeDocument/2006/relationships/customXml" Target="../ink/ink7813.xml"/><Relationship Id="rId164" Type="http://schemas.openxmlformats.org/officeDocument/2006/relationships/customXml" Target="../ink/ink7834.xml"/><Relationship Id="rId371" Type="http://schemas.openxmlformats.org/officeDocument/2006/relationships/image" Target="../media/image8940.png"/><Relationship Id="rId774" Type="http://schemas.openxmlformats.org/officeDocument/2006/relationships/image" Target="../media/image1723.png"/><Relationship Id="rId427" Type="http://schemas.openxmlformats.org/officeDocument/2006/relationships/image" Target="../media/image9420.png"/><Relationship Id="rId469" Type="http://schemas.openxmlformats.org/officeDocument/2006/relationships/image" Target="../media/image9820.png"/><Relationship Id="rId634" Type="http://schemas.openxmlformats.org/officeDocument/2006/relationships/customXml" Target="../ink/ink8070.xml"/><Relationship Id="rId676" Type="http://schemas.openxmlformats.org/officeDocument/2006/relationships/customXml" Target="../ink/ink8091.xml"/><Relationship Id="rId841" Type="http://schemas.openxmlformats.org/officeDocument/2006/relationships/customXml" Target="../ink/ink8174.xml"/><Relationship Id="rId26" Type="http://schemas.openxmlformats.org/officeDocument/2006/relationships/customXml" Target="../ink/ink7765.xml"/><Relationship Id="rId231" Type="http://schemas.openxmlformats.org/officeDocument/2006/relationships/image" Target="../media/image6860.png"/><Relationship Id="rId273" Type="http://schemas.openxmlformats.org/officeDocument/2006/relationships/image" Target="../media/image7260.png"/><Relationship Id="rId329" Type="http://schemas.openxmlformats.org/officeDocument/2006/relationships/image" Target="../media/image8710.png"/><Relationship Id="rId480" Type="http://schemas.openxmlformats.org/officeDocument/2006/relationships/customXml" Target="../ink/ink7993.xml"/><Relationship Id="rId536" Type="http://schemas.openxmlformats.org/officeDocument/2006/relationships/customXml" Target="../ink/ink8021.xml"/><Relationship Id="rId701" Type="http://schemas.openxmlformats.org/officeDocument/2006/relationships/image" Target="../media/image1525.png"/><Relationship Id="rId68" Type="http://schemas.openxmlformats.org/officeDocument/2006/relationships/customXml" Target="../ink/ink7786.xml"/><Relationship Id="rId133" Type="http://schemas.openxmlformats.org/officeDocument/2006/relationships/image" Target="../media/image5230.png"/><Relationship Id="rId175" Type="http://schemas.openxmlformats.org/officeDocument/2006/relationships/image" Target="../media/image5550.png"/><Relationship Id="rId340" Type="http://schemas.openxmlformats.org/officeDocument/2006/relationships/customXml" Target="../ink/ink7922.xml"/><Relationship Id="rId578" Type="http://schemas.openxmlformats.org/officeDocument/2006/relationships/customXml" Target="../ink/ink8042.xml"/><Relationship Id="rId743" Type="http://schemas.openxmlformats.org/officeDocument/2006/relationships/customXml" Target="../ink/ink8125.xml"/><Relationship Id="rId785" Type="http://schemas.openxmlformats.org/officeDocument/2006/relationships/customXml" Target="../ink/ink8146.xml"/><Relationship Id="rId200" Type="http://schemas.openxmlformats.org/officeDocument/2006/relationships/customXml" Target="../ink/ink7852.xml"/><Relationship Id="rId382" Type="http://schemas.openxmlformats.org/officeDocument/2006/relationships/customXml" Target="../ink/ink7943.xml"/><Relationship Id="rId438" Type="http://schemas.openxmlformats.org/officeDocument/2006/relationships/customXml" Target="../ink/ink7972.xml"/><Relationship Id="rId603" Type="http://schemas.openxmlformats.org/officeDocument/2006/relationships/image" Target="../media/image14370.png"/><Relationship Id="rId645" Type="http://schemas.openxmlformats.org/officeDocument/2006/relationships/image" Target="../media/image1483.png"/><Relationship Id="rId687" Type="http://schemas.openxmlformats.org/officeDocument/2006/relationships/image" Target="../media/image1515.png"/><Relationship Id="rId810" Type="http://schemas.openxmlformats.org/officeDocument/2006/relationships/image" Target="../media/image1755.png"/><Relationship Id="rId852" Type="http://schemas.openxmlformats.org/officeDocument/2006/relationships/image" Target="../media/image1824.png"/><Relationship Id="rId242" Type="http://schemas.openxmlformats.org/officeDocument/2006/relationships/customXml" Target="../ink/ink7873.xml"/><Relationship Id="rId284" Type="http://schemas.openxmlformats.org/officeDocument/2006/relationships/customXml" Target="../ink/ink7894.xml"/><Relationship Id="rId491" Type="http://schemas.openxmlformats.org/officeDocument/2006/relationships/image" Target="../media/image9940.png"/><Relationship Id="rId505" Type="http://schemas.openxmlformats.org/officeDocument/2006/relationships/image" Target="../media/image10020.png"/><Relationship Id="rId712" Type="http://schemas.openxmlformats.org/officeDocument/2006/relationships/customXml" Target="../ink/ink8109.xml"/><Relationship Id="rId37" Type="http://schemas.openxmlformats.org/officeDocument/2006/relationships/image" Target="../media/image25510.png"/><Relationship Id="rId79" Type="http://schemas.openxmlformats.org/officeDocument/2006/relationships/image" Target="../media/image28210.png"/><Relationship Id="rId102" Type="http://schemas.openxmlformats.org/officeDocument/2006/relationships/customXml" Target="../ink/ink7803.xml"/><Relationship Id="rId144" Type="http://schemas.openxmlformats.org/officeDocument/2006/relationships/customXml" Target="../ink/ink7824.xml"/><Relationship Id="rId547" Type="http://schemas.openxmlformats.org/officeDocument/2006/relationships/image" Target="../media/image10420.png"/><Relationship Id="rId589" Type="http://schemas.openxmlformats.org/officeDocument/2006/relationships/image" Target="../media/image14120.png"/><Relationship Id="rId754" Type="http://schemas.openxmlformats.org/officeDocument/2006/relationships/image" Target="../media/image1697.png"/><Relationship Id="rId796" Type="http://schemas.openxmlformats.org/officeDocument/2006/relationships/image" Target="../media/image1743.png"/><Relationship Id="rId90" Type="http://schemas.openxmlformats.org/officeDocument/2006/relationships/customXml" Target="../ink/ink7797.xml"/><Relationship Id="rId186" Type="http://schemas.openxmlformats.org/officeDocument/2006/relationships/customXml" Target="../ink/ink7845.xml"/><Relationship Id="rId351" Type="http://schemas.openxmlformats.org/officeDocument/2006/relationships/image" Target="../media/image8830.png"/><Relationship Id="rId393" Type="http://schemas.openxmlformats.org/officeDocument/2006/relationships/image" Target="../media/image9240.png"/><Relationship Id="rId407" Type="http://schemas.openxmlformats.org/officeDocument/2006/relationships/image" Target="../media/image9320.png"/><Relationship Id="rId449" Type="http://schemas.openxmlformats.org/officeDocument/2006/relationships/image" Target="../media/image9710.png"/><Relationship Id="rId614" Type="http://schemas.openxmlformats.org/officeDocument/2006/relationships/customXml" Target="../ink/ink8060.xml"/><Relationship Id="rId656" Type="http://schemas.openxmlformats.org/officeDocument/2006/relationships/customXml" Target="../ink/ink8081.xml"/><Relationship Id="rId821" Type="http://schemas.openxmlformats.org/officeDocument/2006/relationships/customXml" Target="../ink/ink8164.xml"/><Relationship Id="rId863" Type="http://schemas.openxmlformats.org/officeDocument/2006/relationships/customXml" Target="../ink/ink8185.xml"/><Relationship Id="rId211" Type="http://schemas.openxmlformats.org/officeDocument/2006/relationships/image" Target="../media/image6720.png"/><Relationship Id="rId253" Type="http://schemas.openxmlformats.org/officeDocument/2006/relationships/image" Target="../media/image7120.png"/><Relationship Id="rId295" Type="http://schemas.openxmlformats.org/officeDocument/2006/relationships/image" Target="../media/image7420.png"/><Relationship Id="rId309" Type="http://schemas.openxmlformats.org/officeDocument/2006/relationships/image" Target="../media/image7840.png"/><Relationship Id="rId460" Type="http://schemas.openxmlformats.org/officeDocument/2006/relationships/customXml" Target="../ink/ink7983.xml"/><Relationship Id="rId516" Type="http://schemas.openxmlformats.org/officeDocument/2006/relationships/customXml" Target="../ink/ink8011.xml"/><Relationship Id="rId698" Type="http://schemas.openxmlformats.org/officeDocument/2006/relationships/customXml" Target="../ink/ink8102.xml"/><Relationship Id="rId48" Type="http://schemas.openxmlformats.org/officeDocument/2006/relationships/customXml" Target="../ink/ink7776.xml"/><Relationship Id="rId113" Type="http://schemas.openxmlformats.org/officeDocument/2006/relationships/image" Target="../media/image3040.png"/><Relationship Id="rId320" Type="http://schemas.openxmlformats.org/officeDocument/2006/relationships/customXml" Target="../ink/ink7912.xml"/><Relationship Id="rId558" Type="http://schemas.openxmlformats.org/officeDocument/2006/relationships/customXml" Target="../ink/ink8032.xml"/><Relationship Id="rId723" Type="http://schemas.openxmlformats.org/officeDocument/2006/relationships/customXml" Target="../ink/ink8115.xml"/><Relationship Id="rId765" Type="http://schemas.openxmlformats.org/officeDocument/2006/relationships/customXml" Target="../ink/ink8136.xml"/><Relationship Id="rId155" Type="http://schemas.openxmlformats.org/officeDocument/2006/relationships/image" Target="../media/image5340.png"/><Relationship Id="rId197" Type="http://schemas.openxmlformats.org/officeDocument/2006/relationships/image" Target="../media/image5660.png"/><Relationship Id="rId362" Type="http://schemas.openxmlformats.org/officeDocument/2006/relationships/customXml" Target="../ink/ink7933.xml"/><Relationship Id="rId418" Type="http://schemas.openxmlformats.org/officeDocument/2006/relationships/customXml" Target="../ink/ink7961.xml"/><Relationship Id="rId625" Type="http://schemas.openxmlformats.org/officeDocument/2006/relationships/image" Target="../media/image1452.png"/><Relationship Id="rId832" Type="http://schemas.openxmlformats.org/officeDocument/2006/relationships/image" Target="../media/image18130.png"/><Relationship Id="rId222" Type="http://schemas.openxmlformats.org/officeDocument/2006/relationships/customXml" Target="../ink/ink7863.xml"/><Relationship Id="rId264" Type="http://schemas.openxmlformats.org/officeDocument/2006/relationships/customXml" Target="../ink/ink7884.xml"/><Relationship Id="rId471" Type="http://schemas.openxmlformats.org/officeDocument/2006/relationships/image" Target="../media/image9830.png"/><Relationship Id="rId667" Type="http://schemas.openxmlformats.org/officeDocument/2006/relationships/image" Target="../media/image1498.png"/><Relationship Id="rId874" Type="http://schemas.openxmlformats.org/officeDocument/2006/relationships/image" Target="../media/image1885.png"/><Relationship Id="rId17" Type="http://schemas.openxmlformats.org/officeDocument/2006/relationships/image" Target="../media/image24510.png"/><Relationship Id="rId59" Type="http://schemas.openxmlformats.org/officeDocument/2006/relationships/image" Target="../media/image26610.png"/><Relationship Id="rId124" Type="http://schemas.openxmlformats.org/officeDocument/2006/relationships/customXml" Target="../ink/ink7814.xml"/><Relationship Id="rId527" Type="http://schemas.openxmlformats.org/officeDocument/2006/relationships/image" Target="../media/image10310.png"/><Relationship Id="rId569" Type="http://schemas.openxmlformats.org/officeDocument/2006/relationships/image" Target="../media/image10540.png"/><Relationship Id="rId734" Type="http://schemas.openxmlformats.org/officeDocument/2006/relationships/image" Target="../media/image1669.png"/><Relationship Id="rId776" Type="http://schemas.openxmlformats.org/officeDocument/2006/relationships/image" Target="../media/image1724.png"/><Relationship Id="rId70" Type="http://schemas.openxmlformats.org/officeDocument/2006/relationships/customXml" Target="../ink/ink7787.xml"/><Relationship Id="rId166" Type="http://schemas.openxmlformats.org/officeDocument/2006/relationships/customXml" Target="../ink/ink7835.xml"/><Relationship Id="rId331" Type="http://schemas.openxmlformats.org/officeDocument/2006/relationships/image" Target="../media/image8720.png"/><Relationship Id="rId373" Type="http://schemas.openxmlformats.org/officeDocument/2006/relationships/image" Target="../media/image8950.png"/><Relationship Id="rId429" Type="http://schemas.openxmlformats.org/officeDocument/2006/relationships/image" Target="../media/image9430.png"/><Relationship Id="rId580" Type="http://schemas.openxmlformats.org/officeDocument/2006/relationships/customXml" Target="../ink/ink8043.xml"/><Relationship Id="rId636" Type="http://schemas.openxmlformats.org/officeDocument/2006/relationships/customXml" Target="../ink/ink8071.xml"/><Relationship Id="rId801" Type="http://schemas.openxmlformats.org/officeDocument/2006/relationships/customXml" Target="../ink/ink8154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6870.png"/><Relationship Id="rId440" Type="http://schemas.openxmlformats.org/officeDocument/2006/relationships/customXml" Target="../ink/ink7973.xml"/><Relationship Id="rId678" Type="http://schemas.openxmlformats.org/officeDocument/2006/relationships/customXml" Target="../ink/ink8092.xml"/><Relationship Id="rId843" Type="http://schemas.openxmlformats.org/officeDocument/2006/relationships/customXml" Target="../ink/ink8175.xml"/><Relationship Id="rId28" Type="http://schemas.openxmlformats.org/officeDocument/2006/relationships/customXml" Target="../ink/ink7766.xml"/><Relationship Id="rId275" Type="http://schemas.openxmlformats.org/officeDocument/2006/relationships/image" Target="../media/image7270.png"/><Relationship Id="rId300" Type="http://schemas.openxmlformats.org/officeDocument/2006/relationships/customXml" Target="../ink/ink7902.xml"/><Relationship Id="rId482" Type="http://schemas.openxmlformats.org/officeDocument/2006/relationships/customXml" Target="../ink/ink7994.xml"/><Relationship Id="rId538" Type="http://schemas.openxmlformats.org/officeDocument/2006/relationships/customXml" Target="../ink/ink8022.xml"/><Relationship Id="rId703" Type="http://schemas.openxmlformats.org/officeDocument/2006/relationships/image" Target="../media/image1526.png"/><Relationship Id="rId745" Type="http://schemas.openxmlformats.org/officeDocument/2006/relationships/customXml" Target="../ink/ink8126.xml"/><Relationship Id="rId81" Type="http://schemas.openxmlformats.org/officeDocument/2006/relationships/image" Target="../media/image28310.png"/><Relationship Id="rId135" Type="http://schemas.openxmlformats.org/officeDocument/2006/relationships/image" Target="../media/image5240.png"/><Relationship Id="rId177" Type="http://schemas.openxmlformats.org/officeDocument/2006/relationships/image" Target="../media/image5560.png"/><Relationship Id="rId342" Type="http://schemas.openxmlformats.org/officeDocument/2006/relationships/customXml" Target="../ink/ink7923.xml"/><Relationship Id="rId384" Type="http://schemas.openxmlformats.org/officeDocument/2006/relationships/customXml" Target="../ink/ink7944.xml"/><Relationship Id="rId591" Type="http://schemas.openxmlformats.org/officeDocument/2006/relationships/image" Target="../media/image14130.png"/><Relationship Id="rId605" Type="http://schemas.openxmlformats.org/officeDocument/2006/relationships/image" Target="../media/image14380.png"/><Relationship Id="rId787" Type="http://schemas.openxmlformats.org/officeDocument/2006/relationships/customXml" Target="../ink/ink8147.xml"/><Relationship Id="rId812" Type="http://schemas.openxmlformats.org/officeDocument/2006/relationships/image" Target="../media/image1756.png"/><Relationship Id="rId202" Type="http://schemas.openxmlformats.org/officeDocument/2006/relationships/customXml" Target="../ink/ink7853.xml"/><Relationship Id="rId244" Type="http://schemas.openxmlformats.org/officeDocument/2006/relationships/customXml" Target="../ink/ink7874.xml"/><Relationship Id="rId647" Type="http://schemas.openxmlformats.org/officeDocument/2006/relationships/image" Target="../media/image1484.png"/><Relationship Id="rId689" Type="http://schemas.openxmlformats.org/officeDocument/2006/relationships/image" Target="../media/image1516.png"/><Relationship Id="rId854" Type="http://schemas.openxmlformats.org/officeDocument/2006/relationships/image" Target="../media/image1866.png"/><Relationship Id="rId39" Type="http://schemas.openxmlformats.org/officeDocument/2006/relationships/image" Target="../media/image25610.png"/><Relationship Id="rId286" Type="http://schemas.openxmlformats.org/officeDocument/2006/relationships/customXml" Target="../ink/ink7895.xml"/><Relationship Id="rId451" Type="http://schemas.openxmlformats.org/officeDocument/2006/relationships/image" Target="../media/image9720.png"/><Relationship Id="rId493" Type="http://schemas.openxmlformats.org/officeDocument/2006/relationships/image" Target="../media/image9950.png"/><Relationship Id="rId507" Type="http://schemas.openxmlformats.org/officeDocument/2006/relationships/image" Target="../media/image10030.png"/><Relationship Id="rId549" Type="http://schemas.openxmlformats.org/officeDocument/2006/relationships/image" Target="../media/image10430.png"/><Relationship Id="rId714" Type="http://schemas.openxmlformats.org/officeDocument/2006/relationships/image" Target="../media/image1534.png"/><Relationship Id="rId756" Type="http://schemas.openxmlformats.org/officeDocument/2006/relationships/image" Target="../media/image1698.png"/><Relationship Id="rId50" Type="http://schemas.openxmlformats.org/officeDocument/2006/relationships/customXml" Target="../ink/ink7777.xml"/><Relationship Id="rId104" Type="http://schemas.openxmlformats.org/officeDocument/2006/relationships/customXml" Target="../ink/ink7804.xml"/><Relationship Id="rId146" Type="http://schemas.openxmlformats.org/officeDocument/2006/relationships/customXml" Target="../ink/ink7825.xml"/><Relationship Id="rId188" Type="http://schemas.openxmlformats.org/officeDocument/2006/relationships/customXml" Target="../ink/ink7846.xml"/><Relationship Id="rId311" Type="http://schemas.openxmlformats.org/officeDocument/2006/relationships/image" Target="../media/image7850.png"/><Relationship Id="rId353" Type="http://schemas.openxmlformats.org/officeDocument/2006/relationships/image" Target="../media/image8840.png"/><Relationship Id="rId395" Type="http://schemas.openxmlformats.org/officeDocument/2006/relationships/image" Target="../media/image9250.png"/><Relationship Id="rId409" Type="http://schemas.openxmlformats.org/officeDocument/2006/relationships/image" Target="../media/image9330.png"/><Relationship Id="rId560" Type="http://schemas.openxmlformats.org/officeDocument/2006/relationships/customXml" Target="../ink/ink8033.xml"/><Relationship Id="rId798" Type="http://schemas.openxmlformats.org/officeDocument/2006/relationships/image" Target="../media/image1744.png"/><Relationship Id="rId92" Type="http://schemas.openxmlformats.org/officeDocument/2006/relationships/customXml" Target="../ink/ink7798.xml"/><Relationship Id="rId213" Type="http://schemas.openxmlformats.org/officeDocument/2006/relationships/image" Target="../media/image6730.png"/><Relationship Id="rId420" Type="http://schemas.openxmlformats.org/officeDocument/2006/relationships/customXml" Target="../ink/ink7962.xml"/><Relationship Id="rId616" Type="http://schemas.openxmlformats.org/officeDocument/2006/relationships/customXml" Target="../ink/ink8061.xml"/><Relationship Id="rId658" Type="http://schemas.openxmlformats.org/officeDocument/2006/relationships/customXml" Target="../ink/ink8082.xml"/><Relationship Id="rId823" Type="http://schemas.openxmlformats.org/officeDocument/2006/relationships/customXml" Target="../ink/ink8165.xml"/><Relationship Id="rId865" Type="http://schemas.openxmlformats.org/officeDocument/2006/relationships/customXml" Target="../ink/ink8186.xml"/><Relationship Id="rId255" Type="http://schemas.openxmlformats.org/officeDocument/2006/relationships/image" Target="../media/image7130.png"/><Relationship Id="rId297" Type="http://schemas.openxmlformats.org/officeDocument/2006/relationships/image" Target="../media/image7430.png"/><Relationship Id="rId462" Type="http://schemas.openxmlformats.org/officeDocument/2006/relationships/customXml" Target="../ink/ink7984.xml"/><Relationship Id="rId518" Type="http://schemas.openxmlformats.org/officeDocument/2006/relationships/customXml" Target="../ink/ink8012.xml"/><Relationship Id="rId725" Type="http://schemas.openxmlformats.org/officeDocument/2006/relationships/customXml" Target="../ink/ink8116.xml"/><Relationship Id="rId115" Type="http://schemas.openxmlformats.org/officeDocument/2006/relationships/image" Target="../media/image5140.png"/><Relationship Id="rId157" Type="http://schemas.openxmlformats.org/officeDocument/2006/relationships/image" Target="../media/image5350.png"/><Relationship Id="rId322" Type="http://schemas.openxmlformats.org/officeDocument/2006/relationships/customXml" Target="../ink/ink7913.xml"/><Relationship Id="rId364" Type="http://schemas.openxmlformats.org/officeDocument/2006/relationships/customXml" Target="../ink/ink7934.xml"/><Relationship Id="rId767" Type="http://schemas.openxmlformats.org/officeDocument/2006/relationships/customXml" Target="../ink/ink8137.xml"/><Relationship Id="rId61" Type="http://schemas.openxmlformats.org/officeDocument/2006/relationships/image" Target="../media/image26710.png"/><Relationship Id="rId199" Type="http://schemas.openxmlformats.org/officeDocument/2006/relationships/image" Target="../media/image5670.png"/><Relationship Id="rId571" Type="http://schemas.openxmlformats.org/officeDocument/2006/relationships/image" Target="../media/image10550.png"/><Relationship Id="rId627" Type="http://schemas.openxmlformats.org/officeDocument/2006/relationships/image" Target="../media/image1453.png"/><Relationship Id="rId669" Type="http://schemas.openxmlformats.org/officeDocument/2006/relationships/image" Target="../media/image1499.png"/><Relationship Id="rId834" Type="http://schemas.openxmlformats.org/officeDocument/2006/relationships/image" Target="../media/image18140.png"/><Relationship Id="rId19" Type="http://schemas.openxmlformats.org/officeDocument/2006/relationships/image" Target="../media/image24610.png"/><Relationship Id="rId224" Type="http://schemas.openxmlformats.org/officeDocument/2006/relationships/customXml" Target="../ink/ink7864.xml"/><Relationship Id="rId266" Type="http://schemas.openxmlformats.org/officeDocument/2006/relationships/customXml" Target="../ink/ink7885.xml"/><Relationship Id="rId431" Type="http://schemas.openxmlformats.org/officeDocument/2006/relationships/image" Target="../media/image9440.png"/><Relationship Id="rId473" Type="http://schemas.openxmlformats.org/officeDocument/2006/relationships/image" Target="../media/image9840.png"/><Relationship Id="rId529" Type="http://schemas.openxmlformats.org/officeDocument/2006/relationships/image" Target="../media/image10320.png"/><Relationship Id="rId680" Type="http://schemas.openxmlformats.org/officeDocument/2006/relationships/customXml" Target="../ink/ink8093.xml"/><Relationship Id="rId736" Type="http://schemas.openxmlformats.org/officeDocument/2006/relationships/image" Target="../media/image1672.png"/><Relationship Id="rId30" Type="http://schemas.openxmlformats.org/officeDocument/2006/relationships/customXml" Target="../ink/ink7767.xml"/><Relationship Id="rId126" Type="http://schemas.openxmlformats.org/officeDocument/2006/relationships/customXml" Target="../ink/ink7815.xml"/><Relationship Id="rId168" Type="http://schemas.openxmlformats.org/officeDocument/2006/relationships/customXml" Target="../ink/ink7836.xml"/><Relationship Id="rId333" Type="http://schemas.openxmlformats.org/officeDocument/2006/relationships/image" Target="../media/image8730.png"/><Relationship Id="rId540" Type="http://schemas.openxmlformats.org/officeDocument/2006/relationships/customXml" Target="../ink/ink8023.xml"/><Relationship Id="rId778" Type="http://schemas.openxmlformats.org/officeDocument/2006/relationships/image" Target="../media/image1725.png"/><Relationship Id="rId72" Type="http://schemas.openxmlformats.org/officeDocument/2006/relationships/customXml" Target="../ink/ink7788.xml"/><Relationship Id="rId375" Type="http://schemas.openxmlformats.org/officeDocument/2006/relationships/image" Target="../media/image8990.png"/><Relationship Id="rId582" Type="http://schemas.openxmlformats.org/officeDocument/2006/relationships/customXml" Target="../ink/ink8044.xml"/><Relationship Id="rId638" Type="http://schemas.openxmlformats.org/officeDocument/2006/relationships/customXml" Target="../ink/ink8072.xml"/><Relationship Id="rId803" Type="http://schemas.openxmlformats.org/officeDocument/2006/relationships/customXml" Target="../ink/ink8155.xml"/><Relationship Id="rId845" Type="http://schemas.openxmlformats.org/officeDocument/2006/relationships/customXml" Target="../ink/ink8176.xml"/><Relationship Id="rId3" Type="http://schemas.openxmlformats.org/officeDocument/2006/relationships/image" Target="../media/image23810.png"/><Relationship Id="rId235" Type="http://schemas.openxmlformats.org/officeDocument/2006/relationships/image" Target="../media/image6880.png"/><Relationship Id="rId277" Type="http://schemas.openxmlformats.org/officeDocument/2006/relationships/image" Target="../media/image7280.png"/><Relationship Id="rId400" Type="http://schemas.openxmlformats.org/officeDocument/2006/relationships/customXml" Target="../ink/ink7952.xml"/><Relationship Id="rId442" Type="http://schemas.openxmlformats.org/officeDocument/2006/relationships/customXml" Target="../ink/ink7974.xml"/><Relationship Id="rId484" Type="http://schemas.openxmlformats.org/officeDocument/2006/relationships/customXml" Target="../ink/ink7995.xml"/><Relationship Id="rId705" Type="http://schemas.openxmlformats.org/officeDocument/2006/relationships/image" Target="../media/image1527.png"/><Relationship Id="rId137" Type="http://schemas.openxmlformats.org/officeDocument/2006/relationships/image" Target="../media/image5250.png"/><Relationship Id="rId302" Type="http://schemas.openxmlformats.org/officeDocument/2006/relationships/customXml" Target="../ink/ink7903.xml"/><Relationship Id="rId344" Type="http://schemas.openxmlformats.org/officeDocument/2006/relationships/customXml" Target="../ink/ink7924.xml"/><Relationship Id="rId691" Type="http://schemas.openxmlformats.org/officeDocument/2006/relationships/image" Target="../media/image1517.png"/><Relationship Id="rId747" Type="http://schemas.openxmlformats.org/officeDocument/2006/relationships/customXml" Target="../ink/ink8127.xml"/><Relationship Id="rId789" Type="http://schemas.openxmlformats.org/officeDocument/2006/relationships/customXml" Target="../ink/ink8148.xml"/><Relationship Id="rId41" Type="http://schemas.openxmlformats.org/officeDocument/2006/relationships/image" Target="../media/image25710.png"/><Relationship Id="rId83" Type="http://schemas.openxmlformats.org/officeDocument/2006/relationships/image" Target="../media/image28410.png"/><Relationship Id="rId179" Type="http://schemas.openxmlformats.org/officeDocument/2006/relationships/image" Target="../media/image5570.png"/><Relationship Id="rId386" Type="http://schemas.openxmlformats.org/officeDocument/2006/relationships/customXml" Target="../ink/ink7945.xml"/><Relationship Id="rId551" Type="http://schemas.openxmlformats.org/officeDocument/2006/relationships/image" Target="../media/image10440.png"/><Relationship Id="rId593" Type="http://schemas.openxmlformats.org/officeDocument/2006/relationships/image" Target="../media/image14140.png"/><Relationship Id="rId607" Type="http://schemas.openxmlformats.org/officeDocument/2006/relationships/image" Target="../media/image14390.png"/><Relationship Id="rId649" Type="http://schemas.openxmlformats.org/officeDocument/2006/relationships/image" Target="../media/image1485.png"/><Relationship Id="rId814" Type="http://schemas.openxmlformats.org/officeDocument/2006/relationships/image" Target="../media/image1757.png"/><Relationship Id="rId856" Type="http://schemas.openxmlformats.org/officeDocument/2006/relationships/image" Target="../media/image1867.png"/><Relationship Id="rId190" Type="http://schemas.openxmlformats.org/officeDocument/2006/relationships/customXml" Target="../ink/ink7847.xml"/><Relationship Id="rId204" Type="http://schemas.openxmlformats.org/officeDocument/2006/relationships/customXml" Target="../ink/ink7854.xml"/><Relationship Id="rId246" Type="http://schemas.openxmlformats.org/officeDocument/2006/relationships/customXml" Target="../ink/ink7875.xml"/><Relationship Id="rId288" Type="http://schemas.openxmlformats.org/officeDocument/2006/relationships/customXml" Target="../ink/ink7896.xml"/><Relationship Id="rId411" Type="http://schemas.openxmlformats.org/officeDocument/2006/relationships/image" Target="../media/image9340.png"/><Relationship Id="rId453" Type="http://schemas.openxmlformats.org/officeDocument/2006/relationships/image" Target="../media/image9730.png"/><Relationship Id="rId509" Type="http://schemas.openxmlformats.org/officeDocument/2006/relationships/image" Target="../media/image10040.png"/><Relationship Id="rId660" Type="http://schemas.openxmlformats.org/officeDocument/2006/relationships/customXml" Target="../ink/ink8083.xml"/><Relationship Id="rId106" Type="http://schemas.openxmlformats.org/officeDocument/2006/relationships/customXml" Target="../ink/ink7805.xml"/><Relationship Id="rId313" Type="http://schemas.openxmlformats.org/officeDocument/2006/relationships/image" Target="../media/image8460.png"/><Relationship Id="rId495" Type="http://schemas.openxmlformats.org/officeDocument/2006/relationships/image" Target="../media/image9960.png"/><Relationship Id="rId716" Type="http://schemas.openxmlformats.org/officeDocument/2006/relationships/image" Target="../media/image1535.png"/><Relationship Id="rId758" Type="http://schemas.openxmlformats.org/officeDocument/2006/relationships/image" Target="../media/image1713.png"/><Relationship Id="rId10" Type="http://schemas.openxmlformats.org/officeDocument/2006/relationships/customXml" Target="../ink/ink7757.xml"/><Relationship Id="rId52" Type="http://schemas.openxmlformats.org/officeDocument/2006/relationships/customXml" Target="../ink/ink7778.xml"/><Relationship Id="rId94" Type="http://schemas.openxmlformats.org/officeDocument/2006/relationships/customXml" Target="../ink/ink7799.xml"/><Relationship Id="rId148" Type="http://schemas.openxmlformats.org/officeDocument/2006/relationships/customXml" Target="../ink/ink7826.xml"/><Relationship Id="rId355" Type="http://schemas.openxmlformats.org/officeDocument/2006/relationships/image" Target="../media/image8850.png"/><Relationship Id="rId397" Type="http://schemas.openxmlformats.org/officeDocument/2006/relationships/image" Target="../media/image9260.png"/><Relationship Id="rId520" Type="http://schemas.openxmlformats.org/officeDocument/2006/relationships/customXml" Target="../ink/ink8013.xml"/><Relationship Id="rId562" Type="http://schemas.openxmlformats.org/officeDocument/2006/relationships/customXml" Target="../ink/ink8034.xml"/><Relationship Id="rId618" Type="http://schemas.openxmlformats.org/officeDocument/2006/relationships/customXml" Target="../ink/ink8062.xml"/><Relationship Id="rId825" Type="http://schemas.openxmlformats.org/officeDocument/2006/relationships/customXml" Target="../ink/ink8166.xml"/><Relationship Id="rId215" Type="http://schemas.openxmlformats.org/officeDocument/2006/relationships/image" Target="../media/image6740.png"/><Relationship Id="rId257" Type="http://schemas.openxmlformats.org/officeDocument/2006/relationships/image" Target="../media/image7140.png"/><Relationship Id="rId422" Type="http://schemas.openxmlformats.org/officeDocument/2006/relationships/customXml" Target="../ink/ink7963.xml"/><Relationship Id="rId464" Type="http://schemas.openxmlformats.org/officeDocument/2006/relationships/customXml" Target="../ink/ink7985.xml"/><Relationship Id="rId867" Type="http://schemas.openxmlformats.org/officeDocument/2006/relationships/customXml" Target="../ink/ink8187.xml"/><Relationship Id="rId299" Type="http://schemas.openxmlformats.org/officeDocument/2006/relationships/image" Target="../media/image7440.png"/><Relationship Id="rId727" Type="http://schemas.openxmlformats.org/officeDocument/2006/relationships/customXml" Target="../ink/ink8117.xml"/><Relationship Id="rId63" Type="http://schemas.openxmlformats.org/officeDocument/2006/relationships/image" Target="../media/image26810.png"/><Relationship Id="rId159" Type="http://schemas.openxmlformats.org/officeDocument/2006/relationships/image" Target="../media/image5420.png"/><Relationship Id="rId366" Type="http://schemas.openxmlformats.org/officeDocument/2006/relationships/customXml" Target="../ink/ink7935.xml"/><Relationship Id="rId573" Type="http://schemas.openxmlformats.org/officeDocument/2006/relationships/image" Target="../media/image10560.png"/><Relationship Id="rId780" Type="http://schemas.openxmlformats.org/officeDocument/2006/relationships/image" Target="../media/image1726.png"/><Relationship Id="rId226" Type="http://schemas.openxmlformats.org/officeDocument/2006/relationships/customXml" Target="../ink/ink7865.xml"/><Relationship Id="rId433" Type="http://schemas.openxmlformats.org/officeDocument/2006/relationships/image" Target="../media/image9450.png"/><Relationship Id="rId640" Type="http://schemas.openxmlformats.org/officeDocument/2006/relationships/customXml" Target="../ink/ink8073.xml"/><Relationship Id="rId738" Type="http://schemas.openxmlformats.org/officeDocument/2006/relationships/image" Target="../media/image1687.png"/><Relationship Id="rId74" Type="http://schemas.openxmlformats.org/officeDocument/2006/relationships/customXml" Target="../ink/ink7789.xml"/><Relationship Id="rId377" Type="http://schemas.openxmlformats.org/officeDocument/2006/relationships/image" Target="../media/image9010.png"/><Relationship Id="rId500" Type="http://schemas.openxmlformats.org/officeDocument/2006/relationships/customXml" Target="../ink/ink8003.xml"/><Relationship Id="rId584" Type="http://schemas.openxmlformats.org/officeDocument/2006/relationships/customXml" Target="../ink/ink8045.xml"/><Relationship Id="rId805" Type="http://schemas.openxmlformats.org/officeDocument/2006/relationships/customXml" Target="../ink/ink8156.xml"/><Relationship Id="rId5" Type="http://schemas.openxmlformats.org/officeDocument/2006/relationships/image" Target="../media/image23910.png"/><Relationship Id="rId237" Type="http://schemas.openxmlformats.org/officeDocument/2006/relationships/image" Target="../media/image6890.png"/><Relationship Id="rId791" Type="http://schemas.openxmlformats.org/officeDocument/2006/relationships/customXml" Target="../ink/ink8149.xml"/><Relationship Id="rId444" Type="http://schemas.openxmlformats.org/officeDocument/2006/relationships/customXml" Target="../ink/ink7975.xml"/><Relationship Id="rId651" Type="http://schemas.openxmlformats.org/officeDocument/2006/relationships/image" Target="../media/image1486.png"/><Relationship Id="rId749" Type="http://schemas.openxmlformats.org/officeDocument/2006/relationships/customXml" Target="../ink/ink8128.xml"/><Relationship Id="rId290" Type="http://schemas.openxmlformats.org/officeDocument/2006/relationships/customXml" Target="../ink/ink7897.xml"/><Relationship Id="rId304" Type="http://schemas.openxmlformats.org/officeDocument/2006/relationships/customXml" Target="../ink/ink7904.xml"/><Relationship Id="rId388" Type="http://schemas.openxmlformats.org/officeDocument/2006/relationships/customXml" Target="../ink/ink7946.xml"/><Relationship Id="rId511" Type="http://schemas.openxmlformats.org/officeDocument/2006/relationships/image" Target="../media/image10220.png"/><Relationship Id="rId609" Type="http://schemas.openxmlformats.org/officeDocument/2006/relationships/image" Target="../media/image14420.png"/><Relationship Id="rId85" Type="http://schemas.openxmlformats.org/officeDocument/2006/relationships/image" Target="../media/image28510.png"/><Relationship Id="rId150" Type="http://schemas.openxmlformats.org/officeDocument/2006/relationships/customXml" Target="../ink/ink7827.xml"/><Relationship Id="rId595" Type="http://schemas.openxmlformats.org/officeDocument/2006/relationships/image" Target="../media/image14330.png"/><Relationship Id="rId816" Type="http://schemas.openxmlformats.org/officeDocument/2006/relationships/image" Target="../media/image1758.png"/><Relationship Id="rId248" Type="http://schemas.openxmlformats.org/officeDocument/2006/relationships/customXml" Target="../ink/ink7876.xml"/><Relationship Id="rId455" Type="http://schemas.openxmlformats.org/officeDocument/2006/relationships/image" Target="../media/image9740.png"/><Relationship Id="rId662" Type="http://schemas.openxmlformats.org/officeDocument/2006/relationships/customXml" Target="../ink/ink8084.xml"/><Relationship Id="rId12" Type="http://schemas.openxmlformats.org/officeDocument/2006/relationships/customXml" Target="../ink/ink7758.xml"/><Relationship Id="rId108" Type="http://schemas.openxmlformats.org/officeDocument/2006/relationships/customXml" Target="../ink/ink7806.xml"/><Relationship Id="rId315" Type="http://schemas.openxmlformats.org/officeDocument/2006/relationships/image" Target="../media/image8470.png"/><Relationship Id="rId522" Type="http://schemas.openxmlformats.org/officeDocument/2006/relationships/customXml" Target="../ink/ink8014.xml"/><Relationship Id="rId96" Type="http://schemas.openxmlformats.org/officeDocument/2006/relationships/customXml" Target="../ink/ink7800.xml"/><Relationship Id="rId161" Type="http://schemas.openxmlformats.org/officeDocument/2006/relationships/image" Target="../media/image5430.png"/><Relationship Id="rId399" Type="http://schemas.openxmlformats.org/officeDocument/2006/relationships/image" Target="../media/image9270.png"/><Relationship Id="rId827" Type="http://schemas.openxmlformats.org/officeDocument/2006/relationships/customXml" Target="../ink/ink8167.xml"/><Relationship Id="rId259" Type="http://schemas.openxmlformats.org/officeDocument/2006/relationships/image" Target="../media/image7150.png"/><Relationship Id="rId466" Type="http://schemas.openxmlformats.org/officeDocument/2006/relationships/customXml" Target="../ink/ink7986.xml"/><Relationship Id="rId673" Type="http://schemas.openxmlformats.org/officeDocument/2006/relationships/image" Target="../media/image1505.png"/><Relationship Id="rId23" Type="http://schemas.openxmlformats.org/officeDocument/2006/relationships/image" Target="../media/image24810.png"/><Relationship Id="rId119" Type="http://schemas.openxmlformats.org/officeDocument/2006/relationships/image" Target="../media/image5160.png"/><Relationship Id="rId326" Type="http://schemas.openxmlformats.org/officeDocument/2006/relationships/customXml" Target="../ink/ink7915.xml"/><Relationship Id="rId533" Type="http://schemas.openxmlformats.org/officeDocument/2006/relationships/image" Target="../media/image10340.png"/><Relationship Id="rId740" Type="http://schemas.openxmlformats.org/officeDocument/2006/relationships/image" Target="../media/image1688.png"/><Relationship Id="rId838" Type="http://schemas.openxmlformats.org/officeDocument/2006/relationships/image" Target="../media/image1816.png"/><Relationship Id="rId172" Type="http://schemas.openxmlformats.org/officeDocument/2006/relationships/customXml" Target="../ink/ink7838.xml"/><Relationship Id="rId477" Type="http://schemas.openxmlformats.org/officeDocument/2006/relationships/image" Target="../media/image9860.png"/><Relationship Id="rId600" Type="http://schemas.openxmlformats.org/officeDocument/2006/relationships/customXml" Target="../ink/ink8053.xml"/><Relationship Id="rId684" Type="http://schemas.openxmlformats.org/officeDocument/2006/relationships/customXml" Target="../ink/ink8095.xml"/><Relationship Id="rId337" Type="http://schemas.openxmlformats.org/officeDocument/2006/relationships/image" Target="../media/image8750.png"/><Relationship Id="rId34" Type="http://schemas.openxmlformats.org/officeDocument/2006/relationships/customXml" Target="../ink/ink7769.xml"/><Relationship Id="rId544" Type="http://schemas.openxmlformats.org/officeDocument/2006/relationships/customXml" Target="../ink/ink8025.xml"/><Relationship Id="rId751" Type="http://schemas.openxmlformats.org/officeDocument/2006/relationships/customXml" Target="../ink/ink8129.xml"/><Relationship Id="rId849" Type="http://schemas.openxmlformats.org/officeDocument/2006/relationships/customXml" Target="../ink/ink8178.xml"/><Relationship Id="rId183" Type="http://schemas.openxmlformats.org/officeDocument/2006/relationships/image" Target="../media/image5590.png"/><Relationship Id="rId390" Type="http://schemas.openxmlformats.org/officeDocument/2006/relationships/customXml" Target="../ink/ink7947.xml"/><Relationship Id="rId404" Type="http://schemas.openxmlformats.org/officeDocument/2006/relationships/customXml" Target="../ink/ink7954.xml"/><Relationship Id="rId611" Type="http://schemas.openxmlformats.org/officeDocument/2006/relationships/image" Target="../media/image1443.png"/><Relationship Id="rId250" Type="http://schemas.openxmlformats.org/officeDocument/2006/relationships/customXml" Target="../ink/ink7877.xml"/><Relationship Id="rId488" Type="http://schemas.openxmlformats.org/officeDocument/2006/relationships/customXml" Target="../ink/ink7997.xml"/><Relationship Id="rId695" Type="http://schemas.openxmlformats.org/officeDocument/2006/relationships/image" Target="../media/image1519.png"/><Relationship Id="rId709" Type="http://schemas.openxmlformats.org/officeDocument/2006/relationships/image" Target="../media/image1529.png"/><Relationship Id="rId45" Type="http://schemas.openxmlformats.org/officeDocument/2006/relationships/image" Target="../media/image25910.png"/><Relationship Id="rId110" Type="http://schemas.openxmlformats.org/officeDocument/2006/relationships/customXml" Target="../ink/ink7807.xml"/><Relationship Id="rId348" Type="http://schemas.openxmlformats.org/officeDocument/2006/relationships/customXml" Target="../ink/ink7926.xml"/><Relationship Id="rId555" Type="http://schemas.openxmlformats.org/officeDocument/2006/relationships/image" Target="../media/image10460.png"/><Relationship Id="rId762" Type="http://schemas.openxmlformats.org/officeDocument/2006/relationships/image" Target="../media/image1715.png"/><Relationship Id="rId194" Type="http://schemas.openxmlformats.org/officeDocument/2006/relationships/customXml" Target="../ink/ink7849.xml"/><Relationship Id="rId208" Type="http://schemas.openxmlformats.org/officeDocument/2006/relationships/customXml" Target="../ink/ink7856.xml"/><Relationship Id="rId415" Type="http://schemas.openxmlformats.org/officeDocument/2006/relationships/image" Target="../media/image9360.png"/><Relationship Id="rId622" Type="http://schemas.openxmlformats.org/officeDocument/2006/relationships/customXml" Target="../ink/ink8064.xml"/><Relationship Id="rId261" Type="http://schemas.openxmlformats.org/officeDocument/2006/relationships/image" Target="../media/image7190.png"/><Relationship Id="rId499" Type="http://schemas.openxmlformats.org/officeDocument/2006/relationships/image" Target="../media/image9980.png"/><Relationship Id="rId56" Type="http://schemas.openxmlformats.org/officeDocument/2006/relationships/customXml" Target="../ink/ink7780.xml"/><Relationship Id="rId359" Type="http://schemas.openxmlformats.org/officeDocument/2006/relationships/image" Target="../media/image8870.png"/><Relationship Id="rId566" Type="http://schemas.openxmlformats.org/officeDocument/2006/relationships/customXml" Target="../ink/ink8036.xml"/><Relationship Id="rId773" Type="http://schemas.openxmlformats.org/officeDocument/2006/relationships/customXml" Target="../ink/ink8140.xml"/><Relationship Id="rId121" Type="http://schemas.openxmlformats.org/officeDocument/2006/relationships/image" Target="../media/image5170.png"/><Relationship Id="rId219" Type="http://schemas.openxmlformats.org/officeDocument/2006/relationships/image" Target="../media/image6760.png"/><Relationship Id="rId426" Type="http://schemas.openxmlformats.org/officeDocument/2006/relationships/customXml" Target="../ink/ink7966.xml"/><Relationship Id="rId633" Type="http://schemas.openxmlformats.org/officeDocument/2006/relationships/image" Target="../media/image1456.png"/><Relationship Id="rId840" Type="http://schemas.openxmlformats.org/officeDocument/2006/relationships/image" Target="../media/image1817.png"/><Relationship Id="rId67" Type="http://schemas.openxmlformats.org/officeDocument/2006/relationships/image" Target="../media/image27010.png"/><Relationship Id="rId272" Type="http://schemas.openxmlformats.org/officeDocument/2006/relationships/customXml" Target="../ink/ink7888.xml"/><Relationship Id="rId577" Type="http://schemas.openxmlformats.org/officeDocument/2006/relationships/image" Target="../media/image10580.png"/><Relationship Id="rId700" Type="http://schemas.openxmlformats.org/officeDocument/2006/relationships/customXml" Target="../ink/ink8103.xml"/><Relationship Id="rId132" Type="http://schemas.openxmlformats.org/officeDocument/2006/relationships/customXml" Target="../ink/ink7818.xml"/><Relationship Id="rId784" Type="http://schemas.openxmlformats.org/officeDocument/2006/relationships/image" Target="../media/image1735.png"/><Relationship Id="rId437" Type="http://schemas.openxmlformats.org/officeDocument/2006/relationships/image" Target="../media/image9640.png"/><Relationship Id="rId644" Type="http://schemas.openxmlformats.org/officeDocument/2006/relationships/customXml" Target="../ink/ink8075.xml"/><Relationship Id="rId851" Type="http://schemas.openxmlformats.org/officeDocument/2006/relationships/customXml" Target="../ink/ink8179.xml"/><Relationship Id="rId283" Type="http://schemas.openxmlformats.org/officeDocument/2006/relationships/image" Target="../media/image7320.png"/><Relationship Id="rId490" Type="http://schemas.openxmlformats.org/officeDocument/2006/relationships/customXml" Target="../ink/ink7998.xml"/><Relationship Id="rId504" Type="http://schemas.openxmlformats.org/officeDocument/2006/relationships/customXml" Target="../ink/ink8005.xml"/><Relationship Id="rId711" Type="http://schemas.openxmlformats.org/officeDocument/2006/relationships/image" Target="../media/image1533.png"/><Relationship Id="rId78" Type="http://schemas.openxmlformats.org/officeDocument/2006/relationships/customXml" Target="../ink/ink7791.xml"/><Relationship Id="rId143" Type="http://schemas.openxmlformats.org/officeDocument/2006/relationships/image" Target="../media/image5280.png"/><Relationship Id="rId350" Type="http://schemas.openxmlformats.org/officeDocument/2006/relationships/customXml" Target="../ink/ink7927.xml"/><Relationship Id="rId588" Type="http://schemas.openxmlformats.org/officeDocument/2006/relationships/customXml" Target="../ink/ink8047.xml"/><Relationship Id="rId795" Type="http://schemas.openxmlformats.org/officeDocument/2006/relationships/customXml" Target="../ink/ink8151.xml"/><Relationship Id="rId809" Type="http://schemas.openxmlformats.org/officeDocument/2006/relationships/customXml" Target="../ink/ink8158.xml"/><Relationship Id="rId9" Type="http://schemas.openxmlformats.org/officeDocument/2006/relationships/image" Target="../media/image24110.png"/><Relationship Id="rId210" Type="http://schemas.openxmlformats.org/officeDocument/2006/relationships/customXml" Target="../ink/ink7857.xml"/><Relationship Id="rId448" Type="http://schemas.openxmlformats.org/officeDocument/2006/relationships/customXml" Target="../ink/ink7977.xml"/><Relationship Id="rId655" Type="http://schemas.openxmlformats.org/officeDocument/2006/relationships/image" Target="../media/image1488.png"/><Relationship Id="rId862" Type="http://schemas.openxmlformats.org/officeDocument/2006/relationships/image" Target="../media/image1872.png"/><Relationship Id="rId294" Type="http://schemas.openxmlformats.org/officeDocument/2006/relationships/customXml" Target="../ink/ink7899.xml"/><Relationship Id="rId308" Type="http://schemas.openxmlformats.org/officeDocument/2006/relationships/customXml" Target="../ink/ink7906.xml"/><Relationship Id="rId515" Type="http://schemas.openxmlformats.org/officeDocument/2006/relationships/image" Target="../media/image10240.png"/><Relationship Id="rId722" Type="http://schemas.openxmlformats.org/officeDocument/2006/relationships/image" Target="../media/image1663.png"/><Relationship Id="rId89" Type="http://schemas.openxmlformats.org/officeDocument/2006/relationships/image" Target="../media/image2920.png"/><Relationship Id="rId154" Type="http://schemas.openxmlformats.org/officeDocument/2006/relationships/customXml" Target="../ink/ink7829.xml"/><Relationship Id="rId361" Type="http://schemas.openxmlformats.org/officeDocument/2006/relationships/image" Target="../media/image8880.png"/><Relationship Id="rId599" Type="http://schemas.openxmlformats.org/officeDocument/2006/relationships/image" Target="../media/image14350.png"/><Relationship Id="rId459" Type="http://schemas.openxmlformats.org/officeDocument/2006/relationships/image" Target="../media/image9760.png"/><Relationship Id="rId666" Type="http://schemas.openxmlformats.org/officeDocument/2006/relationships/customXml" Target="../ink/ink8086.xml"/><Relationship Id="rId873" Type="http://schemas.openxmlformats.org/officeDocument/2006/relationships/customXml" Target="../ink/ink8190.xml"/><Relationship Id="rId16" Type="http://schemas.openxmlformats.org/officeDocument/2006/relationships/customXml" Target="../ink/ink7760.xml"/><Relationship Id="rId221" Type="http://schemas.openxmlformats.org/officeDocument/2006/relationships/image" Target="../media/image6810.png"/><Relationship Id="rId319" Type="http://schemas.openxmlformats.org/officeDocument/2006/relationships/image" Target="../media/image8490.png"/><Relationship Id="rId526" Type="http://schemas.openxmlformats.org/officeDocument/2006/relationships/customXml" Target="../ink/ink8016.xml"/><Relationship Id="rId733" Type="http://schemas.openxmlformats.org/officeDocument/2006/relationships/customXml" Target="../ink/ink8120.xml"/><Relationship Id="rId165" Type="http://schemas.openxmlformats.org/officeDocument/2006/relationships/image" Target="../media/image5450.png"/><Relationship Id="rId372" Type="http://schemas.openxmlformats.org/officeDocument/2006/relationships/customXml" Target="../ink/ink7938.xml"/><Relationship Id="rId677" Type="http://schemas.openxmlformats.org/officeDocument/2006/relationships/image" Target="../media/image1507.png"/><Relationship Id="rId800" Type="http://schemas.openxmlformats.org/officeDocument/2006/relationships/image" Target="../media/image1745.png"/><Relationship Id="rId232" Type="http://schemas.openxmlformats.org/officeDocument/2006/relationships/customXml" Target="../ink/ink7868.xml"/><Relationship Id="rId27" Type="http://schemas.openxmlformats.org/officeDocument/2006/relationships/image" Target="../media/image25010.png"/><Relationship Id="rId537" Type="http://schemas.openxmlformats.org/officeDocument/2006/relationships/image" Target="../media/image10360.png"/><Relationship Id="rId744" Type="http://schemas.openxmlformats.org/officeDocument/2006/relationships/image" Target="../media/image1692.png"/><Relationship Id="rId80" Type="http://schemas.openxmlformats.org/officeDocument/2006/relationships/customXml" Target="../ink/ink7792.xml"/><Relationship Id="rId176" Type="http://schemas.openxmlformats.org/officeDocument/2006/relationships/customXml" Target="../ink/ink7840.xml"/><Relationship Id="rId383" Type="http://schemas.openxmlformats.org/officeDocument/2006/relationships/image" Target="../media/image9040.png"/><Relationship Id="rId590" Type="http://schemas.openxmlformats.org/officeDocument/2006/relationships/customXml" Target="../ink/ink8048.xml"/><Relationship Id="rId604" Type="http://schemas.openxmlformats.org/officeDocument/2006/relationships/customXml" Target="../ink/ink8055.xml"/><Relationship Id="rId811" Type="http://schemas.openxmlformats.org/officeDocument/2006/relationships/customXml" Target="../ink/ink8159.xml"/><Relationship Id="rId243" Type="http://schemas.openxmlformats.org/officeDocument/2006/relationships/image" Target="../media/image6920.png"/><Relationship Id="rId450" Type="http://schemas.openxmlformats.org/officeDocument/2006/relationships/customXml" Target="../ink/ink7978.xml"/><Relationship Id="rId688" Type="http://schemas.openxmlformats.org/officeDocument/2006/relationships/customXml" Target="../ink/ink8097.xml"/><Relationship Id="rId38" Type="http://schemas.openxmlformats.org/officeDocument/2006/relationships/customXml" Target="../ink/ink7771.xml"/><Relationship Id="rId103" Type="http://schemas.openxmlformats.org/officeDocument/2006/relationships/image" Target="../media/image2990.png"/><Relationship Id="rId310" Type="http://schemas.openxmlformats.org/officeDocument/2006/relationships/customXml" Target="../ink/ink7907.xml"/><Relationship Id="rId548" Type="http://schemas.openxmlformats.org/officeDocument/2006/relationships/customXml" Target="../ink/ink8027.xml"/><Relationship Id="rId755" Type="http://schemas.openxmlformats.org/officeDocument/2006/relationships/customXml" Target="../ink/ink8131.xml"/><Relationship Id="rId91" Type="http://schemas.openxmlformats.org/officeDocument/2006/relationships/image" Target="../media/image2930.png"/><Relationship Id="rId187" Type="http://schemas.openxmlformats.org/officeDocument/2006/relationships/image" Target="../media/image5610.png"/><Relationship Id="rId394" Type="http://schemas.openxmlformats.org/officeDocument/2006/relationships/customXml" Target="../ink/ink7949.xml"/><Relationship Id="rId408" Type="http://schemas.openxmlformats.org/officeDocument/2006/relationships/customXml" Target="../ink/ink7956.xml"/><Relationship Id="rId615" Type="http://schemas.openxmlformats.org/officeDocument/2006/relationships/image" Target="../media/image1445.png"/><Relationship Id="rId822" Type="http://schemas.openxmlformats.org/officeDocument/2006/relationships/image" Target="../media/image17940.png"/><Relationship Id="rId254" Type="http://schemas.openxmlformats.org/officeDocument/2006/relationships/customXml" Target="../ink/ink7879.xml"/><Relationship Id="rId699" Type="http://schemas.openxmlformats.org/officeDocument/2006/relationships/image" Target="../media/image1524.png"/><Relationship Id="rId49" Type="http://schemas.openxmlformats.org/officeDocument/2006/relationships/image" Target="../media/image26110.png"/><Relationship Id="rId114" Type="http://schemas.openxmlformats.org/officeDocument/2006/relationships/customXml" Target="../ink/ink7809.xml"/><Relationship Id="rId461" Type="http://schemas.openxmlformats.org/officeDocument/2006/relationships/image" Target="../media/image9770.png"/><Relationship Id="rId559" Type="http://schemas.openxmlformats.org/officeDocument/2006/relationships/image" Target="../media/image10480.png"/><Relationship Id="rId766" Type="http://schemas.openxmlformats.org/officeDocument/2006/relationships/image" Target="../media/image1717.png"/><Relationship Id="rId198" Type="http://schemas.openxmlformats.org/officeDocument/2006/relationships/customXml" Target="../ink/ink7851.xml"/><Relationship Id="rId321" Type="http://schemas.openxmlformats.org/officeDocument/2006/relationships/image" Target="../media/image8510.png"/><Relationship Id="rId419" Type="http://schemas.openxmlformats.org/officeDocument/2006/relationships/image" Target="../media/image9380.png"/><Relationship Id="rId626" Type="http://schemas.openxmlformats.org/officeDocument/2006/relationships/customXml" Target="../ink/ink8066.xml"/><Relationship Id="rId833" Type="http://schemas.openxmlformats.org/officeDocument/2006/relationships/customXml" Target="../ink/ink8170.xml"/><Relationship Id="rId265" Type="http://schemas.openxmlformats.org/officeDocument/2006/relationships/image" Target="../media/image7220.png"/><Relationship Id="rId472" Type="http://schemas.openxmlformats.org/officeDocument/2006/relationships/customXml" Target="../ink/ink7989.xml"/><Relationship Id="rId125" Type="http://schemas.openxmlformats.org/officeDocument/2006/relationships/image" Target="../media/image5190.png"/><Relationship Id="rId332" Type="http://schemas.openxmlformats.org/officeDocument/2006/relationships/customXml" Target="../ink/ink7918.xml"/><Relationship Id="rId777" Type="http://schemas.openxmlformats.org/officeDocument/2006/relationships/customXml" Target="../ink/ink8142.xml"/><Relationship Id="rId637" Type="http://schemas.openxmlformats.org/officeDocument/2006/relationships/image" Target="../media/image1458.png"/><Relationship Id="rId844" Type="http://schemas.openxmlformats.org/officeDocument/2006/relationships/image" Target="../media/image1818.png"/><Relationship Id="rId276" Type="http://schemas.openxmlformats.org/officeDocument/2006/relationships/customXml" Target="../ink/ink7890.xml"/><Relationship Id="rId483" Type="http://schemas.openxmlformats.org/officeDocument/2006/relationships/image" Target="../media/image9890.png"/><Relationship Id="rId690" Type="http://schemas.openxmlformats.org/officeDocument/2006/relationships/customXml" Target="../ink/ink8098.xml"/><Relationship Id="rId704" Type="http://schemas.openxmlformats.org/officeDocument/2006/relationships/customXml" Target="../ink/ink8105.xml"/><Relationship Id="rId40" Type="http://schemas.openxmlformats.org/officeDocument/2006/relationships/customXml" Target="../ink/ink7772.xml"/><Relationship Id="rId136" Type="http://schemas.openxmlformats.org/officeDocument/2006/relationships/customXml" Target="../ink/ink7820.xml"/><Relationship Id="rId343" Type="http://schemas.openxmlformats.org/officeDocument/2006/relationships/image" Target="../media/image8780.png"/><Relationship Id="rId550" Type="http://schemas.openxmlformats.org/officeDocument/2006/relationships/customXml" Target="../ink/ink8028.xml"/><Relationship Id="rId788" Type="http://schemas.openxmlformats.org/officeDocument/2006/relationships/image" Target="../media/image1737.png"/><Relationship Id="rId203" Type="http://schemas.openxmlformats.org/officeDocument/2006/relationships/image" Target="../media/image6680.png"/><Relationship Id="rId648" Type="http://schemas.openxmlformats.org/officeDocument/2006/relationships/customXml" Target="../ink/ink8077.xml"/><Relationship Id="rId855" Type="http://schemas.openxmlformats.org/officeDocument/2006/relationships/customXml" Target="../ink/ink8181.xml"/><Relationship Id="rId287" Type="http://schemas.openxmlformats.org/officeDocument/2006/relationships/image" Target="../media/image7370.png"/><Relationship Id="rId410" Type="http://schemas.openxmlformats.org/officeDocument/2006/relationships/customXml" Target="../ink/ink7957.xml"/><Relationship Id="rId494" Type="http://schemas.openxmlformats.org/officeDocument/2006/relationships/customXml" Target="../ink/ink8000.xml"/><Relationship Id="rId508" Type="http://schemas.openxmlformats.org/officeDocument/2006/relationships/customXml" Target="../ink/ink8007.xml"/><Relationship Id="rId715" Type="http://schemas.openxmlformats.org/officeDocument/2006/relationships/customXml" Target="../ink/ink8111.xml"/><Relationship Id="rId147" Type="http://schemas.openxmlformats.org/officeDocument/2006/relationships/image" Target="../media/image5300.png"/><Relationship Id="rId354" Type="http://schemas.openxmlformats.org/officeDocument/2006/relationships/customXml" Target="../ink/ink7929.xml"/><Relationship Id="rId799" Type="http://schemas.openxmlformats.org/officeDocument/2006/relationships/customXml" Target="../ink/ink8153.xml"/><Relationship Id="rId51" Type="http://schemas.openxmlformats.org/officeDocument/2006/relationships/image" Target="../media/image26210.png"/><Relationship Id="rId561" Type="http://schemas.openxmlformats.org/officeDocument/2006/relationships/image" Target="../media/image10490.png"/><Relationship Id="rId659" Type="http://schemas.openxmlformats.org/officeDocument/2006/relationships/image" Target="../media/image1494.png"/><Relationship Id="rId866" Type="http://schemas.openxmlformats.org/officeDocument/2006/relationships/image" Target="../media/image1874.png"/><Relationship Id="rId214" Type="http://schemas.openxmlformats.org/officeDocument/2006/relationships/customXml" Target="../ink/ink7859.xml"/><Relationship Id="rId298" Type="http://schemas.openxmlformats.org/officeDocument/2006/relationships/customXml" Target="../ink/ink7901.xml"/><Relationship Id="rId421" Type="http://schemas.openxmlformats.org/officeDocument/2006/relationships/image" Target="../media/image9390.png"/><Relationship Id="rId519" Type="http://schemas.openxmlformats.org/officeDocument/2006/relationships/image" Target="../media/image10260.png"/><Relationship Id="rId158" Type="http://schemas.openxmlformats.org/officeDocument/2006/relationships/customXml" Target="../ink/ink7831.xml"/><Relationship Id="rId726" Type="http://schemas.openxmlformats.org/officeDocument/2006/relationships/image" Target="../media/image1665.png"/><Relationship Id="rId62" Type="http://schemas.openxmlformats.org/officeDocument/2006/relationships/customXml" Target="../ink/ink7783.xml"/><Relationship Id="rId365" Type="http://schemas.openxmlformats.org/officeDocument/2006/relationships/image" Target="../media/image8910.png"/><Relationship Id="rId572" Type="http://schemas.openxmlformats.org/officeDocument/2006/relationships/customXml" Target="../ink/ink8039.xml"/><Relationship Id="rId225" Type="http://schemas.openxmlformats.org/officeDocument/2006/relationships/image" Target="../media/image6830.png"/><Relationship Id="rId432" Type="http://schemas.openxmlformats.org/officeDocument/2006/relationships/customXml" Target="../ink/ink7969.xml"/><Relationship Id="rId737" Type="http://schemas.openxmlformats.org/officeDocument/2006/relationships/customXml" Target="../ink/ink8122.xml"/><Relationship Id="rId73" Type="http://schemas.openxmlformats.org/officeDocument/2006/relationships/image" Target="../media/image27910.png"/><Relationship Id="rId169" Type="http://schemas.openxmlformats.org/officeDocument/2006/relationships/image" Target="../media/image5470.png"/><Relationship Id="rId376" Type="http://schemas.openxmlformats.org/officeDocument/2006/relationships/customXml" Target="../ink/ink7940.xml"/><Relationship Id="rId583" Type="http://schemas.openxmlformats.org/officeDocument/2006/relationships/image" Target="../media/image14070.png"/><Relationship Id="rId790" Type="http://schemas.openxmlformats.org/officeDocument/2006/relationships/image" Target="../media/image1738.png"/><Relationship Id="rId804" Type="http://schemas.openxmlformats.org/officeDocument/2006/relationships/image" Target="../media/image1747.png"/><Relationship Id="rId4" Type="http://schemas.openxmlformats.org/officeDocument/2006/relationships/customXml" Target="../ink/ink7754.xml"/><Relationship Id="rId236" Type="http://schemas.openxmlformats.org/officeDocument/2006/relationships/customXml" Target="../ink/ink7870.xml"/><Relationship Id="rId443" Type="http://schemas.openxmlformats.org/officeDocument/2006/relationships/image" Target="../media/image9670.png"/><Relationship Id="rId650" Type="http://schemas.openxmlformats.org/officeDocument/2006/relationships/customXml" Target="../ink/ink8078.xml"/><Relationship Id="rId303" Type="http://schemas.openxmlformats.org/officeDocument/2006/relationships/image" Target="../media/image7810.png"/><Relationship Id="rId748" Type="http://schemas.openxmlformats.org/officeDocument/2006/relationships/image" Target="../media/image1694.png"/><Relationship Id="rId84" Type="http://schemas.openxmlformats.org/officeDocument/2006/relationships/customXml" Target="../ink/ink7794.xml"/><Relationship Id="rId387" Type="http://schemas.openxmlformats.org/officeDocument/2006/relationships/image" Target="../media/image9060.png"/><Relationship Id="rId510" Type="http://schemas.openxmlformats.org/officeDocument/2006/relationships/customXml" Target="../ink/ink8008.xml"/><Relationship Id="rId594" Type="http://schemas.openxmlformats.org/officeDocument/2006/relationships/customXml" Target="../ink/ink8050.xml"/><Relationship Id="rId608" Type="http://schemas.openxmlformats.org/officeDocument/2006/relationships/customXml" Target="../ink/ink8057.xml"/><Relationship Id="rId815" Type="http://schemas.openxmlformats.org/officeDocument/2006/relationships/customXml" Target="../ink/ink8161.xml"/><Relationship Id="rId247" Type="http://schemas.openxmlformats.org/officeDocument/2006/relationships/image" Target="../media/image7080.png"/><Relationship Id="rId107" Type="http://schemas.openxmlformats.org/officeDocument/2006/relationships/image" Target="../media/image3010.png"/><Relationship Id="rId454" Type="http://schemas.openxmlformats.org/officeDocument/2006/relationships/customXml" Target="../ink/ink7980.xml"/><Relationship Id="rId661" Type="http://schemas.openxmlformats.org/officeDocument/2006/relationships/image" Target="../media/image1495.png"/><Relationship Id="rId759" Type="http://schemas.openxmlformats.org/officeDocument/2006/relationships/customXml" Target="../ink/ink8133.xml"/><Relationship Id="rId11" Type="http://schemas.openxmlformats.org/officeDocument/2006/relationships/image" Target="../media/image24210.png"/><Relationship Id="rId314" Type="http://schemas.openxmlformats.org/officeDocument/2006/relationships/customXml" Target="../ink/ink7909.xml"/><Relationship Id="rId398" Type="http://schemas.openxmlformats.org/officeDocument/2006/relationships/customXml" Target="../ink/ink7951.xml"/><Relationship Id="rId521" Type="http://schemas.openxmlformats.org/officeDocument/2006/relationships/image" Target="../media/image10270.png"/><Relationship Id="rId619" Type="http://schemas.openxmlformats.org/officeDocument/2006/relationships/image" Target="../media/image1447.png"/><Relationship Id="rId95" Type="http://schemas.openxmlformats.org/officeDocument/2006/relationships/image" Target="../media/image2950.png"/><Relationship Id="rId160" Type="http://schemas.openxmlformats.org/officeDocument/2006/relationships/customXml" Target="../ink/ink7832.xml"/><Relationship Id="rId826" Type="http://schemas.openxmlformats.org/officeDocument/2006/relationships/image" Target="../media/image17960.png"/><Relationship Id="rId258" Type="http://schemas.openxmlformats.org/officeDocument/2006/relationships/customXml" Target="../ink/ink7881.xml"/><Relationship Id="rId465" Type="http://schemas.openxmlformats.org/officeDocument/2006/relationships/image" Target="../media/image9790.png"/><Relationship Id="rId672" Type="http://schemas.openxmlformats.org/officeDocument/2006/relationships/customXml" Target="../ink/ink8089.xml"/><Relationship Id="rId22" Type="http://schemas.openxmlformats.org/officeDocument/2006/relationships/customXml" Target="../ink/ink7763.xml"/><Relationship Id="rId118" Type="http://schemas.openxmlformats.org/officeDocument/2006/relationships/customXml" Target="../ink/ink7811.xml"/><Relationship Id="rId325" Type="http://schemas.openxmlformats.org/officeDocument/2006/relationships/image" Target="../media/image8530.png"/><Relationship Id="rId532" Type="http://schemas.openxmlformats.org/officeDocument/2006/relationships/customXml" Target="../ink/ink8019.xml"/><Relationship Id="rId171" Type="http://schemas.openxmlformats.org/officeDocument/2006/relationships/image" Target="../media/image5480.png"/><Relationship Id="rId837" Type="http://schemas.openxmlformats.org/officeDocument/2006/relationships/customXml" Target="../ink/ink8172.xml"/><Relationship Id="rId269" Type="http://schemas.openxmlformats.org/officeDocument/2006/relationships/image" Target="../media/image7240.png"/><Relationship Id="rId476" Type="http://schemas.openxmlformats.org/officeDocument/2006/relationships/customXml" Target="../ink/ink7991.xml"/><Relationship Id="rId683" Type="http://schemas.openxmlformats.org/officeDocument/2006/relationships/image" Target="../media/image1513.png"/><Relationship Id="rId33" Type="http://schemas.openxmlformats.org/officeDocument/2006/relationships/image" Target="../media/image25310.png"/><Relationship Id="rId129" Type="http://schemas.openxmlformats.org/officeDocument/2006/relationships/image" Target="../media/image5210.png"/><Relationship Id="rId336" Type="http://schemas.openxmlformats.org/officeDocument/2006/relationships/customXml" Target="../ink/ink7920.xml"/><Relationship Id="rId543" Type="http://schemas.openxmlformats.org/officeDocument/2006/relationships/image" Target="../media/image10390.png"/><Relationship Id="rId182" Type="http://schemas.openxmlformats.org/officeDocument/2006/relationships/customXml" Target="../ink/ink7843.xml"/><Relationship Id="rId403" Type="http://schemas.openxmlformats.org/officeDocument/2006/relationships/image" Target="../media/image9290.png"/><Relationship Id="rId750" Type="http://schemas.openxmlformats.org/officeDocument/2006/relationships/image" Target="../media/image1695.png"/><Relationship Id="rId848" Type="http://schemas.openxmlformats.org/officeDocument/2006/relationships/image" Target="../media/image1822.png"/><Relationship Id="rId487" Type="http://schemas.openxmlformats.org/officeDocument/2006/relationships/image" Target="../media/image9920.png"/><Relationship Id="rId610" Type="http://schemas.openxmlformats.org/officeDocument/2006/relationships/customXml" Target="../ink/ink8058.xml"/><Relationship Id="rId694" Type="http://schemas.openxmlformats.org/officeDocument/2006/relationships/customXml" Target="../ink/ink8100.xml"/><Relationship Id="rId708" Type="http://schemas.openxmlformats.org/officeDocument/2006/relationships/customXml" Target="../ink/ink8107.xml"/><Relationship Id="rId347" Type="http://schemas.openxmlformats.org/officeDocument/2006/relationships/image" Target="../media/image8810.png"/><Relationship Id="rId44" Type="http://schemas.openxmlformats.org/officeDocument/2006/relationships/customXml" Target="../ink/ink7774.xml"/><Relationship Id="rId554" Type="http://schemas.openxmlformats.org/officeDocument/2006/relationships/customXml" Target="../ink/ink8030.xml"/><Relationship Id="rId761" Type="http://schemas.openxmlformats.org/officeDocument/2006/relationships/customXml" Target="../ink/ink8134.xml"/><Relationship Id="rId859" Type="http://schemas.openxmlformats.org/officeDocument/2006/relationships/customXml" Target="../ink/ink8183.xml"/><Relationship Id="rId193" Type="http://schemas.openxmlformats.org/officeDocument/2006/relationships/image" Target="../media/image5640.png"/><Relationship Id="rId207" Type="http://schemas.openxmlformats.org/officeDocument/2006/relationships/image" Target="../media/image6700.png"/><Relationship Id="rId414" Type="http://schemas.openxmlformats.org/officeDocument/2006/relationships/customXml" Target="../ink/ink7959.xml"/><Relationship Id="rId498" Type="http://schemas.openxmlformats.org/officeDocument/2006/relationships/customXml" Target="../ink/ink8002.xml"/><Relationship Id="rId621" Type="http://schemas.openxmlformats.org/officeDocument/2006/relationships/image" Target="../media/image1448.png"/><Relationship Id="rId260" Type="http://schemas.openxmlformats.org/officeDocument/2006/relationships/customXml" Target="../ink/ink7882.xml"/><Relationship Id="rId719" Type="http://schemas.openxmlformats.org/officeDocument/2006/relationships/customXml" Target="../ink/ink8113.xml"/><Relationship Id="rId55" Type="http://schemas.openxmlformats.org/officeDocument/2006/relationships/image" Target="../media/image26410.png"/><Relationship Id="rId120" Type="http://schemas.openxmlformats.org/officeDocument/2006/relationships/customXml" Target="../ink/ink7812.xml"/><Relationship Id="rId358" Type="http://schemas.openxmlformats.org/officeDocument/2006/relationships/customXml" Target="../ink/ink7931.xml"/><Relationship Id="rId565" Type="http://schemas.openxmlformats.org/officeDocument/2006/relationships/image" Target="../media/image10520.png"/><Relationship Id="rId772" Type="http://schemas.openxmlformats.org/officeDocument/2006/relationships/image" Target="../media/image1722.png"/><Relationship Id="rId218" Type="http://schemas.openxmlformats.org/officeDocument/2006/relationships/customXml" Target="../ink/ink7861.xml"/><Relationship Id="rId425" Type="http://schemas.openxmlformats.org/officeDocument/2006/relationships/customXml" Target="../ink/ink7965.xml"/><Relationship Id="rId632" Type="http://schemas.openxmlformats.org/officeDocument/2006/relationships/customXml" Target="../ink/ink8069.xml"/><Relationship Id="rId271" Type="http://schemas.openxmlformats.org/officeDocument/2006/relationships/image" Target="../media/image7250.png"/><Relationship Id="rId66" Type="http://schemas.openxmlformats.org/officeDocument/2006/relationships/customXml" Target="../ink/ink7785.xml"/><Relationship Id="rId131" Type="http://schemas.openxmlformats.org/officeDocument/2006/relationships/image" Target="../media/image5220.png"/><Relationship Id="rId369" Type="http://schemas.openxmlformats.org/officeDocument/2006/relationships/image" Target="../media/image8930.png"/><Relationship Id="rId576" Type="http://schemas.openxmlformats.org/officeDocument/2006/relationships/customXml" Target="../ink/ink8041.xml"/><Relationship Id="rId783" Type="http://schemas.openxmlformats.org/officeDocument/2006/relationships/customXml" Target="../ink/ink8145.xml"/><Relationship Id="rId229" Type="http://schemas.openxmlformats.org/officeDocument/2006/relationships/image" Target="../media/image6850.png"/><Relationship Id="rId436" Type="http://schemas.openxmlformats.org/officeDocument/2006/relationships/customXml" Target="../ink/ink7971.xml"/><Relationship Id="rId643" Type="http://schemas.openxmlformats.org/officeDocument/2006/relationships/image" Target="../media/image1482.png"/><Relationship Id="rId850" Type="http://schemas.openxmlformats.org/officeDocument/2006/relationships/image" Target="../media/image1823.png"/><Relationship Id="rId77" Type="http://schemas.openxmlformats.org/officeDocument/2006/relationships/image" Target="../media/image28110.png"/><Relationship Id="rId282" Type="http://schemas.openxmlformats.org/officeDocument/2006/relationships/customXml" Target="../ink/ink7893.xml"/><Relationship Id="rId503" Type="http://schemas.openxmlformats.org/officeDocument/2006/relationships/image" Target="../media/image10010.png"/><Relationship Id="rId587" Type="http://schemas.openxmlformats.org/officeDocument/2006/relationships/image" Target="../media/image14090.png"/><Relationship Id="rId710" Type="http://schemas.openxmlformats.org/officeDocument/2006/relationships/customXml" Target="../ink/ink8108.xml"/><Relationship Id="rId808" Type="http://schemas.openxmlformats.org/officeDocument/2006/relationships/image" Target="../media/image1754.png"/><Relationship Id="rId8" Type="http://schemas.openxmlformats.org/officeDocument/2006/relationships/customXml" Target="../ink/ink7756.xml"/><Relationship Id="rId142" Type="http://schemas.openxmlformats.org/officeDocument/2006/relationships/customXml" Target="../ink/ink7823.xml"/><Relationship Id="rId447" Type="http://schemas.openxmlformats.org/officeDocument/2006/relationships/image" Target="../media/image9690.png"/><Relationship Id="rId794" Type="http://schemas.openxmlformats.org/officeDocument/2006/relationships/image" Target="../media/image1742.png"/><Relationship Id="rId654" Type="http://schemas.openxmlformats.org/officeDocument/2006/relationships/customXml" Target="../ink/ink8080.xml"/><Relationship Id="rId861" Type="http://schemas.openxmlformats.org/officeDocument/2006/relationships/customXml" Target="../ink/ink8184.xml"/><Relationship Id="rId293" Type="http://schemas.openxmlformats.org/officeDocument/2006/relationships/image" Target="../media/image7410.png"/><Relationship Id="rId307" Type="http://schemas.openxmlformats.org/officeDocument/2006/relationships/image" Target="../media/image7830.png"/><Relationship Id="rId514" Type="http://schemas.openxmlformats.org/officeDocument/2006/relationships/customXml" Target="../ink/ink8010.xml"/><Relationship Id="rId721" Type="http://schemas.openxmlformats.org/officeDocument/2006/relationships/customXml" Target="../ink/ink8114.xml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150.png"/><Relationship Id="rId671" Type="http://schemas.openxmlformats.org/officeDocument/2006/relationships/image" Target="../media/image1504.png"/><Relationship Id="rId769" Type="http://schemas.openxmlformats.org/officeDocument/2006/relationships/customXml" Target="../ink/ink8576.xml"/><Relationship Id="rId976" Type="http://schemas.openxmlformats.org/officeDocument/2006/relationships/image" Target="../media/image1994.png"/><Relationship Id="rId21" Type="http://schemas.openxmlformats.org/officeDocument/2006/relationships/image" Target="../media/image24710.png"/><Relationship Id="rId324" Type="http://schemas.openxmlformats.org/officeDocument/2006/relationships/customXml" Target="../ink/ink8352.xml"/><Relationship Id="rId531" Type="http://schemas.openxmlformats.org/officeDocument/2006/relationships/image" Target="../media/image10330.png"/><Relationship Id="rId629" Type="http://schemas.openxmlformats.org/officeDocument/2006/relationships/image" Target="../media/image1454.png"/><Relationship Id="rId170" Type="http://schemas.openxmlformats.org/officeDocument/2006/relationships/customXml" Target="../ink/ink8275.xml"/><Relationship Id="rId836" Type="http://schemas.openxmlformats.org/officeDocument/2006/relationships/image" Target="../media/image1815.png"/><Relationship Id="rId268" Type="http://schemas.openxmlformats.org/officeDocument/2006/relationships/customXml" Target="../ink/ink8324.xml"/><Relationship Id="rId475" Type="http://schemas.openxmlformats.org/officeDocument/2006/relationships/image" Target="../media/image9850.png"/><Relationship Id="rId682" Type="http://schemas.openxmlformats.org/officeDocument/2006/relationships/customXml" Target="../ink/ink8532.xml"/><Relationship Id="rId903" Type="http://schemas.openxmlformats.org/officeDocument/2006/relationships/customXml" Target="../ink/ink8643.xml"/><Relationship Id="rId32" Type="http://schemas.openxmlformats.org/officeDocument/2006/relationships/customXml" Target="../ink/ink8206.xml"/><Relationship Id="rId128" Type="http://schemas.openxmlformats.org/officeDocument/2006/relationships/customXml" Target="../ink/ink8254.xml"/><Relationship Id="rId335" Type="http://schemas.openxmlformats.org/officeDocument/2006/relationships/image" Target="../media/image8740.png"/><Relationship Id="rId542" Type="http://schemas.openxmlformats.org/officeDocument/2006/relationships/customXml" Target="../ink/ink8462.xml"/><Relationship Id="rId987" Type="http://schemas.openxmlformats.org/officeDocument/2006/relationships/customXml" Target="../ink/ink8685.xml"/><Relationship Id="rId181" Type="http://schemas.openxmlformats.org/officeDocument/2006/relationships/image" Target="../media/image5580.png"/><Relationship Id="rId402" Type="http://schemas.openxmlformats.org/officeDocument/2006/relationships/customXml" Target="../ink/ink8391.xml"/><Relationship Id="rId847" Type="http://schemas.openxmlformats.org/officeDocument/2006/relationships/customXml" Target="../ink/ink8615.xml"/><Relationship Id="rId279" Type="http://schemas.openxmlformats.org/officeDocument/2006/relationships/image" Target="../media/image7290.png"/><Relationship Id="rId486" Type="http://schemas.openxmlformats.org/officeDocument/2006/relationships/customXml" Target="../ink/ink8434.xml"/><Relationship Id="rId693" Type="http://schemas.openxmlformats.org/officeDocument/2006/relationships/image" Target="../media/image1518.png"/><Relationship Id="rId707" Type="http://schemas.openxmlformats.org/officeDocument/2006/relationships/image" Target="../media/image1528.png"/><Relationship Id="rId914" Type="http://schemas.openxmlformats.org/officeDocument/2006/relationships/image" Target="../media/image1944.png"/><Relationship Id="rId43" Type="http://schemas.openxmlformats.org/officeDocument/2006/relationships/image" Target="../media/image25810.png"/><Relationship Id="rId139" Type="http://schemas.openxmlformats.org/officeDocument/2006/relationships/image" Target="../media/image5260.png"/><Relationship Id="rId346" Type="http://schemas.openxmlformats.org/officeDocument/2006/relationships/customXml" Target="../ink/ink8363.xml"/><Relationship Id="rId553" Type="http://schemas.openxmlformats.org/officeDocument/2006/relationships/image" Target="../media/image10450.png"/><Relationship Id="rId760" Type="http://schemas.openxmlformats.org/officeDocument/2006/relationships/image" Target="../media/image1714.png"/><Relationship Id="rId998" Type="http://schemas.openxmlformats.org/officeDocument/2006/relationships/image" Target="../media/image2005.png"/><Relationship Id="rId192" Type="http://schemas.openxmlformats.org/officeDocument/2006/relationships/customXml" Target="../ink/ink8286.xml"/><Relationship Id="rId206" Type="http://schemas.openxmlformats.org/officeDocument/2006/relationships/customXml" Target="../ink/ink8293.xml"/><Relationship Id="rId413" Type="http://schemas.openxmlformats.org/officeDocument/2006/relationships/image" Target="../media/image9350.png"/><Relationship Id="rId858" Type="http://schemas.openxmlformats.org/officeDocument/2006/relationships/image" Target="../media/image1868.png"/><Relationship Id="rId497" Type="http://schemas.openxmlformats.org/officeDocument/2006/relationships/image" Target="../media/image9970.png"/><Relationship Id="rId620" Type="http://schemas.openxmlformats.org/officeDocument/2006/relationships/customXml" Target="../ink/ink8501.xml"/><Relationship Id="rId718" Type="http://schemas.openxmlformats.org/officeDocument/2006/relationships/image" Target="../media/image1659.png"/><Relationship Id="rId925" Type="http://schemas.openxmlformats.org/officeDocument/2006/relationships/customXml" Target="../ink/ink8654.xml"/><Relationship Id="rId357" Type="http://schemas.openxmlformats.org/officeDocument/2006/relationships/image" Target="../media/image8860.png"/><Relationship Id="rId54" Type="http://schemas.openxmlformats.org/officeDocument/2006/relationships/customXml" Target="../ink/ink8217.xml"/><Relationship Id="rId217" Type="http://schemas.openxmlformats.org/officeDocument/2006/relationships/image" Target="../media/image6750.png"/><Relationship Id="rId564" Type="http://schemas.openxmlformats.org/officeDocument/2006/relationships/customXml" Target="../ink/ink8473.xml"/><Relationship Id="rId771" Type="http://schemas.openxmlformats.org/officeDocument/2006/relationships/customXml" Target="../ink/ink8577.xml"/><Relationship Id="rId869" Type="http://schemas.openxmlformats.org/officeDocument/2006/relationships/customXml" Target="../ink/ink8626.xml"/><Relationship Id="rId424" Type="http://schemas.openxmlformats.org/officeDocument/2006/relationships/customXml" Target="../ink/ink8402.xml"/><Relationship Id="rId631" Type="http://schemas.openxmlformats.org/officeDocument/2006/relationships/image" Target="../media/image1455.png"/><Relationship Id="rId729" Type="http://schemas.openxmlformats.org/officeDocument/2006/relationships/customXml" Target="../ink/ink8556.xml"/><Relationship Id="rId270" Type="http://schemas.openxmlformats.org/officeDocument/2006/relationships/customXml" Target="../ink/ink8325.xml"/><Relationship Id="rId936" Type="http://schemas.openxmlformats.org/officeDocument/2006/relationships/image" Target="../media/image1973.png"/><Relationship Id="rId65" Type="http://schemas.openxmlformats.org/officeDocument/2006/relationships/image" Target="../media/image26910.png"/><Relationship Id="rId130" Type="http://schemas.openxmlformats.org/officeDocument/2006/relationships/customXml" Target="../ink/ink8255.xml"/><Relationship Id="rId368" Type="http://schemas.openxmlformats.org/officeDocument/2006/relationships/customXml" Target="../ink/ink8374.xml"/><Relationship Id="rId575" Type="http://schemas.openxmlformats.org/officeDocument/2006/relationships/image" Target="../media/image10570.png"/><Relationship Id="rId782" Type="http://schemas.openxmlformats.org/officeDocument/2006/relationships/image" Target="../media/image1734.png"/><Relationship Id="rId228" Type="http://schemas.openxmlformats.org/officeDocument/2006/relationships/customXml" Target="../ink/ink8304.xml"/><Relationship Id="rId435" Type="http://schemas.openxmlformats.org/officeDocument/2006/relationships/image" Target="../media/image9630.png"/><Relationship Id="rId642" Type="http://schemas.openxmlformats.org/officeDocument/2006/relationships/customXml" Target="../ink/ink8512.xml"/><Relationship Id="rId281" Type="http://schemas.openxmlformats.org/officeDocument/2006/relationships/image" Target="../media/image7310.png"/><Relationship Id="rId502" Type="http://schemas.openxmlformats.org/officeDocument/2006/relationships/customXml" Target="../ink/ink8442.xml"/><Relationship Id="rId947" Type="http://schemas.openxmlformats.org/officeDocument/2006/relationships/customXml" Target="../ink/ink8665.xml"/><Relationship Id="rId76" Type="http://schemas.openxmlformats.org/officeDocument/2006/relationships/customXml" Target="../ink/ink8228.xml"/><Relationship Id="rId141" Type="http://schemas.openxmlformats.org/officeDocument/2006/relationships/image" Target="../media/image5270.png"/><Relationship Id="rId379" Type="http://schemas.openxmlformats.org/officeDocument/2006/relationships/image" Target="../media/image9020.png"/><Relationship Id="rId586" Type="http://schemas.openxmlformats.org/officeDocument/2006/relationships/customXml" Target="../ink/ink8484.xml"/><Relationship Id="rId793" Type="http://schemas.openxmlformats.org/officeDocument/2006/relationships/customXml" Target="../ink/ink8588.xml"/><Relationship Id="rId807" Type="http://schemas.openxmlformats.org/officeDocument/2006/relationships/customXml" Target="../ink/ink8595.xml"/><Relationship Id="rId7" Type="http://schemas.openxmlformats.org/officeDocument/2006/relationships/image" Target="../media/image24010.png"/><Relationship Id="rId239" Type="http://schemas.openxmlformats.org/officeDocument/2006/relationships/image" Target="../media/image6900.png"/><Relationship Id="rId446" Type="http://schemas.openxmlformats.org/officeDocument/2006/relationships/customXml" Target="../ink/ink8414.xml"/><Relationship Id="rId653" Type="http://schemas.openxmlformats.org/officeDocument/2006/relationships/image" Target="../media/image1487.png"/><Relationship Id="rId292" Type="http://schemas.openxmlformats.org/officeDocument/2006/relationships/customXml" Target="../ink/ink8336.xml"/><Relationship Id="rId306" Type="http://schemas.openxmlformats.org/officeDocument/2006/relationships/customXml" Target="../ink/ink8343.xml"/><Relationship Id="rId860" Type="http://schemas.openxmlformats.org/officeDocument/2006/relationships/image" Target="../media/image1869.png"/><Relationship Id="rId958" Type="http://schemas.openxmlformats.org/officeDocument/2006/relationships/image" Target="../media/image1985.png"/><Relationship Id="rId87" Type="http://schemas.openxmlformats.org/officeDocument/2006/relationships/image" Target="../media/image2910.png"/><Relationship Id="rId513" Type="http://schemas.openxmlformats.org/officeDocument/2006/relationships/image" Target="../media/image10230.png"/><Relationship Id="rId597" Type="http://schemas.openxmlformats.org/officeDocument/2006/relationships/image" Target="../media/image14340.png"/><Relationship Id="rId720" Type="http://schemas.openxmlformats.org/officeDocument/2006/relationships/image" Target="../media/image1662.png"/><Relationship Id="rId818" Type="http://schemas.openxmlformats.org/officeDocument/2006/relationships/image" Target="../media/image17930.png"/><Relationship Id="rId152" Type="http://schemas.openxmlformats.org/officeDocument/2006/relationships/customXml" Target="../ink/ink8266.xml"/><Relationship Id="rId457" Type="http://schemas.openxmlformats.org/officeDocument/2006/relationships/image" Target="../media/image9750.png"/><Relationship Id="rId664" Type="http://schemas.openxmlformats.org/officeDocument/2006/relationships/customXml" Target="../ink/ink8523.xml"/><Relationship Id="rId871" Type="http://schemas.openxmlformats.org/officeDocument/2006/relationships/customXml" Target="../ink/ink8627.xml"/><Relationship Id="rId969" Type="http://schemas.openxmlformats.org/officeDocument/2006/relationships/customXml" Target="../ink/ink8676.xml"/><Relationship Id="rId14" Type="http://schemas.openxmlformats.org/officeDocument/2006/relationships/customXml" Target="../ink/ink8197.xml"/><Relationship Id="rId317" Type="http://schemas.openxmlformats.org/officeDocument/2006/relationships/image" Target="../media/image8480.png"/><Relationship Id="rId524" Type="http://schemas.openxmlformats.org/officeDocument/2006/relationships/customXml" Target="../ink/ink8453.xml"/><Relationship Id="rId731" Type="http://schemas.openxmlformats.org/officeDocument/2006/relationships/customXml" Target="../ink/ink8557.xml"/><Relationship Id="rId98" Type="http://schemas.openxmlformats.org/officeDocument/2006/relationships/customXml" Target="../ink/ink8239.xml"/><Relationship Id="rId163" Type="http://schemas.openxmlformats.org/officeDocument/2006/relationships/image" Target="../media/image5440.png"/><Relationship Id="rId370" Type="http://schemas.openxmlformats.org/officeDocument/2006/relationships/customXml" Target="../ink/ink8375.xml"/><Relationship Id="rId829" Type="http://schemas.openxmlformats.org/officeDocument/2006/relationships/customXml" Target="../ink/ink8606.xml"/><Relationship Id="rId230" Type="http://schemas.openxmlformats.org/officeDocument/2006/relationships/customXml" Target="../ink/ink8305.xml"/><Relationship Id="rId468" Type="http://schemas.openxmlformats.org/officeDocument/2006/relationships/customXml" Target="../ink/ink8425.xml"/><Relationship Id="rId675" Type="http://schemas.openxmlformats.org/officeDocument/2006/relationships/image" Target="../media/image1506.png"/><Relationship Id="rId882" Type="http://schemas.openxmlformats.org/officeDocument/2006/relationships/image" Target="../media/image1918.png"/><Relationship Id="rId25" Type="http://schemas.openxmlformats.org/officeDocument/2006/relationships/image" Target="../media/image24910.png"/><Relationship Id="rId328" Type="http://schemas.openxmlformats.org/officeDocument/2006/relationships/customXml" Target="../ink/ink8354.xml"/><Relationship Id="rId535" Type="http://schemas.openxmlformats.org/officeDocument/2006/relationships/image" Target="../media/image10350.png"/><Relationship Id="rId742" Type="http://schemas.openxmlformats.org/officeDocument/2006/relationships/image" Target="../media/image1689.png"/><Relationship Id="rId174" Type="http://schemas.openxmlformats.org/officeDocument/2006/relationships/customXml" Target="../ink/ink8277.xml"/><Relationship Id="rId381" Type="http://schemas.openxmlformats.org/officeDocument/2006/relationships/image" Target="../media/image9030.png"/><Relationship Id="rId602" Type="http://schemas.openxmlformats.org/officeDocument/2006/relationships/customXml" Target="../ink/ink8492.xml"/><Relationship Id="rId241" Type="http://schemas.openxmlformats.org/officeDocument/2006/relationships/image" Target="../media/image6910.png"/><Relationship Id="rId479" Type="http://schemas.openxmlformats.org/officeDocument/2006/relationships/image" Target="../media/image9870.png"/><Relationship Id="rId686" Type="http://schemas.openxmlformats.org/officeDocument/2006/relationships/customXml" Target="../ink/ink8534.xml"/><Relationship Id="rId893" Type="http://schemas.openxmlformats.org/officeDocument/2006/relationships/customXml" Target="../ink/ink8638.xml"/><Relationship Id="rId907" Type="http://schemas.openxmlformats.org/officeDocument/2006/relationships/customXml" Target="../ink/ink8645.xml"/><Relationship Id="rId36" Type="http://schemas.openxmlformats.org/officeDocument/2006/relationships/customXml" Target="../ink/ink8208.xml"/><Relationship Id="rId339" Type="http://schemas.openxmlformats.org/officeDocument/2006/relationships/image" Target="../media/image8760.png"/><Relationship Id="rId546" Type="http://schemas.openxmlformats.org/officeDocument/2006/relationships/customXml" Target="../ink/ink8464.xml"/><Relationship Id="rId753" Type="http://schemas.openxmlformats.org/officeDocument/2006/relationships/customXml" Target="../ink/ink8568.xml"/><Relationship Id="rId101" Type="http://schemas.openxmlformats.org/officeDocument/2006/relationships/image" Target="../media/image2980.png"/><Relationship Id="rId185" Type="http://schemas.openxmlformats.org/officeDocument/2006/relationships/image" Target="../media/image5600.png"/><Relationship Id="rId406" Type="http://schemas.openxmlformats.org/officeDocument/2006/relationships/customXml" Target="../ink/ink8393.xml"/><Relationship Id="rId960" Type="http://schemas.openxmlformats.org/officeDocument/2006/relationships/image" Target="../media/image1986.png"/><Relationship Id="rId392" Type="http://schemas.openxmlformats.org/officeDocument/2006/relationships/customXml" Target="../ink/ink8386.xml"/><Relationship Id="rId613" Type="http://schemas.openxmlformats.org/officeDocument/2006/relationships/image" Target="../media/image1444.png"/><Relationship Id="rId697" Type="http://schemas.openxmlformats.org/officeDocument/2006/relationships/image" Target="../media/image1523.png"/><Relationship Id="rId820" Type="http://schemas.openxmlformats.org/officeDocument/2006/relationships/image" Target="../media/image1762.png"/><Relationship Id="rId918" Type="http://schemas.openxmlformats.org/officeDocument/2006/relationships/image" Target="../media/image1963.png"/><Relationship Id="rId252" Type="http://schemas.openxmlformats.org/officeDocument/2006/relationships/customXml" Target="../ink/ink8316.xml"/><Relationship Id="rId47" Type="http://schemas.openxmlformats.org/officeDocument/2006/relationships/image" Target="../media/image26010.png"/><Relationship Id="rId112" Type="http://schemas.openxmlformats.org/officeDocument/2006/relationships/customXml" Target="../ink/ink8246.xml"/><Relationship Id="rId557" Type="http://schemas.openxmlformats.org/officeDocument/2006/relationships/image" Target="../media/image10470.png"/><Relationship Id="rId764" Type="http://schemas.openxmlformats.org/officeDocument/2006/relationships/image" Target="../media/image1716.png"/><Relationship Id="rId971" Type="http://schemas.openxmlformats.org/officeDocument/2006/relationships/customXml" Target="../ink/ink8677.xml"/><Relationship Id="rId196" Type="http://schemas.openxmlformats.org/officeDocument/2006/relationships/customXml" Target="../ink/ink8288.xml"/><Relationship Id="rId417" Type="http://schemas.openxmlformats.org/officeDocument/2006/relationships/image" Target="../media/image9370.png"/><Relationship Id="rId624" Type="http://schemas.openxmlformats.org/officeDocument/2006/relationships/customXml" Target="../ink/ink8503.xml"/><Relationship Id="rId831" Type="http://schemas.openxmlformats.org/officeDocument/2006/relationships/customXml" Target="../ink/ink8607.xml"/><Relationship Id="rId263" Type="http://schemas.openxmlformats.org/officeDocument/2006/relationships/image" Target="../media/image7210.png"/><Relationship Id="rId470" Type="http://schemas.openxmlformats.org/officeDocument/2006/relationships/customXml" Target="../ink/ink8426.xml"/><Relationship Id="rId929" Type="http://schemas.openxmlformats.org/officeDocument/2006/relationships/customXml" Target="../ink/ink8656.xml"/><Relationship Id="rId58" Type="http://schemas.openxmlformats.org/officeDocument/2006/relationships/customXml" Target="../ink/ink8219.xml"/><Relationship Id="rId123" Type="http://schemas.openxmlformats.org/officeDocument/2006/relationships/image" Target="../media/image5180.png"/><Relationship Id="rId330" Type="http://schemas.openxmlformats.org/officeDocument/2006/relationships/customXml" Target="../ink/ink8355.xml"/><Relationship Id="rId568" Type="http://schemas.openxmlformats.org/officeDocument/2006/relationships/customXml" Target="../ink/ink8475.xml"/><Relationship Id="rId775" Type="http://schemas.openxmlformats.org/officeDocument/2006/relationships/customXml" Target="../ink/ink8579.xml"/><Relationship Id="rId982" Type="http://schemas.openxmlformats.org/officeDocument/2006/relationships/image" Target="../media/image1997.png"/><Relationship Id="rId428" Type="http://schemas.openxmlformats.org/officeDocument/2006/relationships/customXml" Target="../ink/ink8405.xml"/><Relationship Id="rId635" Type="http://schemas.openxmlformats.org/officeDocument/2006/relationships/image" Target="../media/image1457.png"/><Relationship Id="rId842" Type="http://schemas.openxmlformats.org/officeDocument/2006/relationships/image" Target="../media/image1778.png"/><Relationship Id="rId274" Type="http://schemas.openxmlformats.org/officeDocument/2006/relationships/customXml" Target="../ink/ink8327.xml"/><Relationship Id="rId481" Type="http://schemas.openxmlformats.org/officeDocument/2006/relationships/image" Target="../media/image9880.png"/><Relationship Id="rId702" Type="http://schemas.openxmlformats.org/officeDocument/2006/relationships/customXml" Target="../ink/ink8542.xml"/><Relationship Id="rId69" Type="http://schemas.openxmlformats.org/officeDocument/2006/relationships/image" Target="../media/image27110.png"/><Relationship Id="rId134" Type="http://schemas.openxmlformats.org/officeDocument/2006/relationships/customXml" Target="../ink/ink8257.xml"/><Relationship Id="rId579" Type="http://schemas.openxmlformats.org/officeDocument/2006/relationships/image" Target="../media/image14050.png"/><Relationship Id="rId786" Type="http://schemas.openxmlformats.org/officeDocument/2006/relationships/image" Target="../media/image1736.png"/><Relationship Id="rId993" Type="http://schemas.openxmlformats.org/officeDocument/2006/relationships/customXml" Target="../ink/ink8688.xml"/><Relationship Id="rId341" Type="http://schemas.openxmlformats.org/officeDocument/2006/relationships/image" Target="../media/image8770.png"/><Relationship Id="rId439" Type="http://schemas.openxmlformats.org/officeDocument/2006/relationships/image" Target="../media/image9650.png"/><Relationship Id="rId646" Type="http://schemas.openxmlformats.org/officeDocument/2006/relationships/customXml" Target="../ink/ink8514.xml"/><Relationship Id="rId201" Type="http://schemas.openxmlformats.org/officeDocument/2006/relationships/image" Target="../media/image6670.png"/><Relationship Id="rId285" Type="http://schemas.openxmlformats.org/officeDocument/2006/relationships/image" Target="../media/image7360.png"/><Relationship Id="rId506" Type="http://schemas.openxmlformats.org/officeDocument/2006/relationships/customXml" Target="../ink/ink8444.xml"/><Relationship Id="rId853" Type="http://schemas.openxmlformats.org/officeDocument/2006/relationships/customXml" Target="../ink/ink8618.xml"/><Relationship Id="rId492" Type="http://schemas.openxmlformats.org/officeDocument/2006/relationships/customXml" Target="../ink/ink8437.xml"/><Relationship Id="rId713" Type="http://schemas.openxmlformats.org/officeDocument/2006/relationships/customXml" Target="../ink/ink8548.xml"/><Relationship Id="rId797" Type="http://schemas.openxmlformats.org/officeDocument/2006/relationships/customXml" Target="../ink/ink8590.xml"/><Relationship Id="rId920" Type="http://schemas.openxmlformats.org/officeDocument/2006/relationships/image" Target="../media/image1964.png"/><Relationship Id="rId145" Type="http://schemas.openxmlformats.org/officeDocument/2006/relationships/image" Target="../media/image5290.png"/><Relationship Id="rId352" Type="http://schemas.openxmlformats.org/officeDocument/2006/relationships/customXml" Target="../ink/ink8366.xml"/><Relationship Id="rId212" Type="http://schemas.openxmlformats.org/officeDocument/2006/relationships/customXml" Target="../ink/ink8296.xml"/><Relationship Id="rId657" Type="http://schemas.openxmlformats.org/officeDocument/2006/relationships/image" Target="../media/image1489.png"/><Relationship Id="rId864" Type="http://schemas.openxmlformats.org/officeDocument/2006/relationships/image" Target="../media/image1886.png"/><Relationship Id="rId296" Type="http://schemas.openxmlformats.org/officeDocument/2006/relationships/customXml" Target="../ink/ink8338.xml"/><Relationship Id="rId517" Type="http://schemas.openxmlformats.org/officeDocument/2006/relationships/image" Target="../media/image10250.png"/><Relationship Id="rId724" Type="http://schemas.openxmlformats.org/officeDocument/2006/relationships/image" Target="../media/image1664.png"/><Relationship Id="rId931" Type="http://schemas.openxmlformats.org/officeDocument/2006/relationships/customXml" Target="../ink/ink8657.xml"/><Relationship Id="rId60" Type="http://schemas.openxmlformats.org/officeDocument/2006/relationships/customXml" Target="../ink/ink8220.xml"/><Relationship Id="rId156" Type="http://schemas.openxmlformats.org/officeDocument/2006/relationships/customXml" Target="../ink/ink8268.xml"/><Relationship Id="rId363" Type="http://schemas.openxmlformats.org/officeDocument/2006/relationships/image" Target="../media/image8890.png"/><Relationship Id="rId570" Type="http://schemas.openxmlformats.org/officeDocument/2006/relationships/customXml" Target="../ink/ink8476.xml"/><Relationship Id="rId223" Type="http://schemas.openxmlformats.org/officeDocument/2006/relationships/image" Target="../media/image6820.png"/><Relationship Id="rId430" Type="http://schemas.openxmlformats.org/officeDocument/2006/relationships/customXml" Target="../ink/ink8406.xml"/><Relationship Id="rId668" Type="http://schemas.openxmlformats.org/officeDocument/2006/relationships/customXml" Target="../ink/ink8525.xml"/><Relationship Id="rId875" Type="http://schemas.openxmlformats.org/officeDocument/2006/relationships/customXml" Target="../ink/ink8629.xml"/><Relationship Id="rId18" Type="http://schemas.openxmlformats.org/officeDocument/2006/relationships/customXml" Target="../ink/ink8199.xml"/><Relationship Id="rId528" Type="http://schemas.openxmlformats.org/officeDocument/2006/relationships/customXml" Target="../ink/ink8455.xml"/><Relationship Id="rId735" Type="http://schemas.openxmlformats.org/officeDocument/2006/relationships/customXml" Target="../ink/ink8559.xml"/><Relationship Id="rId942" Type="http://schemas.openxmlformats.org/officeDocument/2006/relationships/image" Target="../media/image1976.png"/><Relationship Id="rId167" Type="http://schemas.openxmlformats.org/officeDocument/2006/relationships/image" Target="../media/image5460.png"/><Relationship Id="rId374" Type="http://schemas.openxmlformats.org/officeDocument/2006/relationships/customXml" Target="../ink/ink8377.xml"/><Relationship Id="rId581" Type="http://schemas.openxmlformats.org/officeDocument/2006/relationships/image" Target="../media/image14060.png"/><Relationship Id="rId71" Type="http://schemas.openxmlformats.org/officeDocument/2006/relationships/image" Target="../media/image27210.png"/><Relationship Id="rId234" Type="http://schemas.openxmlformats.org/officeDocument/2006/relationships/customXml" Target="../ink/ink8307.xml"/><Relationship Id="rId679" Type="http://schemas.openxmlformats.org/officeDocument/2006/relationships/image" Target="../media/image1508.png"/><Relationship Id="rId802" Type="http://schemas.openxmlformats.org/officeDocument/2006/relationships/image" Target="../media/image1746.png"/><Relationship Id="rId886" Type="http://schemas.openxmlformats.org/officeDocument/2006/relationships/image" Target="../media/image1922.png"/><Relationship Id="rId2" Type="http://schemas.openxmlformats.org/officeDocument/2006/relationships/customXml" Target="../ink/ink8191.xml"/><Relationship Id="rId29" Type="http://schemas.openxmlformats.org/officeDocument/2006/relationships/image" Target="../media/image25110.png"/><Relationship Id="rId441" Type="http://schemas.openxmlformats.org/officeDocument/2006/relationships/image" Target="../media/image9660.png"/><Relationship Id="rId539" Type="http://schemas.openxmlformats.org/officeDocument/2006/relationships/image" Target="../media/image10370.png"/><Relationship Id="rId746" Type="http://schemas.openxmlformats.org/officeDocument/2006/relationships/image" Target="../media/image1693.png"/><Relationship Id="rId178" Type="http://schemas.openxmlformats.org/officeDocument/2006/relationships/customXml" Target="../ink/ink8279.xml"/><Relationship Id="rId301" Type="http://schemas.openxmlformats.org/officeDocument/2006/relationships/image" Target="../media/image7790.png"/><Relationship Id="rId953" Type="http://schemas.openxmlformats.org/officeDocument/2006/relationships/customXml" Target="../ink/ink8668.xml"/><Relationship Id="rId82" Type="http://schemas.openxmlformats.org/officeDocument/2006/relationships/customXml" Target="../ink/ink8231.xml"/><Relationship Id="rId385" Type="http://schemas.openxmlformats.org/officeDocument/2006/relationships/image" Target="../media/image9050.png"/><Relationship Id="rId592" Type="http://schemas.openxmlformats.org/officeDocument/2006/relationships/customXml" Target="../ink/ink8487.xml"/><Relationship Id="rId606" Type="http://schemas.openxmlformats.org/officeDocument/2006/relationships/customXml" Target="../ink/ink8494.xml"/><Relationship Id="rId813" Type="http://schemas.openxmlformats.org/officeDocument/2006/relationships/customXml" Target="../ink/ink8598.xml"/><Relationship Id="rId245" Type="http://schemas.openxmlformats.org/officeDocument/2006/relationships/image" Target="../media/image7070.png"/><Relationship Id="rId452" Type="http://schemas.openxmlformats.org/officeDocument/2006/relationships/customXml" Target="../ink/ink8417.xml"/><Relationship Id="rId897" Type="http://schemas.openxmlformats.org/officeDocument/2006/relationships/customXml" Target="../ink/ink8640.xml"/><Relationship Id="rId105" Type="http://schemas.openxmlformats.org/officeDocument/2006/relationships/image" Target="../media/image3000.png"/><Relationship Id="rId312" Type="http://schemas.openxmlformats.org/officeDocument/2006/relationships/customXml" Target="../ink/ink8346.xml"/><Relationship Id="rId757" Type="http://schemas.openxmlformats.org/officeDocument/2006/relationships/customXml" Target="../ink/ink8570.xml"/><Relationship Id="rId964" Type="http://schemas.openxmlformats.org/officeDocument/2006/relationships/image" Target="../media/image1988.png"/><Relationship Id="rId93" Type="http://schemas.openxmlformats.org/officeDocument/2006/relationships/image" Target="../media/image2940.png"/><Relationship Id="rId189" Type="http://schemas.openxmlformats.org/officeDocument/2006/relationships/image" Target="../media/image5620.png"/><Relationship Id="rId396" Type="http://schemas.openxmlformats.org/officeDocument/2006/relationships/customXml" Target="../ink/ink8388.xml"/><Relationship Id="rId617" Type="http://schemas.openxmlformats.org/officeDocument/2006/relationships/image" Target="../media/image1446.png"/><Relationship Id="rId824" Type="http://schemas.openxmlformats.org/officeDocument/2006/relationships/image" Target="../media/image17950.png"/><Relationship Id="rId256" Type="http://schemas.openxmlformats.org/officeDocument/2006/relationships/customXml" Target="../ink/ink8318.xml"/><Relationship Id="rId463" Type="http://schemas.openxmlformats.org/officeDocument/2006/relationships/image" Target="../media/image9780.png"/><Relationship Id="rId670" Type="http://schemas.openxmlformats.org/officeDocument/2006/relationships/customXml" Target="../ink/ink8526.xml"/><Relationship Id="rId116" Type="http://schemas.openxmlformats.org/officeDocument/2006/relationships/customXml" Target="../ink/ink8248.xml"/><Relationship Id="rId323" Type="http://schemas.openxmlformats.org/officeDocument/2006/relationships/image" Target="../media/image8520.png"/><Relationship Id="rId530" Type="http://schemas.openxmlformats.org/officeDocument/2006/relationships/customXml" Target="../ink/ink8456.xml"/><Relationship Id="rId768" Type="http://schemas.openxmlformats.org/officeDocument/2006/relationships/image" Target="../media/image1718.png"/><Relationship Id="rId975" Type="http://schemas.openxmlformats.org/officeDocument/2006/relationships/customXml" Target="../ink/ink8679.xml"/><Relationship Id="rId20" Type="http://schemas.openxmlformats.org/officeDocument/2006/relationships/customXml" Target="../ink/ink8200.xml"/><Relationship Id="rId628" Type="http://schemas.openxmlformats.org/officeDocument/2006/relationships/customXml" Target="../ink/ink8505.xml"/><Relationship Id="rId835" Type="http://schemas.openxmlformats.org/officeDocument/2006/relationships/customXml" Target="../ink/ink8609.xml"/><Relationship Id="rId267" Type="http://schemas.openxmlformats.org/officeDocument/2006/relationships/image" Target="../media/image7230.png"/><Relationship Id="rId474" Type="http://schemas.openxmlformats.org/officeDocument/2006/relationships/customXml" Target="../ink/ink8428.xml"/><Relationship Id="rId127" Type="http://schemas.openxmlformats.org/officeDocument/2006/relationships/image" Target="../media/image5200.png"/><Relationship Id="rId681" Type="http://schemas.openxmlformats.org/officeDocument/2006/relationships/image" Target="../media/image1509.png"/><Relationship Id="rId779" Type="http://schemas.openxmlformats.org/officeDocument/2006/relationships/customXml" Target="../ink/ink8581.xml"/><Relationship Id="rId902" Type="http://schemas.openxmlformats.org/officeDocument/2006/relationships/image" Target="../media/image1936.png"/><Relationship Id="rId986" Type="http://schemas.openxmlformats.org/officeDocument/2006/relationships/image" Target="../media/image1999.png"/><Relationship Id="rId31" Type="http://schemas.openxmlformats.org/officeDocument/2006/relationships/image" Target="../media/image25210.png"/><Relationship Id="rId334" Type="http://schemas.openxmlformats.org/officeDocument/2006/relationships/customXml" Target="../ink/ink8357.xml"/><Relationship Id="rId541" Type="http://schemas.openxmlformats.org/officeDocument/2006/relationships/image" Target="../media/image10380.png"/><Relationship Id="rId639" Type="http://schemas.openxmlformats.org/officeDocument/2006/relationships/image" Target="../media/image1459.png"/><Relationship Id="rId180" Type="http://schemas.openxmlformats.org/officeDocument/2006/relationships/customXml" Target="../ink/ink8280.xml"/><Relationship Id="rId278" Type="http://schemas.openxmlformats.org/officeDocument/2006/relationships/customXml" Target="../ink/ink8329.xml"/><Relationship Id="rId401" Type="http://schemas.openxmlformats.org/officeDocument/2006/relationships/image" Target="../media/image9280.png"/><Relationship Id="rId846" Type="http://schemas.openxmlformats.org/officeDocument/2006/relationships/image" Target="../media/image1819.png"/><Relationship Id="rId485" Type="http://schemas.openxmlformats.org/officeDocument/2006/relationships/image" Target="../media/image9910.png"/><Relationship Id="rId692" Type="http://schemas.openxmlformats.org/officeDocument/2006/relationships/customXml" Target="../ink/ink8537.xml"/><Relationship Id="rId706" Type="http://schemas.openxmlformats.org/officeDocument/2006/relationships/customXml" Target="../ink/ink8544.xml"/><Relationship Id="rId913" Type="http://schemas.openxmlformats.org/officeDocument/2006/relationships/customXml" Target="../ink/ink8648.xml"/><Relationship Id="rId42" Type="http://schemas.openxmlformats.org/officeDocument/2006/relationships/customXml" Target="../ink/ink8211.xml"/><Relationship Id="rId138" Type="http://schemas.openxmlformats.org/officeDocument/2006/relationships/customXml" Target="../ink/ink8259.xml"/><Relationship Id="rId345" Type="http://schemas.openxmlformats.org/officeDocument/2006/relationships/image" Target="../media/image8790.png"/><Relationship Id="rId552" Type="http://schemas.openxmlformats.org/officeDocument/2006/relationships/customXml" Target="../ink/ink8467.xml"/><Relationship Id="rId997" Type="http://schemas.openxmlformats.org/officeDocument/2006/relationships/customXml" Target="../ink/ink8690.xml"/><Relationship Id="rId191" Type="http://schemas.openxmlformats.org/officeDocument/2006/relationships/image" Target="../media/image5630.png"/><Relationship Id="rId205" Type="http://schemas.openxmlformats.org/officeDocument/2006/relationships/image" Target="../media/image6690.png"/><Relationship Id="rId412" Type="http://schemas.openxmlformats.org/officeDocument/2006/relationships/customXml" Target="../ink/ink8396.xml"/><Relationship Id="rId857" Type="http://schemas.openxmlformats.org/officeDocument/2006/relationships/customXml" Target="../ink/ink8620.xml"/><Relationship Id="rId289" Type="http://schemas.openxmlformats.org/officeDocument/2006/relationships/image" Target="../media/image7380.png"/><Relationship Id="rId496" Type="http://schemas.openxmlformats.org/officeDocument/2006/relationships/customXml" Target="../ink/ink8439.xml"/><Relationship Id="rId717" Type="http://schemas.openxmlformats.org/officeDocument/2006/relationships/customXml" Target="../ink/ink8550.xml"/><Relationship Id="rId924" Type="http://schemas.openxmlformats.org/officeDocument/2006/relationships/image" Target="../media/image1966.png"/><Relationship Id="rId53" Type="http://schemas.openxmlformats.org/officeDocument/2006/relationships/image" Target="../media/image26310.png"/><Relationship Id="rId149" Type="http://schemas.openxmlformats.org/officeDocument/2006/relationships/image" Target="../media/image5310.png"/><Relationship Id="rId356" Type="http://schemas.openxmlformats.org/officeDocument/2006/relationships/customXml" Target="../ink/ink8368.xml"/><Relationship Id="rId563" Type="http://schemas.openxmlformats.org/officeDocument/2006/relationships/image" Target="../media/image10510.png"/><Relationship Id="rId770" Type="http://schemas.openxmlformats.org/officeDocument/2006/relationships/image" Target="../media/image1719.png"/><Relationship Id="rId216" Type="http://schemas.openxmlformats.org/officeDocument/2006/relationships/customXml" Target="../ink/ink8298.xml"/><Relationship Id="rId423" Type="http://schemas.openxmlformats.org/officeDocument/2006/relationships/image" Target="../media/image9410.png"/><Relationship Id="rId868" Type="http://schemas.openxmlformats.org/officeDocument/2006/relationships/image" Target="../media/image1887.png"/><Relationship Id="rId630" Type="http://schemas.openxmlformats.org/officeDocument/2006/relationships/customXml" Target="../ink/ink8506.xml"/><Relationship Id="rId728" Type="http://schemas.openxmlformats.org/officeDocument/2006/relationships/image" Target="../media/image1666.png"/><Relationship Id="rId935" Type="http://schemas.openxmlformats.org/officeDocument/2006/relationships/customXml" Target="../ink/ink8659.xml"/><Relationship Id="rId64" Type="http://schemas.openxmlformats.org/officeDocument/2006/relationships/customXml" Target="../ink/ink8222.xml"/><Relationship Id="rId367" Type="http://schemas.openxmlformats.org/officeDocument/2006/relationships/image" Target="../media/image8920.png"/><Relationship Id="rId574" Type="http://schemas.openxmlformats.org/officeDocument/2006/relationships/customXml" Target="../ink/ink8478.xml"/><Relationship Id="rId227" Type="http://schemas.openxmlformats.org/officeDocument/2006/relationships/image" Target="../media/image6840.png"/><Relationship Id="rId781" Type="http://schemas.openxmlformats.org/officeDocument/2006/relationships/customXml" Target="../ink/ink8582.xml"/><Relationship Id="rId879" Type="http://schemas.openxmlformats.org/officeDocument/2006/relationships/customXml" Target="../ink/ink8631.xml"/><Relationship Id="rId434" Type="http://schemas.openxmlformats.org/officeDocument/2006/relationships/customXml" Target="../ink/ink8408.xml"/><Relationship Id="rId641" Type="http://schemas.openxmlformats.org/officeDocument/2006/relationships/image" Target="../media/image1479.png"/><Relationship Id="rId739" Type="http://schemas.openxmlformats.org/officeDocument/2006/relationships/customXml" Target="../ink/ink8561.xml"/><Relationship Id="rId280" Type="http://schemas.openxmlformats.org/officeDocument/2006/relationships/customXml" Target="../ink/ink8330.xml"/><Relationship Id="rId501" Type="http://schemas.openxmlformats.org/officeDocument/2006/relationships/image" Target="../media/image9990.png"/><Relationship Id="rId946" Type="http://schemas.openxmlformats.org/officeDocument/2006/relationships/image" Target="../media/image1978.png"/><Relationship Id="rId75" Type="http://schemas.openxmlformats.org/officeDocument/2006/relationships/image" Target="../media/image28010.png"/><Relationship Id="rId140" Type="http://schemas.openxmlformats.org/officeDocument/2006/relationships/customXml" Target="../ink/ink8260.xml"/><Relationship Id="rId378" Type="http://schemas.openxmlformats.org/officeDocument/2006/relationships/customXml" Target="../ink/ink8379.xml"/><Relationship Id="rId585" Type="http://schemas.openxmlformats.org/officeDocument/2006/relationships/image" Target="../media/image14080.png"/><Relationship Id="rId792" Type="http://schemas.openxmlformats.org/officeDocument/2006/relationships/image" Target="../media/image1739.png"/><Relationship Id="rId806" Type="http://schemas.openxmlformats.org/officeDocument/2006/relationships/image" Target="../media/image1748.png"/><Relationship Id="rId6" Type="http://schemas.openxmlformats.org/officeDocument/2006/relationships/customXml" Target="../ink/ink8193.xml"/><Relationship Id="rId238" Type="http://schemas.openxmlformats.org/officeDocument/2006/relationships/customXml" Target="../ink/ink8309.xml"/><Relationship Id="rId445" Type="http://schemas.openxmlformats.org/officeDocument/2006/relationships/image" Target="../media/image9680.png"/><Relationship Id="rId652" Type="http://schemas.openxmlformats.org/officeDocument/2006/relationships/customXml" Target="../ink/ink8517.xml"/><Relationship Id="rId291" Type="http://schemas.openxmlformats.org/officeDocument/2006/relationships/image" Target="../media/image7390.png"/><Relationship Id="rId305" Type="http://schemas.openxmlformats.org/officeDocument/2006/relationships/image" Target="../media/image7820.png"/><Relationship Id="rId512" Type="http://schemas.openxmlformats.org/officeDocument/2006/relationships/customXml" Target="../ink/ink8447.xml"/><Relationship Id="rId957" Type="http://schemas.openxmlformats.org/officeDocument/2006/relationships/customXml" Target="../ink/ink8670.xml"/><Relationship Id="rId86" Type="http://schemas.openxmlformats.org/officeDocument/2006/relationships/customXml" Target="../ink/ink8233.xml"/><Relationship Id="rId151" Type="http://schemas.openxmlformats.org/officeDocument/2006/relationships/image" Target="../media/image5320.png"/><Relationship Id="rId389" Type="http://schemas.openxmlformats.org/officeDocument/2006/relationships/image" Target="../media/image9070.png"/><Relationship Id="rId596" Type="http://schemas.openxmlformats.org/officeDocument/2006/relationships/customXml" Target="../ink/ink8489.xml"/><Relationship Id="rId817" Type="http://schemas.openxmlformats.org/officeDocument/2006/relationships/customXml" Target="../ink/ink8600.xml"/><Relationship Id="rId1002" Type="http://schemas.openxmlformats.org/officeDocument/2006/relationships/image" Target="../media/image2007.png"/><Relationship Id="rId249" Type="http://schemas.openxmlformats.org/officeDocument/2006/relationships/image" Target="../media/image7090.png"/><Relationship Id="rId456" Type="http://schemas.openxmlformats.org/officeDocument/2006/relationships/customXml" Target="../ink/ink8419.xml"/><Relationship Id="rId663" Type="http://schemas.openxmlformats.org/officeDocument/2006/relationships/image" Target="../media/image1496.png"/><Relationship Id="rId870" Type="http://schemas.openxmlformats.org/officeDocument/2006/relationships/image" Target="../media/image1888.png"/><Relationship Id="rId13" Type="http://schemas.openxmlformats.org/officeDocument/2006/relationships/image" Target="../media/image24310.png"/><Relationship Id="rId109" Type="http://schemas.openxmlformats.org/officeDocument/2006/relationships/image" Target="../media/image3020.png"/><Relationship Id="rId316" Type="http://schemas.openxmlformats.org/officeDocument/2006/relationships/customXml" Target="../ink/ink8348.xml"/><Relationship Id="rId523" Type="http://schemas.openxmlformats.org/officeDocument/2006/relationships/image" Target="../media/image10280.png"/><Relationship Id="rId968" Type="http://schemas.openxmlformats.org/officeDocument/2006/relationships/image" Target="../media/image1990.png"/><Relationship Id="rId97" Type="http://schemas.openxmlformats.org/officeDocument/2006/relationships/image" Target="../media/image2960.png"/><Relationship Id="rId730" Type="http://schemas.openxmlformats.org/officeDocument/2006/relationships/image" Target="../media/image1667.png"/><Relationship Id="rId828" Type="http://schemas.openxmlformats.org/officeDocument/2006/relationships/image" Target="../media/image17970.png"/><Relationship Id="rId162" Type="http://schemas.openxmlformats.org/officeDocument/2006/relationships/customXml" Target="../ink/ink8271.xml"/><Relationship Id="rId467" Type="http://schemas.openxmlformats.org/officeDocument/2006/relationships/image" Target="../media/image9810.png"/><Relationship Id="rId674" Type="http://schemas.openxmlformats.org/officeDocument/2006/relationships/customXml" Target="../ink/ink8528.xml"/><Relationship Id="rId881" Type="http://schemas.openxmlformats.org/officeDocument/2006/relationships/customXml" Target="../ink/ink8632.xml"/><Relationship Id="rId979" Type="http://schemas.openxmlformats.org/officeDocument/2006/relationships/customXml" Target="../ink/ink8681.xml"/><Relationship Id="rId24" Type="http://schemas.openxmlformats.org/officeDocument/2006/relationships/customXml" Target="../ink/ink8202.xml"/><Relationship Id="rId327" Type="http://schemas.openxmlformats.org/officeDocument/2006/relationships/image" Target="../media/image8540.png"/><Relationship Id="rId534" Type="http://schemas.openxmlformats.org/officeDocument/2006/relationships/customXml" Target="../ink/ink8458.xml"/><Relationship Id="rId741" Type="http://schemas.openxmlformats.org/officeDocument/2006/relationships/customXml" Target="../ink/ink8562.xml"/><Relationship Id="rId839" Type="http://schemas.openxmlformats.org/officeDocument/2006/relationships/customXml" Target="../ink/ink8611.xml"/><Relationship Id="rId173" Type="http://schemas.openxmlformats.org/officeDocument/2006/relationships/image" Target="../media/image5540.png"/><Relationship Id="rId380" Type="http://schemas.openxmlformats.org/officeDocument/2006/relationships/customXml" Target="../ink/ink8380.xml"/><Relationship Id="rId601" Type="http://schemas.openxmlformats.org/officeDocument/2006/relationships/image" Target="../media/image14360.png"/><Relationship Id="rId240" Type="http://schemas.openxmlformats.org/officeDocument/2006/relationships/customXml" Target="../ink/ink8310.xml"/><Relationship Id="rId478" Type="http://schemas.openxmlformats.org/officeDocument/2006/relationships/customXml" Target="../ink/ink8430.xml"/><Relationship Id="rId685" Type="http://schemas.openxmlformats.org/officeDocument/2006/relationships/image" Target="../media/image1514.png"/><Relationship Id="rId892" Type="http://schemas.openxmlformats.org/officeDocument/2006/relationships/image" Target="../media/image1925.png"/><Relationship Id="rId906" Type="http://schemas.openxmlformats.org/officeDocument/2006/relationships/image" Target="../media/image1938.png"/><Relationship Id="rId35" Type="http://schemas.openxmlformats.org/officeDocument/2006/relationships/image" Target="../media/image25410.png"/><Relationship Id="rId100" Type="http://schemas.openxmlformats.org/officeDocument/2006/relationships/customXml" Target="../ink/ink8240.xml"/><Relationship Id="rId338" Type="http://schemas.openxmlformats.org/officeDocument/2006/relationships/customXml" Target="../ink/ink8359.xml"/><Relationship Id="rId545" Type="http://schemas.openxmlformats.org/officeDocument/2006/relationships/image" Target="../media/image10410.png"/><Relationship Id="rId752" Type="http://schemas.openxmlformats.org/officeDocument/2006/relationships/image" Target="../media/image1696.png"/><Relationship Id="rId184" Type="http://schemas.openxmlformats.org/officeDocument/2006/relationships/customXml" Target="../ink/ink8282.xml"/><Relationship Id="rId391" Type="http://schemas.openxmlformats.org/officeDocument/2006/relationships/image" Target="../media/image9230.png"/><Relationship Id="rId405" Type="http://schemas.openxmlformats.org/officeDocument/2006/relationships/image" Target="../media/image9310.png"/><Relationship Id="rId612" Type="http://schemas.openxmlformats.org/officeDocument/2006/relationships/customXml" Target="../ink/ink8497.xml"/><Relationship Id="rId251" Type="http://schemas.openxmlformats.org/officeDocument/2006/relationships/image" Target="../media/image7110.png"/><Relationship Id="rId489" Type="http://schemas.openxmlformats.org/officeDocument/2006/relationships/image" Target="../media/image9930.png"/><Relationship Id="rId696" Type="http://schemas.openxmlformats.org/officeDocument/2006/relationships/customXml" Target="../ink/ink8539.xml"/><Relationship Id="rId917" Type="http://schemas.openxmlformats.org/officeDocument/2006/relationships/customXml" Target="../ink/ink8650.xml"/><Relationship Id="rId46" Type="http://schemas.openxmlformats.org/officeDocument/2006/relationships/customXml" Target="../ink/ink8213.xml"/><Relationship Id="rId349" Type="http://schemas.openxmlformats.org/officeDocument/2006/relationships/image" Target="../media/image8820.png"/><Relationship Id="rId556" Type="http://schemas.openxmlformats.org/officeDocument/2006/relationships/customXml" Target="../ink/ink8469.xml"/><Relationship Id="rId763" Type="http://schemas.openxmlformats.org/officeDocument/2006/relationships/customXml" Target="../ink/ink8573.xml"/><Relationship Id="rId111" Type="http://schemas.openxmlformats.org/officeDocument/2006/relationships/image" Target="../media/image3030.png"/><Relationship Id="rId195" Type="http://schemas.openxmlformats.org/officeDocument/2006/relationships/image" Target="../media/image5650.png"/><Relationship Id="rId209" Type="http://schemas.openxmlformats.org/officeDocument/2006/relationships/image" Target="../media/image6710.png"/><Relationship Id="rId416" Type="http://schemas.openxmlformats.org/officeDocument/2006/relationships/customXml" Target="../ink/ink8398.xml"/><Relationship Id="rId970" Type="http://schemas.openxmlformats.org/officeDocument/2006/relationships/image" Target="../media/image1991.png"/><Relationship Id="rId623" Type="http://schemas.openxmlformats.org/officeDocument/2006/relationships/image" Target="../media/image1449.png"/><Relationship Id="rId830" Type="http://schemas.openxmlformats.org/officeDocument/2006/relationships/image" Target="../media/image1772.png"/><Relationship Id="rId928" Type="http://schemas.openxmlformats.org/officeDocument/2006/relationships/image" Target="../media/image1968.png"/><Relationship Id="rId57" Type="http://schemas.openxmlformats.org/officeDocument/2006/relationships/image" Target="../media/image26510.png"/><Relationship Id="rId262" Type="http://schemas.openxmlformats.org/officeDocument/2006/relationships/customXml" Target="../ink/ink8321.xml"/><Relationship Id="rId567" Type="http://schemas.openxmlformats.org/officeDocument/2006/relationships/image" Target="../media/image10530.png"/><Relationship Id="rId122" Type="http://schemas.openxmlformats.org/officeDocument/2006/relationships/customXml" Target="../ink/ink8251.xml"/><Relationship Id="rId774" Type="http://schemas.openxmlformats.org/officeDocument/2006/relationships/image" Target="../media/image1723.png"/><Relationship Id="rId981" Type="http://schemas.openxmlformats.org/officeDocument/2006/relationships/customXml" Target="../ink/ink8682.xml"/><Relationship Id="rId427" Type="http://schemas.openxmlformats.org/officeDocument/2006/relationships/image" Target="../media/image9420.png"/><Relationship Id="rId634" Type="http://schemas.openxmlformats.org/officeDocument/2006/relationships/customXml" Target="../ink/ink8508.xml"/><Relationship Id="rId841" Type="http://schemas.openxmlformats.org/officeDocument/2006/relationships/customXml" Target="../ink/ink8612.xml"/><Relationship Id="rId273" Type="http://schemas.openxmlformats.org/officeDocument/2006/relationships/image" Target="../media/image7260.png"/><Relationship Id="rId480" Type="http://schemas.openxmlformats.org/officeDocument/2006/relationships/customXml" Target="../ink/ink8431.xml"/><Relationship Id="rId701" Type="http://schemas.openxmlformats.org/officeDocument/2006/relationships/image" Target="../media/image1525.png"/><Relationship Id="rId939" Type="http://schemas.openxmlformats.org/officeDocument/2006/relationships/customXml" Target="../ink/ink8661.xml"/><Relationship Id="rId68" Type="http://schemas.openxmlformats.org/officeDocument/2006/relationships/customXml" Target="../ink/ink8224.xml"/><Relationship Id="rId133" Type="http://schemas.openxmlformats.org/officeDocument/2006/relationships/image" Target="../media/image5230.png"/><Relationship Id="rId340" Type="http://schemas.openxmlformats.org/officeDocument/2006/relationships/customXml" Target="../ink/ink8360.xml"/><Relationship Id="rId578" Type="http://schemas.openxmlformats.org/officeDocument/2006/relationships/customXml" Target="../ink/ink8480.xml"/><Relationship Id="rId785" Type="http://schemas.openxmlformats.org/officeDocument/2006/relationships/customXml" Target="../ink/ink8584.xml"/><Relationship Id="rId992" Type="http://schemas.openxmlformats.org/officeDocument/2006/relationships/image" Target="../media/image2002.png"/><Relationship Id="rId200" Type="http://schemas.openxmlformats.org/officeDocument/2006/relationships/customXml" Target="../ink/ink8290.xml"/><Relationship Id="rId438" Type="http://schemas.openxmlformats.org/officeDocument/2006/relationships/customXml" Target="../ink/ink8410.xml"/><Relationship Id="rId645" Type="http://schemas.openxmlformats.org/officeDocument/2006/relationships/image" Target="../media/image1483.png"/><Relationship Id="rId852" Type="http://schemas.openxmlformats.org/officeDocument/2006/relationships/image" Target="../media/image1824.png"/><Relationship Id="rId284" Type="http://schemas.openxmlformats.org/officeDocument/2006/relationships/customXml" Target="../ink/ink8332.xml"/><Relationship Id="rId491" Type="http://schemas.openxmlformats.org/officeDocument/2006/relationships/image" Target="../media/image9940.png"/><Relationship Id="rId505" Type="http://schemas.openxmlformats.org/officeDocument/2006/relationships/image" Target="../media/image10020.png"/><Relationship Id="rId712" Type="http://schemas.openxmlformats.org/officeDocument/2006/relationships/customXml" Target="../ink/ink8547.xml"/><Relationship Id="rId79" Type="http://schemas.openxmlformats.org/officeDocument/2006/relationships/image" Target="../media/image28210.png"/><Relationship Id="rId144" Type="http://schemas.openxmlformats.org/officeDocument/2006/relationships/customXml" Target="../ink/ink8262.xml"/><Relationship Id="rId589" Type="http://schemas.openxmlformats.org/officeDocument/2006/relationships/image" Target="../media/image14120.png"/><Relationship Id="rId796" Type="http://schemas.openxmlformats.org/officeDocument/2006/relationships/image" Target="../media/image1743.png"/><Relationship Id="rId351" Type="http://schemas.openxmlformats.org/officeDocument/2006/relationships/image" Target="../media/image8830.png"/><Relationship Id="rId449" Type="http://schemas.openxmlformats.org/officeDocument/2006/relationships/image" Target="../media/image9710.png"/><Relationship Id="rId656" Type="http://schemas.openxmlformats.org/officeDocument/2006/relationships/customXml" Target="../ink/ink8519.xml"/><Relationship Id="rId863" Type="http://schemas.openxmlformats.org/officeDocument/2006/relationships/customXml" Target="../ink/ink8623.xml"/><Relationship Id="rId211" Type="http://schemas.openxmlformats.org/officeDocument/2006/relationships/image" Target="../media/image6720.png"/><Relationship Id="rId295" Type="http://schemas.openxmlformats.org/officeDocument/2006/relationships/image" Target="../media/image7420.png"/><Relationship Id="rId309" Type="http://schemas.openxmlformats.org/officeDocument/2006/relationships/image" Target="../media/image7840.png"/><Relationship Id="rId516" Type="http://schemas.openxmlformats.org/officeDocument/2006/relationships/customXml" Target="../ink/ink8449.xml"/><Relationship Id="rId723" Type="http://schemas.openxmlformats.org/officeDocument/2006/relationships/customXml" Target="../ink/ink8553.xml"/><Relationship Id="rId930" Type="http://schemas.openxmlformats.org/officeDocument/2006/relationships/image" Target="../media/image1969.png"/><Relationship Id="rId155" Type="http://schemas.openxmlformats.org/officeDocument/2006/relationships/image" Target="../media/image5340.png"/><Relationship Id="rId362" Type="http://schemas.openxmlformats.org/officeDocument/2006/relationships/customXml" Target="../ink/ink8371.xml"/><Relationship Id="rId222" Type="http://schemas.openxmlformats.org/officeDocument/2006/relationships/customXml" Target="../ink/ink8301.xml"/><Relationship Id="rId667" Type="http://schemas.openxmlformats.org/officeDocument/2006/relationships/image" Target="../media/image1498.png"/><Relationship Id="rId874" Type="http://schemas.openxmlformats.org/officeDocument/2006/relationships/image" Target="../media/image1885.png"/><Relationship Id="rId17" Type="http://schemas.openxmlformats.org/officeDocument/2006/relationships/image" Target="../media/image24510.png"/><Relationship Id="rId527" Type="http://schemas.openxmlformats.org/officeDocument/2006/relationships/image" Target="../media/image10310.png"/><Relationship Id="rId734" Type="http://schemas.openxmlformats.org/officeDocument/2006/relationships/image" Target="../media/image1669.png"/><Relationship Id="rId941" Type="http://schemas.openxmlformats.org/officeDocument/2006/relationships/customXml" Target="../ink/ink8662.xml"/><Relationship Id="rId70" Type="http://schemas.openxmlformats.org/officeDocument/2006/relationships/customXml" Target="../ink/ink8225.xml"/><Relationship Id="rId166" Type="http://schemas.openxmlformats.org/officeDocument/2006/relationships/customXml" Target="../ink/ink8273.xml"/><Relationship Id="rId373" Type="http://schemas.openxmlformats.org/officeDocument/2006/relationships/image" Target="../media/image8950.png"/><Relationship Id="rId580" Type="http://schemas.openxmlformats.org/officeDocument/2006/relationships/customXml" Target="../ink/ink8481.xml"/><Relationship Id="rId801" Type="http://schemas.openxmlformats.org/officeDocument/2006/relationships/customXml" Target="../ink/ink8592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6870.png"/><Relationship Id="rId440" Type="http://schemas.openxmlformats.org/officeDocument/2006/relationships/customXml" Target="../ink/ink8411.xml"/><Relationship Id="rId678" Type="http://schemas.openxmlformats.org/officeDocument/2006/relationships/customXml" Target="../ink/ink8530.xml"/><Relationship Id="rId885" Type="http://schemas.openxmlformats.org/officeDocument/2006/relationships/customXml" Target="../ink/ink8634.xml"/><Relationship Id="rId28" Type="http://schemas.openxmlformats.org/officeDocument/2006/relationships/customXml" Target="../ink/ink8204.xml"/><Relationship Id="rId300" Type="http://schemas.openxmlformats.org/officeDocument/2006/relationships/customXml" Target="../ink/ink8340.xml"/><Relationship Id="rId538" Type="http://schemas.openxmlformats.org/officeDocument/2006/relationships/customXml" Target="../ink/ink8460.xml"/><Relationship Id="rId745" Type="http://schemas.openxmlformats.org/officeDocument/2006/relationships/customXml" Target="../ink/ink8564.xml"/><Relationship Id="rId952" Type="http://schemas.openxmlformats.org/officeDocument/2006/relationships/image" Target="../media/image1982.png"/><Relationship Id="rId81" Type="http://schemas.openxmlformats.org/officeDocument/2006/relationships/image" Target="../media/image28310.png"/><Relationship Id="rId177" Type="http://schemas.openxmlformats.org/officeDocument/2006/relationships/image" Target="../media/image5560.png"/><Relationship Id="rId384" Type="http://schemas.openxmlformats.org/officeDocument/2006/relationships/customXml" Target="../ink/ink8382.xml"/><Relationship Id="rId591" Type="http://schemas.openxmlformats.org/officeDocument/2006/relationships/image" Target="../media/image14130.png"/><Relationship Id="rId605" Type="http://schemas.openxmlformats.org/officeDocument/2006/relationships/image" Target="../media/image14380.png"/><Relationship Id="rId812" Type="http://schemas.openxmlformats.org/officeDocument/2006/relationships/image" Target="../media/image1756.png"/><Relationship Id="rId244" Type="http://schemas.openxmlformats.org/officeDocument/2006/relationships/customXml" Target="../ink/ink8312.xml"/><Relationship Id="rId689" Type="http://schemas.openxmlformats.org/officeDocument/2006/relationships/image" Target="../media/image1516.png"/><Relationship Id="rId896" Type="http://schemas.openxmlformats.org/officeDocument/2006/relationships/image" Target="../media/image1927.png"/><Relationship Id="rId39" Type="http://schemas.openxmlformats.org/officeDocument/2006/relationships/image" Target="../media/image25610.png"/><Relationship Id="rId451" Type="http://schemas.openxmlformats.org/officeDocument/2006/relationships/image" Target="../media/image9720.png"/><Relationship Id="rId549" Type="http://schemas.openxmlformats.org/officeDocument/2006/relationships/image" Target="../media/image10430.png"/><Relationship Id="rId756" Type="http://schemas.openxmlformats.org/officeDocument/2006/relationships/image" Target="../media/image1698.png"/><Relationship Id="rId104" Type="http://schemas.openxmlformats.org/officeDocument/2006/relationships/customXml" Target="../ink/ink8242.xml"/><Relationship Id="rId188" Type="http://schemas.openxmlformats.org/officeDocument/2006/relationships/customXml" Target="../ink/ink8284.xml"/><Relationship Id="rId311" Type="http://schemas.openxmlformats.org/officeDocument/2006/relationships/image" Target="../media/image7850.png"/><Relationship Id="rId395" Type="http://schemas.openxmlformats.org/officeDocument/2006/relationships/image" Target="../media/image9250.png"/><Relationship Id="rId409" Type="http://schemas.openxmlformats.org/officeDocument/2006/relationships/image" Target="../media/image9330.png"/><Relationship Id="rId963" Type="http://schemas.openxmlformats.org/officeDocument/2006/relationships/customXml" Target="../ink/ink8673.xml"/><Relationship Id="rId92" Type="http://schemas.openxmlformats.org/officeDocument/2006/relationships/customXml" Target="../ink/ink8236.xml"/><Relationship Id="rId616" Type="http://schemas.openxmlformats.org/officeDocument/2006/relationships/customXml" Target="../ink/ink8499.xml"/><Relationship Id="rId823" Type="http://schemas.openxmlformats.org/officeDocument/2006/relationships/customXml" Target="../ink/ink8603.xml"/><Relationship Id="rId255" Type="http://schemas.openxmlformats.org/officeDocument/2006/relationships/image" Target="../media/image7130.png"/><Relationship Id="rId462" Type="http://schemas.openxmlformats.org/officeDocument/2006/relationships/customXml" Target="../ink/ink8422.xml"/><Relationship Id="rId115" Type="http://schemas.openxmlformats.org/officeDocument/2006/relationships/image" Target="../media/image5140.png"/><Relationship Id="rId322" Type="http://schemas.openxmlformats.org/officeDocument/2006/relationships/customXml" Target="../ink/ink8351.xml"/><Relationship Id="rId767" Type="http://schemas.openxmlformats.org/officeDocument/2006/relationships/customXml" Target="../ink/ink8575.xml"/><Relationship Id="rId974" Type="http://schemas.openxmlformats.org/officeDocument/2006/relationships/image" Target="../media/image1993.png"/><Relationship Id="rId199" Type="http://schemas.openxmlformats.org/officeDocument/2006/relationships/image" Target="../media/image5670.png"/><Relationship Id="rId627" Type="http://schemas.openxmlformats.org/officeDocument/2006/relationships/image" Target="../media/image1453.png"/><Relationship Id="rId834" Type="http://schemas.openxmlformats.org/officeDocument/2006/relationships/image" Target="../media/image18140.png"/><Relationship Id="rId266" Type="http://schemas.openxmlformats.org/officeDocument/2006/relationships/customXml" Target="../ink/ink8323.xml"/><Relationship Id="rId473" Type="http://schemas.openxmlformats.org/officeDocument/2006/relationships/image" Target="../media/image9840.png"/><Relationship Id="rId680" Type="http://schemas.openxmlformats.org/officeDocument/2006/relationships/customXml" Target="../ink/ink8531.xml"/><Relationship Id="rId901" Type="http://schemas.openxmlformats.org/officeDocument/2006/relationships/customXml" Target="../ink/ink8642.xml"/><Relationship Id="rId30" Type="http://schemas.openxmlformats.org/officeDocument/2006/relationships/customXml" Target="../ink/ink8205.xml"/><Relationship Id="rId126" Type="http://schemas.openxmlformats.org/officeDocument/2006/relationships/customXml" Target="../ink/ink8253.xml"/><Relationship Id="rId333" Type="http://schemas.openxmlformats.org/officeDocument/2006/relationships/image" Target="../media/image8730.png"/><Relationship Id="rId540" Type="http://schemas.openxmlformats.org/officeDocument/2006/relationships/customXml" Target="../ink/ink8461.xml"/><Relationship Id="rId778" Type="http://schemas.openxmlformats.org/officeDocument/2006/relationships/image" Target="../media/image1725.png"/><Relationship Id="rId985" Type="http://schemas.openxmlformats.org/officeDocument/2006/relationships/customXml" Target="../ink/ink8684.xml"/><Relationship Id="rId638" Type="http://schemas.openxmlformats.org/officeDocument/2006/relationships/customXml" Target="../ink/ink8510.xml"/><Relationship Id="rId845" Type="http://schemas.openxmlformats.org/officeDocument/2006/relationships/customXml" Target="../ink/ink8614.xml"/><Relationship Id="rId277" Type="http://schemas.openxmlformats.org/officeDocument/2006/relationships/image" Target="../media/image7280.png"/><Relationship Id="rId400" Type="http://schemas.openxmlformats.org/officeDocument/2006/relationships/customXml" Target="../ink/ink8390.xml"/><Relationship Id="rId484" Type="http://schemas.openxmlformats.org/officeDocument/2006/relationships/customXml" Target="../ink/ink8433.xml"/><Relationship Id="rId705" Type="http://schemas.openxmlformats.org/officeDocument/2006/relationships/image" Target="../media/image1527.png"/><Relationship Id="rId137" Type="http://schemas.openxmlformats.org/officeDocument/2006/relationships/image" Target="../media/image5250.png"/><Relationship Id="rId344" Type="http://schemas.openxmlformats.org/officeDocument/2006/relationships/customXml" Target="../ink/ink8362.xml"/><Relationship Id="rId691" Type="http://schemas.openxmlformats.org/officeDocument/2006/relationships/image" Target="../media/image1517.png"/><Relationship Id="rId789" Type="http://schemas.openxmlformats.org/officeDocument/2006/relationships/customXml" Target="../ink/ink8586.xml"/><Relationship Id="rId912" Type="http://schemas.openxmlformats.org/officeDocument/2006/relationships/image" Target="../media/image1943.png"/><Relationship Id="rId996" Type="http://schemas.openxmlformats.org/officeDocument/2006/relationships/image" Target="../media/image2004.png"/><Relationship Id="rId41" Type="http://schemas.openxmlformats.org/officeDocument/2006/relationships/image" Target="../media/image25710.png"/><Relationship Id="rId83" Type="http://schemas.openxmlformats.org/officeDocument/2006/relationships/image" Target="../media/image28410.png"/><Relationship Id="rId179" Type="http://schemas.openxmlformats.org/officeDocument/2006/relationships/image" Target="../media/image5570.png"/><Relationship Id="rId386" Type="http://schemas.openxmlformats.org/officeDocument/2006/relationships/customXml" Target="../ink/ink8383.xml"/><Relationship Id="rId551" Type="http://schemas.openxmlformats.org/officeDocument/2006/relationships/image" Target="../media/image10440.png"/><Relationship Id="rId593" Type="http://schemas.openxmlformats.org/officeDocument/2006/relationships/image" Target="../media/image14140.png"/><Relationship Id="rId607" Type="http://schemas.openxmlformats.org/officeDocument/2006/relationships/image" Target="../media/image14390.png"/><Relationship Id="rId649" Type="http://schemas.openxmlformats.org/officeDocument/2006/relationships/image" Target="../media/image1485.png"/><Relationship Id="rId814" Type="http://schemas.openxmlformats.org/officeDocument/2006/relationships/image" Target="../media/image1757.png"/><Relationship Id="rId856" Type="http://schemas.openxmlformats.org/officeDocument/2006/relationships/image" Target="../media/image1867.png"/><Relationship Id="rId190" Type="http://schemas.openxmlformats.org/officeDocument/2006/relationships/customXml" Target="../ink/ink8285.xml"/><Relationship Id="rId204" Type="http://schemas.openxmlformats.org/officeDocument/2006/relationships/customXml" Target="../ink/ink8292.xml"/><Relationship Id="rId246" Type="http://schemas.openxmlformats.org/officeDocument/2006/relationships/customXml" Target="../ink/ink8313.xml"/><Relationship Id="rId288" Type="http://schemas.openxmlformats.org/officeDocument/2006/relationships/customXml" Target="../ink/ink8334.xml"/><Relationship Id="rId411" Type="http://schemas.openxmlformats.org/officeDocument/2006/relationships/image" Target="../media/image9340.png"/><Relationship Id="rId453" Type="http://schemas.openxmlformats.org/officeDocument/2006/relationships/image" Target="../media/image9730.png"/><Relationship Id="rId509" Type="http://schemas.openxmlformats.org/officeDocument/2006/relationships/image" Target="../media/image10040.png"/><Relationship Id="rId660" Type="http://schemas.openxmlformats.org/officeDocument/2006/relationships/customXml" Target="../ink/ink8521.xml"/><Relationship Id="rId898" Type="http://schemas.openxmlformats.org/officeDocument/2006/relationships/image" Target="../media/image1934.png"/><Relationship Id="rId106" Type="http://schemas.openxmlformats.org/officeDocument/2006/relationships/customXml" Target="../ink/ink8243.xml"/><Relationship Id="rId313" Type="http://schemas.openxmlformats.org/officeDocument/2006/relationships/image" Target="../media/image8460.png"/><Relationship Id="rId495" Type="http://schemas.openxmlformats.org/officeDocument/2006/relationships/image" Target="../media/image9960.png"/><Relationship Id="rId716" Type="http://schemas.openxmlformats.org/officeDocument/2006/relationships/image" Target="../media/image1535.png"/><Relationship Id="rId758" Type="http://schemas.openxmlformats.org/officeDocument/2006/relationships/image" Target="../media/image1713.png"/><Relationship Id="rId923" Type="http://schemas.openxmlformats.org/officeDocument/2006/relationships/customXml" Target="../ink/ink8653.xml"/><Relationship Id="rId965" Type="http://schemas.openxmlformats.org/officeDocument/2006/relationships/customXml" Target="../ink/ink8674.xml"/><Relationship Id="rId10" Type="http://schemas.openxmlformats.org/officeDocument/2006/relationships/customXml" Target="../ink/ink8195.xml"/><Relationship Id="rId52" Type="http://schemas.openxmlformats.org/officeDocument/2006/relationships/customXml" Target="../ink/ink8216.xml"/><Relationship Id="rId94" Type="http://schemas.openxmlformats.org/officeDocument/2006/relationships/customXml" Target="../ink/ink8237.xml"/><Relationship Id="rId148" Type="http://schemas.openxmlformats.org/officeDocument/2006/relationships/customXml" Target="../ink/ink8264.xml"/><Relationship Id="rId355" Type="http://schemas.openxmlformats.org/officeDocument/2006/relationships/image" Target="../media/image8850.png"/><Relationship Id="rId397" Type="http://schemas.openxmlformats.org/officeDocument/2006/relationships/image" Target="../media/image9260.png"/><Relationship Id="rId520" Type="http://schemas.openxmlformats.org/officeDocument/2006/relationships/customXml" Target="../ink/ink8451.xml"/><Relationship Id="rId562" Type="http://schemas.openxmlformats.org/officeDocument/2006/relationships/customXml" Target="../ink/ink8472.xml"/><Relationship Id="rId618" Type="http://schemas.openxmlformats.org/officeDocument/2006/relationships/customXml" Target="../ink/ink8500.xml"/><Relationship Id="rId825" Type="http://schemas.openxmlformats.org/officeDocument/2006/relationships/customXml" Target="../ink/ink8604.xml"/><Relationship Id="rId215" Type="http://schemas.openxmlformats.org/officeDocument/2006/relationships/image" Target="../media/image6740.png"/><Relationship Id="rId257" Type="http://schemas.openxmlformats.org/officeDocument/2006/relationships/image" Target="../media/image7140.png"/><Relationship Id="rId422" Type="http://schemas.openxmlformats.org/officeDocument/2006/relationships/customXml" Target="../ink/ink8401.xml"/><Relationship Id="rId464" Type="http://schemas.openxmlformats.org/officeDocument/2006/relationships/customXml" Target="../ink/ink8423.xml"/><Relationship Id="rId867" Type="http://schemas.openxmlformats.org/officeDocument/2006/relationships/customXml" Target="../ink/ink8625.xml"/><Relationship Id="rId299" Type="http://schemas.openxmlformats.org/officeDocument/2006/relationships/image" Target="../media/image7440.png"/><Relationship Id="rId727" Type="http://schemas.openxmlformats.org/officeDocument/2006/relationships/customXml" Target="../ink/ink8555.xml"/><Relationship Id="rId934" Type="http://schemas.openxmlformats.org/officeDocument/2006/relationships/image" Target="../media/image1972.png"/><Relationship Id="rId63" Type="http://schemas.openxmlformats.org/officeDocument/2006/relationships/image" Target="../media/image26810.png"/><Relationship Id="rId159" Type="http://schemas.openxmlformats.org/officeDocument/2006/relationships/image" Target="../media/image5420.png"/><Relationship Id="rId366" Type="http://schemas.openxmlformats.org/officeDocument/2006/relationships/customXml" Target="../ink/ink8373.xml"/><Relationship Id="rId573" Type="http://schemas.openxmlformats.org/officeDocument/2006/relationships/image" Target="../media/image10560.png"/><Relationship Id="rId780" Type="http://schemas.openxmlformats.org/officeDocument/2006/relationships/image" Target="../media/image1726.png"/><Relationship Id="rId226" Type="http://schemas.openxmlformats.org/officeDocument/2006/relationships/customXml" Target="../ink/ink8303.xml"/><Relationship Id="rId433" Type="http://schemas.openxmlformats.org/officeDocument/2006/relationships/image" Target="../media/image9450.png"/><Relationship Id="rId878" Type="http://schemas.openxmlformats.org/officeDocument/2006/relationships/image" Target="../media/image1892.png"/><Relationship Id="rId640" Type="http://schemas.openxmlformats.org/officeDocument/2006/relationships/customXml" Target="../ink/ink8511.xml"/><Relationship Id="rId738" Type="http://schemas.openxmlformats.org/officeDocument/2006/relationships/image" Target="../media/image1687.png"/><Relationship Id="rId945" Type="http://schemas.openxmlformats.org/officeDocument/2006/relationships/customXml" Target="../ink/ink8664.xml"/><Relationship Id="rId74" Type="http://schemas.openxmlformats.org/officeDocument/2006/relationships/customXml" Target="../ink/ink8227.xml"/><Relationship Id="rId377" Type="http://schemas.openxmlformats.org/officeDocument/2006/relationships/image" Target="../media/image9010.png"/><Relationship Id="rId500" Type="http://schemas.openxmlformats.org/officeDocument/2006/relationships/customXml" Target="../ink/ink8441.xml"/><Relationship Id="rId584" Type="http://schemas.openxmlformats.org/officeDocument/2006/relationships/customXml" Target="../ink/ink8483.xml"/><Relationship Id="rId805" Type="http://schemas.openxmlformats.org/officeDocument/2006/relationships/customXml" Target="../ink/ink8594.xml"/><Relationship Id="rId5" Type="http://schemas.openxmlformats.org/officeDocument/2006/relationships/image" Target="../media/image23910.png"/><Relationship Id="rId237" Type="http://schemas.openxmlformats.org/officeDocument/2006/relationships/image" Target="../media/image6890.png"/><Relationship Id="rId791" Type="http://schemas.openxmlformats.org/officeDocument/2006/relationships/customXml" Target="../ink/ink8587.xml"/><Relationship Id="rId889" Type="http://schemas.openxmlformats.org/officeDocument/2006/relationships/customXml" Target="../ink/ink8636.xml"/><Relationship Id="rId444" Type="http://schemas.openxmlformats.org/officeDocument/2006/relationships/customXml" Target="../ink/ink8413.xml"/><Relationship Id="rId651" Type="http://schemas.openxmlformats.org/officeDocument/2006/relationships/image" Target="../media/image1486.png"/><Relationship Id="rId749" Type="http://schemas.openxmlformats.org/officeDocument/2006/relationships/customXml" Target="../ink/ink8566.xml"/><Relationship Id="rId290" Type="http://schemas.openxmlformats.org/officeDocument/2006/relationships/customXml" Target="../ink/ink8335.xml"/><Relationship Id="rId304" Type="http://schemas.openxmlformats.org/officeDocument/2006/relationships/customXml" Target="../ink/ink8342.xml"/><Relationship Id="rId388" Type="http://schemas.openxmlformats.org/officeDocument/2006/relationships/customXml" Target="../ink/ink8384.xml"/><Relationship Id="rId511" Type="http://schemas.openxmlformats.org/officeDocument/2006/relationships/image" Target="../media/image10220.png"/><Relationship Id="rId609" Type="http://schemas.openxmlformats.org/officeDocument/2006/relationships/image" Target="../media/image14420.png"/><Relationship Id="rId956" Type="http://schemas.openxmlformats.org/officeDocument/2006/relationships/image" Target="../media/image1984.png"/><Relationship Id="rId85" Type="http://schemas.openxmlformats.org/officeDocument/2006/relationships/image" Target="../media/image28510.png"/><Relationship Id="rId150" Type="http://schemas.openxmlformats.org/officeDocument/2006/relationships/customXml" Target="../ink/ink8265.xml"/><Relationship Id="rId595" Type="http://schemas.openxmlformats.org/officeDocument/2006/relationships/image" Target="../media/image14330.png"/><Relationship Id="rId816" Type="http://schemas.openxmlformats.org/officeDocument/2006/relationships/image" Target="../media/image1758.png"/><Relationship Id="rId1001" Type="http://schemas.openxmlformats.org/officeDocument/2006/relationships/customXml" Target="../ink/ink8692.xml"/><Relationship Id="rId248" Type="http://schemas.openxmlformats.org/officeDocument/2006/relationships/customXml" Target="../ink/ink8314.xml"/><Relationship Id="rId455" Type="http://schemas.openxmlformats.org/officeDocument/2006/relationships/image" Target="../media/image9740.png"/><Relationship Id="rId662" Type="http://schemas.openxmlformats.org/officeDocument/2006/relationships/customXml" Target="../ink/ink8522.xml"/><Relationship Id="rId12" Type="http://schemas.openxmlformats.org/officeDocument/2006/relationships/customXml" Target="../ink/ink8196.xml"/><Relationship Id="rId108" Type="http://schemas.openxmlformats.org/officeDocument/2006/relationships/customXml" Target="../ink/ink8244.xml"/><Relationship Id="rId315" Type="http://schemas.openxmlformats.org/officeDocument/2006/relationships/image" Target="../media/image8470.png"/><Relationship Id="rId522" Type="http://schemas.openxmlformats.org/officeDocument/2006/relationships/customXml" Target="../ink/ink8452.xml"/><Relationship Id="rId967" Type="http://schemas.openxmlformats.org/officeDocument/2006/relationships/customXml" Target="../ink/ink8675.xml"/><Relationship Id="rId96" Type="http://schemas.openxmlformats.org/officeDocument/2006/relationships/customXml" Target="../ink/ink8238.xml"/><Relationship Id="rId161" Type="http://schemas.openxmlformats.org/officeDocument/2006/relationships/image" Target="../media/image5430.png"/><Relationship Id="rId399" Type="http://schemas.openxmlformats.org/officeDocument/2006/relationships/image" Target="../media/image9270.png"/><Relationship Id="rId827" Type="http://schemas.openxmlformats.org/officeDocument/2006/relationships/customXml" Target="../ink/ink8605.xml"/><Relationship Id="rId259" Type="http://schemas.openxmlformats.org/officeDocument/2006/relationships/image" Target="../media/image7150.png"/><Relationship Id="rId466" Type="http://schemas.openxmlformats.org/officeDocument/2006/relationships/customXml" Target="../ink/ink8424.xml"/><Relationship Id="rId673" Type="http://schemas.openxmlformats.org/officeDocument/2006/relationships/image" Target="../media/image1505.png"/><Relationship Id="rId880" Type="http://schemas.openxmlformats.org/officeDocument/2006/relationships/image" Target="../media/image1893.png"/><Relationship Id="rId23" Type="http://schemas.openxmlformats.org/officeDocument/2006/relationships/image" Target="../media/image24810.png"/><Relationship Id="rId119" Type="http://schemas.openxmlformats.org/officeDocument/2006/relationships/image" Target="../media/image5160.png"/><Relationship Id="rId326" Type="http://schemas.openxmlformats.org/officeDocument/2006/relationships/customXml" Target="../ink/ink8353.xml"/><Relationship Id="rId533" Type="http://schemas.openxmlformats.org/officeDocument/2006/relationships/image" Target="../media/image10340.png"/><Relationship Id="rId978" Type="http://schemas.openxmlformats.org/officeDocument/2006/relationships/image" Target="../media/image1995.png"/><Relationship Id="rId740" Type="http://schemas.openxmlformats.org/officeDocument/2006/relationships/image" Target="../media/image1688.png"/><Relationship Id="rId838" Type="http://schemas.openxmlformats.org/officeDocument/2006/relationships/image" Target="../media/image1816.png"/><Relationship Id="rId172" Type="http://schemas.openxmlformats.org/officeDocument/2006/relationships/customXml" Target="../ink/ink8276.xml"/><Relationship Id="rId477" Type="http://schemas.openxmlformats.org/officeDocument/2006/relationships/image" Target="../media/image9860.png"/><Relationship Id="rId600" Type="http://schemas.openxmlformats.org/officeDocument/2006/relationships/customXml" Target="../ink/ink8491.xml"/><Relationship Id="rId684" Type="http://schemas.openxmlformats.org/officeDocument/2006/relationships/customXml" Target="../ink/ink8533.xml"/><Relationship Id="rId337" Type="http://schemas.openxmlformats.org/officeDocument/2006/relationships/image" Target="../media/image8750.png"/><Relationship Id="rId891" Type="http://schemas.openxmlformats.org/officeDocument/2006/relationships/customXml" Target="../ink/ink8637.xml"/><Relationship Id="rId905" Type="http://schemas.openxmlformats.org/officeDocument/2006/relationships/customXml" Target="../ink/ink8644.xml"/><Relationship Id="rId989" Type="http://schemas.openxmlformats.org/officeDocument/2006/relationships/customXml" Target="../ink/ink8686.xml"/><Relationship Id="rId34" Type="http://schemas.openxmlformats.org/officeDocument/2006/relationships/customXml" Target="../ink/ink8207.xml"/><Relationship Id="rId544" Type="http://schemas.openxmlformats.org/officeDocument/2006/relationships/customXml" Target="../ink/ink8463.xml"/><Relationship Id="rId751" Type="http://schemas.openxmlformats.org/officeDocument/2006/relationships/customXml" Target="../ink/ink8567.xml"/><Relationship Id="rId849" Type="http://schemas.openxmlformats.org/officeDocument/2006/relationships/customXml" Target="../ink/ink8616.xml"/><Relationship Id="rId183" Type="http://schemas.openxmlformats.org/officeDocument/2006/relationships/image" Target="../media/image5590.png"/><Relationship Id="rId390" Type="http://schemas.openxmlformats.org/officeDocument/2006/relationships/customXml" Target="../ink/ink8385.xml"/><Relationship Id="rId404" Type="http://schemas.openxmlformats.org/officeDocument/2006/relationships/customXml" Target="../ink/ink8392.xml"/><Relationship Id="rId611" Type="http://schemas.openxmlformats.org/officeDocument/2006/relationships/image" Target="../media/image1443.png"/><Relationship Id="rId250" Type="http://schemas.openxmlformats.org/officeDocument/2006/relationships/customXml" Target="../ink/ink8315.xml"/><Relationship Id="rId488" Type="http://schemas.openxmlformats.org/officeDocument/2006/relationships/customXml" Target="../ink/ink8435.xml"/><Relationship Id="rId695" Type="http://schemas.openxmlformats.org/officeDocument/2006/relationships/image" Target="../media/image1519.png"/><Relationship Id="rId709" Type="http://schemas.openxmlformats.org/officeDocument/2006/relationships/image" Target="../media/image1529.png"/><Relationship Id="rId916" Type="http://schemas.openxmlformats.org/officeDocument/2006/relationships/image" Target="../media/image1962.png"/><Relationship Id="rId45" Type="http://schemas.openxmlformats.org/officeDocument/2006/relationships/image" Target="../media/image25910.png"/><Relationship Id="rId110" Type="http://schemas.openxmlformats.org/officeDocument/2006/relationships/customXml" Target="../ink/ink8245.xml"/><Relationship Id="rId348" Type="http://schemas.openxmlformats.org/officeDocument/2006/relationships/customXml" Target="../ink/ink8364.xml"/><Relationship Id="rId555" Type="http://schemas.openxmlformats.org/officeDocument/2006/relationships/image" Target="../media/image10460.png"/><Relationship Id="rId762" Type="http://schemas.openxmlformats.org/officeDocument/2006/relationships/image" Target="../media/image1715.png"/><Relationship Id="rId194" Type="http://schemas.openxmlformats.org/officeDocument/2006/relationships/customXml" Target="../ink/ink8287.xml"/><Relationship Id="rId208" Type="http://schemas.openxmlformats.org/officeDocument/2006/relationships/customXml" Target="../ink/ink8294.xml"/><Relationship Id="rId415" Type="http://schemas.openxmlformats.org/officeDocument/2006/relationships/image" Target="../media/image9360.png"/><Relationship Id="rId622" Type="http://schemas.openxmlformats.org/officeDocument/2006/relationships/customXml" Target="../ink/ink8502.xml"/><Relationship Id="rId261" Type="http://schemas.openxmlformats.org/officeDocument/2006/relationships/image" Target="../media/image7190.png"/><Relationship Id="rId499" Type="http://schemas.openxmlformats.org/officeDocument/2006/relationships/image" Target="../media/image9980.png"/><Relationship Id="rId927" Type="http://schemas.openxmlformats.org/officeDocument/2006/relationships/customXml" Target="../ink/ink8655.xml"/><Relationship Id="rId56" Type="http://schemas.openxmlformats.org/officeDocument/2006/relationships/customXml" Target="../ink/ink8218.xml"/><Relationship Id="rId359" Type="http://schemas.openxmlformats.org/officeDocument/2006/relationships/image" Target="../media/image8870.png"/><Relationship Id="rId566" Type="http://schemas.openxmlformats.org/officeDocument/2006/relationships/customXml" Target="../ink/ink8474.xml"/><Relationship Id="rId773" Type="http://schemas.openxmlformats.org/officeDocument/2006/relationships/customXml" Target="../ink/ink8578.xml"/><Relationship Id="rId121" Type="http://schemas.openxmlformats.org/officeDocument/2006/relationships/image" Target="../media/image5170.png"/><Relationship Id="rId219" Type="http://schemas.openxmlformats.org/officeDocument/2006/relationships/image" Target="../media/image6760.png"/><Relationship Id="rId426" Type="http://schemas.openxmlformats.org/officeDocument/2006/relationships/customXml" Target="../ink/ink8404.xml"/><Relationship Id="rId633" Type="http://schemas.openxmlformats.org/officeDocument/2006/relationships/image" Target="../media/image1456.png"/><Relationship Id="rId980" Type="http://schemas.openxmlformats.org/officeDocument/2006/relationships/image" Target="../media/image1996.png"/><Relationship Id="rId840" Type="http://schemas.openxmlformats.org/officeDocument/2006/relationships/image" Target="../media/image1817.png"/><Relationship Id="rId938" Type="http://schemas.openxmlformats.org/officeDocument/2006/relationships/image" Target="../media/image1974.png"/><Relationship Id="rId67" Type="http://schemas.openxmlformats.org/officeDocument/2006/relationships/image" Target="../media/image27010.png"/><Relationship Id="rId272" Type="http://schemas.openxmlformats.org/officeDocument/2006/relationships/customXml" Target="../ink/ink8326.xml"/><Relationship Id="rId577" Type="http://schemas.openxmlformats.org/officeDocument/2006/relationships/image" Target="../media/image10580.png"/><Relationship Id="rId700" Type="http://schemas.openxmlformats.org/officeDocument/2006/relationships/customXml" Target="../ink/ink8541.xml"/><Relationship Id="rId132" Type="http://schemas.openxmlformats.org/officeDocument/2006/relationships/customXml" Target="../ink/ink8256.xml"/><Relationship Id="rId784" Type="http://schemas.openxmlformats.org/officeDocument/2006/relationships/image" Target="../media/image1735.png"/><Relationship Id="rId991" Type="http://schemas.openxmlformats.org/officeDocument/2006/relationships/customXml" Target="../ink/ink8687.xml"/><Relationship Id="rId437" Type="http://schemas.openxmlformats.org/officeDocument/2006/relationships/image" Target="../media/image9640.png"/><Relationship Id="rId644" Type="http://schemas.openxmlformats.org/officeDocument/2006/relationships/customXml" Target="../ink/ink8513.xml"/><Relationship Id="rId851" Type="http://schemas.openxmlformats.org/officeDocument/2006/relationships/customXml" Target="../ink/ink8617.xml"/><Relationship Id="rId283" Type="http://schemas.openxmlformats.org/officeDocument/2006/relationships/image" Target="../media/image7320.png"/><Relationship Id="rId490" Type="http://schemas.openxmlformats.org/officeDocument/2006/relationships/customXml" Target="../ink/ink8436.xml"/><Relationship Id="rId504" Type="http://schemas.openxmlformats.org/officeDocument/2006/relationships/customXml" Target="../ink/ink8443.xml"/><Relationship Id="rId711" Type="http://schemas.openxmlformats.org/officeDocument/2006/relationships/image" Target="../media/image1533.png"/><Relationship Id="rId949" Type="http://schemas.openxmlformats.org/officeDocument/2006/relationships/customXml" Target="../ink/ink8666.xml"/><Relationship Id="rId78" Type="http://schemas.openxmlformats.org/officeDocument/2006/relationships/customXml" Target="../ink/ink8229.xml"/><Relationship Id="rId143" Type="http://schemas.openxmlformats.org/officeDocument/2006/relationships/image" Target="../media/image5280.png"/><Relationship Id="rId350" Type="http://schemas.openxmlformats.org/officeDocument/2006/relationships/customXml" Target="../ink/ink8365.xml"/><Relationship Id="rId588" Type="http://schemas.openxmlformats.org/officeDocument/2006/relationships/customXml" Target="../ink/ink8485.xml"/><Relationship Id="rId795" Type="http://schemas.openxmlformats.org/officeDocument/2006/relationships/customXml" Target="../ink/ink8589.xml"/><Relationship Id="rId809" Type="http://schemas.openxmlformats.org/officeDocument/2006/relationships/customXml" Target="../ink/ink8596.xml"/><Relationship Id="rId9" Type="http://schemas.openxmlformats.org/officeDocument/2006/relationships/image" Target="../media/image24110.png"/><Relationship Id="rId210" Type="http://schemas.openxmlformats.org/officeDocument/2006/relationships/customXml" Target="../ink/ink8295.xml"/><Relationship Id="rId448" Type="http://schemas.openxmlformats.org/officeDocument/2006/relationships/customXml" Target="../ink/ink8415.xml"/><Relationship Id="rId655" Type="http://schemas.openxmlformats.org/officeDocument/2006/relationships/image" Target="../media/image1488.png"/><Relationship Id="rId862" Type="http://schemas.openxmlformats.org/officeDocument/2006/relationships/image" Target="../media/image1872.png"/><Relationship Id="rId294" Type="http://schemas.openxmlformats.org/officeDocument/2006/relationships/customXml" Target="../ink/ink8337.xml"/><Relationship Id="rId308" Type="http://schemas.openxmlformats.org/officeDocument/2006/relationships/customXml" Target="../ink/ink8344.xml"/><Relationship Id="rId515" Type="http://schemas.openxmlformats.org/officeDocument/2006/relationships/image" Target="../media/image10240.png"/><Relationship Id="rId722" Type="http://schemas.openxmlformats.org/officeDocument/2006/relationships/image" Target="../media/image1663.png"/><Relationship Id="rId89" Type="http://schemas.openxmlformats.org/officeDocument/2006/relationships/image" Target="../media/image2920.png"/><Relationship Id="rId154" Type="http://schemas.openxmlformats.org/officeDocument/2006/relationships/customXml" Target="../ink/ink8267.xml"/><Relationship Id="rId361" Type="http://schemas.openxmlformats.org/officeDocument/2006/relationships/image" Target="../media/image8880.png"/><Relationship Id="rId599" Type="http://schemas.openxmlformats.org/officeDocument/2006/relationships/image" Target="../media/image14350.png"/><Relationship Id="rId459" Type="http://schemas.openxmlformats.org/officeDocument/2006/relationships/image" Target="../media/image9760.png"/><Relationship Id="rId666" Type="http://schemas.openxmlformats.org/officeDocument/2006/relationships/customXml" Target="../ink/ink8524.xml"/><Relationship Id="rId873" Type="http://schemas.openxmlformats.org/officeDocument/2006/relationships/customXml" Target="../ink/ink8628.xml"/><Relationship Id="rId16" Type="http://schemas.openxmlformats.org/officeDocument/2006/relationships/customXml" Target="../ink/ink8198.xml"/><Relationship Id="rId221" Type="http://schemas.openxmlformats.org/officeDocument/2006/relationships/image" Target="../media/image6810.png"/><Relationship Id="rId319" Type="http://schemas.openxmlformats.org/officeDocument/2006/relationships/image" Target="../media/image8490.png"/><Relationship Id="rId526" Type="http://schemas.openxmlformats.org/officeDocument/2006/relationships/customXml" Target="../ink/ink8454.xml"/><Relationship Id="rId733" Type="http://schemas.openxmlformats.org/officeDocument/2006/relationships/customXml" Target="../ink/ink8558.xml"/><Relationship Id="rId940" Type="http://schemas.openxmlformats.org/officeDocument/2006/relationships/image" Target="../media/image1975.png"/><Relationship Id="rId165" Type="http://schemas.openxmlformats.org/officeDocument/2006/relationships/image" Target="../media/image5450.png"/><Relationship Id="rId372" Type="http://schemas.openxmlformats.org/officeDocument/2006/relationships/customXml" Target="../ink/ink8376.xml"/><Relationship Id="rId677" Type="http://schemas.openxmlformats.org/officeDocument/2006/relationships/image" Target="../media/image1507.png"/><Relationship Id="rId800" Type="http://schemas.openxmlformats.org/officeDocument/2006/relationships/image" Target="../media/image1745.png"/><Relationship Id="rId232" Type="http://schemas.openxmlformats.org/officeDocument/2006/relationships/customXml" Target="../ink/ink8306.xml"/><Relationship Id="rId884" Type="http://schemas.openxmlformats.org/officeDocument/2006/relationships/image" Target="../media/image1919.png"/><Relationship Id="rId27" Type="http://schemas.openxmlformats.org/officeDocument/2006/relationships/image" Target="../media/image25010.png"/><Relationship Id="rId537" Type="http://schemas.openxmlformats.org/officeDocument/2006/relationships/image" Target="../media/image10360.png"/><Relationship Id="rId744" Type="http://schemas.openxmlformats.org/officeDocument/2006/relationships/image" Target="../media/image1692.png"/><Relationship Id="rId951" Type="http://schemas.openxmlformats.org/officeDocument/2006/relationships/customXml" Target="../ink/ink8667.xml"/><Relationship Id="rId80" Type="http://schemas.openxmlformats.org/officeDocument/2006/relationships/customXml" Target="../ink/ink8230.xml"/><Relationship Id="rId176" Type="http://schemas.openxmlformats.org/officeDocument/2006/relationships/customXml" Target="../ink/ink8278.xml"/><Relationship Id="rId383" Type="http://schemas.openxmlformats.org/officeDocument/2006/relationships/image" Target="../media/image9040.png"/><Relationship Id="rId590" Type="http://schemas.openxmlformats.org/officeDocument/2006/relationships/customXml" Target="../ink/ink8486.xml"/><Relationship Id="rId604" Type="http://schemas.openxmlformats.org/officeDocument/2006/relationships/customXml" Target="../ink/ink8493.xml"/><Relationship Id="rId811" Type="http://schemas.openxmlformats.org/officeDocument/2006/relationships/customXml" Target="../ink/ink8597.xml"/><Relationship Id="rId243" Type="http://schemas.openxmlformats.org/officeDocument/2006/relationships/image" Target="../media/image6920.png"/><Relationship Id="rId450" Type="http://schemas.openxmlformats.org/officeDocument/2006/relationships/customXml" Target="../ink/ink8416.xml"/><Relationship Id="rId688" Type="http://schemas.openxmlformats.org/officeDocument/2006/relationships/customXml" Target="../ink/ink8535.xml"/><Relationship Id="rId895" Type="http://schemas.openxmlformats.org/officeDocument/2006/relationships/customXml" Target="../ink/ink8639.xml"/><Relationship Id="rId909" Type="http://schemas.openxmlformats.org/officeDocument/2006/relationships/customXml" Target="../ink/ink8646.xml"/><Relationship Id="rId38" Type="http://schemas.openxmlformats.org/officeDocument/2006/relationships/customXml" Target="../ink/ink8209.xml"/><Relationship Id="rId103" Type="http://schemas.openxmlformats.org/officeDocument/2006/relationships/image" Target="../media/image2990.png"/><Relationship Id="rId310" Type="http://schemas.openxmlformats.org/officeDocument/2006/relationships/customXml" Target="../ink/ink8345.xml"/><Relationship Id="rId548" Type="http://schemas.openxmlformats.org/officeDocument/2006/relationships/customXml" Target="../ink/ink8465.xml"/><Relationship Id="rId755" Type="http://schemas.openxmlformats.org/officeDocument/2006/relationships/customXml" Target="../ink/ink8569.xml"/><Relationship Id="rId962" Type="http://schemas.openxmlformats.org/officeDocument/2006/relationships/image" Target="../media/image1987.png"/><Relationship Id="rId91" Type="http://schemas.openxmlformats.org/officeDocument/2006/relationships/image" Target="../media/image2930.png"/><Relationship Id="rId187" Type="http://schemas.openxmlformats.org/officeDocument/2006/relationships/image" Target="../media/image5610.png"/><Relationship Id="rId394" Type="http://schemas.openxmlformats.org/officeDocument/2006/relationships/customXml" Target="../ink/ink8387.xml"/><Relationship Id="rId408" Type="http://schemas.openxmlformats.org/officeDocument/2006/relationships/customXml" Target="../ink/ink8394.xml"/><Relationship Id="rId615" Type="http://schemas.openxmlformats.org/officeDocument/2006/relationships/image" Target="../media/image1445.png"/><Relationship Id="rId822" Type="http://schemas.openxmlformats.org/officeDocument/2006/relationships/image" Target="../media/image17940.png"/><Relationship Id="rId254" Type="http://schemas.openxmlformats.org/officeDocument/2006/relationships/customXml" Target="../ink/ink8317.xml"/><Relationship Id="rId699" Type="http://schemas.openxmlformats.org/officeDocument/2006/relationships/image" Target="../media/image1524.png"/><Relationship Id="rId49" Type="http://schemas.openxmlformats.org/officeDocument/2006/relationships/image" Target="../media/image26110.png"/><Relationship Id="rId114" Type="http://schemas.openxmlformats.org/officeDocument/2006/relationships/customXml" Target="../ink/ink8247.xml"/><Relationship Id="rId461" Type="http://schemas.openxmlformats.org/officeDocument/2006/relationships/image" Target="../media/image9770.png"/><Relationship Id="rId559" Type="http://schemas.openxmlformats.org/officeDocument/2006/relationships/image" Target="../media/image10480.png"/><Relationship Id="rId766" Type="http://schemas.openxmlformats.org/officeDocument/2006/relationships/image" Target="../media/image1717.png"/><Relationship Id="rId198" Type="http://schemas.openxmlformats.org/officeDocument/2006/relationships/customXml" Target="../ink/ink8289.xml"/><Relationship Id="rId321" Type="http://schemas.openxmlformats.org/officeDocument/2006/relationships/image" Target="../media/image8510.png"/><Relationship Id="rId419" Type="http://schemas.openxmlformats.org/officeDocument/2006/relationships/image" Target="../media/image9380.png"/><Relationship Id="rId626" Type="http://schemas.openxmlformats.org/officeDocument/2006/relationships/customXml" Target="../ink/ink8504.xml"/><Relationship Id="rId973" Type="http://schemas.openxmlformats.org/officeDocument/2006/relationships/customXml" Target="../ink/ink8678.xml"/><Relationship Id="rId833" Type="http://schemas.openxmlformats.org/officeDocument/2006/relationships/customXml" Target="../ink/ink8608.xml"/><Relationship Id="rId265" Type="http://schemas.openxmlformats.org/officeDocument/2006/relationships/image" Target="../media/image7220.png"/><Relationship Id="rId472" Type="http://schemas.openxmlformats.org/officeDocument/2006/relationships/customXml" Target="../ink/ink8427.xml"/><Relationship Id="rId900" Type="http://schemas.openxmlformats.org/officeDocument/2006/relationships/image" Target="../media/image1935.png"/><Relationship Id="rId125" Type="http://schemas.openxmlformats.org/officeDocument/2006/relationships/image" Target="../media/image5190.png"/><Relationship Id="rId332" Type="http://schemas.openxmlformats.org/officeDocument/2006/relationships/customXml" Target="../ink/ink8356.xml"/><Relationship Id="rId777" Type="http://schemas.openxmlformats.org/officeDocument/2006/relationships/customXml" Target="../ink/ink8580.xml"/><Relationship Id="rId984" Type="http://schemas.openxmlformats.org/officeDocument/2006/relationships/image" Target="../media/image1998.png"/><Relationship Id="rId637" Type="http://schemas.openxmlformats.org/officeDocument/2006/relationships/image" Target="../media/image1458.png"/><Relationship Id="rId844" Type="http://schemas.openxmlformats.org/officeDocument/2006/relationships/image" Target="../media/image1818.png"/><Relationship Id="rId276" Type="http://schemas.openxmlformats.org/officeDocument/2006/relationships/customXml" Target="../ink/ink8328.xml"/><Relationship Id="rId483" Type="http://schemas.openxmlformats.org/officeDocument/2006/relationships/image" Target="../media/image9890.png"/><Relationship Id="rId690" Type="http://schemas.openxmlformats.org/officeDocument/2006/relationships/customXml" Target="../ink/ink8536.xml"/><Relationship Id="rId704" Type="http://schemas.openxmlformats.org/officeDocument/2006/relationships/customXml" Target="../ink/ink8543.xml"/><Relationship Id="rId911" Type="http://schemas.openxmlformats.org/officeDocument/2006/relationships/customXml" Target="../ink/ink8647.xml"/><Relationship Id="rId40" Type="http://schemas.openxmlformats.org/officeDocument/2006/relationships/customXml" Target="../ink/ink8210.xml"/><Relationship Id="rId136" Type="http://schemas.openxmlformats.org/officeDocument/2006/relationships/customXml" Target="../ink/ink8258.xml"/><Relationship Id="rId343" Type="http://schemas.openxmlformats.org/officeDocument/2006/relationships/image" Target="../media/image8780.png"/><Relationship Id="rId550" Type="http://schemas.openxmlformats.org/officeDocument/2006/relationships/customXml" Target="../ink/ink8466.xml"/><Relationship Id="rId788" Type="http://schemas.openxmlformats.org/officeDocument/2006/relationships/image" Target="../media/image1737.png"/><Relationship Id="rId995" Type="http://schemas.openxmlformats.org/officeDocument/2006/relationships/customXml" Target="../ink/ink8689.xml"/><Relationship Id="rId203" Type="http://schemas.openxmlformats.org/officeDocument/2006/relationships/image" Target="../media/image6680.png"/><Relationship Id="rId648" Type="http://schemas.openxmlformats.org/officeDocument/2006/relationships/customXml" Target="../ink/ink8515.xml"/><Relationship Id="rId855" Type="http://schemas.openxmlformats.org/officeDocument/2006/relationships/customXml" Target="../ink/ink8619.xml"/><Relationship Id="rId287" Type="http://schemas.openxmlformats.org/officeDocument/2006/relationships/image" Target="../media/image7370.png"/><Relationship Id="rId410" Type="http://schemas.openxmlformats.org/officeDocument/2006/relationships/customXml" Target="../ink/ink8395.xml"/><Relationship Id="rId494" Type="http://schemas.openxmlformats.org/officeDocument/2006/relationships/customXml" Target="../ink/ink8438.xml"/><Relationship Id="rId508" Type="http://schemas.openxmlformats.org/officeDocument/2006/relationships/customXml" Target="../ink/ink8445.xml"/><Relationship Id="rId715" Type="http://schemas.openxmlformats.org/officeDocument/2006/relationships/customXml" Target="../ink/ink8549.xml"/><Relationship Id="rId922" Type="http://schemas.openxmlformats.org/officeDocument/2006/relationships/image" Target="../media/image1965.png"/><Relationship Id="rId147" Type="http://schemas.openxmlformats.org/officeDocument/2006/relationships/image" Target="../media/image5300.png"/><Relationship Id="rId354" Type="http://schemas.openxmlformats.org/officeDocument/2006/relationships/customXml" Target="../ink/ink8367.xml"/><Relationship Id="rId799" Type="http://schemas.openxmlformats.org/officeDocument/2006/relationships/customXml" Target="../ink/ink8591.xml"/><Relationship Id="rId51" Type="http://schemas.openxmlformats.org/officeDocument/2006/relationships/image" Target="../media/image26210.png"/><Relationship Id="rId561" Type="http://schemas.openxmlformats.org/officeDocument/2006/relationships/image" Target="../media/image10490.png"/><Relationship Id="rId659" Type="http://schemas.openxmlformats.org/officeDocument/2006/relationships/image" Target="../media/image1494.png"/><Relationship Id="rId866" Type="http://schemas.openxmlformats.org/officeDocument/2006/relationships/image" Target="../media/image1874.png"/><Relationship Id="rId214" Type="http://schemas.openxmlformats.org/officeDocument/2006/relationships/customXml" Target="../ink/ink8297.xml"/><Relationship Id="rId298" Type="http://schemas.openxmlformats.org/officeDocument/2006/relationships/customXml" Target="../ink/ink8339.xml"/><Relationship Id="rId421" Type="http://schemas.openxmlformats.org/officeDocument/2006/relationships/image" Target="../media/image9390.png"/><Relationship Id="rId519" Type="http://schemas.openxmlformats.org/officeDocument/2006/relationships/image" Target="../media/image10260.png"/><Relationship Id="rId158" Type="http://schemas.openxmlformats.org/officeDocument/2006/relationships/customXml" Target="../ink/ink8269.xml"/><Relationship Id="rId726" Type="http://schemas.openxmlformats.org/officeDocument/2006/relationships/image" Target="../media/image1665.png"/><Relationship Id="rId933" Type="http://schemas.openxmlformats.org/officeDocument/2006/relationships/customXml" Target="../ink/ink8658.xml"/><Relationship Id="rId62" Type="http://schemas.openxmlformats.org/officeDocument/2006/relationships/customXml" Target="../ink/ink8221.xml"/><Relationship Id="rId365" Type="http://schemas.openxmlformats.org/officeDocument/2006/relationships/image" Target="../media/image8910.png"/><Relationship Id="rId572" Type="http://schemas.openxmlformats.org/officeDocument/2006/relationships/customXml" Target="../ink/ink8477.xml"/><Relationship Id="rId225" Type="http://schemas.openxmlformats.org/officeDocument/2006/relationships/image" Target="../media/image6830.png"/><Relationship Id="rId432" Type="http://schemas.openxmlformats.org/officeDocument/2006/relationships/customXml" Target="../ink/ink8407.xml"/><Relationship Id="rId877" Type="http://schemas.openxmlformats.org/officeDocument/2006/relationships/customXml" Target="../ink/ink8630.xml"/><Relationship Id="rId737" Type="http://schemas.openxmlformats.org/officeDocument/2006/relationships/customXml" Target="../ink/ink8560.xml"/><Relationship Id="rId944" Type="http://schemas.openxmlformats.org/officeDocument/2006/relationships/image" Target="../media/image1977.png"/><Relationship Id="rId73" Type="http://schemas.openxmlformats.org/officeDocument/2006/relationships/image" Target="../media/image27910.png"/><Relationship Id="rId169" Type="http://schemas.openxmlformats.org/officeDocument/2006/relationships/image" Target="../media/image5470.png"/><Relationship Id="rId376" Type="http://schemas.openxmlformats.org/officeDocument/2006/relationships/customXml" Target="../ink/ink8378.xml"/><Relationship Id="rId583" Type="http://schemas.openxmlformats.org/officeDocument/2006/relationships/image" Target="../media/image14070.png"/><Relationship Id="rId790" Type="http://schemas.openxmlformats.org/officeDocument/2006/relationships/image" Target="../media/image1738.png"/><Relationship Id="rId804" Type="http://schemas.openxmlformats.org/officeDocument/2006/relationships/image" Target="../media/image1747.png"/><Relationship Id="rId4" Type="http://schemas.openxmlformats.org/officeDocument/2006/relationships/customXml" Target="../ink/ink8192.xml"/><Relationship Id="rId236" Type="http://schemas.openxmlformats.org/officeDocument/2006/relationships/customXml" Target="../ink/ink8308.xml"/><Relationship Id="rId443" Type="http://schemas.openxmlformats.org/officeDocument/2006/relationships/image" Target="../media/image9670.png"/><Relationship Id="rId650" Type="http://schemas.openxmlformats.org/officeDocument/2006/relationships/customXml" Target="../ink/ink8516.xml"/><Relationship Id="rId888" Type="http://schemas.openxmlformats.org/officeDocument/2006/relationships/image" Target="../media/image1923.png"/><Relationship Id="rId303" Type="http://schemas.openxmlformats.org/officeDocument/2006/relationships/image" Target="../media/image7810.png"/><Relationship Id="rId748" Type="http://schemas.openxmlformats.org/officeDocument/2006/relationships/image" Target="../media/image1694.png"/><Relationship Id="rId955" Type="http://schemas.openxmlformats.org/officeDocument/2006/relationships/customXml" Target="../ink/ink8669.xml"/><Relationship Id="rId84" Type="http://schemas.openxmlformats.org/officeDocument/2006/relationships/customXml" Target="../ink/ink8232.xml"/><Relationship Id="rId387" Type="http://schemas.openxmlformats.org/officeDocument/2006/relationships/image" Target="../media/image9060.png"/><Relationship Id="rId510" Type="http://schemas.openxmlformats.org/officeDocument/2006/relationships/customXml" Target="../ink/ink8446.xml"/><Relationship Id="rId594" Type="http://schemas.openxmlformats.org/officeDocument/2006/relationships/customXml" Target="../ink/ink8488.xml"/><Relationship Id="rId608" Type="http://schemas.openxmlformats.org/officeDocument/2006/relationships/customXml" Target="../ink/ink8495.xml"/><Relationship Id="rId815" Type="http://schemas.openxmlformats.org/officeDocument/2006/relationships/customXml" Target="../ink/ink8599.xml"/><Relationship Id="rId247" Type="http://schemas.openxmlformats.org/officeDocument/2006/relationships/image" Target="../media/image7080.png"/><Relationship Id="rId899" Type="http://schemas.openxmlformats.org/officeDocument/2006/relationships/customXml" Target="../ink/ink8641.xml"/><Relationship Id="rId1000" Type="http://schemas.openxmlformats.org/officeDocument/2006/relationships/image" Target="../media/image2006.png"/><Relationship Id="rId107" Type="http://schemas.openxmlformats.org/officeDocument/2006/relationships/image" Target="../media/image3010.png"/><Relationship Id="rId454" Type="http://schemas.openxmlformats.org/officeDocument/2006/relationships/customXml" Target="../ink/ink8418.xml"/><Relationship Id="rId661" Type="http://schemas.openxmlformats.org/officeDocument/2006/relationships/image" Target="../media/image1495.png"/><Relationship Id="rId759" Type="http://schemas.openxmlformats.org/officeDocument/2006/relationships/customXml" Target="../ink/ink8571.xml"/><Relationship Id="rId966" Type="http://schemas.openxmlformats.org/officeDocument/2006/relationships/image" Target="../media/image1989.png"/><Relationship Id="rId11" Type="http://schemas.openxmlformats.org/officeDocument/2006/relationships/image" Target="../media/image24210.png"/><Relationship Id="rId314" Type="http://schemas.openxmlformats.org/officeDocument/2006/relationships/customXml" Target="../ink/ink8347.xml"/><Relationship Id="rId398" Type="http://schemas.openxmlformats.org/officeDocument/2006/relationships/customXml" Target="../ink/ink8389.xml"/><Relationship Id="rId521" Type="http://schemas.openxmlformats.org/officeDocument/2006/relationships/image" Target="../media/image10270.png"/><Relationship Id="rId619" Type="http://schemas.openxmlformats.org/officeDocument/2006/relationships/image" Target="../media/image1447.png"/><Relationship Id="rId95" Type="http://schemas.openxmlformats.org/officeDocument/2006/relationships/image" Target="../media/image2950.png"/><Relationship Id="rId160" Type="http://schemas.openxmlformats.org/officeDocument/2006/relationships/customXml" Target="../ink/ink8270.xml"/><Relationship Id="rId826" Type="http://schemas.openxmlformats.org/officeDocument/2006/relationships/image" Target="../media/image17960.png"/><Relationship Id="rId258" Type="http://schemas.openxmlformats.org/officeDocument/2006/relationships/customXml" Target="../ink/ink8319.xml"/><Relationship Id="rId465" Type="http://schemas.openxmlformats.org/officeDocument/2006/relationships/image" Target="../media/image9790.png"/><Relationship Id="rId672" Type="http://schemas.openxmlformats.org/officeDocument/2006/relationships/customXml" Target="../ink/ink8527.xml"/><Relationship Id="rId22" Type="http://schemas.openxmlformats.org/officeDocument/2006/relationships/customXml" Target="../ink/ink8201.xml"/><Relationship Id="rId118" Type="http://schemas.openxmlformats.org/officeDocument/2006/relationships/customXml" Target="../ink/ink8249.xml"/><Relationship Id="rId325" Type="http://schemas.openxmlformats.org/officeDocument/2006/relationships/image" Target="../media/image8530.png"/><Relationship Id="rId532" Type="http://schemas.openxmlformats.org/officeDocument/2006/relationships/customXml" Target="../ink/ink8457.xml"/><Relationship Id="rId977" Type="http://schemas.openxmlformats.org/officeDocument/2006/relationships/customXml" Target="../ink/ink8680.xml"/><Relationship Id="rId171" Type="http://schemas.openxmlformats.org/officeDocument/2006/relationships/image" Target="../media/image5480.png"/><Relationship Id="rId837" Type="http://schemas.openxmlformats.org/officeDocument/2006/relationships/customXml" Target="../ink/ink8610.xml"/><Relationship Id="rId269" Type="http://schemas.openxmlformats.org/officeDocument/2006/relationships/image" Target="../media/image7240.png"/><Relationship Id="rId476" Type="http://schemas.openxmlformats.org/officeDocument/2006/relationships/customXml" Target="../ink/ink8429.xml"/><Relationship Id="rId683" Type="http://schemas.openxmlformats.org/officeDocument/2006/relationships/image" Target="../media/image1513.png"/><Relationship Id="rId890" Type="http://schemas.openxmlformats.org/officeDocument/2006/relationships/image" Target="../media/image1924.png"/><Relationship Id="rId904" Type="http://schemas.openxmlformats.org/officeDocument/2006/relationships/image" Target="../media/image1937.png"/><Relationship Id="rId33" Type="http://schemas.openxmlformats.org/officeDocument/2006/relationships/image" Target="../media/image25310.png"/><Relationship Id="rId129" Type="http://schemas.openxmlformats.org/officeDocument/2006/relationships/image" Target="../media/image5210.png"/><Relationship Id="rId336" Type="http://schemas.openxmlformats.org/officeDocument/2006/relationships/customXml" Target="../ink/ink8358.xml"/><Relationship Id="rId543" Type="http://schemas.openxmlformats.org/officeDocument/2006/relationships/image" Target="../media/image10390.png"/><Relationship Id="rId988" Type="http://schemas.openxmlformats.org/officeDocument/2006/relationships/image" Target="../media/image2000.png"/><Relationship Id="rId182" Type="http://schemas.openxmlformats.org/officeDocument/2006/relationships/customXml" Target="../ink/ink8281.xml"/><Relationship Id="rId403" Type="http://schemas.openxmlformats.org/officeDocument/2006/relationships/image" Target="../media/image9290.png"/><Relationship Id="rId750" Type="http://schemas.openxmlformats.org/officeDocument/2006/relationships/image" Target="../media/image1695.png"/><Relationship Id="rId848" Type="http://schemas.openxmlformats.org/officeDocument/2006/relationships/image" Target="../media/image1822.png"/><Relationship Id="rId487" Type="http://schemas.openxmlformats.org/officeDocument/2006/relationships/image" Target="../media/image9920.png"/><Relationship Id="rId610" Type="http://schemas.openxmlformats.org/officeDocument/2006/relationships/customXml" Target="../ink/ink8496.xml"/><Relationship Id="rId694" Type="http://schemas.openxmlformats.org/officeDocument/2006/relationships/customXml" Target="../ink/ink8538.xml"/><Relationship Id="rId708" Type="http://schemas.openxmlformats.org/officeDocument/2006/relationships/customXml" Target="../ink/ink8545.xml"/><Relationship Id="rId915" Type="http://schemas.openxmlformats.org/officeDocument/2006/relationships/customXml" Target="../ink/ink8649.xml"/><Relationship Id="rId347" Type="http://schemas.openxmlformats.org/officeDocument/2006/relationships/image" Target="../media/image8810.png"/><Relationship Id="rId999" Type="http://schemas.openxmlformats.org/officeDocument/2006/relationships/customXml" Target="../ink/ink8691.xml"/><Relationship Id="rId44" Type="http://schemas.openxmlformats.org/officeDocument/2006/relationships/customXml" Target="../ink/ink8212.xml"/><Relationship Id="rId554" Type="http://schemas.openxmlformats.org/officeDocument/2006/relationships/customXml" Target="../ink/ink8468.xml"/><Relationship Id="rId761" Type="http://schemas.openxmlformats.org/officeDocument/2006/relationships/customXml" Target="../ink/ink8572.xml"/><Relationship Id="rId859" Type="http://schemas.openxmlformats.org/officeDocument/2006/relationships/customXml" Target="../ink/ink8621.xml"/><Relationship Id="rId193" Type="http://schemas.openxmlformats.org/officeDocument/2006/relationships/image" Target="../media/image5640.png"/><Relationship Id="rId207" Type="http://schemas.openxmlformats.org/officeDocument/2006/relationships/image" Target="../media/image6700.png"/><Relationship Id="rId414" Type="http://schemas.openxmlformats.org/officeDocument/2006/relationships/customXml" Target="../ink/ink8397.xml"/><Relationship Id="rId498" Type="http://schemas.openxmlformats.org/officeDocument/2006/relationships/customXml" Target="../ink/ink8440.xml"/><Relationship Id="rId621" Type="http://schemas.openxmlformats.org/officeDocument/2006/relationships/image" Target="../media/image1448.png"/><Relationship Id="rId260" Type="http://schemas.openxmlformats.org/officeDocument/2006/relationships/customXml" Target="../ink/ink8320.xml"/><Relationship Id="rId719" Type="http://schemas.openxmlformats.org/officeDocument/2006/relationships/customXml" Target="../ink/ink8551.xml"/><Relationship Id="rId926" Type="http://schemas.openxmlformats.org/officeDocument/2006/relationships/image" Target="../media/image1967.png"/><Relationship Id="rId55" Type="http://schemas.openxmlformats.org/officeDocument/2006/relationships/image" Target="../media/image26410.png"/><Relationship Id="rId120" Type="http://schemas.openxmlformats.org/officeDocument/2006/relationships/customXml" Target="../ink/ink8250.xml"/><Relationship Id="rId358" Type="http://schemas.openxmlformats.org/officeDocument/2006/relationships/customXml" Target="../ink/ink8369.xml"/><Relationship Id="rId565" Type="http://schemas.openxmlformats.org/officeDocument/2006/relationships/image" Target="../media/image10520.png"/><Relationship Id="rId772" Type="http://schemas.openxmlformats.org/officeDocument/2006/relationships/image" Target="../media/image1722.png"/><Relationship Id="rId218" Type="http://schemas.openxmlformats.org/officeDocument/2006/relationships/customXml" Target="../ink/ink8299.xml"/><Relationship Id="rId425" Type="http://schemas.openxmlformats.org/officeDocument/2006/relationships/customXml" Target="../ink/ink8403.xml"/><Relationship Id="rId632" Type="http://schemas.openxmlformats.org/officeDocument/2006/relationships/customXml" Target="../ink/ink8507.xml"/><Relationship Id="rId271" Type="http://schemas.openxmlformats.org/officeDocument/2006/relationships/image" Target="../media/image7250.png"/><Relationship Id="rId937" Type="http://schemas.openxmlformats.org/officeDocument/2006/relationships/customXml" Target="../ink/ink8660.xml"/><Relationship Id="rId66" Type="http://schemas.openxmlformats.org/officeDocument/2006/relationships/customXml" Target="../ink/ink8223.xml"/><Relationship Id="rId131" Type="http://schemas.openxmlformats.org/officeDocument/2006/relationships/image" Target="../media/image5220.png"/><Relationship Id="rId369" Type="http://schemas.openxmlformats.org/officeDocument/2006/relationships/image" Target="../media/image8930.png"/><Relationship Id="rId576" Type="http://schemas.openxmlformats.org/officeDocument/2006/relationships/customXml" Target="../ink/ink8479.xml"/><Relationship Id="rId783" Type="http://schemas.openxmlformats.org/officeDocument/2006/relationships/customXml" Target="../ink/ink8583.xml"/><Relationship Id="rId990" Type="http://schemas.openxmlformats.org/officeDocument/2006/relationships/image" Target="../media/image2001.png"/><Relationship Id="rId229" Type="http://schemas.openxmlformats.org/officeDocument/2006/relationships/image" Target="../media/image6850.png"/><Relationship Id="rId436" Type="http://schemas.openxmlformats.org/officeDocument/2006/relationships/customXml" Target="../ink/ink8409.xml"/><Relationship Id="rId643" Type="http://schemas.openxmlformats.org/officeDocument/2006/relationships/image" Target="../media/image1482.png"/><Relationship Id="rId850" Type="http://schemas.openxmlformats.org/officeDocument/2006/relationships/image" Target="../media/image1823.png"/><Relationship Id="rId948" Type="http://schemas.openxmlformats.org/officeDocument/2006/relationships/image" Target="../media/image1979.png"/><Relationship Id="rId77" Type="http://schemas.openxmlformats.org/officeDocument/2006/relationships/image" Target="../media/image28110.png"/><Relationship Id="rId282" Type="http://schemas.openxmlformats.org/officeDocument/2006/relationships/customXml" Target="../ink/ink8331.xml"/><Relationship Id="rId503" Type="http://schemas.openxmlformats.org/officeDocument/2006/relationships/image" Target="../media/image10010.png"/><Relationship Id="rId587" Type="http://schemas.openxmlformats.org/officeDocument/2006/relationships/image" Target="../media/image14090.png"/><Relationship Id="rId710" Type="http://schemas.openxmlformats.org/officeDocument/2006/relationships/customXml" Target="../ink/ink8546.xml"/><Relationship Id="rId808" Type="http://schemas.openxmlformats.org/officeDocument/2006/relationships/image" Target="../media/image1754.png"/><Relationship Id="rId8" Type="http://schemas.openxmlformats.org/officeDocument/2006/relationships/customXml" Target="../ink/ink8194.xml"/><Relationship Id="rId142" Type="http://schemas.openxmlformats.org/officeDocument/2006/relationships/customXml" Target="../ink/ink8261.xml"/><Relationship Id="rId447" Type="http://schemas.openxmlformats.org/officeDocument/2006/relationships/image" Target="../media/image9690.png"/><Relationship Id="rId794" Type="http://schemas.openxmlformats.org/officeDocument/2006/relationships/image" Target="../media/image1742.png"/><Relationship Id="rId654" Type="http://schemas.openxmlformats.org/officeDocument/2006/relationships/customXml" Target="../ink/ink8518.xml"/><Relationship Id="rId861" Type="http://schemas.openxmlformats.org/officeDocument/2006/relationships/customXml" Target="../ink/ink8622.xml"/><Relationship Id="rId959" Type="http://schemas.openxmlformats.org/officeDocument/2006/relationships/customXml" Target="../ink/ink8671.xml"/><Relationship Id="rId293" Type="http://schemas.openxmlformats.org/officeDocument/2006/relationships/image" Target="../media/image7410.png"/><Relationship Id="rId307" Type="http://schemas.openxmlformats.org/officeDocument/2006/relationships/image" Target="../media/image7830.png"/><Relationship Id="rId514" Type="http://schemas.openxmlformats.org/officeDocument/2006/relationships/customXml" Target="../ink/ink8448.xml"/><Relationship Id="rId721" Type="http://schemas.openxmlformats.org/officeDocument/2006/relationships/customXml" Target="../ink/ink8552.xml"/><Relationship Id="rId88" Type="http://schemas.openxmlformats.org/officeDocument/2006/relationships/customXml" Target="../ink/ink8234.xml"/><Relationship Id="rId153" Type="http://schemas.openxmlformats.org/officeDocument/2006/relationships/image" Target="../media/image5330.png"/><Relationship Id="rId360" Type="http://schemas.openxmlformats.org/officeDocument/2006/relationships/customXml" Target="../ink/ink8370.xml"/><Relationship Id="rId598" Type="http://schemas.openxmlformats.org/officeDocument/2006/relationships/customXml" Target="../ink/ink8490.xml"/><Relationship Id="rId819" Type="http://schemas.openxmlformats.org/officeDocument/2006/relationships/customXml" Target="../ink/ink8601.xml"/><Relationship Id="rId220" Type="http://schemas.openxmlformats.org/officeDocument/2006/relationships/customXml" Target="../ink/ink8300.xml"/><Relationship Id="rId458" Type="http://schemas.openxmlformats.org/officeDocument/2006/relationships/customXml" Target="../ink/ink8420.xml"/><Relationship Id="rId665" Type="http://schemas.openxmlformats.org/officeDocument/2006/relationships/image" Target="../media/image1497.png"/><Relationship Id="rId872" Type="http://schemas.openxmlformats.org/officeDocument/2006/relationships/image" Target="../media/image1884.png"/><Relationship Id="rId15" Type="http://schemas.openxmlformats.org/officeDocument/2006/relationships/image" Target="../media/image24410.png"/><Relationship Id="rId318" Type="http://schemas.openxmlformats.org/officeDocument/2006/relationships/customXml" Target="../ink/ink8349.xml"/><Relationship Id="rId525" Type="http://schemas.openxmlformats.org/officeDocument/2006/relationships/image" Target="../media/image10290.png"/><Relationship Id="rId732" Type="http://schemas.openxmlformats.org/officeDocument/2006/relationships/image" Target="../media/image1668.png"/><Relationship Id="rId99" Type="http://schemas.openxmlformats.org/officeDocument/2006/relationships/image" Target="../media/image2970.png"/><Relationship Id="rId164" Type="http://schemas.openxmlformats.org/officeDocument/2006/relationships/customXml" Target="../ink/ink8272.xml"/><Relationship Id="rId371" Type="http://schemas.openxmlformats.org/officeDocument/2006/relationships/image" Target="../media/image8940.png"/><Relationship Id="rId469" Type="http://schemas.openxmlformats.org/officeDocument/2006/relationships/image" Target="../media/image9820.png"/><Relationship Id="rId676" Type="http://schemas.openxmlformats.org/officeDocument/2006/relationships/customXml" Target="../ink/ink8529.xml"/><Relationship Id="rId883" Type="http://schemas.openxmlformats.org/officeDocument/2006/relationships/customXml" Target="../ink/ink8633.xml"/><Relationship Id="rId26" Type="http://schemas.openxmlformats.org/officeDocument/2006/relationships/customXml" Target="../ink/ink8203.xml"/><Relationship Id="rId231" Type="http://schemas.openxmlformats.org/officeDocument/2006/relationships/image" Target="../media/image6860.png"/><Relationship Id="rId329" Type="http://schemas.openxmlformats.org/officeDocument/2006/relationships/image" Target="../media/image8710.png"/><Relationship Id="rId536" Type="http://schemas.openxmlformats.org/officeDocument/2006/relationships/customXml" Target="../ink/ink8459.xml"/><Relationship Id="rId175" Type="http://schemas.openxmlformats.org/officeDocument/2006/relationships/image" Target="../media/image5550.png"/><Relationship Id="rId743" Type="http://schemas.openxmlformats.org/officeDocument/2006/relationships/customXml" Target="../ink/ink8563.xml"/><Relationship Id="rId950" Type="http://schemas.openxmlformats.org/officeDocument/2006/relationships/image" Target="../media/image1980.png"/><Relationship Id="rId382" Type="http://schemas.openxmlformats.org/officeDocument/2006/relationships/customXml" Target="../ink/ink8381.xml"/><Relationship Id="rId603" Type="http://schemas.openxmlformats.org/officeDocument/2006/relationships/image" Target="../media/image14370.png"/><Relationship Id="rId687" Type="http://schemas.openxmlformats.org/officeDocument/2006/relationships/image" Target="../media/image1515.png"/><Relationship Id="rId810" Type="http://schemas.openxmlformats.org/officeDocument/2006/relationships/image" Target="../media/image1755.png"/><Relationship Id="rId908" Type="http://schemas.openxmlformats.org/officeDocument/2006/relationships/image" Target="../media/image1939.png"/><Relationship Id="rId242" Type="http://schemas.openxmlformats.org/officeDocument/2006/relationships/customXml" Target="../ink/ink8311.xml"/><Relationship Id="rId894" Type="http://schemas.openxmlformats.org/officeDocument/2006/relationships/image" Target="../media/image1926.png"/><Relationship Id="rId37" Type="http://schemas.openxmlformats.org/officeDocument/2006/relationships/image" Target="../media/image25510.png"/><Relationship Id="rId102" Type="http://schemas.openxmlformats.org/officeDocument/2006/relationships/customXml" Target="../ink/ink8241.xml"/><Relationship Id="rId547" Type="http://schemas.openxmlformats.org/officeDocument/2006/relationships/image" Target="../media/image10420.png"/><Relationship Id="rId754" Type="http://schemas.openxmlformats.org/officeDocument/2006/relationships/image" Target="../media/image1697.png"/><Relationship Id="rId961" Type="http://schemas.openxmlformats.org/officeDocument/2006/relationships/customXml" Target="../ink/ink8672.xml"/><Relationship Id="rId90" Type="http://schemas.openxmlformats.org/officeDocument/2006/relationships/customXml" Target="../ink/ink8235.xml"/><Relationship Id="rId186" Type="http://schemas.openxmlformats.org/officeDocument/2006/relationships/customXml" Target="../ink/ink8283.xml"/><Relationship Id="rId393" Type="http://schemas.openxmlformats.org/officeDocument/2006/relationships/image" Target="../media/image9240.png"/><Relationship Id="rId407" Type="http://schemas.openxmlformats.org/officeDocument/2006/relationships/image" Target="../media/image9320.png"/><Relationship Id="rId614" Type="http://schemas.openxmlformats.org/officeDocument/2006/relationships/customXml" Target="../ink/ink8498.xml"/><Relationship Id="rId821" Type="http://schemas.openxmlformats.org/officeDocument/2006/relationships/customXml" Target="../ink/ink8602.xml"/><Relationship Id="rId253" Type="http://schemas.openxmlformats.org/officeDocument/2006/relationships/image" Target="../media/image7120.png"/><Relationship Id="rId460" Type="http://schemas.openxmlformats.org/officeDocument/2006/relationships/customXml" Target="../ink/ink8421.xml"/><Relationship Id="rId698" Type="http://schemas.openxmlformats.org/officeDocument/2006/relationships/customXml" Target="../ink/ink8540.xml"/><Relationship Id="rId919" Type="http://schemas.openxmlformats.org/officeDocument/2006/relationships/customXml" Target="../ink/ink8651.xml"/><Relationship Id="rId48" Type="http://schemas.openxmlformats.org/officeDocument/2006/relationships/customXml" Target="../ink/ink8214.xml"/><Relationship Id="rId113" Type="http://schemas.openxmlformats.org/officeDocument/2006/relationships/image" Target="../media/image3040.png"/><Relationship Id="rId320" Type="http://schemas.openxmlformats.org/officeDocument/2006/relationships/customXml" Target="../ink/ink8350.xml"/><Relationship Id="rId558" Type="http://schemas.openxmlformats.org/officeDocument/2006/relationships/customXml" Target="../ink/ink8470.xml"/><Relationship Id="rId765" Type="http://schemas.openxmlformats.org/officeDocument/2006/relationships/customXml" Target="../ink/ink8574.xml"/><Relationship Id="rId972" Type="http://schemas.openxmlformats.org/officeDocument/2006/relationships/image" Target="../media/image1992.png"/><Relationship Id="rId197" Type="http://schemas.openxmlformats.org/officeDocument/2006/relationships/image" Target="../media/image5660.png"/><Relationship Id="rId418" Type="http://schemas.openxmlformats.org/officeDocument/2006/relationships/customXml" Target="../ink/ink8399.xml"/><Relationship Id="rId625" Type="http://schemas.openxmlformats.org/officeDocument/2006/relationships/image" Target="../media/image1452.png"/><Relationship Id="rId832" Type="http://schemas.openxmlformats.org/officeDocument/2006/relationships/image" Target="../media/image18130.png"/><Relationship Id="rId264" Type="http://schemas.openxmlformats.org/officeDocument/2006/relationships/customXml" Target="../ink/ink8322.xml"/><Relationship Id="rId471" Type="http://schemas.openxmlformats.org/officeDocument/2006/relationships/image" Target="../media/image9830.png"/><Relationship Id="rId59" Type="http://schemas.openxmlformats.org/officeDocument/2006/relationships/image" Target="../media/image26610.png"/><Relationship Id="rId124" Type="http://schemas.openxmlformats.org/officeDocument/2006/relationships/customXml" Target="../ink/ink8252.xml"/><Relationship Id="rId569" Type="http://schemas.openxmlformats.org/officeDocument/2006/relationships/image" Target="../media/image10540.png"/><Relationship Id="rId776" Type="http://schemas.openxmlformats.org/officeDocument/2006/relationships/image" Target="../media/image1724.png"/><Relationship Id="rId983" Type="http://schemas.openxmlformats.org/officeDocument/2006/relationships/customXml" Target="../ink/ink8683.xml"/><Relationship Id="rId331" Type="http://schemas.openxmlformats.org/officeDocument/2006/relationships/image" Target="../media/image8720.png"/><Relationship Id="rId429" Type="http://schemas.openxmlformats.org/officeDocument/2006/relationships/image" Target="../media/image9430.png"/><Relationship Id="rId636" Type="http://schemas.openxmlformats.org/officeDocument/2006/relationships/customXml" Target="../ink/ink8509.xml"/><Relationship Id="rId843" Type="http://schemas.openxmlformats.org/officeDocument/2006/relationships/customXml" Target="../ink/ink8613.xml"/><Relationship Id="rId275" Type="http://schemas.openxmlformats.org/officeDocument/2006/relationships/image" Target="../media/image7270.png"/><Relationship Id="rId482" Type="http://schemas.openxmlformats.org/officeDocument/2006/relationships/customXml" Target="../ink/ink8432.xml"/><Relationship Id="rId703" Type="http://schemas.openxmlformats.org/officeDocument/2006/relationships/image" Target="../media/image1526.png"/><Relationship Id="rId910" Type="http://schemas.openxmlformats.org/officeDocument/2006/relationships/image" Target="../media/image1942.png"/><Relationship Id="rId135" Type="http://schemas.openxmlformats.org/officeDocument/2006/relationships/image" Target="../media/image5240.png"/><Relationship Id="rId342" Type="http://schemas.openxmlformats.org/officeDocument/2006/relationships/customXml" Target="../ink/ink8361.xml"/><Relationship Id="rId787" Type="http://schemas.openxmlformats.org/officeDocument/2006/relationships/customXml" Target="../ink/ink8585.xml"/><Relationship Id="rId994" Type="http://schemas.openxmlformats.org/officeDocument/2006/relationships/image" Target="../media/image2003.png"/><Relationship Id="rId202" Type="http://schemas.openxmlformats.org/officeDocument/2006/relationships/customXml" Target="../ink/ink8291.xml"/><Relationship Id="rId647" Type="http://schemas.openxmlformats.org/officeDocument/2006/relationships/image" Target="../media/image1484.png"/><Relationship Id="rId854" Type="http://schemas.openxmlformats.org/officeDocument/2006/relationships/image" Target="../media/image1866.png"/><Relationship Id="rId286" Type="http://schemas.openxmlformats.org/officeDocument/2006/relationships/customXml" Target="../ink/ink8333.xml"/><Relationship Id="rId493" Type="http://schemas.openxmlformats.org/officeDocument/2006/relationships/image" Target="../media/image9950.png"/><Relationship Id="rId507" Type="http://schemas.openxmlformats.org/officeDocument/2006/relationships/image" Target="../media/image10030.png"/><Relationship Id="rId714" Type="http://schemas.openxmlformats.org/officeDocument/2006/relationships/image" Target="../media/image1534.png"/><Relationship Id="rId921" Type="http://schemas.openxmlformats.org/officeDocument/2006/relationships/customXml" Target="../ink/ink8652.xml"/><Relationship Id="rId50" Type="http://schemas.openxmlformats.org/officeDocument/2006/relationships/customXml" Target="../ink/ink8215.xml"/><Relationship Id="rId146" Type="http://schemas.openxmlformats.org/officeDocument/2006/relationships/customXml" Target="../ink/ink8263.xml"/><Relationship Id="rId353" Type="http://schemas.openxmlformats.org/officeDocument/2006/relationships/image" Target="../media/image8840.png"/><Relationship Id="rId560" Type="http://schemas.openxmlformats.org/officeDocument/2006/relationships/customXml" Target="../ink/ink8471.xml"/><Relationship Id="rId798" Type="http://schemas.openxmlformats.org/officeDocument/2006/relationships/image" Target="../media/image1744.png"/><Relationship Id="rId213" Type="http://schemas.openxmlformats.org/officeDocument/2006/relationships/image" Target="../media/image6730.png"/><Relationship Id="rId420" Type="http://schemas.openxmlformats.org/officeDocument/2006/relationships/customXml" Target="../ink/ink8400.xml"/><Relationship Id="rId658" Type="http://schemas.openxmlformats.org/officeDocument/2006/relationships/customXml" Target="../ink/ink8520.xml"/><Relationship Id="rId865" Type="http://schemas.openxmlformats.org/officeDocument/2006/relationships/customXml" Target="../ink/ink8624.xml"/><Relationship Id="rId297" Type="http://schemas.openxmlformats.org/officeDocument/2006/relationships/image" Target="../media/image7430.png"/><Relationship Id="rId518" Type="http://schemas.openxmlformats.org/officeDocument/2006/relationships/customXml" Target="../ink/ink8450.xml"/><Relationship Id="rId725" Type="http://schemas.openxmlformats.org/officeDocument/2006/relationships/customXml" Target="../ink/ink8554.xml"/><Relationship Id="rId932" Type="http://schemas.openxmlformats.org/officeDocument/2006/relationships/image" Target="../media/image1970.png"/><Relationship Id="rId157" Type="http://schemas.openxmlformats.org/officeDocument/2006/relationships/image" Target="../media/image5350.png"/><Relationship Id="rId364" Type="http://schemas.openxmlformats.org/officeDocument/2006/relationships/customXml" Target="../ink/ink8372.xml"/><Relationship Id="rId61" Type="http://schemas.openxmlformats.org/officeDocument/2006/relationships/image" Target="../media/image26710.png"/><Relationship Id="rId571" Type="http://schemas.openxmlformats.org/officeDocument/2006/relationships/image" Target="../media/image10550.png"/><Relationship Id="rId669" Type="http://schemas.openxmlformats.org/officeDocument/2006/relationships/image" Target="../media/image1499.png"/><Relationship Id="rId876" Type="http://schemas.openxmlformats.org/officeDocument/2006/relationships/image" Target="../media/image1889.png"/><Relationship Id="rId19" Type="http://schemas.openxmlformats.org/officeDocument/2006/relationships/image" Target="../media/image24610.png"/><Relationship Id="rId224" Type="http://schemas.openxmlformats.org/officeDocument/2006/relationships/customXml" Target="../ink/ink8302.xml"/><Relationship Id="rId431" Type="http://schemas.openxmlformats.org/officeDocument/2006/relationships/image" Target="../media/image9440.png"/><Relationship Id="rId529" Type="http://schemas.openxmlformats.org/officeDocument/2006/relationships/image" Target="../media/image10320.png"/><Relationship Id="rId736" Type="http://schemas.openxmlformats.org/officeDocument/2006/relationships/image" Target="../media/image1672.png"/><Relationship Id="rId168" Type="http://schemas.openxmlformats.org/officeDocument/2006/relationships/customXml" Target="../ink/ink8274.xml"/><Relationship Id="rId943" Type="http://schemas.openxmlformats.org/officeDocument/2006/relationships/customXml" Target="../ink/ink8663.xml"/><Relationship Id="rId72" Type="http://schemas.openxmlformats.org/officeDocument/2006/relationships/customXml" Target="../ink/ink8226.xml"/><Relationship Id="rId375" Type="http://schemas.openxmlformats.org/officeDocument/2006/relationships/image" Target="../media/image8990.png"/><Relationship Id="rId582" Type="http://schemas.openxmlformats.org/officeDocument/2006/relationships/customXml" Target="../ink/ink8482.xml"/><Relationship Id="rId803" Type="http://schemas.openxmlformats.org/officeDocument/2006/relationships/customXml" Target="../ink/ink8593.xml"/><Relationship Id="rId3" Type="http://schemas.openxmlformats.org/officeDocument/2006/relationships/image" Target="../media/image23810.png"/><Relationship Id="rId235" Type="http://schemas.openxmlformats.org/officeDocument/2006/relationships/image" Target="../media/image6880.png"/><Relationship Id="rId442" Type="http://schemas.openxmlformats.org/officeDocument/2006/relationships/customXml" Target="../ink/ink8412.xml"/><Relationship Id="rId887" Type="http://schemas.openxmlformats.org/officeDocument/2006/relationships/customXml" Target="../ink/ink8635.xml"/><Relationship Id="rId302" Type="http://schemas.openxmlformats.org/officeDocument/2006/relationships/customXml" Target="../ink/ink8341.xml"/><Relationship Id="rId747" Type="http://schemas.openxmlformats.org/officeDocument/2006/relationships/customXml" Target="../ink/ink8565.xml"/><Relationship Id="rId954" Type="http://schemas.openxmlformats.org/officeDocument/2006/relationships/image" Target="../media/image1983.png"/></Relationships>
</file>

<file path=ppt/slides/_rels/slide47.xml.rels><?xml version="1.0" encoding="UTF-8" standalone="yes"?>
<Relationships xmlns="http://schemas.openxmlformats.org/package/2006/relationships"><Relationship Id="rId21" Type="http://schemas.openxmlformats.org/officeDocument/2006/relationships/image" Target="../media/image24710.png"/><Relationship Id="rId170" Type="http://schemas.openxmlformats.org/officeDocument/2006/relationships/customXml" Target="../ink/ink8777.xml"/><Relationship Id="rId268" Type="http://schemas.openxmlformats.org/officeDocument/2006/relationships/customXml" Target="../ink/ink8826.xml"/><Relationship Id="rId475" Type="http://schemas.openxmlformats.org/officeDocument/2006/relationships/image" Target="../media/image9850.png"/><Relationship Id="rId682" Type="http://schemas.openxmlformats.org/officeDocument/2006/relationships/customXml" Target="../ink/ink9034.xml"/><Relationship Id="rId128" Type="http://schemas.openxmlformats.org/officeDocument/2006/relationships/customXml" Target="../ink/ink8756.xml"/><Relationship Id="rId335" Type="http://schemas.openxmlformats.org/officeDocument/2006/relationships/image" Target="../media/image8740.png"/><Relationship Id="rId542" Type="http://schemas.openxmlformats.org/officeDocument/2006/relationships/customXml" Target="../ink/ink8964.xml"/><Relationship Id="rId987" Type="http://schemas.openxmlformats.org/officeDocument/2006/relationships/customXml" Target="../ink/ink9187.xml"/><Relationship Id="rId402" Type="http://schemas.openxmlformats.org/officeDocument/2006/relationships/customXml" Target="../ink/ink8893.xml"/><Relationship Id="rId847" Type="http://schemas.openxmlformats.org/officeDocument/2006/relationships/customXml" Target="../ink/ink9117.xml"/><Relationship Id="rId1032" Type="http://schemas.openxmlformats.org/officeDocument/2006/relationships/image" Target="../media/image2041.png"/><Relationship Id="rId707" Type="http://schemas.openxmlformats.org/officeDocument/2006/relationships/image" Target="../media/image1528.png"/><Relationship Id="rId914" Type="http://schemas.openxmlformats.org/officeDocument/2006/relationships/image" Target="../media/image19820.png"/><Relationship Id="rId43" Type="http://schemas.openxmlformats.org/officeDocument/2006/relationships/image" Target="../media/image25810.png"/><Relationship Id="rId192" Type="http://schemas.openxmlformats.org/officeDocument/2006/relationships/customXml" Target="../ink/ink8788.xml"/><Relationship Id="rId497" Type="http://schemas.openxmlformats.org/officeDocument/2006/relationships/image" Target="../media/image9970.png"/><Relationship Id="rId357" Type="http://schemas.openxmlformats.org/officeDocument/2006/relationships/image" Target="../media/image8860.png"/><Relationship Id="rId217" Type="http://schemas.openxmlformats.org/officeDocument/2006/relationships/image" Target="../media/image6750.png"/><Relationship Id="rId564" Type="http://schemas.openxmlformats.org/officeDocument/2006/relationships/customXml" Target="../ink/ink8975.xml"/><Relationship Id="rId771" Type="http://schemas.openxmlformats.org/officeDocument/2006/relationships/customXml" Target="../ink/ink9079.xml"/><Relationship Id="rId869" Type="http://schemas.openxmlformats.org/officeDocument/2006/relationships/customXml" Target="../ink/ink9128.xml"/><Relationship Id="rId424" Type="http://schemas.openxmlformats.org/officeDocument/2006/relationships/customXml" Target="../ink/ink8904.xml"/><Relationship Id="rId631" Type="http://schemas.openxmlformats.org/officeDocument/2006/relationships/image" Target="../media/image1455.png"/><Relationship Id="rId729" Type="http://schemas.openxmlformats.org/officeDocument/2006/relationships/customXml" Target="../ink/ink9058.xml"/><Relationship Id="rId1054" Type="http://schemas.openxmlformats.org/officeDocument/2006/relationships/image" Target="../media/image2052.png"/><Relationship Id="rId936" Type="http://schemas.openxmlformats.org/officeDocument/2006/relationships/image" Target="../media/image19930.png"/><Relationship Id="rId65" Type="http://schemas.openxmlformats.org/officeDocument/2006/relationships/image" Target="../media/image26910.png"/><Relationship Id="rId228" Type="http://schemas.openxmlformats.org/officeDocument/2006/relationships/customXml" Target="../ink/ink8806.xml"/><Relationship Id="rId435" Type="http://schemas.openxmlformats.org/officeDocument/2006/relationships/image" Target="../media/image9630.png"/><Relationship Id="rId642" Type="http://schemas.openxmlformats.org/officeDocument/2006/relationships/customXml" Target="../ink/ink9014.xml"/><Relationship Id="rId1065" Type="http://schemas.openxmlformats.org/officeDocument/2006/relationships/customXml" Target="../ink/ink9226.xml"/><Relationship Id="rId281" Type="http://schemas.openxmlformats.org/officeDocument/2006/relationships/image" Target="../media/image7310.png"/><Relationship Id="rId502" Type="http://schemas.openxmlformats.org/officeDocument/2006/relationships/customXml" Target="../ink/ink8944.xml"/><Relationship Id="rId947" Type="http://schemas.openxmlformats.org/officeDocument/2006/relationships/customXml" Target="../ink/ink9167.xml"/><Relationship Id="rId76" Type="http://schemas.openxmlformats.org/officeDocument/2006/relationships/customXml" Target="../ink/ink8730.xml"/><Relationship Id="rId141" Type="http://schemas.openxmlformats.org/officeDocument/2006/relationships/image" Target="../media/image5270.png"/><Relationship Id="rId379" Type="http://schemas.openxmlformats.org/officeDocument/2006/relationships/image" Target="../media/image9020.png"/><Relationship Id="rId586" Type="http://schemas.openxmlformats.org/officeDocument/2006/relationships/customXml" Target="../ink/ink8986.xml"/><Relationship Id="rId793" Type="http://schemas.openxmlformats.org/officeDocument/2006/relationships/customXml" Target="../ink/ink9090.xml"/><Relationship Id="rId807" Type="http://schemas.openxmlformats.org/officeDocument/2006/relationships/customXml" Target="../ink/ink9097.xml"/><Relationship Id="rId7" Type="http://schemas.openxmlformats.org/officeDocument/2006/relationships/image" Target="../media/image24010.png"/><Relationship Id="rId239" Type="http://schemas.openxmlformats.org/officeDocument/2006/relationships/image" Target="../media/image6900.png"/><Relationship Id="rId446" Type="http://schemas.openxmlformats.org/officeDocument/2006/relationships/customXml" Target="../ink/ink8916.xml"/><Relationship Id="rId653" Type="http://schemas.openxmlformats.org/officeDocument/2006/relationships/image" Target="../media/image1487.png"/><Relationship Id="rId1076" Type="http://schemas.openxmlformats.org/officeDocument/2006/relationships/image" Target="../media/image2063.png"/><Relationship Id="rId292" Type="http://schemas.openxmlformats.org/officeDocument/2006/relationships/customXml" Target="../ink/ink8838.xml"/><Relationship Id="rId306" Type="http://schemas.openxmlformats.org/officeDocument/2006/relationships/customXml" Target="../ink/ink8845.xml"/><Relationship Id="rId860" Type="http://schemas.openxmlformats.org/officeDocument/2006/relationships/image" Target="../media/image1869.png"/><Relationship Id="rId958" Type="http://schemas.openxmlformats.org/officeDocument/2006/relationships/image" Target="../media/image20040.png"/><Relationship Id="rId87" Type="http://schemas.openxmlformats.org/officeDocument/2006/relationships/image" Target="../media/image2910.png"/><Relationship Id="rId513" Type="http://schemas.openxmlformats.org/officeDocument/2006/relationships/image" Target="../media/image10230.png"/><Relationship Id="rId597" Type="http://schemas.openxmlformats.org/officeDocument/2006/relationships/image" Target="../media/image14340.png"/><Relationship Id="rId720" Type="http://schemas.openxmlformats.org/officeDocument/2006/relationships/image" Target="../media/image1662.png"/><Relationship Id="rId818" Type="http://schemas.openxmlformats.org/officeDocument/2006/relationships/image" Target="../media/image17930.png"/><Relationship Id="rId152" Type="http://schemas.openxmlformats.org/officeDocument/2006/relationships/customXml" Target="../ink/ink8768.xml"/><Relationship Id="rId457" Type="http://schemas.openxmlformats.org/officeDocument/2006/relationships/image" Target="../media/image9750.png"/><Relationship Id="rId1003" Type="http://schemas.openxmlformats.org/officeDocument/2006/relationships/customXml" Target="../ink/ink9195.xml"/><Relationship Id="rId664" Type="http://schemas.openxmlformats.org/officeDocument/2006/relationships/customXml" Target="../ink/ink9025.xml"/><Relationship Id="rId871" Type="http://schemas.openxmlformats.org/officeDocument/2006/relationships/customXml" Target="../ink/ink9129.xml"/><Relationship Id="rId969" Type="http://schemas.openxmlformats.org/officeDocument/2006/relationships/customXml" Target="../ink/ink9178.xml"/><Relationship Id="rId14" Type="http://schemas.openxmlformats.org/officeDocument/2006/relationships/customXml" Target="../ink/ink8699.xml"/><Relationship Id="rId317" Type="http://schemas.openxmlformats.org/officeDocument/2006/relationships/image" Target="../media/image8480.png"/><Relationship Id="rId524" Type="http://schemas.openxmlformats.org/officeDocument/2006/relationships/customXml" Target="../ink/ink8955.xml"/><Relationship Id="rId731" Type="http://schemas.openxmlformats.org/officeDocument/2006/relationships/customXml" Target="../ink/ink9059.xml"/><Relationship Id="rId98" Type="http://schemas.openxmlformats.org/officeDocument/2006/relationships/customXml" Target="../ink/ink8741.xml"/><Relationship Id="rId163" Type="http://schemas.openxmlformats.org/officeDocument/2006/relationships/image" Target="../media/image5440.png"/><Relationship Id="rId370" Type="http://schemas.openxmlformats.org/officeDocument/2006/relationships/customXml" Target="../ink/ink8877.xml"/><Relationship Id="rId829" Type="http://schemas.openxmlformats.org/officeDocument/2006/relationships/customXml" Target="../ink/ink9108.xml"/><Relationship Id="rId1014" Type="http://schemas.openxmlformats.org/officeDocument/2006/relationships/image" Target="../media/image2032.png"/><Relationship Id="rId230" Type="http://schemas.openxmlformats.org/officeDocument/2006/relationships/customXml" Target="../ink/ink8807.xml"/><Relationship Id="rId468" Type="http://schemas.openxmlformats.org/officeDocument/2006/relationships/customXml" Target="../ink/ink8927.xml"/><Relationship Id="rId675" Type="http://schemas.openxmlformats.org/officeDocument/2006/relationships/image" Target="../media/image1506.png"/><Relationship Id="rId882" Type="http://schemas.openxmlformats.org/officeDocument/2006/relationships/image" Target="../media/image19640.png"/><Relationship Id="rId25" Type="http://schemas.openxmlformats.org/officeDocument/2006/relationships/image" Target="../media/image24910.png"/><Relationship Id="rId328" Type="http://schemas.openxmlformats.org/officeDocument/2006/relationships/customXml" Target="../ink/ink8856.xml"/><Relationship Id="rId535" Type="http://schemas.openxmlformats.org/officeDocument/2006/relationships/image" Target="../media/image10350.png"/><Relationship Id="rId742" Type="http://schemas.openxmlformats.org/officeDocument/2006/relationships/image" Target="../media/image1689.png"/><Relationship Id="rId174" Type="http://schemas.openxmlformats.org/officeDocument/2006/relationships/customXml" Target="../ink/ink8779.xml"/><Relationship Id="rId381" Type="http://schemas.openxmlformats.org/officeDocument/2006/relationships/image" Target="../media/image9030.png"/><Relationship Id="rId602" Type="http://schemas.openxmlformats.org/officeDocument/2006/relationships/customXml" Target="../ink/ink8994.xml"/><Relationship Id="rId1025" Type="http://schemas.openxmlformats.org/officeDocument/2006/relationships/customXml" Target="../ink/ink9206.xml"/><Relationship Id="rId241" Type="http://schemas.openxmlformats.org/officeDocument/2006/relationships/image" Target="../media/image6910.png"/><Relationship Id="rId479" Type="http://schemas.openxmlformats.org/officeDocument/2006/relationships/image" Target="../media/image9870.png"/><Relationship Id="rId686" Type="http://schemas.openxmlformats.org/officeDocument/2006/relationships/customXml" Target="../ink/ink9036.xml"/><Relationship Id="rId893" Type="http://schemas.openxmlformats.org/officeDocument/2006/relationships/customXml" Target="../ink/ink9140.xml"/><Relationship Id="rId907" Type="http://schemas.openxmlformats.org/officeDocument/2006/relationships/customXml" Target="../ink/ink9147.xml"/><Relationship Id="rId36" Type="http://schemas.openxmlformats.org/officeDocument/2006/relationships/customXml" Target="../ink/ink8710.xml"/><Relationship Id="rId339" Type="http://schemas.openxmlformats.org/officeDocument/2006/relationships/image" Target="../media/image8760.png"/><Relationship Id="rId546" Type="http://schemas.openxmlformats.org/officeDocument/2006/relationships/customXml" Target="../ink/ink8966.xml"/><Relationship Id="rId753" Type="http://schemas.openxmlformats.org/officeDocument/2006/relationships/customXml" Target="../ink/ink9070.xml"/><Relationship Id="rId101" Type="http://schemas.openxmlformats.org/officeDocument/2006/relationships/image" Target="../media/image2980.png"/><Relationship Id="rId185" Type="http://schemas.openxmlformats.org/officeDocument/2006/relationships/image" Target="../media/image5600.png"/><Relationship Id="rId406" Type="http://schemas.openxmlformats.org/officeDocument/2006/relationships/customXml" Target="../ink/ink8895.xml"/><Relationship Id="rId960" Type="http://schemas.openxmlformats.org/officeDocument/2006/relationships/image" Target="../media/image20050.png"/><Relationship Id="rId1036" Type="http://schemas.openxmlformats.org/officeDocument/2006/relationships/image" Target="../media/image2043.png"/><Relationship Id="rId392" Type="http://schemas.openxmlformats.org/officeDocument/2006/relationships/customXml" Target="../ink/ink8888.xml"/><Relationship Id="rId613" Type="http://schemas.openxmlformats.org/officeDocument/2006/relationships/image" Target="../media/image1444.png"/><Relationship Id="rId697" Type="http://schemas.openxmlformats.org/officeDocument/2006/relationships/image" Target="../media/image1523.png"/><Relationship Id="rId820" Type="http://schemas.openxmlformats.org/officeDocument/2006/relationships/image" Target="../media/image1762.png"/><Relationship Id="rId918" Type="http://schemas.openxmlformats.org/officeDocument/2006/relationships/image" Target="../media/image19840.png"/><Relationship Id="rId252" Type="http://schemas.openxmlformats.org/officeDocument/2006/relationships/customXml" Target="../ink/ink8818.xml"/><Relationship Id="rId47" Type="http://schemas.openxmlformats.org/officeDocument/2006/relationships/image" Target="../media/image26010.png"/><Relationship Id="rId112" Type="http://schemas.openxmlformats.org/officeDocument/2006/relationships/customXml" Target="../ink/ink8748.xml"/><Relationship Id="rId557" Type="http://schemas.openxmlformats.org/officeDocument/2006/relationships/image" Target="../media/image10470.png"/><Relationship Id="rId764" Type="http://schemas.openxmlformats.org/officeDocument/2006/relationships/image" Target="../media/image1716.png"/><Relationship Id="rId971" Type="http://schemas.openxmlformats.org/officeDocument/2006/relationships/customXml" Target="../ink/ink9179.xml"/><Relationship Id="rId196" Type="http://schemas.openxmlformats.org/officeDocument/2006/relationships/customXml" Target="../ink/ink8790.xml"/><Relationship Id="rId417" Type="http://schemas.openxmlformats.org/officeDocument/2006/relationships/image" Target="../media/image9370.png"/><Relationship Id="rId624" Type="http://schemas.openxmlformats.org/officeDocument/2006/relationships/customXml" Target="../ink/ink9005.xml"/><Relationship Id="rId831" Type="http://schemas.openxmlformats.org/officeDocument/2006/relationships/customXml" Target="../ink/ink9109.xml"/><Relationship Id="rId1047" Type="http://schemas.openxmlformats.org/officeDocument/2006/relationships/customXml" Target="../ink/ink9217.xml"/><Relationship Id="rId263" Type="http://schemas.openxmlformats.org/officeDocument/2006/relationships/image" Target="../media/image7210.png"/><Relationship Id="rId470" Type="http://schemas.openxmlformats.org/officeDocument/2006/relationships/customXml" Target="../ink/ink8928.xml"/><Relationship Id="rId929" Type="http://schemas.openxmlformats.org/officeDocument/2006/relationships/customXml" Target="../ink/ink9158.xml"/><Relationship Id="rId58" Type="http://schemas.openxmlformats.org/officeDocument/2006/relationships/customXml" Target="../ink/ink8721.xml"/><Relationship Id="rId123" Type="http://schemas.openxmlformats.org/officeDocument/2006/relationships/image" Target="../media/image5180.png"/><Relationship Id="rId330" Type="http://schemas.openxmlformats.org/officeDocument/2006/relationships/customXml" Target="../ink/ink8857.xml"/><Relationship Id="rId568" Type="http://schemas.openxmlformats.org/officeDocument/2006/relationships/customXml" Target="../ink/ink8977.xml"/><Relationship Id="rId775" Type="http://schemas.openxmlformats.org/officeDocument/2006/relationships/customXml" Target="../ink/ink9081.xml"/><Relationship Id="rId982" Type="http://schemas.openxmlformats.org/officeDocument/2006/relationships/image" Target="../media/image2016.png"/><Relationship Id="rId428" Type="http://schemas.openxmlformats.org/officeDocument/2006/relationships/customXml" Target="../ink/ink8907.xml"/><Relationship Id="rId635" Type="http://schemas.openxmlformats.org/officeDocument/2006/relationships/image" Target="../media/image1457.png"/><Relationship Id="rId842" Type="http://schemas.openxmlformats.org/officeDocument/2006/relationships/image" Target="../media/image1778.png"/><Relationship Id="rId1058" Type="http://schemas.openxmlformats.org/officeDocument/2006/relationships/image" Target="../media/image2054.png"/><Relationship Id="rId274" Type="http://schemas.openxmlformats.org/officeDocument/2006/relationships/customXml" Target="../ink/ink8829.xml"/><Relationship Id="rId481" Type="http://schemas.openxmlformats.org/officeDocument/2006/relationships/image" Target="../media/image9880.png"/><Relationship Id="rId702" Type="http://schemas.openxmlformats.org/officeDocument/2006/relationships/customXml" Target="../ink/ink9044.xml"/><Relationship Id="rId69" Type="http://schemas.openxmlformats.org/officeDocument/2006/relationships/image" Target="../media/image27110.png"/><Relationship Id="rId134" Type="http://schemas.openxmlformats.org/officeDocument/2006/relationships/customXml" Target="../ink/ink8759.xml"/><Relationship Id="rId579" Type="http://schemas.openxmlformats.org/officeDocument/2006/relationships/image" Target="../media/image14050.png"/><Relationship Id="rId786" Type="http://schemas.openxmlformats.org/officeDocument/2006/relationships/image" Target="../media/image1736.png"/><Relationship Id="rId993" Type="http://schemas.openxmlformats.org/officeDocument/2006/relationships/customXml" Target="../ink/ink9190.xml"/><Relationship Id="rId341" Type="http://schemas.openxmlformats.org/officeDocument/2006/relationships/image" Target="../media/image8770.png"/><Relationship Id="rId439" Type="http://schemas.openxmlformats.org/officeDocument/2006/relationships/image" Target="../media/image9650.png"/><Relationship Id="rId646" Type="http://schemas.openxmlformats.org/officeDocument/2006/relationships/customXml" Target="../ink/ink9016.xml"/><Relationship Id="rId1069" Type="http://schemas.openxmlformats.org/officeDocument/2006/relationships/customXml" Target="../ink/ink9228.xml"/><Relationship Id="rId201" Type="http://schemas.openxmlformats.org/officeDocument/2006/relationships/image" Target="../media/image6670.png"/><Relationship Id="rId285" Type="http://schemas.openxmlformats.org/officeDocument/2006/relationships/image" Target="../media/image7360.png"/><Relationship Id="rId506" Type="http://schemas.openxmlformats.org/officeDocument/2006/relationships/customXml" Target="../ink/ink8946.xml"/><Relationship Id="rId853" Type="http://schemas.openxmlformats.org/officeDocument/2006/relationships/customXml" Target="../ink/ink9120.xml"/><Relationship Id="rId492" Type="http://schemas.openxmlformats.org/officeDocument/2006/relationships/customXml" Target="../ink/ink8939.xml"/><Relationship Id="rId713" Type="http://schemas.openxmlformats.org/officeDocument/2006/relationships/customXml" Target="../ink/ink9050.xml"/><Relationship Id="rId797" Type="http://schemas.openxmlformats.org/officeDocument/2006/relationships/customXml" Target="../ink/ink9092.xml"/><Relationship Id="rId920" Type="http://schemas.openxmlformats.org/officeDocument/2006/relationships/image" Target="../media/image19850.png"/><Relationship Id="rId145" Type="http://schemas.openxmlformats.org/officeDocument/2006/relationships/image" Target="../media/image5290.png"/><Relationship Id="rId352" Type="http://schemas.openxmlformats.org/officeDocument/2006/relationships/customXml" Target="../ink/ink8868.xml"/><Relationship Id="rId212" Type="http://schemas.openxmlformats.org/officeDocument/2006/relationships/customXml" Target="../ink/ink8798.xml"/><Relationship Id="rId657" Type="http://schemas.openxmlformats.org/officeDocument/2006/relationships/image" Target="../media/image1489.png"/><Relationship Id="rId864" Type="http://schemas.openxmlformats.org/officeDocument/2006/relationships/image" Target="../media/image1886.png"/><Relationship Id="rId296" Type="http://schemas.openxmlformats.org/officeDocument/2006/relationships/customXml" Target="../ink/ink8840.xml"/><Relationship Id="rId517" Type="http://schemas.openxmlformats.org/officeDocument/2006/relationships/image" Target="../media/image10250.png"/><Relationship Id="rId724" Type="http://schemas.openxmlformats.org/officeDocument/2006/relationships/image" Target="../media/image1664.png"/><Relationship Id="rId931" Type="http://schemas.openxmlformats.org/officeDocument/2006/relationships/customXml" Target="../ink/ink9159.xml"/><Relationship Id="rId60" Type="http://schemas.openxmlformats.org/officeDocument/2006/relationships/customXml" Target="../ink/ink8722.xml"/><Relationship Id="rId156" Type="http://schemas.openxmlformats.org/officeDocument/2006/relationships/customXml" Target="../ink/ink8770.xml"/><Relationship Id="rId363" Type="http://schemas.openxmlformats.org/officeDocument/2006/relationships/image" Target="../media/image8890.png"/><Relationship Id="rId570" Type="http://schemas.openxmlformats.org/officeDocument/2006/relationships/customXml" Target="../ink/ink8978.xml"/><Relationship Id="rId1007" Type="http://schemas.openxmlformats.org/officeDocument/2006/relationships/customXml" Target="../ink/ink9197.xml"/><Relationship Id="rId223" Type="http://schemas.openxmlformats.org/officeDocument/2006/relationships/image" Target="../media/image6820.png"/><Relationship Id="rId430" Type="http://schemas.openxmlformats.org/officeDocument/2006/relationships/customXml" Target="../ink/ink8908.xml"/><Relationship Id="rId668" Type="http://schemas.openxmlformats.org/officeDocument/2006/relationships/customXml" Target="../ink/ink9027.xml"/><Relationship Id="rId875" Type="http://schemas.openxmlformats.org/officeDocument/2006/relationships/customXml" Target="../ink/ink9131.xml"/><Relationship Id="rId1060" Type="http://schemas.openxmlformats.org/officeDocument/2006/relationships/image" Target="../media/image2055.png"/><Relationship Id="rId18" Type="http://schemas.openxmlformats.org/officeDocument/2006/relationships/customXml" Target="../ink/ink8701.xml"/><Relationship Id="rId528" Type="http://schemas.openxmlformats.org/officeDocument/2006/relationships/customXml" Target="../ink/ink8957.xml"/><Relationship Id="rId735" Type="http://schemas.openxmlformats.org/officeDocument/2006/relationships/customXml" Target="../ink/ink9061.xml"/><Relationship Id="rId942" Type="http://schemas.openxmlformats.org/officeDocument/2006/relationships/image" Target="../media/image19960.png"/><Relationship Id="rId167" Type="http://schemas.openxmlformats.org/officeDocument/2006/relationships/image" Target="../media/image5460.png"/><Relationship Id="rId374" Type="http://schemas.openxmlformats.org/officeDocument/2006/relationships/customXml" Target="../ink/ink8879.xml"/><Relationship Id="rId581" Type="http://schemas.openxmlformats.org/officeDocument/2006/relationships/image" Target="../media/image14060.png"/><Relationship Id="rId1018" Type="http://schemas.openxmlformats.org/officeDocument/2006/relationships/image" Target="../media/image2034.png"/><Relationship Id="rId71" Type="http://schemas.openxmlformats.org/officeDocument/2006/relationships/image" Target="../media/image27210.png"/><Relationship Id="rId234" Type="http://schemas.openxmlformats.org/officeDocument/2006/relationships/customXml" Target="../ink/ink8809.xml"/><Relationship Id="rId679" Type="http://schemas.openxmlformats.org/officeDocument/2006/relationships/image" Target="../media/image1508.png"/><Relationship Id="rId802" Type="http://schemas.openxmlformats.org/officeDocument/2006/relationships/image" Target="../media/image1746.png"/><Relationship Id="rId886" Type="http://schemas.openxmlformats.org/officeDocument/2006/relationships/image" Target="../media/image19660.png"/><Relationship Id="rId2" Type="http://schemas.openxmlformats.org/officeDocument/2006/relationships/customXml" Target="../ink/ink8693.xml"/><Relationship Id="rId29" Type="http://schemas.openxmlformats.org/officeDocument/2006/relationships/image" Target="../media/image25110.png"/><Relationship Id="rId441" Type="http://schemas.openxmlformats.org/officeDocument/2006/relationships/image" Target="../media/image9660.png"/><Relationship Id="rId539" Type="http://schemas.openxmlformats.org/officeDocument/2006/relationships/image" Target="../media/image10370.png"/><Relationship Id="rId746" Type="http://schemas.openxmlformats.org/officeDocument/2006/relationships/image" Target="../media/image1693.png"/><Relationship Id="rId1071" Type="http://schemas.openxmlformats.org/officeDocument/2006/relationships/customXml" Target="../ink/ink9229.xml"/><Relationship Id="rId178" Type="http://schemas.openxmlformats.org/officeDocument/2006/relationships/customXml" Target="../ink/ink8781.xml"/><Relationship Id="rId301" Type="http://schemas.openxmlformats.org/officeDocument/2006/relationships/image" Target="../media/image7790.png"/><Relationship Id="rId953" Type="http://schemas.openxmlformats.org/officeDocument/2006/relationships/customXml" Target="../ink/ink9170.xml"/><Relationship Id="rId1029" Type="http://schemas.openxmlformats.org/officeDocument/2006/relationships/customXml" Target="../ink/ink9208.xml"/><Relationship Id="rId82" Type="http://schemas.openxmlformats.org/officeDocument/2006/relationships/customXml" Target="../ink/ink8733.xml"/><Relationship Id="rId385" Type="http://schemas.openxmlformats.org/officeDocument/2006/relationships/image" Target="../media/image9050.png"/><Relationship Id="rId592" Type="http://schemas.openxmlformats.org/officeDocument/2006/relationships/customXml" Target="../ink/ink8989.xml"/><Relationship Id="rId606" Type="http://schemas.openxmlformats.org/officeDocument/2006/relationships/customXml" Target="../ink/ink8996.xml"/><Relationship Id="rId813" Type="http://schemas.openxmlformats.org/officeDocument/2006/relationships/customXml" Target="../ink/ink9100.xml"/><Relationship Id="rId245" Type="http://schemas.openxmlformats.org/officeDocument/2006/relationships/image" Target="../media/image7070.png"/><Relationship Id="rId452" Type="http://schemas.openxmlformats.org/officeDocument/2006/relationships/customXml" Target="../ink/ink8919.xml"/><Relationship Id="rId897" Type="http://schemas.openxmlformats.org/officeDocument/2006/relationships/customXml" Target="../ink/ink9142.xml"/><Relationship Id="rId1082" Type="http://schemas.openxmlformats.org/officeDocument/2006/relationships/image" Target="../media/image2066.png"/><Relationship Id="rId105" Type="http://schemas.openxmlformats.org/officeDocument/2006/relationships/image" Target="../media/image3000.png"/><Relationship Id="rId312" Type="http://schemas.openxmlformats.org/officeDocument/2006/relationships/customXml" Target="../ink/ink8848.xml"/><Relationship Id="rId757" Type="http://schemas.openxmlformats.org/officeDocument/2006/relationships/customXml" Target="../ink/ink9072.xml"/><Relationship Id="rId964" Type="http://schemas.openxmlformats.org/officeDocument/2006/relationships/image" Target="../media/image20070.png"/><Relationship Id="rId93" Type="http://schemas.openxmlformats.org/officeDocument/2006/relationships/image" Target="../media/image2940.png"/><Relationship Id="rId189" Type="http://schemas.openxmlformats.org/officeDocument/2006/relationships/image" Target="../media/image5620.png"/><Relationship Id="rId396" Type="http://schemas.openxmlformats.org/officeDocument/2006/relationships/customXml" Target="../ink/ink8890.xml"/><Relationship Id="rId617" Type="http://schemas.openxmlformats.org/officeDocument/2006/relationships/image" Target="../media/image1446.png"/><Relationship Id="rId824" Type="http://schemas.openxmlformats.org/officeDocument/2006/relationships/image" Target="../media/image17950.png"/><Relationship Id="rId256" Type="http://schemas.openxmlformats.org/officeDocument/2006/relationships/customXml" Target="../ink/ink8820.xml"/><Relationship Id="rId463" Type="http://schemas.openxmlformats.org/officeDocument/2006/relationships/image" Target="../media/image9780.png"/><Relationship Id="rId670" Type="http://schemas.openxmlformats.org/officeDocument/2006/relationships/customXml" Target="../ink/ink9028.xml"/><Relationship Id="rId116" Type="http://schemas.openxmlformats.org/officeDocument/2006/relationships/customXml" Target="../ink/ink8750.xml"/><Relationship Id="rId323" Type="http://schemas.openxmlformats.org/officeDocument/2006/relationships/image" Target="../media/image8520.png"/><Relationship Id="rId530" Type="http://schemas.openxmlformats.org/officeDocument/2006/relationships/customXml" Target="../ink/ink8958.xml"/><Relationship Id="rId768" Type="http://schemas.openxmlformats.org/officeDocument/2006/relationships/image" Target="../media/image1718.png"/><Relationship Id="rId975" Type="http://schemas.openxmlformats.org/officeDocument/2006/relationships/customXml" Target="../ink/ink9181.xml"/><Relationship Id="rId20" Type="http://schemas.openxmlformats.org/officeDocument/2006/relationships/customXml" Target="../ink/ink8702.xml"/><Relationship Id="rId628" Type="http://schemas.openxmlformats.org/officeDocument/2006/relationships/customXml" Target="../ink/ink9007.xml"/><Relationship Id="rId835" Type="http://schemas.openxmlformats.org/officeDocument/2006/relationships/customXml" Target="../ink/ink9111.xml"/><Relationship Id="rId267" Type="http://schemas.openxmlformats.org/officeDocument/2006/relationships/image" Target="../media/image7230.png"/><Relationship Id="rId474" Type="http://schemas.openxmlformats.org/officeDocument/2006/relationships/customXml" Target="../ink/ink8930.xml"/><Relationship Id="rId1020" Type="http://schemas.openxmlformats.org/officeDocument/2006/relationships/image" Target="../media/image2035.png"/><Relationship Id="rId127" Type="http://schemas.openxmlformats.org/officeDocument/2006/relationships/image" Target="../media/image5200.png"/><Relationship Id="rId681" Type="http://schemas.openxmlformats.org/officeDocument/2006/relationships/image" Target="../media/image1509.png"/><Relationship Id="rId779" Type="http://schemas.openxmlformats.org/officeDocument/2006/relationships/customXml" Target="../ink/ink9083.xml"/><Relationship Id="rId902" Type="http://schemas.openxmlformats.org/officeDocument/2006/relationships/image" Target="../media/image19750.png"/><Relationship Id="rId986" Type="http://schemas.openxmlformats.org/officeDocument/2006/relationships/image" Target="../media/image2018.png"/><Relationship Id="rId31" Type="http://schemas.openxmlformats.org/officeDocument/2006/relationships/image" Target="../media/image25210.png"/><Relationship Id="rId334" Type="http://schemas.openxmlformats.org/officeDocument/2006/relationships/customXml" Target="../ink/ink8859.xml"/><Relationship Id="rId541" Type="http://schemas.openxmlformats.org/officeDocument/2006/relationships/image" Target="../media/image10380.png"/><Relationship Id="rId639" Type="http://schemas.openxmlformats.org/officeDocument/2006/relationships/image" Target="../media/image1459.png"/><Relationship Id="rId180" Type="http://schemas.openxmlformats.org/officeDocument/2006/relationships/customXml" Target="../ink/ink8782.xml"/><Relationship Id="rId278" Type="http://schemas.openxmlformats.org/officeDocument/2006/relationships/customXml" Target="../ink/ink8831.xml"/><Relationship Id="rId401" Type="http://schemas.openxmlformats.org/officeDocument/2006/relationships/image" Target="../media/image9280.png"/><Relationship Id="rId846" Type="http://schemas.openxmlformats.org/officeDocument/2006/relationships/image" Target="../media/image1819.png"/><Relationship Id="rId1031" Type="http://schemas.openxmlformats.org/officeDocument/2006/relationships/customXml" Target="../ink/ink9209.xml"/><Relationship Id="rId485" Type="http://schemas.openxmlformats.org/officeDocument/2006/relationships/image" Target="../media/image9910.png"/><Relationship Id="rId692" Type="http://schemas.openxmlformats.org/officeDocument/2006/relationships/customXml" Target="../ink/ink9039.xml"/><Relationship Id="rId706" Type="http://schemas.openxmlformats.org/officeDocument/2006/relationships/customXml" Target="../ink/ink9046.xml"/><Relationship Id="rId913" Type="http://schemas.openxmlformats.org/officeDocument/2006/relationships/customXml" Target="../ink/ink9150.xml"/><Relationship Id="rId42" Type="http://schemas.openxmlformats.org/officeDocument/2006/relationships/customXml" Target="../ink/ink8713.xml"/><Relationship Id="rId138" Type="http://schemas.openxmlformats.org/officeDocument/2006/relationships/customXml" Target="../ink/ink8761.xml"/><Relationship Id="rId345" Type="http://schemas.openxmlformats.org/officeDocument/2006/relationships/image" Target="../media/image8790.png"/><Relationship Id="rId552" Type="http://schemas.openxmlformats.org/officeDocument/2006/relationships/customXml" Target="../ink/ink8969.xml"/><Relationship Id="rId997" Type="http://schemas.openxmlformats.org/officeDocument/2006/relationships/customXml" Target="../ink/ink9192.xml"/><Relationship Id="rId191" Type="http://schemas.openxmlformats.org/officeDocument/2006/relationships/image" Target="../media/image5630.png"/><Relationship Id="rId205" Type="http://schemas.openxmlformats.org/officeDocument/2006/relationships/image" Target="../media/image6690.png"/><Relationship Id="rId412" Type="http://schemas.openxmlformats.org/officeDocument/2006/relationships/customXml" Target="../ink/ink8898.xml"/><Relationship Id="rId857" Type="http://schemas.openxmlformats.org/officeDocument/2006/relationships/customXml" Target="../ink/ink9122.xml"/><Relationship Id="rId1042" Type="http://schemas.openxmlformats.org/officeDocument/2006/relationships/image" Target="../media/image2046.png"/><Relationship Id="rId289" Type="http://schemas.openxmlformats.org/officeDocument/2006/relationships/image" Target="../media/image7380.png"/><Relationship Id="rId496" Type="http://schemas.openxmlformats.org/officeDocument/2006/relationships/customXml" Target="../ink/ink8941.xml"/><Relationship Id="rId717" Type="http://schemas.openxmlformats.org/officeDocument/2006/relationships/customXml" Target="../ink/ink9052.xml"/><Relationship Id="rId924" Type="http://schemas.openxmlformats.org/officeDocument/2006/relationships/image" Target="../media/image19870.png"/><Relationship Id="rId53" Type="http://schemas.openxmlformats.org/officeDocument/2006/relationships/image" Target="../media/image26310.png"/><Relationship Id="rId149" Type="http://schemas.openxmlformats.org/officeDocument/2006/relationships/image" Target="../media/image5310.png"/><Relationship Id="rId356" Type="http://schemas.openxmlformats.org/officeDocument/2006/relationships/customXml" Target="../ink/ink8870.xml"/><Relationship Id="rId563" Type="http://schemas.openxmlformats.org/officeDocument/2006/relationships/image" Target="../media/image10510.png"/><Relationship Id="rId770" Type="http://schemas.openxmlformats.org/officeDocument/2006/relationships/image" Target="../media/image1719.png"/><Relationship Id="rId216" Type="http://schemas.openxmlformats.org/officeDocument/2006/relationships/customXml" Target="../ink/ink8800.xml"/><Relationship Id="rId423" Type="http://schemas.openxmlformats.org/officeDocument/2006/relationships/image" Target="../media/image9410.png"/><Relationship Id="rId868" Type="http://schemas.openxmlformats.org/officeDocument/2006/relationships/image" Target="../media/image1887.png"/><Relationship Id="rId1053" Type="http://schemas.openxmlformats.org/officeDocument/2006/relationships/customXml" Target="../ink/ink9220.xml"/><Relationship Id="rId630" Type="http://schemas.openxmlformats.org/officeDocument/2006/relationships/customXml" Target="../ink/ink9008.xml"/><Relationship Id="rId728" Type="http://schemas.openxmlformats.org/officeDocument/2006/relationships/image" Target="../media/image1666.png"/><Relationship Id="rId935" Type="http://schemas.openxmlformats.org/officeDocument/2006/relationships/customXml" Target="../ink/ink9161.xml"/><Relationship Id="rId64" Type="http://schemas.openxmlformats.org/officeDocument/2006/relationships/customXml" Target="../ink/ink8724.xml"/><Relationship Id="rId367" Type="http://schemas.openxmlformats.org/officeDocument/2006/relationships/image" Target="../media/image8920.png"/><Relationship Id="rId574" Type="http://schemas.openxmlformats.org/officeDocument/2006/relationships/customXml" Target="../ink/ink8980.xml"/><Relationship Id="rId227" Type="http://schemas.openxmlformats.org/officeDocument/2006/relationships/image" Target="../media/image6840.png"/><Relationship Id="rId781" Type="http://schemas.openxmlformats.org/officeDocument/2006/relationships/customXml" Target="../ink/ink9084.xml"/><Relationship Id="rId879" Type="http://schemas.openxmlformats.org/officeDocument/2006/relationships/customXml" Target="../ink/ink9133.xml"/><Relationship Id="rId434" Type="http://schemas.openxmlformats.org/officeDocument/2006/relationships/customXml" Target="../ink/ink8910.xml"/><Relationship Id="rId641" Type="http://schemas.openxmlformats.org/officeDocument/2006/relationships/image" Target="../media/image1479.png"/><Relationship Id="rId739" Type="http://schemas.openxmlformats.org/officeDocument/2006/relationships/customXml" Target="../ink/ink9063.xml"/><Relationship Id="rId1064" Type="http://schemas.openxmlformats.org/officeDocument/2006/relationships/image" Target="../media/image2057.png"/><Relationship Id="rId280" Type="http://schemas.openxmlformats.org/officeDocument/2006/relationships/customXml" Target="../ink/ink8832.xml"/><Relationship Id="rId501" Type="http://schemas.openxmlformats.org/officeDocument/2006/relationships/image" Target="../media/image9990.png"/><Relationship Id="rId946" Type="http://schemas.openxmlformats.org/officeDocument/2006/relationships/image" Target="../media/image19980.png"/><Relationship Id="rId75" Type="http://schemas.openxmlformats.org/officeDocument/2006/relationships/image" Target="../media/image28010.png"/><Relationship Id="rId140" Type="http://schemas.openxmlformats.org/officeDocument/2006/relationships/customXml" Target="../ink/ink8762.xml"/><Relationship Id="rId378" Type="http://schemas.openxmlformats.org/officeDocument/2006/relationships/customXml" Target="../ink/ink8881.xml"/><Relationship Id="rId585" Type="http://schemas.openxmlformats.org/officeDocument/2006/relationships/image" Target="../media/image14080.png"/><Relationship Id="rId792" Type="http://schemas.openxmlformats.org/officeDocument/2006/relationships/image" Target="../media/image1739.png"/><Relationship Id="rId806" Type="http://schemas.openxmlformats.org/officeDocument/2006/relationships/image" Target="../media/image1748.png"/><Relationship Id="rId6" Type="http://schemas.openxmlformats.org/officeDocument/2006/relationships/customXml" Target="../ink/ink8695.xml"/><Relationship Id="rId238" Type="http://schemas.openxmlformats.org/officeDocument/2006/relationships/customXml" Target="../ink/ink8811.xml"/><Relationship Id="rId445" Type="http://schemas.openxmlformats.org/officeDocument/2006/relationships/image" Target="../media/image9680.png"/><Relationship Id="rId652" Type="http://schemas.openxmlformats.org/officeDocument/2006/relationships/customXml" Target="../ink/ink9019.xml"/><Relationship Id="rId1075" Type="http://schemas.openxmlformats.org/officeDocument/2006/relationships/customXml" Target="../ink/ink9231.xml"/><Relationship Id="rId291" Type="http://schemas.openxmlformats.org/officeDocument/2006/relationships/image" Target="../media/image7390.png"/><Relationship Id="rId305" Type="http://schemas.openxmlformats.org/officeDocument/2006/relationships/image" Target="../media/image7820.png"/><Relationship Id="rId512" Type="http://schemas.openxmlformats.org/officeDocument/2006/relationships/customXml" Target="../ink/ink8949.xml"/><Relationship Id="rId957" Type="http://schemas.openxmlformats.org/officeDocument/2006/relationships/customXml" Target="../ink/ink9172.xml"/><Relationship Id="rId86" Type="http://schemas.openxmlformats.org/officeDocument/2006/relationships/customXml" Target="../ink/ink8735.xml"/><Relationship Id="rId151" Type="http://schemas.openxmlformats.org/officeDocument/2006/relationships/image" Target="../media/image5320.png"/><Relationship Id="rId389" Type="http://schemas.openxmlformats.org/officeDocument/2006/relationships/image" Target="../media/image9070.png"/><Relationship Id="rId596" Type="http://schemas.openxmlformats.org/officeDocument/2006/relationships/customXml" Target="../ink/ink8991.xml"/><Relationship Id="rId817" Type="http://schemas.openxmlformats.org/officeDocument/2006/relationships/customXml" Target="../ink/ink9102.xml"/><Relationship Id="rId1002" Type="http://schemas.openxmlformats.org/officeDocument/2006/relationships/image" Target="../media/image2026.png"/><Relationship Id="rId249" Type="http://schemas.openxmlformats.org/officeDocument/2006/relationships/image" Target="../media/image7090.png"/><Relationship Id="rId456" Type="http://schemas.openxmlformats.org/officeDocument/2006/relationships/customXml" Target="../ink/ink8921.xml"/><Relationship Id="rId663" Type="http://schemas.openxmlformats.org/officeDocument/2006/relationships/image" Target="../media/image1496.png"/><Relationship Id="rId870" Type="http://schemas.openxmlformats.org/officeDocument/2006/relationships/image" Target="../media/image1888.png"/><Relationship Id="rId13" Type="http://schemas.openxmlformats.org/officeDocument/2006/relationships/image" Target="../media/image24310.png"/><Relationship Id="rId109" Type="http://schemas.openxmlformats.org/officeDocument/2006/relationships/image" Target="../media/image3020.png"/><Relationship Id="rId316" Type="http://schemas.openxmlformats.org/officeDocument/2006/relationships/customXml" Target="../ink/ink8850.xml"/><Relationship Id="rId523" Type="http://schemas.openxmlformats.org/officeDocument/2006/relationships/image" Target="../media/image10280.png"/><Relationship Id="rId968" Type="http://schemas.openxmlformats.org/officeDocument/2006/relationships/image" Target="../media/image2009.png"/><Relationship Id="rId97" Type="http://schemas.openxmlformats.org/officeDocument/2006/relationships/image" Target="../media/image2960.png"/><Relationship Id="rId730" Type="http://schemas.openxmlformats.org/officeDocument/2006/relationships/image" Target="../media/image1667.png"/><Relationship Id="rId828" Type="http://schemas.openxmlformats.org/officeDocument/2006/relationships/image" Target="../media/image17970.png"/><Relationship Id="rId1013" Type="http://schemas.openxmlformats.org/officeDocument/2006/relationships/customXml" Target="../ink/ink9200.xml"/><Relationship Id="rId162" Type="http://schemas.openxmlformats.org/officeDocument/2006/relationships/customXml" Target="../ink/ink8773.xml"/><Relationship Id="rId467" Type="http://schemas.openxmlformats.org/officeDocument/2006/relationships/image" Target="../media/image9810.png"/><Relationship Id="rId674" Type="http://schemas.openxmlformats.org/officeDocument/2006/relationships/customXml" Target="../ink/ink9030.xml"/><Relationship Id="rId881" Type="http://schemas.openxmlformats.org/officeDocument/2006/relationships/customXml" Target="../ink/ink9134.xml"/><Relationship Id="rId979" Type="http://schemas.openxmlformats.org/officeDocument/2006/relationships/customXml" Target="../ink/ink9183.xml"/><Relationship Id="rId24" Type="http://schemas.openxmlformats.org/officeDocument/2006/relationships/customXml" Target="../ink/ink8704.xml"/><Relationship Id="rId327" Type="http://schemas.openxmlformats.org/officeDocument/2006/relationships/image" Target="../media/image8540.png"/><Relationship Id="rId534" Type="http://schemas.openxmlformats.org/officeDocument/2006/relationships/customXml" Target="../ink/ink8960.xml"/><Relationship Id="rId741" Type="http://schemas.openxmlformats.org/officeDocument/2006/relationships/customXml" Target="../ink/ink9064.xml"/><Relationship Id="rId839" Type="http://schemas.openxmlformats.org/officeDocument/2006/relationships/customXml" Target="../ink/ink9113.xml"/><Relationship Id="rId173" Type="http://schemas.openxmlformats.org/officeDocument/2006/relationships/image" Target="../media/image5540.png"/><Relationship Id="rId380" Type="http://schemas.openxmlformats.org/officeDocument/2006/relationships/customXml" Target="../ink/ink8882.xml"/><Relationship Id="rId601" Type="http://schemas.openxmlformats.org/officeDocument/2006/relationships/image" Target="../media/image14360.png"/><Relationship Id="rId1024" Type="http://schemas.openxmlformats.org/officeDocument/2006/relationships/image" Target="../media/image2037.png"/><Relationship Id="rId240" Type="http://schemas.openxmlformats.org/officeDocument/2006/relationships/customXml" Target="../ink/ink8812.xml"/><Relationship Id="rId478" Type="http://schemas.openxmlformats.org/officeDocument/2006/relationships/customXml" Target="../ink/ink8932.xml"/><Relationship Id="rId685" Type="http://schemas.openxmlformats.org/officeDocument/2006/relationships/image" Target="../media/image1514.png"/><Relationship Id="rId892" Type="http://schemas.openxmlformats.org/officeDocument/2006/relationships/image" Target="../media/image19690.png"/><Relationship Id="rId906" Type="http://schemas.openxmlformats.org/officeDocument/2006/relationships/image" Target="../media/image19770.png"/><Relationship Id="rId35" Type="http://schemas.openxmlformats.org/officeDocument/2006/relationships/image" Target="../media/image25410.png"/><Relationship Id="rId100" Type="http://schemas.openxmlformats.org/officeDocument/2006/relationships/customXml" Target="../ink/ink8742.xml"/><Relationship Id="rId338" Type="http://schemas.openxmlformats.org/officeDocument/2006/relationships/customXml" Target="../ink/ink8861.xml"/><Relationship Id="rId545" Type="http://schemas.openxmlformats.org/officeDocument/2006/relationships/image" Target="../media/image10410.png"/><Relationship Id="rId752" Type="http://schemas.openxmlformats.org/officeDocument/2006/relationships/image" Target="../media/image1696.png"/><Relationship Id="rId184" Type="http://schemas.openxmlformats.org/officeDocument/2006/relationships/customXml" Target="../ink/ink8784.xml"/><Relationship Id="rId391" Type="http://schemas.openxmlformats.org/officeDocument/2006/relationships/image" Target="../media/image9230.png"/><Relationship Id="rId405" Type="http://schemas.openxmlformats.org/officeDocument/2006/relationships/image" Target="../media/image9310.png"/><Relationship Id="rId612" Type="http://schemas.openxmlformats.org/officeDocument/2006/relationships/customXml" Target="../ink/ink8999.xml"/><Relationship Id="rId1035" Type="http://schemas.openxmlformats.org/officeDocument/2006/relationships/customXml" Target="../ink/ink9211.xml"/><Relationship Id="rId251" Type="http://schemas.openxmlformats.org/officeDocument/2006/relationships/image" Target="../media/image7110.png"/><Relationship Id="rId489" Type="http://schemas.openxmlformats.org/officeDocument/2006/relationships/image" Target="../media/image9930.png"/><Relationship Id="rId696" Type="http://schemas.openxmlformats.org/officeDocument/2006/relationships/customXml" Target="../ink/ink9041.xml"/><Relationship Id="rId917" Type="http://schemas.openxmlformats.org/officeDocument/2006/relationships/customXml" Target="../ink/ink9152.xml"/><Relationship Id="rId46" Type="http://schemas.openxmlformats.org/officeDocument/2006/relationships/customXml" Target="../ink/ink8715.xml"/><Relationship Id="rId349" Type="http://schemas.openxmlformats.org/officeDocument/2006/relationships/image" Target="../media/image8820.png"/><Relationship Id="rId556" Type="http://schemas.openxmlformats.org/officeDocument/2006/relationships/customXml" Target="../ink/ink8971.xml"/><Relationship Id="rId763" Type="http://schemas.openxmlformats.org/officeDocument/2006/relationships/customXml" Target="../ink/ink9075.xml"/><Relationship Id="rId111" Type="http://schemas.openxmlformats.org/officeDocument/2006/relationships/image" Target="../media/image3030.png"/><Relationship Id="rId195" Type="http://schemas.openxmlformats.org/officeDocument/2006/relationships/image" Target="../media/image5650.png"/><Relationship Id="rId209" Type="http://schemas.openxmlformats.org/officeDocument/2006/relationships/image" Target="../media/image6710.png"/><Relationship Id="rId416" Type="http://schemas.openxmlformats.org/officeDocument/2006/relationships/customXml" Target="../ink/ink8900.xml"/><Relationship Id="rId970" Type="http://schemas.openxmlformats.org/officeDocument/2006/relationships/image" Target="../media/image2010.png"/><Relationship Id="rId1046" Type="http://schemas.openxmlformats.org/officeDocument/2006/relationships/image" Target="../media/image2048.png"/><Relationship Id="rId623" Type="http://schemas.openxmlformats.org/officeDocument/2006/relationships/image" Target="../media/image1449.png"/><Relationship Id="rId830" Type="http://schemas.openxmlformats.org/officeDocument/2006/relationships/image" Target="../media/image1772.png"/><Relationship Id="rId928" Type="http://schemas.openxmlformats.org/officeDocument/2006/relationships/image" Target="../media/image19890.png"/><Relationship Id="rId57" Type="http://schemas.openxmlformats.org/officeDocument/2006/relationships/image" Target="../media/image26510.png"/><Relationship Id="rId262" Type="http://schemas.openxmlformats.org/officeDocument/2006/relationships/customXml" Target="../ink/ink8823.xml"/><Relationship Id="rId567" Type="http://schemas.openxmlformats.org/officeDocument/2006/relationships/image" Target="../media/image10530.png"/><Relationship Id="rId122" Type="http://schemas.openxmlformats.org/officeDocument/2006/relationships/customXml" Target="../ink/ink8753.xml"/><Relationship Id="rId774" Type="http://schemas.openxmlformats.org/officeDocument/2006/relationships/image" Target="../media/image1723.png"/><Relationship Id="rId981" Type="http://schemas.openxmlformats.org/officeDocument/2006/relationships/customXml" Target="../ink/ink9184.xml"/><Relationship Id="rId1057" Type="http://schemas.openxmlformats.org/officeDocument/2006/relationships/customXml" Target="../ink/ink9222.xml"/><Relationship Id="rId427" Type="http://schemas.openxmlformats.org/officeDocument/2006/relationships/image" Target="../media/image9420.png"/><Relationship Id="rId634" Type="http://schemas.openxmlformats.org/officeDocument/2006/relationships/customXml" Target="../ink/ink9010.xml"/><Relationship Id="rId841" Type="http://schemas.openxmlformats.org/officeDocument/2006/relationships/customXml" Target="../ink/ink9114.xml"/><Relationship Id="rId273" Type="http://schemas.openxmlformats.org/officeDocument/2006/relationships/image" Target="../media/image7260.png"/><Relationship Id="rId480" Type="http://schemas.openxmlformats.org/officeDocument/2006/relationships/customXml" Target="../ink/ink8933.xml"/><Relationship Id="rId701" Type="http://schemas.openxmlformats.org/officeDocument/2006/relationships/image" Target="../media/image1525.png"/><Relationship Id="rId939" Type="http://schemas.openxmlformats.org/officeDocument/2006/relationships/customXml" Target="../ink/ink9163.xml"/><Relationship Id="rId68" Type="http://schemas.openxmlformats.org/officeDocument/2006/relationships/customXml" Target="../ink/ink8726.xml"/><Relationship Id="rId133" Type="http://schemas.openxmlformats.org/officeDocument/2006/relationships/image" Target="../media/image5230.png"/><Relationship Id="rId340" Type="http://schemas.openxmlformats.org/officeDocument/2006/relationships/customXml" Target="../ink/ink8862.xml"/><Relationship Id="rId578" Type="http://schemas.openxmlformats.org/officeDocument/2006/relationships/customXml" Target="../ink/ink8982.xml"/><Relationship Id="rId785" Type="http://schemas.openxmlformats.org/officeDocument/2006/relationships/customXml" Target="../ink/ink9086.xml"/><Relationship Id="rId992" Type="http://schemas.openxmlformats.org/officeDocument/2006/relationships/image" Target="../media/image2021.png"/><Relationship Id="rId200" Type="http://schemas.openxmlformats.org/officeDocument/2006/relationships/customXml" Target="../ink/ink8792.xml"/><Relationship Id="rId438" Type="http://schemas.openxmlformats.org/officeDocument/2006/relationships/customXml" Target="../ink/ink8912.xml"/><Relationship Id="rId645" Type="http://schemas.openxmlformats.org/officeDocument/2006/relationships/image" Target="../media/image1483.png"/><Relationship Id="rId852" Type="http://schemas.openxmlformats.org/officeDocument/2006/relationships/image" Target="../media/image1824.png"/><Relationship Id="rId1068" Type="http://schemas.openxmlformats.org/officeDocument/2006/relationships/image" Target="../media/image2059.png"/><Relationship Id="rId284" Type="http://schemas.openxmlformats.org/officeDocument/2006/relationships/customXml" Target="../ink/ink8834.xml"/><Relationship Id="rId491" Type="http://schemas.openxmlformats.org/officeDocument/2006/relationships/image" Target="../media/image9940.png"/><Relationship Id="rId505" Type="http://schemas.openxmlformats.org/officeDocument/2006/relationships/image" Target="../media/image10020.png"/><Relationship Id="rId712" Type="http://schemas.openxmlformats.org/officeDocument/2006/relationships/customXml" Target="../ink/ink9049.xml"/><Relationship Id="rId79" Type="http://schemas.openxmlformats.org/officeDocument/2006/relationships/image" Target="../media/image28210.png"/><Relationship Id="rId144" Type="http://schemas.openxmlformats.org/officeDocument/2006/relationships/customXml" Target="../ink/ink8764.xml"/><Relationship Id="rId589" Type="http://schemas.openxmlformats.org/officeDocument/2006/relationships/image" Target="../media/image14120.png"/><Relationship Id="rId796" Type="http://schemas.openxmlformats.org/officeDocument/2006/relationships/image" Target="../media/image1743.png"/><Relationship Id="rId351" Type="http://schemas.openxmlformats.org/officeDocument/2006/relationships/image" Target="../media/image8830.png"/><Relationship Id="rId449" Type="http://schemas.openxmlformats.org/officeDocument/2006/relationships/image" Target="../media/image9710.png"/><Relationship Id="rId656" Type="http://schemas.openxmlformats.org/officeDocument/2006/relationships/customXml" Target="../ink/ink9021.xml"/><Relationship Id="rId863" Type="http://schemas.openxmlformats.org/officeDocument/2006/relationships/customXml" Target="../ink/ink9125.xml"/><Relationship Id="rId1079" Type="http://schemas.openxmlformats.org/officeDocument/2006/relationships/customXml" Target="../ink/ink9233.xml"/><Relationship Id="rId211" Type="http://schemas.openxmlformats.org/officeDocument/2006/relationships/image" Target="../media/image6720.png"/><Relationship Id="rId295" Type="http://schemas.openxmlformats.org/officeDocument/2006/relationships/image" Target="../media/image7420.png"/><Relationship Id="rId309" Type="http://schemas.openxmlformats.org/officeDocument/2006/relationships/image" Target="../media/image7840.png"/><Relationship Id="rId516" Type="http://schemas.openxmlformats.org/officeDocument/2006/relationships/customXml" Target="../ink/ink8951.xml"/><Relationship Id="rId723" Type="http://schemas.openxmlformats.org/officeDocument/2006/relationships/customXml" Target="../ink/ink9055.xml"/><Relationship Id="rId930" Type="http://schemas.openxmlformats.org/officeDocument/2006/relationships/image" Target="../media/image19900.png"/><Relationship Id="rId1006" Type="http://schemas.openxmlformats.org/officeDocument/2006/relationships/image" Target="../media/image2028.png"/><Relationship Id="rId155" Type="http://schemas.openxmlformats.org/officeDocument/2006/relationships/image" Target="../media/image5340.png"/><Relationship Id="rId362" Type="http://schemas.openxmlformats.org/officeDocument/2006/relationships/customXml" Target="../ink/ink8873.xml"/><Relationship Id="rId222" Type="http://schemas.openxmlformats.org/officeDocument/2006/relationships/customXml" Target="../ink/ink8803.xml"/><Relationship Id="rId667" Type="http://schemas.openxmlformats.org/officeDocument/2006/relationships/image" Target="../media/image1498.png"/><Relationship Id="rId874" Type="http://schemas.openxmlformats.org/officeDocument/2006/relationships/image" Target="../media/image1885.png"/><Relationship Id="rId17" Type="http://schemas.openxmlformats.org/officeDocument/2006/relationships/image" Target="../media/image24510.png"/><Relationship Id="rId527" Type="http://schemas.openxmlformats.org/officeDocument/2006/relationships/image" Target="../media/image10310.png"/><Relationship Id="rId734" Type="http://schemas.openxmlformats.org/officeDocument/2006/relationships/image" Target="../media/image1669.png"/><Relationship Id="rId941" Type="http://schemas.openxmlformats.org/officeDocument/2006/relationships/customXml" Target="../ink/ink9164.xml"/><Relationship Id="rId70" Type="http://schemas.openxmlformats.org/officeDocument/2006/relationships/customXml" Target="../ink/ink8727.xml"/><Relationship Id="rId166" Type="http://schemas.openxmlformats.org/officeDocument/2006/relationships/customXml" Target="../ink/ink8775.xml"/><Relationship Id="rId373" Type="http://schemas.openxmlformats.org/officeDocument/2006/relationships/image" Target="../media/image8950.png"/><Relationship Id="rId580" Type="http://schemas.openxmlformats.org/officeDocument/2006/relationships/customXml" Target="../ink/ink8983.xml"/><Relationship Id="rId801" Type="http://schemas.openxmlformats.org/officeDocument/2006/relationships/customXml" Target="../ink/ink9094.xml"/><Relationship Id="rId1017" Type="http://schemas.openxmlformats.org/officeDocument/2006/relationships/customXml" Target="../ink/ink9202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6870.png"/><Relationship Id="rId440" Type="http://schemas.openxmlformats.org/officeDocument/2006/relationships/customXml" Target="../ink/ink8913.xml"/><Relationship Id="rId678" Type="http://schemas.openxmlformats.org/officeDocument/2006/relationships/customXml" Target="../ink/ink9032.xml"/><Relationship Id="rId885" Type="http://schemas.openxmlformats.org/officeDocument/2006/relationships/customXml" Target="../ink/ink9136.xml"/><Relationship Id="rId1070" Type="http://schemas.openxmlformats.org/officeDocument/2006/relationships/image" Target="../media/image2060.png"/><Relationship Id="rId28" Type="http://schemas.openxmlformats.org/officeDocument/2006/relationships/customXml" Target="../ink/ink8706.xml"/><Relationship Id="rId300" Type="http://schemas.openxmlformats.org/officeDocument/2006/relationships/customXml" Target="../ink/ink8842.xml"/><Relationship Id="rId538" Type="http://schemas.openxmlformats.org/officeDocument/2006/relationships/customXml" Target="../ink/ink8962.xml"/><Relationship Id="rId745" Type="http://schemas.openxmlformats.org/officeDocument/2006/relationships/customXml" Target="../ink/ink9066.xml"/><Relationship Id="rId952" Type="http://schemas.openxmlformats.org/officeDocument/2006/relationships/image" Target="../media/image20010.png"/><Relationship Id="rId81" Type="http://schemas.openxmlformats.org/officeDocument/2006/relationships/image" Target="../media/image28310.png"/><Relationship Id="rId177" Type="http://schemas.openxmlformats.org/officeDocument/2006/relationships/image" Target="../media/image5560.png"/><Relationship Id="rId384" Type="http://schemas.openxmlformats.org/officeDocument/2006/relationships/customXml" Target="../ink/ink8884.xml"/><Relationship Id="rId591" Type="http://schemas.openxmlformats.org/officeDocument/2006/relationships/image" Target="../media/image14130.png"/><Relationship Id="rId605" Type="http://schemas.openxmlformats.org/officeDocument/2006/relationships/image" Target="../media/image14380.png"/><Relationship Id="rId812" Type="http://schemas.openxmlformats.org/officeDocument/2006/relationships/image" Target="../media/image1756.png"/><Relationship Id="rId1028" Type="http://schemas.openxmlformats.org/officeDocument/2006/relationships/image" Target="../media/image2039.png"/><Relationship Id="rId244" Type="http://schemas.openxmlformats.org/officeDocument/2006/relationships/customXml" Target="../ink/ink8814.xml"/><Relationship Id="rId689" Type="http://schemas.openxmlformats.org/officeDocument/2006/relationships/image" Target="../media/image1516.png"/><Relationship Id="rId896" Type="http://schemas.openxmlformats.org/officeDocument/2006/relationships/image" Target="../media/image19720.png"/><Relationship Id="rId1081" Type="http://schemas.openxmlformats.org/officeDocument/2006/relationships/customXml" Target="../ink/ink9234.xml"/><Relationship Id="rId39" Type="http://schemas.openxmlformats.org/officeDocument/2006/relationships/image" Target="../media/image25610.png"/><Relationship Id="rId451" Type="http://schemas.openxmlformats.org/officeDocument/2006/relationships/image" Target="../media/image9720.png"/><Relationship Id="rId549" Type="http://schemas.openxmlformats.org/officeDocument/2006/relationships/image" Target="../media/image10430.png"/><Relationship Id="rId756" Type="http://schemas.openxmlformats.org/officeDocument/2006/relationships/image" Target="../media/image1698.png"/><Relationship Id="rId104" Type="http://schemas.openxmlformats.org/officeDocument/2006/relationships/customXml" Target="../ink/ink8744.xml"/><Relationship Id="rId188" Type="http://schemas.openxmlformats.org/officeDocument/2006/relationships/customXml" Target="../ink/ink8786.xml"/><Relationship Id="rId311" Type="http://schemas.openxmlformats.org/officeDocument/2006/relationships/image" Target="../media/image7850.png"/><Relationship Id="rId395" Type="http://schemas.openxmlformats.org/officeDocument/2006/relationships/image" Target="../media/image9250.png"/><Relationship Id="rId409" Type="http://schemas.openxmlformats.org/officeDocument/2006/relationships/image" Target="../media/image9330.png"/><Relationship Id="rId963" Type="http://schemas.openxmlformats.org/officeDocument/2006/relationships/customXml" Target="../ink/ink9175.xml"/><Relationship Id="rId1039" Type="http://schemas.openxmlformats.org/officeDocument/2006/relationships/customXml" Target="../ink/ink9213.xml"/><Relationship Id="rId92" Type="http://schemas.openxmlformats.org/officeDocument/2006/relationships/customXml" Target="../ink/ink8738.xml"/><Relationship Id="rId616" Type="http://schemas.openxmlformats.org/officeDocument/2006/relationships/customXml" Target="../ink/ink9001.xml"/><Relationship Id="rId823" Type="http://schemas.openxmlformats.org/officeDocument/2006/relationships/customXml" Target="../ink/ink9105.xml"/><Relationship Id="rId255" Type="http://schemas.openxmlformats.org/officeDocument/2006/relationships/image" Target="../media/image7130.png"/><Relationship Id="rId462" Type="http://schemas.openxmlformats.org/officeDocument/2006/relationships/customXml" Target="../ink/ink8924.xml"/><Relationship Id="rId115" Type="http://schemas.openxmlformats.org/officeDocument/2006/relationships/image" Target="../media/image5140.png"/><Relationship Id="rId322" Type="http://schemas.openxmlformats.org/officeDocument/2006/relationships/customXml" Target="../ink/ink8853.xml"/><Relationship Id="rId767" Type="http://schemas.openxmlformats.org/officeDocument/2006/relationships/customXml" Target="../ink/ink9077.xml"/><Relationship Id="rId974" Type="http://schemas.openxmlformats.org/officeDocument/2006/relationships/image" Target="../media/image2012.png"/><Relationship Id="rId199" Type="http://schemas.openxmlformats.org/officeDocument/2006/relationships/image" Target="../media/image5670.png"/><Relationship Id="rId627" Type="http://schemas.openxmlformats.org/officeDocument/2006/relationships/image" Target="../media/image1453.png"/><Relationship Id="rId834" Type="http://schemas.openxmlformats.org/officeDocument/2006/relationships/image" Target="../media/image18140.png"/><Relationship Id="rId266" Type="http://schemas.openxmlformats.org/officeDocument/2006/relationships/customXml" Target="../ink/ink8825.xml"/><Relationship Id="rId473" Type="http://schemas.openxmlformats.org/officeDocument/2006/relationships/image" Target="../media/image9840.png"/><Relationship Id="rId680" Type="http://schemas.openxmlformats.org/officeDocument/2006/relationships/customXml" Target="../ink/ink9033.xml"/><Relationship Id="rId901" Type="http://schemas.openxmlformats.org/officeDocument/2006/relationships/customXml" Target="../ink/ink9144.xml"/><Relationship Id="rId30" Type="http://schemas.openxmlformats.org/officeDocument/2006/relationships/customXml" Target="../ink/ink8707.xml"/><Relationship Id="rId126" Type="http://schemas.openxmlformats.org/officeDocument/2006/relationships/customXml" Target="../ink/ink8755.xml"/><Relationship Id="rId333" Type="http://schemas.openxmlformats.org/officeDocument/2006/relationships/image" Target="../media/image8730.png"/><Relationship Id="rId540" Type="http://schemas.openxmlformats.org/officeDocument/2006/relationships/customXml" Target="../ink/ink8963.xml"/><Relationship Id="rId778" Type="http://schemas.openxmlformats.org/officeDocument/2006/relationships/image" Target="../media/image1725.png"/><Relationship Id="rId985" Type="http://schemas.openxmlformats.org/officeDocument/2006/relationships/customXml" Target="../ink/ink9186.xml"/><Relationship Id="rId638" Type="http://schemas.openxmlformats.org/officeDocument/2006/relationships/customXml" Target="../ink/ink9012.xml"/><Relationship Id="rId845" Type="http://schemas.openxmlformats.org/officeDocument/2006/relationships/customXml" Target="../ink/ink9116.xml"/><Relationship Id="rId1030" Type="http://schemas.openxmlformats.org/officeDocument/2006/relationships/image" Target="../media/image2040.png"/><Relationship Id="rId277" Type="http://schemas.openxmlformats.org/officeDocument/2006/relationships/image" Target="../media/image7280.png"/><Relationship Id="rId400" Type="http://schemas.openxmlformats.org/officeDocument/2006/relationships/customXml" Target="../ink/ink8892.xml"/><Relationship Id="rId484" Type="http://schemas.openxmlformats.org/officeDocument/2006/relationships/customXml" Target="../ink/ink8935.xml"/><Relationship Id="rId705" Type="http://schemas.openxmlformats.org/officeDocument/2006/relationships/image" Target="../media/image1527.png"/><Relationship Id="rId137" Type="http://schemas.openxmlformats.org/officeDocument/2006/relationships/image" Target="../media/image5250.png"/><Relationship Id="rId344" Type="http://schemas.openxmlformats.org/officeDocument/2006/relationships/customXml" Target="../ink/ink8864.xml"/><Relationship Id="rId691" Type="http://schemas.openxmlformats.org/officeDocument/2006/relationships/image" Target="../media/image1517.png"/><Relationship Id="rId789" Type="http://schemas.openxmlformats.org/officeDocument/2006/relationships/customXml" Target="../ink/ink9088.xml"/><Relationship Id="rId912" Type="http://schemas.openxmlformats.org/officeDocument/2006/relationships/image" Target="../media/image19800.png"/><Relationship Id="rId996" Type="http://schemas.openxmlformats.org/officeDocument/2006/relationships/image" Target="../media/image2023.png"/><Relationship Id="rId41" Type="http://schemas.openxmlformats.org/officeDocument/2006/relationships/image" Target="../media/image25710.png"/><Relationship Id="rId551" Type="http://schemas.openxmlformats.org/officeDocument/2006/relationships/image" Target="../media/image10440.png"/><Relationship Id="rId649" Type="http://schemas.openxmlformats.org/officeDocument/2006/relationships/image" Target="../media/image1485.png"/><Relationship Id="rId856" Type="http://schemas.openxmlformats.org/officeDocument/2006/relationships/image" Target="../media/image1867.png"/><Relationship Id="rId190" Type="http://schemas.openxmlformats.org/officeDocument/2006/relationships/customXml" Target="../ink/ink8787.xml"/><Relationship Id="rId204" Type="http://schemas.openxmlformats.org/officeDocument/2006/relationships/customXml" Target="../ink/ink8794.xml"/><Relationship Id="rId288" Type="http://schemas.openxmlformats.org/officeDocument/2006/relationships/customXml" Target="../ink/ink8836.xml"/><Relationship Id="rId411" Type="http://schemas.openxmlformats.org/officeDocument/2006/relationships/image" Target="../media/image9340.png"/><Relationship Id="rId509" Type="http://schemas.openxmlformats.org/officeDocument/2006/relationships/image" Target="../media/image10040.png"/><Relationship Id="rId1041" Type="http://schemas.openxmlformats.org/officeDocument/2006/relationships/customXml" Target="../ink/ink9214.xml"/><Relationship Id="rId495" Type="http://schemas.openxmlformats.org/officeDocument/2006/relationships/image" Target="../media/image9960.png"/><Relationship Id="rId716" Type="http://schemas.openxmlformats.org/officeDocument/2006/relationships/image" Target="../media/image1535.png"/><Relationship Id="rId923" Type="http://schemas.openxmlformats.org/officeDocument/2006/relationships/customXml" Target="../ink/ink9155.xml"/><Relationship Id="rId52" Type="http://schemas.openxmlformats.org/officeDocument/2006/relationships/customXml" Target="../ink/ink8718.xml"/><Relationship Id="rId148" Type="http://schemas.openxmlformats.org/officeDocument/2006/relationships/customXml" Target="../ink/ink8766.xml"/><Relationship Id="rId355" Type="http://schemas.openxmlformats.org/officeDocument/2006/relationships/image" Target="../media/image8850.png"/><Relationship Id="rId562" Type="http://schemas.openxmlformats.org/officeDocument/2006/relationships/customXml" Target="../ink/ink8974.xml"/><Relationship Id="rId215" Type="http://schemas.openxmlformats.org/officeDocument/2006/relationships/image" Target="../media/image6740.png"/><Relationship Id="rId422" Type="http://schemas.openxmlformats.org/officeDocument/2006/relationships/customXml" Target="../ink/ink8903.xml"/><Relationship Id="rId867" Type="http://schemas.openxmlformats.org/officeDocument/2006/relationships/customXml" Target="../ink/ink9127.xml"/><Relationship Id="rId1052" Type="http://schemas.openxmlformats.org/officeDocument/2006/relationships/image" Target="../media/image2051.png"/><Relationship Id="rId299" Type="http://schemas.openxmlformats.org/officeDocument/2006/relationships/image" Target="../media/image7440.png"/><Relationship Id="rId727" Type="http://schemas.openxmlformats.org/officeDocument/2006/relationships/customXml" Target="../ink/ink9057.xml"/><Relationship Id="rId934" Type="http://schemas.openxmlformats.org/officeDocument/2006/relationships/image" Target="../media/image19920.png"/><Relationship Id="rId63" Type="http://schemas.openxmlformats.org/officeDocument/2006/relationships/image" Target="../media/image26810.png"/><Relationship Id="rId159" Type="http://schemas.openxmlformats.org/officeDocument/2006/relationships/image" Target="../media/image5420.png"/><Relationship Id="rId366" Type="http://schemas.openxmlformats.org/officeDocument/2006/relationships/customXml" Target="../ink/ink8875.xml"/><Relationship Id="rId573" Type="http://schemas.openxmlformats.org/officeDocument/2006/relationships/image" Target="../media/image10560.png"/><Relationship Id="rId780" Type="http://schemas.openxmlformats.org/officeDocument/2006/relationships/image" Target="../media/image1726.png"/><Relationship Id="rId226" Type="http://schemas.openxmlformats.org/officeDocument/2006/relationships/customXml" Target="../ink/ink8805.xml"/><Relationship Id="rId433" Type="http://schemas.openxmlformats.org/officeDocument/2006/relationships/image" Target="../media/image9450.png"/><Relationship Id="rId878" Type="http://schemas.openxmlformats.org/officeDocument/2006/relationships/image" Target="../media/image19620.png"/><Relationship Id="rId1063" Type="http://schemas.openxmlformats.org/officeDocument/2006/relationships/customXml" Target="../ink/ink9225.xml"/><Relationship Id="rId640" Type="http://schemas.openxmlformats.org/officeDocument/2006/relationships/customXml" Target="../ink/ink9013.xml"/><Relationship Id="rId738" Type="http://schemas.openxmlformats.org/officeDocument/2006/relationships/image" Target="../media/image1687.png"/><Relationship Id="rId945" Type="http://schemas.openxmlformats.org/officeDocument/2006/relationships/customXml" Target="../ink/ink9166.xml"/><Relationship Id="rId74" Type="http://schemas.openxmlformats.org/officeDocument/2006/relationships/customXml" Target="../ink/ink8729.xml"/><Relationship Id="rId377" Type="http://schemas.openxmlformats.org/officeDocument/2006/relationships/image" Target="../media/image9010.png"/><Relationship Id="rId500" Type="http://schemas.openxmlformats.org/officeDocument/2006/relationships/customXml" Target="../ink/ink8943.xml"/><Relationship Id="rId584" Type="http://schemas.openxmlformats.org/officeDocument/2006/relationships/customXml" Target="../ink/ink8985.xml"/><Relationship Id="rId805" Type="http://schemas.openxmlformats.org/officeDocument/2006/relationships/customXml" Target="../ink/ink9096.xml"/><Relationship Id="rId5" Type="http://schemas.openxmlformats.org/officeDocument/2006/relationships/image" Target="../media/image23910.png"/><Relationship Id="rId237" Type="http://schemas.openxmlformats.org/officeDocument/2006/relationships/image" Target="../media/image6890.png"/><Relationship Id="rId791" Type="http://schemas.openxmlformats.org/officeDocument/2006/relationships/customXml" Target="../ink/ink9089.xml"/><Relationship Id="rId889" Type="http://schemas.openxmlformats.org/officeDocument/2006/relationships/customXml" Target="../ink/ink9138.xml"/><Relationship Id="rId1074" Type="http://schemas.openxmlformats.org/officeDocument/2006/relationships/image" Target="../media/image2062.png"/><Relationship Id="rId444" Type="http://schemas.openxmlformats.org/officeDocument/2006/relationships/customXml" Target="../ink/ink8915.xml"/><Relationship Id="rId651" Type="http://schemas.openxmlformats.org/officeDocument/2006/relationships/image" Target="../media/image1486.png"/><Relationship Id="rId749" Type="http://schemas.openxmlformats.org/officeDocument/2006/relationships/customXml" Target="../ink/ink9068.xml"/><Relationship Id="rId290" Type="http://schemas.openxmlformats.org/officeDocument/2006/relationships/customXml" Target="../ink/ink8837.xml"/><Relationship Id="rId304" Type="http://schemas.openxmlformats.org/officeDocument/2006/relationships/customXml" Target="../ink/ink8844.xml"/><Relationship Id="rId388" Type="http://schemas.openxmlformats.org/officeDocument/2006/relationships/customXml" Target="../ink/ink8886.xml"/><Relationship Id="rId511" Type="http://schemas.openxmlformats.org/officeDocument/2006/relationships/image" Target="../media/image10220.png"/><Relationship Id="rId609" Type="http://schemas.openxmlformats.org/officeDocument/2006/relationships/image" Target="../media/image14420.png"/><Relationship Id="rId956" Type="http://schemas.openxmlformats.org/officeDocument/2006/relationships/image" Target="../media/image20030.png"/><Relationship Id="rId85" Type="http://schemas.openxmlformats.org/officeDocument/2006/relationships/image" Target="../media/image28510.png"/><Relationship Id="rId150" Type="http://schemas.openxmlformats.org/officeDocument/2006/relationships/customXml" Target="../ink/ink8767.xml"/><Relationship Id="rId595" Type="http://schemas.openxmlformats.org/officeDocument/2006/relationships/image" Target="../media/image14330.png"/><Relationship Id="rId816" Type="http://schemas.openxmlformats.org/officeDocument/2006/relationships/image" Target="../media/image1758.png"/><Relationship Id="rId1001" Type="http://schemas.openxmlformats.org/officeDocument/2006/relationships/customXml" Target="../ink/ink9194.xml"/><Relationship Id="rId248" Type="http://schemas.openxmlformats.org/officeDocument/2006/relationships/customXml" Target="../ink/ink8816.xml"/><Relationship Id="rId455" Type="http://schemas.openxmlformats.org/officeDocument/2006/relationships/image" Target="../media/image9740.png"/><Relationship Id="rId662" Type="http://schemas.openxmlformats.org/officeDocument/2006/relationships/customXml" Target="../ink/ink9024.xml"/><Relationship Id="rId12" Type="http://schemas.openxmlformats.org/officeDocument/2006/relationships/customXml" Target="../ink/ink8698.xml"/><Relationship Id="rId108" Type="http://schemas.openxmlformats.org/officeDocument/2006/relationships/customXml" Target="../ink/ink8746.xml"/><Relationship Id="rId315" Type="http://schemas.openxmlformats.org/officeDocument/2006/relationships/image" Target="../media/image8470.png"/><Relationship Id="rId522" Type="http://schemas.openxmlformats.org/officeDocument/2006/relationships/customXml" Target="../ink/ink8954.xml"/><Relationship Id="rId967" Type="http://schemas.openxmlformats.org/officeDocument/2006/relationships/customXml" Target="../ink/ink9177.xml"/><Relationship Id="rId96" Type="http://schemas.openxmlformats.org/officeDocument/2006/relationships/customXml" Target="../ink/ink8740.xml"/><Relationship Id="rId161" Type="http://schemas.openxmlformats.org/officeDocument/2006/relationships/image" Target="../media/image5430.png"/><Relationship Id="rId399" Type="http://schemas.openxmlformats.org/officeDocument/2006/relationships/image" Target="../media/image9270.png"/><Relationship Id="rId827" Type="http://schemas.openxmlformats.org/officeDocument/2006/relationships/customXml" Target="../ink/ink9107.xml"/><Relationship Id="rId1012" Type="http://schemas.openxmlformats.org/officeDocument/2006/relationships/image" Target="../media/image2031.png"/><Relationship Id="rId259" Type="http://schemas.openxmlformats.org/officeDocument/2006/relationships/image" Target="../media/image7150.png"/><Relationship Id="rId466" Type="http://schemas.openxmlformats.org/officeDocument/2006/relationships/customXml" Target="../ink/ink8926.xml"/><Relationship Id="rId673" Type="http://schemas.openxmlformats.org/officeDocument/2006/relationships/image" Target="../media/image1505.png"/><Relationship Id="rId880" Type="http://schemas.openxmlformats.org/officeDocument/2006/relationships/image" Target="../media/image19630.png"/><Relationship Id="rId23" Type="http://schemas.openxmlformats.org/officeDocument/2006/relationships/image" Target="../media/image24810.png"/><Relationship Id="rId119" Type="http://schemas.openxmlformats.org/officeDocument/2006/relationships/image" Target="../media/image5160.png"/><Relationship Id="rId326" Type="http://schemas.openxmlformats.org/officeDocument/2006/relationships/customXml" Target="../ink/ink8855.xml"/><Relationship Id="rId533" Type="http://schemas.openxmlformats.org/officeDocument/2006/relationships/image" Target="../media/image10340.png"/><Relationship Id="rId978" Type="http://schemas.openxmlformats.org/officeDocument/2006/relationships/image" Target="../media/image2014.png"/><Relationship Id="rId740" Type="http://schemas.openxmlformats.org/officeDocument/2006/relationships/image" Target="../media/image1688.png"/><Relationship Id="rId838" Type="http://schemas.openxmlformats.org/officeDocument/2006/relationships/image" Target="../media/image1816.png"/><Relationship Id="rId1023" Type="http://schemas.openxmlformats.org/officeDocument/2006/relationships/customXml" Target="../ink/ink9205.xml"/><Relationship Id="rId172" Type="http://schemas.openxmlformats.org/officeDocument/2006/relationships/customXml" Target="../ink/ink8778.xml"/><Relationship Id="rId477" Type="http://schemas.openxmlformats.org/officeDocument/2006/relationships/image" Target="../media/image9860.png"/><Relationship Id="rId600" Type="http://schemas.openxmlformats.org/officeDocument/2006/relationships/customXml" Target="../ink/ink8993.xml"/><Relationship Id="rId684" Type="http://schemas.openxmlformats.org/officeDocument/2006/relationships/customXml" Target="../ink/ink9035.xml"/><Relationship Id="rId337" Type="http://schemas.openxmlformats.org/officeDocument/2006/relationships/image" Target="../media/image8750.png"/><Relationship Id="rId891" Type="http://schemas.openxmlformats.org/officeDocument/2006/relationships/customXml" Target="../ink/ink9139.xml"/><Relationship Id="rId905" Type="http://schemas.openxmlformats.org/officeDocument/2006/relationships/customXml" Target="../ink/ink9146.xml"/><Relationship Id="rId989" Type="http://schemas.openxmlformats.org/officeDocument/2006/relationships/customXml" Target="../ink/ink9188.xml"/><Relationship Id="rId34" Type="http://schemas.openxmlformats.org/officeDocument/2006/relationships/customXml" Target="../ink/ink8709.xml"/><Relationship Id="rId544" Type="http://schemas.openxmlformats.org/officeDocument/2006/relationships/customXml" Target="../ink/ink8965.xml"/><Relationship Id="rId751" Type="http://schemas.openxmlformats.org/officeDocument/2006/relationships/customXml" Target="../ink/ink9069.xml"/><Relationship Id="rId849" Type="http://schemas.openxmlformats.org/officeDocument/2006/relationships/customXml" Target="../ink/ink9118.xml"/><Relationship Id="rId183" Type="http://schemas.openxmlformats.org/officeDocument/2006/relationships/image" Target="../media/image5590.png"/><Relationship Id="rId390" Type="http://schemas.openxmlformats.org/officeDocument/2006/relationships/customXml" Target="../ink/ink8887.xml"/><Relationship Id="rId404" Type="http://schemas.openxmlformats.org/officeDocument/2006/relationships/customXml" Target="../ink/ink8894.xml"/><Relationship Id="rId611" Type="http://schemas.openxmlformats.org/officeDocument/2006/relationships/image" Target="../media/image1443.png"/><Relationship Id="rId1034" Type="http://schemas.openxmlformats.org/officeDocument/2006/relationships/image" Target="../media/image2042.png"/><Relationship Id="rId250" Type="http://schemas.openxmlformats.org/officeDocument/2006/relationships/customXml" Target="../ink/ink8817.xml"/><Relationship Id="rId488" Type="http://schemas.openxmlformats.org/officeDocument/2006/relationships/customXml" Target="../ink/ink8937.xml"/><Relationship Id="rId695" Type="http://schemas.openxmlformats.org/officeDocument/2006/relationships/image" Target="../media/image1519.png"/><Relationship Id="rId709" Type="http://schemas.openxmlformats.org/officeDocument/2006/relationships/image" Target="../media/image1529.png"/><Relationship Id="rId916" Type="http://schemas.openxmlformats.org/officeDocument/2006/relationships/image" Target="../media/image19830.png"/><Relationship Id="rId45" Type="http://schemas.openxmlformats.org/officeDocument/2006/relationships/image" Target="../media/image25910.png"/><Relationship Id="rId110" Type="http://schemas.openxmlformats.org/officeDocument/2006/relationships/customXml" Target="../ink/ink8747.xml"/><Relationship Id="rId348" Type="http://schemas.openxmlformats.org/officeDocument/2006/relationships/customXml" Target="../ink/ink8866.xml"/><Relationship Id="rId555" Type="http://schemas.openxmlformats.org/officeDocument/2006/relationships/image" Target="../media/image10460.png"/><Relationship Id="rId762" Type="http://schemas.openxmlformats.org/officeDocument/2006/relationships/image" Target="../media/image1715.png"/><Relationship Id="rId194" Type="http://schemas.openxmlformats.org/officeDocument/2006/relationships/customXml" Target="../ink/ink8789.xml"/><Relationship Id="rId208" Type="http://schemas.openxmlformats.org/officeDocument/2006/relationships/customXml" Target="../ink/ink8796.xml"/><Relationship Id="rId415" Type="http://schemas.openxmlformats.org/officeDocument/2006/relationships/image" Target="../media/image9360.png"/><Relationship Id="rId622" Type="http://schemas.openxmlformats.org/officeDocument/2006/relationships/customXml" Target="../ink/ink9004.xml"/><Relationship Id="rId1045" Type="http://schemas.openxmlformats.org/officeDocument/2006/relationships/customXml" Target="../ink/ink9216.xml"/><Relationship Id="rId261" Type="http://schemas.openxmlformats.org/officeDocument/2006/relationships/image" Target="../media/image7190.png"/><Relationship Id="rId499" Type="http://schemas.openxmlformats.org/officeDocument/2006/relationships/image" Target="../media/image9980.png"/><Relationship Id="rId927" Type="http://schemas.openxmlformats.org/officeDocument/2006/relationships/customXml" Target="../ink/ink9157.xml"/><Relationship Id="rId56" Type="http://schemas.openxmlformats.org/officeDocument/2006/relationships/customXml" Target="../ink/ink8720.xml"/><Relationship Id="rId359" Type="http://schemas.openxmlformats.org/officeDocument/2006/relationships/image" Target="../media/image8870.png"/><Relationship Id="rId566" Type="http://schemas.openxmlformats.org/officeDocument/2006/relationships/customXml" Target="../ink/ink8976.xml"/><Relationship Id="rId773" Type="http://schemas.openxmlformats.org/officeDocument/2006/relationships/customXml" Target="../ink/ink9080.xml"/><Relationship Id="rId121" Type="http://schemas.openxmlformats.org/officeDocument/2006/relationships/image" Target="../media/image5170.png"/><Relationship Id="rId219" Type="http://schemas.openxmlformats.org/officeDocument/2006/relationships/image" Target="../media/image6760.png"/><Relationship Id="rId426" Type="http://schemas.openxmlformats.org/officeDocument/2006/relationships/customXml" Target="../ink/ink8906.xml"/><Relationship Id="rId633" Type="http://schemas.openxmlformats.org/officeDocument/2006/relationships/image" Target="../media/image1456.png"/><Relationship Id="rId980" Type="http://schemas.openxmlformats.org/officeDocument/2006/relationships/image" Target="../media/image2015.png"/><Relationship Id="rId1056" Type="http://schemas.openxmlformats.org/officeDocument/2006/relationships/image" Target="../media/image2053.png"/><Relationship Id="rId840" Type="http://schemas.openxmlformats.org/officeDocument/2006/relationships/image" Target="../media/image1817.png"/><Relationship Id="rId938" Type="http://schemas.openxmlformats.org/officeDocument/2006/relationships/image" Target="../media/image19940.png"/><Relationship Id="rId67" Type="http://schemas.openxmlformats.org/officeDocument/2006/relationships/image" Target="../media/image27010.png"/><Relationship Id="rId272" Type="http://schemas.openxmlformats.org/officeDocument/2006/relationships/customXml" Target="../ink/ink8828.xml"/><Relationship Id="rId577" Type="http://schemas.openxmlformats.org/officeDocument/2006/relationships/image" Target="../media/image10580.png"/><Relationship Id="rId700" Type="http://schemas.openxmlformats.org/officeDocument/2006/relationships/customXml" Target="../ink/ink9043.xml"/><Relationship Id="rId132" Type="http://schemas.openxmlformats.org/officeDocument/2006/relationships/customXml" Target="../ink/ink8758.xml"/><Relationship Id="rId784" Type="http://schemas.openxmlformats.org/officeDocument/2006/relationships/image" Target="../media/image1735.png"/><Relationship Id="rId991" Type="http://schemas.openxmlformats.org/officeDocument/2006/relationships/customXml" Target="../ink/ink9189.xml"/><Relationship Id="rId1067" Type="http://schemas.openxmlformats.org/officeDocument/2006/relationships/customXml" Target="../ink/ink9227.xml"/><Relationship Id="rId437" Type="http://schemas.openxmlformats.org/officeDocument/2006/relationships/image" Target="../media/image9640.png"/><Relationship Id="rId644" Type="http://schemas.openxmlformats.org/officeDocument/2006/relationships/customXml" Target="../ink/ink9015.xml"/><Relationship Id="rId851" Type="http://schemas.openxmlformats.org/officeDocument/2006/relationships/customXml" Target="../ink/ink9119.xml"/><Relationship Id="rId283" Type="http://schemas.openxmlformats.org/officeDocument/2006/relationships/image" Target="../media/image7320.png"/><Relationship Id="rId490" Type="http://schemas.openxmlformats.org/officeDocument/2006/relationships/customXml" Target="../ink/ink8938.xml"/><Relationship Id="rId504" Type="http://schemas.openxmlformats.org/officeDocument/2006/relationships/customXml" Target="../ink/ink8945.xml"/><Relationship Id="rId711" Type="http://schemas.openxmlformats.org/officeDocument/2006/relationships/image" Target="../media/image1533.png"/><Relationship Id="rId949" Type="http://schemas.openxmlformats.org/officeDocument/2006/relationships/customXml" Target="../ink/ink9168.xml"/><Relationship Id="rId78" Type="http://schemas.openxmlformats.org/officeDocument/2006/relationships/customXml" Target="../ink/ink8731.xml"/><Relationship Id="rId143" Type="http://schemas.openxmlformats.org/officeDocument/2006/relationships/image" Target="../media/image5280.png"/><Relationship Id="rId350" Type="http://schemas.openxmlformats.org/officeDocument/2006/relationships/customXml" Target="../ink/ink8867.xml"/><Relationship Id="rId588" Type="http://schemas.openxmlformats.org/officeDocument/2006/relationships/customXml" Target="../ink/ink8987.xml"/><Relationship Id="rId795" Type="http://schemas.openxmlformats.org/officeDocument/2006/relationships/customXml" Target="../ink/ink9091.xml"/><Relationship Id="rId809" Type="http://schemas.openxmlformats.org/officeDocument/2006/relationships/customXml" Target="../ink/ink9098.xml"/><Relationship Id="rId9" Type="http://schemas.openxmlformats.org/officeDocument/2006/relationships/image" Target="../media/image24110.png"/><Relationship Id="rId210" Type="http://schemas.openxmlformats.org/officeDocument/2006/relationships/customXml" Target="../ink/ink8797.xml"/><Relationship Id="rId448" Type="http://schemas.openxmlformats.org/officeDocument/2006/relationships/customXml" Target="../ink/ink8917.xml"/><Relationship Id="rId655" Type="http://schemas.openxmlformats.org/officeDocument/2006/relationships/image" Target="../media/image1488.png"/><Relationship Id="rId862" Type="http://schemas.openxmlformats.org/officeDocument/2006/relationships/image" Target="../media/image1872.png"/><Relationship Id="rId1078" Type="http://schemas.openxmlformats.org/officeDocument/2006/relationships/image" Target="../media/image2064.png"/><Relationship Id="rId294" Type="http://schemas.openxmlformats.org/officeDocument/2006/relationships/customXml" Target="../ink/ink8839.xml"/><Relationship Id="rId308" Type="http://schemas.openxmlformats.org/officeDocument/2006/relationships/customXml" Target="../ink/ink8846.xml"/><Relationship Id="rId515" Type="http://schemas.openxmlformats.org/officeDocument/2006/relationships/image" Target="../media/image10240.png"/><Relationship Id="rId722" Type="http://schemas.openxmlformats.org/officeDocument/2006/relationships/image" Target="../media/image1663.png"/><Relationship Id="rId89" Type="http://schemas.openxmlformats.org/officeDocument/2006/relationships/image" Target="../media/image2920.png"/><Relationship Id="rId154" Type="http://schemas.openxmlformats.org/officeDocument/2006/relationships/customXml" Target="../ink/ink8769.xml"/><Relationship Id="rId361" Type="http://schemas.openxmlformats.org/officeDocument/2006/relationships/image" Target="../media/image8880.png"/><Relationship Id="rId599" Type="http://schemas.openxmlformats.org/officeDocument/2006/relationships/image" Target="../media/image14350.png"/><Relationship Id="rId1005" Type="http://schemas.openxmlformats.org/officeDocument/2006/relationships/customXml" Target="../ink/ink9196.xml"/><Relationship Id="rId459" Type="http://schemas.openxmlformats.org/officeDocument/2006/relationships/image" Target="../media/image9760.png"/><Relationship Id="rId666" Type="http://schemas.openxmlformats.org/officeDocument/2006/relationships/customXml" Target="../ink/ink9026.xml"/><Relationship Id="rId873" Type="http://schemas.openxmlformats.org/officeDocument/2006/relationships/customXml" Target="../ink/ink9130.xml"/><Relationship Id="rId16" Type="http://schemas.openxmlformats.org/officeDocument/2006/relationships/customXml" Target="../ink/ink8700.xml"/><Relationship Id="rId221" Type="http://schemas.openxmlformats.org/officeDocument/2006/relationships/image" Target="../media/image6810.png"/><Relationship Id="rId319" Type="http://schemas.openxmlformats.org/officeDocument/2006/relationships/image" Target="../media/image8490.png"/><Relationship Id="rId526" Type="http://schemas.openxmlformats.org/officeDocument/2006/relationships/customXml" Target="../ink/ink8956.xml"/><Relationship Id="rId733" Type="http://schemas.openxmlformats.org/officeDocument/2006/relationships/customXml" Target="../ink/ink9060.xml"/><Relationship Id="rId940" Type="http://schemas.openxmlformats.org/officeDocument/2006/relationships/image" Target="../media/image19950.png"/><Relationship Id="rId1016" Type="http://schemas.openxmlformats.org/officeDocument/2006/relationships/image" Target="../media/image2033.png"/><Relationship Id="rId165" Type="http://schemas.openxmlformats.org/officeDocument/2006/relationships/image" Target="../media/image5450.png"/><Relationship Id="rId372" Type="http://schemas.openxmlformats.org/officeDocument/2006/relationships/customXml" Target="../ink/ink8878.xml"/><Relationship Id="rId677" Type="http://schemas.openxmlformats.org/officeDocument/2006/relationships/image" Target="../media/image1507.png"/><Relationship Id="rId800" Type="http://schemas.openxmlformats.org/officeDocument/2006/relationships/image" Target="../media/image1745.png"/><Relationship Id="rId232" Type="http://schemas.openxmlformats.org/officeDocument/2006/relationships/customXml" Target="../ink/ink8808.xml"/><Relationship Id="rId884" Type="http://schemas.openxmlformats.org/officeDocument/2006/relationships/image" Target="../media/image19650.png"/><Relationship Id="rId27" Type="http://schemas.openxmlformats.org/officeDocument/2006/relationships/image" Target="../media/image25010.png"/><Relationship Id="rId537" Type="http://schemas.openxmlformats.org/officeDocument/2006/relationships/image" Target="../media/image10360.png"/><Relationship Id="rId744" Type="http://schemas.openxmlformats.org/officeDocument/2006/relationships/image" Target="../media/image1692.png"/><Relationship Id="rId951" Type="http://schemas.openxmlformats.org/officeDocument/2006/relationships/customXml" Target="../ink/ink9169.xml"/><Relationship Id="rId80" Type="http://schemas.openxmlformats.org/officeDocument/2006/relationships/customXml" Target="../ink/ink8732.xml"/><Relationship Id="rId176" Type="http://schemas.openxmlformats.org/officeDocument/2006/relationships/customXml" Target="../ink/ink8780.xml"/><Relationship Id="rId383" Type="http://schemas.openxmlformats.org/officeDocument/2006/relationships/image" Target="../media/image9040.png"/><Relationship Id="rId590" Type="http://schemas.openxmlformats.org/officeDocument/2006/relationships/customXml" Target="../ink/ink8988.xml"/><Relationship Id="rId604" Type="http://schemas.openxmlformats.org/officeDocument/2006/relationships/customXml" Target="../ink/ink8995.xml"/><Relationship Id="rId811" Type="http://schemas.openxmlformats.org/officeDocument/2006/relationships/customXml" Target="../ink/ink9099.xml"/><Relationship Id="rId1027" Type="http://schemas.openxmlformats.org/officeDocument/2006/relationships/customXml" Target="../ink/ink9207.xml"/><Relationship Id="rId243" Type="http://schemas.openxmlformats.org/officeDocument/2006/relationships/image" Target="../media/image6920.png"/><Relationship Id="rId450" Type="http://schemas.openxmlformats.org/officeDocument/2006/relationships/customXml" Target="../ink/ink8918.xml"/><Relationship Id="rId688" Type="http://schemas.openxmlformats.org/officeDocument/2006/relationships/customXml" Target="../ink/ink9037.xml"/><Relationship Id="rId895" Type="http://schemas.openxmlformats.org/officeDocument/2006/relationships/customXml" Target="../ink/ink9141.xml"/><Relationship Id="rId909" Type="http://schemas.openxmlformats.org/officeDocument/2006/relationships/customXml" Target="../ink/ink9148.xml"/><Relationship Id="rId1080" Type="http://schemas.openxmlformats.org/officeDocument/2006/relationships/image" Target="../media/image2065.png"/><Relationship Id="rId38" Type="http://schemas.openxmlformats.org/officeDocument/2006/relationships/customXml" Target="../ink/ink8711.xml"/><Relationship Id="rId103" Type="http://schemas.openxmlformats.org/officeDocument/2006/relationships/image" Target="../media/image2990.png"/><Relationship Id="rId310" Type="http://schemas.openxmlformats.org/officeDocument/2006/relationships/customXml" Target="../ink/ink8847.xml"/><Relationship Id="rId548" Type="http://schemas.openxmlformats.org/officeDocument/2006/relationships/customXml" Target="../ink/ink8967.xml"/><Relationship Id="rId755" Type="http://schemas.openxmlformats.org/officeDocument/2006/relationships/customXml" Target="../ink/ink9071.xml"/><Relationship Id="rId962" Type="http://schemas.openxmlformats.org/officeDocument/2006/relationships/image" Target="../media/image20060.png"/><Relationship Id="rId91" Type="http://schemas.openxmlformats.org/officeDocument/2006/relationships/image" Target="../media/image2930.png"/><Relationship Id="rId187" Type="http://schemas.openxmlformats.org/officeDocument/2006/relationships/image" Target="../media/image5610.png"/><Relationship Id="rId394" Type="http://schemas.openxmlformats.org/officeDocument/2006/relationships/customXml" Target="../ink/ink8889.xml"/><Relationship Id="rId408" Type="http://schemas.openxmlformats.org/officeDocument/2006/relationships/customXml" Target="../ink/ink8896.xml"/><Relationship Id="rId615" Type="http://schemas.openxmlformats.org/officeDocument/2006/relationships/image" Target="../media/image1445.png"/><Relationship Id="rId822" Type="http://schemas.openxmlformats.org/officeDocument/2006/relationships/image" Target="../media/image17940.png"/><Relationship Id="rId1038" Type="http://schemas.openxmlformats.org/officeDocument/2006/relationships/image" Target="../media/image2044.png"/><Relationship Id="rId254" Type="http://schemas.openxmlformats.org/officeDocument/2006/relationships/customXml" Target="../ink/ink8819.xml"/><Relationship Id="rId699" Type="http://schemas.openxmlformats.org/officeDocument/2006/relationships/image" Target="../media/image1524.png"/><Relationship Id="rId49" Type="http://schemas.openxmlformats.org/officeDocument/2006/relationships/image" Target="../media/image26110.png"/><Relationship Id="rId114" Type="http://schemas.openxmlformats.org/officeDocument/2006/relationships/customXml" Target="../ink/ink8749.xml"/><Relationship Id="rId461" Type="http://schemas.openxmlformats.org/officeDocument/2006/relationships/image" Target="../media/image9770.png"/><Relationship Id="rId559" Type="http://schemas.openxmlformats.org/officeDocument/2006/relationships/image" Target="../media/image10480.png"/><Relationship Id="rId766" Type="http://schemas.openxmlformats.org/officeDocument/2006/relationships/image" Target="../media/image1717.png"/><Relationship Id="rId198" Type="http://schemas.openxmlformats.org/officeDocument/2006/relationships/customXml" Target="../ink/ink8791.xml"/><Relationship Id="rId321" Type="http://schemas.openxmlformats.org/officeDocument/2006/relationships/image" Target="../media/image8510.png"/><Relationship Id="rId419" Type="http://schemas.openxmlformats.org/officeDocument/2006/relationships/image" Target="../media/image9380.png"/><Relationship Id="rId626" Type="http://schemas.openxmlformats.org/officeDocument/2006/relationships/customXml" Target="../ink/ink9006.xml"/><Relationship Id="rId973" Type="http://schemas.openxmlformats.org/officeDocument/2006/relationships/customXml" Target="../ink/ink9180.xml"/><Relationship Id="rId1049" Type="http://schemas.openxmlformats.org/officeDocument/2006/relationships/customXml" Target="../ink/ink9218.xml"/><Relationship Id="rId833" Type="http://schemas.openxmlformats.org/officeDocument/2006/relationships/customXml" Target="../ink/ink9110.xml"/><Relationship Id="rId265" Type="http://schemas.openxmlformats.org/officeDocument/2006/relationships/image" Target="../media/image7220.png"/><Relationship Id="rId472" Type="http://schemas.openxmlformats.org/officeDocument/2006/relationships/customXml" Target="../ink/ink8929.xml"/><Relationship Id="rId900" Type="http://schemas.openxmlformats.org/officeDocument/2006/relationships/image" Target="../media/image19740.png"/><Relationship Id="rId125" Type="http://schemas.openxmlformats.org/officeDocument/2006/relationships/image" Target="../media/image5190.png"/><Relationship Id="rId332" Type="http://schemas.openxmlformats.org/officeDocument/2006/relationships/customXml" Target="../ink/ink8858.xml"/><Relationship Id="rId777" Type="http://schemas.openxmlformats.org/officeDocument/2006/relationships/customXml" Target="../ink/ink9082.xml"/><Relationship Id="rId984" Type="http://schemas.openxmlformats.org/officeDocument/2006/relationships/image" Target="../media/image2017.png"/><Relationship Id="rId637" Type="http://schemas.openxmlformats.org/officeDocument/2006/relationships/image" Target="../media/image1458.png"/><Relationship Id="rId844" Type="http://schemas.openxmlformats.org/officeDocument/2006/relationships/image" Target="../media/image1818.png"/><Relationship Id="rId276" Type="http://schemas.openxmlformats.org/officeDocument/2006/relationships/customXml" Target="../ink/ink8830.xml"/><Relationship Id="rId483" Type="http://schemas.openxmlformats.org/officeDocument/2006/relationships/image" Target="../media/image9890.png"/><Relationship Id="rId690" Type="http://schemas.openxmlformats.org/officeDocument/2006/relationships/customXml" Target="../ink/ink9038.xml"/><Relationship Id="rId704" Type="http://schemas.openxmlformats.org/officeDocument/2006/relationships/customXml" Target="../ink/ink9045.xml"/><Relationship Id="rId911" Type="http://schemas.openxmlformats.org/officeDocument/2006/relationships/customXml" Target="../ink/ink9149.xml"/><Relationship Id="rId40" Type="http://schemas.openxmlformats.org/officeDocument/2006/relationships/customXml" Target="../ink/ink8712.xml"/><Relationship Id="rId136" Type="http://schemas.openxmlformats.org/officeDocument/2006/relationships/customXml" Target="../ink/ink8760.xml"/><Relationship Id="rId343" Type="http://schemas.openxmlformats.org/officeDocument/2006/relationships/image" Target="../media/image8780.png"/><Relationship Id="rId550" Type="http://schemas.openxmlformats.org/officeDocument/2006/relationships/customXml" Target="../ink/ink8968.xml"/><Relationship Id="rId788" Type="http://schemas.openxmlformats.org/officeDocument/2006/relationships/image" Target="../media/image1737.png"/><Relationship Id="rId995" Type="http://schemas.openxmlformats.org/officeDocument/2006/relationships/customXml" Target="../ink/ink9191.xml"/><Relationship Id="rId203" Type="http://schemas.openxmlformats.org/officeDocument/2006/relationships/image" Target="../media/image6680.png"/><Relationship Id="rId648" Type="http://schemas.openxmlformats.org/officeDocument/2006/relationships/customXml" Target="../ink/ink9017.xml"/><Relationship Id="rId855" Type="http://schemas.openxmlformats.org/officeDocument/2006/relationships/customXml" Target="../ink/ink9121.xml"/><Relationship Id="rId1040" Type="http://schemas.openxmlformats.org/officeDocument/2006/relationships/image" Target="../media/image2045.png"/><Relationship Id="rId287" Type="http://schemas.openxmlformats.org/officeDocument/2006/relationships/image" Target="../media/image7370.png"/><Relationship Id="rId410" Type="http://schemas.openxmlformats.org/officeDocument/2006/relationships/customXml" Target="../ink/ink8897.xml"/><Relationship Id="rId494" Type="http://schemas.openxmlformats.org/officeDocument/2006/relationships/customXml" Target="../ink/ink8940.xml"/><Relationship Id="rId508" Type="http://schemas.openxmlformats.org/officeDocument/2006/relationships/customXml" Target="../ink/ink8947.xml"/><Relationship Id="rId715" Type="http://schemas.openxmlformats.org/officeDocument/2006/relationships/customXml" Target="../ink/ink9051.xml"/><Relationship Id="rId922" Type="http://schemas.openxmlformats.org/officeDocument/2006/relationships/image" Target="../media/image19860.png"/><Relationship Id="rId147" Type="http://schemas.openxmlformats.org/officeDocument/2006/relationships/image" Target="../media/image5300.png"/><Relationship Id="rId354" Type="http://schemas.openxmlformats.org/officeDocument/2006/relationships/customXml" Target="../ink/ink8869.xml"/><Relationship Id="rId799" Type="http://schemas.openxmlformats.org/officeDocument/2006/relationships/customXml" Target="../ink/ink9093.xml"/><Relationship Id="rId51" Type="http://schemas.openxmlformats.org/officeDocument/2006/relationships/image" Target="../media/image26210.png"/><Relationship Id="rId561" Type="http://schemas.openxmlformats.org/officeDocument/2006/relationships/image" Target="../media/image10490.png"/><Relationship Id="rId659" Type="http://schemas.openxmlformats.org/officeDocument/2006/relationships/image" Target="../media/image1494.png"/><Relationship Id="rId866" Type="http://schemas.openxmlformats.org/officeDocument/2006/relationships/image" Target="../media/image1874.png"/><Relationship Id="rId214" Type="http://schemas.openxmlformats.org/officeDocument/2006/relationships/customXml" Target="../ink/ink8799.xml"/><Relationship Id="rId298" Type="http://schemas.openxmlformats.org/officeDocument/2006/relationships/customXml" Target="../ink/ink8841.xml"/><Relationship Id="rId421" Type="http://schemas.openxmlformats.org/officeDocument/2006/relationships/image" Target="../media/image9390.png"/><Relationship Id="rId519" Type="http://schemas.openxmlformats.org/officeDocument/2006/relationships/image" Target="../media/image10260.png"/><Relationship Id="rId1051" Type="http://schemas.openxmlformats.org/officeDocument/2006/relationships/customXml" Target="../ink/ink9219.xml"/><Relationship Id="rId158" Type="http://schemas.openxmlformats.org/officeDocument/2006/relationships/customXml" Target="../ink/ink8771.xml"/><Relationship Id="rId726" Type="http://schemas.openxmlformats.org/officeDocument/2006/relationships/image" Target="../media/image1665.png"/><Relationship Id="rId933" Type="http://schemas.openxmlformats.org/officeDocument/2006/relationships/customXml" Target="../ink/ink9160.xml"/><Relationship Id="rId1009" Type="http://schemas.openxmlformats.org/officeDocument/2006/relationships/customXml" Target="../ink/ink9198.xml"/><Relationship Id="rId62" Type="http://schemas.openxmlformats.org/officeDocument/2006/relationships/customXml" Target="../ink/ink8723.xml"/><Relationship Id="rId365" Type="http://schemas.openxmlformats.org/officeDocument/2006/relationships/image" Target="../media/image8910.png"/><Relationship Id="rId572" Type="http://schemas.openxmlformats.org/officeDocument/2006/relationships/customXml" Target="../ink/ink8979.xml"/><Relationship Id="rId225" Type="http://schemas.openxmlformats.org/officeDocument/2006/relationships/image" Target="../media/image6830.png"/><Relationship Id="rId432" Type="http://schemas.openxmlformats.org/officeDocument/2006/relationships/customXml" Target="../ink/ink8909.xml"/><Relationship Id="rId877" Type="http://schemas.openxmlformats.org/officeDocument/2006/relationships/customXml" Target="../ink/ink9132.xml"/><Relationship Id="rId1062" Type="http://schemas.openxmlformats.org/officeDocument/2006/relationships/image" Target="../media/image2056.png"/><Relationship Id="rId737" Type="http://schemas.openxmlformats.org/officeDocument/2006/relationships/customXml" Target="../ink/ink9062.xml"/><Relationship Id="rId944" Type="http://schemas.openxmlformats.org/officeDocument/2006/relationships/image" Target="../media/image19970.png"/><Relationship Id="rId73" Type="http://schemas.openxmlformats.org/officeDocument/2006/relationships/image" Target="../media/image27910.png"/><Relationship Id="rId169" Type="http://schemas.openxmlformats.org/officeDocument/2006/relationships/image" Target="../media/image5470.png"/><Relationship Id="rId376" Type="http://schemas.openxmlformats.org/officeDocument/2006/relationships/customXml" Target="../ink/ink8880.xml"/><Relationship Id="rId583" Type="http://schemas.openxmlformats.org/officeDocument/2006/relationships/image" Target="../media/image14070.png"/><Relationship Id="rId790" Type="http://schemas.openxmlformats.org/officeDocument/2006/relationships/image" Target="../media/image1738.png"/><Relationship Id="rId804" Type="http://schemas.openxmlformats.org/officeDocument/2006/relationships/image" Target="../media/image1747.png"/><Relationship Id="rId4" Type="http://schemas.openxmlformats.org/officeDocument/2006/relationships/customXml" Target="../ink/ink8694.xml"/><Relationship Id="rId236" Type="http://schemas.openxmlformats.org/officeDocument/2006/relationships/customXml" Target="../ink/ink8810.xml"/><Relationship Id="rId443" Type="http://schemas.openxmlformats.org/officeDocument/2006/relationships/image" Target="../media/image9670.png"/><Relationship Id="rId650" Type="http://schemas.openxmlformats.org/officeDocument/2006/relationships/customXml" Target="../ink/ink9018.xml"/><Relationship Id="rId888" Type="http://schemas.openxmlformats.org/officeDocument/2006/relationships/image" Target="../media/image19670.png"/><Relationship Id="rId1073" Type="http://schemas.openxmlformats.org/officeDocument/2006/relationships/customXml" Target="../ink/ink9230.xml"/><Relationship Id="rId303" Type="http://schemas.openxmlformats.org/officeDocument/2006/relationships/image" Target="../media/image7810.png"/><Relationship Id="rId748" Type="http://schemas.openxmlformats.org/officeDocument/2006/relationships/image" Target="../media/image1694.png"/><Relationship Id="rId955" Type="http://schemas.openxmlformats.org/officeDocument/2006/relationships/customXml" Target="../ink/ink9171.xml"/><Relationship Id="rId84" Type="http://schemas.openxmlformats.org/officeDocument/2006/relationships/customXml" Target="../ink/ink8734.xml"/><Relationship Id="rId387" Type="http://schemas.openxmlformats.org/officeDocument/2006/relationships/image" Target="../media/image9060.png"/><Relationship Id="rId510" Type="http://schemas.openxmlformats.org/officeDocument/2006/relationships/customXml" Target="../ink/ink8948.xml"/><Relationship Id="rId594" Type="http://schemas.openxmlformats.org/officeDocument/2006/relationships/customXml" Target="../ink/ink8990.xml"/><Relationship Id="rId608" Type="http://schemas.openxmlformats.org/officeDocument/2006/relationships/customXml" Target="../ink/ink8997.xml"/><Relationship Id="rId815" Type="http://schemas.openxmlformats.org/officeDocument/2006/relationships/customXml" Target="../ink/ink9101.xml"/><Relationship Id="rId247" Type="http://schemas.openxmlformats.org/officeDocument/2006/relationships/image" Target="../media/image7080.png"/><Relationship Id="rId899" Type="http://schemas.openxmlformats.org/officeDocument/2006/relationships/customXml" Target="../ink/ink9143.xml"/><Relationship Id="rId1000" Type="http://schemas.openxmlformats.org/officeDocument/2006/relationships/image" Target="../media/image2025.png"/><Relationship Id="rId1084" Type="http://schemas.openxmlformats.org/officeDocument/2006/relationships/image" Target="../media/image2067.png"/><Relationship Id="rId107" Type="http://schemas.openxmlformats.org/officeDocument/2006/relationships/image" Target="../media/image3010.png"/><Relationship Id="rId454" Type="http://schemas.openxmlformats.org/officeDocument/2006/relationships/customXml" Target="../ink/ink8920.xml"/><Relationship Id="rId661" Type="http://schemas.openxmlformats.org/officeDocument/2006/relationships/image" Target="../media/image1495.png"/><Relationship Id="rId759" Type="http://schemas.openxmlformats.org/officeDocument/2006/relationships/customXml" Target="../ink/ink9073.xml"/><Relationship Id="rId966" Type="http://schemas.openxmlformats.org/officeDocument/2006/relationships/image" Target="../media/image2008.png"/><Relationship Id="rId11" Type="http://schemas.openxmlformats.org/officeDocument/2006/relationships/image" Target="../media/image24210.png"/><Relationship Id="rId314" Type="http://schemas.openxmlformats.org/officeDocument/2006/relationships/customXml" Target="../ink/ink8849.xml"/><Relationship Id="rId398" Type="http://schemas.openxmlformats.org/officeDocument/2006/relationships/customXml" Target="../ink/ink8891.xml"/><Relationship Id="rId521" Type="http://schemas.openxmlformats.org/officeDocument/2006/relationships/image" Target="../media/image10270.png"/><Relationship Id="rId619" Type="http://schemas.openxmlformats.org/officeDocument/2006/relationships/image" Target="../media/image1447.png"/><Relationship Id="rId95" Type="http://schemas.openxmlformats.org/officeDocument/2006/relationships/image" Target="../media/image2950.png"/><Relationship Id="rId160" Type="http://schemas.openxmlformats.org/officeDocument/2006/relationships/customXml" Target="../ink/ink8772.xml"/><Relationship Id="rId826" Type="http://schemas.openxmlformats.org/officeDocument/2006/relationships/image" Target="../media/image17960.png"/><Relationship Id="rId1011" Type="http://schemas.openxmlformats.org/officeDocument/2006/relationships/customXml" Target="../ink/ink9199.xml"/><Relationship Id="rId258" Type="http://schemas.openxmlformats.org/officeDocument/2006/relationships/customXml" Target="../ink/ink8821.xml"/><Relationship Id="rId465" Type="http://schemas.openxmlformats.org/officeDocument/2006/relationships/image" Target="../media/image9790.png"/><Relationship Id="rId672" Type="http://schemas.openxmlformats.org/officeDocument/2006/relationships/customXml" Target="../ink/ink9029.xml"/><Relationship Id="rId22" Type="http://schemas.openxmlformats.org/officeDocument/2006/relationships/customXml" Target="../ink/ink8703.xml"/><Relationship Id="rId118" Type="http://schemas.openxmlformats.org/officeDocument/2006/relationships/customXml" Target="../ink/ink8751.xml"/><Relationship Id="rId325" Type="http://schemas.openxmlformats.org/officeDocument/2006/relationships/image" Target="../media/image8530.png"/><Relationship Id="rId532" Type="http://schemas.openxmlformats.org/officeDocument/2006/relationships/customXml" Target="../ink/ink8959.xml"/><Relationship Id="rId977" Type="http://schemas.openxmlformats.org/officeDocument/2006/relationships/customXml" Target="../ink/ink9182.xml"/><Relationship Id="rId171" Type="http://schemas.openxmlformats.org/officeDocument/2006/relationships/image" Target="../media/image5480.png"/><Relationship Id="rId837" Type="http://schemas.openxmlformats.org/officeDocument/2006/relationships/customXml" Target="../ink/ink9112.xml"/><Relationship Id="rId1022" Type="http://schemas.openxmlformats.org/officeDocument/2006/relationships/image" Target="../media/image2036.png"/><Relationship Id="rId269" Type="http://schemas.openxmlformats.org/officeDocument/2006/relationships/image" Target="../media/image7240.png"/><Relationship Id="rId476" Type="http://schemas.openxmlformats.org/officeDocument/2006/relationships/customXml" Target="../ink/ink8931.xml"/><Relationship Id="rId683" Type="http://schemas.openxmlformats.org/officeDocument/2006/relationships/image" Target="../media/image1513.png"/><Relationship Id="rId890" Type="http://schemas.openxmlformats.org/officeDocument/2006/relationships/image" Target="../media/image19680.png"/><Relationship Id="rId904" Type="http://schemas.openxmlformats.org/officeDocument/2006/relationships/image" Target="../media/image19760.png"/><Relationship Id="rId33" Type="http://schemas.openxmlformats.org/officeDocument/2006/relationships/image" Target="../media/image25310.png"/><Relationship Id="rId129" Type="http://schemas.openxmlformats.org/officeDocument/2006/relationships/image" Target="../media/image5210.png"/><Relationship Id="rId336" Type="http://schemas.openxmlformats.org/officeDocument/2006/relationships/customXml" Target="../ink/ink8860.xml"/><Relationship Id="rId543" Type="http://schemas.openxmlformats.org/officeDocument/2006/relationships/image" Target="../media/image10390.png"/><Relationship Id="rId988" Type="http://schemas.openxmlformats.org/officeDocument/2006/relationships/image" Target="../media/image2019.png"/><Relationship Id="rId182" Type="http://schemas.openxmlformats.org/officeDocument/2006/relationships/customXml" Target="../ink/ink8783.xml"/><Relationship Id="rId403" Type="http://schemas.openxmlformats.org/officeDocument/2006/relationships/image" Target="../media/image9290.png"/><Relationship Id="rId750" Type="http://schemas.openxmlformats.org/officeDocument/2006/relationships/image" Target="../media/image1695.png"/><Relationship Id="rId848" Type="http://schemas.openxmlformats.org/officeDocument/2006/relationships/image" Target="../media/image1822.png"/><Relationship Id="rId1033" Type="http://schemas.openxmlformats.org/officeDocument/2006/relationships/customXml" Target="../ink/ink9210.xml"/><Relationship Id="rId487" Type="http://schemas.openxmlformats.org/officeDocument/2006/relationships/image" Target="../media/image9920.png"/><Relationship Id="rId610" Type="http://schemas.openxmlformats.org/officeDocument/2006/relationships/customXml" Target="../ink/ink8998.xml"/><Relationship Id="rId694" Type="http://schemas.openxmlformats.org/officeDocument/2006/relationships/customXml" Target="../ink/ink9040.xml"/><Relationship Id="rId708" Type="http://schemas.openxmlformats.org/officeDocument/2006/relationships/customXml" Target="../ink/ink9047.xml"/><Relationship Id="rId915" Type="http://schemas.openxmlformats.org/officeDocument/2006/relationships/customXml" Target="../ink/ink9151.xml"/><Relationship Id="rId347" Type="http://schemas.openxmlformats.org/officeDocument/2006/relationships/image" Target="../media/image8810.png"/><Relationship Id="rId999" Type="http://schemas.openxmlformats.org/officeDocument/2006/relationships/customXml" Target="../ink/ink9193.xml"/><Relationship Id="rId44" Type="http://schemas.openxmlformats.org/officeDocument/2006/relationships/customXml" Target="../ink/ink8714.xml"/><Relationship Id="rId554" Type="http://schemas.openxmlformats.org/officeDocument/2006/relationships/customXml" Target="../ink/ink8970.xml"/><Relationship Id="rId761" Type="http://schemas.openxmlformats.org/officeDocument/2006/relationships/customXml" Target="../ink/ink9074.xml"/><Relationship Id="rId859" Type="http://schemas.openxmlformats.org/officeDocument/2006/relationships/customXml" Target="../ink/ink9123.xml"/><Relationship Id="rId193" Type="http://schemas.openxmlformats.org/officeDocument/2006/relationships/image" Target="../media/image5640.png"/><Relationship Id="rId207" Type="http://schemas.openxmlformats.org/officeDocument/2006/relationships/image" Target="../media/image6700.png"/><Relationship Id="rId414" Type="http://schemas.openxmlformats.org/officeDocument/2006/relationships/customXml" Target="../ink/ink8899.xml"/><Relationship Id="rId498" Type="http://schemas.openxmlformats.org/officeDocument/2006/relationships/customXml" Target="../ink/ink8942.xml"/><Relationship Id="rId621" Type="http://schemas.openxmlformats.org/officeDocument/2006/relationships/image" Target="../media/image1448.png"/><Relationship Id="rId1044" Type="http://schemas.openxmlformats.org/officeDocument/2006/relationships/image" Target="../media/image2047.png"/><Relationship Id="rId260" Type="http://schemas.openxmlformats.org/officeDocument/2006/relationships/customXml" Target="../ink/ink8822.xml"/><Relationship Id="rId719" Type="http://schemas.openxmlformats.org/officeDocument/2006/relationships/customXml" Target="../ink/ink9053.xml"/><Relationship Id="rId926" Type="http://schemas.openxmlformats.org/officeDocument/2006/relationships/image" Target="../media/image19880.png"/><Relationship Id="rId55" Type="http://schemas.openxmlformats.org/officeDocument/2006/relationships/image" Target="../media/image26410.png"/><Relationship Id="rId120" Type="http://schemas.openxmlformats.org/officeDocument/2006/relationships/customXml" Target="../ink/ink8752.xml"/><Relationship Id="rId358" Type="http://schemas.openxmlformats.org/officeDocument/2006/relationships/customXml" Target="../ink/ink8871.xml"/><Relationship Id="rId565" Type="http://schemas.openxmlformats.org/officeDocument/2006/relationships/image" Target="../media/image10520.png"/><Relationship Id="rId772" Type="http://schemas.openxmlformats.org/officeDocument/2006/relationships/image" Target="../media/image1722.png"/><Relationship Id="rId218" Type="http://schemas.openxmlformats.org/officeDocument/2006/relationships/customXml" Target="../ink/ink8801.xml"/><Relationship Id="rId425" Type="http://schemas.openxmlformats.org/officeDocument/2006/relationships/customXml" Target="../ink/ink8905.xml"/><Relationship Id="rId632" Type="http://schemas.openxmlformats.org/officeDocument/2006/relationships/customXml" Target="../ink/ink9009.xml"/><Relationship Id="rId1055" Type="http://schemas.openxmlformats.org/officeDocument/2006/relationships/customXml" Target="../ink/ink9221.xml"/><Relationship Id="rId271" Type="http://schemas.openxmlformats.org/officeDocument/2006/relationships/image" Target="../media/image7250.png"/><Relationship Id="rId937" Type="http://schemas.openxmlformats.org/officeDocument/2006/relationships/customXml" Target="../ink/ink9162.xml"/><Relationship Id="rId66" Type="http://schemas.openxmlformats.org/officeDocument/2006/relationships/customXml" Target="../ink/ink8725.xml"/><Relationship Id="rId131" Type="http://schemas.openxmlformats.org/officeDocument/2006/relationships/image" Target="../media/image5220.png"/><Relationship Id="rId369" Type="http://schemas.openxmlformats.org/officeDocument/2006/relationships/image" Target="../media/image8930.png"/><Relationship Id="rId576" Type="http://schemas.openxmlformats.org/officeDocument/2006/relationships/customXml" Target="../ink/ink8981.xml"/><Relationship Id="rId783" Type="http://schemas.openxmlformats.org/officeDocument/2006/relationships/customXml" Target="../ink/ink9085.xml"/><Relationship Id="rId990" Type="http://schemas.openxmlformats.org/officeDocument/2006/relationships/image" Target="../media/image2020.png"/><Relationship Id="rId229" Type="http://schemas.openxmlformats.org/officeDocument/2006/relationships/image" Target="../media/image6850.png"/><Relationship Id="rId436" Type="http://schemas.openxmlformats.org/officeDocument/2006/relationships/customXml" Target="../ink/ink8911.xml"/><Relationship Id="rId643" Type="http://schemas.openxmlformats.org/officeDocument/2006/relationships/image" Target="../media/image1482.png"/><Relationship Id="rId1066" Type="http://schemas.openxmlformats.org/officeDocument/2006/relationships/image" Target="../media/image2058.png"/><Relationship Id="rId850" Type="http://schemas.openxmlformats.org/officeDocument/2006/relationships/image" Target="../media/image1823.png"/><Relationship Id="rId948" Type="http://schemas.openxmlformats.org/officeDocument/2006/relationships/image" Target="../media/image19990.png"/><Relationship Id="rId77" Type="http://schemas.openxmlformats.org/officeDocument/2006/relationships/image" Target="../media/image28110.png"/><Relationship Id="rId282" Type="http://schemas.openxmlformats.org/officeDocument/2006/relationships/customXml" Target="../ink/ink8833.xml"/><Relationship Id="rId503" Type="http://schemas.openxmlformats.org/officeDocument/2006/relationships/image" Target="../media/image10010.png"/><Relationship Id="rId587" Type="http://schemas.openxmlformats.org/officeDocument/2006/relationships/image" Target="../media/image14090.png"/><Relationship Id="rId710" Type="http://schemas.openxmlformats.org/officeDocument/2006/relationships/customXml" Target="../ink/ink9048.xml"/><Relationship Id="rId808" Type="http://schemas.openxmlformats.org/officeDocument/2006/relationships/image" Target="../media/image1754.png"/><Relationship Id="rId8" Type="http://schemas.openxmlformats.org/officeDocument/2006/relationships/customXml" Target="../ink/ink8696.xml"/><Relationship Id="rId142" Type="http://schemas.openxmlformats.org/officeDocument/2006/relationships/customXml" Target="../ink/ink8763.xml"/><Relationship Id="rId447" Type="http://schemas.openxmlformats.org/officeDocument/2006/relationships/image" Target="../media/image9690.png"/><Relationship Id="rId794" Type="http://schemas.openxmlformats.org/officeDocument/2006/relationships/image" Target="../media/image1742.png"/><Relationship Id="rId1077" Type="http://schemas.openxmlformats.org/officeDocument/2006/relationships/customXml" Target="../ink/ink9232.xml"/><Relationship Id="rId654" Type="http://schemas.openxmlformats.org/officeDocument/2006/relationships/customXml" Target="../ink/ink9020.xml"/><Relationship Id="rId861" Type="http://schemas.openxmlformats.org/officeDocument/2006/relationships/customXml" Target="../ink/ink9124.xml"/><Relationship Id="rId959" Type="http://schemas.openxmlformats.org/officeDocument/2006/relationships/customXml" Target="../ink/ink9173.xml"/><Relationship Id="rId293" Type="http://schemas.openxmlformats.org/officeDocument/2006/relationships/image" Target="../media/image7410.png"/><Relationship Id="rId307" Type="http://schemas.openxmlformats.org/officeDocument/2006/relationships/image" Target="../media/image7830.png"/><Relationship Id="rId514" Type="http://schemas.openxmlformats.org/officeDocument/2006/relationships/customXml" Target="../ink/ink8950.xml"/><Relationship Id="rId721" Type="http://schemas.openxmlformats.org/officeDocument/2006/relationships/customXml" Target="../ink/ink9054.xml"/><Relationship Id="rId88" Type="http://schemas.openxmlformats.org/officeDocument/2006/relationships/customXml" Target="../ink/ink8736.xml"/><Relationship Id="rId153" Type="http://schemas.openxmlformats.org/officeDocument/2006/relationships/image" Target="../media/image5330.png"/><Relationship Id="rId360" Type="http://schemas.openxmlformats.org/officeDocument/2006/relationships/customXml" Target="../ink/ink8872.xml"/><Relationship Id="rId598" Type="http://schemas.openxmlformats.org/officeDocument/2006/relationships/customXml" Target="../ink/ink8992.xml"/><Relationship Id="rId819" Type="http://schemas.openxmlformats.org/officeDocument/2006/relationships/customXml" Target="../ink/ink9103.xml"/><Relationship Id="rId1004" Type="http://schemas.openxmlformats.org/officeDocument/2006/relationships/image" Target="../media/image2027.png"/><Relationship Id="rId220" Type="http://schemas.openxmlformats.org/officeDocument/2006/relationships/customXml" Target="../ink/ink8802.xml"/><Relationship Id="rId458" Type="http://schemas.openxmlformats.org/officeDocument/2006/relationships/customXml" Target="../ink/ink8922.xml"/><Relationship Id="rId665" Type="http://schemas.openxmlformats.org/officeDocument/2006/relationships/image" Target="../media/image1497.png"/><Relationship Id="rId872" Type="http://schemas.openxmlformats.org/officeDocument/2006/relationships/image" Target="../media/image1884.png"/><Relationship Id="rId15" Type="http://schemas.openxmlformats.org/officeDocument/2006/relationships/image" Target="../media/image24410.png"/><Relationship Id="rId318" Type="http://schemas.openxmlformats.org/officeDocument/2006/relationships/customXml" Target="../ink/ink8851.xml"/><Relationship Id="rId525" Type="http://schemas.openxmlformats.org/officeDocument/2006/relationships/image" Target="../media/image10290.png"/><Relationship Id="rId732" Type="http://schemas.openxmlformats.org/officeDocument/2006/relationships/image" Target="../media/image1668.png"/><Relationship Id="rId99" Type="http://schemas.openxmlformats.org/officeDocument/2006/relationships/image" Target="../media/image2970.png"/><Relationship Id="rId164" Type="http://schemas.openxmlformats.org/officeDocument/2006/relationships/customXml" Target="../ink/ink8774.xml"/><Relationship Id="rId371" Type="http://schemas.openxmlformats.org/officeDocument/2006/relationships/image" Target="../media/image8940.png"/><Relationship Id="rId1015" Type="http://schemas.openxmlformats.org/officeDocument/2006/relationships/customXml" Target="../ink/ink9201.xml"/><Relationship Id="rId469" Type="http://schemas.openxmlformats.org/officeDocument/2006/relationships/image" Target="../media/image9820.png"/><Relationship Id="rId676" Type="http://schemas.openxmlformats.org/officeDocument/2006/relationships/customXml" Target="../ink/ink9031.xml"/><Relationship Id="rId883" Type="http://schemas.openxmlformats.org/officeDocument/2006/relationships/customXml" Target="../ink/ink9135.xml"/><Relationship Id="rId26" Type="http://schemas.openxmlformats.org/officeDocument/2006/relationships/customXml" Target="../ink/ink8705.xml"/><Relationship Id="rId231" Type="http://schemas.openxmlformats.org/officeDocument/2006/relationships/image" Target="../media/image6860.png"/><Relationship Id="rId329" Type="http://schemas.openxmlformats.org/officeDocument/2006/relationships/image" Target="../media/image8710.png"/><Relationship Id="rId536" Type="http://schemas.openxmlformats.org/officeDocument/2006/relationships/customXml" Target="../ink/ink8961.xml"/><Relationship Id="rId175" Type="http://schemas.openxmlformats.org/officeDocument/2006/relationships/image" Target="../media/image5550.png"/><Relationship Id="rId743" Type="http://schemas.openxmlformats.org/officeDocument/2006/relationships/customXml" Target="../ink/ink9065.xml"/><Relationship Id="rId950" Type="http://schemas.openxmlformats.org/officeDocument/2006/relationships/image" Target="../media/image20000.png"/><Relationship Id="rId1026" Type="http://schemas.openxmlformats.org/officeDocument/2006/relationships/image" Target="../media/image2038.png"/><Relationship Id="rId382" Type="http://schemas.openxmlformats.org/officeDocument/2006/relationships/customXml" Target="../ink/ink8883.xml"/><Relationship Id="rId603" Type="http://schemas.openxmlformats.org/officeDocument/2006/relationships/image" Target="../media/image14370.png"/><Relationship Id="rId687" Type="http://schemas.openxmlformats.org/officeDocument/2006/relationships/image" Target="../media/image1515.png"/><Relationship Id="rId810" Type="http://schemas.openxmlformats.org/officeDocument/2006/relationships/image" Target="../media/image1755.png"/><Relationship Id="rId908" Type="http://schemas.openxmlformats.org/officeDocument/2006/relationships/image" Target="../media/image19780.png"/><Relationship Id="rId242" Type="http://schemas.openxmlformats.org/officeDocument/2006/relationships/customXml" Target="../ink/ink8813.xml"/><Relationship Id="rId894" Type="http://schemas.openxmlformats.org/officeDocument/2006/relationships/image" Target="../media/image19700.png"/><Relationship Id="rId37" Type="http://schemas.openxmlformats.org/officeDocument/2006/relationships/image" Target="../media/image25510.png"/><Relationship Id="rId102" Type="http://schemas.openxmlformats.org/officeDocument/2006/relationships/customXml" Target="../ink/ink8743.xml"/><Relationship Id="rId547" Type="http://schemas.openxmlformats.org/officeDocument/2006/relationships/image" Target="../media/image10420.png"/><Relationship Id="rId754" Type="http://schemas.openxmlformats.org/officeDocument/2006/relationships/image" Target="../media/image1697.png"/><Relationship Id="rId961" Type="http://schemas.openxmlformats.org/officeDocument/2006/relationships/customXml" Target="../ink/ink9174.xml"/><Relationship Id="rId90" Type="http://schemas.openxmlformats.org/officeDocument/2006/relationships/customXml" Target="../ink/ink8737.xml"/><Relationship Id="rId186" Type="http://schemas.openxmlformats.org/officeDocument/2006/relationships/customXml" Target="../ink/ink8785.xml"/><Relationship Id="rId393" Type="http://schemas.openxmlformats.org/officeDocument/2006/relationships/image" Target="../media/image9240.png"/><Relationship Id="rId407" Type="http://schemas.openxmlformats.org/officeDocument/2006/relationships/image" Target="../media/image9320.png"/><Relationship Id="rId614" Type="http://schemas.openxmlformats.org/officeDocument/2006/relationships/customXml" Target="../ink/ink9000.xml"/><Relationship Id="rId821" Type="http://schemas.openxmlformats.org/officeDocument/2006/relationships/customXml" Target="../ink/ink9104.xml"/><Relationship Id="rId1037" Type="http://schemas.openxmlformats.org/officeDocument/2006/relationships/customXml" Target="../ink/ink9212.xml"/><Relationship Id="rId253" Type="http://schemas.openxmlformats.org/officeDocument/2006/relationships/image" Target="../media/image7120.png"/><Relationship Id="rId460" Type="http://schemas.openxmlformats.org/officeDocument/2006/relationships/customXml" Target="../ink/ink8923.xml"/><Relationship Id="rId698" Type="http://schemas.openxmlformats.org/officeDocument/2006/relationships/customXml" Target="../ink/ink9042.xml"/><Relationship Id="rId919" Type="http://schemas.openxmlformats.org/officeDocument/2006/relationships/customXml" Target="../ink/ink9153.xml"/><Relationship Id="rId48" Type="http://schemas.openxmlformats.org/officeDocument/2006/relationships/customXml" Target="../ink/ink8716.xml"/><Relationship Id="rId113" Type="http://schemas.openxmlformats.org/officeDocument/2006/relationships/image" Target="../media/image3040.png"/><Relationship Id="rId320" Type="http://schemas.openxmlformats.org/officeDocument/2006/relationships/customXml" Target="../ink/ink8852.xml"/><Relationship Id="rId558" Type="http://schemas.openxmlformats.org/officeDocument/2006/relationships/customXml" Target="../ink/ink8972.xml"/><Relationship Id="rId765" Type="http://schemas.openxmlformats.org/officeDocument/2006/relationships/customXml" Target="../ink/ink9076.xml"/><Relationship Id="rId972" Type="http://schemas.openxmlformats.org/officeDocument/2006/relationships/image" Target="../media/image2011.png"/><Relationship Id="rId197" Type="http://schemas.openxmlformats.org/officeDocument/2006/relationships/image" Target="../media/image5660.png"/><Relationship Id="rId418" Type="http://schemas.openxmlformats.org/officeDocument/2006/relationships/customXml" Target="../ink/ink8901.xml"/><Relationship Id="rId625" Type="http://schemas.openxmlformats.org/officeDocument/2006/relationships/image" Target="../media/image1452.png"/><Relationship Id="rId832" Type="http://schemas.openxmlformats.org/officeDocument/2006/relationships/image" Target="../media/image18130.png"/><Relationship Id="rId1048" Type="http://schemas.openxmlformats.org/officeDocument/2006/relationships/image" Target="../media/image2049.png"/><Relationship Id="rId264" Type="http://schemas.openxmlformats.org/officeDocument/2006/relationships/customXml" Target="../ink/ink8824.xml"/><Relationship Id="rId471" Type="http://schemas.openxmlformats.org/officeDocument/2006/relationships/image" Target="../media/image9830.png"/><Relationship Id="rId59" Type="http://schemas.openxmlformats.org/officeDocument/2006/relationships/image" Target="../media/image26610.png"/><Relationship Id="rId124" Type="http://schemas.openxmlformats.org/officeDocument/2006/relationships/customXml" Target="../ink/ink8754.xml"/><Relationship Id="rId569" Type="http://schemas.openxmlformats.org/officeDocument/2006/relationships/image" Target="../media/image10540.png"/><Relationship Id="rId776" Type="http://schemas.openxmlformats.org/officeDocument/2006/relationships/image" Target="../media/image1724.png"/><Relationship Id="rId983" Type="http://schemas.openxmlformats.org/officeDocument/2006/relationships/customXml" Target="../ink/ink9185.xml"/><Relationship Id="rId331" Type="http://schemas.openxmlformats.org/officeDocument/2006/relationships/image" Target="../media/image8720.png"/><Relationship Id="rId429" Type="http://schemas.openxmlformats.org/officeDocument/2006/relationships/image" Target="../media/image9430.png"/><Relationship Id="rId636" Type="http://schemas.openxmlformats.org/officeDocument/2006/relationships/customXml" Target="../ink/ink9011.xml"/><Relationship Id="rId1059" Type="http://schemas.openxmlformats.org/officeDocument/2006/relationships/customXml" Target="../ink/ink9223.xml"/><Relationship Id="rId843" Type="http://schemas.openxmlformats.org/officeDocument/2006/relationships/customXml" Target="../ink/ink9115.xml"/><Relationship Id="rId275" Type="http://schemas.openxmlformats.org/officeDocument/2006/relationships/image" Target="../media/image7270.png"/><Relationship Id="rId482" Type="http://schemas.openxmlformats.org/officeDocument/2006/relationships/customXml" Target="../ink/ink8934.xml"/><Relationship Id="rId703" Type="http://schemas.openxmlformats.org/officeDocument/2006/relationships/image" Target="../media/image1526.png"/><Relationship Id="rId910" Type="http://schemas.openxmlformats.org/officeDocument/2006/relationships/image" Target="../media/image19790.png"/><Relationship Id="rId135" Type="http://schemas.openxmlformats.org/officeDocument/2006/relationships/image" Target="../media/image5240.png"/><Relationship Id="rId342" Type="http://schemas.openxmlformats.org/officeDocument/2006/relationships/customXml" Target="../ink/ink8863.xml"/><Relationship Id="rId787" Type="http://schemas.openxmlformats.org/officeDocument/2006/relationships/customXml" Target="../ink/ink9087.xml"/><Relationship Id="rId994" Type="http://schemas.openxmlformats.org/officeDocument/2006/relationships/image" Target="../media/image2022.png"/><Relationship Id="rId202" Type="http://schemas.openxmlformats.org/officeDocument/2006/relationships/customXml" Target="../ink/ink8793.xml"/><Relationship Id="rId647" Type="http://schemas.openxmlformats.org/officeDocument/2006/relationships/image" Target="../media/image1484.png"/><Relationship Id="rId854" Type="http://schemas.openxmlformats.org/officeDocument/2006/relationships/image" Target="../media/image1866.png"/><Relationship Id="rId286" Type="http://schemas.openxmlformats.org/officeDocument/2006/relationships/customXml" Target="../ink/ink8835.xml"/><Relationship Id="rId493" Type="http://schemas.openxmlformats.org/officeDocument/2006/relationships/image" Target="../media/image9950.png"/><Relationship Id="rId507" Type="http://schemas.openxmlformats.org/officeDocument/2006/relationships/image" Target="../media/image10030.png"/><Relationship Id="rId714" Type="http://schemas.openxmlformats.org/officeDocument/2006/relationships/image" Target="../media/image1534.png"/><Relationship Id="rId921" Type="http://schemas.openxmlformats.org/officeDocument/2006/relationships/customXml" Target="../ink/ink9154.xml"/><Relationship Id="rId50" Type="http://schemas.openxmlformats.org/officeDocument/2006/relationships/customXml" Target="../ink/ink8717.xml"/><Relationship Id="rId146" Type="http://schemas.openxmlformats.org/officeDocument/2006/relationships/customXml" Target="../ink/ink8765.xml"/><Relationship Id="rId353" Type="http://schemas.openxmlformats.org/officeDocument/2006/relationships/image" Target="../media/image8840.png"/><Relationship Id="rId560" Type="http://schemas.openxmlformats.org/officeDocument/2006/relationships/customXml" Target="../ink/ink8973.xml"/><Relationship Id="rId798" Type="http://schemas.openxmlformats.org/officeDocument/2006/relationships/image" Target="../media/image1744.png"/><Relationship Id="rId213" Type="http://schemas.openxmlformats.org/officeDocument/2006/relationships/image" Target="../media/image6730.png"/><Relationship Id="rId420" Type="http://schemas.openxmlformats.org/officeDocument/2006/relationships/customXml" Target="../ink/ink8902.xml"/><Relationship Id="rId658" Type="http://schemas.openxmlformats.org/officeDocument/2006/relationships/customXml" Target="../ink/ink9022.xml"/><Relationship Id="rId865" Type="http://schemas.openxmlformats.org/officeDocument/2006/relationships/customXml" Target="../ink/ink9126.xml"/><Relationship Id="rId1050" Type="http://schemas.openxmlformats.org/officeDocument/2006/relationships/image" Target="../media/image2050.png"/><Relationship Id="rId297" Type="http://schemas.openxmlformats.org/officeDocument/2006/relationships/image" Target="../media/image7430.png"/><Relationship Id="rId518" Type="http://schemas.openxmlformats.org/officeDocument/2006/relationships/customXml" Target="../ink/ink8952.xml"/><Relationship Id="rId725" Type="http://schemas.openxmlformats.org/officeDocument/2006/relationships/customXml" Target="../ink/ink9056.xml"/><Relationship Id="rId932" Type="http://schemas.openxmlformats.org/officeDocument/2006/relationships/image" Target="../media/image19910.png"/><Relationship Id="rId157" Type="http://schemas.openxmlformats.org/officeDocument/2006/relationships/image" Target="../media/image5350.png"/><Relationship Id="rId364" Type="http://schemas.openxmlformats.org/officeDocument/2006/relationships/customXml" Target="../ink/ink8874.xml"/><Relationship Id="rId1008" Type="http://schemas.openxmlformats.org/officeDocument/2006/relationships/image" Target="../media/image2029.png"/><Relationship Id="rId61" Type="http://schemas.openxmlformats.org/officeDocument/2006/relationships/image" Target="../media/image26710.png"/><Relationship Id="rId571" Type="http://schemas.openxmlformats.org/officeDocument/2006/relationships/image" Target="../media/image10550.png"/><Relationship Id="rId669" Type="http://schemas.openxmlformats.org/officeDocument/2006/relationships/image" Target="../media/image1499.png"/><Relationship Id="rId876" Type="http://schemas.openxmlformats.org/officeDocument/2006/relationships/image" Target="../media/image19440.png"/><Relationship Id="rId19" Type="http://schemas.openxmlformats.org/officeDocument/2006/relationships/image" Target="../media/image24610.png"/><Relationship Id="rId224" Type="http://schemas.openxmlformats.org/officeDocument/2006/relationships/customXml" Target="../ink/ink8804.xml"/><Relationship Id="rId431" Type="http://schemas.openxmlformats.org/officeDocument/2006/relationships/image" Target="../media/image9440.png"/><Relationship Id="rId529" Type="http://schemas.openxmlformats.org/officeDocument/2006/relationships/image" Target="../media/image10320.png"/><Relationship Id="rId736" Type="http://schemas.openxmlformats.org/officeDocument/2006/relationships/image" Target="../media/image1672.png"/><Relationship Id="rId1061" Type="http://schemas.openxmlformats.org/officeDocument/2006/relationships/customXml" Target="../ink/ink9224.xml"/><Relationship Id="rId168" Type="http://schemas.openxmlformats.org/officeDocument/2006/relationships/customXml" Target="../ink/ink8776.xml"/><Relationship Id="rId943" Type="http://schemas.openxmlformats.org/officeDocument/2006/relationships/customXml" Target="../ink/ink9165.xml"/><Relationship Id="rId1019" Type="http://schemas.openxmlformats.org/officeDocument/2006/relationships/customXml" Target="../ink/ink9203.xml"/><Relationship Id="rId72" Type="http://schemas.openxmlformats.org/officeDocument/2006/relationships/customXml" Target="../ink/ink8728.xml"/><Relationship Id="rId375" Type="http://schemas.openxmlformats.org/officeDocument/2006/relationships/image" Target="../media/image8990.png"/><Relationship Id="rId582" Type="http://schemas.openxmlformats.org/officeDocument/2006/relationships/customXml" Target="../ink/ink8984.xml"/><Relationship Id="rId803" Type="http://schemas.openxmlformats.org/officeDocument/2006/relationships/customXml" Target="../ink/ink9095.xml"/><Relationship Id="rId3" Type="http://schemas.openxmlformats.org/officeDocument/2006/relationships/image" Target="../media/image23810.png"/><Relationship Id="rId235" Type="http://schemas.openxmlformats.org/officeDocument/2006/relationships/image" Target="../media/image6880.png"/><Relationship Id="rId442" Type="http://schemas.openxmlformats.org/officeDocument/2006/relationships/customXml" Target="../ink/ink8914.xml"/><Relationship Id="rId887" Type="http://schemas.openxmlformats.org/officeDocument/2006/relationships/customXml" Target="../ink/ink9137.xml"/><Relationship Id="rId1072" Type="http://schemas.openxmlformats.org/officeDocument/2006/relationships/image" Target="../media/image2061.png"/><Relationship Id="rId302" Type="http://schemas.openxmlformats.org/officeDocument/2006/relationships/customXml" Target="../ink/ink8843.xml"/><Relationship Id="rId747" Type="http://schemas.openxmlformats.org/officeDocument/2006/relationships/customXml" Target="../ink/ink9067.xml"/><Relationship Id="rId954" Type="http://schemas.openxmlformats.org/officeDocument/2006/relationships/image" Target="../media/image20020.png"/><Relationship Id="rId83" Type="http://schemas.openxmlformats.org/officeDocument/2006/relationships/image" Target="../media/image28410.png"/><Relationship Id="rId179" Type="http://schemas.openxmlformats.org/officeDocument/2006/relationships/image" Target="../media/image5570.png"/><Relationship Id="rId386" Type="http://schemas.openxmlformats.org/officeDocument/2006/relationships/customXml" Target="../ink/ink8885.xml"/><Relationship Id="rId593" Type="http://schemas.openxmlformats.org/officeDocument/2006/relationships/image" Target="../media/image14140.png"/><Relationship Id="rId607" Type="http://schemas.openxmlformats.org/officeDocument/2006/relationships/image" Target="../media/image14390.png"/><Relationship Id="rId814" Type="http://schemas.openxmlformats.org/officeDocument/2006/relationships/image" Target="../media/image1757.png"/><Relationship Id="rId246" Type="http://schemas.openxmlformats.org/officeDocument/2006/relationships/customXml" Target="../ink/ink8815.xml"/><Relationship Id="rId453" Type="http://schemas.openxmlformats.org/officeDocument/2006/relationships/image" Target="../media/image9730.png"/><Relationship Id="rId660" Type="http://schemas.openxmlformats.org/officeDocument/2006/relationships/customXml" Target="../ink/ink9023.xml"/><Relationship Id="rId898" Type="http://schemas.openxmlformats.org/officeDocument/2006/relationships/image" Target="../media/image19730.png"/><Relationship Id="rId1083" Type="http://schemas.openxmlformats.org/officeDocument/2006/relationships/customXml" Target="../ink/ink9235.xml"/><Relationship Id="rId106" Type="http://schemas.openxmlformats.org/officeDocument/2006/relationships/customXml" Target="../ink/ink8745.xml"/><Relationship Id="rId313" Type="http://schemas.openxmlformats.org/officeDocument/2006/relationships/image" Target="../media/image8460.png"/><Relationship Id="rId758" Type="http://schemas.openxmlformats.org/officeDocument/2006/relationships/image" Target="../media/image1713.png"/><Relationship Id="rId965" Type="http://schemas.openxmlformats.org/officeDocument/2006/relationships/customXml" Target="../ink/ink9176.xml"/><Relationship Id="rId10" Type="http://schemas.openxmlformats.org/officeDocument/2006/relationships/customXml" Target="../ink/ink8697.xml"/><Relationship Id="rId94" Type="http://schemas.openxmlformats.org/officeDocument/2006/relationships/customXml" Target="../ink/ink8739.xml"/><Relationship Id="rId397" Type="http://schemas.openxmlformats.org/officeDocument/2006/relationships/image" Target="../media/image9260.png"/><Relationship Id="rId520" Type="http://schemas.openxmlformats.org/officeDocument/2006/relationships/customXml" Target="../ink/ink8953.xml"/><Relationship Id="rId618" Type="http://schemas.openxmlformats.org/officeDocument/2006/relationships/customXml" Target="../ink/ink9002.xml"/><Relationship Id="rId825" Type="http://schemas.openxmlformats.org/officeDocument/2006/relationships/customXml" Target="../ink/ink9106.xml"/><Relationship Id="rId257" Type="http://schemas.openxmlformats.org/officeDocument/2006/relationships/image" Target="../media/image7140.png"/><Relationship Id="rId464" Type="http://schemas.openxmlformats.org/officeDocument/2006/relationships/customXml" Target="../ink/ink8925.xml"/><Relationship Id="rId1010" Type="http://schemas.openxmlformats.org/officeDocument/2006/relationships/image" Target="../media/image2030.png"/><Relationship Id="rId117" Type="http://schemas.openxmlformats.org/officeDocument/2006/relationships/image" Target="../media/image5150.png"/><Relationship Id="rId671" Type="http://schemas.openxmlformats.org/officeDocument/2006/relationships/image" Target="../media/image1504.png"/><Relationship Id="rId769" Type="http://schemas.openxmlformats.org/officeDocument/2006/relationships/customXml" Target="../ink/ink9078.xml"/><Relationship Id="rId976" Type="http://schemas.openxmlformats.org/officeDocument/2006/relationships/image" Target="../media/image2013.png"/><Relationship Id="rId324" Type="http://schemas.openxmlformats.org/officeDocument/2006/relationships/customXml" Target="../ink/ink8854.xml"/><Relationship Id="rId531" Type="http://schemas.openxmlformats.org/officeDocument/2006/relationships/image" Target="../media/image10330.png"/><Relationship Id="rId629" Type="http://schemas.openxmlformats.org/officeDocument/2006/relationships/image" Target="../media/image1454.png"/><Relationship Id="rId836" Type="http://schemas.openxmlformats.org/officeDocument/2006/relationships/image" Target="../media/image1815.png"/><Relationship Id="rId1021" Type="http://schemas.openxmlformats.org/officeDocument/2006/relationships/customXml" Target="../ink/ink9204.xml"/><Relationship Id="rId903" Type="http://schemas.openxmlformats.org/officeDocument/2006/relationships/customXml" Target="../ink/ink9145.xml"/><Relationship Id="rId32" Type="http://schemas.openxmlformats.org/officeDocument/2006/relationships/customXml" Target="../ink/ink8708.xml"/><Relationship Id="rId181" Type="http://schemas.openxmlformats.org/officeDocument/2006/relationships/image" Target="../media/image5580.png"/><Relationship Id="rId279" Type="http://schemas.openxmlformats.org/officeDocument/2006/relationships/image" Target="../media/image7290.png"/><Relationship Id="rId486" Type="http://schemas.openxmlformats.org/officeDocument/2006/relationships/customXml" Target="../ink/ink8936.xml"/><Relationship Id="rId693" Type="http://schemas.openxmlformats.org/officeDocument/2006/relationships/image" Target="../media/image1518.png"/><Relationship Id="rId139" Type="http://schemas.openxmlformats.org/officeDocument/2006/relationships/image" Target="../media/image5260.png"/><Relationship Id="rId346" Type="http://schemas.openxmlformats.org/officeDocument/2006/relationships/customXml" Target="../ink/ink8865.xml"/><Relationship Id="rId553" Type="http://schemas.openxmlformats.org/officeDocument/2006/relationships/image" Target="../media/image10450.png"/><Relationship Id="rId760" Type="http://schemas.openxmlformats.org/officeDocument/2006/relationships/image" Target="../media/image1714.png"/><Relationship Id="rId998" Type="http://schemas.openxmlformats.org/officeDocument/2006/relationships/image" Target="../media/image2024.png"/><Relationship Id="rId206" Type="http://schemas.openxmlformats.org/officeDocument/2006/relationships/customXml" Target="../ink/ink8795.xml"/><Relationship Id="rId413" Type="http://schemas.openxmlformats.org/officeDocument/2006/relationships/image" Target="../media/image9350.png"/><Relationship Id="rId858" Type="http://schemas.openxmlformats.org/officeDocument/2006/relationships/image" Target="../media/image1868.png"/><Relationship Id="rId1043" Type="http://schemas.openxmlformats.org/officeDocument/2006/relationships/customXml" Target="../ink/ink9215.xml"/><Relationship Id="rId620" Type="http://schemas.openxmlformats.org/officeDocument/2006/relationships/customXml" Target="../ink/ink9003.xml"/><Relationship Id="rId718" Type="http://schemas.openxmlformats.org/officeDocument/2006/relationships/image" Target="../media/image1659.png"/><Relationship Id="rId925" Type="http://schemas.openxmlformats.org/officeDocument/2006/relationships/customXml" Target="../ink/ink9156.xml"/><Relationship Id="rId54" Type="http://schemas.openxmlformats.org/officeDocument/2006/relationships/customXml" Target="../ink/ink8719.xml"/><Relationship Id="rId270" Type="http://schemas.openxmlformats.org/officeDocument/2006/relationships/customXml" Target="../ink/ink8827.xml"/><Relationship Id="rId130" Type="http://schemas.openxmlformats.org/officeDocument/2006/relationships/customXml" Target="../ink/ink8757.xml"/><Relationship Id="rId368" Type="http://schemas.openxmlformats.org/officeDocument/2006/relationships/customXml" Target="../ink/ink8876.xml"/><Relationship Id="rId575" Type="http://schemas.openxmlformats.org/officeDocument/2006/relationships/image" Target="../media/image10570.png"/><Relationship Id="rId782" Type="http://schemas.openxmlformats.org/officeDocument/2006/relationships/image" Target="../media/image1734.png"/></Relationships>
</file>

<file path=ppt/slides/_rels/slide48.xml.rels><?xml version="1.0" encoding="UTF-8" standalone="yes"?>
<Relationships xmlns="http://schemas.openxmlformats.org/package/2006/relationships"><Relationship Id="rId21" Type="http://schemas.openxmlformats.org/officeDocument/2006/relationships/image" Target="../media/image24710.png"/><Relationship Id="rId170" Type="http://schemas.openxmlformats.org/officeDocument/2006/relationships/customXml" Target="../ink/ink9320.xml"/><Relationship Id="rId268" Type="http://schemas.openxmlformats.org/officeDocument/2006/relationships/customXml" Target="../ink/ink9369.xml"/><Relationship Id="rId475" Type="http://schemas.openxmlformats.org/officeDocument/2006/relationships/image" Target="../media/image9850.png"/><Relationship Id="rId682" Type="http://schemas.openxmlformats.org/officeDocument/2006/relationships/customXml" Target="../ink/ink9577.xml"/><Relationship Id="rId128" Type="http://schemas.openxmlformats.org/officeDocument/2006/relationships/customXml" Target="../ink/ink9299.xml"/><Relationship Id="rId335" Type="http://schemas.openxmlformats.org/officeDocument/2006/relationships/image" Target="../media/image8740.png"/><Relationship Id="rId542" Type="http://schemas.openxmlformats.org/officeDocument/2006/relationships/customXml" Target="../ink/ink9507.xml"/><Relationship Id="rId987" Type="http://schemas.openxmlformats.org/officeDocument/2006/relationships/customXml" Target="../ink/ink9730.xml"/><Relationship Id="rId1172" Type="http://schemas.openxmlformats.org/officeDocument/2006/relationships/image" Target="../media/image2187.png"/><Relationship Id="rId402" Type="http://schemas.openxmlformats.org/officeDocument/2006/relationships/customXml" Target="../ink/ink9436.xml"/><Relationship Id="rId847" Type="http://schemas.openxmlformats.org/officeDocument/2006/relationships/customXml" Target="../ink/ink9660.xml"/><Relationship Id="rId1032" Type="http://schemas.openxmlformats.org/officeDocument/2006/relationships/image" Target="../media/image2124.png"/><Relationship Id="rId707" Type="http://schemas.openxmlformats.org/officeDocument/2006/relationships/image" Target="../media/image1528.png"/><Relationship Id="rId914" Type="http://schemas.openxmlformats.org/officeDocument/2006/relationships/image" Target="../media/image2068.png"/><Relationship Id="rId43" Type="http://schemas.openxmlformats.org/officeDocument/2006/relationships/image" Target="../media/image25810.png"/><Relationship Id="rId192" Type="http://schemas.openxmlformats.org/officeDocument/2006/relationships/customXml" Target="../ink/ink9331.xml"/><Relationship Id="rId497" Type="http://schemas.openxmlformats.org/officeDocument/2006/relationships/image" Target="../media/image9970.png"/><Relationship Id="rId357" Type="http://schemas.openxmlformats.org/officeDocument/2006/relationships/image" Target="../media/image8860.png"/><Relationship Id="rId1194" Type="http://schemas.openxmlformats.org/officeDocument/2006/relationships/image" Target="../media/image2198.png"/><Relationship Id="rId217" Type="http://schemas.openxmlformats.org/officeDocument/2006/relationships/image" Target="../media/image6750.png"/><Relationship Id="rId564" Type="http://schemas.openxmlformats.org/officeDocument/2006/relationships/customXml" Target="../ink/ink9518.xml"/><Relationship Id="rId771" Type="http://schemas.openxmlformats.org/officeDocument/2006/relationships/customXml" Target="../ink/ink9622.xml"/><Relationship Id="rId869" Type="http://schemas.openxmlformats.org/officeDocument/2006/relationships/customXml" Target="../ink/ink9671.xml"/><Relationship Id="rId424" Type="http://schemas.openxmlformats.org/officeDocument/2006/relationships/customXml" Target="../ink/ink9447.xml"/><Relationship Id="rId631" Type="http://schemas.openxmlformats.org/officeDocument/2006/relationships/image" Target="../media/image1455.png"/><Relationship Id="rId729" Type="http://schemas.openxmlformats.org/officeDocument/2006/relationships/customXml" Target="../ink/ink9601.xml"/><Relationship Id="rId1054" Type="http://schemas.openxmlformats.org/officeDocument/2006/relationships/image" Target="../media/image2052.png"/><Relationship Id="rId1261" Type="http://schemas.openxmlformats.org/officeDocument/2006/relationships/customXml" Target="../ink/ink9867.xml"/><Relationship Id="rId936" Type="http://schemas.openxmlformats.org/officeDocument/2006/relationships/image" Target="../media/image2079.png"/><Relationship Id="rId1121" Type="http://schemas.openxmlformats.org/officeDocument/2006/relationships/customXml" Target="../ink/ink9797.xml"/><Relationship Id="rId1219" Type="http://schemas.openxmlformats.org/officeDocument/2006/relationships/customXml" Target="../ink/ink9846.xml"/><Relationship Id="rId65" Type="http://schemas.openxmlformats.org/officeDocument/2006/relationships/image" Target="../media/image26910.png"/><Relationship Id="rId281" Type="http://schemas.openxmlformats.org/officeDocument/2006/relationships/image" Target="../media/image7310.png"/><Relationship Id="rId141" Type="http://schemas.openxmlformats.org/officeDocument/2006/relationships/image" Target="../media/image5270.png"/><Relationship Id="rId379" Type="http://schemas.openxmlformats.org/officeDocument/2006/relationships/image" Target="../media/image9020.png"/><Relationship Id="rId586" Type="http://schemas.openxmlformats.org/officeDocument/2006/relationships/customXml" Target="../ink/ink9529.xml"/><Relationship Id="rId793" Type="http://schemas.openxmlformats.org/officeDocument/2006/relationships/customXml" Target="../ink/ink9633.xml"/><Relationship Id="rId7" Type="http://schemas.openxmlformats.org/officeDocument/2006/relationships/image" Target="../media/image24010.png"/><Relationship Id="rId239" Type="http://schemas.openxmlformats.org/officeDocument/2006/relationships/image" Target="../media/image6900.png"/><Relationship Id="rId446" Type="http://schemas.openxmlformats.org/officeDocument/2006/relationships/customXml" Target="../ink/ink9459.xml"/><Relationship Id="rId653" Type="http://schemas.openxmlformats.org/officeDocument/2006/relationships/image" Target="../media/image1487.png"/><Relationship Id="rId1076" Type="http://schemas.openxmlformats.org/officeDocument/2006/relationships/image" Target="../media/image2063.png"/><Relationship Id="rId1283" Type="http://schemas.openxmlformats.org/officeDocument/2006/relationships/customXml" Target="../ink/ink9878.xml"/><Relationship Id="rId306" Type="http://schemas.openxmlformats.org/officeDocument/2006/relationships/customXml" Target="../ink/ink9388.xml"/><Relationship Id="rId860" Type="http://schemas.openxmlformats.org/officeDocument/2006/relationships/image" Target="../media/image1869.png"/><Relationship Id="rId958" Type="http://schemas.openxmlformats.org/officeDocument/2006/relationships/image" Target="../media/image2089.png"/><Relationship Id="rId1143" Type="http://schemas.openxmlformats.org/officeDocument/2006/relationships/customXml" Target="../ink/ink9808.xml"/><Relationship Id="rId87" Type="http://schemas.openxmlformats.org/officeDocument/2006/relationships/image" Target="../media/image2910.png"/><Relationship Id="rId513" Type="http://schemas.openxmlformats.org/officeDocument/2006/relationships/image" Target="../media/image10230.png"/><Relationship Id="rId720" Type="http://schemas.openxmlformats.org/officeDocument/2006/relationships/image" Target="../media/image1662.png"/><Relationship Id="rId818" Type="http://schemas.openxmlformats.org/officeDocument/2006/relationships/image" Target="../media/image17930.png"/><Relationship Id="rId1003" Type="http://schemas.openxmlformats.org/officeDocument/2006/relationships/customXml" Target="../ink/ink9738.xml"/><Relationship Id="rId1210" Type="http://schemas.openxmlformats.org/officeDocument/2006/relationships/image" Target="../media/image2206.png"/><Relationship Id="rId14" Type="http://schemas.openxmlformats.org/officeDocument/2006/relationships/customXml" Target="../ink/ink9242.xml"/><Relationship Id="rId163" Type="http://schemas.openxmlformats.org/officeDocument/2006/relationships/image" Target="../media/image5440.png"/><Relationship Id="rId370" Type="http://schemas.openxmlformats.org/officeDocument/2006/relationships/customXml" Target="../ink/ink9420.xml"/><Relationship Id="rId230" Type="http://schemas.openxmlformats.org/officeDocument/2006/relationships/customXml" Target="../ink/ink9350.xml"/><Relationship Id="rId468" Type="http://schemas.openxmlformats.org/officeDocument/2006/relationships/customXml" Target="../ink/ink9470.xml"/><Relationship Id="rId675" Type="http://schemas.openxmlformats.org/officeDocument/2006/relationships/image" Target="../media/image1506.png"/><Relationship Id="rId882" Type="http://schemas.openxmlformats.org/officeDocument/2006/relationships/image" Target="../media/image19640.png"/><Relationship Id="rId1098" Type="http://schemas.openxmlformats.org/officeDocument/2006/relationships/image" Target="../media/image2150.png"/><Relationship Id="rId328" Type="http://schemas.openxmlformats.org/officeDocument/2006/relationships/customXml" Target="../ink/ink9399.xml"/><Relationship Id="rId535" Type="http://schemas.openxmlformats.org/officeDocument/2006/relationships/image" Target="../media/image10350.png"/><Relationship Id="rId742" Type="http://schemas.openxmlformats.org/officeDocument/2006/relationships/image" Target="../media/image1689.png"/><Relationship Id="rId1165" Type="http://schemas.openxmlformats.org/officeDocument/2006/relationships/customXml" Target="../ink/ink9819.xml"/><Relationship Id="rId602" Type="http://schemas.openxmlformats.org/officeDocument/2006/relationships/customXml" Target="../ink/ink9537.xml"/><Relationship Id="rId1025" Type="http://schemas.openxmlformats.org/officeDocument/2006/relationships/customXml" Target="../ink/ink9749.xml"/><Relationship Id="rId1232" Type="http://schemas.openxmlformats.org/officeDocument/2006/relationships/image" Target="../media/image2217.png"/><Relationship Id="rId907" Type="http://schemas.openxmlformats.org/officeDocument/2006/relationships/customXml" Target="../ink/ink9690.xml"/><Relationship Id="rId36" Type="http://schemas.openxmlformats.org/officeDocument/2006/relationships/customXml" Target="../ink/ink9253.xml"/><Relationship Id="rId185" Type="http://schemas.openxmlformats.org/officeDocument/2006/relationships/image" Target="../media/image5600.png"/><Relationship Id="rId392" Type="http://schemas.openxmlformats.org/officeDocument/2006/relationships/customXml" Target="../ink/ink9431.xml"/><Relationship Id="rId697" Type="http://schemas.openxmlformats.org/officeDocument/2006/relationships/image" Target="../media/image1523.png"/><Relationship Id="rId252" Type="http://schemas.openxmlformats.org/officeDocument/2006/relationships/customXml" Target="../ink/ink9361.xml"/><Relationship Id="rId1187" Type="http://schemas.openxmlformats.org/officeDocument/2006/relationships/customXml" Target="../ink/ink9830.xml"/><Relationship Id="rId112" Type="http://schemas.openxmlformats.org/officeDocument/2006/relationships/customXml" Target="../ink/ink9291.xml"/><Relationship Id="rId557" Type="http://schemas.openxmlformats.org/officeDocument/2006/relationships/image" Target="../media/image10470.png"/><Relationship Id="rId764" Type="http://schemas.openxmlformats.org/officeDocument/2006/relationships/image" Target="../media/image1716.png"/><Relationship Id="rId971" Type="http://schemas.openxmlformats.org/officeDocument/2006/relationships/customXml" Target="../ink/ink9722.xml"/><Relationship Id="rId417" Type="http://schemas.openxmlformats.org/officeDocument/2006/relationships/image" Target="../media/image9370.png"/><Relationship Id="rId624" Type="http://schemas.openxmlformats.org/officeDocument/2006/relationships/customXml" Target="../ink/ink9548.xml"/><Relationship Id="rId831" Type="http://schemas.openxmlformats.org/officeDocument/2006/relationships/customXml" Target="../ink/ink9652.xml"/><Relationship Id="rId1047" Type="http://schemas.openxmlformats.org/officeDocument/2006/relationships/customXml" Target="../ink/ink9760.xml"/><Relationship Id="rId1254" Type="http://schemas.openxmlformats.org/officeDocument/2006/relationships/image" Target="../media/image2228.png"/><Relationship Id="rId929" Type="http://schemas.openxmlformats.org/officeDocument/2006/relationships/customXml" Target="../ink/ink9701.xml"/><Relationship Id="rId1114" Type="http://schemas.openxmlformats.org/officeDocument/2006/relationships/image" Target="../media/image2158.png"/><Relationship Id="rId58" Type="http://schemas.openxmlformats.org/officeDocument/2006/relationships/customXml" Target="../ink/ink9264.xml"/><Relationship Id="rId274" Type="http://schemas.openxmlformats.org/officeDocument/2006/relationships/customXml" Target="../ink/ink9372.xml"/><Relationship Id="rId481" Type="http://schemas.openxmlformats.org/officeDocument/2006/relationships/image" Target="../media/image9880.png"/><Relationship Id="rId134" Type="http://schemas.openxmlformats.org/officeDocument/2006/relationships/customXml" Target="../ink/ink9302.xml"/><Relationship Id="rId579" Type="http://schemas.openxmlformats.org/officeDocument/2006/relationships/image" Target="../media/image14050.png"/><Relationship Id="rId786" Type="http://schemas.openxmlformats.org/officeDocument/2006/relationships/image" Target="../media/image1736.png"/><Relationship Id="rId993" Type="http://schemas.openxmlformats.org/officeDocument/2006/relationships/customXml" Target="../ink/ink9733.xml"/><Relationship Id="rId341" Type="http://schemas.openxmlformats.org/officeDocument/2006/relationships/image" Target="../media/image8770.png"/><Relationship Id="rId439" Type="http://schemas.openxmlformats.org/officeDocument/2006/relationships/image" Target="../media/image9650.png"/><Relationship Id="rId646" Type="http://schemas.openxmlformats.org/officeDocument/2006/relationships/customXml" Target="../ink/ink9559.xml"/><Relationship Id="rId1069" Type="http://schemas.openxmlformats.org/officeDocument/2006/relationships/customXml" Target="../ink/ink9771.xml"/><Relationship Id="rId1276" Type="http://schemas.openxmlformats.org/officeDocument/2006/relationships/image" Target="../media/image2239.png"/><Relationship Id="rId201" Type="http://schemas.openxmlformats.org/officeDocument/2006/relationships/image" Target="../media/image6670.png"/><Relationship Id="rId506" Type="http://schemas.openxmlformats.org/officeDocument/2006/relationships/customXml" Target="../ink/ink9489.xml"/><Relationship Id="rId853" Type="http://schemas.openxmlformats.org/officeDocument/2006/relationships/customXml" Target="../ink/ink9663.xml"/><Relationship Id="rId1136" Type="http://schemas.openxmlformats.org/officeDocument/2006/relationships/image" Target="../media/image2169.png"/><Relationship Id="rId713" Type="http://schemas.openxmlformats.org/officeDocument/2006/relationships/customXml" Target="../ink/ink9593.xml"/><Relationship Id="rId920" Type="http://schemas.openxmlformats.org/officeDocument/2006/relationships/image" Target="../media/image2071.png"/><Relationship Id="rId1203" Type="http://schemas.openxmlformats.org/officeDocument/2006/relationships/customXml" Target="../ink/ink9838.xml"/><Relationship Id="rId296" Type="http://schemas.openxmlformats.org/officeDocument/2006/relationships/customXml" Target="../ink/ink9383.xml"/><Relationship Id="rId156" Type="http://schemas.openxmlformats.org/officeDocument/2006/relationships/customXml" Target="../ink/ink9313.xml"/><Relationship Id="rId363" Type="http://schemas.openxmlformats.org/officeDocument/2006/relationships/image" Target="../media/image8890.png"/><Relationship Id="rId570" Type="http://schemas.openxmlformats.org/officeDocument/2006/relationships/customXml" Target="../ink/ink9521.xml"/><Relationship Id="rId223" Type="http://schemas.openxmlformats.org/officeDocument/2006/relationships/image" Target="../media/image6820.png"/><Relationship Id="rId430" Type="http://schemas.openxmlformats.org/officeDocument/2006/relationships/customXml" Target="../ink/ink9451.xml"/><Relationship Id="rId668" Type="http://schemas.openxmlformats.org/officeDocument/2006/relationships/customXml" Target="../ink/ink9570.xml"/><Relationship Id="rId875" Type="http://schemas.openxmlformats.org/officeDocument/2006/relationships/customXml" Target="../ink/ink9674.xml"/><Relationship Id="rId1060" Type="http://schemas.openxmlformats.org/officeDocument/2006/relationships/image" Target="../media/image2136.png"/><Relationship Id="rId528" Type="http://schemas.openxmlformats.org/officeDocument/2006/relationships/customXml" Target="../ink/ink9500.xml"/><Relationship Id="rId735" Type="http://schemas.openxmlformats.org/officeDocument/2006/relationships/customXml" Target="../ink/ink9604.xml"/><Relationship Id="rId942" Type="http://schemas.openxmlformats.org/officeDocument/2006/relationships/image" Target="../media/image2082.png"/><Relationship Id="rId1158" Type="http://schemas.openxmlformats.org/officeDocument/2006/relationships/image" Target="../media/image2180.png"/><Relationship Id="rId1018" Type="http://schemas.openxmlformats.org/officeDocument/2006/relationships/image" Target="../media/image2117.png"/><Relationship Id="rId1225" Type="http://schemas.openxmlformats.org/officeDocument/2006/relationships/customXml" Target="../ink/ink9849.xml"/><Relationship Id="rId71" Type="http://schemas.openxmlformats.org/officeDocument/2006/relationships/image" Target="../media/image27210.png"/><Relationship Id="rId802" Type="http://schemas.openxmlformats.org/officeDocument/2006/relationships/image" Target="../media/image1746.png"/><Relationship Id="rId29" Type="http://schemas.openxmlformats.org/officeDocument/2006/relationships/image" Target="../media/image25110.png"/><Relationship Id="rId178" Type="http://schemas.openxmlformats.org/officeDocument/2006/relationships/customXml" Target="../ink/ink9324.xml"/><Relationship Id="rId385" Type="http://schemas.openxmlformats.org/officeDocument/2006/relationships/image" Target="../media/image9050.png"/><Relationship Id="rId592" Type="http://schemas.openxmlformats.org/officeDocument/2006/relationships/customXml" Target="../ink/ink9532.xml"/><Relationship Id="rId245" Type="http://schemas.openxmlformats.org/officeDocument/2006/relationships/image" Target="../media/image7070.png"/><Relationship Id="rId452" Type="http://schemas.openxmlformats.org/officeDocument/2006/relationships/customXml" Target="../ink/ink9462.xml"/><Relationship Id="rId897" Type="http://schemas.openxmlformats.org/officeDocument/2006/relationships/customXml" Target="../ink/ink9685.xml"/><Relationship Id="rId1082" Type="http://schemas.openxmlformats.org/officeDocument/2006/relationships/image" Target="../media/image2142.png"/><Relationship Id="rId105" Type="http://schemas.openxmlformats.org/officeDocument/2006/relationships/image" Target="../media/image3000.png"/><Relationship Id="rId312" Type="http://schemas.openxmlformats.org/officeDocument/2006/relationships/customXml" Target="../ink/ink9391.xml"/><Relationship Id="rId757" Type="http://schemas.openxmlformats.org/officeDocument/2006/relationships/customXml" Target="../ink/ink9615.xml"/><Relationship Id="rId964" Type="http://schemas.openxmlformats.org/officeDocument/2006/relationships/image" Target="../media/image2092.png"/><Relationship Id="rId93" Type="http://schemas.openxmlformats.org/officeDocument/2006/relationships/image" Target="../media/image2940.png"/><Relationship Id="rId617" Type="http://schemas.openxmlformats.org/officeDocument/2006/relationships/image" Target="../media/image1446.png"/><Relationship Id="rId824" Type="http://schemas.openxmlformats.org/officeDocument/2006/relationships/image" Target="../media/image17950.png"/><Relationship Id="rId1247" Type="http://schemas.openxmlformats.org/officeDocument/2006/relationships/customXml" Target="../ink/ink9860.xml"/><Relationship Id="rId1107" Type="http://schemas.openxmlformats.org/officeDocument/2006/relationships/customXml" Target="../ink/ink9790.xml"/><Relationship Id="rId20" Type="http://schemas.openxmlformats.org/officeDocument/2006/relationships/customXml" Target="../ink/ink9245.xml"/><Relationship Id="rId267" Type="http://schemas.openxmlformats.org/officeDocument/2006/relationships/image" Target="../media/image7230.png"/><Relationship Id="rId474" Type="http://schemas.openxmlformats.org/officeDocument/2006/relationships/customXml" Target="../ink/ink9473.xml"/><Relationship Id="rId127" Type="http://schemas.openxmlformats.org/officeDocument/2006/relationships/image" Target="../media/image5200.png"/><Relationship Id="rId681" Type="http://schemas.openxmlformats.org/officeDocument/2006/relationships/image" Target="../media/image1509.png"/><Relationship Id="rId779" Type="http://schemas.openxmlformats.org/officeDocument/2006/relationships/customXml" Target="../ink/ink9626.xml"/><Relationship Id="rId986" Type="http://schemas.openxmlformats.org/officeDocument/2006/relationships/image" Target="../media/image2018.png"/><Relationship Id="rId334" Type="http://schemas.openxmlformats.org/officeDocument/2006/relationships/customXml" Target="../ink/ink9402.xml"/><Relationship Id="rId541" Type="http://schemas.openxmlformats.org/officeDocument/2006/relationships/image" Target="../media/image10380.png"/><Relationship Id="rId639" Type="http://schemas.openxmlformats.org/officeDocument/2006/relationships/image" Target="../media/image1459.png"/><Relationship Id="rId1171" Type="http://schemas.openxmlformats.org/officeDocument/2006/relationships/customXml" Target="../ink/ink9822.xml"/><Relationship Id="rId1269" Type="http://schemas.openxmlformats.org/officeDocument/2006/relationships/customXml" Target="../ink/ink9871.xml"/><Relationship Id="rId401" Type="http://schemas.openxmlformats.org/officeDocument/2006/relationships/image" Target="../media/image9280.png"/><Relationship Id="rId846" Type="http://schemas.openxmlformats.org/officeDocument/2006/relationships/image" Target="../media/image1819.png"/><Relationship Id="rId1031" Type="http://schemas.openxmlformats.org/officeDocument/2006/relationships/customXml" Target="../ink/ink9752.xml"/><Relationship Id="rId1129" Type="http://schemas.openxmlformats.org/officeDocument/2006/relationships/customXml" Target="../ink/ink9801.xml"/><Relationship Id="rId706" Type="http://schemas.openxmlformats.org/officeDocument/2006/relationships/customXml" Target="../ink/ink9589.xml"/><Relationship Id="rId913" Type="http://schemas.openxmlformats.org/officeDocument/2006/relationships/customXml" Target="../ink/ink9693.xml"/><Relationship Id="rId42" Type="http://schemas.openxmlformats.org/officeDocument/2006/relationships/customXml" Target="../ink/ink9256.xml"/><Relationship Id="rId191" Type="http://schemas.openxmlformats.org/officeDocument/2006/relationships/image" Target="../media/image5630.png"/><Relationship Id="rId289" Type="http://schemas.openxmlformats.org/officeDocument/2006/relationships/image" Target="../media/image7380.png"/><Relationship Id="rId496" Type="http://schemas.openxmlformats.org/officeDocument/2006/relationships/customXml" Target="../ink/ink9484.xml"/><Relationship Id="rId717" Type="http://schemas.openxmlformats.org/officeDocument/2006/relationships/customXml" Target="../ink/ink9595.xml"/><Relationship Id="rId924" Type="http://schemas.openxmlformats.org/officeDocument/2006/relationships/image" Target="../media/image2073.png"/><Relationship Id="rId53" Type="http://schemas.openxmlformats.org/officeDocument/2006/relationships/image" Target="../media/image26310.png"/><Relationship Id="rId149" Type="http://schemas.openxmlformats.org/officeDocument/2006/relationships/image" Target="../media/image5310.png"/><Relationship Id="rId356" Type="http://schemas.openxmlformats.org/officeDocument/2006/relationships/customXml" Target="../ink/ink9413.xml"/><Relationship Id="rId563" Type="http://schemas.openxmlformats.org/officeDocument/2006/relationships/image" Target="../media/image10510.png"/><Relationship Id="rId770" Type="http://schemas.openxmlformats.org/officeDocument/2006/relationships/image" Target="../media/image1719.png"/><Relationship Id="rId1193" Type="http://schemas.openxmlformats.org/officeDocument/2006/relationships/customXml" Target="../ink/ink9833.xml"/><Relationship Id="rId1207" Type="http://schemas.openxmlformats.org/officeDocument/2006/relationships/customXml" Target="../ink/ink9840.xml"/><Relationship Id="rId216" Type="http://schemas.openxmlformats.org/officeDocument/2006/relationships/customXml" Target="../ink/ink9343.xml"/><Relationship Id="rId423" Type="http://schemas.openxmlformats.org/officeDocument/2006/relationships/image" Target="../media/image9410.png"/><Relationship Id="rId868" Type="http://schemas.openxmlformats.org/officeDocument/2006/relationships/image" Target="../media/image1887.png"/><Relationship Id="rId1053" Type="http://schemas.openxmlformats.org/officeDocument/2006/relationships/customXml" Target="../ink/ink9763.xml"/><Relationship Id="rId1260" Type="http://schemas.openxmlformats.org/officeDocument/2006/relationships/image" Target="../media/image2231.png"/><Relationship Id="rId630" Type="http://schemas.openxmlformats.org/officeDocument/2006/relationships/customXml" Target="../ink/ink9551.xml"/><Relationship Id="rId728" Type="http://schemas.openxmlformats.org/officeDocument/2006/relationships/image" Target="../media/image1666.png"/><Relationship Id="rId935" Type="http://schemas.openxmlformats.org/officeDocument/2006/relationships/customXml" Target="../ink/ink9704.xml"/><Relationship Id="rId64" Type="http://schemas.openxmlformats.org/officeDocument/2006/relationships/customXml" Target="../ink/ink9267.xml"/><Relationship Id="rId367" Type="http://schemas.openxmlformats.org/officeDocument/2006/relationships/image" Target="../media/image8920.png"/><Relationship Id="rId574" Type="http://schemas.openxmlformats.org/officeDocument/2006/relationships/customXml" Target="../ink/ink9523.xml"/><Relationship Id="rId1120" Type="http://schemas.openxmlformats.org/officeDocument/2006/relationships/image" Target="../media/image2161.png"/><Relationship Id="rId1218" Type="http://schemas.openxmlformats.org/officeDocument/2006/relationships/image" Target="../media/image2210.png"/><Relationship Id="rId227" Type="http://schemas.openxmlformats.org/officeDocument/2006/relationships/image" Target="../media/image6840.png"/><Relationship Id="rId781" Type="http://schemas.openxmlformats.org/officeDocument/2006/relationships/customXml" Target="../ink/ink9627.xml"/><Relationship Id="rId879" Type="http://schemas.openxmlformats.org/officeDocument/2006/relationships/customXml" Target="../ink/ink9676.xml"/><Relationship Id="rId434" Type="http://schemas.openxmlformats.org/officeDocument/2006/relationships/customXml" Target="../ink/ink9453.xml"/><Relationship Id="rId641" Type="http://schemas.openxmlformats.org/officeDocument/2006/relationships/image" Target="../media/image1479.png"/><Relationship Id="rId739" Type="http://schemas.openxmlformats.org/officeDocument/2006/relationships/customXml" Target="../ink/ink9606.xml"/><Relationship Id="rId1064" Type="http://schemas.openxmlformats.org/officeDocument/2006/relationships/image" Target="../media/image2137.png"/><Relationship Id="rId1271" Type="http://schemas.openxmlformats.org/officeDocument/2006/relationships/customXml" Target="../ink/ink9872.xml"/><Relationship Id="rId280" Type="http://schemas.openxmlformats.org/officeDocument/2006/relationships/customXml" Target="../ink/ink9375.xml"/><Relationship Id="rId501" Type="http://schemas.openxmlformats.org/officeDocument/2006/relationships/image" Target="../media/image9990.png"/><Relationship Id="rId946" Type="http://schemas.openxmlformats.org/officeDocument/2006/relationships/image" Target="../media/image2083.png"/><Relationship Id="rId1131" Type="http://schemas.openxmlformats.org/officeDocument/2006/relationships/customXml" Target="../ink/ink9802.xml"/><Relationship Id="rId1229" Type="http://schemas.openxmlformats.org/officeDocument/2006/relationships/customXml" Target="../ink/ink9851.xml"/><Relationship Id="rId75" Type="http://schemas.openxmlformats.org/officeDocument/2006/relationships/image" Target="../media/image28010.png"/><Relationship Id="rId140" Type="http://schemas.openxmlformats.org/officeDocument/2006/relationships/customXml" Target="../ink/ink9305.xml"/><Relationship Id="rId378" Type="http://schemas.openxmlformats.org/officeDocument/2006/relationships/customXml" Target="../ink/ink9424.xml"/><Relationship Id="rId585" Type="http://schemas.openxmlformats.org/officeDocument/2006/relationships/image" Target="../media/image14080.png"/><Relationship Id="rId792" Type="http://schemas.openxmlformats.org/officeDocument/2006/relationships/image" Target="../media/image1739.png"/><Relationship Id="rId806" Type="http://schemas.openxmlformats.org/officeDocument/2006/relationships/image" Target="../media/image1748.png"/><Relationship Id="rId6" Type="http://schemas.openxmlformats.org/officeDocument/2006/relationships/customXml" Target="../ink/ink9238.xml"/><Relationship Id="rId238" Type="http://schemas.openxmlformats.org/officeDocument/2006/relationships/customXml" Target="../ink/ink9354.xml"/><Relationship Id="rId445" Type="http://schemas.openxmlformats.org/officeDocument/2006/relationships/image" Target="../media/image9680.png"/><Relationship Id="rId652" Type="http://schemas.openxmlformats.org/officeDocument/2006/relationships/customXml" Target="../ink/ink9562.xml"/><Relationship Id="rId1075" Type="http://schemas.openxmlformats.org/officeDocument/2006/relationships/customXml" Target="../ink/ink9774.xml"/><Relationship Id="rId1282" Type="http://schemas.openxmlformats.org/officeDocument/2006/relationships/image" Target="../media/image2242.png"/><Relationship Id="rId291" Type="http://schemas.openxmlformats.org/officeDocument/2006/relationships/image" Target="../media/image7390.png"/><Relationship Id="rId305" Type="http://schemas.openxmlformats.org/officeDocument/2006/relationships/image" Target="../media/image7820.png"/><Relationship Id="rId512" Type="http://schemas.openxmlformats.org/officeDocument/2006/relationships/customXml" Target="../ink/ink9492.xml"/><Relationship Id="rId957" Type="http://schemas.openxmlformats.org/officeDocument/2006/relationships/customXml" Target="../ink/ink9715.xml"/><Relationship Id="rId1142" Type="http://schemas.openxmlformats.org/officeDocument/2006/relationships/image" Target="../media/image2172.png"/><Relationship Id="rId86" Type="http://schemas.openxmlformats.org/officeDocument/2006/relationships/customXml" Target="../ink/ink9278.xml"/><Relationship Id="rId151" Type="http://schemas.openxmlformats.org/officeDocument/2006/relationships/image" Target="../media/image5320.png"/><Relationship Id="rId389" Type="http://schemas.openxmlformats.org/officeDocument/2006/relationships/image" Target="../media/image9070.png"/><Relationship Id="rId596" Type="http://schemas.openxmlformats.org/officeDocument/2006/relationships/customXml" Target="../ink/ink9534.xml"/><Relationship Id="rId817" Type="http://schemas.openxmlformats.org/officeDocument/2006/relationships/customXml" Target="../ink/ink9645.xml"/><Relationship Id="rId1002" Type="http://schemas.openxmlformats.org/officeDocument/2006/relationships/image" Target="../media/image2109.png"/><Relationship Id="rId249" Type="http://schemas.openxmlformats.org/officeDocument/2006/relationships/image" Target="../media/image7090.png"/><Relationship Id="rId456" Type="http://schemas.openxmlformats.org/officeDocument/2006/relationships/customXml" Target="../ink/ink9464.xml"/><Relationship Id="rId663" Type="http://schemas.openxmlformats.org/officeDocument/2006/relationships/image" Target="../media/image1496.png"/><Relationship Id="rId870" Type="http://schemas.openxmlformats.org/officeDocument/2006/relationships/image" Target="../media/image1888.png"/><Relationship Id="rId1086" Type="http://schemas.openxmlformats.org/officeDocument/2006/relationships/image" Target="../media/image2144.png"/><Relationship Id="rId13" Type="http://schemas.openxmlformats.org/officeDocument/2006/relationships/image" Target="../media/image24310.png"/><Relationship Id="rId109" Type="http://schemas.openxmlformats.org/officeDocument/2006/relationships/image" Target="../media/image3020.png"/><Relationship Id="rId316" Type="http://schemas.openxmlformats.org/officeDocument/2006/relationships/customXml" Target="../ink/ink9393.xml"/><Relationship Id="rId523" Type="http://schemas.openxmlformats.org/officeDocument/2006/relationships/image" Target="../media/image10280.png"/><Relationship Id="rId968" Type="http://schemas.openxmlformats.org/officeDocument/2006/relationships/image" Target="../media/image2094.png"/><Relationship Id="rId1153" Type="http://schemas.openxmlformats.org/officeDocument/2006/relationships/customXml" Target="../ink/ink9813.xml"/><Relationship Id="rId97" Type="http://schemas.openxmlformats.org/officeDocument/2006/relationships/image" Target="../media/image2960.png"/><Relationship Id="rId730" Type="http://schemas.openxmlformats.org/officeDocument/2006/relationships/image" Target="../media/image1667.png"/><Relationship Id="rId828" Type="http://schemas.openxmlformats.org/officeDocument/2006/relationships/image" Target="../media/image17970.png"/><Relationship Id="rId1013" Type="http://schemas.openxmlformats.org/officeDocument/2006/relationships/customXml" Target="../ink/ink9743.xml"/><Relationship Id="rId162" Type="http://schemas.openxmlformats.org/officeDocument/2006/relationships/customXml" Target="../ink/ink9316.xml"/><Relationship Id="rId467" Type="http://schemas.openxmlformats.org/officeDocument/2006/relationships/image" Target="../media/image9810.png"/><Relationship Id="rId1097" Type="http://schemas.openxmlformats.org/officeDocument/2006/relationships/customXml" Target="../ink/ink9785.xml"/><Relationship Id="rId1220" Type="http://schemas.openxmlformats.org/officeDocument/2006/relationships/image" Target="../media/image2211.png"/><Relationship Id="rId674" Type="http://schemas.openxmlformats.org/officeDocument/2006/relationships/customXml" Target="../ink/ink9573.xml"/><Relationship Id="rId881" Type="http://schemas.openxmlformats.org/officeDocument/2006/relationships/customXml" Target="../ink/ink9677.xml"/><Relationship Id="rId979" Type="http://schemas.openxmlformats.org/officeDocument/2006/relationships/customXml" Target="../ink/ink9726.xml"/><Relationship Id="rId24" Type="http://schemas.openxmlformats.org/officeDocument/2006/relationships/customXml" Target="../ink/ink9247.xml"/><Relationship Id="rId327" Type="http://schemas.openxmlformats.org/officeDocument/2006/relationships/image" Target="../media/image8540.png"/><Relationship Id="rId534" Type="http://schemas.openxmlformats.org/officeDocument/2006/relationships/customXml" Target="../ink/ink9503.xml"/><Relationship Id="rId741" Type="http://schemas.openxmlformats.org/officeDocument/2006/relationships/customXml" Target="../ink/ink9607.xml"/><Relationship Id="rId839" Type="http://schemas.openxmlformats.org/officeDocument/2006/relationships/customXml" Target="../ink/ink9656.xml"/><Relationship Id="rId1164" Type="http://schemas.openxmlformats.org/officeDocument/2006/relationships/image" Target="../media/image2183.png"/><Relationship Id="rId173" Type="http://schemas.openxmlformats.org/officeDocument/2006/relationships/image" Target="../media/image5540.png"/><Relationship Id="rId380" Type="http://schemas.openxmlformats.org/officeDocument/2006/relationships/customXml" Target="../ink/ink9425.xml"/><Relationship Id="rId601" Type="http://schemas.openxmlformats.org/officeDocument/2006/relationships/image" Target="../media/image14360.png"/><Relationship Id="rId1024" Type="http://schemas.openxmlformats.org/officeDocument/2006/relationships/image" Target="../media/image2120.png"/><Relationship Id="rId1231" Type="http://schemas.openxmlformats.org/officeDocument/2006/relationships/customXml" Target="../ink/ink9852.xml"/><Relationship Id="rId240" Type="http://schemas.openxmlformats.org/officeDocument/2006/relationships/customXml" Target="../ink/ink9355.xml"/><Relationship Id="rId478" Type="http://schemas.openxmlformats.org/officeDocument/2006/relationships/customXml" Target="../ink/ink9475.xml"/><Relationship Id="rId685" Type="http://schemas.openxmlformats.org/officeDocument/2006/relationships/image" Target="../media/image1514.png"/><Relationship Id="rId892" Type="http://schemas.openxmlformats.org/officeDocument/2006/relationships/image" Target="../media/image19690.png"/><Relationship Id="rId906" Type="http://schemas.openxmlformats.org/officeDocument/2006/relationships/image" Target="../media/image19770.png"/><Relationship Id="rId35" Type="http://schemas.openxmlformats.org/officeDocument/2006/relationships/image" Target="../media/image25410.png"/><Relationship Id="rId100" Type="http://schemas.openxmlformats.org/officeDocument/2006/relationships/customXml" Target="../ink/ink9285.xml"/><Relationship Id="rId338" Type="http://schemas.openxmlformats.org/officeDocument/2006/relationships/customXml" Target="../ink/ink9404.xml"/><Relationship Id="rId545" Type="http://schemas.openxmlformats.org/officeDocument/2006/relationships/image" Target="../media/image10410.png"/><Relationship Id="rId752" Type="http://schemas.openxmlformats.org/officeDocument/2006/relationships/image" Target="../media/image1696.png"/><Relationship Id="rId1175" Type="http://schemas.openxmlformats.org/officeDocument/2006/relationships/customXml" Target="../ink/ink9824.xml"/><Relationship Id="rId184" Type="http://schemas.openxmlformats.org/officeDocument/2006/relationships/customXml" Target="../ink/ink9327.xml"/><Relationship Id="rId391" Type="http://schemas.openxmlformats.org/officeDocument/2006/relationships/image" Target="../media/image9230.png"/><Relationship Id="rId405" Type="http://schemas.openxmlformats.org/officeDocument/2006/relationships/image" Target="../media/image9310.png"/><Relationship Id="rId612" Type="http://schemas.openxmlformats.org/officeDocument/2006/relationships/customXml" Target="../ink/ink9542.xml"/><Relationship Id="rId1035" Type="http://schemas.openxmlformats.org/officeDocument/2006/relationships/customXml" Target="../ink/ink9754.xml"/><Relationship Id="rId1242" Type="http://schemas.openxmlformats.org/officeDocument/2006/relationships/image" Target="../media/image2222.png"/><Relationship Id="rId251" Type="http://schemas.openxmlformats.org/officeDocument/2006/relationships/image" Target="../media/image7110.png"/><Relationship Id="rId489" Type="http://schemas.openxmlformats.org/officeDocument/2006/relationships/image" Target="../media/image9930.png"/><Relationship Id="rId696" Type="http://schemas.openxmlformats.org/officeDocument/2006/relationships/customXml" Target="../ink/ink9584.xml"/><Relationship Id="rId917" Type="http://schemas.openxmlformats.org/officeDocument/2006/relationships/customXml" Target="../ink/ink9695.xml"/><Relationship Id="rId1102" Type="http://schemas.openxmlformats.org/officeDocument/2006/relationships/image" Target="../media/image2152.png"/><Relationship Id="rId46" Type="http://schemas.openxmlformats.org/officeDocument/2006/relationships/customXml" Target="../ink/ink9258.xml"/><Relationship Id="rId349" Type="http://schemas.openxmlformats.org/officeDocument/2006/relationships/image" Target="../media/image8820.png"/><Relationship Id="rId556" Type="http://schemas.openxmlformats.org/officeDocument/2006/relationships/customXml" Target="../ink/ink9514.xml"/><Relationship Id="rId763" Type="http://schemas.openxmlformats.org/officeDocument/2006/relationships/customXml" Target="../ink/ink9618.xml"/><Relationship Id="rId1186" Type="http://schemas.openxmlformats.org/officeDocument/2006/relationships/image" Target="../media/image2194.png"/><Relationship Id="rId111" Type="http://schemas.openxmlformats.org/officeDocument/2006/relationships/image" Target="../media/image3030.png"/><Relationship Id="rId195" Type="http://schemas.openxmlformats.org/officeDocument/2006/relationships/image" Target="../media/image5650.png"/><Relationship Id="rId209" Type="http://schemas.openxmlformats.org/officeDocument/2006/relationships/image" Target="../media/image6710.png"/><Relationship Id="rId416" Type="http://schemas.openxmlformats.org/officeDocument/2006/relationships/customXml" Target="../ink/ink9443.xml"/><Relationship Id="rId970" Type="http://schemas.openxmlformats.org/officeDocument/2006/relationships/image" Target="../media/image2095.png"/><Relationship Id="rId1046" Type="http://schemas.openxmlformats.org/officeDocument/2006/relationships/image" Target="../media/image2131.png"/><Relationship Id="rId1253" Type="http://schemas.openxmlformats.org/officeDocument/2006/relationships/customXml" Target="../ink/ink9863.xml"/><Relationship Id="rId623" Type="http://schemas.openxmlformats.org/officeDocument/2006/relationships/image" Target="../media/image1449.png"/><Relationship Id="rId830" Type="http://schemas.openxmlformats.org/officeDocument/2006/relationships/image" Target="../media/image1772.png"/><Relationship Id="rId928" Type="http://schemas.openxmlformats.org/officeDocument/2006/relationships/image" Target="../media/image2075.png"/><Relationship Id="rId57" Type="http://schemas.openxmlformats.org/officeDocument/2006/relationships/image" Target="../media/image26510.png"/><Relationship Id="rId262" Type="http://schemas.openxmlformats.org/officeDocument/2006/relationships/customXml" Target="../ink/ink9366.xml"/><Relationship Id="rId567" Type="http://schemas.openxmlformats.org/officeDocument/2006/relationships/image" Target="../media/image10530.png"/><Relationship Id="rId1113" Type="http://schemas.openxmlformats.org/officeDocument/2006/relationships/customXml" Target="../ink/ink9793.xml"/><Relationship Id="rId1197" Type="http://schemas.openxmlformats.org/officeDocument/2006/relationships/customXml" Target="../ink/ink9835.xml"/><Relationship Id="rId122" Type="http://schemas.openxmlformats.org/officeDocument/2006/relationships/customXml" Target="../ink/ink9296.xml"/><Relationship Id="rId774" Type="http://schemas.openxmlformats.org/officeDocument/2006/relationships/image" Target="../media/image1723.png"/><Relationship Id="rId981" Type="http://schemas.openxmlformats.org/officeDocument/2006/relationships/customXml" Target="../ink/ink9727.xml"/><Relationship Id="rId1057" Type="http://schemas.openxmlformats.org/officeDocument/2006/relationships/customXml" Target="../ink/ink9765.xml"/><Relationship Id="rId427" Type="http://schemas.openxmlformats.org/officeDocument/2006/relationships/image" Target="../media/image9420.png"/><Relationship Id="rId634" Type="http://schemas.openxmlformats.org/officeDocument/2006/relationships/customXml" Target="../ink/ink9553.xml"/><Relationship Id="rId841" Type="http://schemas.openxmlformats.org/officeDocument/2006/relationships/customXml" Target="../ink/ink9657.xml"/><Relationship Id="rId1264" Type="http://schemas.openxmlformats.org/officeDocument/2006/relationships/image" Target="../media/image2233.png"/><Relationship Id="rId273" Type="http://schemas.openxmlformats.org/officeDocument/2006/relationships/image" Target="../media/image7260.png"/><Relationship Id="rId480" Type="http://schemas.openxmlformats.org/officeDocument/2006/relationships/customXml" Target="../ink/ink9476.xml"/><Relationship Id="rId701" Type="http://schemas.openxmlformats.org/officeDocument/2006/relationships/image" Target="../media/image1525.png"/><Relationship Id="rId939" Type="http://schemas.openxmlformats.org/officeDocument/2006/relationships/customXml" Target="../ink/ink9706.xml"/><Relationship Id="rId1124" Type="http://schemas.openxmlformats.org/officeDocument/2006/relationships/image" Target="../media/image2163.png"/><Relationship Id="rId68" Type="http://schemas.openxmlformats.org/officeDocument/2006/relationships/customXml" Target="../ink/ink9269.xml"/><Relationship Id="rId133" Type="http://schemas.openxmlformats.org/officeDocument/2006/relationships/image" Target="../media/image5230.png"/><Relationship Id="rId340" Type="http://schemas.openxmlformats.org/officeDocument/2006/relationships/customXml" Target="../ink/ink9405.xml"/><Relationship Id="rId578" Type="http://schemas.openxmlformats.org/officeDocument/2006/relationships/customXml" Target="../ink/ink9525.xml"/><Relationship Id="rId785" Type="http://schemas.openxmlformats.org/officeDocument/2006/relationships/customXml" Target="../ink/ink9629.xml"/><Relationship Id="rId992" Type="http://schemas.openxmlformats.org/officeDocument/2006/relationships/image" Target="../media/image2105.png"/><Relationship Id="rId200" Type="http://schemas.openxmlformats.org/officeDocument/2006/relationships/customXml" Target="../ink/ink9335.xml"/><Relationship Id="rId438" Type="http://schemas.openxmlformats.org/officeDocument/2006/relationships/customXml" Target="../ink/ink9455.xml"/><Relationship Id="rId645" Type="http://schemas.openxmlformats.org/officeDocument/2006/relationships/image" Target="../media/image1483.png"/><Relationship Id="rId852" Type="http://schemas.openxmlformats.org/officeDocument/2006/relationships/image" Target="../media/image1824.png"/><Relationship Id="rId1068" Type="http://schemas.openxmlformats.org/officeDocument/2006/relationships/image" Target="../media/image2059.png"/><Relationship Id="rId1275" Type="http://schemas.openxmlformats.org/officeDocument/2006/relationships/customXml" Target="../ink/ink9874.xml"/><Relationship Id="rId284" Type="http://schemas.openxmlformats.org/officeDocument/2006/relationships/customXml" Target="../ink/ink9377.xml"/><Relationship Id="rId491" Type="http://schemas.openxmlformats.org/officeDocument/2006/relationships/image" Target="../media/image9940.png"/><Relationship Id="rId505" Type="http://schemas.openxmlformats.org/officeDocument/2006/relationships/image" Target="../media/image10020.png"/><Relationship Id="rId712" Type="http://schemas.openxmlformats.org/officeDocument/2006/relationships/customXml" Target="../ink/ink9592.xml"/><Relationship Id="rId1135" Type="http://schemas.openxmlformats.org/officeDocument/2006/relationships/customXml" Target="../ink/ink9804.xml"/><Relationship Id="rId79" Type="http://schemas.openxmlformats.org/officeDocument/2006/relationships/image" Target="../media/image28210.png"/><Relationship Id="rId144" Type="http://schemas.openxmlformats.org/officeDocument/2006/relationships/customXml" Target="../ink/ink9307.xml"/><Relationship Id="rId589" Type="http://schemas.openxmlformats.org/officeDocument/2006/relationships/image" Target="../media/image14120.png"/><Relationship Id="rId796" Type="http://schemas.openxmlformats.org/officeDocument/2006/relationships/image" Target="../media/image1743.png"/><Relationship Id="rId1202" Type="http://schemas.openxmlformats.org/officeDocument/2006/relationships/image" Target="../media/image2202.png"/><Relationship Id="rId351" Type="http://schemas.openxmlformats.org/officeDocument/2006/relationships/image" Target="../media/image8830.png"/><Relationship Id="rId449" Type="http://schemas.openxmlformats.org/officeDocument/2006/relationships/image" Target="../media/image9710.png"/><Relationship Id="rId656" Type="http://schemas.openxmlformats.org/officeDocument/2006/relationships/customXml" Target="../ink/ink9564.xml"/><Relationship Id="rId863" Type="http://schemas.openxmlformats.org/officeDocument/2006/relationships/customXml" Target="../ink/ink9668.xml"/><Relationship Id="rId1079" Type="http://schemas.openxmlformats.org/officeDocument/2006/relationships/customXml" Target="../ink/ink9776.xml"/><Relationship Id="rId1286" Type="http://schemas.openxmlformats.org/officeDocument/2006/relationships/image" Target="../media/image2244.png"/><Relationship Id="rId211" Type="http://schemas.openxmlformats.org/officeDocument/2006/relationships/image" Target="../media/image6720.png"/><Relationship Id="rId295" Type="http://schemas.openxmlformats.org/officeDocument/2006/relationships/image" Target="../media/image7420.png"/><Relationship Id="rId309" Type="http://schemas.openxmlformats.org/officeDocument/2006/relationships/image" Target="../media/image7840.png"/><Relationship Id="rId516" Type="http://schemas.openxmlformats.org/officeDocument/2006/relationships/customXml" Target="../ink/ink9494.xml"/><Relationship Id="rId1146" Type="http://schemas.openxmlformats.org/officeDocument/2006/relationships/image" Target="../media/image2174.png"/><Relationship Id="rId723" Type="http://schemas.openxmlformats.org/officeDocument/2006/relationships/customXml" Target="../ink/ink9598.xml"/><Relationship Id="rId930" Type="http://schemas.openxmlformats.org/officeDocument/2006/relationships/image" Target="../media/image2076.png"/><Relationship Id="rId1006" Type="http://schemas.openxmlformats.org/officeDocument/2006/relationships/image" Target="../media/image2111.png"/><Relationship Id="rId155" Type="http://schemas.openxmlformats.org/officeDocument/2006/relationships/image" Target="../media/image5340.png"/><Relationship Id="rId362" Type="http://schemas.openxmlformats.org/officeDocument/2006/relationships/customXml" Target="../ink/ink9416.xml"/><Relationship Id="rId1213" Type="http://schemas.openxmlformats.org/officeDocument/2006/relationships/customXml" Target="../ink/ink9843.xml"/><Relationship Id="rId222" Type="http://schemas.openxmlformats.org/officeDocument/2006/relationships/customXml" Target="../ink/ink9346.xml"/><Relationship Id="rId667" Type="http://schemas.openxmlformats.org/officeDocument/2006/relationships/image" Target="../media/image1498.png"/><Relationship Id="rId874" Type="http://schemas.openxmlformats.org/officeDocument/2006/relationships/image" Target="../media/image1885.png"/><Relationship Id="rId17" Type="http://schemas.openxmlformats.org/officeDocument/2006/relationships/image" Target="../media/image24510.png"/><Relationship Id="rId527" Type="http://schemas.openxmlformats.org/officeDocument/2006/relationships/image" Target="../media/image10310.png"/><Relationship Id="rId734" Type="http://schemas.openxmlformats.org/officeDocument/2006/relationships/image" Target="../media/image1669.png"/><Relationship Id="rId941" Type="http://schemas.openxmlformats.org/officeDocument/2006/relationships/customXml" Target="../ink/ink9707.xml"/><Relationship Id="rId1157" Type="http://schemas.openxmlformats.org/officeDocument/2006/relationships/customXml" Target="../ink/ink9815.xml"/><Relationship Id="rId70" Type="http://schemas.openxmlformats.org/officeDocument/2006/relationships/customXml" Target="../ink/ink9270.xml"/><Relationship Id="rId166" Type="http://schemas.openxmlformats.org/officeDocument/2006/relationships/customXml" Target="../ink/ink9318.xml"/><Relationship Id="rId373" Type="http://schemas.openxmlformats.org/officeDocument/2006/relationships/image" Target="../media/image8950.png"/><Relationship Id="rId580" Type="http://schemas.openxmlformats.org/officeDocument/2006/relationships/customXml" Target="../ink/ink9526.xml"/><Relationship Id="rId801" Type="http://schemas.openxmlformats.org/officeDocument/2006/relationships/customXml" Target="../ink/ink9637.xml"/><Relationship Id="rId1017" Type="http://schemas.openxmlformats.org/officeDocument/2006/relationships/customXml" Target="../ink/ink9745.xml"/><Relationship Id="rId1224" Type="http://schemas.openxmlformats.org/officeDocument/2006/relationships/image" Target="../media/image2213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6870.png"/><Relationship Id="rId440" Type="http://schemas.openxmlformats.org/officeDocument/2006/relationships/customXml" Target="../ink/ink9456.xml"/><Relationship Id="rId678" Type="http://schemas.openxmlformats.org/officeDocument/2006/relationships/customXml" Target="../ink/ink9575.xml"/><Relationship Id="rId885" Type="http://schemas.openxmlformats.org/officeDocument/2006/relationships/customXml" Target="../ink/ink9679.xml"/><Relationship Id="rId1070" Type="http://schemas.openxmlformats.org/officeDocument/2006/relationships/image" Target="../media/image2139.png"/><Relationship Id="rId28" Type="http://schemas.openxmlformats.org/officeDocument/2006/relationships/customXml" Target="../ink/ink9249.xml"/><Relationship Id="rId300" Type="http://schemas.openxmlformats.org/officeDocument/2006/relationships/customXml" Target="../ink/ink9385.xml"/><Relationship Id="rId538" Type="http://schemas.openxmlformats.org/officeDocument/2006/relationships/customXml" Target="../ink/ink9505.xml"/><Relationship Id="rId745" Type="http://schemas.openxmlformats.org/officeDocument/2006/relationships/customXml" Target="../ink/ink9609.xml"/><Relationship Id="rId952" Type="http://schemas.openxmlformats.org/officeDocument/2006/relationships/image" Target="../media/image2086.png"/><Relationship Id="rId1168" Type="http://schemas.openxmlformats.org/officeDocument/2006/relationships/image" Target="../media/image2185.png"/><Relationship Id="rId81" Type="http://schemas.openxmlformats.org/officeDocument/2006/relationships/image" Target="../media/image28310.png"/><Relationship Id="rId177" Type="http://schemas.openxmlformats.org/officeDocument/2006/relationships/image" Target="../media/image5560.png"/><Relationship Id="rId384" Type="http://schemas.openxmlformats.org/officeDocument/2006/relationships/customXml" Target="../ink/ink9427.xml"/><Relationship Id="rId591" Type="http://schemas.openxmlformats.org/officeDocument/2006/relationships/image" Target="../media/image14130.png"/><Relationship Id="rId605" Type="http://schemas.openxmlformats.org/officeDocument/2006/relationships/image" Target="../media/image14380.png"/><Relationship Id="rId812" Type="http://schemas.openxmlformats.org/officeDocument/2006/relationships/image" Target="../media/image1756.png"/><Relationship Id="rId1028" Type="http://schemas.openxmlformats.org/officeDocument/2006/relationships/image" Target="../media/image2122.png"/><Relationship Id="rId1235" Type="http://schemas.openxmlformats.org/officeDocument/2006/relationships/customXml" Target="../ink/ink9854.xml"/><Relationship Id="rId244" Type="http://schemas.openxmlformats.org/officeDocument/2006/relationships/customXml" Target="../ink/ink9357.xml"/><Relationship Id="rId689" Type="http://schemas.openxmlformats.org/officeDocument/2006/relationships/image" Target="../media/image1516.png"/><Relationship Id="rId896" Type="http://schemas.openxmlformats.org/officeDocument/2006/relationships/image" Target="../media/image19720.png"/><Relationship Id="rId1081" Type="http://schemas.openxmlformats.org/officeDocument/2006/relationships/customXml" Target="../ink/ink9777.xml"/><Relationship Id="rId39" Type="http://schemas.openxmlformats.org/officeDocument/2006/relationships/image" Target="../media/image25610.png"/><Relationship Id="rId451" Type="http://schemas.openxmlformats.org/officeDocument/2006/relationships/image" Target="../media/image9720.png"/><Relationship Id="rId549" Type="http://schemas.openxmlformats.org/officeDocument/2006/relationships/image" Target="../media/image10430.png"/><Relationship Id="rId756" Type="http://schemas.openxmlformats.org/officeDocument/2006/relationships/image" Target="../media/image1698.png"/><Relationship Id="rId1179" Type="http://schemas.openxmlformats.org/officeDocument/2006/relationships/customXml" Target="../ink/ink9826.xml"/><Relationship Id="rId104" Type="http://schemas.openxmlformats.org/officeDocument/2006/relationships/customXml" Target="../ink/ink9287.xml"/><Relationship Id="rId188" Type="http://schemas.openxmlformats.org/officeDocument/2006/relationships/customXml" Target="../ink/ink9329.xml"/><Relationship Id="rId311" Type="http://schemas.openxmlformats.org/officeDocument/2006/relationships/image" Target="../media/image7850.png"/><Relationship Id="rId395" Type="http://schemas.openxmlformats.org/officeDocument/2006/relationships/image" Target="../media/image9250.png"/><Relationship Id="rId409" Type="http://schemas.openxmlformats.org/officeDocument/2006/relationships/image" Target="../media/image9330.png"/><Relationship Id="rId963" Type="http://schemas.openxmlformats.org/officeDocument/2006/relationships/customXml" Target="../ink/ink9718.xml"/><Relationship Id="rId1039" Type="http://schemas.openxmlformats.org/officeDocument/2006/relationships/customXml" Target="../ink/ink9756.xml"/><Relationship Id="rId1246" Type="http://schemas.openxmlformats.org/officeDocument/2006/relationships/image" Target="../media/image2224.png"/><Relationship Id="rId92" Type="http://schemas.openxmlformats.org/officeDocument/2006/relationships/customXml" Target="../ink/ink9281.xml"/><Relationship Id="rId616" Type="http://schemas.openxmlformats.org/officeDocument/2006/relationships/customXml" Target="../ink/ink9544.xml"/><Relationship Id="rId823" Type="http://schemas.openxmlformats.org/officeDocument/2006/relationships/customXml" Target="../ink/ink9648.xml"/><Relationship Id="rId255" Type="http://schemas.openxmlformats.org/officeDocument/2006/relationships/image" Target="../media/image7130.png"/><Relationship Id="rId462" Type="http://schemas.openxmlformats.org/officeDocument/2006/relationships/customXml" Target="../ink/ink9467.xml"/><Relationship Id="rId1092" Type="http://schemas.openxmlformats.org/officeDocument/2006/relationships/image" Target="../media/image2147.png"/><Relationship Id="rId1106" Type="http://schemas.openxmlformats.org/officeDocument/2006/relationships/image" Target="../media/image2154.png"/><Relationship Id="rId115" Type="http://schemas.openxmlformats.org/officeDocument/2006/relationships/image" Target="../media/image5140.png"/><Relationship Id="rId322" Type="http://schemas.openxmlformats.org/officeDocument/2006/relationships/customXml" Target="../ink/ink9396.xml"/><Relationship Id="rId767" Type="http://schemas.openxmlformats.org/officeDocument/2006/relationships/customXml" Target="../ink/ink9620.xml"/><Relationship Id="rId974" Type="http://schemas.openxmlformats.org/officeDocument/2006/relationships/image" Target="../media/image2097.png"/><Relationship Id="rId199" Type="http://schemas.openxmlformats.org/officeDocument/2006/relationships/image" Target="../media/image5670.png"/><Relationship Id="rId627" Type="http://schemas.openxmlformats.org/officeDocument/2006/relationships/image" Target="../media/image1453.png"/><Relationship Id="rId834" Type="http://schemas.openxmlformats.org/officeDocument/2006/relationships/image" Target="../media/image18140.png"/><Relationship Id="rId1257" Type="http://schemas.openxmlformats.org/officeDocument/2006/relationships/customXml" Target="../ink/ink9865.xml"/><Relationship Id="rId266" Type="http://schemas.openxmlformats.org/officeDocument/2006/relationships/customXml" Target="../ink/ink9368.xml"/><Relationship Id="rId473" Type="http://schemas.openxmlformats.org/officeDocument/2006/relationships/image" Target="../media/image9840.png"/><Relationship Id="rId680" Type="http://schemas.openxmlformats.org/officeDocument/2006/relationships/customXml" Target="../ink/ink9576.xml"/><Relationship Id="rId901" Type="http://schemas.openxmlformats.org/officeDocument/2006/relationships/customXml" Target="../ink/ink9687.xml"/><Relationship Id="rId1117" Type="http://schemas.openxmlformats.org/officeDocument/2006/relationships/customXml" Target="../ink/ink9795.xml"/><Relationship Id="rId30" Type="http://schemas.openxmlformats.org/officeDocument/2006/relationships/customXml" Target="../ink/ink9250.xml"/><Relationship Id="rId126" Type="http://schemas.openxmlformats.org/officeDocument/2006/relationships/customXml" Target="../ink/ink9298.xml"/><Relationship Id="rId333" Type="http://schemas.openxmlformats.org/officeDocument/2006/relationships/image" Target="../media/image8730.png"/><Relationship Id="rId540" Type="http://schemas.openxmlformats.org/officeDocument/2006/relationships/customXml" Target="../ink/ink9506.xml"/><Relationship Id="rId778" Type="http://schemas.openxmlformats.org/officeDocument/2006/relationships/image" Target="../media/image1725.png"/><Relationship Id="rId985" Type="http://schemas.openxmlformats.org/officeDocument/2006/relationships/customXml" Target="../ink/ink9729.xml"/><Relationship Id="rId1170" Type="http://schemas.openxmlformats.org/officeDocument/2006/relationships/image" Target="../media/image2186.png"/><Relationship Id="rId638" Type="http://schemas.openxmlformats.org/officeDocument/2006/relationships/customXml" Target="../ink/ink9555.xml"/><Relationship Id="rId845" Type="http://schemas.openxmlformats.org/officeDocument/2006/relationships/customXml" Target="../ink/ink9659.xml"/><Relationship Id="rId1030" Type="http://schemas.openxmlformats.org/officeDocument/2006/relationships/image" Target="../media/image2123.png"/><Relationship Id="rId1268" Type="http://schemas.openxmlformats.org/officeDocument/2006/relationships/image" Target="../media/image2235.png"/><Relationship Id="rId277" Type="http://schemas.openxmlformats.org/officeDocument/2006/relationships/image" Target="../media/image7280.png"/><Relationship Id="rId400" Type="http://schemas.openxmlformats.org/officeDocument/2006/relationships/customXml" Target="../ink/ink9435.xml"/><Relationship Id="rId484" Type="http://schemas.openxmlformats.org/officeDocument/2006/relationships/customXml" Target="../ink/ink9478.xml"/><Relationship Id="rId705" Type="http://schemas.openxmlformats.org/officeDocument/2006/relationships/image" Target="../media/image1527.png"/><Relationship Id="rId1128" Type="http://schemas.openxmlformats.org/officeDocument/2006/relationships/image" Target="../media/image2165.png"/><Relationship Id="rId137" Type="http://schemas.openxmlformats.org/officeDocument/2006/relationships/image" Target="../media/image5250.png"/><Relationship Id="rId344" Type="http://schemas.openxmlformats.org/officeDocument/2006/relationships/customXml" Target="../ink/ink9407.xml"/><Relationship Id="rId691" Type="http://schemas.openxmlformats.org/officeDocument/2006/relationships/image" Target="../media/image1517.png"/><Relationship Id="rId789" Type="http://schemas.openxmlformats.org/officeDocument/2006/relationships/customXml" Target="../ink/ink9631.xml"/><Relationship Id="rId912" Type="http://schemas.openxmlformats.org/officeDocument/2006/relationships/image" Target="../media/image19800.png"/><Relationship Id="rId996" Type="http://schemas.openxmlformats.org/officeDocument/2006/relationships/image" Target="../media/image2107.png"/><Relationship Id="rId41" Type="http://schemas.openxmlformats.org/officeDocument/2006/relationships/image" Target="../media/image25710.png"/><Relationship Id="rId551" Type="http://schemas.openxmlformats.org/officeDocument/2006/relationships/image" Target="../media/image10440.png"/><Relationship Id="rId649" Type="http://schemas.openxmlformats.org/officeDocument/2006/relationships/image" Target="../media/image1485.png"/><Relationship Id="rId856" Type="http://schemas.openxmlformats.org/officeDocument/2006/relationships/image" Target="../media/image1867.png"/><Relationship Id="rId1181" Type="http://schemas.openxmlformats.org/officeDocument/2006/relationships/customXml" Target="../ink/ink9827.xml"/><Relationship Id="rId1279" Type="http://schemas.openxmlformats.org/officeDocument/2006/relationships/customXml" Target="../ink/ink9876.xml"/><Relationship Id="rId190" Type="http://schemas.openxmlformats.org/officeDocument/2006/relationships/customXml" Target="../ink/ink9330.xml"/><Relationship Id="rId204" Type="http://schemas.openxmlformats.org/officeDocument/2006/relationships/customXml" Target="../ink/ink9337.xml"/><Relationship Id="rId288" Type="http://schemas.openxmlformats.org/officeDocument/2006/relationships/customXml" Target="../ink/ink9379.xml"/><Relationship Id="rId411" Type="http://schemas.openxmlformats.org/officeDocument/2006/relationships/image" Target="../media/image9340.png"/><Relationship Id="rId509" Type="http://schemas.openxmlformats.org/officeDocument/2006/relationships/image" Target="../media/image10040.png"/><Relationship Id="rId1041" Type="http://schemas.openxmlformats.org/officeDocument/2006/relationships/customXml" Target="../ink/ink9757.xml"/><Relationship Id="rId1139" Type="http://schemas.openxmlformats.org/officeDocument/2006/relationships/customXml" Target="../ink/ink9806.xml"/><Relationship Id="rId495" Type="http://schemas.openxmlformats.org/officeDocument/2006/relationships/image" Target="../media/image9960.png"/><Relationship Id="rId716" Type="http://schemas.openxmlformats.org/officeDocument/2006/relationships/image" Target="../media/image1535.png"/><Relationship Id="rId923" Type="http://schemas.openxmlformats.org/officeDocument/2006/relationships/customXml" Target="../ink/ink9698.xml"/><Relationship Id="rId52" Type="http://schemas.openxmlformats.org/officeDocument/2006/relationships/customXml" Target="../ink/ink9261.xml"/><Relationship Id="rId148" Type="http://schemas.openxmlformats.org/officeDocument/2006/relationships/customXml" Target="../ink/ink9309.xml"/><Relationship Id="rId355" Type="http://schemas.openxmlformats.org/officeDocument/2006/relationships/image" Target="../media/image8850.png"/><Relationship Id="rId562" Type="http://schemas.openxmlformats.org/officeDocument/2006/relationships/customXml" Target="../ink/ink9517.xml"/><Relationship Id="rId1192" Type="http://schemas.openxmlformats.org/officeDocument/2006/relationships/image" Target="../media/image2197.png"/><Relationship Id="rId1206" Type="http://schemas.openxmlformats.org/officeDocument/2006/relationships/image" Target="../media/image2204.png"/><Relationship Id="rId215" Type="http://schemas.openxmlformats.org/officeDocument/2006/relationships/image" Target="../media/image6740.png"/><Relationship Id="rId422" Type="http://schemas.openxmlformats.org/officeDocument/2006/relationships/customXml" Target="../ink/ink9446.xml"/><Relationship Id="rId867" Type="http://schemas.openxmlformats.org/officeDocument/2006/relationships/customXml" Target="../ink/ink9670.xml"/><Relationship Id="rId1052" Type="http://schemas.openxmlformats.org/officeDocument/2006/relationships/image" Target="../media/image2134.png"/><Relationship Id="rId299" Type="http://schemas.openxmlformats.org/officeDocument/2006/relationships/image" Target="../media/image7440.png"/><Relationship Id="rId727" Type="http://schemas.openxmlformats.org/officeDocument/2006/relationships/customXml" Target="../ink/ink9600.xml"/><Relationship Id="rId934" Type="http://schemas.openxmlformats.org/officeDocument/2006/relationships/image" Target="../media/image2078.png"/><Relationship Id="rId63" Type="http://schemas.openxmlformats.org/officeDocument/2006/relationships/image" Target="../media/image26810.png"/><Relationship Id="rId159" Type="http://schemas.openxmlformats.org/officeDocument/2006/relationships/image" Target="../media/image5420.png"/><Relationship Id="rId366" Type="http://schemas.openxmlformats.org/officeDocument/2006/relationships/customXml" Target="../ink/ink9418.xml"/><Relationship Id="rId573" Type="http://schemas.openxmlformats.org/officeDocument/2006/relationships/image" Target="../media/image10560.png"/><Relationship Id="rId780" Type="http://schemas.openxmlformats.org/officeDocument/2006/relationships/image" Target="../media/image1726.png"/><Relationship Id="rId1217" Type="http://schemas.openxmlformats.org/officeDocument/2006/relationships/customXml" Target="../ink/ink9845.xml"/><Relationship Id="rId226" Type="http://schemas.openxmlformats.org/officeDocument/2006/relationships/customXml" Target="../ink/ink9348.xml"/><Relationship Id="rId433" Type="http://schemas.openxmlformats.org/officeDocument/2006/relationships/image" Target="../media/image9450.png"/><Relationship Id="rId878" Type="http://schemas.openxmlformats.org/officeDocument/2006/relationships/image" Target="../media/image19620.png"/><Relationship Id="rId1063" Type="http://schemas.openxmlformats.org/officeDocument/2006/relationships/customXml" Target="../ink/ink9768.xml"/><Relationship Id="rId1270" Type="http://schemas.openxmlformats.org/officeDocument/2006/relationships/image" Target="../media/image2236.png"/><Relationship Id="rId640" Type="http://schemas.openxmlformats.org/officeDocument/2006/relationships/customXml" Target="../ink/ink9556.xml"/><Relationship Id="rId738" Type="http://schemas.openxmlformats.org/officeDocument/2006/relationships/image" Target="../media/image1687.png"/><Relationship Id="rId945" Type="http://schemas.openxmlformats.org/officeDocument/2006/relationships/customXml" Target="../ink/ink9709.xml"/><Relationship Id="rId74" Type="http://schemas.openxmlformats.org/officeDocument/2006/relationships/customXml" Target="../ink/ink9272.xml"/><Relationship Id="rId377" Type="http://schemas.openxmlformats.org/officeDocument/2006/relationships/image" Target="../media/image9010.png"/><Relationship Id="rId500" Type="http://schemas.openxmlformats.org/officeDocument/2006/relationships/customXml" Target="../ink/ink9486.xml"/><Relationship Id="rId584" Type="http://schemas.openxmlformats.org/officeDocument/2006/relationships/customXml" Target="../ink/ink9528.xml"/><Relationship Id="rId805" Type="http://schemas.openxmlformats.org/officeDocument/2006/relationships/customXml" Target="../ink/ink9639.xml"/><Relationship Id="rId1130" Type="http://schemas.openxmlformats.org/officeDocument/2006/relationships/image" Target="../media/image2166.png"/><Relationship Id="rId1228" Type="http://schemas.openxmlformats.org/officeDocument/2006/relationships/image" Target="../media/image2215.png"/><Relationship Id="rId5" Type="http://schemas.openxmlformats.org/officeDocument/2006/relationships/image" Target="../media/image23910.png"/><Relationship Id="rId237" Type="http://schemas.openxmlformats.org/officeDocument/2006/relationships/image" Target="../media/image6890.png"/><Relationship Id="rId791" Type="http://schemas.openxmlformats.org/officeDocument/2006/relationships/customXml" Target="../ink/ink9632.xml"/><Relationship Id="rId889" Type="http://schemas.openxmlformats.org/officeDocument/2006/relationships/customXml" Target="../ink/ink9681.xml"/><Relationship Id="rId1074" Type="http://schemas.openxmlformats.org/officeDocument/2006/relationships/image" Target="../media/image2141.png"/><Relationship Id="rId444" Type="http://schemas.openxmlformats.org/officeDocument/2006/relationships/customXml" Target="../ink/ink9458.xml"/><Relationship Id="rId651" Type="http://schemas.openxmlformats.org/officeDocument/2006/relationships/image" Target="../media/image1486.png"/><Relationship Id="rId749" Type="http://schemas.openxmlformats.org/officeDocument/2006/relationships/customXml" Target="../ink/ink9611.xml"/><Relationship Id="rId1281" Type="http://schemas.openxmlformats.org/officeDocument/2006/relationships/customXml" Target="../ink/ink9877.xml"/><Relationship Id="rId290" Type="http://schemas.openxmlformats.org/officeDocument/2006/relationships/customXml" Target="../ink/ink9380.xml"/><Relationship Id="rId304" Type="http://schemas.openxmlformats.org/officeDocument/2006/relationships/customXml" Target="../ink/ink9387.xml"/><Relationship Id="rId388" Type="http://schemas.openxmlformats.org/officeDocument/2006/relationships/customXml" Target="../ink/ink9429.xml"/><Relationship Id="rId511" Type="http://schemas.openxmlformats.org/officeDocument/2006/relationships/image" Target="../media/image10220.png"/><Relationship Id="rId609" Type="http://schemas.openxmlformats.org/officeDocument/2006/relationships/image" Target="../media/image14420.png"/><Relationship Id="rId956" Type="http://schemas.openxmlformats.org/officeDocument/2006/relationships/image" Target="../media/image2088.png"/><Relationship Id="rId1141" Type="http://schemas.openxmlformats.org/officeDocument/2006/relationships/customXml" Target="../ink/ink9807.xml"/><Relationship Id="rId1239" Type="http://schemas.openxmlformats.org/officeDocument/2006/relationships/customXml" Target="../ink/ink9856.xml"/><Relationship Id="rId85" Type="http://schemas.openxmlformats.org/officeDocument/2006/relationships/image" Target="../media/image28510.png"/><Relationship Id="rId150" Type="http://schemas.openxmlformats.org/officeDocument/2006/relationships/customXml" Target="../ink/ink9310.xml"/><Relationship Id="rId595" Type="http://schemas.openxmlformats.org/officeDocument/2006/relationships/image" Target="../media/image14330.png"/><Relationship Id="rId816" Type="http://schemas.openxmlformats.org/officeDocument/2006/relationships/image" Target="../media/image1758.png"/><Relationship Id="rId1001" Type="http://schemas.openxmlformats.org/officeDocument/2006/relationships/customXml" Target="../ink/ink9737.xml"/><Relationship Id="rId248" Type="http://schemas.openxmlformats.org/officeDocument/2006/relationships/customXml" Target="../ink/ink9359.xml"/><Relationship Id="rId455" Type="http://schemas.openxmlformats.org/officeDocument/2006/relationships/image" Target="../media/image9740.png"/><Relationship Id="rId662" Type="http://schemas.openxmlformats.org/officeDocument/2006/relationships/customXml" Target="../ink/ink9567.xml"/><Relationship Id="rId1085" Type="http://schemas.openxmlformats.org/officeDocument/2006/relationships/customXml" Target="../ink/ink9779.xml"/><Relationship Id="rId12" Type="http://schemas.openxmlformats.org/officeDocument/2006/relationships/customXml" Target="../ink/ink9241.xml"/><Relationship Id="rId108" Type="http://schemas.openxmlformats.org/officeDocument/2006/relationships/customXml" Target="../ink/ink9289.xml"/><Relationship Id="rId315" Type="http://schemas.openxmlformats.org/officeDocument/2006/relationships/image" Target="../media/image8470.png"/><Relationship Id="rId522" Type="http://schemas.openxmlformats.org/officeDocument/2006/relationships/customXml" Target="../ink/ink9497.xml"/><Relationship Id="rId967" Type="http://schemas.openxmlformats.org/officeDocument/2006/relationships/customXml" Target="../ink/ink9720.xml"/><Relationship Id="rId1152" Type="http://schemas.openxmlformats.org/officeDocument/2006/relationships/image" Target="../media/image2177.png"/><Relationship Id="rId96" Type="http://schemas.openxmlformats.org/officeDocument/2006/relationships/customXml" Target="../ink/ink9283.xml"/><Relationship Id="rId161" Type="http://schemas.openxmlformats.org/officeDocument/2006/relationships/image" Target="../media/image5430.png"/><Relationship Id="rId399" Type="http://schemas.openxmlformats.org/officeDocument/2006/relationships/image" Target="../media/image9270.png"/><Relationship Id="rId827" Type="http://schemas.openxmlformats.org/officeDocument/2006/relationships/customXml" Target="../ink/ink9650.xml"/><Relationship Id="rId1012" Type="http://schemas.openxmlformats.org/officeDocument/2006/relationships/image" Target="../media/image2114.png"/><Relationship Id="rId259" Type="http://schemas.openxmlformats.org/officeDocument/2006/relationships/image" Target="../media/image7150.png"/><Relationship Id="rId466" Type="http://schemas.openxmlformats.org/officeDocument/2006/relationships/customXml" Target="../ink/ink9469.xml"/><Relationship Id="rId673" Type="http://schemas.openxmlformats.org/officeDocument/2006/relationships/image" Target="../media/image1505.png"/><Relationship Id="rId880" Type="http://schemas.openxmlformats.org/officeDocument/2006/relationships/image" Target="../media/image19630.png"/><Relationship Id="rId1096" Type="http://schemas.openxmlformats.org/officeDocument/2006/relationships/image" Target="../media/image2149.png"/><Relationship Id="rId23" Type="http://schemas.openxmlformats.org/officeDocument/2006/relationships/image" Target="../media/image24810.png"/><Relationship Id="rId119" Type="http://schemas.openxmlformats.org/officeDocument/2006/relationships/image" Target="../media/image5160.png"/><Relationship Id="rId326" Type="http://schemas.openxmlformats.org/officeDocument/2006/relationships/customXml" Target="../ink/ink9398.xml"/><Relationship Id="rId533" Type="http://schemas.openxmlformats.org/officeDocument/2006/relationships/image" Target="../media/image10340.png"/><Relationship Id="rId978" Type="http://schemas.openxmlformats.org/officeDocument/2006/relationships/image" Target="../media/image2099.png"/><Relationship Id="rId1163" Type="http://schemas.openxmlformats.org/officeDocument/2006/relationships/customXml" Target="../ink/ink9818.xml"/><Relationship Id="rId740" Type="http://schemas.openxmlformats.org/officeDocument/2006/relationships/image" Target="../media/image1688.png"/><Relationship Id="rId838" Type="http://schemas.openxmlformats.org/officeDocument/2006/relationships/image" Target="../media/image1816.png"/><Relationship Id="rId1023" Type="http://schemas.openxmlformats.org/officeDocument/2006/relationships/customXml" Target="../ink/ink9748.xml"/><Relationship Id="rId172" Type="http://schemas.openxmlformats.org/officeDocument/2006/relationships/customXml" Target="../ink/ink9321.xml"/><Relationship Id="rId477" Type="http://schemas.openxmlformats.org/officeDocument/2006/relationships/image" Target="../media/image9860.png"/><Relationship Id="rId600" Type="http://schemas.openxmlformats.org/officeDocument/2006/relationships/customXml" Target="../ink/ink9536.xml"/><Relationship Id="rId684" Type="http://schemas.openxmlformats.org/officeDocument/2006/relationships/customXml" Target="../ink/ink9578.xml"/><Relationship Id="rId1230" Type="http://schemas.openxmlformats.org/officeDocument/2006/relationships/image" Target="../media/image2216.png"/><Relationship Id="rId337" Type="http://schemas.openxmlformats.org/officeDocument/2006/relationships/image" Target="../media/image8750.png"/><Relationship Id="rId891" Type="http://schemas.openxmlformats.org/officeDocument/2006/relationships/customXml" Target="../ink/ink9682.xml"/><Relationship Id="rId905" Type="http://schemas.openxmlformats.org/officeDocument/2006/relationships/customXml" Target="../ink/ink9689.xml"/><Relationship Id="rId989" Type="http://schemas.openxmlformats.org/officeDocument/2006/relationships/customXml" Target="../ink/ink9731.xml"/><Relationship Id="rId34" Type="http://schemas.openxmlformats.org/officeDocument/2006/relationships/customXml" Target="../ink/ink9252.xml"/><Relationship Id="rId544" Type="http://schemas.openxmlformats.org/officeDocument/2006/relationships/customXml" Target="../ink/ink9508.xml"/><Relationship Id="rId751" Type="http://schemas.openxmlformats.org/officeDocument/2006/relationships/customXml" Target="../ink/ink9612.xml"/><Relationship Id="rId849" Type="http://schemas.openxmlformats.org/officeDocument/2006/relationships/customXml" Target="../ink/ink9661.xml"/><Relationship Id="rId1174" Type="http://schemas.openxmlformats.org/officeDocument/2006/relationships/image" Target="../media/image2188.png"/><Relationship Id="rId183" Type="http://schemas.openxmlformats.org/officeDocument/2006/relationships/image" Target="../media/image5590.png"/><Relationship Id="rId390" Type="http://schemas.openxmlformats.org/officeDocument/2006/relationships/customXml" Target="../ink/ink9430.xml"/><Relationship Id="rId404" Type="http://schemas.openxmlformats.org/officeDocument/2006/relationships/customXml" Target="../ink/ink9437.xml"/><Relationship Id="rId611" Type="http://schemas.openxmlformats.org/officeDocument/2006/relationships/image" Target="../media/image1443.png"/><Relationship Id="rId1034" Type="http://schemas.openxmlformats.org/officeDocument/2006/relationships/image" Target="../media/image2125.png"/><Relationship Id="rId1241" Type="http://schemas.openxmlformats.org/officeDocument/2006/relationships/customXml" Target="../ink/ink9857.xml"/><Relationship Id="rId250" Type="http://schemas.openxmlformats.org/officeDocument/2006/relationships/customXml" Target="../ink/ink9360.xml"/><Relationship Id="rId488" Type="http://schemas.openxmlformats.org/officeDocument/2006/relationships/customXml" Target="../ink/ink9480.xml"/><Relationship Id="rId695" Type="http://schemas.openxmlformats.org/officeDocument/2006/relationships/image" Target="../media/image1519.png"/><Relationship Id="rId709" Type="http://schemas.openxmlformats.org/officeDocument/2006/relationships/image" Target="../media/image1529.png"/><Relationship Id="rId916" Type="http://schemas.openxmlformats.org/officeDocument/2006/relationships/image" Target="../media/image2069.png"/><Relationship Id="rId1101" Type="http://schemas.openxmlformats.org/officeDocument/2006/relationships/customXml" Target="../ink/ink9787.xml"/><Relationship Id="rId45" Type="http://schemas.openxmlformats.org/officeDocument/2006/relationships/image" Target="../media/image25910.png"/><Relationship Id="rId110" Type="http://schemas.openxmlformats.org/officeDocument/2006/relationships/customXml" Target="../ink/ink9290.xml"/><Relationship Id="rId348" Type="http://schemas.openxmlformats.org/officeDocument/2006/relationships/customXml" Target="../ink/ink9409.xml"/><Relationship Id="rId555" Type="http://schemas.openxmlformats.org/officeDocument/2006/relationships/image" Target="../media/image10460.png"/><Relationship Id="rId762" Type="http://schemas.openxmlformats.org/officeDocument/2006/relationships/image" Target="../media/image1715.png"/><Relationship Id="rId1185" Type="http://schemas.openxmlformats.org/officeDocument/2006/relationships/customXml" Target="../ink/ink9829.xml"/><Relationship Id="rId194" Type="http://schemas.openxmlformats.org/officeDocument/2006/relationships/customXml" Target="../ink/ink9332.xml"/><Relationship Id="rId208" Type="http://schemas.openxmlformats.org/officeDocument/2006/relationships/customXml" Target="../ink/ink9339.xml"/><Relationship Id="rId415" Type="http://schemas.openxmlformats.org/officeDocument/2006/relationships/image" Target="../media/image9360.png"/><Relationship Id="rId622" Type="http://schemas.openxmlformats.org/officeDocument/2006/relationships/customXml" Target="../ink/ink9547.xml"/><Relationship Id="rId1045" Type="http://schemas.openxmlformats.org/officeDocument/2006/relationships/customXml" Target="../ink/ink9759.xml"/><Relationship Id="rId1252" Type="http://schemas.openxmlformats.org/officeDocument/2006/relationships/image" Target="../media/image2227.png"/><Relationship Id="rId261" Type="http://schemas.openxmlformats.org/officeDocument/2006/relationships/image" Target="../media/image7190.png"/><Relationship Id="rId499" Type="http://schemas.openxmlformats.org/officeDocument/2006/relationships/image" Target="../media/image9980.png"/><Relationship Id="rId927" Type="http://schemas.openxmlformats.org/officeDocument/2006/relationships/customXml" Target="../ink/ink9700.xml"/><Relationship Id="rId1112" Type="http://schemas.openxmlformats.org/officeDocument/2006/relationships/image" Target="../media/image2157.png"/><Relationship Id="rId56" Type="http://schemas.openxmlformats.org/officeDocument/2006/relationships/customXml" Target="../ink/ink9263.xml"/><Relationship Id="rId359" Type="http://schemas.openxmlformats.org/officeDocument/2006/relationships/image" Target="../media/image8870.png"/><Relationship Id="rId566" Type="http://schemas.openxmlformats.org/officeDocument/2006/relationships/customXml" Target="../ink/ink9519.xml"/><Relationship Id="rId773" Type="http://schemas.openxmlformats.org/officeDocument/2006/relationships/customXml" Target="../ink/ink9623.xml"/><Relationship Id="rId1196" Type="http://schemas.openxmlformats.org/officeDocument/2006/relationships/image" Target="../media/image2199.png"/><Relationship Id="rId121" Type="http://schemas.openxmlformats.org/officeDocument/2006/relationships/image" Target="../media/image5170.png"/><Relationship Id="rId219" Type="http://schemas.openxmlformats.org/officeDocument/2006/relationships/image" Target="../media/image6760.png"/><Relationship Id="rId426" Type="http://schemas.openxmlformats.org/officeDocument/2006/relationships/customXml" Target="../ink/ink9449.xml"/><Relationship Id="rId633" Type="http://schemas.openxmlformats.org/officeDocument/2006/relationships/image" Target="../media/image1456.png"/><Relationship Id="rId980" Type="http://schemas.openxmlformats.org/officeDocument/2006/relationships/image" Target="../media/image2100.png"/><Relationship Id="rId1056" Type="http://schemas.openxmlformats.org/officeDocument/2006/relationships/image" Target="../media/image2053.png"/><Relationship Id="rId1263" Type="http://schemas.openxmlformats.org/officeDocument/2006/relationships/customXml" Target="../ink/ink9868.xml"/><Relationship Id="rId840" Type="http://schemas.openxmlformats.org/officeDocument/2006/relationships/image" Target="../media/image1817.png"/><Relationship Id="rId938" Type="http://schemas.openxmlformats.org/officeDocument/2006/relationships/image" Target="../media/image2080.png"/><Relationship Id="rId67" Type="http://schemas.openxmlformats.org/officeDocument/2006/relationships/image" Target="../media/image27010.png"/><Relationship Id="rId272" Type="http://schemas.openxmlformats.org/officeDocument/2006/relationships/customXml" Target="../ink/ink9371.xml"/><Relationship Id="rId577" Type="http://schemas.openxmlformats.org/officeDocument/2006/relationships/image" Target="../media/image10580.png"/><Relationship Id="rId700" Type="http://schemas.openxmlformats.org/officeDocument/2006/relationships/customXml" Target="../ink/ink9586.xml"/><Relationship Id="rId1123" Type="http://schemas.openxmlformats.org/officeDocument/2006/relationships/customXml" Target="../ink/ink9798.xml"/><Relationship Id="rId132" Type="http://schemas.openxmlformats.org/officeDocument/2006/relationships/customXml" Target="../ink/ink9301.xml"/><Relationship Id="rId784" Type="http://schemas.openxmlformats.org/officeDocument/2006/relationships/image" Target="../media/image1735.png"/><Relationship Id="rId991" Type="http://schemas.openxmlformats.org/officeDocument/2006/relationships/customXml" Target="../ink/ink9732.xml"/><Relationship Id="rId1067" Type="http://schemas.openxmlformats.org/officeDocument/2006/relationships/customXml" Target="../ink/ink9770.xml"/><Relationship Id="rId437" Type="http://schemas.openxmlformats.org/officeDocument/2006/relationships/image" Target="../media/image9640.png"/><Relationship Id="rId644" Type="http://schemas.openxmlformats.org/officeDocument/2006/relationships/customXml" Target="../ink/ink9558.xml"/><Relationship Id="rId851" Type="http://schemas.openxmlformats.org/officeDocument/2006/relationships/customXml" Target="../ink/ink9662.xml"/><Relationship Id="rId1274" Type="http://schemas.openxmlformats.org/officeDocument/2006/relationships/image" Target="../media/image2238.png"/><Relationship Id="rId283" Type="http://schemas.openxmlformats.org/officeDocument/2006/relationships/image" Target="../media/image7320.png"/><Relationship Id="rId490" Type="http://schemas.openxmlformats.org/officeDocument/2006/relationships/customXml" Target="../ink/ink9481.xml"/><Relationship Id="rId504" Type="http://schemas.openxmlformats.org/officeDocument/2006/relationships/customXml" Target="../ink/ink9488.xml"/><Relationship Id="rId711" Type="http://schemas.openxmlformats.org/officeDocument/2006/relationships/image" Target="../media/image1533.png"/><Relationship Id="rId949" Type="http://schemas.openxmlformats.org/officeDocument/2006/relationships/customXml" Target="../ink/ink9711.xml"/><Relationship Id="rId1134" Type="http://schemas.openxmlformats.org/officeDocument/2006/relationships/image" Target="../media/image2168.png"/><Relationship Id="rId78" Type="http://schemas.openxmlformats.org/officeDocument/2006/relationships/customXml" Target="../ink/ink9274.xml"/><Relationship Id="rId143" Type="http://schemas.openxmlformats.org/officeDocument/2006/relationships/image" Target="../media/image5280.png"/><Relationship Id="rId350" Type="http://schemas.openxmlformats.org/officeDocument/2006/relationships/customXml" Target="../ink/ink9410.xml"/><Relationship Id="rId588" Type="http://schemas.openxmlformats.org/officeDocument/2006/relationships/customXml" Target="../ink/ink9530.xml"/><Relationship Id="rId795" Type="http://schemas.openxmlformats.org/officeDocument/2006/relationships/customXml" Target="../ink/ink9634.xml"/><Relationship Id="rId809" Type="http://schemas.openxmlformats.org/officeDocument/2006/relationships/customXml" Target="../ink/ink9641.xml"/><Relationship Id="rId1201" Type="http://schemas.openxmlformats.org/officeDocument/2006/relationships/customXml" Target="../ink/ink9837.xml"/><Relationship Id="rId9" Type="http://schemas.openxmlformats.org/officeDocument/2006/relationships/image" Target="../media/image24110.png"/><Relationship Id="rId210" Type="http://schemas.openxmlformats.org/officeDocument/2006/relationships/customXml" Target="../ink/ink9340.xml"/><Relationship Id="rId448" Type="http://schemas.openxmlformats.org/officeDocument/2006/relationships/customXml" Target="../ink/ink9460.xml"/><Relationship Id="rId655" Type="http://schemas.openxmlformats.org/officeDocument/2006/relationships/image" Target="../media/image1488.png"/><Relationship Id="rId862" Type="http://schemas.openxmlformats.org/officeDocument/2006/relationships/image" Target="../media/image1872.png"/><Relationship Id="rId1078" Type="http://schemas.openxmlformats.org/officeDocument/2006/relationships/image" Target="../media/image2064.png"/><Relationship Id="rId1285" Type="http://schemas.openxmlformats.org/officeDocument/2006/relationships/customXml" Target="../ink/ink9879.xml"/><Relationship Id="rId294" Type="http://schemas.openxmlformats.org/officeDocument/2006/relationships/customXml" Target="../ink/ink9382.xml"/><Relationship Id="rId308" Type="http://schemas.openxmlformats.org/officeDocument/2006/relationships/customXml" Target="../ink/ink9389.xml"/><Relationship Id="rId515" Type="http://schemas.openxmlformats.org/officeDocument/2006/relationships/image" Target="../media/image10240.png"/><Relationship Id="rId722" Type="http://schemas.openxmlformats.org/officeDocument/2006/relationships/image" Target="../media/image1663.png"/><Relationship Id="rId1145" Type="http://schemas.openxmlformats.org/officeDocument/2006/relationships/customXml" Target="../ink/ink9809.xml"/><Relationship Id="rId89" Type="http://schemas.openxmlformats.org/officeDocument/2006/relationships/image" Target="../media/image2920.png"/><Relationship Id="rId154" Type="http://schemas.openxmlformats.org/officeDocument/2006/relationships/customXml" Target="../ink/ink9312.xml"/><Relationship Id="rId361" Type="http://schemas.openxmlformats.org/officeDocument/2006/relationships/image" Target="../media/image8880.png"/><Relationship Id="rId599" Type="http://schemas.openxmlformats.org/officeDocument/2006/relationships/image" Target="../media/image14350.png"/><Relationship Id="rId1005" Type="http://schemas.openxmlformats.org/officeDocument/2006/relationships/customXml" Target="../ink/ink9739.xml"/><Relationship Id="rId1212" Type="http://schemas.openxmlformats.org/officeDocument/2006/relationships/image" Target="../media/image2207.png"/><Relationship Id="rId459" Type="http://schemas.openxmlformats.org/officeDocument/2006/relationships/image" Target="../media/image9760.png"/><Relationship Id="rId666" Type="http://schemas.openxmlformats.org/officeDocument/2006/relationships/customXml" Target="../ink/ink9569.xml"/><Relationship Id="rId873" Type="http://schemas.openxmlformats.org/officeDocument/2006/relationships/customXml" Target="../ink/ink9673.xml"/><Relationship Id="rId1089" Type="http://schemas.openxmlformats.org/officeDocument/2006/relationships/customXml" Target="../ink/ink9781.xml"/><Relationship Id="rId16" Type="http://schemas.openxmlformats.org/officeDocument/2006/relationships/customXml" Target="../ink/ink9243.xml"/><Relationship Id="rId221" Type="http://schemas.openxmlformats.org/officeDocument/2006/relationships/image" Target="../media/image6810.png"/><Relationship Id="rId319" Type="http://schemas.openxmlformats.org/officeDocument/2006/relationships/image" Target="../media/image8490.png"/><Relationship Id="rId526" Type="http://schemas.openxmlformats.org/officeDocument/2006/relationships/customXml" Target="../ink/ink9499.xml"/><Relationship Id="rId1156" Type="http://schemas.openxmlformats.org/officeDocument/2006/relationships/image" Target="../media/image2179.png"/><Relationship Id="rId733" Type="http://schemas.openxmlformats.org/officeDocument/2006/relationships/customXml" Target="../ink/ink9603.xml"/><Relationship Id="rId940" Type="http://schemas.openxmlformats.org/officeDocument/2006/relationships/image" Target="../media/image2081.png"/><Relationship Id="rId1016" Type="http://schemas.openxmlformats.org/officeDocument/2006/relationships/image" Target="../media/image2116.png"/><Relationship Id="rId165" Type="http://schemas.openxmlformats.org/officeDocument/2006/relationships/image" Target="../media/image5450.png"/><Relationship Id="rId372" Type="http://schemas.openxmlformats.org/officeDocument/2006/relationships/customXml" Target="../ink/ink9421.xml"/><Relationship Id="rId677" Type="http://schemas.openxmlformats.org/officeDocument/2006/relationships/image" Target="../media/image1507.png"/><Relationship Id="rId800" Type="http://schemas.openxmlformats.org/officeDocument/2006/relationships/image" Target="../media/image1745.png"/><Relationship Id="rId1223" Type="http://schemas.openxmlformats.org/officeDocument/2006/relationships/customXml" Target="../ink/ink9848.xml"/><Relationship Id="rId232" Type="http://schemas.openxmlformats.org/officeDocument/2006/relationships/customXml" Target="../ink/ink9351.xml"/><Relationship Id="rId884" Type="http://schemas.openxmlformats.org/officeDocument/2006/relationships/image" Target="../media/image19650.png"/><Relationship Id="rId27" Type="http://schemas.openxmlformats.org/officeDocument/2006/relationships/image" Target="../media/image25010.png"/><Relationship Id="rId537" Type="http://schemas.openxmlformats.org/officeDocument/2006/relationships/image" Target="../media/image10360.png"/><Relationship Id="rId744" Type="http://schemas.openxmlformats.org/officeDocument/2006/relationships/image" Target="../media/image1692.png"/><Relationship Id="rId951" Type="http://schemas.openxmlformats.org/officeDocument/2006/relationships/customXml" Target="../ink/ink9712.xml"/><Relationship Id="rId1167" Type="http://schemas.openxmlformats.org/officeDocument/2006/relationships/customXml" Target="../ink/ink9820.xml"/><Relationship Id="rId80" Type="http://schemas.openxmlformats.org/officeDocument/2006/relationships/customXml" Target="../ink/ink9275.xml"/><Relationship Id="rId176" Type="http://schemas.openxmlformats.org/officeDocument/2006/relationships/customXml" Target="../ink/ink9323.xml"/><Relationship Id="rId383" Type="http://schemas.openxmlformats.org/officeDocument/2006/relationships/image" Target="../media/image9040.png"/><Relationship Id="rId590" Type="http://schemas.openxmlformats.org/officeDocument/2006/relationships/customXml" Target="../ink/ink9531.xml"/><Relationship Id="rId604" Type="http://schemas.openxmlformats.org/officeDocument/2006/relationships/customXml" Target="../ink/ink9538.xml"/><Relationship Id="rId811" Type="http://schemas.openxmlformats.org/officeDocument/2006/relationships/customXml" Target="../ink/ink9642.xml"/><Relationship Id="rId1027" Type="http://schemas.openxmlformats.org/officeDocument/2006/relationships/customXml" Target="../ink/ink9750.xml"/><Relationship Id="rId1234" Type="http://schemas.openxmlformats.org/officeDocument/2006/relationships/image" Target="../media/image2218.png"/><Relationship Id="rId243" Type="http://schemas.openxmlformats.org/officeDocument/2006/relationships/image" Target="../media/image6920.png"/><Relationship Id="rId450" Type="http://schemas.openxmlformats.org/officeDocument/2006/relationships/customXml" Target="../ink/ink9461.xml"/><Relationship Id="rId688" Type="http://schemas.openxmlformats.org/officeDocument/2006/relationships/customXml" Target="../ink/ink9580.xml"/><Relationship Id="rId895" Type="http://schemas.openxmlformats.org/officeDocument/2006/relationships/customXml" Target="../ink/ink9684.xml"/><Relationship Id="rId909" Type="http://schemas.openxmlformats.org/officeDocument/2006/relationships/customXml" Target="../ink/ink9691.xml"/><Relationship Id="rId1080" Type="http://schemas.openxmlformats.org/officeDocument/2006/relationships/image" Target="../media/image2065.png"/><Relationship Id="rId38" Type="http://schemas.openxmlformats.org/officeDocument/2006/relationships/customXml" Target="../ink/ink9254.xml"/><Relationship Id="rId103" Type="http://schemas.openxmlformats.org/officeDocument/2006/relationships/image" Target="../media/image2990.png"/><Relationship Id="rId310" Type="http://schemas.openxmlformats.org/officeDocument/2006/relationships/customXml" Target="../ink/ink9390.xml"/><Relationship Id="rId548" Type="http://schemas.openxmlformats.org/officeDocument/2006/relationships/customXml" Target="../ink/ink9510.xml"/><Relationship Id="rId755" Type="http://schemas.openxmlformats.org/officeDocument/2006/relationships/customXml" Target="../ink/ink9614.xml"/><Relationship Id="rId962" Type="http://schemas.openxmlformats.org/officeDocument/2006/relationships/image" Target="../media/image2091.png"/><Relationship Id="rId1178" Type="http://schemas.openxmlformats.org/officeDocument/2006/relationships/image" Target="../media/image2190.png"/><Relationship Id="rId91" Type="http://schemas.openxmlformats.org/officeDocument/2006/relationships/image" Target="../media/image2930.png"/><Relationship Id="rId187" Type="http://schemas.openxmlformats.org/officeDocument/2006/relationships/image" Target="../media/image5610.png"/><Relationship Id="rId394" Type="http://schemas.openxmlformats.org/officeDocument/2006/relationships/customXml" Target="../ink/ink9432.xml"/><Relationship Id="rId408" Type="http://schemas.openxmlformats.org/officeDocument/2006/relationships/customXml" Target="../ink/ink9439.xml"/><Relationship Id="rId615" Type="http://schemas.openxmlformats.org/officeDocument/2006/relationships/image" Target="../media/image1445.png"/><Relationship Id="rId822" Type="http://schemas.openxmlformats.org/officeDocument/2006/relationships/image" Target="../media/image17940.png"/><Relationship Id="rId1038" Type="http://schemas.openxmlformats.org/officeDocument/2006/relationships/image" Target="../media/image2127.png"/><Relationship Id="rId1245" Type="http://schemas.openxmlformats.org/officeDocument/2006/relationships/customXml" Target="../ink/ink9859.xml"/><Relationship Id="rId254" Type="http://schemas.openxmlformats.org/officeDocument/2006/relationships/customXml" Target="../ink/ink9362.xml"/><Relationship Id="rId699" Type="http://schemas.openxmlformats.org/officeDocument/2006/relationships/image" Target="../media/image1524.png"/><Relationship Id="rId1091" Type="http://schemas.openxmlformats.org/officeDocument/2006/relationships/customXml" Target="../ink/ink9782.xml"/><Relationship Id="rId1105" Type="http://schemas.openxmlformats.org/officeDocument/2006/relationships/customXml" Target="../ink/ink9789.xml"/><Relationship Id="rId49" Type="http://schemas.openxmlformats.org/officeDocument/2006/relationships/image" Target="../media/image26110.png"/><Relationship Id="rId114" Type="http://schemas.openxmlformats.org/officeDocument/2006/relationships/customXml" Target="../ink/ink9292.xml"/><Relationship Id="rId461" Type="http://schemas.openxmlformats.org/officeDocument/2006/relationships/image" Target="../media/image9770.png"/><Relationship Id="rId559" Type="http://schemas.openxmlformats.org/officeDocument/2006/relationships/image" Target="../media/image10480.png"/><Relationship Id="rId766" Type="http://schemas.openxmlformats.org/officeDocument/2006/relationships/image" Target="../media/image1717.png"/><Relationship Id="rId1189" Type="http://schemas.openxmlformats.org/officeDocument/2006/relationships/customXml" Target="../ink/ink9831.xml"/><Relationship Id="rId198" Type="http://schemas.openxmlformats.org/officeDocument/2006/relationships/customXml" Target="../ink/ink9334.xml"/><Relationship Id="rId321" Type="http://schemas.openxmlformats.org/officeDocument/2006/relationships/image" Target="../media/image8510.png"/><Relationship Id="rId419" Type="http://schemas.openxmlformats.org/officeDocument/2006/relationships/image" Target="../media/image9380.png"/><Relationship Id="rId626" Type="http://schemas.openxmlformats.org/officeDocument/2006/relationships/customXml" Target="../ink/ink9549.xml"/><Relationship Id="rId973" Type="http://schemas.openxmlformats.org/officeDocument/2006/relationships/customXml" Target="../ink/ink9723.xml"/><Relationship Id="rId1049" Type="http://schemas.openxmlformats.org/officeDocument/2006/relationships/customXml" Target="../ink/ink9761.xml"/><Relationship Id="rId1256" Type="http://schemas.openxmlformats.org/officeDocument/2006/relationships/image" Target="../media/image2229.png"/><Relationship Id="rId833" Type="http://schemas.openxmlformats.org/officeDocument/2006/relationships/customXml" Target="../ink/ink9653.xml"/><Relationship Id="rId1116" Type="http://schemas.openxmlformats.org/officeDocument/2006/relationships/image" Target="../media/image2159.png"/><Relationship Id="rId265" Type="http://schemas.openxmlformats.org/officeDocument/2006/relationships/image" Target="../media/image7220.png"/><Relationship Id="rId472" Type="http://schemas.openxmlformats.org/officeDocument/2006/relationships/customXml" Target="../ink/ink9472.xml"/><Relationship Id="rId900" Type="http://schemas.openxmlformats.org/officeDocument/2006/relationships/image" Target="../media/image19740.png"/><Relationship Id="rId125" Type="http://schemas.openxmlformats.org/officeDocument/2006/relationships/image" Target="../media/image5190.png"/><Relationship Id="rId332" Type="http://schemas.openxmlformats.org/officeDocument/2006/relationships/customXml" Target="../ink/ink9401.xml"/><Relationship Id="rId777" Type="http://schemas.openxmlformats.org/officeDocument/2006/relationships/customXml" Target="../ink/ink9625.xml"/><Relationship Id="rId984" Type="http://schemas.openxmlformats.org/officeDocument/2006/relationships/image" Target="../media/image2102.png"/><Relationship Id="rId637" Type="http://schemas.openxmlformats.org/officeDocument/2006/relationships/image" Target="../media/image1458.png"/><Relationship Id="rId844" Type="http://schemas.openxmlformats.org/officeDocument/2006/relationships/image" Target="../media/image1818.png"/><Relationship Id="rId1267" Type="http://schemas.openxmlformats.org/officeDocument/2006/relationships/customXml" Target="../ink/ink9870.xml"/><Relationship Id="rId276" Type="http://schemas.openxmlformats.org/officeDocument/2006/relationships/customXml" Target="../ink/ink9373.xml"/><Relationship Id="rId483" Type="http://schemas.openxmlformats.org/officeDocument/2006/relationships/image" Target="../media/image9890.png"/><Relationship Id="rId690" Type="http://schemas.openxmlformats.org/officeDocument/2006/relationships/customXml" Target="../ink/ink9581.xml"/><Relationship Id="rId704" Type="http://schemas.openxmlformats.org/officeDocument/2006/relationships/customXml" Target="../ink/ink9588.xml"/><Relationship Id="rId911" Type="http://schemas.openxmlformats.org/officeDocument/2006/relationships/customXml" Target="../ink/ink9692.xml"/><Relationship Id="rId1127" Type="http://schemas.openxmlformats.org/officeDocument/2006/relationships/customXml" Target="../ink/ink9800.xml"/><Relationship Id="rId40" Type="http://schemas.openxmlformats.org/officeDocument/2006/relationships/customXml" Target="../ink/ink9255.xml"/><Relationship Id="rId136" Type="http://schemas.openxmlformats.org/officeDocument/2006/relationships/customXml" Target="../ink/ink9303.xml"/><Relationship Id="rId343" Type="http://schemas.openxmlformats.org/officeDocument/2006/relationships/image" Target="../media/image8780.png"/><Relationship Id="rId550" Type="http://schemas.openxmlformats.org/officeDocument/2006/relationships/customXml" Target="../ink/ink9511.xml"/><Relationship Id="rId788" Type="http://schemas.openxmlformats.org/officeDocument/2006/relationships/image" Target="../media/image1737.png"/><Relationship Id="rId995" Type="http://schemas.openxmlformats.org/officeDocument/2006/relationships/customXml" Target="../ink/ink9734.xml"/><Relationship Id="rId1180" Type="http://schemas.openxmlformats.org/officeDocument/2006/relationships/image" Target="../media/image2191.png"/><Relationship Id="rId203" Type="http://schemas.openxmlformats.org/officeDocument/2006/relationships/image" Target="../media/image6680.png"/><Relationship Id="rId648" Type="http://schemas.openxmlformats.org/officeDocument/2006/relationships/customXml" Target="../ink/ink9560.xml"/><Relationship Id="rId855" Type="http://schemas.openxmlformats.org/officeDocument/2006/relationships/customXml" Target="../ink/ink9664.xml"/><Relationship Id="rId1040" Type="http://schemas.openxmlformats.org/officeDocument/2006/relationships/image" Target="../media/image2128.png"/><Relationship Id="rId1278" Type="http://schemas.openxmlformats.org/officeDocument/2006/relationships/image" Target="../media/image2240.png"/><Relationship Id="rId287" Type="http://schemas.openxmlformats.org/officeDocument/2006/relationships/image" Target="../media/image7370.png"/><Relationship Id="rId410" Type="http://schemas.openxmlformats.org/officeDocument/2006/relationships/customXml" Target="../ink/ink9440.xml"/><Relationship Id="rId494" Type="http://schemas.openxmlformats.org/officeDocument/2006/relationships/customXml" Target="../ink/ink9483.xml"/><Relationship Id="rId508" Type="http://schemas.openxmlformats.org/officeDocument/2006/relationships/customXml" Target="../ink/ink9490.xml"/><Relationship Id="rId715" Type="http://schemas.openxmlformats.org/officeDocument/2006/relationships/customXml" Target="../ink/ink9594.xml"/><Relationship Id="rId922" Type="http://schemas.openxmlformats.org/officeDocument/2006/relationships/image" Target="../media/image2072.png"/><Relationship Id="rId1138" Type="http://schemas.openxmlformats.org/officeDocument/2006/relationships/image" Target="../media/image2170.png"/><Relationship Id="rId147" Type="http://schemas.openxmlformats.org/officeDocument/2006/relationships/image" Target="../media/image5300.png"/><Relationship Id="rId354" Type="http://schemas.openxmlformats.org/officeDocument/2006/relationships/customXml" Target="../ink/ink9412.xml"/><Relationship Id="rId799" Type="http://schemas.openxmlformats.org/officeDocument/2006/relationships/customXml" Target="../ink/ink9636.xml"/><Relationship Id="rId1191" Type="http://schemas.openxmlformats.org/officeDocument/2006/relationships/customXml" Target="../ink/ink9832.xml"/><Relationship Id="rId1205" Type="http://schemas.openxmlformats.org/officeDocument/2006/relationships/customXml" Target="../ink/ink9839.xml"/><Relationship Id="rId51" Type="http://schemas.openxmlformats.org/officeDocument/2006/relationships/image" Target="../media/image26210.png"/><Relationship Id="rId561" Type="http://schemas.openxmlformats.org/officeDocument/2006/relationships/image" Target="../media/image10490.png"/><Relationship Id="rId659" Type="http://schemas.openxmlformats.org/officeDocument/2006/relationships/image" Target="../media/image1494.png"/><Relationship Id="rId866" Type="http://schemas.openxmlformats.org/officeDocument/2006/relationships/image" Target="../media/image1874.png"/><Relationship Id="rId1289" Type="http://schemas.openxmlformats.org/officeDocument/2006/relationships/customXml" Target="../ink/ink9881.xml"/><Relationship Id="rId214" Type="http://schemas.openxmlformats.org/officeDocument/2006/relationships/customXml" Target="../ink/ink9342.xml"/><Relationship Id="rId298" Type="http://schemas.openxmlformats.org/officeDocument/2006/relationships/customXml" Target="../ink/ink9384.xml"/><Relationship Id="rId421" Type="http://schemas.openxmlformats.org/officeDocument/2006/relationships/image" Target="../media/image9390.png"/><Relationship Id="rId519" Type="http://schemas.openxmlformats.org/officeDocument/2006/relationships/image" Target="../media/image10260.png"/><Relationship Id="rId1051" Type="http://schemas.openxmlformats.org/officeDocument/2006/relationships/customXml" Target="../ink/ink9762.xml"/><Relationship Id="rId1149" Type="http://schemas.openxmlformats.org/officeDocument/2006/relationships/customXml" Target="../ink/ink9811.xml"/><Relationship Id="rId158" Type="http://schemas.openxmlformats.org/officeDocument/2006/relationships/customXml" Target="../ink/ink9314.xml"/><Relationship Id="rId726" Type="http://schemas.openxmlformats.org/officeDocument/2006/relationships/image" Target="../media/image1665.png"/><Relationship Id="rId933" Type="http://schemas.openxmlformats.org/officeDocument/2006/relationships/customXml" Target="../ink/ink9703.xml"/><Relationship Id="rId1009" Type="http://schemas.openxmlformats.org/officeDocument/2006/relationships/customXml" Target="../ink/ink9741.xml"/><Relationship Id="rId62" Type="http://schemas.openxmlformats.org/officeDocument/2006/relationships/customXml" Target="../ink/ink9266.xml"/><Relationship Id="rId365" Type="http://schemas.openxmlformats.org/officeDocument/2006/relationships/image" Target="../media/image8910.png"/><Relationship Id="rId572" Type="http://schemas.openxmlformats.org/officeDocument/2006/relationships/customXml" Target="../ink/ink9522.xml"/><Relationship Id="rId1216" Type="http://schemas.openxmlformats.org/officeDocument/2006/relationships/image" Target="../media/image2209.png"/><Relationship Id="rId225" Type="http://schemas.openxmlformats.org/officeDocument/2006/relationships/image" Target="../media/image6830.png"/><Relationship Id="rId432" Type="http://schemas.openxmlformats.org/officeDocument/2006/relationships/customXml" Target="../ink/ink9452.xml"/><Relationship Id="rId877" Type="http://schemas.openxmlformats.org/officeDocument/2006/relationships/customXml" Target="../ink/ink9675.xml"/><Relationship Id="rId1062" Type="http://schemas.openxmlformats.org/officeDocument/2006/relationships/image" Target="../media/image2056.png"/><Relationship Id="rId737" Type="http://schemas.openxmlformats.org/officeDocument/2006/relationships/customXml" Target="../ink/ink9605.xml"/><Relationship Id="rId944" Type="http://schemas.openxmlformats.org/officeDocument/2006/relationships/image" Target="../media/image19970.png"/><Relationship Id="rId73" Type="http://schemas.openxmlformats.org/officeDocument/2006/relationships/image" Target="../media/image27910.png"/><Relationship Id="rId169" Type="http://schemas.openxmlformats.org/officeDocument/2006/relationships/image" Target="../media/image5470.png"/><Relationship Id="rId376" Type="http://schemas.openxmlformats.org/officeDocument/2006/relationships/customXml" Target="../ink/ink9423.xml"/><Relationship Id="rId583" Type="http://schemas.openxmlformats.org/officeDocument/2006/relationships/image" Target="../media/image14070.png"/><Relationship Id="rId790" Type="http://schemas.openxmlformats.org/officeDocument/2006/relationships/image" Target="../media/image1738.png"/><Relationship Id="rId804" Type="http://schemas.openxmlformats.org/officeDocument/2006/relationships/image" Target="../media/image1747.png"/><Relationship Id="rId1227" Type="http://schemas.openxmlformats.org/officeDocument/2006/relationships/customXml" Target="../ink/ink9850.xml"/><Relationship Id="rId4" Type="http://schemas.openxmlformats.org/officeDocument/2006/relationships/customXml" Target="../ink/ink9237.xml"/><Relationship Id="rId236" Type="http://schemas.openxmlformats.org/officeDocument/2006/relationships/customXml" Target="../ink/ink9353.xml"/><Relationship Id="rId443" Type="http://schemas.openxmlformats.org/officeDocument/2006/relationships/image" Target="../media/image9670.png"/><Relationship Id="rId650" Type="http://schemas.openxmlformats.org/officeDocument/2006/relationships/customXml" Target="../ink/ink9561.xml"/><Relationship Id="rId888" Type="http://schemas.openxmlformats.org/officeDocument/2006/relationships/image" Target="../media/image19670.png"/><Relationship Id="rId1073" Type="http://schemas.openxmlformats.org/officeDocument/2006/relationships/customXml" Target="../ink/ink9773.xml"/><Relationship Id="rId1280" Type="http://schemas.openxmlformats.org/officeDocument/2006/relationships/image" Target="../media/image2241.png"/><Relationship Id="rId303" Type="http://schemas.openxmlformats.org/officeDocument/2006/relationships/image" Target="../media/image7810.png"/><Relationship Id="rId748" Type="http://schemas.openxmlformats.org/officeDocument/2006/relationships/image" Target="../media/image1694.png"/><Relationship Id="rId955" Type="http://schemas.openxmlformats.org/officeDocument/2006/relationships/customXml" Target="../ink/ink9714.xml"/><Relationship Id="rId1140" Type="http://schemas.openxmlformats.org/officeDocument/2006/relationships/image" Target="../media/image2171.png"/><Relationship Id="rId84" Type="http://schemas.openxmlformats.org/officeDocument/2006/relationships/customXml" Target="../ink/ink9277.xml"/><Relationship Id="rId387" Type="http://schemas.openxmlformats.org/officeDocument/2006/relationships/image" Target="../media/image9060.png"/><Relationship Id="rId510" Type="http://schemas.openxmlformats.org/officeDocument/2006/relationships/customXml" Target="../ink/ink9491.xml"/><Relationship Id="rId594" Type="http://schemas.openxmlformats.org/officeDocument/2006/relationships/customXml" Target="../ink/ink9533.xml"/><Relationship Id="rId608" Type="http://schemas.openxmlformats.org/officeDocument/2006/relationships/customXml" Target="../ink/ink9540.xml"/><Relationship Id="rId815" Type="http://schemas.openxmlformats.org/officeDocument/2006/relationships/customXml" Target="../ink/ink9644.xml"/><Relationship Id="rId1238" Type="http://schemas.openxmlformats.org/officeDocument/2006/relationships/image" Target="../media/image2220.png"/><Relationship Id="rId247" Type="http://schemas.openxmlformats.org/officeDocument/2006/relationships/image" Target="../media/image7080.png"/><Relationship Id="rId899" Type="http://schemas.openxmlformats.org/officeDocument/2006/relationships/customXml" Target="../ink/ink9686.xml"/><Relationship Id="rId1000" Type="http://schemas.openxmlformats.org/officeDocument/2006/relationships/image" Target="../media/image2025.png"/><Relationship Id="rId1084" Type="http://schemas.openxmlformats.org/officeDocument/2006/relationships/image" Target="../media/image2143.png"/><Relationship Id="rId107" Type="http://schemas.openxmlformats.org/officeDocument/2006/relationships/image" Target="../media/image3010.png"/><Relationship Id="rId454" Type="http://schemas.openxmlformats.org/officeDocument/2006/relationships/customXml" Target="../ink/ink9463.xml"/><Relationship Id="rId661" Type="http://schemas.openxmlformats.org/officeDocument/2006/relationships/image" Target="../media/image1495.png"/><Relationship Id="rId759" Type="http://schemas.openxmlformats.org/officeDocument/2006/relationships/customXml" Target="../ink/ink9616.xml"/><Relationship Id="rId966" Type="http://schemas.openxmlformats.org/officeDocument/2006/relationships/image" Target="../media/image2093.png"/><Relationship Id="rId11" Type="http://schemas.openxmlformats.org/officeDocument/2006/relationships/image" Target="../media/image24210.png"/><Relationship Id="rId314" Type="http://schemas.openxmlformats.org/officeDocument/2006/relationships/customXml" Target="../ink/ink9392.xml"/><Relationship Id="rId398" Type="http://schemas.openxmlformats.org/officeDocument/2006/relationships/customXml" Target="../ink/ink9434.xml"/><Relationship Id="rId521" Type="http://schemas.openxmlformats.org/officeDocument/2006/relationships/image" Target="../media/image10270.png"/><Relationship Id="rId619" Type="http://schemas.openxmlformats.org/officeDocument/2006/relationships/image" Target="../media/image1447.png"/><Relationship Id="rId1151" Type="http://schemas.openxmlformats.org/officeDocument/2006/relationships/customXml" Target="../ink/ink9812.xml"/><Relationship Id="rId1249" Type="http://schemas.openxmlformats.org/officeDocument/2006/relationships/customXml" Target="../ink/ink9861.xml"/><Relationship Id="rId95" Type="http://schemas.openxmlformats.org/officeDocument/2006/relationships/image" Target="../media/image2950.png"/><Relationship Id="rId160" Type="http://schemas.openxmlformats.org/officeDocument/2006/relationships/customXml" Target="../ink/ink9315.xml"/><Relationship Id="rId826" Type="http://schemas.openxmlformats.org/officeDocument/2006/relationships/image" Target="../media/image17960.png"/><Relationship Id="rId1011" Type="http://schemas.openxmlformats.org/officeDocument/2006/relationships/customXml" Target="../ink/ink9742.xml"/><Relationship Id="rId1109" Type="http://schemas.openxmlformats.org/officeDocument/2006/relationships/customXml" Target="../ink/ink9791.xml"/><Relationship Id="rId258" Type="http://schemas.openxmlformats.org/officeDocument/2006/relationships/customXml" Target="../ink/ink9364.xml"/><Relationship Id="rId465" Type="http://schemas.openxmlformats.org/officeDocument/2006/relationships/image" Target="../media/image9790.png"/><Relationship Id="rId672" Type="http://schemas.openxmlformats.org/officeDocument/2006/relationships/customXml" Target="../ink/ink9572.xml"/><Relationship Id="rId1095" Type="http://schemas.openxmlformats.org/officeDocument/2006/relationships/customXml" Target="../ink/ink9784.xml"/><Relationship Id="rId22" Type="http://schemas.openxmlformats.org/officeDocument/2006/relationships/customXml" Target="../ink/ink9246.xml"/><Relationship Id="rId118" Type="http://schemas.openxmlformats.org/officeDocument/2006/relationships/customXml" Target="../ink/ink9294.xml"/><Relationship Id="rId325" Type="http://schemas.openxmlformats.org/officeDocument/2006/relationships/image" Target="../media/image8530.png"/><Relationship Id="rId532" Type="http://schemas.openxmlformats.org/officeDocument/2006/relationships/customXml" Target="../ink/ink9502.xml"/><Relationship Id="rId977" Type="http://schemas.openxmlformats.org/officeDocument/2006/relationships/customXml" Target="../ink/ink9725.xml"/><Relationship Id="rId1162" Type="http://schemas.openxmlformats.org/officeDocument/2006/relationships/image" Target="../media/image2182.png"/><Relationship Id="rId171" Type="http://schemas.openxmlformats.org/officeDocument/2006/relationships/image" Target="../media/image5480.png"/><Relationship Id="rId837" Type="http://schemas.openxmlformats.org/officeDocument/2006/relationships/customXml" Target="../ink/ink9655.xml"/><Relationship Id="rId1022" Type="http://schemas.openxmlformats.org/officeDocument/2006/relationships/image" Target="../media/image2119.png"/><Relationship Id="rId269" Type="http://schemas.openxmlformats.org/officeDocument/2006/relationships/image" Target="../media/image7240.png"/><Relationship Id="rId476" Type="http://schemas.openxmlformats.org/officeDocument/2006/relationships/customXml" Target="../ink/ink9474.xml"/><Relationship Id="rId683" Type="http://schemas.openxmlformats.org/officeDocument/2006/relationships/image" Target="../media/image1513.png"/><Relationship Id="rId890" Type="http://schemas.openxmlformats.org/officeDocument/2006/relationships/image" Target="../media/image19680.png"/><Relationship Id="rId904" Type="http://schemas.openxmlformats.org/officeDocument/2006/relationships/image" Target="../media/image19760.png"/><Relationship Id="rId33" Type="http://schemas.openxmlformats.org/officeDocument/2006/relationships/image" Target="../media/image25310.png"/><Relationship Id="rId129" Type="http://schemas.openxmlformats.org/officeDocument/2006/relationships/image" Target="../media/image5210.png"/><Relationship Id="rId336" Type="http://schemas.openxmlformats.org/officeDocument/2006/relationships/customXml" Target="../ink/ink9403.xml"/><Relationship Id="rId543" Type="http://schemas.openxmlformats.org/officeDocument/2006/relationships/image" Target="../media/image10390.png"/><Relationship Id="rId988" Type="http://schemas.openxmlformats.org/officeDocument/2006/relationships/image" Target="../media/image2103.png"/><Relationship Id="rId1173" Type="http://schemas.openxmlformats.org/officeDocument/2006/relationships/customXml" Target="../ink/ink9823.xml"/><Relationship Id="rId182" Type="http://schemas.openxmlformats.org/officeDocument/2006/relationships/customXml" Target="../ink/ink9326.xml"/><Relationship Id="rId403" Type="http://schemas.openxmlformats.org/officeDocument/2006/relationships/image" Target="../media/image9290.png"/><Relationship Id="rId750" Type="http://schemas.openxmlformats.org/officeDocument/2006/relationships/image" Target="../media/image1695.png"/><Relationship Id="rId848" Type="http://schemas.openxmlformats.org/officeDocument/2006/relationships/image" Target="../media/image1822.png"/><Relationship Id="rId1033" Type="http://schemas.openxmlformats.org/officeDocument/2006/relationships/customXml" Target="../ink/ink9753.xml"/><Relationship Id="rId487" Type="http://schemas.openxmlformats.org/officeDocument/2006/relationships/image" Target="../media/image9920.png"/><Relationship Id="rId610" Type="http://schemas.openxmlformats.org/officeDocument/2006/relationships/customXml" Target="../ink/ink9541.xml"/><Relationship Id="rId694" Type="http://schemas.openxmlformats.org/officeDocument/2006/relationships/customXml" Target="../ink/ink9583.xml"/><Relationship Id="rId708" Type="http://schemas.openxmlformats.org/officeDocument/2006/relationships/customXml" Target="../ink/ink9590.xml"/><Relationship Id="rId915" Type="http://schemas.openxmlformats.org/officeDocument/2006/relationships/customXml" Target="../ink/ink9694.xml"/><Relationship Id="rId1240" Type="http://schemas.openxmlformats.org/officeDocument/2006/relationships/image" Target="../media/image2221.png"/><Relationship Id="rId347" Type="http://schemas.openxmlformats.org/officeDocument/2006/relationships/image" Target="../media/image8810.png"/><Relationship Id="rId999" Type="http://schemas.openxmlformats.org/officeDocument/2006/relationships/customXml" Target="../ink/ink9736.xml"/><Relationship Id="rId1100" Type="http://schemas.openxmlformats.org/officeDocument/2006/relationships/image" Target="../media/image2151.png"/><Relationship Id="rId1184" Type="http://schemas.openxmlformats.org/officeDocument/2006/relationships/image" Target="../media/image2193.png"/><Relationship Id="rId44" Type="http://schemas.openxmlformats.org/officeDocument/2006/relationships/customXml" Target="../ink/ink9257.xml"/><Relationship Id="rId554" Type="http://schemas.openxmlformats.org/officeDocument/2006/relationships/customXml" Target="../ink/ink9513.xml"/><Relationship Id="rId761" Type="http://schemas.openxmlformats.org/officeDocument/2006/relationships/customXml" Target="../ink/ink9617.xml"/><Relationship Id="rId859" Type="http://schemas.openxmlformats.org/officeDocument/2006/relationships/customXml" Target="../ink/ink9666.xml"/><Relationship Id="rId193" Type="http://schemas.openxmlformats.org/officeDocument/2006/relationships/image" Target="../media/image5640.png"/><Relationship Id="rId207" Type="http://schemas.openxmlformats.org/officeDocument/2006/relationships/image" Target="../media/image6700.png"/><Relationship Id="rId414" Type="http://schemas.openxmlformats.org/officeDocument/2006/relationships/customXml" Target="../ink/ink9442.xml"/><Relationship Id="rId498" Type="http://schemas.openxmlformats.org/officeDocument/2006/relationships/customXml" Target="../ink/ink9485.xml"/><Relationship Id="rId621" Type="http://schemas.openxmlformats.org/officeDocument/2006/relationships/image" Target="../media/image1448.png"/><Relationship Id="rId1044" Type="http://schemas.openxmlformats.org/officeDocument/2006/relationships/image" Target="../media/image2130.png"/><Relationship Id="rId1251" Type="http://schemas.openxmlformats.org/officeDocument/2006/relationships/customXml" Target="../ink/ink9862.xml"/><Relationship Id="rId260" Type="http://schemas.openxmlformats.org/officeDocument/2006/relationships/customXml" Target="../ink/ink9365.xml"/><Relationship Id="rId719" Type="http://schemas.openxmlformats.org/officeDocument/2006/relationships/customXml" Target="../ink/ink9596.xml"/><Relationship Id="rId926" Type="http://schemas.openxmlformats.org/officeDocument/2006/relationships/image" Target="../media/image2074.png"/><Relationship Id="rId1111" Type="http://schemas.openxmlformats.org/officeDocument/2006/relationships/customXml" Target="../ink/ink9792.xml"/><Relationship Id="rId55" Type="http://schemas.openxmlformats.org/officeDocument/2006/relationships/image" Target="../media/image26410.png"/><Relationship Id="rId120" Type="http://schemas.openxmlformats.org/officeDocument/2006/relationships/customXml" Target="../ink/ink9295.xml"/><Relationship Id="rId358" Type="http://schemas.openxmlformats.org/officeDocument/2006/relationships/customXml" Target="../ink/ink9414.xml"/><Relationship Id="rId565" Type="http://schemas.openxmlformats.org/officeDocument/2006/relationships/image" Target="../media/image10520.png"/><Relationship Id="rId772" Type="http://schemas.openxmlformats.org/officeDocument/2006/relationships/image" Target="../media/image1722.png"/><Relationship Id="rId1195" Type="http://schemas.openxmlformats.org/officeDocument/2006/relationships/customXml" Target="../ink/ink9834.xml"/><Relationship Id="rId1209" Type="http://schemas.openxmlformats.org/officeDocument/2006/relationships/customXml" Target="../ink/ink9841.xml"/><Relationship Id="rId218" Type="http://schemas.openxmlformats.org/officeDocument/2006/relationships/customXml" Target="../ink/ink9344.xml"/><Relationship Id="rId425" Type="http://schemas.openxmlformats.org/officeDocument/2006/relationships/customXml" Target="../ink/ink9448.xml"/><Relationship Id="rId632" Type="http://schemas.openxmlformats.org/officeDocument/2006/relationships/customXml" Target="../ink/ink9552.xml"/><Relationship Id="rId1055" Type="http://schemas.openxmlformats.org/officeDocument/2006/relationships/customXml" Target="../ink/ink9764.xml"/><Relationship Id="rId1262" Type="http://schemas.openxmlformats.org/officeDocument/2006/relationships/image" Target="../media/image2232.png"/><Relationship Id="rId271" Type="http://schemas.openxmlformats.org/officeDocument/2006/relationships/image" Target="../media/image7250.png"/><Relationship Id="rId937" Type="http://schemas.openxmlformats.org/officeDocument/2006/relationships/customXml" Target="../ink/ink9705.xml"/><Relationship Id="rId1122" Type="http://schemas.openxmlformats.org/officeDocument/2006/relationships/image" Target="../media/image2162.png"/><Relationship Id="rId66" Type="http://schemas.openxmlformats.org/officeDocument/2006/relationships/customXml" Target="../ink/ink9268.xml"/><Relationship Id="rId131" Type="http://schemas.openxmlformats.org/officeDocument/2006/relationships/image" Target="../media/image5220.png"/><Relationship Id="rId369" Type="http://schemas.openxmlformats.org/officeDocument/2006/relationships/image" Target="../media/image8930.png"/><Relationship Id="rId576" Type="http://schemas.openxmlformats.org/officeDocument/2006/relationships/customXml" Target="../ink/ink9524.xml"/><Relationship Id="rId783" Type="http://schemas.openxmlformats.org/officeDocument/2006/relationships/customXml" Target="../ink/ink9628.xml"/><Relationship Id="rId990" Type="http://schemas.openxmlformats.org/officeDocument/2006/relationships/image" Target="../media/image2104.png"/><Relationship Id="rId229" Type="http://schemas.openxmlformats.org/officeDocument/2006/relationships/image" Target="../media/image6850.png"/><Relationship Id="rId436" Type="http://schemas.openxmlformats.org/officeDocument/2006/relationships/customXml" Target="../ink/ink9454.xml"/><Relationship Id="rId643" Type="http://schemas.openxmlformats.org/officeDocument/2006/relationships/image" Target="../media/image1482.png"/><Relationship Id="rId1066" Type="http://schemas.openxmlformats.org/officeDocument/2006/relationships/image" Target="../media/image2138.png"/><Relationship Id="rId1273" Type="http://schemas.openxmlformats.org/officeDocument/2006/relationships/customXml" Target="../ink/ink9873.xml"/><Relationship Id="rId850" Type="http://schemas.openxmlformats.org/officeDocument/2006/relationships/image" Target="../media/image1823.png"/><Relationship Id="rId948" Type="http://schemas.openxmlformats.org/officeDocument/2006/relationships/image" Target="../media/image2084.png"/><Relationship Id="rId1133" Type="http://schemas.openxmlformats.org/officeDocument/2006/relationships/customXml" Target="../ink/ink9803.xml"/><Relationship Id="rId77" Type="http://schemas.openxmlformats.org/officeDocument/2006/relationships/image" Target="../media/image28110.png"/><Relationship Id="rId282" Type="http://schemas.openxmlformats.org/officeDocument/2006/relationships/customXml" Target="../ink/ink9376.xml"/><Relationship Id="rId503" Type="http://schemas.openxmlformats.org/officeDocument/2006/relationships/image" Target="../media/image10010.png"/><Relationship Id="rId587" Type="http://schemas.openxmlformats.org/officeDocument/2006/relationships/image" Target="../media/image14090.png"/><Relationship Id="rId710" Type="http://schemas.openxmlformats.org/officeDocument/2006/relationships/customXml" Target="../ink/ink9591.xml"/><Relationship Id="rId808" Type="http://schemas.openxmlformats.org/officeDocument/2006/relationships/image" Target="../media/image1754.png"/><Relationship Id="rId8" Type="http://schemas.openxmlformats.org/officeDocument/2006/relationships/customXml" Target="../ink/ink9239.xml"/><Relationship Id="rId142" Type="http://schemas.openxmlformats.org/officeDocument/2006/relationships/customXml" Target="../ink/ink9306.xml"/><Relationship Id="rId447" Type="http://schemas.openxmlformats.org/officeDocument/2006/relationships/image" Target="../media/image9690.png"/><Relationship Id="rId794" Type="http://schemas.openxmlformats.org/officeDocument/2006/relationships/image" Target="../media/image1742.png"/><Relationship Id="rId1077" Type="http://schemas.openxmlformats.org/officeDocument/2006/relationships/customXml" Target="../ink/ink9775.xml"/><Relationship Id="rId1200" Type="http://schemas.openxmlformats.org/officeDocument/2006/relationships/image" Target="../media/image2201.png"/><Relationship Id="rId654" Type="http://schemas.openxmlformats.org/officeDocument/2006/relationships/customXml" Target="../ink/ink9563.xml"/><Relationship Id="rId861" Type="http://schemas.openxmlformats.org/officeDocument/2006/relationships/customXml" Target="../ink/ink9667.xml"/><Relationship Id="rId959" Type="http://schemas.openxmlformats.org/officeDocument/2006/relationships/customXml" Target="../ink/ink9716.xml"/><Relationship Id="rId1284" Type="http://schemas.openxmlformats.org/officeDocument/2006/relationships/image" Target="../media/image2243.png"/><Relationship Id="rId293" Type="http://schemas.openxmlformats.org/officeDocument/2006/relationships/image" Target="../media/image7410.png"/><Relationship Id="rId307" Type="http://schemas.openxmlformats.org/officeDocument/2006/relationships/image" Target="../media/image7830.png"/><Relationship Id="rId514" Type="http://schemas.openxmlformats.org/officeDocument/2006/relationships/customXml" Target="../ink/ink9493.xml"/><Relationship Id="rId721" Type="http://schemas.openxmlformats.org/officeDocument/2006/relationships/customXml" Target="../ink/ink9597.xml"/><Relationship Id="rId1144" Type="http://schemas.openxmlformats.org/officeDocument/2006/relationships/image" Target="../media/image2173.png"/><Relationship Id="rId88" Type="http://schemas.openxmlformats.org/officeDocument/2006/relationships/customXml" Target="../ink/ink9279.xml"/><Relationship Id="rId153" Type="http://schemas.openxmlformats.org/officeDocument/2006/relationships/image" Target="../media/image5330.png"/><Relationship Id="rId360" Type="http://schemas.openxmlformats.org/officeDocument/2006/relationships/customXml" Target="../ink/ink9415.xml"/><Relationship Id="rId598" Type="http://schemas.openxmlformats.org/officeDocument/2006/relationships/customXml" Target="../ink/ink9535.xml"/><Relationship Id="rId819" Type="http://schemas.openxmlformats.org/officeDocument/2006/relationships/customXml" Target="../ink/ink9646.xml"/><Relationship Id="rId1004" Type="http://schemas.openxmlformats.org/officeDocument/2006/relationships/image" Target="../media/image2110.png"/><Relationship Id="rId1211" Type="http://schemas.openxmlformats.org/officeDocument/2006/relationships/customXml" Target="../ink/ink9842.xml"/><Relationship Id="rId220" Type="http://schemas.openxmlformats.org/officeDocument/2006/relationships/customXml" Target="../ink/ink9345.xml"/><Relationship Id="rId458" Type="http://schemas.openxmlformats.org/officeDocument/2006/relationships/customXml" Target="../ink/ink9465.xml"/><Relationship Id="rId665" Type="http://schemas.openxmlformats.org/officeDocument/2006/relationships/image" Target="../media/image1497.png"/><Relationship Id="rId872" Type="http://schemas.openxmlformats.org/officeDocument/2006/relationships/image" Target="../media/image1884.png"/><Relationship Id="rId1088" Type="http://schemas.openxmlformats.org/officeDocument/2006/relationships/image" Target="../media/image2145.png"/><Relationship Id="rId15" Type="http://schemas.openxmlformats.org/officeDocument/2006/relationships/image" Target="../media/image24410.png"/><Relationship Id="rId318" Type="http://schemas.openxmlformats.org/officeDocument/2006/relationships/customXml" Target="../ink/ink9394.xml"/><Relationship Id="rId525" Type="http://schemas.openxmlformats.org/officeDocument/2006/relationships/image" Target="../media/image10290.png"/><Relationship Id="rId732" Type="http://schemas.openxmlformats.org/officeDocument/2006/relationships/image" Target="../media/image1668.png"/><Relationship Id="rId1155" Type="http://schemas.openxmlformats.org/officeDocument/2006/relationships/customXml" Target="../ink/ink9814.xml"/><Relationship Id="rId99" Type="http://schemas.openxmlformats.org/officeDocument/2006/relationships/image" Target="../media/image2970.png"/><Relationship Id="rId164" Type="http://schemas.openxmlformats.org/officeDocument/2006/relationships/customXml" Target="../ink/ink9317.xml"/><Relationship Id="rId371" Type="http://schemas.openxmlformats.org/officeDocument/2006/relationships/image" Target="../media/image8940.png"/><Relationship Id="rId1015" Type="http://schemas.openxmlformats.org/officeDocument/2006/relationships/customXml" Target="../ink/ink9744.xml"/><Relationship Id="rId1222" Type="http://schemas.openxmlformats.org/officeDocument/2006/relationships/image" Target="../media/image2212.png"/><Relationship Id="rId469" Type="http://schemas.openxmlformats.org/officeDocument/2006/relationships/image" Target="../media/image9820.png"/><Relationship Id="rId676" Type="http://schemas.openxmlformats.org/officeDocument/2006/relationships/customXml" Target="../ink/ink9574.xml"/><Relationship Id="rId883" Type="http://schemas.openxmlformats.org/officeDocument/2006/relationships/customXml" Target="../ink/ink9678.xml"/><Relationship Id="rId1099" Type="http://schemas.openxmlformats.org/officeDocument/2006/relationships/customXml" Target="../ink/ink9786.xml"/><Relationship Id="rId26" Type="http://schemas.openxmlformats.org/officeDocument/2006/relationships/customXml" Target="../ink/ink9248.xml"/><Relationship Id="rId231" Type="http://schemas.openxmlformats.org/officeDocument/2006/relationships/image" Target="../media/image6860.png"/><Relationship Id="rId329" Type="http://schemas.openxmlformats.org/officeDocument/2006/relationships/image" Target="../media/image8710.png"/><Relationship Id="rId536" Type="http://schemas.openxmlformats.org/officeDocument/2006/relationships/customXml" Target="../ink/ink9504.xml"/><Relationship Id="rId1166" Type="http://schemas.openxmlformats.org/officeDocument/2006/relationships/image" Target="../media/image2184.png"/><Relationship Id="rId175" Type="http://schemas.openxmlformats.org/officeDocument/2006/relationships/image" Target="../media/image5550.png"/><Relationship Id="rId743" Type="http://schemas.openxmlformats.org/officeDocument/2006/relationships/customXml" Target="../ink/ink9608.xml"/><Relationship Id="rId950" Type="http://schemas.openxmlformats.org/officeDocument/2006/relationships/image" Target="../media/image2085.png"/><Relationship Id="rId1026" Type="http://schemas.openxmlformats.org/officeDocument/2006/relationships/image" Target="../media/image2121.png"/><Relationship Id="rId382" Type="http://schemas.openxmlformats.org/officeDocument/2006/relationships/customXml" Target="../ink/ink9426.xml"/><Relationship Id="rId603" Type="http://schemas.openxmlformats.org/officeDocument/2006/relationships/image" Target="../media/image14370.png"/><Relationship Id="rId687" Type="http://schemas.openxmlformats.org/officeDocument/2006/relationships/image" Target="../media/image1515.png"/><Relationship Id="rId810" Type="http://schemas.openxmlformats.org/officeDocument/2006/relationships/image" Target="../media/image1755.png"/><Relationship Id="rId908" Type="http://schemas.openxmlformats.org/officeDocument/2006/relationships/image" Target="../media/image19780.png"/><Relationship Id="rId1233" Type="http://schemas.openxmlformats.org/officeDocument/2006/relationships/customXml" Target="../ink/ink9853.xml"/><Relationship Id="rId242" Type="http://schemas.openxmlformats.org/officeDocument/2006/relationships/customXml" Target="../ink/ink9356.xml"/><Relationship Id="rId894" Type="http://schemas.openxmlformats.org/officeDocument/2006/relationships/image" Target="../media/image19700.png"/><Relationship Id="rId1177" Type="http://schemas.openxmlformats.org/officeDocument/2006/relationships/customXml" Target="../ink/ink9825.xml"/><Relationship Id="rId37" Type="http://schemas.openxmlformats.org/officeDocument/2006/relationships/image" Target="../media/image25510.png"/><Relationship Id="rId102" Type="http://schemas.openxmlformats.org/officeDocument/2006/relationships/customXml" Target="../ink/ink9286.xml"/><Relationship Id="rId547" Type="http://schemas.openxmlformats.org/officeDocument/2006/relationships/image" Target="../media/image10420.png"/><Relationship Id="rId754" Type="http://schemas.openxmlformats.org/officeDocument/2006/relationships/image" Target="../media/image1697.png"/><Relationship Id="rId961" Type="http://schemas.openxmlformats.org/officeDocument/2006/relationships/customXml" Target="../ink/ink9717.xml"/><Relationship Id="rId90" Type="http://schemas.openxmlformats.org/officeDocument/2006/relationships/customXml" Target="../ink/ink9280.xml"/><Relationship Id="rId186" Type="http://schemas.openxmlformats.org/officeDocument/2006/relationships/customXml" Target="../ink/ink9328.xml"/><Relationship Id="rId393" Type="http://schemas.openxmlformats.org/officeDocument/2006/relationships/image" Target="../media/image9240.png"/><Relationship Id="rId407" Type="http://schemas.openxmlformats.org/officeDocument/2006/relationships/image" Target="../media/image9320.png"/><Relationship Id="rId614" Type="http://schemas.openxmlformats.org/officeDocument/2006/relationships/customXml" Target="../ink/ink9543.xml"/><Relationship Id="rId821" Type="http://schemas.openxmlformats.org/officeDocument/2006/relationships/customXml" Target="../ink/ink9647.xml"/><Relationship Id="rId1037" Type="http://schemas.openxmlformats.org/officeDocument/2006/relationships/customXml" Target="../ink/ink9755.xml"/><Relationship Id="rId1244" Type="http://schemas.openxmlformats.org/officeDocument/2006/relationships/image" Target="../media/image2223.png"/><Relationship Id="rId253" Type="http://schemas.openxmlformats.org/officeDocument/2006/relationships/image" Target="../media/image7120.png"/><Relationship Id="rId460" Type="http://schemas.openxmlformats.org/officeDocument/2006/relationships/customXml" Target="../ink/ink9466.xml"/><Relationship Id="rId698" Type="http://schemas.openxmlformats.org/officeDocument/2006/relationships/customXml" Target="../ink/ink9585.xml"/><Relationship Id="rId919" Type="http://schemas.openxmlformats.org/officeDocument/2006/relationships/customXml" Target="../ink/ink9696.xml"/><Relationship Id="rId1090" Type="http://schemas.openxmlformats.org/officeDocument/2006/relationships/image" Target="../media/image2146.png"/><Relationship Id="rId1104" Type="http://schemas.openxmlformats.org/officeDocument/2006/relationships/image" Target="../media/image2153.png"/><Relationship Id="rId48" Type="http://schemas.openxmlformats.org/officeDocument/2006/relationships/customXml" Target="../ink/ink9259.xml"/><Relationship Id="rId113" Type="http://schemas.openxmlformats.org/officeDocument/2006/relationships/image" Target="../media/image3040.png"/><Relationship Id="rId320" Type="http://schemas.openxmlformats.org/officeDocument/2006/relationships/customXml" Target="../ink/ink9395.xml"/><Relationship Id="rId558" Type="http://schemas.openxmlformats.org/officeDocument/2006/relationships/customXml" Target="../ink/ink9515.xml"/><Relationship Id="rId765" Type="http://schemas.openxmlformats.org/officeDocument/2006/relationships/customXml" Target="../ink/ink9619.xml"/><Relationship Id="rId972" Type="http://schemas.openxmlformats.org/officeDocument/2006/relationships/image" Target="../media/image2096.png"/><Relationship Id="rId1188" Type="http://schemas.openxmlformats.org/officeDocument/2006/relationships/image" Target="../media/image2195.png"/><Relationship Id="rId197" Type="http://schemas.openxmlformats.org/officeDocument/2006/relationships/image" Target="../media/image5660.png"/><Relationship Id="rId418" Type="http://schemas.openxmlformats.org/officeDocument/2006/relationships/customXml" Target="../ink/ink9444.xml"/><Relationship Id="rId625" Type="http://schemas.openxmlformats.org/officeDocument/2006/relationships/image" Target="../media/image1452.png"/><Relationship Id="rId832" Type="http://schemas.openxmlformats.org/officeDocument/2006/relationships/image" Target="../media/image18130.png"/><Relationship Id="rId1048" Type="http://schemas.openxmlformats.org/officeDocument/2006/relationships/image" Target="../media/image2132.png"/><Relationship Id="rId1255" Type="http://schemas.openxmlformats.org/officeDocument/2006/relationships/customXml" Target="../ink/ink9864.xml"/><Relationship Id="rId264" Type="http://schemas.openxmlformats.org/officeDocument/2006/relationships/customXml" Target="../ink/ink9367.xml"/><Relationship Id="rId471" Type="http://schemas.openxmlformats.org/officeDocument/2006/relationships/image" Target="../media/image9830.png"/><Relationship Id="rId1115" Type="http://schemas.openxmlformats.org/officeDocument/2006/relationships/customXml" Target="../ink/ink9794.xml"/><Relationship Id="rId59" Type="http://schemas.openxmlformats.org/officeDocument/2006/relationships/image" Target="../media/image26610.png"/><Relationship Id="rId124" Type="http://schemas.openxmlformats.org/officeDocument/2006/relationships/customXml" Target="../ink/ink9297.xml"/><Relationship Id="rId569" Type="http://schemas.openxmlformats.org/officeDocument/2006/relationships/image" Target="../media/image10540.png"/><Relationship Id="rId776" Type="http://schemas.openxmlformats.org/officeDocument/2006/relationships/image" Target="../media/image1724.png"/><Relationship Id="rId983" Type="http://schemas.openxmlformats.org/officeDocument/2006/relationships/customXml" Target="../ink/ink9728.xml"/><Relationship Id="rId1199" Type="http://schemas.openxmlformats.org/officeDocument/2006/relationships/customXml" Target="../ink/ink9836.xml"/><Relationship Id="rId331" Type="http://schemas.openxmlformats.org/officeDocument/2006/relationships/image" Target="../media/image8720.png"/><Relationship Id="rId429" Type="http://schemas.openxmlformats.org/officeDocument/2006/relationships/image" Target="../media/image9430.png"/><Relationship Id="rId636" Type="http://schemas.openxmlformats.org/officeDocument/2006/relationships/customXml" Target="../ink/ink9554.xml"/><Relationship Id="rId1059" Type="http://schemas.openxmlformats.org/officeDocument/2006/relationships/customXml" Target="../ink/ink9766.xml"/><Relationship Id="rId1266" Type="http://schemas.openxmlformats.org/officeDocument/2006/relationships/image" Target="../media/image2234.png"/><Relationship Id="rId843" Type="http://schemas.openxmlformats.org/officeDocument/2006/relationships/customXml" Target="../ink/ink9658.xml"/><Relationship Id="rId1126" Type="http://schemas.openxmlformats.org/officeDocument/2006/relationships/image" Target="../media/image2164.png"/><Relationship Id="rId275" Type="http://schemas.openxmlformats.org/officeDocument/2006/relationships/image" Target="../media/image7270.png"/><Relationship Id="rId482" Type="http://schemas.openxmlformats.org/officeDocument/2006/relationships/customXml" Target="../ink/ink9477.xml"/><Relationship Id="rId703" Type="http://schemas.openxmlformats.org/officeDocument/2006/relationships/image" Target="../media/image1526.png"/><Relationship Id="rId910" Type="http://schemas.openxmlformats.org/officeDocument/2006/relationships/image" Target="../media/image19790.png"/><Relationship Id="rId135" Type="http://schemas.openxmlformats.org/officeDocument/2006/relationships/image" Target="../media/image5240.png"/><Relationship Id="rId342" Type="http://schemas.openxmlformats.org/officeDocument/2006/relationships/customXml" Target="../ink/ink9406.xml"/><Relationship Id="rId787" Type="http://schemas.openxmlformats.org/officeDocument/2006/relationships/customXml" Target="../ink/ink9630.xml"/><Relationship Id="rId994" Type="http://schemas.openxmlformats.org/officeDocument/2006/relationships/image" Target="../media/image2106.png"/><Relationship Id="rId202" Type="http://schemas.openxmlformats.org/officeDocument/2006/relationships/customXml" Target="../ink/ink9336.xml"/><Relationship Id="rId647" Type="http://schemas.openxmlformats.org/officeDocument/2006/relationships/image" Target="../media/image1484.png"/><Relationship Id="rId854" Type="http://schemas.openxmlformats.org/officeDocument/2006/relationships/image" Target="../media/image1866.png"/><Relationship Id="rId1277" Type="http://schemas.openxmlformats.org/officeDocument/2006/relationships/customXml" Target="../ink/ink9875.xml"/><Relationship Id="rId286" Type="http://schemas.openxmlformats.org/officeDocument/2006/relationships/customXml" Target="../ink/ink9378.xml"/><Relationship Id="rId493" Type="http://schemas.openxmlformats.org/officeDocument/2006/relationships/image" Target="../media/image9950.png"/><Relationship Id="rId507" Type="http://schemas.openxmlformats.org/officeDocument/2006/relationships/image" Target="../media/image10030.png"/><Relationship Id="rId714" Type="http://schemas.openxmlformats.org/officeDocument/2006/relationships/image" Target="../media/image1534.png"/><Relationship Id="rId921" Type="http://schemas.openxmlformats.org/officeDocument/2006/relationships/customXml" Target="../ink/ink9697.xml"/><Relationship Id="rId1137" Type="http://schemas.openxmlformats.org/officeDocument/2006/relationships/customXml" Target="../ink/ink9805.xml"/><Relationship Id="rId50" Type="http://schemas.openxmlformats.org/officeDocument/2006/relationships/customXml" Target="../ink/ink9260.xml"/><Relationship Id="rId146" Type="http://schemas.openxmlformats.org/officeDocument/2006/relationships/customXml" Target="../ink/ink9308.xml"/><Relationship Id="rId353" Type="http://schemas.openxmlformats.org/officeDocument/2006/relationships/image" Target="../media/image8840.png"/><Relationship Id="rId560" Type="http://schemas.openxmlformats.org/officeDocument/2006/relationships/customXml" Target="../ink/ink9516.xml"/><Relationship Id="rId798" Type="http://schemas.openxmlformats.org/officeDocument/2006/relationships/image" Target="../media/image1744.png"/><Relationship Id="rId1190" Type="http://schemas.openxmlformats.org/officeDocument/2006/relationships/image" Target="../media/image2196.png"/><Relationship Id="rId1204" Type="http://schemas.openxmlformats.org/officeDocument/2006/relationships/image" Target="../media/image2203.png"/><Relationship Id="rId213" Type="http://schemas.openxmlformats.org/officeDocument/2006/relationships/image" Target="../media/image6730.png"/><Relationship Id="rId420" Type="http://schemas.openxmlformats.org/officeDocument/2006/relationships/customXml" Target="../ink/ink9445.xml"/><Relationship Id="rId658" Type="http://schemas.openxmlformats.org/officeDocument/2006/relationships/customXml" Target="../ink/ink9565.xml"/><Relationship Id="rId865" Type="http://schemas.openxmlformats.org/officeDocument/2006/relationships/customXml" Target="../ink/ink9669.xml"/><Relationship Id="rId1050" Type="http://schemas.openxmlformats.org/officeDocument/2006/relationships/image" Target="../media/image2133.png"/><Relationship Id="rId1288" Type="http://schemas.openxmlformats.org/officeDocument/2006/relationships/image" Target="../media/image2245.png"/><Relationship Id="rId297" Type="http://schemas.openxmlformats.org/officeDocument/2006/relationships/image" Target="../media/image7430.png"/><Relationship Id="rId518" Type="http://schemas.openxmlformats.org/officeDocument/2006/relationships/customXml" Target="../ink/ink9495.xml"/><Relationship Id="rId725" Type="http://schemas.openxmlformats.org/officeDocument/2006/relationships/customXml" Target="../ink/ink9599.xml"/><Relationship Id="rId932" Type="http://schemas.openxmlformats.org/officeDocument/2006/relationships/image" Target="../media/image2077.png"/><Relationship Id="rId1148" Type="http://schemas.openxmlformats.org/officeDocument/2006/relationships/image" Target="../media/image2175.png"/><Relationship Id="rId157" Type="http://schemas.openxmlformats.org/officeDocument/2006/relationships/image" Target="../media/image5350.png"/><Relationship Id="rId364" Type="http://schemas.openxmlformats.org/officeDocument/2006/relationships/customXml" Target="../ink/ink9417.xml"/><Relationship Id="rId1008" Type="http://schemas.openxmlformats.org/officeDocument/2006/relationships/image" Target="../media/image2112.png"/><Relationship Id="rId1215" Type="http://schemas.openxmlformats.org/officeDocument/2006/relationships/customXml" Target="../ink/ink9844.xml"/><Relationship Id="rId61" Type="http://schemas.openxmlformats.org/officeDocument/2006/relationships/image" Target="../media/image26710.png"/><Relationship Id="rId571" Type="http://schemas.openxmlformats.org/officeDocument/2006/relationships/image" Target="../media/image10550.png"/><Relationship Id="rId669" Type="http://schemas.openxmlformats.org/officeDocument/2006/relationships/image" Target="../media/image1499.png"/><Relationship Id="rId876" Type="http://schemas.openxmlformats.org/officeDocument/2006/relationships/image" Target="../media/image19440.png"/><Relationship Id="rId19" Type="http://schemas.openxmlformats.org/officeDocument/2006/relationships/image" Target="../media/image24610.png"/><Relationship Id="rId224" Type="http://schemas.openxmlformats.org/officeDocument/2006/relationships/customXml" Target="../ink/ink9347.xml"/><Relationship Id="rId431" Type="http://schemas.openxmlformats.org/officeDocument/2006/relationships/image" Target="../media/image9440.png"/><Relationship Id="rId529" Type="http://schemas.openxmlformats.org/officeDocument/2006/relationships/image" Target="../media/image10320.png"/><Relationship Id="rId736" Type="http://schemas.openxmlformats.org/officeDocument/2006/relationships/image" Target="../media/image1672.png"/><Relationship Id="rId1061" Type="http://schemas.openxmlformats.org/officeDocument/2006/relationships/customXml" Target="../ink/ink9767.xml"/><Relationship Id="rId1159" Type="http://schemas.openxmlformats.org/officeDocument/2006/relationships/customXml" Target="../ink/ink9816.xml"/><Relationship Id="rId168" Type="http://schemas.openxmlformats.org/officeDocument/2006/relationships/customXml" Target="../ink/ink9319.xml"/><Relationship Id="rId943" Type="http://schemas.openxmlformats.org/officeDocument/2006/relationships/customXml" Target="../ink/ink9708.xml"/><Relationship Id="rId1019" Type="http://schemas.openxmlformats.org/officeDocument/2006/relationships/customXml" Target="../ink/ink9746.xml"/><Relationship Id="rId72" Type="http://schemas.openxmlformats.org/officeDocument/2006/relationships/customXml" Target="../ink/ink9271.xml"/><Relationship Id="rId375" Type="http://schemas.openxmlformats.org/officeDocument/2006/relationships/image" Target="../media/image8990.png"/><Relationship Id="rId582" Type="http://schemas.openxmlformats.org/officeDocument/2006/relationships/customXml" Target="../ink/ink9527.xml"/><Relationship Id="rId803" Type="http://schemas.openxmlformats.org/officeDocument/2006/relationships/customXml" Target="../ink/ink9638.xml"/><Relationship Id="rId1226" Type="http://schemas.openxmlformats.org/officeDocument/2006/relationships/image" Target="../media/image2214.png"/><Relationship Id="rId3" Type="http://schemas.openxmlformats.org/officeDocument/2006/relationships/image" Target="../media/image23810.png"/><Relationship Id="rId235" Type="http://schemas.openxmlformats.org/officeDocument/2006/relationships/image" Target="../media/image6880.png"/><Relationship Id="rId442" Type="http://schemas.openxmlformats.org/officeDocument/2006/relationships/customXml" Target="../ink/ink9457.xml"/><Relationship Id="rId887" Type="http://schemas.openxmlformats.org/officeDocument/2006/relationships/customXml" Target="../ink/ink9680.xml"/><Relationship Id="rId1072" Type="http://schemas.openxmlformats.org/officeDocument/2006/relationships/image" Target="../media/image2140.png"/><Relationship Id="rId302" Type="http://schemas.openxmlformats.org/officeDocument/2006/relationships/customXml" Target="../ink/ink9386.xml"/><Relationship Id="rId747" Type="http://schemas.openxmlformats.org/officeDocument/2006/relationships/customXml" Target="../ink/ink9610.xml"/><Relationship Id="rId954" Type="http://schemas.openxmlformats.org/officeDocument/2006/relationships/image" Target="../media/image2087.png"/><Relationship Id="rId83" Type="http://schemas.openxmlformats.org/officeDocument/2006/relationships/image" Target="../media/image28410.png"/><Relationship Id="rId179" Type="http://schemas.openxmlformats.org/officeDocument/2006/relationships/image" Target="../media/image5570.png"/><Relationship Id="rId386" Type="http://schemas.openxmlformats.org/officeDocument/2006/relationships/customXml" Target="../ink/ink9428.xml"/><Relationship Id="rId593" Type="http://schemas.openxmlformats.org/officeDocument/2006/relationships/image" Target="../media/image14140.png"/><Relationship Id="rId607" Type="http://schemas.openxmlformats.org/officeDocument/2006/relationships/image" Target="../media/image14390.png"/><Relationship Id="rId814" Type="http://schemas.openxmlformats.org/officeDocument/2006/relationships/image" Target="../media/image1757.png"/><Relationship Id="rId1237" Type="http://schemas.openxmlformats.org/officeDocument/2006/relationships/customXml" Target="../ink/ink9855.xml"/><Relationship Id="rId246" Type="http://schemas.openxmlformats.org/officeDocument/2006/relationships/customXml" Target="../ink/ink9358.xml"/><Relationship Id="rId453" Type="http://schemas.openxmlformats.org/officeDocument/2006/relationships/image" Target="../media/image9730.png"/><Relationship Id="rId660" Type="http://schemas.openxmlformats.org/officeDocument/2006/relationships/customXml" Target="../ink/ink9566.xml"/><Relationship Id="rId898" Type="http://schemas.openxmlformats.org/officeDocument/2006/relationships/image" Target="../media/image19730.png"/><Relationship Id="rId1083" Type="http://schemas.openxmlformats.org/officeDocument/2006/relationships/customXml" Target="../ink/ink9778.xml"/><Relationship Id="rId1290" Type="http://schemas.openxmlformats.org/officeDocument/2006/relationships/image" Target="../media/image2246.png"/><Relationship Id="rId106" Type="http://schemas.openxmlformats.org/officeDocument/2006/relationships/customXml" Target="../ink/ink9288.xml"/><Relationship Id="rId313" Type="http://schemas.openxmlformats.org/officeDocument/2006/relationships/image" Target="../media/image8460.png"/><Relationship Id="rId758" Type="http://schemas.openxmlformats.org/officeDocument/2006/relationships/image" Target="../media/image1713.png"/><Relationship Id="rId965" Type="http://schemas.openxmlformats.org/officeDocument/2006/relationships/customXml" Target="../ink/ink9719.xml"/><Relationship Id="rId1150" Type="http://schemas.openxmlformats.org/officeDocument/2006/relationships/image" Target="../media/image2176.png"/><Relationship Id="rId10" Type="http://schemas.openxmlformats.org/officeDocument/2006/relationships/customXml" Target="../ink/ink9240.xml"/><Relationship Id="rId94" Type="http://schemas.openxmlformats.org/officeDocument/2006/relationships/customXml" Target="../ink/ink9282.xml"/><Relationship Id="rId397" Type="http://schemas.openxmlformats.org/officeDocument/2006/relationships/image" Target="../media/image9260.png"/><Relationship Id="rId520" Type="http://schemas.openxmlformats.org/officeDocument/2006/relationships/customXml" Target="../ink/ink9496.xml"/><Relationship Id="rId618" Type="http://schemas.openxmlformats.org/officeDocument/2006/relationships/customXml" Target="../ink/ink9545.xml"/><Relationship Id="rId825" Type="http://schemas.openxmlformats.org/officeDocument/2006/relationships/customXml" Target="../ink/ink9649.xml"/><Relationship Id="rId1248" Type="http://schemas.openxmlformats.org/officeDocument/2006/relationships/image" Target="../media/image2225.png"/><Relationship Id="rId257" Type="http://schemas.openxmlformats.org/officeDocument/2006/relationships/image" Target="../media/image7140.png"/><Relationship Id="rId464" Type="http://schemas.openxmlformats.org/officeDocument/2006/relationships/customXml" Target="../ink/ink9468.xml"/><Relationship Id="rId1010" Type="http://schemas.openxmlformats.org/officeDocument/2006/relationships/image" Target="../media/image2113.png"/><Relationship Id="rId1094" Type="http://schemas.openxmlformats.org/officeDocument/2006/relationships/image" Target="../media/image2148.png"/><Relationship Id="rId1108" Type="http://schemas.openxmlformats.org/officeDocument/2006/relationships/image" Target="../media/image2155.png"/><Relationship Id="rId117" Type="http://schemas.openxmlformats.org/officeDocument/2006/relationships/image" Target="../media/image5150.png"/><Relationship Id="rId671" Type="http://schemas.openxmlformats.org/officeDocument/2006/relationships/image" Target="../media/image1504.png"/><Relationship Id="rId769" Type="http://schemas.openxmlformats.org/officeDocument/2006/relationships/customXml" Target="../ink/ink9621.xml"/><Relationship Id="rId976" Type="http://schemas.openxmlformats.org/officeDocument/2006/relationships/image" Target="../media/image2098.png"/><Relationship Id="rId324" Type="http://schemas.openxmlformats.org/officeDocument/2006/relationships/customXml" Target="../ink/ink9397.xml"/><Relationship Id="rId531" Type="http://schemas.openxmlformats.org/officeDocument/2006/relationships/image" Target="../media/image10330.png"/><Relationship Id="rId629" Type="http://schemas.openxmlformats.org/officeDocument/2006/relationships/image" Target="../media/image1454.png"/><Relationship Id="rId1161" Type="http://schemas.openxmlformats.org/officeDocument/2006/relationships/customXml" Target="../ink/ink9817.xml"/><Relationship Id="rId1259" Type="http://schemas.openxmlformats.org/officeDocument/2006/relationships/customXml" Target="../ink/ink9866.xml"/><Relationship Id="rId836" Type="http://schemas.openxmlformats.org/officeDocument/2006/relationships/image" Target="../media/image1815.png"/><Relationship Id="rId1021" Type="http://schemas.openxmlformats.org/officeDocument/2006/relationships/customXml" Target="../ink/ink9747.xml"/><Relationship Id="rId1119" Type="http://schemas.openxmlformats.org/officeDocument/2006/relationships/customXml" Target="../ink/ink9796.xml"/><Relationship Id="rId903" Type="http://schemas.openxmlformats.org/officeDocument/2006/relationships/customXml" Target="../ink/ink9688.xml"/><Relationship Id="rId32" Type="http://schemas.openxmlformats.org/officeDocument/2006/relationships/customXml" Target="../ink/ink9251.xml"/><Relationship Id="rId181" Type="http://schemas.openxmlformats.org/officeDocument/2006/relationships/image" Target="../media/image5580.png"/><Relationship Id="rId279" Type="http://schemas.openxmlformats.org/officeDocument/2006/relationships/image" Target="../media/image7290.png"/><Relationship Id="rId486" Type="http://schemas.openxmlformats.org/officeDocument/2006/relationships/customXml" Target="../ink/ink9479.xml"/><Relationship Id="rId693" Type="http://schemas.openxmlformats.org/officeDocument/2006/relationships/image" Target="../media/image1518.png"/><Relationship Id="rId139" Type="http://schemas.openxmlformats.org/officeDocument/2006/relationships/image" Target="../media/image5260.png"/><Relationship Id="rId346" Type="http://schemas.openxmlformats.org/officeDocument/2006/relationships/customXml" Target="../ink/ink9408.xml"/><Relationship Id="rId553" Type="http://schemas.openxmlformats.org/officeDocument/2006/relationships/image" Target="../media/image10450.png"/><Relationship Id="rId760" Type="http://schemas.openxmlformats.org/officeDocument/2006/relationships/image" Target="../media/image1714.png"/><Relationship Id="rId998" Type="http://schemas.openxmlformats.org/officeDocument/2006/relationships/image" Target="../media/image2108.png"/><Relationship Id="rId1183" Type="http://schemas.openxmlformats.org/officeDocument/2006/relationships/customXml" Target="../ink/ink9828.xml"/><Relationship Id="rId206" Type="http://schemas.openxmlformats.org/officeDocument/2006/relationships/customXml" Target="../ink/ink9338.xml"/><Relationship Id="rId413" Type="http://schemas.openxmlformats.org/officeDocument/2006/relationships/image" Target="../media/image9350.png"/><Relationship Id="rId858" Type="http://schemas.openxmlformats.org/officeDocument/2006/relationships/image" Target="../media/image1868.png"/><Relationship Id="rId1043" Type="http://schemas.openxmlformats.org/officeDocument/2006/relationships/customXml" Target="../ink/ink9758.xml"/><Relationship Id="rId620" Type="http://schemas.openxmlformats.org/officeDocument/2006/relationships/customXml" Target="../ink/ink9546.xml"/><Relationship Id="rId718" Type="http://schemas.openxmlformats.org/officeDocument/2006/relationships/image" Target="../media/image1659.png"/><Relationship Id="rId925" Type="http://schemas.openxmlformats.org/officeDocument/2006/relationships/customXml" Target="../ink/ink9699.xml"/><Relationship Id="rId1250" Type="http://schemas.openxmlformats.org/officeDocument/2006/relationships/image" Target="../media/image2226.png"/><Relationship Id="rId1110" Type="http://schemas.openxmlformats.org/officeDocument/2006/relationships/image" Target="../media/image2156.png"/><Relationship Id="rId1208" Type="http://schemas.openxmlformats.org/officeDocument/2006/relationships/image" Target="../media/image2205.png"/><Relationship Id="rId54" Type="http://schemas.openxmlformats.org/officeDocument/2006/relationships/customXml" Target="../ink/ink9262.xml"/><Relationship Id="rId270" Type="http://schemas.openxmlformats.org/officeDocument/2006/relationships/customXml" Target="../ink/ink9370.xml"/><Relationship Id="rId130" Type="http://schemas.openxmlformats.org/officeDocument/2006/relationships/customXml" Target="../ink/ink9300.xml"/><Relationship Id="rId368" Type="http://schemas.openxmlformats.org/officeDocument/2006/relationships/customXml" Target="../ink/ink9419.xml"/><Relationship Id="rId575" Type="http://schemas.openxmlformats.org/officeDocument/2006/relationships/image" Target="../media/image10570.png"/><Relationship Id="rId782" Type="http://schemas.openxmlformats.org/officeDocument/2006/relationships/image" Target="../media/image1734.png"/><Relationship Id="rId228" Type="http://schemas.openxmlformats.org/officeDocument/2006/relationships/customXml" Target="../ink/ink9349.xml"/><Relationship Id="rId435" Type="http://schemas.openxmlformats.org/officeDocument/2006/relationships/image" Target="../media/image9630.png"/><Relationship Id="rId642" Type="http://schemas.openxmlformats.org/officeDocument/2006/relationships/customXml" Target="../ink/ink9557.xml"/><Relationship Id="rId1065" Type="http://schemas.openxmlformats.org/officeDocument/2006/relationships/customXml" Target="../ink/ink9769.xml"/><Relationship Id="rId1272" Type="http://schemas.openxmlformats.org/officeDocument/2006/relationships/image" Target="../media/image2237.png"/><Relationship Id="rId502" Type="http://schemas.openxmlformats.org/officeDocument/2006/relationships/customXml" Target="../ink/ink9487.xml"/><Relationship Id="rId947" Type="http://schemas.openxmlformats.org/officeDocument/2006/relationships/customXml" Target="../ink/ink9710.xml"/><Relationship Id="rId1132" Type="http://schemas.openxmlformats.org/officeDocument/2006/relationships/image" Target="../media/image2167.png"/><Relationship Id="rId76" Type="http://schemas.openxmlformats.org/officeDocument/2006/relationships/customXml" Target="../ink/ink9273.xml"/><Relationship Id="rId807" Type="http://schemas.openxmlformats.org/officeDocument/2006/relationships/customXml" Target="../ink/ink9640.xml"/><Relationship Id="rId292" Type="http://schemas.openxmlformats.org/officeDocument/2006/relationships/customXml" Target="../ink/ink9381.xml"/><Relationship Id="rId597" Type="http://schemas.openxmlformats.org/officeDocument/2006/relationships/image" Target="../media/image14340.png"/><Relationship Id="rId152" Type="http://schemas.openxmlformats.org/officeDocument/2006/relationships/customXml" Target="../ink/ink9311.xml"/><Relationship Id="rId457" Type="http://schemas.openxmlformats.org/officeDocument/2006/relationships/image" Target="../media/image9750.png"/><Relationship Id="rId1087" Type="http://schemas.openxmlformats.org/officeDocument/2006/relationships/customXml" Target="../ink/ink9780.xml"/><Relationship Id="rId664" Type="http://schemas.openxmlformats.org/officeDocument/2006/relationships/customXml" Target="../ink/ink9568.xml"/><Relationship Id="rId871" Type="http://schemas.openxmlformats.org/officeDocument/2006/relationships/customXml" Target="../ink/ink9672.xml"/><Relationship Id="rId969" Type="http://schemas.openxmlformats.org/officeDocument/2006/relationships/customXml" Target="../ink/ink9721.xml"/><Relationship Id="rId317" Type="http://schemas.openxmlformats.org/officeDocument/2006/relationships/image" Target="../media/image8480.png"/><Relationship Id="rId524" Type="http://schemas.openxmlformats.org/officeDocument/2006/relationships/customXml" Target="../ink/ink9498.xml"/><Relationship Id="rId731" Type="http://schemas.openxmlformats.org/officeDocument/2006/relationships/customXml" Target="../ink/ink9602.xml"/><Relationship Id="rId1154" Type="http://schemas.openxmlformats.org/officeDocument/2006/relationships/image" Target="../media/image2178.png"/><Relationship Id="rId98" Type="http://schemas.openxmlformats.org/officeDocument/2006/relationships/customXml" Target="../ink/ink9284.xml"/><Relationship Id="rId829" Type="http://schemas.openxmlformats.org/officeDocument/2006/relationships/customXml" Target="../ink/ink9651.xml"/><Relationship Id="rId1014" Type="http://schemas.openxmlformats.org/officeDocument/2006/relationships/image" Target="../media/image2115.png"/><Relationship Id="rId1221" Type="http://schemas.openxmlformats.org/officeDocument/2006/relationships/customXml" Target="../ink/ink9847.xml"/><Relationship Id="rId25" Type="http://schemas.openxmlformats.org/officeDocument/2006/relationships/image" Target="../media/image24910.png"/><Relationship Id="rId174" Type="http://schemas.openxmlformats.org/officeDocument/2006/relationships/customXml" Target="../ink/ink9322.xml"/><Relationship Id="rId381" Type="http://schemas.openxmlformats.org/officeDocument/2006/relationships/image" Target="../media/image9030.png"/><Relationship Id="rId241" Type="http://schemas.openxmlformats.org/officeDocument/2006/relationships/image" Target="../media/image6910.png"/><Relationship Id="rId479" Type="http://schemas.openxmlformats.org/officeDocument/2006/relationships/image" Target="../media/image9870.png"/><Relationship Id="rId686" Type="http://schemas.openxmlformats.org/officeDocument/2006/relationships/customXml" Target="../ink/ink9579.xml"/><Relationship Id="rId893" Type="http://schemas.openxmlformats.org/officeDocument/2006/relationships/customXml" Target="../ink/ink9683.xml"/><Relationship Id="rId339" Type="http://schemas.openxmlformats.org/officeDocument/2006/relationships/image" Target="../media/image8760.png"/><Relationship Id="rId546" Type="http://schemas.openxmlformats.org/officeDocument/2006/relationships/customXml" Target="../ink/ink9509.xml"/><Relationship Id="rId753" Type="http://schemas.openxmlformats.org/officeDocument/2006/relationships/customXml" Target="../ink/ink9613.xml"/><Relationship Id="rId1176" Type="http://schemas.openxmlformats.org/officeDocument/2006/relationships/image" Target="../media/image2189.png"/><Relationship Id="rId101" Type="http://schemas.openxmlformats.org/officeDocument/2006/relationships/image" Target="../media/image2980.png"/><Relationship Id="rId406" Type="http://schemas.openxmlformats.org/officeDocument/2006/relationships/customXml" Target="../ink/ink9438.xml"/><Relationship Id="rId960" Type="http://schemas.openxmlformats.org/officeDocument/2006/relationships/image" Target="../media/image2090.png"/><Relationship Id="rId1036" Type="http://schemas.openxmlformats.org/officeDocument/2006/relationships/image" Target="../media/image2126.png"/><Relationship Id="rId1243" Type="http://schemas.openxmlformats.org/officeDocument/2006/relationships/customXml" Target="../ink/ink9858.xml"/><Relationship Id="rId613" Type="http://schemas.openxmlformats.org/officeDocument/2006/relationships/image" Target="../media/image1444.png"/><Relationship Id="rId820" Type="http://schemas.openxmlformats.org/officeDocument/2006/relationships/image" Target="../media/image1762.png"/><Relationship Id="rId918" Type="http://schemas.openxmlformats.org/officeDocument/2006/relationships/image" Target="../media/image2070.png"/><Relationship Id="rId1103" Type="http://schemas.openxmlformats.org/officeDocument/2006/relationships/customXml" Target="../ink/ink9788.xml"/><Relationship Id="rId47" Type="http://schemas.openxmlformats.org/officeDocument/2006/relationships/image" Target="../media/image26010.png"/><Relationship Id="rId196" Type="http://schemas.openxmlformats.org/officeDocument/2006/relationships/customXml" Target="../ink/ink9333.xml"/><Relationship Id="rId263" Type="http://schemas.openxmlformats.org/officeDocument/2006/relationships/image" Target="../media/image7210.png"/><Relationship Id="rId470" Type="http://schemas.openxmlformats.org/officeDocument/2006/relationships/customXml" Target="../ink/ink9471.xml"/><Relationship Id="rId123" Type="http://schemas.openxmlformats.org/officeDocument/2006/relationships/image" Target="../media/image5180.png"/><Relationship Id="rId330" Type="http://schemas.openxmlformats.org/officeDocument/2006/relationships/customXml" Target="../ink/ink9400.xml"/><Relationship Id="rId568" Type="http://schemas.openxmlformats.org/officeDocument/2006/relationships/customXml" Target="../ink/ink9520.xml"/><Relationship Id="rId775" Type="http://schemas.openxmlformats.org/officeDocument/2006/relationships/customXml" Target="../ink/ink9624.xml"/><Relationship Id="rId982" Type="http://schemas.openxmlformats.org/officeDocument/2006/relationships/image" Target="../media/image2101.png"/><Relationship Id="rId1198" Type="http://schemas.openxmlformats.org/officeDocument/2006/relationships/image" Target="../media/image2200.png"/><Relationship Id="rId428" Type="http://schemas.openxmlformats.org/officeDocument/2006/relationships/customXml" Target="../ink/ink9450.xml"/><Relationship Id="rId635" Type="http://schemas.openxmlformats.org/officeDocument/2006/relationships/image" Target="../media/image1457.png"/><Relationship Id="rId842" Type="http://schemas.openxmlformats.org/officeDocument/2006/relationships/image" Target="../media/image1778.png"/><Relationship Id="rId1058" Type="http://schemas.openxmlformats.org/officeDocument/2006/relationships/image" Target="../media/image2135.png"/><Relationship Id="rId1265" Type="http://schemas.openxmlformats.org/officeDocument/2006/relationships/customXml" Target="../ink/ink9869.xml"/><Relationship Id="rId702" Type="http://schemas.openxmlformats.org/officeDocument/2006/relationships/customXml" Target="../ink/ink9587.xml"/><Relationship Id="rId1125" Type="http://schemas.openxmlformats.org/officeDocument/2006/relationships/customXml" Target="../ink/ink9799.xml"/><Relationship Id="rId69" Type="http://schemas.openxmlformats.org/officeDocument/2006/relationships/image" Target="../media/image27110.png"/><Relationship Id="rId285" Type="http://schemas.openxmlformats.org/officeDocument/2006/relationships/image" Target="../media/image7360.png"/><Relationship Id="rId492" Type="http://schemas.openxmlformats.org/officeDocument/2006/relationships/customXml" Target="../ink/ink9482.xml"/><Relationship Id="rId797" Type="http://schemas.openxmlformats.org/officeDocument/2006/relationships/customXml" Target="../ink/ink9635.xml"/><Relationship Id="rId145" Type="http://schemas.openxmlformats.org/officeDocument/2006/relationships/image" Target="../media/image5290.png"/><Relationship Id="rId352" Type="http://schemas.openxmlformats.org/officeDocument/2006/relationships/customXml" Target="../ink/ink9411.xml"/><Relationship Id="rId1287" Type="http://schemas.openxmlformats.org/officeDocument/2006/relationships/customXml" Target="../ink/ink9880.xml"/><Relationship Id="rId212" Type="http://schemas.openxmlformats.org/officeDocument/2006/relationships/customXml" Target="../ink/ink9341.xml"/><Relationship Id="rId657" Type="http://schemas.openxmlformats.org/officeDocument/2006/relationships/image" Target="../media/image1489.png"/><Relationship Id="rId864" Type="http://schemas.openxmlformats.org/officeDocument/2006/relationships/image" Target="../media/image1886.png"/><Relationship Id="rId517" Type="http://schemas.openxmlformats.org/officeDocument/2006/relationships/image" Target="../media/image10250.png"/><Relationship Id="rId724" Type="http://schemas.openxmlformats.org/officeDocument/2006/relationships/image" Target="../media/image1664.png"/><Relationship Id="rId931" Type="http://schemas.openxmlformats.org/officeDocument/2006/relationships/customXml" Target="../ink/ink9702.xml"/><Relationship Id="rId1147" Type="http://schemas.openxmlformats.org/officeDocument/2006/relationships/customXml" Target="../ink/ink9810.xml"/><Relationship Id="rId60" Type="http://schemas.openxmlformats.org/officeDocument/2006/relationships/customXml" Target="../ink/ink9265.xml"/><Relationship Id="rId1007" Type="http://schemas.openxmlformats.org/officeDocument/2006/relationships/customXml" Target="../ink/ink9740.xml"/><Relationship Id="rId1214" Type="http://schemas.openxmlformats.org/officeDocument/2006/relationships/image" Target="../media/image2208.png"/><Relationship Id="rId18" Type="http://schemas.openxmlformats.org/officeDocument/2006/relationships/customXml" Target="../ink/ink9244.xml"/><Relationship Id="rId167" Type="http://schemas.openxmlformats.org/officeDocument/2006/relationships/image" Target="../media/image5460.png"/><Relationship Id="rId374" Type="http://schemas.openxmlformats.org/officeDocument/2006/relationships/customXml" Target="../ink/ink9422.xml"/><Relationship Id="rId581" Type="http://schemas.openxmlformats.org/officeDocument/2006/relationships/image" Target="../media/image14060.png"/><Relationship Id="rId234" Type="http://schemas.openxmlformats.org/officeDocument/2006/relationships/customXml" Target="../ink/ink9352.xml"/><Relationship Id="rId679" Type="http://schemas.openxmlformats.org/officeDocument/2006/relationships/image" Target="../media/image1508.png"/><Relationship Id="rId886" Type="http://schemas.openxmlformats.org/officeDocument/2006/relationships/image" Target="../media/image19660.png"/><Relationship Id="rId2" Type="http://schemas.openxmlformats.org/officeDocument/2006/relationships/customXml" Target="../ink/ink9236.xml"/><Relationship Id="rId441" Type="http://schemas.openxmlformats.org/officeDocument/2006/relationships/image" Target="../media/image9660.png"/><Relationship Id="rId539" Type="http://schemas.openxmlformats.org/officeDocument/2006/relationships/image" Target="../media/image10370.png"/><Relationship Id="rId746" Type="http://schemas.openxmlformats.org/officeDocument/2006/relationships/image" Target="../media/image1693.png"/><Relationship Id="rId1071" Type="http://schemas.openxmlformats.org/officeDocument/2006/relationships/customXml" Target="../ink/ink9772.xml"/><Relationship Id="rId1169" Type="http://schemas.openxmlformats.org/officeDocument/2006/relationships/customXml" Target="../ink/ink9821.xml"/><Relationship Id="rId301" Type="http://schemas.openxmlformats.org/officeDocument/2006/relationships/image" Target="../media/image7790.png"/><Relationship Id="rId953" Type="http://schemas.openxmlformats.org/officeDocument/2006/relationships/customXml" Target="../ink/ink9713.xml"/><Relationship Id="rId1029" Type="http://schemas.openxmlformats.org/officeDocument/2006/relationships/customXml" Target="../ink/ink9751.xml"/><Relationship Id="rId1236" Type="http://schemas.openxmlformats.org/officeDocument/2006/relationships/image" Target="../media/image2219.png"/><Relationship Id="rId82" Type="http://schemas.openxmlformats.org/officeDocument/2006/relationships/customXml" Target="../ink/ink9276.xml"/><Relationship Id="rId606" Type="http://schemas.openxmlformats.org/officeDocument/2006/relationships/customXml" Target="../ink/ink9539.xml"/><Relationship Id="rId813" Type="http://schemas.openxmlformats.org/officeDocument/2006/relationships/customXml" Target="../ink/ink9643.xml"/><Relationship Id="rId189" Type="http://schemas.openxmlformats.org/officeDocument/2006/relationships/image" Target="../media/image5620.png"/><Relationship Id="rId396" Type="http://schemas.openxmlformats.org/officeDocument/2006/relationships/customXml" Target="../ink/ink9433.xml"/><Relationship Id="rId256" Type="http://schemas.openxmlformats.org/officeDocument/2006/relationships/customXml" Target="../ink/ink9363.xml"/><Relationship Id="rId463" Type="http://schemas.openxmlformats.org/officeDocument/2006/relationships/image" Target="../media/image9780.png"/><Relationship Id="rId670" Type="http://schemas.openxmlformats.org/officeDocument/2006/relationships/customXml" Target="../ink/ink9571.xml"/><Relationship Id="rId1093" Type="http://schemas.openxmlformats.org/officeDocument/2006/relationships/customXml" Target="../ink/ink9783.xml"/><Relationship Id="rId116" Type="http://schemas.openxmlformats.org/officeDocument/2006/relationships/customXml" Target="../ink/ink9293.xml"/><Relationship Id="rId323" Type="http://schemas.openxmlformats.org/officeDocument/2006/relationships/image" Target="../media/image8520.png"/><Relationship Id="rId530" Type="http://schemas.openxmlformats.org/officeDocument/2006/relationships/customXml" Target="../ink/ink9501.xml"/><Relationship Id="rId768" Type="http://schemas.openxmlformats.org/officeDocument/2006/relationships/image" Target="../media/image1718.png"/><Relationship Id="rId975" Type="http://schemas.openxmlformats.org/officeDocument/2006/relationships/customXml" Target="../ink/ink9724.xml"/><Relationship Id="rId1160" Type="http://schemas.openxmlformats.org/officeDocument/2006/relationships/image" Target="../media/image2181.png"/><Relationship Id="rId628" Type="http://schemas.openxmlformats.org/officeDocument/2006/relationships/customXml" Target="../ink/ink9550.xml"/><Relationship Id="rId835" Type="http://schemas.openxmlformats.org/officeDocument/2006/relationships/customXml" Target="../ink/ink9654.xml"/><Relationship Id="rId1258" Type="http://schemas.openxmlformats.org/officeDocument/2006/relationships/image" Target="../media/image2230.png"/><Relationship Id="rId1020" Type="http://schemas.openxmlformats.org/officeDocument/2006/relationships/image" Target="../media/image2118.png"/><Relationship Id="rId1118" Type="http://schemas.openxmlformats.org/officeDocument/2006/relationships/image" Target="../media/image2160.png"/><Relationship Id="rId902" Type="http://schemas.openxmlformats.org/officeDocument/2006/relationships/image" Target="../media/image19750.png"/><Relationship Id="rId31" Type="http://schemas.openxmlformats.org/officeDocument/2006/relationships/image" Target="../media/image25210.png"/><Relationship Id="rId180" Type="http://schemas.openxmlformats.org/officeDocument/2006/relationships/customXml" Target="../ink/ink9325.xml"/><Relationship Id="rId278" Type="http://schemas.openxmlformats.org/officeDocument/2006/relationships/customXml" Target="../ink/ink9374.xml"/><Relationship Id="rId485" Type="http://schemas.openxmlformats.org/officeDocument/2006/relationships/image" Target="../media/image9910.png"/><Relationship Id="rId692" Type="http://schemas.openxmlformats.org/officeDocument/2006/relationships/customXml" Target="../ink/ink9582.xml"/><Relationship Id="rId138" Type="http://schemas.openxmlformats.org/officeDocument/2006/relationships/customXml" Target="../ink/ink9304.xml"/><Relationship Id="rId345" Type="http://schemas.openxmlformats.org/officeDocument/2006/relationships/image" Target="../media/image8790.png"/><Relationship Id="rId552" Type="http://schemas.openxmlformats.org/officeDocument/2006/relationships/customXml" Target="../ink/ink9512.xml"/><Relationship Id="rId997" Type="http://schemas.openxmlformats.org/officeDocument/2006/relationships/customXml" Target="../ink/ink9735.xml"/><Relationship Id="rId1182" Type="http://schemas.openxmlformats.org/officeDocument/2006/relationships/image" Target="../media/image2192.png"/><Relationship Id="rId205" Type="http://schemas.openxmlformats.org/officeDocument/2006/relationships/image" Target="../media/image6690.png"/><Relationship Id="rId412" Type="http://schemas.openxmlformats.org/officeDocument/2006/relationships/customXml" Target="../ink/ink9441.xml"/><Relationship Id="rId857" Type="http://schemas.openxmlformats.org/officeDocument/2006/relationships/customXml" Target="../ink/ink9665.xml"/><Relationship Id="rId1042" Type="http://schemas.openxmlformats.org/officeDocument/2006/relationships/image" Target="../media/image2129.png"/></Relationships>
</file>

<file path=ppt/slides/_rels/slide49.xml.rels><?xml version="1.0" encoding="UTF-8" standalone="yes"?>
<Relationships xmlns="http://schemas.openxmlformats.org/package/2006/relationships"><Relationship Id="rId21" Type="http://schemas.openxmlformats.org/officeDocument/2006/relationships/image" Target="../media/image2256.png"/><Relationship Id="rId170" Type="http://schemas.openxmlformats.org/officeDocument/2006/relationships/customXml" Target="../ink/ink9966.xml"/><Relationship Id="rId268" Type="http://schemas.openxmlformats.org/officeDocument/2006/relationships/customXml" Target="../ink/ink10015.xml"/><Relationship Id="rId475" Type="http://schemas.openxmlformats.org/officeDocument/2006/relationships/image" Target="../media/image2482.png"/><Relationship Id="rId682" Type="http://schemas.openxmlformats.org/officeDocument/2006/relationships/customXml" Target="../ink/ink10223.xml"/><Relationship Id="rId128" Type="http://schemas.openxmlformats.org/officeDocument/2006/relationships/customXml" Target="../ink/ink9945.xml"/><Relationship Id="rId335" Type="http://schemas.openxmlformats.org/officeDocument/2006/relationships/image" Target="../media/image2413.png"/><Relationship Id="rId542" Type="http://schemas.openxmlformats.org/officeDocument/2006/relationships/customXml" Target="../ink/ink10153.xml"/><Relationship Id="rId987" Type="http://schemas.openxmlformats.org/officeDocument/2006/relationships/customXml" Target="../ink/ink10376.xml"/><Relationship Id="rId1172" Type="http://schemas.openxmlformats.org/officeDocument/2006/relationships/image" Target="../media/image2830.png"/><Relationship Id="rId402" Type="http://schemas.openxmlformats.org/officeDocument/2006/relationships/customXml" Target="../ink/ink10082.xml"/><Relationship Id="rId847" Type="http://schemas.openxmlformats.org/officeDocument/2006/relationships/customXml" Target="../ink/ink10306.xml"/><Relationship Id="rId1032" Type="http://schemas.openxmlformats.org/officeDocument/2006/relationships/image" Target="../media/image2760.png"/><Relationship Id="rId707" Type="http://schemas.openxmlformats.org/officeDocument/2006/relationships/image" Target="../media/image2598.png"/><Relationship Id="rId914" Type="http://schemas.openxmlformats.org/officeDocument/2006/relationships/image" Target="../media/image2701.png"/><Relationship Id="rId43" Type="http://schemas.openxmlformats.org/officeDocument/2006/relationships/image" Target="../media/image2267.png"/><Relationship Id="rId192" Type="http://schemas.openxmlformats.org/officeDocument/2006/relationships/customXml" Target="../ink/ink9977.xml"/><Relationship Id="rId497" Type="http://schemas.openxmlformats.org/officeDocument/2006/relationships/image" Target="../media/image2493.png"/><Relationship Id="rId357" Type="http://schemas.openxmlformats.org/officeDocument/2006/relationships/image" Target="../media/image2424.png"/><Relationship Id="rId1194" Type="http://schemas.openxmlformats.org/officeDocument/2006/relationships/image" Target="../media/image2841.png"/><Relationship Id="rId217" Type="http://schemas.openxmlformats.org/officeDocument/2006/relationships/image" Target="../media/image2354.png"/><Relationship Id="rId564" Type="http://schemas.openxmlformats.org/officeDocument/2006/relationships/customXml" Target="../ink/ink10164.xml"/><Relationship Id="rId771" Type="http://schemas.openxmlformats.org/officeDocument/2006/relationships/customXml" Target="../ink/ink10268.xml"/><Relationship Id="rId869" Type="http://schemas.openxmlformats.org/officeDocument/2006/relationships/customXml" Target="../ink/ink10317.xml"/><Relationship Id="rId424" Type="http://schemas.openxmlformats.org/officeDocument/2006/relationships/customXml" Target="../ink/ink10093.xml"/><Relationship Id="rId631" Type="http://schemas.openxmlformats.org/officeDocument/2006/relationships/image" Target="../media/image2560.png"/><Relationship Id="rId729" Type="http://schemas.openxmlformats.org/officeDocument/2006/relationships/customXml" Target="../ink/ink10247.xml"/><Relationship Id="rId1054" Type="http://schemas.openxmlformats.org/officeDocument/2006/relationships/image" Target="../media/image2771.png"/><Relationship Id="rId1261" Type="http://schemas.openxmlformats.org/officeDocument/2006/relationships/customXml" Target="../ink/ink10513.xml"/><Relationship Id="rId936" Type="http://schemas.openxmlformats.org/officeDocument/2006/relationships/image" Target="../media/image2712.png"/><Relationship Id="rId1121" Type="http://schemas.openxmlformats.org/officeDocument/2006/relationships/customXml" Target="../ink/ink10443.xml"/><Relationship Id="rId1219" Type="http://schemas.openxmlformats.org/officeDocument/2006/relationships/customXml" Target="../ink/ink10492.xml"/><Relationship Id="rId65" Type="http://schemas.openxmlformats.org/officeDocument/2006/relationships/image" Target="../media/image2278.png"/><Relationship Id="rId281" Type="http://schemas.openxmlformats.org/officeDocument/2006/relationships/image" Target="../media/image2386.png"/><Relationship Id="rId141" Type="http://schemas.openxmlformats.org/officeDocument/2006/relationships/image" Target="../media/image2316.png"/><Relationship Id="rId379" Type="http://schemas.openxmlformats.org/officeDocument/2006/relationships/image" Target="../media/image2435.png"/><Relationship Id="rId586" Type="http://schemas.openxmlformats.org/officeDocument/2006/relationships/customXml" Target="../ink/ink10175.xml"/><Relationship Id="rId793" Type="http://schemas.openxmlformats.org/officeDocument/2006/relationships/customXml" Target="../ink/ink10279.xml"/><Relationship Id="rId7" Type="http://schemas.openxmlformats.org/officeDocument/2006/relationships/image" Target="../media/image2249.png"/><Relationship Id="rId239" Type="http://schemas.openxmlformats.org/officeDocument/2006/relationships/image" Target="../media/image2365.png"/><Relationship Id="rId446" Type="http://schemas.openxmlformats.org/officeDocument/2006/relationships/customXml" Target="../ink/ink10105.xml"/><Relationship Id="rId653" Type="http://schemas.openxmlformats.org/officeDocument/2006/relationships/image" Target="../media/image2571.png"/><Relationship Id="rId1076" Type="http://schemas.openxmlformats.org/officeDocument/2006/relationships/image" Target="../media/image2782.png"/><Relationship Id="rId1283" Type="http://schemas.openxmlformats.org/officeDocument/2006/relationships/customXml" Target="../ink/ink10524.xml"/><Relationship Id="rId306" Type="http://schemas.openxmlformats.org/officeDocument/2006/relationships/customXml" Target="../ink/ink10034.xml"/><Relationship Id="rId860" Type="http://schemas.openxmlformats.org/officeDocument/2006/relationships/image" Target="../media/image2674.png"/><Relationship Id="rId958" Type="http://schemas.openxmlformats.org/officeDocument/2006/relationships/image" Target="../media/image2723.png"/><Relationship Id="rId1143" Type="http://schemas.openxmlformats.org/officeDocument/2006/relationships/customXml" Target="../ink/ink10454.xml"/><Relationship Id="rId87" Type="http://schemas.openxmlformats.org/officeDocument/2006/relationships/image" Target="../media/image2289.png"/><Relationship Id="rId513" Type="http://schemas.openxmlformats.org/officeDocument/2006/relationships/image" Target="../media/image2501.png"/><Relationship Id="rId720" Type="http://schemas.openxmlformats.org/officeDocument/2006/relationships/image" Target="../media/image2604.png"/><Relationship Id="rId818" Type="http://schemas.openxmlformats.org/officeDocument/2006/relationships/image" Target="../media/image2653.png"/><Relationship Id="rId1003" Type="http://schemas.openxmlformats.org/officeDocument/2006/relationships/customXml" Target="../ink/ink10384.xml"/><Relationship Id="rId1210" Type="http://schemas.openxmlformats.org/officeDocument/2006/relationships/image" Target="../media/image2849.png"/><Relationship Id="rId14" Type="http://schemas.openxmlformats.org/officeDocument/2006/relationships/customXml" Target="../ink/ink9888.xml"/><Relationship Id="rId163" Type="http://schemas.openxmlformats.org/officeDocument/2006/relationships/image" Target="../media/image2327.png"/><Relationship Id="rId370" Type="http://schemas.openxmlformats.org/officeDocument/2006/relationships/customXml" Target="../ink/ink10066.xml"/><Relationship Id="rId230" Type="http://schemas.openxmlformats.org/officeDocument/2006/relationships/customXml" Target="../ink/ink9996.xml"/><Relationship Id="rId468" Type="http://schemas.openxmlformats.org/officeDocument/2006/relationships/customXml" Target="../ink/ink10116.xml"/><Relationship Id="rId675" Type="http://schemas.openxmlformats.org/officeDocument/2006/relationships/image" Target="../media/image2582.png"/><Relationship Id="rId882" Type="http://schemas.openxmlformats.org/officeDocument/2006/relationships/image" Target="../media/image2685.png"/><Relationship Id="rId1098" Type="http://schemas.openxmlformats.org/officeDocument/2006/relationships/image" Target="../media/image2793.png"/><Relationship Id="rId328" Type="http://schemas.openxmlformats.org/officeDocument/2006/relationships/customXml" Target="../ink/ink10045.xml"/><Relationship Id="rId535" Type="http://schemas.openxmlformats.org/officeDocument/2006/relationships/image" Target="../media/image2512.png"/><Relationship Id="rId742" Type="http://schemas.openxmlformats.org/officeDocument/2006/relationships/image" Target="../media/image2615.png"/><Relationship Id="rId1165" Type="http://schemas.openxmlformats.org/officeDocument/2006/relationships/customXml" Target="../ink/ink10465.xml"/><Relationship Id="rId602" Type="http://schemas.openxmlformats.org/officeDocument/2006/relationships/customXml" Target="../ink/ink10183.xml"/><Relationship Id="rId1025" Type="http://schemas.openxmlformats.org/officeDocument/2006/relationships/customXml" Target="../ink/ink10395.xml"/><Relationship Id="rId1232" Type="http://schemas.openxmlformats.org/officeDocument/2006/relationships/image" Target="../media/image2860.png"/><Relationship Id="rId907" Type="http://schemas.openxmlformats.org/officeDocument/2006/relationships/customXml" Target="../ink/ink10336.xml"/><Relationship Id="rId36" Type="http://schemas.openxmlformats.org/officeDocument/2006/relationships/customXml" Target="../ink/ink9899.xml"/><Relationship Id="rId185" Type="http://schemas.openxmlformats.org/officeDocument/2006/relationships/image" Target="../media/image2338.png"/><Relationship Id="rId392" Type="http://schemas.openxmlformats.org/officeDocument/2006/relationships/customXml" Target="../ink/ink10077.xml"/><Relationship Id="rId697" Type="http://schemas.openxmlformats.org/officeDocument/2006/relationships/image" Target="../media/image2593.png"/><Relationship Id="rId252" Type="http://schemas.openxmlformats.org/officeDocument/2006/relationships/customXml" Target="../ink/ink10007.xml"/><Relationship Id="rId1187" Type="http://schemas.openxmlformats.org/officeDocument/2006/relationships/customXml" Target="../ink/ink10476.xml"/><Relationship Id="rId112" Type="http://schemas.openxmlformats.org/officeDocument/2006/relationships/customXml" Target="../ink/ink9937.xml"/><Relationship Id="rId557" Type="http://schemas.openxmlformats.org/officeDocument/2006/relationships/image" Target="../media/image2523.png"/><Relationship Id="rId764" Type="http://schemas.openxmlformats.org/officeDocument/2006/relationships/image" Target="../media/image2626.png"/><Relationship Id="rId971" Type="http://schemas.openxmlformats.org/officeDocument/2006/relationships/customXml" Target="../ink/ink10368.xml"/><Relationship Id="rId417" Type="http://schemas.openxmlformats.org/officeDocument/2006/relationships/image" Target="../media/image2454.png"/><Relationship Id="rId624" Type="http://schemas.openxmlformats.org/officeDocument/2006/relationships/customXml" Target="../ink/ink10194.xml"/><Relationship Id="rId831" Type="http://schemas.openxmlformats.org/officeDocument/2006/relationships/customXml" Target="../ink/ink10298.xml"/><Relationship Id="rId1047" Type="http://schemas.openxmlformats.org/officeDocument/2006/relationships/customXml" Target="../ink/ink10406.xml"/><Relationship Id="rId1254" Type="http://schemas.openxmlformats.org/officeDocument/2006/relationships/image" Target="../media/image2871.png"/><Relationship Id="rId929" Type="http://schemas.openxmlformats.org/officeDocument/2006/relationships/customXml" Target="../ink/ink10347.xml"/><Relationship Id="rId1114" Type="http://schemas.openxmlformats.org/officeDocument/2006/relationships/image" Target="../media/image2801.png"/><Relationship Id="rId58" Type="http://schemas.openxmlformats.org/officeDocument/2006/relationships/customXml" Target="../ink/ink9910.xml"/><Relationship Id="rId274" Type="http://schemas.openxmlformats.org/officeDocument/2006/relationships/customXml" Target="../ink/ink10018.xml"/><Relationship Id="rId481" Type="http://schemas.openxmlformats.org/officeDocument/2006/relationships/image" Target="../media/image2485.png"/><Relationship Id="rId134" Type="http://schemas.openxmlformats.org/officeDocument/2006/relationships/customXml" Target="../ink/ink9948.xml"/><Relationship Id="rId579" Type="http://schemas.openxmlformats.org/officeDocument/2006/relationships/image" Target="../media/image2534.png"/><Relationship Id="rId786" Type="http://schemas.openxmlformats.org/officeDocument/2006/relationships/image" Target="../media/image2637.png"/><Relationship Id="rId993" Type="http://schemas.openxmlformats.org/officeDocument/2006/relationships/customXml" Target="../ink/ink10379.xml"/><Relationship Id="rId341" Type="http://schemas.openxmlformats.org/officeDocument/2006/relationships/image" Target="../media/image2416.png"/><Relationship Id="rId439" Type="http://schemas.openxmlformats.org/officeDocument/2006/relationships/image" Target="../media/image2464.png"/><Relationship Id="rId646" Type="http://schemas.openxmlformats.org/officeDocument/2006/relationships/customXml" Target="../ink/ink10205.xml"/><Relationship Id="rId1069" Type="http://schemas.openxmlformats.org/officeDocument/2006/relationships/customXml" Target="../ink/ink10417.xml"/><Relationship Id="rId1276" Type="http://schemas.openxmlformats.org/officeDocument/2006/relationships/image" Target="../media/image2882.png"/><Relationship Id="rId201" Type="http://schemas.openxmlformats.org/officeDocument/2006/relationships/image" Target="../media/image2346.png"/><Relationship Id="rId506" Type="http://schemas.openxmlformats.org/officeDocument/2006/relationships/customXml" Target="../ink/ink10135.xml"/><Relationship Id="rId853" Type="http://schemas.openxmlformats.org/officeDocument/2006/relationships/customXml" Target="../ink/ink10309.xml"/><Relationship Id="rId1136" Type="http://schemas.openxmlformats.org/officeDocument/2006/relationships/image" Target="../media/image2812.png"/><Relationship Id="rId713" Type="http://schemas.openxmlformats.org/officeDocument/2006/relationships/customXml" Target="../ink/ink10239.xml"/><Relationship Id="rId920" Type="http://schemas.openxmlformats.org/officeDocument/2006/relationships/image" Target="../media/image2704.png"/><Relationship Id="rId1203" Type="http://schemas.openxmlformats.org/officeDocument/2006/relationships/customXml" Target="../ink/ink10484.xml"/><Relationship Id="rId296" Type="http://schemas.openxmlformats.org/officeDocument/2006/relationships/customXml" Target="../ink/ink10029.xml"/><Relationship Id="rId156" Type="http://schemas.openxmlformats.org/officeDocument/2006/relationships/customXml" Target="../ink/ink9959.xml"/><Relationship Id="rId363" Type="http://schemas.openxmlformats.org/officeDocument/2006/relationships/image" Target="../media/image2427.png"/><Relationship Id="rId570" Type="http://schemas.openxmlformats.org/officeDocument/2006/relationships/customXml" Target="../ink/ink10167.xml"/><Relationship Id="rId223" Type="http://schemas.openxmlformats.org/officeDocument/2006/relationships/image" Target="../media/image2357.png"/><Relationship Id="rId430" Type="http://schemas.openxmlformats.org/officeDocument/2006/relationships/customXml" Target="../ink/ink10097.xml"/><Relationship Id="rId668" Type="http://schemas.openxmlformats.org/officeDocument/2006/relationships/customXml" Target="../ink/ink10216.xml"/><Relationship Id="rId875" Type="http://schemas.openxmlformats.org/officeDocument/2006/relationships/customXml" Target="../ink/ink10320.xml"/><Relationship Id="rId1060" Type="http://schemas.openxmlformats.org/officeDocument/2006/relationships/image" Target="../media/image2774.png"/><Relationship Id="rId528" Type="http://schemas.openxmlformats.org/officeDocument/2006/relationships/customXml" Target="../ink/ink10146.xml"/><Relationship Id="rId735" Type="http://schemas.openxmlformats.org/officeDocument/2006/relationships/customXml" Target="../ink/ink10250.xml"/><Relationship Id="rId942" Type="http://schemas.openxmlformats.org/officeDocument/2006/relationships/image" Target="../media/image2715.png"/><Relationship Id="rId1158" Type="http://schemas.openxmlformats.org/officeDocument/2006/relationships/image" Target="../media/image2823.png"/><Relationship Id="rId1018" Type="http://schemas.openxmlformats.org/officeDocument/2006/relationships/image" Target="../media/image2753.png"/><Relationship Id="rId1225" Type="http://schemas.openxmlformats.org/officeDocument/2006/relationships/customXml" Target="../ink/ink10495.xml"/><Relationship Id="rId71" Type="http://schemas.openxmlformats.org/officeDocument/2006/relationships/image" Target="../media/image2281.png"/><Relationship Id="rId802" Type="http://schemas.openxmlformats.org/officeDocument/2006/relationships/image" Target="../media/image2645.png"/><Relationship Id="rId29" Type="http://schemas.openxmlformats.org/officeDocument/2006/relationships/image" Target="../media/image2260.png"/><Relationship Id="rId178" Type="http://schemas.openxmlformats.org/officeDocument/2006/relationships/customXml" Target="../ink/ink9970.xml"/><Relationship Id="rId385" Type="http://schemas.openxmlformats.org/officeDocument/2006/relationships/image" Target="../media/image2438.png"/><Relationship Id="rId592" Type="http://schemas.openxmlformats.org/officeDocument/2006/relationships/customXml" Target="../ink/ink10178.xml"/><Relationship Id="rId245" Type="http://schemas.openxmlformats.org/officeDocument/2006/relationships/image" Target="../media/image2368.png"/><Relationship Id="rId452" Type="http://schemas.openxmlformats.org/officeDocument/2006/relationships/customXml" Target="../ink/ink10108.xml"/><Relationship Id="rId897" Type="http://schemas.openxmlformats.org/officeDocument/2006/relationships/customXml" Target="../ink/ink10331.xml"/><Relationship Id="rId1082" Type="http://schemas.openxmlformats.org/officeDocument/2006/relationships/image" Target="../media/image2785.png"/><Relationship Id="rId105" Type="http://schemas.openxmlformats.org/officeDocument/2006/relationships/image" Target="../media/image2298.png"/><Relationship Id="rId312" Type="http://schemas.openxmlformats.org/officeDocument/2006/relationships/customXml" Target="../ink/ink10037.xml"/><Relationship Id="rId757" Type="http://schemas.openxmlformats.org/officeDocument/2006/relationships/customXml" Target="../ink/ink10261.xml"/><Relationship Id="rId964" Type="http://schemas.openxmlformats.org/officeDocument/2006/relationships/image" Target="../media/image2726.png"/><Relationship Id="rId93" Type="http://schemas.openxmlformats.org/officeDocument/2006/relationships/image" Target="../media/image2292.png"/><Relationship Id="rId617" Type="http://schemas.openxmlformats.org/officeDocument/2006/relationships/image" Target="../media/image2553.png"/><Relationship Id="rId824" Type="http://schemas.openxmlformats.org/officeDocument/2006/relationships/image" Target="../media/image2656.png"/><Relationship Id="rId1247" Type="http://schemas.openxmlformats.org/officeDocument/2006/relationships/customXml" Target="../ink/ink10506.xml"/><Relationship Id="rId1107" Type="http://schemas.openxmlformats.org/officeDocument/2006/relationships/customXml" Target="../ink/ink10436.xml"/><Relationship Id="rId20" Type="http://schemas.openxmlformats.org/officeDocument/2006/relationships/customXml" Target="../ink/ink9891.xml"/><Relationship Id="rId267" Type="http://schemas.openxmlformats.org/officeDocument/2006/relationships/image" Target="../media/image2379.png"/><Relationship Id="rId474" Type="http://schemas.openxmlformats.org/officeDocument/2006/relationships/customXml" Target="../ink/ink10119.xml"/><Relationship Id="rId127" Type="http://schemas.openxmlformats.org/officeDocument/2006/relationships/image" Target="../media/image2309.png"/><Relationship Id="rId681" Type="http://schemas.openxmlformats.org/officeDocument/2006/relationships/image" Target="../media/image2585.png"/><Relationship Id="rId779" Type="http://schemas.openxmlformats.org/officeDocument/2006/relationships/customXml" Target="../ink/ink10272.xml"/><Relationship Id="rId986" Type="http://schemas.openxmlformats.org/officeDocument/2006/relationships/image" Target="../media/image2737.png"/><Relationship Id="rId334" Type="http://schemas.openxmlformats.org/officeDocument/2006/relationships/customXml" Target="../ink/ink10048.xml"/><Relationship Id="rId541" Type="http://schemas.openxmlformats.org/officeDocument/2006/relationships/image" Target="../media/image2515.png"/><Relationship Id="rId639" Type="http://schemas.openxmlformats.org/officeDocument/2006/relationships/image" Target="../media/image2564.png"/><Relationship Id="rId1171" Type="http://schemas.openxmlformats.org/officeDocument/2006/relationships/customXml" Target="../ink/ink10468.xml"/><Relationship Id="rId1269" Type="http://schemas.openxmlformats.org/officeDocument/2006/relationships/customXml" Target="../ink/ink10517.xml"/><Relationship Id="rId401" Type="http://schemas.openxmlformats.org/officeDocument/2006/relationships/image" Target="../media/image2446.png"/><Relationship Id="rId846" Type="http://schemas.openxmlformats.org/officeDocument/2006/relationships/image" Target="../media/image2667.png"/><Relationship Id="rId1031" Type="http://schemas.openxmlformats.org/officeDocument/2006/relationships/customXml" Target="../ink/ink10398.xml"/><Relationship Id="rId1129" Type="http://schemas.openxmlformats.org/officeDocument/2006/relationships/customXml" Target="../ink/ink10447.xml"/><Relationship Id="rId706" Type="http://schemas.openxmlformats.org/officeDocument/2006/relationships/customXml" Target="../ink/ink10235.xml"/><Relationship Id="rId913" Type="http://schemas.openxmlformats.org/officeDocument/2006/relationships/customXml" Target="../ink/ink10339.xml"/><Relationship Id="rId42" Type="http://schemas.openxmlformats.org/officeDocument/2006/relationships/customXml" Target="../ink/ink9902.xml"/><Relationship Id="rId191" Type="http://schemas.openxmlformats.org/officeDocument/2006/relationships/image" Target="../media/image2341.png"/><Relationship Id="rId289" Type="http://schemas.openxmlformats.org/officeDocument/2006/relationships/image" Target="../media/image2390.png"/><Relationship Id="rId496" Type="http://schemas.openxmlformats.org/officeDocument/2006/relationships/customXml" Target="../ink/ink10130.xml"/><Relationship Id="rId717" Type="http://schemas.openxmlformats.org/officeDocument/2006/relationships/customXml" Target="../ink/ink10241.xml"/><Relationship Id="rId924" Type="http://schemas.openxmlformats.org/officeDocument/2006/relationships/image" Target="../media/image2706.png"/><Relationship Id="rId53" Type="http://schemas.openxmlformats.org/officeDocument/2006/relationships/image" Target="../media/image2272.png"/><Relationship Id="rId149" Type="http://schemas.openxmlformats.org/officeDocument/2006/relationships/image" Target="../media/image2320.png"/><Relationship Id="rId356" Type="http://schemas.openxmlformats.org/officeDocument/2006/relationships/customXml" Target="../ink/ink10059.xml"/><Relationship Id="rId563" Type="http://schemas.openxmlformats.org/officeDocument/2006/relationships/image" Target="../media/image2526.png"/><Relationship Id="rId770" Type="http://schemas.openxmlformats.org/officeDocument/2006/relationships/image" Target="../media/image2629.png"/><Relationship Id="rId1193" Type="http://schemas.openxmlformats.org/officeDocument/2006/relationships/customXml" Target="../ink/ink10479.xml"/><Relationship Id="rId1207" Type="http://schemas.openxmlformats.org/officeDocument/2006/relationships/customXml" Target="../ink/ink10486.xml"/><Relationship Id="rId216" Type="http://schemas.openxmlformats.org/officeDocument/2006/relationships/customXml" Target="../ink/ink9989.xml"/><Relationship Id="rId423" Type="http://schemas.openxmlformats.org/officeDocument/2006/relationships/image" Target="../media/image2457.png"/><Relationship Id="rId868" Type="http://schemas.openxmlformats.org/officeDocument/2006/relationships/image" Target="../media/image2678.png"/><Relationship Id="rId1053" Type="http://schemas.openxmlformats.org/officeDocument/2006/relationships/customXml" Target="../ink/ink10409.xml"/><Relationship Id="rId1260" Type="http://schemas.openxmlformats.org/officeDocument/2006/relationships/image" Target="../media/image2874.png"/><Relationship Id="rId630" Type="http://schemas.openxmlformats.org/officeDocument/2006/relationships/customXml" Target="../ink/ink10197.xml"/><Relationship Id="rId728" Type="http://schemas.openxmlformats.org/officeDocument/2006/relationships/image" Target="../media/image2608.png"/><Relationship Id="rId935" Type="http://schemas.openxmlformats.org/officeDocument/2006/relationships/customXml" Target="../ink/ink10350.xml"/><Relationship Id="rId64" Type="http://schemas.openxmlformats.org/officeDocument/2006/relationships/customXml" Target="../ink/ink9913.xml"/><Relationship Id="rId367" Type="http://schemas.openxmlformats.org/officeDocument/2006/relationships/image" Target="../media/image2429.png"/><Relationship Id="rId574" Type="http://schemas.openxmlformats.org/officeDocument/2006/relationships/customXml" Target="../ink/ink10169.xml"/><Relationship Id="rId1120" Type="http://schemas.openxmlformats.org/officeDocument/2006/relationships/image" Target="../media/image2804.png"/><Relationship Id="rId1218" Type="http://schemas.openxmlformats.org/officeDocument/2006/relationships/image" Target="../media/image2853.png"/><Relationship Id="rId227" Type="http://schemas.openxmlformats.org/officeDocument/2006/relationships/image" Target="../media/image2359.png"/><Relationship Id="rId781" Type="http://schemas.openxmlformats.org/officeDocument/2006/relationships/customXml" Target="../ink/ink10273.xml"/><Relationship Id="rId879" Type="http://schemas.openxmlformats.org/officeDocument/2006/relationships/customXml" Target="../ink/ink10322.xml"/><Relationship Id="rId434" Type="http://schemas.openxmlformats.org/officeDocument/2006/relationships/customXml" Target="../ink/ink10099.xml"/><Relationship Id="rId641" Type="http://schemas.openxmlformats.org/officeDocument/2006/relationships/image" Target="../media/image2565.png"/><Relationship Id="rId739" Type="http://schemas.openxmlformats.org/officeDocument/2006/relationships/customXml" Target="../ink/ink10252.xml"/><Relationship Id="rId1064" Type="http://schemas.openxmlformats.org/officeDocument/2006/relationships/image" Target="../media/image2776.png"/><Relationship Id="rId1271" Type="http://schemas.openxmlformats.org/officeDocument/2006/relationships/customXml" Target="../ink/ink10518.xml"/><Relationship Id="rId280" Type="http://schemas.openxmlformats.org/officeDocument/2006/relationships/customXml" Target="../ink/ink10021.xml"/><Relationship Id="rId501" Type="http://schemas.openxmlformats.org/officeDocument/2006/relationships/image" Target="../media/image2495.png"/><Relationship Id="rId946" Type="http://schemas.openxmlformats.org/officeDocument/2006/relationships/image" Target="../media/image2717.png"/><Relationship Id="rId1131" Type="http://schemas.openxmlformats.org/officeDocument/2006/relationships/customXml" Target="../ink/ink10448.xml"/><Relationship Id="rId1229" Type="http://schemas.openxmlformats.org/officeDocument/2006/relationships/customXml" Target="../ink/ink10497.xml"/><Relationship Id="rId75" Type="http://schemas.openxmlformats.org/officeDocument/2006/relationships/image" Target="../media/image2283.png"/><Relationship Id="rId140" Type="http://schemas.openxmlformats.org/officeDocument/2006/relationships/customXml" Target="../ink/ink9951.xml"/><Relationship Id="rId378" Type="http://schemas.openxmlformats.org/officeDocument/2006/relationships/customXml" Target="../ink/ink10070.xml"/><Relationship Id="rId585" Type="http://schemas.openxmlformats.org/officeDocument/2006/relationships/image" Target="../media/image2537.png"/><Relationship Id="rId792" Type="http://schemas.openxmlformats.org/officeDocument/2006/relationships/image" Target="../media/image2640.png"/><Relationship Id="rId806" Type="http://schemas.openxmlformats.org/officeDocument/2006/relationships/image" Target="../media/image2647.png"/><Relationship Id="rId6" Type="http://schemas.openxmlformats.org/officeDocument/2006/relationships/customXml" Target="../ink/ink9884.xml"/><Relationship Id="rId238" Type="http://schemas.openxmlformats.org/officeDocument/2006/relationships/customXml" Target="../ink/ink10000.xml"/><Relationship Id="rId445" Type="http://schemas.openxmlformats.org/officeDocument/2006/relationships/image" Target="../media/image2467.png"/><Relationship Id="rId652" Type="http://schemas.openxmlformats.org/officeDocument/2006/relationships/customXml" Target="../ink/ink10208.xml"/><Relationship Id="rId1075" Type="http://schemas.openxmlformats.org/officeDocument/2006/relationships/customXml" Target="../ink/ink10420.xml"/><Relationship Id="rId1282" Type="http://schemas.openxmlformats.org/officeDocument/2006/relationships/image" Target="../media/image2885.png"/><Relationship Id="rId291" Type="http://schemas.openxmlformats.org/officeDocument/2006/relationships/image" Target="../media/image2391.png"/><Relationship Id="rId305" Type="http://schemas.openxmlformats.org/officeDocument/2006/relationships/image" Target="../media/image2398.png"/><Relationship Id="rId512" Type="http://schemas.openxmlformats.org/officeDocument/2006/relationships/customXml" Target="../ink/ink10138.xml"/><Relationship Id="rId957" Type="http://schemas.openxmlformats.org/officeDocument/2006/relationships/customXml" Target="../ink/ink10361.xml"/><Relationship Id="rId1142" Type="http://schemas.openxmlformats.org/officeDocument/2006/relationships/image" Target="../media/image2815.png"/><Relationship Id="rId86" Type="http://schemas.openxmlformats.org/officeDocument/2006/relationships/customXml" Target="../ink/ink9924.xml"/><Relationship Id="rId151" Type="http://schemas.openxmlformats.org/officeDocument/2006/relationships/image" Target="../media/image2321.png"/><Relationship Id="rId389" Type="http://schemas.openxmlformats.org/officeDocument/2006/relationships/image" Target="../media/image2440.png"/><Relationship Id="rId596" Type="http://schemas.openxmlformats.org/officeDocument/2006/relationships/customXml" Target="../ink/ink10180.xml"/><Relationship Id="rId817" Type="http://schemas.openxmlformats.org/officeDocument/2006/relationships/customXml" Target="../ink/ink10291.xml"/><Relationship Id="rId1002" Type="http://schemas.openxmlformats.org/officeDocument/2006/relationships/image" Target="../media/image2745.png"/><Relationship Id="rId249" Type="http://schemas.openxmlformats.org/officeDocument/2006/relationships/image" Target="../media/image2370.png"/><Relationship Id="rId456" Type="http://schemas.openxmlformats.org/officeDocument/2006/relationships/customXml" Target="../ink/ink10110.xml"/><Relationship Id="rId663" Type="http://schemas.openxmlformats.org/officeDocument/2006/relationships/image" Target="../media/image2576.png"/><Relationship Id="rId870" Type="http://schemas.openxmlformats.org/officeDocument/2006/relationships/image" Target="../media/image2679.png"/><Relationship Id="rId1086" Type="http://schemas.openxmlformats.org/officeDocument/2006/relationships/image" Target="../media/image2787.png"/><Relationship Id="rId13" Type="http://schemas.openxmlformats.org/officeDocument/2006/relationships/image" Target="../media/image2252.png"/><Relationship Id="rId109" Type="http://schemas.openxmlformats.org/officeDocument/2006/relationships/image" Target="../media/image2300.png"/><Relationship Id="rId316" Type="http://schemas.openxmlformats.org/officeDocument/2006/relationships/customXml" Target="../ink/ink10039.xml"/><Relationship Id="rId523" Type="http://schemas.openxmlformats.org/officeDocument/2006/relationships/image" Target="../media/image2506.png"/><Relationship Id="rId968" Type="http://schemas.openxmlformats.org/officeDocument/2006/relationships/image" Target="../media/image2728.png"/><Relationship Id="rId1153" Type="http://schemas.openxmlformats.org/officeDocument/2006/relationships/customXml" Target="../ink/ink10459.xml"/><Relationship Id="rId97" Type="http://schemas.openxmlformats.org/officeDocument/2006/relationships/image" Target="../media/image2294.png"/><Relationship Id="rId730" Type="http://schemas.openxmlformats.org/officeDocument/2006/relationships/image" Target="../media/image2609.png"/><Relationship Id="rId828" Type="http://schemas.openxmlformats.org/officeDocument/2006/relationships/image" Target="../media/image2658.png"/><Relationship Id="rId1013" Type="http://schemas.openxmlformats.org/officeDocument/2006/relationships/customXml" Target="../ink/ink10389.xml"/><Relationship Id="rId162" Type="http://schemas.openxmlformats.org/officeDocument/2006/relationships/customXml" Target="../ink/ink9962.xml"/><Relationship Id="rId467" Type="http://schemas.openxmlformats.org/officeDocument/2006/relationships/image" Target="../media/image2478.png"/><Relationship Id="rId1097" Type="http://schemas.openxmlformats.org/officeDocument/2006/relationships/customXml" Target="../ink/ink10431.xml"/><Relationship Id="rId1220" Type="http://schemas.openxmlformats.org/officeDocument/2006/relationships/image" Target="../media/image2854.png"/><Relationship Id="rId674" Type="http://schemas.openxmlformats.org/officeDocument/2006/relationships/customXml" Target="../ink/ink10219.xml"/><Relationship Id="rId881" Type="http://schemas.openxmlformats.org/officeDocument/2006/relationships/customXml" Target="../ink/ink10323.xml"/><Relationship Id="rId979" Type="http://schemas.openxmlformats.org/officeDocument/2006/relationships/customXml" Target="../ink/ink10372.xml"/><Relationship Id="rId24" Type="http://schemas.openxmlformats.org/officeDocument/2006/relationships/customXml" Target="../ink/ink9893.xml"/><Relationship Id="rId327" Type="http://schemas.openxmlformats.org/officeDocument/2006/relationships/image" Target="../media/image2409.png"/><Relationship Id="rId534" Type="http://schemas.openxmlformats.org/officeDocument/2006/relationships/customXml" Target="../ink/ink10149.xml"/><Relationship Id="rId741" Type="http://schemas.openxmlformats.org/officeDocument/2006/relationships/customXml" Target="../ink/ink10253.xml"/><Relationship Id="rId839" Type="http://schemas.openxmlformats.org/officeDocument/2006/relationships/customXml" Target="../ink/ink10302.xml"/><Relationship Id="rId1164" Type="http://schemas.openxmlformats.org/officeDocument/2006/relationships/image" Target="../media/image2826.png"/><Relationship Id="rId173" Type="http://schemas.openxmlformats.org/officeDocument/2006/relationships/image" Target="../media/image2332.png"/><Relationship Id="rId380" Type="http://schemas.openxmlformats.org/officeDocument/2006/relationships/customXml" Target="../ink/ink10071.xml"/><Relationship Id="rId601" Type="http://schemas.openxmlformats.org/officeDocument/2006/relationships/image" Target="../media/image2545.png"/><Relationship Id="rId1024" Type="http://schemas.openxmlformats.org/officeDocument/2006/relationships/image" Target="../media/image2756.png"/><Relationship Id="rId1231" Type="http://schemas.openxmlformats.org/officeDocument/2006/relationships/customXml" Target="../ink/ink10498.xml"/><Relationship Id="rId240" Type="http://schemas.openxmlformats.org/officeDocument/2006/relationships/customXml" Target="../ink/ink10001.xml"/><Relationship Id="rId478" Type="http://schemas.openxmlformats.org/officeDocument/2006/relationships/customXml" Target="../ink/ink10121.xml"/><Relationship Id="rId685" Type="http://schemas.openxmlformats.org/officeDocument/2006/relationships/image" Target="../media/image2587.png"/><Relationship Id="rId892" Type="http://schemas.openxmlformats.org/officeDocument/2006/relationships/image" Target="../media/image2690.png"/><Relationship Id="rId906" Type="http://schemas.openxmlformats.org/officeDocument/2006/relationships/image" Target="../media/image2697.png"/><Relationship Id="rId35" Type="http://schemas.openxmlformats.org/officeDocument/2006/relationships/image" Target="../media/image2263.png"/><Relationship Id="rId100" Type="http://schemas.openxmlformats.org/officeDocument/2006/relationships/customXml" Target="../ink/ink9931.xml"/><Relationship Id="rId338" Type="http://schemas.openxmlformats.org/officeDocument/2006/relationships/customXml" Target="../ink/ink10050.xml"/><Relationship Id="rId545" Type="http://schemas.openxmlformats.org/officeDocument/2006/relationships/image" Target="../media/image2517.png"/><Relationship Id="rId752" Type="http://schemas.openxmlformats.org/officeDocument/2006/relationships/image" Target="../media/image2620.png"/><Relationship Id="rId1175" Type="http://schemas.openxmlformats.org/officeDocument/2006/relationships/customXml" Target="../ink/ink10470.xml"/><Relationship Id="rId184" Type="http://schemas.openxmlformats.org/officeDocument/2006/relationships/customXml" Target="../ink/ink9973.xml"/><Relationship Id="rId391" Type="http://schemas.openxmlformats.org/officeDocument/2006/relationships/image" Target="../media/image2441.png"/><Relationship Id="rId405" Type="http://schemas.openxmlformats.org/officeDocument/2006/relationships/image" Target="../media/image2448.png"/><Relationship Id="rId612" Type="http://schemas.openxmlformats.org/officeDocument/2006/relationships/customXml" Target="../ink/ink10188.xml"/><Relationship Id="rId1035" Type="http://schemas.openxmlformats.org/officeDocument/2006/relationships/customXml" Target="../ink/ink10400.xml"/><Relationship Id="rId1242" Type="http://schemas.openxmlformats.org/officeDocument/2006/relationships/image" Target="../media/image2865.png"/><Relationship Id="rId251" Type="http://schemas.openxmlformats.org/officeDocument/2006/relationships/image" Target="../media/image2371.png"/><Relationship Id="rId489" Type="http://schemas.openxmlformats.org/officeDocument/2006/relationships/image" Target="../media/image2489.png"/><Relationship Id="rId696" Type="http://schemas.openxmlformats.org/officeDocument/2006/relationships/customXml" Target="../ink/ink10230.xml"/><Relationship Id="rId917" Type="http://schemas.openxmlformats.org/officeDocument/2006/relationships/customXml" Target="../ink/ink10341.xml"/><Relationship Id="rId1102" Type="http://schemas.openxmlformats.org/officeDocument/2006/relationships/image" Target="../media/image2795.png"/><Relationship Id="rId46" Type="http://schemas.openxmlformats.org/officeDocument/2006/relationships/customXml" Target="../ink/ink9904.xml"/><Relationship Id="rId349" Type="http://schemas.openxmlformats.org/officeDocument/2006/relationships/image" Target="../media/image2420.png"/><Relationship Id="rId556" Type="http://schemas.openxmlformats.org/officeDocument/2006/relationships/customXml" Target="../ink/ink10160.xml"/><Relationship Id="rId763" Type="http://schemas.openxmlformats.org/officeDocument/2006/relationships/customXml" Target="../ink/ink10264.xml"/><Relationship Id="rId1186" Type="http://schemas.openxmlformats.org/officeDocument/2006/relationships/image" Target="../media/image2837.png"/><Relationship Id="rId111" Type="http://schemas.openxmlformats.org/officeDocument/2006/relationships/image" Target="../media/image2301.png"/><Relationship Id="rId195" Type="http://schemas.openxmlformats.org/officeDocument/2006/relationships/image" Target="../media/image2343.png"/><Relationship Id="rId209" Type="http://schemas.openxmlformats.org/officeDocument/2006/relationships/image" Target="../media/image2350.png"/><Relationship Id="rId416" Type="http://schemas.openxmlformats.org/officeDocument/2006/relationships/customXml" Target="../ink/ink10089.xml"/><Relationship Id="rId970" Type="http://schemas.openxmlformats.org/officeDocument/2006/relationships/image" Target="../media/image2729.png"/><Relationship Id="rId1046" Type="http://schemas.openxmlformats.org/officeDocument/2006/relationships/image" Target="../media/image2767.png"/><Relationship Id="rId1253" Type="http://schemas.openxmlformats.org/officeDocument/2006/relationships/customXml" Target="../ink/ink10509.xml"/><Relationship Id="rId623" Type="http://schemas.openxmlformats.org/officeDocument/2006/relationships/image" Target="../media/image2556.png"/><Relationship Id="rId830" Type="http://schemas.openxmlformats.org/officeDocument/2006/relationships/image" Target="../media/image2659.png"/><Relationship Id="rId928" Type="http://schemas.openxmlformats.org/officeDocument/2006/relationships/image" Target="../media/image2708.png"/><Relationship Id="rId57" Type="http://schemas.openxmlformats.org/officeDocument/2006/relationships/image" Target="../media/image2274.png"/><Relationship Id="rId262" Type="http://schemas.openxmlformats.org/officeDocument/2006/relationships/customXml" Target="../ink/ink10012.xml"/><Relationship Id="rId567" Type="http://schemas.openxmlformats.org/officeDocument/2006/relationships/image" Target="../media/image2528.png"/><Relationship Id="rId1113" Type="http://schemas.openxmlformats.org/officeDocument/2006/relationships/customXml" Target="../ink/ink10439.xml"/><Relationship Id="rId1197" Type="http://schemas.openxmlformats.org/officeDocument/2006/relationships/customXml" Target="../ink/ink10481.xml"/><Relationship Id="rId122" Type="http://schemas.openxmlformats.org/officeDocument/2006/relationships/customXml" Target="../ink/ink9942.xml"/><Relationship Id="rId774" Type="http://schemas.openxmlformats.org/officeDocument/2006/relationships/image" Target="../media/image2631.png"/><Relationship Id="rId981" Type="http://schemas.openxmlformats.org/officeDocument/2006/relationships/customXml" Target="../ink/ink10373.xml"/><Relationship Id="rId1057" Type="http://schemas.openxmlformats.org/officeDocument/2006/relationships/customXml" Target="../ink/ink10411.xml"/><Relationship Id="rId427" Type="http://schemas.openxmlformats.org/officeDocument/2006/relationships/image" Target="../media/image2458.png"/><Relationship Id="rId634" Type="http://schemas.openxmlformats.org/officeDocument/2006/relationships/customXml" Target="../ink/ink10199.xml"/><Relationship Id="rId841" Type="http://schemas.openxmlformats.org/officeDocument/2006/relationships/customXml" Target="../ink/ink10303.xml"/><Relationship Id="rId1264" Type="http://schemas.openxmlformats.org/officeDocument/2006/relationships/image" Target="../media/image2876.png"/><Relationship Id="rId273" Type="http://schemas.openxmlformats.org/officeDocument/2006/relationships/image" Target="../media/image2382.png"/><Relationship Id="rId480" Type="http://schemas.openxmlformats.org/officeDocument/2006/relationships/customXml" Target="../ink/ink10122.xml"/><Relationship Id="rId701" Type="http://schemas.openxmlformats.org/officeDocument/2006/relationships/image" Target="../media/image2595.png"/><Relationship Id="rId939" Type="http://schemas.openxmlformats.org/officeDocument/2006/relationships/customXml" Target="../ink/ink10352.xml"/><Relationship Id="rId1124" Type="http://schemas.openxmlformats.org/officeDocument/2006/relationships/image" Target="../media/image2806.png"/><Relationship Id="rId68" Type="http://schemas.openxmlformats.org/officeDocument/2006/relationships/customXml" Target="../ink/ink9915.xml"/><Relationship Id="rId133" Type="http://schemas.openxmlformats.org/officeDocument/2006/relationships/image" Target="../media/image2312.png"/><Relationship Id="rId340" Type="http://schemas.openxmlformats.org/officeDocument/2006/relationships/customXml" Target="../ink/ink10051.xml"/><Relationship Id="rId578" Type="http://schemas.openxmlformats.org/officeDocument/2006/relationships/customXml" Target="../ink/ink10171.xml"/><Relationship Id="rId785" Type="http://schemas.openxmlformats.org/officeDocument/2006/relationships/customXml" Target="../ink/ink10275.xml"/><Relationship Id="rId992" Type="http://schemas.openxmlformats.org/officeDocument/2006/relationships/image" Target="../media/image2740.png"/><Relationship Id="rId200" Type="http://schemas.openxmlformats.org/officeDocument/2006/relationships/customXml" Target="../ink/ink9981.xml"/><Relationship Id="rId438" Type="http://schemas.openxmlformats.org/officeDocument/2006/relationships/customXml" Target="../ink/ink10101.xml"/><Relationship Id="rId645" Type="http://schemas.openxmlformats.org/officeDocument/2006/relationships/image" Target="../media/image2567.png"/><Relationship Id="rId852" Type="http://schemas.openxmlformats.org/officeDocument/2006/relationships/image" Target="../media/image2670.png"/><Relationship Id="rId1068" Type="http://schemas.openxmlformats.org/officeDocument/2006/relationships/image" Target="../media/image2778.png"/><Relationship Id="rId1275" Type="http://schemas.openxmlformats.org/officeDocument/2006/relationships/customXml" Target="../ink/ink10520.xml"/><Relationship Id="rId284" Type="http://schemas.openxmlformats.org/officeDocument/2006/relationships/customXml" Target="../ink/ink10023.xml"/><Relationship Id="rId491" Type="http://schemas.openxmlformats.org/officeDocument/2006/relationships/image" Target="../media/image2490.png"/><Relationship Id="rId505" Type="http://schemas.openxmlformats.org/officeDocument/2006/relationships/image" Target="../media/image2497.png"/><Relationship Id="rId712" Type="http://schemas.openxmlformats.org/officeDocument/2006/relationships/customXml" Target="../ink/ink10238.xml"/><Relationship Id="rId1135" Type="http://schemas.openxmlformats.org/officeDocument/2006/relationships/customXml" Target="../ink/ink10450.xml"/><Relationship Id="rId79" Type="http://schemas.openxmlformats.org/officeDocument/2006/relationships/image" Target="../media/image2285.png"/><Relationship Id="rId144" Type="http://schemas.openxmlformats.org/officeDocument/2006/relationships/customXml" Target="../ink/ink9953.xml"/><Relationship Id="rId589" Type="http://schemas.openxmlformats.org/officeDocument/2006/relationships/image" Target="../media/image2539.png"/><Relationship Id="rId796" Type="http://schemas.openxmlformats.org/officeDocument/2006/relationships/image" Target="../media/image2642.png"/><Relationship Id="rId1202" Type="http://schemas.openxmlformats.org/officeDocument/2006/relationships/image" Target="../media/image2845.png"/><Relationship Id="rId351" Type="http://schemas.openxmlformats.org/officeDocument/2006/relationships/image" Target="../media/image2421.png"/><Relationship Id="rId449" Type="http://schemas.openxmlformats.org/officeDocument/2006/relationships/image" Target="../media/image2469.png"/><Relationship Id="rId656" Type="http://schemas.openxmlformats.org/officeDocument/2006/relationships/customXml" Target="../ink/ink10210.xml"/><Relationship Id="rId863" Type="http://schemas.openxmlformats.org/officeDocument/2006/relationships/customXml" Target="../ink/ink10314.xml"/><Relationship Id="rId1079" Type="http://schemas.openxmlformats.org/officeDocument/2006/relationships/customXml" Target="../ink/ink10422.xml"/><Relationship Id="rId1286" Type="http://schemas.openxmlformats.org/officeDocument/2006/relationships/image" Target="../media/image2887.png"/><Relationship Id="rId211" Type="http://schemas.openxmlformats.org/officeDocument/2006/relationships/image" Target="../media/image2351.png"/><Relationship Id="rId295" Type="http://schemas.openxmlformats.org/officeDocument/2006/relationships/image" Target="../media/image2393.png"/><Relationship Id="rId309" Type="http://schemas.openxmlformats.org/officeDocument/2006/relationships/image" Target="../media/image2400.png"/><Relationship Id="rId516" Type="http://schemas.openxmlformats.org/officeDocument/2006/relationships/customXml" Target="../ink/ink10140.xml"/><Relationship Id="rId1146" Type="http://schemas.openxmlformats.org/officeDocument/2006/relationships/image" Target="../media/image2817.png"/><Relationship Id="rId723" Type="http://schemas.openxmlformats.org/officeDocument/2006/relationships/customXml" Target="../ink/ink10244.xml"/><Relationship Id="rId930" Type="http://schemas.openxmlformats.org/officeDocument/2006/relationships/image" Target="../media/image2709.png"/><Relationship Id="rId1006" Type="http://schemas.openxmlformats.org/officeDocument/2006/relationships/image" Target="../media/image2747.png"/><Relationship Id="rId155" Type="http://schemas.openxmlformats.org/officeDocument/2006/relationships/image" Target="../media/image2323.png"/><Relationship Id="rId362" Type="http://schemas.openxmlformats.org/officeDocument/2006/relationships/customXml" Target="../ink/ink10062.xml"/><Relationship Id="rId1213" Type="http://schemas.openxmlformats.org/officeDocument/2006/relationships/customXml" Target="../ink/ink10489.xml"/><Relationship Id="rId222" Type="http://schemas.openxmlformats.org/officeDocument/2006/relationships/customXml" Target="../ink/ink9992.xml"/><Relationship Id="rId667" Type="http://schemas.openxmlformats.org/officeDocument/2006/relationships/image" Target="../media/image2578.png"/><Relationship Id="rId874" Type="http://schemas.openxmlformats.org/officeDocument/2006/relationships/image" Target="../media/image2681.png"/><Relationship Id="rId17" Type="http://schemas.openxmlformats.org/officeDocument/2006/relationships/image" Target="../media/image2254.png"/><Relationship Id="rId527" Type="http://schemas.openxmlformats.org/officeDocument/2006/relationships/image" Target="../media/image2508.png"/><Relationship Id="rId734" Type="http://schemas.openxmlformats.org/officeDocument/2006/relationships/image" Target="../media/image2611.png"/><Relationship Id="rId941" Type="http://schemas.openxmlformats.org/officeDocument/2006/relationships/customXml" Target="../ink/ink10353.xml"/><Relationship Id="rId1157" Type="http://schemas.openxmlformats.org/officeDocument/2006/relationships/customXml" Target="../ink/ink10461.xml"/><Relationship Id="rId70" Type="http://schemas.openxmlformats.org/officeDocument/2006/relationships/customXml" Target="../ink/ink9916.xml"/><Relationship Id="rId166" Type="http://schemas.openxmlformats.org/officeDocument/2006/relationships/customXml" Target="../ink/ink9964.xml"/><Relationship Id="rId373" Type="http://schemas.openxmlformats.org/officeDocument/2006/relationships/image" Target="../media/image2432.png"/><Relationship Id="rId580" Type="http://schemas.openxmlformats.org/officeDocument/2006/relationships/customXml" Target="../ink/ink10172.xml"/><Relationship Id="rId801" Type="http://schemas.openxmlformats.org/officeDocument/2006/relationships/customXml" Target="../ink/ink10283.xml"/><Relationship Id="rId1017" Type="http://schemas.openxmlformats.org/officeDocument/2006/relationships/customXml" Target="../ink/ink10391.xml"/><Relationship Id="rId1224" Type="http://schemas.openxmlformats.org/officeDocument/2006/relationships/image" Target="../media/image2856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2362.png"/><Relationship Id="rId440" Type="http://schemas.openxmlformats.org/officeDocument/2006/relationships/customXml" Target="../ink/ink10102.xml"/><Relationship Id="rId678" Type="http://schemas.openxmlformats.org/officeDocument/2006/relationships/customXml" Target="../ink/ink10221.xml"/><Relationship Id="rId885" Type="http://schemas.openxmlformats.org/officeDocument/2006/relationships/customXml" Target="../ink/ink10325.xml"/><Relationship Id="rId1070" Type="http://schemas.openxmlformats.org/officeDocument/2006/relationships/image" Target="../media/image2779.png"/><Relationship Id="rId28" Type="http://schemas.openxmlformats.org/officeDocument/2006/relationships/customXml" Target="../ink/ink9895.xml"/><Relationship Id="rId300" Type="http://schemas.openxmlformats.org/officeDocument/2006/relationships/customXml" Target="../ink/ink10031.xml"/><Relationship Id="rId538" Type="http://schemas.openxmlformats.org/officeDocument/2006/relationships/customXml" Target="../ink/ink10151.xml"/><Relationship Id="rId745" Type="http://schemas.openxmlformats.org/officeDocument/2006/relationships/customXml" Target="../ink/ink10255.xml"/><Relationship Id="rId952" Type="http://schemas.openxmlformats.org/officeDocument/2006/relationships/image" Target="../media/image2720.png"/><Relationship Id="rId1168" Type="http://schemas.openxmlformats.org/officeDocument/2006/relationships/image" Target="../media/image2828.png"/><Relationship Id="rId81" Type="http://schemas.openxmlformats.org/officeDocument/2006/relationships/image" Target="../media/image2286.png"/><Relationship Id="rId177" Type="http://schemas.openxmlformats.org/officeDocument/2006/relationships/image" Target="../media/image2334.png"/><Relationship Id="rId384" Type="http://schemas.openxmlformats.org/officeDocument/2006/relationships/customXml" Target="../ink/ink10073.xml"/><Relationship Id="rId591" Type="http://schemas.openxmlformats.org/officeDocument/2006/relationships/image" Target="../media/image2540.png"/><Relationship Id="rId605" Type="http://schemas.openxmlformats.org/officeDocument/2006/relationships/image" Target="../media/image2547.png"/><Relationship Id="rId812" Type="http://schemas.openxmlformats.org/officeDocument/2006/relationships/image" Target="../media/image2650.png"/><Relationship Id="rId1028" Type="http://schemas.openxmlformats.org/officeDocument/2006/relationships/image" Target="../media/image2758.png"/><Relationship Id="rId1235" Type="http://schemas.openxmlformats.org/officeDocument/2006/relationships/customXml" Target="../ink/ink10500.xml"/><Relationship Id="rId244" Type="http://schemas.openxmlformats.org/officeDocument/2006/relationships/customXml" Target="../ink/ink10003.xml"/><Relationship Id="rId689" Type="http://schemas.openxmlformats.org/officeDocument/2006/relationships/image" Target="../media/image2589.png"/><Relationship Id="rId896" Type="http://schemas.openxmlformats.org/officeDocument/2006/relationships/image" Target="../media/image2692.png"/><Relationship Id="rId1081" Type="http://schemas.openxmlformats.org/officeDocument/2006/relationships/customXml" Target="../ink/ink10423.xml"/><Relationship Id="rId39" Type="http://schemas.openxmlformats.org/officeDocument/2006/relationships/image" Target="../media/image2265.png"/><Relationship Id="rId451" Type="http://schemas.openxmlformats.org/officeDocument/2006/relationships/image" Target="../media/image2470.png"/><Relationship Id="rId549" Type="http://schemas.openxmlformats.org/officeDocument/2006/relationships/image" Target="../media/image2519.png"/><Relationship Id="rId756" Type="http://schemas.openxmlformats.org/officeDocument/2006/relationships/image" Target="../media/image2622.png"/><Relationship Id="rId1179" Type="http://schemas.openxmlformats.org/officeDocument/2006/relationships/customXml" Target="../ink/ink10472.xml"/><Relationship Id="rId104" Type="http://schemas.openxmlformats.org/officeDocument/2006/relationships/customXml" Target="../ink/ink9933.xml"/><Relationship Id="rId188" Type="http://schemas.openxmlformats.org/officeDocument/2006/relationships/customXml" Target="../ink/ink9975.xml"/><Relationship Id="rId311" Type="http://schemas.openxmlformats.org/officeDocument/2006/relationships/image" Target="../media/image2401.png"/><Relationship Id="rId395" Type="http://schemas.openxmlformats.org/officeDocument/2006/relationships/image" Target="../media/image2443.png"/><Relationship Id="rId409" Type="http://schemas.openxmlformats.org/officeDocument/2006/relationships/image" Target="../media/image2450.png"/><Relationship Id="rId963" Type="http://schemas.openxmlformats.org/officeDocument/2006/relationships/customXml" Target="../ink/ink10364.xml"/><Relationship Id="rId1039" Type="http://schemas.openxmlformats.org/officeDocument/2006/relationships/customXml" Target="../ink/ink10402.xml"/><Relationship Id="rId1246" Type="http://schemas.openxmlformats.org/officeDocument/2006/relationships/image" Target="../media/image2867.png"/><Relationship Id="rId92" Type="http://schemas.openxmlformats.org/officeDocument/2006/relationships/customXml" Target="../ink/ink9927.xml"/><Relationship Id="rId616" Type="http://schemas.openxmlformats.org/officeDocument/2006/relationships/customXml" Target="../ink/ink10190.xml"/><Relationship Id="rId823" Type="http://schemas.openxmlformats.org/officeDocument/2006/relationships/customXml" Target="../ink/ink10294.xml"/><Relationship Id="rId255" Type="http://schemas.openxmlformats.org/officeDocument/2006/relationships/image" Target="../media/image2373.png"/><Relationship Id="rId462" Type="http://schemas.openxmlformats.org/officeDocument/2006/relationships/customXml" Target="../ink/ink10113.xml"/><Relationship Id="rId1092" Type="http://schemas.openxmlformats.org/officeDocument/2006/relationships/image" Target="../media/image2790.png"/><Relationship Id="rId1106" Type="http://schemas.openxmlformats.org/officeDocument/2006/relationships/image" Target="../media/image2797.png"/><Relationship Id="rId115" Type="http://schemas.openxmlformats.org/officeDocument/2006/relationships/image" Target="../media/image2303.png"/><Relationship Id="rId322" Type="http://schemas.openxmlformats.org/officeDocument/2006/relationships/customXml" Target="../ink/ink10042.xml"/><Relationship Id="rId767" Type="http://schemas.openxmlformats.org/officeDocument/2006/relationships/customXml" Target="../ink/ink10266.xml"/><Relationship Id="rId974" Type="http://schemas.openxmlformats.org/officeDocument/2006/relationships/image" Target="../media/image2731.png"/><Relationship Id="rId199" Type="http://schemas.openxmlformats.org/officeDocument/2006/relationships/image" Target="../media/image2345.png"/><Relationship Id="rId627" Type="http://schemas.openxmlformats.org/officeDocument/2006/relationships/image" Target="../media/image2558.png"/><Relationship Id="rId834" Type="http://schemas.openxmlformats.org/officeDocument/2006/relationships/image" Target="../media/image2661.png"/><Relationship Id="rId1257" Type="http://schemas.openxmlformats.org/officeDocument/2006/relationships/customXml" Target="../ink/ink10511.xml"/><Relationship Id="rId266" Type="http://schemas.openxmlformats.org/officeDocument/2006/relationships/customXml" Target="../ink/ink10014.xml"/><Relationship Id="rId473" Type="http://schemas.openxmlformats.org/officeDocument/2006/relationships/image" Target="../media/image2481.png"/><Relationship Id="rId680" Type="http://schemas.openxmlformats.org/officeDocument/2006/relationships/customXml" Target="../ink/ink10222.xml"/><Relationship Id="rId901" Type="http://schemas.openxmlformats.org/officeDocument/2006/relationships/customXml" Target="../ink/ink10333.xml"/><Relationship Id="rId1117" Type="http://schemas.openxmlformats.org/officeDocument/2006/relationships/customXml" Target="../ink/ink10441.xml"/><Relationship Id="rId30" Type="http://schemas.openxmlformats.org/officeDocument/2006/relationships/customXml" Target="../ink/ink9896.xml"/><Relationship Id="rId126" Type="http://schemas.openxmlformats.org/officeDocument/2006/relationships/customXml" Target="../ink/ink9944.xml"/><Relationship Id="rId333" Type="http://schemas.openxmlformats.org/officeDocument/2006/relationships/image" Target="../media/image2412.png"/><Relationship Id="rId540" Type="http://schemas.openxmlformats.org/officeDocument/2006/relationships/customXml" Target="../ink/ink10152.xml"/><Relationship Id="rId778" Type="http://schemas.openxmlformats.org/officeDocument/2006/relationships/image" Target="../media/image2633.png"/><Relationship Id="rId985" Type="http://schemas.openxmlformats.org/officeDocument/2006/relationships/customXml" Target="../ink/ink10375.xml"/><Relationship Id="rId1170" Type="http://schemas.openxmlformats.org/officeDocument/2006/relationships/image" Target="../media/image2829.png"/><Relationship Id="rId638" Type="http://schemas.openxmlformats.org/officeDocument/2006/relationships/customXml" Target="../ink/ink10201.xml"/><Relationship Id="rId845" Type="http://schemas.openxmlformats.org/officeDocument/2006/relationships/customXml" Target="../ink/ink10305.xml"/><Relationship Id="rId1030" Type="http://schemas.openxmlformats.org/officeDocument/2006/relationships/image" Target="../media/image2759.png"/><Relationship Id="rId1268" Type="http://schemas.openxmlformats.org/officeDocument/2006/relationships/image" Target="../media/image2878.png"/><Relationship Id="rId277" Type="http://schemas.openxmlformats.org/officeDocument/2006/relationships/image" Target="../media/image2384.png"/><Relationship Id="rId400" Type="http://schemas.openxmlformats.org/officeDocument/2006/relationships/customXml" Target="../ink/ink10081.xml"/><Relationship Id="rId484" Type="http://schemas.openxmlformats.org/officeDocument/2006/relationships/customXml" Target="../ink/ink10124.xml"/><Relationship Id="rId705" Type="http://schemas.openxmlformats.org/officeDocument/2006/relationships/image" Target="../media/image2597.png"/><Relationship Id="rId1128" Type="http://schemas.openxmlformats.org/officeDocument/2006/relationships/image" Target="../media/image2808.png"/><Relationship Id="rId137" Type="http://schemas.openxmlformats.org/officeDocument/2006/relationships/image" Target="../media/image2314.png"/><Relationship Id="rId344" Type="http://schemas.openxmlformats.org/officeDocument/2006/relationships/customXml" Target="../ink/ink10053.xml"/><Relationship Id="rId691" Type="http://schemas.openxmlformats.org/officeDocument/2006/relationships/image" Target="../media/image2590.png"/><Relationship Id="rId789" Type="http://schemas.openxmlformats.org/officeDocument/2006/relationships/customXml" Target="../ink/ink10277.xml"/><Relationship Id="rId912" Type="http://schemas.openxmlformats.org/officeDocument/2006/relationships/image" Target="../media/image2700.png"/><Relationship Id="rId996" Type="http://schemas.openxmlformats.org/officeDocument/2006/relationships/image" Target="../media/image2742.png"/><Relationship Id="rId41" Type="http://schemas.openxmlformats.org/officeDocument/2006/relationships/image" Target="../media/image2266.png"/><Relationship Id="rId551" Type="http://schemas.openxmlformats.org/officeDocument/2006/relationships/image" Target="../media/image2520.png"/><Relationship Id="rId649" Type="http://schemas.openxmlformats.org/officeDocument/2006/relationships/image" Target="../media/image2569.png"/><Relationship Id="rId856" Type="http://schemas.openxmlformats.org/officeDocument/2006/relationships/image" Target="../media/image2672.png"/><Relationship Id="rId1181" Type="http://schemas.openxmlformats.org/officeDocument/2006/relationships/customXml" Target="../ink/ink10473.xml"/><Relationship Id="rId1279" Type="http://schemas.openxmlformats.org/officeDocument/2006/relationships/customXml" Target="../ink/ink10522.xml"/><Relationship Id="rId190" Type="http://schemas.openxmlformats.org/officeDocument/2006/relationships/customXml" Target="../ink/ink9976.xml"/><Relationship Id="rId204" Type="http://schemas.openxmlformats.org/officeDocument/2006/relationships/customXml" Target="../ink/ink9983.xml"/><Relationship Id="rId288" Type="http://schemas.openxmlformats.org/officeDocument/2006/relationships/customXml" Target="../ink/ink10025.xml"/><Relationship Id="rId411" Type="http://schemas.openxmlformats.org/officeDocument/2006/relationships/image" Target="../media/image2451.png"/><Relationship Id="rId509" Type="http://schemas.openxmlformats.org/officeDocument/2006/relationships/image" Target="../media/image2499.png"/><Relationship Id="rId1041" Type="http://schemas.openxmlformats.org/officeDocument/2006/relationships/customXml" Target="../ink/ink10403.xml"/><Relationship Id="rId1139" Type="http://schemas.openxmlformats.org/officeDocument/2006/relationships/customXml" Target="../ink/ink10452.xml"/><Relationship Id="rId495" Type="http://schemas.openxmlformats.org/officeDocument/2006/relationships/image" Target="../media/image2492.png"/><Relationship Id="rId716" Type="http://schemas.openxmlformats.org/officeDocument/2006/relationships/image" Target="../media/image2602.png"/><Relationship Id="rId923" Type="http://schemas.openxmlformats.org/officeDocument/2006/relationships/customXml" Target="../ink/ink10344.xml"/><Relationship Id="rId52" Type="http://schemas.openxmlformats.org/officeDocument/2006/relationships/customXml" Target="../ink/ink9907.xml"/><Relationship Id="rId148" Type="http://schemas.openxmlformats.org/officeDocument/2006/relationships/customXml" Target="../ink/ink9955.xml"/><Relationship Id="rId355" Type="http://schemas.openxmlformats.org/officeDocument/2006/relationships/image" Target="../media/image2423.png"/><Relationship Id="rId562" Type="http://schemas.openxmlformats.org/officeDocument/2006/relationships/customXml" Target="../ink/ink10163.xml"/><Relationship Id="rId1192" Type="http://schemas.openxmlformats.org/officeDocument/2006/relationships/image" Target="../media/image2840.png"/><Relationship Id="rId1206" Type="http://schemas.openxmlformats.org/officeDocument/2006/relationships/image" Target="../media/image2847.png"/><Relationship Id="rId215" Type="http://schemas.openxmlformats.org/officeDocument/2006/relationships/image" Target="../media/image2353.png"/><Relationship Id="rId422" Type="http://schemas.openxmlformats.org/officeDocument/2006/relationships/customXml" Target="../ink/ink10092.xml"/><Relationship Id="rId867" Type="http://schemas.openxmlformats.org/officeDocument/2006/relationships/customXml" Target="../ink/ink10316.xml"/><Relationship Id="rId1052" Type="http://schemas.openxmlformats.org/officeDocument/2006/relationships/image" Target="../media/image2770.png"/><Relationship Id="rId299" Type="http://schemas.openxmlformats.org/officeDocument/2006/relationships/image" Target="../media/image2395.png"/><Relationship Id="rId727" Type="http://schemas.openxmlformats.org/officeDocument/2006/relationships/customXml" Target="../ink/ink10246.xml"/><Relationship Id="rId934" Type="http://schemas.openxmlformats.org/officeDocument/2006/relationships/image" Target="../media/image2711.png"/><Relationship Id="rId63" Type="http://schemas.openxmlformats.org/officeDocument/2006/relationships/image" Target="../media/image2277.png"/><Relationship Id="rId159" Type="http://schemas.openxmlformats.org/officeDocument/2006/relationships/image" Target="../media/image2325.png"/><Relationship Id="rId366" Type="http://schemas.openxmlformats.org/officeDocument/2006/relationships/customXml" Target="../ink/ink10064.xml"/><Relationship Id="rId573" Type="http://schemas.openxmlformats.org/officeDocument/2006/relationships/image" Target="../media/image2531.png"/><Relationship Id="rId780" Type="http://schemas.openxmlformats.org/officeDocument/2006/relationships/image" Target="../media/image2634.png"/><Relationship Id="rId1217" Type="http://schemas.openxmlformats.org/officeDocument/2006/relationships/customXml" Target="../ink/ink10491.xml"/><Relationship Id="rId226" Type="http://schemas.openxmlformats.org/officeDocument/2006/relationships/customXml" Target="../ink/ink9994.xml"/><Relationship Id="rId433" Type="http://schemas.openxmlformats.org/officeDocument/2006/relationships/image" Target="../media/image2461.png"/><Relationship Id="rId878" Type="http://schemas.openxmlformats.org/officeDocument/2006/relationships/image" Target="../media/image2683.png"/><Relationship Id="rId1063" Type="http://schemas.openxmlformats.org/officeDocument/2006/relationships/customXml" Target="../ink/ink10414.xml"/><Relationship Id="rId1270" Type="http://schemas.openxmlformats.org/officeDocument/2006/relationships/image" Target="../media/image2879.png"/><Relationship Id="rId640" Type="http://schemas.openxmlformats.org/officeDocument/2006/relationships/customXml" Target="../ink/ink10202.xml"/><Relationship Id="rId738" Type="http://schemas.openxmlformats.org/officeDocument/2006/relationships/image" Target="../media/image2613.png"/><Relationship Id="rId945" Type="http://schemas.openxmlformats.org/officeDocument/2006/relationships/customXml" Target="../ink/ink10355.xml"/><Relationship Id="rId74" Type="http://schemas.openxmlformats.org/officeDocument/2006/relationships/customXml" Target="../ink/ink9918.xml"/><Relationship Id="rId377" Type="http://schemas.openxmlformats.org/officeDocument/2006/relationships/image" Target="../media/image2434.png"/><Relationship Id="rId500" Type="http://schemas.openxmlformats.org/officeDocument/2006/relationships/customXml" Target="../ink/ink10132.xml"/><Relationship Id="rId584" Type="http://schemas.openxmlformats.org/officeDocument/2006/relationships/customXml" Target="../ink/ink10174.xml"/><Relationship Id="rId805" Type="http://schemas.openxmlformats.org/officeDocument/2006/relationships/customXml" Target="../ink/ink10285.xml"/><Relationship Id="rId1130" Type="http://schemas.openxmlformats.org/officeDocument/2006/relationships/image" Target="../media/image2809.png"/><Relationship Id="rId1228" Type="http://schemas.openxmlformats.org/officeDocument/2006/relationships/image" Target="../media/image2858.png"/><Relationship Id="rId5" Type="http://schemas.openxmlformats.org/officeDocument/2006/relationships/image" Target="../media/image2248.png"/><Relationship Id="rId237" Type="http://schemas.openxmlformats.org/officeDocument/2006/relationships/image" Target="../media/image2364.png"/><Relationship Id="rId791" Type="http://schemas.openxmlformats.org/officeDocument/2006/relationships/customXml" Target="../ink/ink10278.xml"/><Relationship Id="rId889" Type="http://schemas.openxmlformats.org/officeDocument/2006/relationships/customXml" Target="../ink/ink10327.xml"/><Relationship Id="rId1074" Type="http://schemas.openxmlformats.org/officeDocument/2006/relationships/image" Target="../media/image2781.png"/><Relationship Id="rId444" Type="http://schemas.openxmlformats.org/officeDocument/2006/relationships/customXml" Target="../ink/ink10104.xml"/><Relationship Id="rId651" Type="http://schemas.openxmlformats.org/officeDocument/2006/relationships/image" Target="../media/image2570.png"/><Relationship Id="rId749" Type="http://schemas.openxmlformats.org/officeDocument/2006/relationships/customXml" Target="../ink/ink10257.xml"/><Relationship Id="rId1281" Type="http://schemas.openxmlformats.org/officeDocument/2006/relationships/customXml" Target="../ink/ink10523.xml"/><Relationship Id="rId290" Type="http://schemas.openxmlformats.org/officeDocument/2006/relationships/customXml" Target="../ink/ink10026.xml"/><Relationship Id="rId304" Type="http://schemas.openxmlformats.org/officeDocument/2006/relationships/customXml" Target="../ink/ink10033.xml"/><Relationship Id="rId388" Type="http://schemas.openxmlformats.org/officeDocument/2006/relationships/customXml" Target="../ink/ink10075.xml"/><Relationship Id="rId511" Type="http://schemas.openxmlformats.org/officeDocument/2006/relationships/image" Target="../media/image2500.png"/><Relationship Id="rId609" Type="http://schemas.openxmlformats.org/officeDocument/2006/relationships/image" Target="../media/image2549.png"/><Relationship Id="rId956" Type="http://schemas.openxmlformats.org/officeDocument/2006/relationships/image" Target="../media/image2722.png"/><Relationship Id="rId1141" Type="http://schemas.openxmlformats.org/officeDocument/2006/relationships/customXml" Target="../ink/ink10453.xml"/><Relationship Id="rId1239" Type="http://schemas.openxmlformats.org/officeDocument/2006/relationships/customXml" Target="../ink/ink10502.xml"/><Relationship Id="rId85" Type="http://schemas.openxmlformats.org/officeDocument/2006/relationships/image" Target="../media/image2288.png"/><Relationship Id="rId150" Type="http://schemas.openxmlformats.org/officeDocument/2006/relationships/customXml" Target="../ink/ink9956.xml"/><Relationship Id="rId595" Type="http://schemas.openxmlformats.org/officeDocument/2006/relationships/image" Target="../media/image2542.png"/><Relationship Id="rId816" Type="http://schemas.openxmlformats.org/officeDocument/2006/relationships/image" Target="../media/image2652.png"/><Relationship Id="rId1001" Type="http://schemas.openxmlformats.org/officeDocument/2006/relationships/customXml" Target="../ink/ink10383.xml"/><Relationship Id="rId248" Type="http://schemas.openxmlformats.org/officeDocument/2006/relationships/customXml" Target="../ink/ink10005.xml"/><Relationship Id="rId455" Type="http://schemas.openxmlformats.org/officeDocument/2006/relationships/image" Target="../media/image2472.png"/><Relationship Id="rId662" Type="http://schemas.openxmlformats.org/officeDocument/2006/relationships/customXml" Target="../ink/ink10213.xml"/><Relationship Id="rId1085" Type="http://schemas.openxmlformats.org/officeDocument/2006/relationships/customXml" Target="../ink/ink10425.xml"/><Relationship Id="rId12" Type="http://schemas.openxmlformats.org/officeDocument/2006/relationships/customXml" Target="../ink/ink9887.xml"/><Relationship Id="rId108" Type="http://schemas.openxmlformats.org/officeDocument/2006/relationships/customXml" Target="../ink/ink9935.xml"/><Relationship Id="rId315" Type="http://schemas.openxmlformats.org/officeDocument/2006/relationships/image" Target="../media/image2403.png"/><Relationship Id="rId522" Type="http://schemas.openxmlformats.org/officeDocument/2006/relationships/customXml" Target="../ink/ink10143.xml"/><Relationship Id="rId967" Type="http://schemas.openxmlformats.org/officeDocument/2006/relationships/customXml" Target="../ink/ink10366.xml"/><Relationship Id="rId1152" Type="http://schemas.openxmlformats.org/officeDocument/2006/relationships/image" Target="../media/image2820.png"/><Relationship Id="rId96" Type="http://schemas.openxmlformats.org/officeDocument/2006/relationships/customXml" Target="../ink/ink9929.xml"/><Relationship Id="rId161" Type="http://schemas.openxmlformats.org/officeDocument/2006/relationships/image" Target="../media/image2326.png"/><Relationship Id="rId399" Type="http://schemas.openxmlformats.org/officeDocument/2006/relationships/image" Target="../media/image2445.png"/><Relationship Id="rId827" Type="http://schemas.openxmlformats.org/officeDocument/2006/relationships/customXml" Target="../ink/ink10296.xml"/><Relationship Id="rId1012" Type="http://schemas.openxmlformats.org/officeDocument/2006/relationships/image" Target="../media/image2750.png"/><Relationship Id="rId259" Type="http://schemas.openxmlformats.org/officeDocument/2006/relationships/image" Target="../media/image2375.png"/><Relationship Id="rId466" Type="http://schemas.openxmlformats.org/officeDocument/2006/relationships/customXml" Target="../ink/ink10115.xml"/><Relationship Id="rId673" Type="http://schemas.openxmlformats.org/officeDocument/2006/relationships/image" Target="../media/image2581.png"/><Relationship Id="rId880" Type="http://schemas.openxmlformats.org/officeDocument/2006/relationships/image" Target="../media/image2684.png"/><Relationship Id="rId1096" Type="http://schemas.openxmlformats.org/officeDocument/2006/relationships/image" Target="../media/image2792.png"/><Relationship Id="rId23" Type="http://schemas.openxmlformats.org/officeDocument/2006/relationships/image" Target="../media/image2257.png"/><Relationship Id="rId119" Type="http://schemas.openxmlformats.org/officeDocument/2006/relationships/image" Target="../media/image2305.png"/><Relationship Id="rId326" Type="http://schemas.openxmlformats.org/officeDocument/2006/relationships/customXml" Target="../ink/ink10044.xml"/><Relationship Id="rId533" Type="http://schemas.openxmlformats.org/officeDocument/2006/relationships/image" Target="../media/image2511.png"/><Relationship Id="rId978" Type="http://schemas.openxmlformats.org/officeDocument/2006/relationships/image" Target="../media/image2733.png"/><Relationship Id="rId1163" Type="http://schemas.openxmlformats.org/officeDocument/2006/relationships/customXml" Target="../ink/ink10464.xml"/><Relationship Id="rId740" Type="http://schemas.openxmlformats.org/officeDocument/2006/relationships/image" Target="../media/image2614.png"/><Relationship Id="rId838" Type="http://schemas.openxmlformats.org/officeDocument/2006/relationships/image" Target="../media/image2663.png"/><Relationship Id="rId1023" Type="http://schemas.openxmlformats.org/officeDocument/2006/relationships/customXml" Target="../ink/ink10394.xml"/><Relationship Id="rId172" Type="http://schemas.openxmlformats.org/officeDocument/2006/relationships/customXml" Target="../ink/ink9967.xml"/><Relationship Id="rId477" Type="http://schemas.openxmlformats.org/officeDocument/2006/relationships/image" Target="../media/image2483.png"/><Relationship Id="rId600" Type="http://schemas.openxmlformats.org/officeDocument/2006/relationships/customXml" Target="../ink/ink10182.xml"/><Relationship Id="rId684" Type="http://schemas.openxmlformats.org/officeDocument/2006/relationships/customXml" Target="../ink/ink10224.xml"/><Relationship Id="rId1230" Type="http://schemas.openxmlformats.org/officeDocument/2006/relationships/image" Target="../media/image2859.png"/><Relationship Id="rId337" Type="http://schemas.openxmlformats.org/officeDocument/2006/relationships/image" Target="../media/image2414.png"/><Relationship Id="rId891" Type="http://schemas.openxmlformats.org/officeDocument/2006/relationships/customXml" Target="../ink/ink10328.xml"/><Relationship Id="rId905" Type="http://schemas.openxmlformats.org/officeDocument/2006/relationships/customXml" Target="../ink/ink10335.xml"/><Relationship Id="rId989" Type="http://schemas.openxmlformats.org/officeDocument/2006/relationships/customXml" Target="../ink/ink10377.xml"/><Relationship Id="rId34" Type="http://schemas.openxmlformats.org/officeDocument/2006/relationships/customXml" Target="../ink/ink9898.xml"/><Relationship Id="rId544" Type="http://schemas.openxmlformats.org/officeDocument/2006/relationships/customXml" Target="../ink/ink10154.xml"/><Relationship Id="rId751" Type="http://schemas.openxmlformats.org/officeDocument/2006/relationships/customXml" Target="../ink/ink10258.xml"/><Relationship Id="rId849" Type="http://schemas.openxmlformats.org/officeDocument/2006/relationships/customXml" Target="../ink/ink10307.xml"/><Relationship Id="rId1174" Type="http://schemas.openxmlformats.org/officeDocument/2006/relationships/image" Target="../media/image2831.png"/><Relationship Id="rId183" Type="http://schemas.openxmlformats.org/officeDocument/2006/relationships/image" Target="../media/image2337.png"/><Relationship Id="rId390" Type="http://schemas.openxmlformats.org/officeDocument/2006/relationships/customXml" Target="../ink/ink10076.xml"/><Relationship Id="rId404" Type="http://schemas.openxmlformats.org/officeDocument/2006/relationships/customXml" Target="../ink/ink10083.xml"/><Relationship Id="rId611" Type="http://schemas.openxmlformats.org/officeDocument/2006/relationships/image" Target="../media/image2550.png"/><Relationship Id="rId1034" Type="http://schemas.openxmlformats.org/officeDocument/2006/relationships/image" Target="../media/image2761.png"/><Relationship Id="rId1241" Type="http://schemas.openxmlformats.org/officeDocument/2006/relationships/customXml" Target="../ink/ink10503.xml"/><Relationship Id="rId250" Type="http://schemas.openxmlformats.org/officeDocument/2006/relationships/customXml" Target="../ink/ink10006.xml"/><Relationship Id="rId488" Type="http://schemas.openxmlformats.org/officeDocument/2006/relationships/customXml" Target="../ink/ink10126.xml"/><Relationship Id="rId695" Type="http://schemas.openxmlformats.org/officeDocument/2006/relationships/image" Target="../media/image2592.png"/><Relationship Id="rId709" Type="http://schemas.openxmlformats.org/officeDocument/2006/relationships/image" Target="../media/image2599.png"/><Relationship Id="rId916" Type="http://schemas.openxmlformats.org/officeDocument/2006/relationships/image" Target="../media/image2702.png"/><Relationship Id="rId1101" Type="http://schemas.openxmlformats.org/officeDocument/2006/relationships/customXml" Target="../ink/ink10433.xml"/><Relationship Id="rId45" Type="http://schemas.openxmlformats.org/officeDocument/2006/relationships/image" Target="../media/image2268.png"/><Relationship Id="rId110" Type="http://schemas.openxmlformats.org/officeDocument/2006/relationships/customXml" Target="../ink/ink9936.xml"/><Relationship Id="rId348" Type="http://schemas.openxmlformats.org/officeDocument/2006/relationships/customXml" Target="../ink/ink10055.xml"/><Relationship Id="rId555" Type="http://schemas.openxmlformats.org/officeDocument/2006/relationships/image" Target="../media/image2522.png"/><Relationship Id="rId762" Type="http://schemas.openxmlformats.org/officeDocument/2006/relationships/image" Target="../media/image2625.png"/><Relationship Id="rId1185" Type="http://schemas.openxmlformats.org/officeDocument/2006/relationships/customXml" Target="../ink/ink10475.xml"/><Relationship Id="rId194" Type="http://schemas.openxmlformats.org/officeDocument/2006/relationships/customXml" Target="../ink/ink9978.xml"/><Relationship Id="rId208" Type="http://schemas.openxmlformats.org/officeDocument/2006/relationships/customXml" Target="../ink/ink9985.xml"/><Relationship Id="rId415" Type="http://schemas.openxmlformats.org/officeDocument/2006/relationships/image" Target="../media/image2453.png"/><Relationship Id="rId622" Type="http://schemas.openxmlformats.org/officeDocument/2006/relationships/customXml" Target="../ink/ink10193.xml"/><Relationship Id="rId1045" Type="http://schemas.openxmlformats.org/officeDocument/2006/relationships/customXml" Target="../ink/ink10405.xml"/><Relationship Id="rId1252" Type="http://schemas.openxmlformats.org/officeDocument/2006/relationships/image" Target="../media/image2870.png"/><Relationship Id="rId261" Type="http://schemas.openxmlformats.org/officeDocument/2006/relationships/image" Target="../media/image2376.png"/><Relationship Id="rId499" Type="http://schemas.openxmlformats.org/officeDocument/2006/relationships/image" Target="../media/image2494.png"/><Relationship Id="rId927" Type="http://schemas.openxmlformats.org/officeDocument/2006/relationships/customXml" Target="../ink/ink10346.xml"/><Relationship Id="rId1112" Type="http://schemas.openxmlformats.org/officeDocument/2006/relationships/image" Target="../media/image2800.png"/><Relationship Id="rId56" Type="http://schemas.openxmlformats.org/officeDocument/2006/relationships/customXml" Target="../ink/ink9909.xml"/><Relationship Id="rId359" Type="http://schemas.openxmlformats.org/officeDocument/2006/relationships/image" Target="../media/image2425.png"/><Relationship Id="rId566" Type="http://schemas.openxmlformats.org/officeDocument/2006/relationships/customXml" Target="../ink/ink10165.xml"/><Relationship Id="rId773" Type="http://schemas.openxmlformats.org/officeDocument/2006/relationships/customXml" Target="../ink/ink10269.xml"/><Relationship Id="rId1196" Type="http://schemas.openxmlformats.org/officeDocument/2006/relationships/image" Target="../media/image2842.png"/><Relationship Id="rId121" Type="http://schemas.openxmlformats.org/officeDocument/2006/relationships/image" Target="../media/image2306.png"/><Relationship Id="rId219" Type="http://schemas.openxmlformats.org/officeDocument/2006/relationships/image" Target="../media/image2355.png"/><Relationship Id="rId426" Type="http://schemas.openxmlformats.org/officeDocument/2006/relationships/customXml" Target="../ink/ink10095.xml"/><Relationship Id="rId633" Type="http://schemas.openxmlformats.org/officeDocument/2006/relationships/image" Target="../media/image2561.png"/><Relationship Id="rId980" Type="http://schemas.openxmlformats.org/officeDocument/2006/relationships/image" Target="../media/image2734.png"/><Relationship Id="rId1056" Type="http://schemas.openxmlformats.org/officeDocument/2006/relationships/image" Target="../media/image2772.png"/><Relationship Id="rId1263" Type="http://schemas.openxmlformats.org/officeDocument/2006/relationships/customXml" Target="../ink/ink10514.xml"/><Relationship Id="rId840" Type="http://schemas.openxmlformats.org/officeDocument/2006/relationships/image" Target="../media/image2664.png"/><Relationship Id="rId938" Type="http://schemas.openxmlformats.org/officeDocument/2006/relationships/image" Target="../media/image2713.png"/><Relationship Id="rId67" Type="http://schemas.openxmlformats.org/officeDocument/2006/relationships/image" Target="../media/image2279.png"/><Relationship Id="rId272" Type="http://schemas.openxmlformats.org/officeDocument/2006/relationships/customXml" Target="../ink/ink10017.xml"/><Relationship Id="rId577" Type="http://schemas.openxmlformats.org/officeDocument/2006/relationships/image" Target="../media/image2533.png"/><Relationship Id="rId700" Type="http://schemas.openxmlformats.org/officeDocument/2006/relationships/customXml" Target="../ink/ink10232.xml"/><Relationship Id="rId1123" Type="http://schemas.openxmlformats.org/officeDocument/2006/relationships/customXml" Target="../ink/ink10444.xml"/><Relationship Id="rId132" Type="http://schemas.openxmlformats.org/officeDocument/2006/relationships/customXml" Target="../ink/ink9947.xml"/><Relationship Id="rId784" Type="http://schemas.openxmlformats.org/officeDocument/2006/relationships/image" Target="../media/image2636.png"/><Relationship Id="rId991" Type="http://schemas.openxmlformats.org/officeDocument/2006/relationships/customXml" Target="../ink/ink10378.xml"/><Relationship Id="rId1067" Type="http://schemas.openxmlformats.org/officeDocument/2006/relationships/customXml" Target="../ink/ink10416.xml"/><Relationship Id="rId437" Type="http://schemas.openxmlformats.org/officeDocument/2006/relationships/image" Target="../media/image2463.png"/><Relationship Id="rId644" Type="http://schemas.openxmlformats.org/officeDocument/2006/relationships/customXml" Target="../ink/ink10204.xml"/><Relationship Id="rId851" Type="http://schemas.openxmlformats.org/officeDocument/2006/relationships/customXml" Target="../ink/ink10308.xml"/><Relationship Id="rId1274" Type="http://schemas.openxmlformats.org/officeDocument/2006/relationships/image" Target="../media/image2881.png"/><Relationship Id="rId283" Type="http://schemas.openxmlformats.org/officeDocument/2006/relationships/image" Target="../media/image2387.png"/><Relationship Id="rId490" Type="http://schemas.openxmlformats.org/officeDocument/2006/relationships/customXml" Target="../ink/ink10127.xml"/><Relationship Id="rId504" Type="http://schemas.openxmlformats.org/officeDocument/2006/relationships/customXml" Target="../ink/ink10134.xml"/><Relationship Id="rId711" Type="http://schemas.openxmlformats.org/officeDocument/2006/relationships/image" Target="../media/image2600.png"/><Relationship Id="rId949" Type="http://schemas.openxmlformats.org/officeDocument/2006/relationships/customXml" Target="../ink/ink10357.xml"/><Relationship Id="rId1134" Type="http://schemas.openxmlformats.org/officeDocument/2006/relationships/image" Target="../media/image2811.png"/><Relationship Id="rId78" Type="http://schemas.openxmlformats.org/officeDocument/2006/relationships/customXml" Target="../ink/ink9920.xml"/><Relationship Id="rId143" Type="http://schemas.openxmlformats.org/officeDocument/2006/relationships/image" Target="../media/image2317.png"/><Relationship Id="rId350" Type="http://schemas.openxmlformats.org/officeDocument/2006/relationships/customXml" Target="../ink/ink10056.xml"/><Relationship Id="rId588" Type="http://schemas.openxmlformats.org/officeDocument/2006/relationships/customXml" Target="../ink/ink10176.xml"/><Relationship Id="rId795" Type="http://schemas.openxmlformats.org/officeDocument/2006/relationships/customXml" Target="../ink/ink10280.xml"/><Relationship Id="rId809" Type="http://schemas.openxmlformats.org/officeDocument/2006/relationships/customXml" Target="../ink/ink10287.xml"/><Relationship Id="rId1201" Type="http://schemas.openxmlformats.org/officeDocument/2006/relationships/customXml" Target="../ink/ink10483.xml"/><Relationship Id="rId9" Type="http://schemas.openxmlformats.org/officeDocument/2006/relationships/image" Target="../media/image2250.png"/><Relationship Id="rId210" Type="http://schemas.openxmlformats.org/officeDocument/2006/relationships/customXml" Target="../ink/ink9986.xml"/><Relationship Id="rId448" Type="http://schemas.openxmlformats.org/officeDocument/2006/relationships/customXml" Target="../ink/ink10106.xml"/><Relationship Id="rId655" Type="http://schemas.openxmlformats.org/officeDocument/2006/relationships/image" Target="../media/image2572.png"/><Relationship Id="rId862" Type="http://schemas.openxmlformats.org/officeDocument/2006/relationships/image" Target="../media/image2675.png"/><Relationship Id="rId1078" Type="http://schemas.openxmlformats.org/officeDocument/2006/relationships/image" Target="../media/image2783.png"/><Relationship Id="rId1285" Type="http://schemas.openxmlformats.org/officeDocument/2006/relationships/customXml" Target="../ink/ink10525.xml"/><Relationship Id="rId294" Type="http://schemas.openxmlformats.org/officeDocument/2006/relationships/customXml" Target="../ink/ink10028.xml"/><Relationship Id="rId308" Type="http://schemas.openxmlformats.org/officeDocument/2006/relationships/customXml" Target="../ink/ink10035.xml"/><Relationship Id="rId515" Type="http://schemas.openxmlformats.org/officeDocument/2006/relationships/image" Target="../media/image2502.png"/><Relationship Id="rId722" Type="http://schemas.openxmlformats.org/officeDocument/2006/relationships/image" Target="../media/image2605.png"/><Relationship Id="rId1145" Type="http://schemas.openxmlformats.org/officeDocument/2006/relationships/customXml" Target="../ink/ink10455.xml"/><Relationship Id="rId89" Type="http://schemas.openxmlformats.org/officeDocument/2006/relationships/image" Target="../media/image2290.png"/><Relationship Id="rId154" Type="http://schemas.openxmlformats.org/officeDocument/2006/relationships/customXml" Target="../ink/ink9958.xml"/><Relationship Id="rId361" Type="http://schemas.openxmlformats.org/officeDocument/2006/relationships/image" Target="../media/image2426.png"/><Relationship Id="rId599" Type="http://schemas.openxmlformats.org/officeDocument/2006/relationships/image" Target="../media/image2544.png"/><Relationship Id="rId1005" Type="http://schemas.openxmlformats.org/officeDocument/2006/relationships/customXml" Target="../ink/ink10385.xml"/><Relationship Id="rId1212" Type="http://schemas.openxmlformats.org/officeDocument/2006/relationships/image" Target="../media/image2850.png"/><Relationship Id="rId459" Type="http://schemas.openxmlformats.org/officeDocument/2006/relationships/image" Target="../media/image2474.png"/><Relationship Id="rId666" Type="http://schemas.openxmlformats.org/officeDocument/2006/relationships/customXml" Target="../ink/ink10215.xml"/><Relationship Id="rId873" Type="http://schemas.openxmlformats.org/officeDocument/2006/relationships/customXml" Target="../ink/ink10319.xml"/><Relationship Id="rId1089" Type="http://schemas.openxmlformats.org/officeDocument/2006/relationships/customXml" Target="../ink/ink10427.xml"/><Relationship Id="rId16" Type="http://schemas.openxmlformats.org/officeDocument/2006/relationships/customXml" Target="../ink/ink9889.xml"/><Relationship Id="rId221" Type="http://schemas.openxmlformats.org/officeDocument/2006/relationships/image" Target="../media/image2356.png"/><Relationship Id="rId319" Type="http://schemas.openxmlformats.org/officeDocument/2006/relationships/image" Target="../media/image2405.png"/><Relationship Id="rId526" Type="http://schemas.openxmlformats.org/officeDocument/2006/relationships/customXml" Target="../ink/ink10145.xml"/><Relationship Id="rId1156" Type="http://schemas.openxmlformats.org/officeDocument/2006/relationships/image" Target="../media/image2822.png"/><Relationship Id="rId733" Type="http://schemas.openxmlformats.org/officeDocument/2006/relationships/customXml" Target="../ink/ink10249.xml"/><Relationship Id="rId940" Type="http://schemas.openxmlformats.org/officeDocument/2006/relationships/image" Target="../media/image2714.png"/><Relationship Id="rId1016" Type="http://schemas.openxmlformats.org/officeDocument/2006/relationships/image" Target="../media/image2752.png"/><Relationship Id="rId165" Type="http://schemas.openxmlformats.org/officeDocument/2006/relationships/image" Target="../media/image2328.png"/><Relationship Id="rId372" Type="http://schemas.openxmlformats.org/officeDocument/2006/relationships/customXml" Target="../ink/ink10067.xml"/><Relationship Id="rId677" Type="http://schemas.openxmlformats.org/officeDocument/2006/relationships/image" Target="../media/image2583.png"/><Relationship Id="rId800" Type="http://schemas.openxmlformats.org/officeDocument/2006/relationships/image" Target="../media/image2644.png"/><Relationship Id="rId1223" Type="http://schemas.openxmlformats.org/officeDocument/2006/relationships/customXml" Target="../ink/ink10494.xml"/><Relationship Id="rId232" Type="http://schemas.openxmlformats.org/officeDocument/2006/relationships/customXml" Target="../ink/ink9997.xml"/><Relationship Id="rId884" Type="http://schemas.openxmlformats.org/officeDocument/2006/relationships/image" Target="../media/image2686.png"/><Relationship Id="rId27" Type="http://schemas.openxmlformats.org/officeDocument/2006/relationships/image" Target="../media/image2259.png"/><Relationship Id="rId537" Type="http://schemas.openxmlformats.org/officeDocument/2006/relationships/image" Target="../media/image2513.png"/><Relationship Id="rId744" Type="http://schemas.openxmlformats.org/officeDocument/2006/relationships/image" Target="../media/image2616.png"/><Relationship Id="rId951" Type="http://schemas.openxmlformats.org/officeDocument/2006/relationships/customXml" Target="../ink/ink10358.xml"/><Relationship Id="rId1167" Type="http://schemas.openxmlformats.org/officeDocument/2006/relationships/customXml" Target="../ink/ink10466.xml"/><Relationship Id="rId80" Type="http://schemas.openxmlformats.org/officeDocument/2006/relationships/customXml" Target="../ink/ink9921.xml"/><Relationship Id="rId176" Type="http://schemas.openxmlformats.org/officeDocument/2006/relationships/customXml" Target="../ink/ink9969.xml"/><Relationship Id="rId383" Type="http://schemas.openxmlformats.org/officeDocument/2006/relationships/image" Target="../media/image2437.png"/><Relationship Id="rId590" Type="http://schemas.openxmlformats.org/officeDocument/2006/relationships/customXml" Target="../ink/ink10177.xml"/><Relationship Id="rId604" Type="http://schemas.openxmlformats.org/officeDocument/2006/relationships/customXml" Target="../ink/ink10184.xml"/><Relationship Id="rId811" Type="http://schemas.openxmlformats.org/officeDocument/2006/relationships/customXml" Target="../ink/ink10288.xml"/><Relationship Id="rId1027" Type="http://schemas.openxmlformats.org/officeDocument/2006/relationships/customXml" Target="../ink/ink10396.xml"/><Relationship Id="rId1234" Type="http://schemas.openxmlformats.org/officeDocument/2006/relationships/image" Target="../media/image2861.png"/><Relationship Id="rId243" Type="http://schemas.openxmlformats.org/officeDocument/2006/relationships/image" Target="../media/image2367.png"/><Relationship Id="rId450" Type="http://schemas.openxmlformats.org/officeDocument/2006/relationships/customXml" Target="../ink/ink10107.xml"/><Relationship Id="rId688" Type="http://schemas.openxmlformats.org/officeDocument/2006/relationships/customXml" Target="../ink/ink10226.xml"/><Relationship Id="rId895" Type="http://schemas.openxmlformats.org/officeDocument/2006/relationships/customXml" Target="../ink/ink10330.xml"/><Relationship Id="rId909" Type="http://schemas.openxmlformats.org/officeDocument/2006/relationships/customXml" Target="../ink/ink10337.xml"/><Relationship Id="rId1080" Type="http://schemas.openxmlformats.org/officeDocument/2006/relationships/image" Target="../media/image2784.png"/><Relationship Id="rId38" Type="http://schemas.openxmlformats.org/officeDocument/2006/relationships/customXml" Target="../ink/ink9900.xml"/><Relationship Id="rId103" Type="http://schemas.openxmlformats.org/officeDocument/2006/relationships/image" Target="../media/image2297.png"/><Relationship Id="rId310" Type="http://schemas.openxmlformats.org/officeDocument/2006/relationships/customXml" Target="../ink/ink10036.xml"/><Relationship Id="rId548" Type="http://schemas.openxmlformats.org/officeDocument/2006/relationships/customXml" Target="../ink/ink10156.xml"/><Relationship Id="rId755" Type="http://schemas.openxmlformats.org/officeDocument/2006/relationships/customXml" Target="../ink/ink10260.xml"/><Relationship Id="rId962" Type="http://schemas.openxmlformats.org/officeDocument/2006/relationships/image" Target="../media/image2725.png"/><Relationship Id="rId1178" Type="http://schemas.openxmlformats.org/officeDocument/2006/relationships/image" Target="../media/image2833.png"/><Relationship Id="rId91" Type="http://schemas.openxmlformats.org/officeDocument/2006/relationships/image" Target="../media/image2291.png"/><Relationship Id="rId187" Type="http://schemas.openxmlformats.org/officeDocument/2006/relationships/image" Target="../media/image2339.png"/><Relationship Id="rId394" Type="http://schemas.openxmlformats.org/officeDocument/2006/relationships/customXml" Target="../ink/ink10078.xml"/><Relationship Id="rId408" Type="http://schemas.openxmlformats.org/officeDocument/2006/relationships/customXml" Target="../ink/ink10085.xml"/><Relationship Id="rId615" Type="http://schemas.openxmlformats.org/officeDocument/2006/relationships/image" Target="../media/image2552.png"/><Relationship Id="rId822" Type="http://schemas.openxmlformats.org/officeDocument/2006/relationships/image" Target="../media/image2655.png"/><Relationship Id="rId1038" Type="http://schemas.openxmlformats.org/officeDocument/2006/relationships/image" Target="../media/image2763.png"/><Relationship Id="rId1245" Type="http://schemas.openxmlformats.org/officeDocument/2006/relationships/customXml" Target="../ink/ink10505.xml"/><Relationship Id="rId254" Type="http://schemas.openxmlformats.org/officeDocument/2006/relationships/customXml" Target="../ink/ink10008.xml"/><Relationship Id="rId699" Type="http://schemas.openxmlformats.org/officeDocument/2006/relationships/image" Target="../media/image2594.png"/><Relationship Id="rId1091" Type="http://schemas.openxmlformats.org/officeDocument/2006/relationships/customXml" Target="../ink/ink10428.xml"/><Relationship Id="rId1105" Type="http://schemas.openxmlformats.org/officeDocument/2006/relationships/customXml" Target="../ink/ink10435.xml"/><Relationship Id="rId49" Type="http://schemas.openxmlformats.org/officeDocument/2006/relationships/image" Target="../media/image2270.png"/><Relationship Id="rId114" Type="http://schemas.openxmlformats.org/officeDocument/2006/relationships/customXml" Target="../ink/ink9938.xml"/><Relationship Id="rId461" Type="http://schemas.openxmlformats.org/officeDocument/2006/relationships/image" Target="../media/image2475.png"/><Relationship Id="rId559" Type="http://schemas.openxmlformats.org/officeDocument/2006/relationships/image" Target="../media/image2524.png"/><Relationship Id="rId766" Type="http://schemas.openxmlformats.org/officeDocument/2006/relationships/image" Target="../media/image2627.png"/><Relationship Id="rId1189" Type="http://schemas.openxmlformats.org/officeDocument/2006/relationships/customXml" Target="../ink/ink10477.xml"/><Relationship Id="rId198" Type="http://schemas.openxmlformats.org/officeDocument/2006/relationships/customXml" Target="../ink/ink9980.xml"/><Relationship Id="rId321" Type="http://schemas.openxmlformats.org/officeDocument/2006/relationships/image" Target="../media/image2406.png"/><Relationship Id="rId419" Type="http://schemas.openxmlformats.org/officeDocument/2006/relationships/image" Target="../media/image2455.png"/><Relationship Id="rId626" Type="http://schemas.openxmlformats.org/officeDocument/2006/relationships/customXml" Target="../ink/ink10195.xml"/><Relationship Id="rId973" Type="http://schemas.openxmlformats.org/officeDocument/2006/relationships/customXml" Target="../ink/ink10369.xml"/><Relationship Id="rId1049" Type="http://schemas.openxmlformats.org/officeDocument/2006/relationships/customXml" Target="../ink/ink10407.xml"/><Relationship Id="rId1256" Type="http://schemas.openxmlformats.org/officeDocument/2006/relationships/image" Target="../media/image2872.png"/><Relationship Id="rId833" Type="http://schemas.openxmlformats.org/officeDocument/2006/relationships/customXml" Target="../ink/ink10299.xml"/><Relationship Id="rId1116" Type="http://schemas.openxmlformats.org/officeDocument/2006/relationships/image" Target="../media/image2802.png"/><Relationship Id="rId265" Type="http://schemas.openxmlformats.org/officeDocument/2006/relationships/image" Target="../media/image2378.png"/><Relationship Id="rId472" Type="http://schemas.openxmlformats.org/officeDocument/2006/relationships/customXml" Target="../ink/ink10118.xml"/><Relationship Id="rId900" Type="http://schemas.openxmlformats.org/officeDocument/2006/relationships/image" Target="../media/image2694.png"/><Relationship Id="rId125" Type="http://schemas.openxmlformats.org/officeDocument/2006/relationships/image" Target="../media/image2308.png"/><Relationship Id="rId332" Type="http://schemas.openxmlformats.org/officeDocument/2006/relationships/customXml" Target="../ink/ink10047.xml"/><Relationship Id="rId777" Type="http://schemas.openxmlformats.org/officeDocument/2006/relationships/customXml" Target="../ink/ink10271.xml"/><Relationship Id="rId984" Type="http://schemas.openxmlformats.org/officeDocument/2006/relationships/image" Target="../media/image2736.png"/><Relationship Id="rId637" Type="http://schemas.openxmlformats.org/officeDocument/2006/relationships/image" Target="../media/image2563.png"/><Relationship Id="rId844" Type="http://schemas.openxmlformats.org/officeDocument/2006/relationships/image" Target="../media/image2666.png"/><Relationship Id="rId1267" Type="http://schemas.openxmlformats.org/officeDocument/2006/relationships/customXml" Target="../ink/ink10516.xml"/><Relationship Id="rId276" Type="http://schemas.openxmlformats.org/officeDocument/2006/relationships/customXml" Target="../ink/ink10019.xml"/><Relationship Id="rId483" Type="http://schemas.openxmlformats.org/officeDocument/2006/relationships/image" Target="../media/image2486.png"/><Relationship Id="rId690" Type="http://schemas.openxmlformats.org/officeDocument/2006/relationships/customXml" Target="../ink/ink10227.xml"/><Relationship Id="rId704" Type="http://schemas.openxmlformats.org/officeDocument/2006/relationships/customXml" Target="../ink/ink10234.xml"/><Relationship Id="rId911" Type="http://schemas.openxmlformats.org/officeDocument/2006/relationships/customXml" Target="../ink/ink10338.xml"/><Relationship Id="rId1127" Type="http://schemas.openxmlformats.org/officeDocument/2006/relationships/customXml" Target="../ink/ink10446.xml"/><Relationship Id="rId40" Type="http://schemas.openxmlformats.org/officeDocument/2006/relationships/customXml" Target="../ink/ink9901.xml"/><Relationship Id="rId136" Type="http://schemas.openxmlformats.org/officeDocument/2006/relationships/customXml" Target="../ink/ink9949.xml"/><Relationship Id="rId343" Type="http://schemas.openxmlformats.org/officeDocument/2006/relationships/image" Target="../media/image2417.png"/><Relationship Id="rId550" Type="http://schemas.openxmlformats.org/officeDocument/2006/relationships/customXml" Target="../ink/ink10157.xml"/><Relationship Id="rId788" Type="http://schemas.openxmlformats.org/officeDocument/2006/relationships/image" Target="../media/image2638.png"/><Relationship Id="rId995" Type="http://schemas.openxmlformats.org/officeDocument/2006/relationships/customXml" Target="../ink/ink10380.xml"/><Relationship Id="rId1180" Type="http://schemas.openxmlformats.org/officeDocument/2006/relationships/image" Target="../media/image2834.png"/><Relationship Id="rId203" Type="http://schemas.openxmlformats.org/officeDocument/2006/relationships/image" Target="../media/image2347.png"/><Relationship Id="rId648" Type="http://schemas.openxmlformats.org/officeDocument/2006/relationships/customXml" Target="../ink/ink10206.xml"/><Relationship Id="rId855" Type="http://schemas.openxmlformats.org/officeDocument/2006/relationships/customXml" Target="../ink/ink10310.xml"/><Relationship Id="rId1040" Type="http://schemas.openxmlformats.org/officeDocument/2006/relationships/image" Target="../media/image2764.png"/><Relationship Id="rId1278" Type="http://schemas.openxmlformats.org/officeDocument/2006/relationships/image" Target="../media/image2883.png"/><Relationship Id="rId287" Type="http://schemas.openxmlformats.org/officeDocument/2006/relationships/image" Target="../media/image2389.png"/><Relationship Id="rId410" Type="http://schemas.openxmlformats.org/officeDocument/2006/relationships/customXml" Target="../ink/ink10086.xml"/><Relationship Id="rId494" Type="http://schemas.openxmlformats.org/officeDocument/2006/relationships/customXml" Target="../ink/ink10129.xml"/><Relationship Id="rId508" Type="http://schemas.openxmlformats.org/officeDocument/2006/relationships/customXml" Target="../ink/ink10136.xml"/><Relationship Id="rId715" Type="http://schemas.openxmlformats.org/officeDocument/2006/relationships/customXml" Target="../ink/ink10240.xml"/><Relationship Id="rId922" Type="http://schemas.openxmlformats.org/officeDocument/2006/relationships/image" Target="../media/image2705.png"/><Relationship Id="rId1138" Type="http://schemas.openxmlformats.org/officeDocument/2006/relationships/image" Target="../media/image2813.png"/><Relationship Id="rId147" Type="http://schemas.openxmlformats.org/officeDocument/2006/relationships/image" Target="../media/image2319.png"/><Relationship Id="rId354" Type="http://schemas.openxmlformats.org/officeDocument/2006/relationships/customXml" Target="../ink/ink10058.xml"/><Relationship Id="rId799" Type="http://schemas.openxmlformats.org/officeDocument/2006/relationships/customXml" Target="../ink/ink10282.xml"/><Relationship Id="rId1191" Type="http://schemas.openxmlformats.org/officeDocument/2006/relationships/customXml" Target="../ink/ink10478.xml"/><Relationship Id="rId1205" Type="http://schemas.openxmlformats.org/officeDocument/2006/relationships/customXml" Target="../ink/ink10485.xml"/><Relationship Id="rId51" Type="http://schemas.openxmlformats.org/officeDocument/2006/relationships/image" Target="../media/image2271.png"/><Relationship Id="rId561" Type="http://schemas.openxmlformats.org/officeDocument/2006/relationships/image" Target="../media/image2525.png"/><Relationship Id="rId659" Type="http://schemas.openxmlformats.org/officeDocument/2006/relationships/image" Target="../media/image2574.png"/><Relationship Id="rId866" Type="http://schemas.openxmlformats.org/officeDocument/2006/relationships/image" Target="../media/image2677.png"/><Relationship Id="rId1289" Type="http://schemas.openxmlformats.org/officeDocument/2006/relationships/customXml" Target="../ink/ink10527.xml"/><Relationship Id="rId214" Type="http://schemas.openxmlformats.org/officeDocument/2006/relationships/customXml" Target="../ink/ink9988.xml"/><Relationship Id="rId298" Type="http://schemas.openxmlformats.org/officeDocument/2006/relationships/customXml" Target="../ink/ink10030.xml"/><Relationship Id="rId421" Type="http://schemas.openxmlformats.org/officeDocument/2006/relationships/image" Target="../media/image2456.png"/><Relationship Id="rId519" Type="http://schemas.openxmlformats.org/officeDocument/2006/relationships/image" Target="../media/image2504.png"/><Relationship Id="rId1051" Type="http://schemas.openxmlformats.org/officeDocument/2006/relationships/customXml" Target="../ink/ink10408.xml"/><Relationship Id="rId1149" Type="http://schemas.openxmlformats.org/officeDocument/2006/relationships/customXml" Target="../ink/ink10457.xml"/><Relationship Id="rId158" Type="http://schemas.openxmlformats.org/officeDocument/2006/relationships/customXml" Target="../ink/ink9960.xml"/><Relationship Id="rId726" Type="http://schemas.openxmlformats.org/officeDocument/2006/relationships/image" Target="../media/image2607.png"/><Relationship Id="rId933" Type="http://schemas.openxmlformats.org/officeDocument/2006/relationships/customXml" Target="../ink/ink10349.xml"/><Relationship Id="rId1009" Type="http://schemas.openxmlformats.org/officeDocument/2006/relationships/customXml" Target="../ink/ink10387.xml"/><Relationship Id="rId62" Type="http://schemas.openxmlformats.org/officeDocument/2006/relationships/customXml" Target="../ink/ink9912.xml"/><Relationship Id="rId365" Type="http://schemas.openxmlformats.org/officeDocument/2006/relationships/image" Target="../media/image2428.png"/><Relationship Id="rId572" Type="http://schemas.openxmlformats.org/officeDocument/2006/relationships/customXml" Target="../ink/ink10168.xml"/><Relationship Id="rId1216" Type="http://schemas.openxmlformats.org/officeDocument/2006/relationships/image" Target="../media/image2852.png"/><Relationship Id="rId225" Type="http://schemas.openxmlformats.org/officeDocument/2006/relationships/image" Target="../media/image2358.png"/><Relationship Id="rId432" Type="http://schemas.openxmlformats.org/officeDocument/2006/relationships/customXml" Target="../ink/ink10098.xml"/><Relationship Id="rId877" Type="http://schemas.openxmlformats.org/officeDocument/2006/relationships/customXml" Target="../ink/ink10321.xml"/><Relationship Id="rId1062" Type="http://schemas.openxmlformats.org/officeDocument/2006/relationships/image" Target="../media/image2775.png"/><Relationship Id="rId737" Type="http://schemas.openxmlformats.org/officeDocument/2006/relationships/customXml" Target="../ink/ink10251.xml"/><Relationship Id="rId944" Type="http://schemas.openxmlformats.org/officeDocument/2006/relationships/image" Target="../media/image2716.png"/><Relationship Id="rId73" Type="http://schemas.openxmlformats.org/officeDocument/2006/relationships/image" Target="../media/image2282.png"/><Relationship Id="rId169" Type="http://schemas.openxmlformats.org/officeDocument/2006/relationships/image" Target="../media/image2330.png"/><Relationship Id="rId376" Type="http://schemas.openxmlformats.org/officeDocument/2006/relationships/customXml" Target="../ink/ink10069.xml"/><Relationship Id="rId583" Type="http://schemas.openxmlformats.org/officeDocument/2006/relationships/image" Target="../media/image2536.png"/><Relationship Id="rId790" Type="http://schemas.openxmlformats.org/officeDocument/2006/relationships/image" Target="../media/image2639.png"/><Relationship Id="rId804" Type="http://schemas.openxmlformats.org/officeDocument/2006/relationships/image" Target="../media/image2646.png"/><Relationship Id="rId1227" Type="http://schemas.openxmlformats.org/officeDocument/2006/relationships/customXml" Target="../ink/ink10496.xml"/><Relationship Id="rId4" Type="http://schemas.openxmlformats.org/officeDocument/2006/relationships/customXml" Target="../ink/ink9883.xml"/><Relationship Id="rId236" Type="http://schemas.openxmlformats.org/officeDocument/2006/relationships/customXml" Target="../ink/ink9999.xml"/><Relationship Id="rId443" Type="http://schemas.openxmlformats.org/officeDocument/2006/relationships/image" Target="../media/image2466.png"/><Relationship Id="rId650" Type="http://schemas.openxmlformats.org/officeDocument/2006/relationships/customXml" Target="../ink/ink10207.xml"/><Relationship Id="rId888" Type="http://schemas.openxmlformats.org/officeDocument/2006/relationships/image" Target="../media/image2688.png"/><Relationship Id="rId1073" Type="http://schemas.openxmlformats.org/officeDocument/2006/relationships/customXml" Target="../ink/ink10419.xml"/><Relationship Id="rId1280" Type="http://schemas.openxmlformats.org/officeDocument/2006/relationships/image" Target="../media/image2884.png"/><Relationship Id="rId303" Type="http://schemas.openxmlformats.org/officeDocument/2006/relationships/image" Target="../media/image2397.png"/><Relationship Id="rId748" Type="http://schemas.openxmlformats.org/officeDocument/2006/relationships/image" Target="../media/image2618.png"/><Relationship Id="rId955" Type="http://schemas.openxmlformats.org/officeDocument/2006/relationships/customXml" Target="../ink/ink10360.xml"/><Relationship Id="rId1140" Type="http://schemas.openxmlformats.org/officeDocument/2006/relationships/image" Target="../media/image2814.png"/><Relationship Id="rId84" Type="http://schemas.openxmlformats.org/officeDocument/2006/relationships/customXml" Target="../ink/ink9923.xml"/><Relationship Id="rId387" Type="http://schemas.openxmlformats.org/officeDocument/2006/relationships/image" Target="../media/image2439.png"/><Relationship Id="rId510" Type="http://schemas.openxmlformats.org/officeDocument/2006/relationships/customXml" Target="../ink/ink10137.xml"/><Relationship Id="rId594" Type="http://schemas.openxmlformats.org/officeDocument/2006/relationships/customXml" Target="../ink/ink10179.xml"/><Relationship Id="rId608" Type="http://schemas.openxmlformats.org/officeDocument/2006/relationships/customXml" Target="../ink/ink10186.xml"/><Relationship Id="rId815" Type="http://schemas.openxmlformats.org/officeDocument/2006/relationships/customXml" Target="../ink/ink10290.xml"/><Relationship Id="rId1238" Type="http://schemas.openxmlformats.org/officeDocument/2006/relationships/image" Target="../media/image2863.png"/><Relationship Id="rId247" Type="http://schemas.openxmlformats.org/officeDocument/2006/relationships/image" Target="../media/image2369.png"/><Relationship Id="rId899" Type="http://schemas.openxmlformats.org/officeDocument/2006/relationships/customXml" Target="../ink/ink10332.xml"/><Relationship Id="rId1000" Type="http://schemas.openxmlformats.org/officeDocument/2006/relationships/image" Target="../media/image2744.png"/><Relationship Id="rId1084" Type="http://schemas.openxmlformats.org/officeDocument/2006/relationships/image" Target="../media/image2786.png"/><Relationship Id="rId107" Type="http://schemas.openxmlformats.org/officeDocument/2006/relationships/image" Target="../media/image2299.png"/><Relationship Id="rId454" Type="http://schemas.openxmlformats.org/officeDocument/2006/relationships/customXml" Target="../ink/ink10109.xml"/><Relationship Id="rId661" Type="http://schemas.openxmlformats.org/officeDocument/2006/relationships/image" Target="../media/image2575.png"/><Relationship Id="rId759" Type="http://schemas.openxmlformats.org/officeDocument/2006/relationships/customXml" Target="../ink/ink10262.xml"/><Relationship Id="rId966" Type="http://schemas.openxmlformats.org/officeDocument/2006/relationships/image" Target="../media/image2727.png"/><Relationship Id="rId11" Type="http://schemas.openxmlformats.org/officeDocument/2006/relationships/image" Target="../media/image2251.png"/><Relationship Id="rId314" Type="http://schemas.openxmlformats.org/officeDocument/2006/relationships/customXml" Target="../ink/ink10038.xml"/><Relationship Id="rId398" Type="http://schemas.openxmlformats.org/officeDocument/2006/relationships/customXml" Target="../ink/ink10080.xml"/><Relationship Id="rId521" Type="http://schemas.openxmlformats.org/officeDocument/2006/relationships/image" Target="../media/image2505.png"/><Relationship Id="rId619" Type="http://schemas.openxmlformats.org/officeDocument/2006/relationships/image" Target="../media/image2554.png"/><Relationship Id="rId1151" Type="http://schemas.openxmlformats.org/officeDocument/2006/relationships/customXml" Target="../ink/ink10458.xml"/><Relationship Id="rId1249" Type="http://schemas.openxmlformats.org/officeDocument/2006/relationships/customXml" Target="../ink/ink10507.xml"/><Relationship Id="rId95" Type="http://schemas.openxmlformats.org/officeDocument/2006/relationships/image" Target="../media/image2293.png"/><Relationship Id="rId160" Type="http://schemas.openxmlformats.org/officeDocument/2006/relationships/customXml" Target="../ink/ink9961.xml"/><Relationship Id="rId826" Type="http://schemas.openxmlformats.org/officeDocument/2006/relationships/image" Target="../media/image2657.png"/><Relationship Id="rId1011" Type="http://schemas.openxmlformats.org/officeDocument/2006/relationships/customXml" Target="../ink/ink10388.xml"/><Relationship Id="rId1109" Type="http://schemas.openxmlformats.org/officeDocument/2006/relationships/customXml" Target="../ink/ink10437.xml"/><Relationship Id="rId258" Type="http://schemas.openxmlformats.org/officeDocument/2006/relationships/customXml" Target="../ink/ink10010.xml"/><Relationship Id="rId465" Type="http://schemas.openxmlformats.org/officeDocument/2006/relationships/image" Target="../media/image2477.png"/><Relationship Id="rId672" Type="http://schemas.openxmlformats.org/officeDocument/2006/relationships/customXml" Target="../ink/ink10218.xml"/><Relationship Id="rId1095" Type="http://schemas.openxmlformats.org/officeDocument/2006/relationships/customXml" Target="../ink/ink10430.xml"/><Relationship Id="rId22" Type="http://schemas.openxmlformats.org/officeDocument/2006/relationships/customXml" Target="../ink/ink9892.xml"/><Relationship Id="rId118" Type="http://schemas.openxmlformats.org/officeDocument/2006/relationships/customXml" Target="../ink/ink9940.xml"/><Relationship Id="rId325" Type="http://schemas.openxmlformats.org/officeDocument/2006/relationships/image" Target="../media/image2408.png"/><Relationship Id="rId532" Type="http://schemas.openxmlformats.org/officeDocument/2006/relationships/customXml" Target="../ink/ink10148.xml"/><Relationship Id="rId977" Type="http://schemas.openxmlformats.org/officeDocument/2006/relationships/customXml" Target="../ink/ink10371.xml"/><Relationship Id="rId1162" Type="http://schemas.openxmlformats.org/officeDocument/2006/relationships/image" Target="../media/image2825.png"/><Relationship Id="rId171" Type="http://schemas.openxmlformats.org/officeDocument/2006/relationships/image" Target="../media/image2331.png"/><Relationship Id="rId837" Type="http://schemas.openxmlformats.org/officeDocument/2006/relationships/customXml" Target="../ink/ink10301.xml"/><Relationship Id="rId1022" Type="http://schemas.openxmlformats.org/officeDocument/2006/relationships/image" Target="../media/image2755.png"/><Relationship Id="rId269" Type="http://schemas.openxmlformats.org/officeDocument/2006/relationships/image" Target="../media/image2380.png"/><Relationship Id="rId476" Type="http://schemas.openxmlformats.org/officeDocument/2006/relationships/customXml" Target="../ink/ink10120.xml"/><Relationship Id="rId683" Type="http://schemas.openxmlformats.org/officeDocument/2006/relationships/image" Target="../media/image2586.png"/><Relationship Id="rId890" Type="http://schemas.openxmlformats.org/officeDocument/2006/relationships/image" Target="../media/image2689.png"/><Relationship Id="rId904" Type="http://schemas.openxmlformats.org/officeDocument/2006/relationships/image" Target="../media/image2696.png"/><Relationship Id="rId33" Type="http://schemas.openxmlformats.org/officeDocument/2006/relationships/image" Target="../media/image2262.png"/><Relationship Id="rId129" Type="http://schemas.openxmlformats.org/officeDocument/2006/relationships/image" Target="../media/image2310.png"/><Relationship Id="rId336" Type="http://schemas.openxmlformats.org/officeDocument/2006/relationships/customXml" Target="../ink/ink10049.xml"/><Relationship Id="rId543" Type="http://schemas.openxmlformats.org/officeDocument/2006/relationships/image" Target="../media/image2516.png"/><Relationship Id="rId988" Type="http://schemas.openxmlformats.org/officeDocument/2006/relationships/image" Target="../media/image2738.png"/><Relationship Id="rId1173" Type="http://schemas.openxmlformats.org/officeDocument/2006/relationships/customXml" Target="../ink/ink10469.xml"/><Relationship Id="rId182" Type="http://schemas.openxmlformats.org/officeDocument/2006/relationships/customXml" Target="../ink/ink9972.xml"/><Relationship Id="rId403" Type="http://schemas.openxmlformats.org/officeDocument/2006/relationships/image" Target="../media/image2447.png"/><Relationship Id="rId750" Type="http://schemas.openxmlformats.org/officeDocument/2006/relationships/image" Target="../media/image2619.png"/><Relationship Id="rId848" Type="http://schemas.openxmlformats.org/officeDocument/2006/relationships/image" Target="../media/image2668.png"/><Relationship Id="rId1033" Type="http://schemas.openxmlformats.org/officeDocument/2006/relationships/customXml" Target="../ink/ink10399.xml"/><Relationship Id="rId487" Type="http://schemas.openxmlformats.org/officeDocument/2006/relationships/image" Target="../media/image2488.png"/><Relationship Id="rId610" Type="http://schemas.openxmlformats.org/officeDocument/2006/relationships/customXml" Target="../ink/ink10187.xml"/><Relationship Id="rId694" Type="http://schemas.openxmlformats.org/officeDocument/2006/relationships/customXml" Target="../ink/ink10229.xml"/><Relationship Id="rId708" Type="http://schemas.openxmlformats.org/officeDocument/2006/relationships/customXml" Target="../ink/ink10236.xml"/><Relationship Id="rId915" Type="http://schemas.openxmlformats.org/officeDocument/2006/relationships/customXml" Target="../ink/ink10340.xml"/><Relationship Id="rId1240" Type="http://schemas.openxmlformats.org/officeDocument/2006/relationships/image" Target="../media/image2864.png"/><Relationship Id="rId347" Type="http://schemas.openxmlformats.org/officeDocument/2006/relationships/image" Target="../media/image2419.png"/><Relationship Id="rId999" Type="http://schemas.openxmlformats.org/officeDocument/2006/relationships/customXml" Target="../ink/ink10382.xml"/><Relationship Id="rId1100" Type="http://schemas.openxmlformats.org/officeDocument/2006/relationships/image" Target="../media/image2794.png"/><Relationship Id="rId1184" Type="http://schemas.openxmlformats.org/officeDocument/2006/relationships/image" Target="../media/image2836.png"/><Relationship Id="rId44" Type="http://schemas.openxmlformats.org/officeDocument/2006/relationships/customXml" Target="../ink/ink9903.xml"/><Relationship Id="rId554" Type="http://schemas.openxmlformats.org/officeDocument/2006/relationships/customXml" Target="../ink/ink10159.xml"/><Relationship Id="rId761" Type="http://schemas.openxmlformats.org/officeDocument/2006/relationships/customXml" Target="../ink/ink10263.xml"/><Relationship Id="rId859" Type="http://schemas.openxmlformats.org/officeDocument/2006/relationships/customXml" Target="../ink/ink10312.xml"/><Relationship Id="rId193" Type="http://schemas.openxmlformats.org/officeDocument/2006/relationships/image" Target="../media/image2342.png"/><Relationship Id="rId207" Type="http://schemas.openxmlformats.org/officeDocument/2006/relationships/image" Target="../media/image2349.png"/><Relationship Id="rId414" Type="http://schemas.openxmlformats.org/officeDocument/2006/relationships/customXml" Target="../ink/ink10088.xml"/><Relationship Id="rId498" Type="http://schemas.openxmlformats.org/officeDocument/2006/relationships/customXml" Target="../ink/ink10131.xml"/><Relationship Id="rId621" Type="http://schemas.openxmlformats.org/officeDocument/2006/relationships/image" Target="../media/image2555.png"/><Relationship Id="rId1044" Type="http://schemas.openxmlformats.org/officeDocument/2006/relationships/image" Target="../media/image2766.png"/><Relationship Id="rId1251" Type="http://schemas.openxmlformats.org/officeDocument/2006/relationships/customXml" Target="../ink/ink10508.xml"/><Relationship Id="rId260" Type="http://schemas.openxmlformats.org/officeDocument/2006/relationships/customXml" Target="../ink/ink10011.xml"/><Relationship Id="rId719" Type="http://schemas.openxmlformats.org/officeDocument/2006/relationships/customXml" Target="../ink/ink10242.xml"/><Relationship Id="rId926" Type="http://schemas.openxmlformats.org/officeDocument/2006/relationships/image" Target="../media/image2707.png"/><Relationship Id="rId1111" Type="http://schemas.openxmlformats.org/officeDocument/2006/relationships/customXml" Target="../ink/ink10438.xml"/><Relationship Id="rId55" Type="http://schemas.openxmlformats.org/officeDocument/2006/relationships/image" Target="../media/image2273.png"/><Relationship Id="rId120" Type="http://schemas.openxmlformats.org/officeDocument/2006/relationships/customXml" Target="../ink/ink9941.xml"/><Relationship Id="rId358" Type="http://schemas.openxmlformats.org/officeDocument/2006/relationships/customXml" Target="../ink/ink10060.xml"/><Relationship Id="rId565" Type="http://schemas.openxmlformats.org/officeDocument/2006/relationships/image" Target="../media/image2527.png"/><Relationship Id="rId772" Type="http://schemas.openxmlformats.org/officeDocument/2006/relationships/image" Target="../media/image2630.png"/><Relationship Id="rId1195" Type="http://schemas.openxmlformats.org/officeDocument/2006/relationships/customXml" Target="../ink/ink10480.xml"/><Relationship Id="rId1209" Type="http://schemas.openxmlformats.org/officeDocument/2006/relationships/customXml" Target="../ink/ink10487.xml"/><Relationship Id="rId218" Type="http://schemas.openxmlformats.org/officeDocument/2006/relationships/customXml" Target="../ink/ink9990.xml"/><Relationship Id="rId425" Type="http://schemas.openxmlformats.org/officeDocument/2006/relationships/customXml" Target="../ink/ink10094.xml"/><Relationship Id="rId632" Type="http://schemas.openxmlformats.org/officeDocument/2006/relationships/customXml" Target="../ink/ink10198.xml"/><Relationship Id="rId1055" Type="http://schemas.openxmlformats.org/officeDocument/2006/relationships/customXml" Target="../ink/ink10410.xml"/><Relationship Id="rId1262" Type="http://schemas.openxmlformats.org/officeDocument/2006/relationships/image" Target="../media/image2875.png"/><Relationship Id="rId271" Type="http://schemas.openxmlformats.org/officeDocument/2006/relationships/image" Target="../media/image2381.png"/><Relationship Id="rId937" Type="http://schemas.openxmlformats.org/officeDocument/2006/relationships/customXml" Target="../ink/ink10351.xml"/><Relationship Id="rId1122" Type="http://schemas.openxmlformats.org/officeDocument/2006/relationships/image" Target="../media/image2805.png"/><Relationship Id="rId66" Type="http://schemas.openxmlformats.org/officeDocument/2006/relationships/customXml" Target="../ink/ink9914.xml"/><Relationship Id="rId131" Type="http://schemas.openxmlformats.org/officeDocument/2006/relationships/image" Target="../media/image2311.png"/><Relationship Id="rId369" Type="http://schemas.openxmlformats.org/officeDocument/2006/relationships/image" Target="../media/image2430.png"/><Relationship Id="rId576" Type="http://schemas.openxmlformats.org/officeDocument/2006/relationships/customXml" Target="../ink/ink10170.xml"/><Relationship Id="rId783" Type="http://schemas.openxmlformats.org/officeDocument/2006/relationships/customXml" Target="../ink/ink10274.xml"/><Relationship Id="rId990" Type="http://schemas.openxmlformats.org/officeDocument/2006/relationships/image" Target="../media/image2739.png"/><Relationship Id="rId229" Type="http://schemas.openxmlformats.org/officeDocument/2006/relationships/image" Target="../media/image2360.png"/><Relationship Id="rId436" Type="http://schemas.openxmlformats.org/officeDocument/2006/relationships/customXml" Target="../ink/ink10100.xml"/><Relationship Id="rId643" Type="http://schemas.openxmlformats.org/officeDocument/2006/relationships/image" Target="../media/image2566.png"/><Relationship Id="rId1066" Type="http://schemas.openxmlformats.org/officeDocument/2006/relationships/image" Target="../media/image2777.png"/><Relationship Id="rId1273" Type="http://schemas.openxmlformats.org/officeDocument/2006/relationships/customXml" Target="../ink/ink10519.xml"/><Relationship Id="rId850" Type="http://schemas.openxmlformats.org/officeDocument/2006/relationships/image" Target="../media/image2669.png"/><Relationship Id="rId948" Type="http://schemas.openxmlformats.org/officeDocument/2006/relationships/image" Target="../media/image2718.png"/><Relationship Id="rId1133" Type="http://schemas.openxmlformats.org/officeDocument/2006/relationships/customXml" Target="../ink/ink10449.xml"/><Relationship Id="rId77" Type="http://schemas.openxmlformats.org/officeDocument/2006/relationships/image" Target="../media/image2284.png"/><Relationship Id="rId282" Type="http://schemas.openxmlformats.org/officeDocument/2006/relationships/customXml" Target="../ink/ink10022.xml"/><Relationship Id="rId503" Type="http://schemas.openxmlformats.org/officeDocument/2006/relationships/image" Target="../media/image2496.png"/><Relationship Id="rId587" Type="http://schemas.openxmlformats.org/officeDocument/2006/relationships/image" Target="../media/image2538.png"/><Relationship Id="rId710" Type="http://schemas.openxmlformats.org/officeDocument/2006/relationships/customXml" Target="../ink/ink10237.xml"/><Relationship Id="rId808" Type="http://schemas.openxmlformats.org/officeDocument/2006/relationships/image" Target="../media/image2648.png"/><Relationship Id="rId8" Type="http://schemas.openxmlformats.org/officeDocument/2006/relationships/customXml" Target="../ink/ink9885.xml"/><Relationship Id="rId142" Type="http://schemas.openxmlformats.org/officeDocument/2006/relationships/customXml" Target="../ink/ink9952.xml"/><Relationship Id="rId447" Type="http://schemas.openxmlformats.org/officeDocument/2006/relationships/image" Target="../media/image2468.png"/><Relationship Id="rId794" Type="http://schemas.openxmlformats.org/officeDocument/2006/relationships/image" Target="../media/image2641.png"/><Relationship Id="rId1077" Type="http://schemas.openxmlformats.org/officeDocument/2006/relationships/customXml" Target="../ink/ink10421.xml"/><Relationship Id="rId1200" Type="http://schemas.openxmlformats.org/officeDocument/2006/relationships/image" Target="../media/image2844.png"/><Relationship Id="rId654" Type="http://schemas.openxmlformats.org/officeDocument/2006/relationships/customXml" Target="../ink/ink10209.xml"/><Relationship Id="rId861" Type="http://schemas.openxmlformats.org/officeDocument/2006/relationships/customXml" Target="../ink/ink10313.xml"/><Relationship Id="rId959" Type="http://schemas.openxmlformats.org/officeDocument/2006/relationships/customXml" Target="../ink/ink10362.xml"/><Relationship Id="rId1284" Type="http://schemas.openxmlformats.org/officeDocument/2006/relationships/image" Target="../media/image2886.png"/><Relationship Id="rId293" Type="http://schemas.openxmlformats.org/officeDocument/2006/relationships/image" Target="../media/image2392.png"/><Relationship Id="rId307" Type="http://schemas.openxmlformats.org/officeDocument/2006/relationships/image" Target="../media/image2399.png"/><Relationship Id="rId514" Type="http://schemas.openxmlformats.org/officeDocument/2006/relationships/customXml" Target="../ink/ink10139.xml"/><Relationship Id="rId721" Type="http://schemas.openxmlformats.org/officeDocument/2006/relationships/customXml" Target="../ink/ink10243.xml"/><Relationship Id="rId1144" Type="http://schemas.openxmlformats.org/officeDocument/2006/relationships/image" Target="../media/image2816.png"/><Relationship Id="rId88" Type="http://schemas.openxmlformats.org/officeDocument/2006/relationships/customXml" Target="../ink/ink9925.xml"/><Relationship Id="rId153" Type="http://schemas.openxmlformats.org/officeDocument/2006/relationships/image" Target="../media/image2322.png"/><Relationship Id="rId360" Type="http://schemas.openxmlformats.org/officeDocument/2006/relationships/customXml" Target="../ink/ink10061.xml"/><Relationship Id="rId598" Type="http://schemas.openxmlformats.org/officeDocument/2006/relationships/customXml" Target="../ink/ink10181.xml"/><Relationship Id="rId819" Type="http://schemas.openxmlformats.org/officeDocument/2006/relationships/customXml" Target="../ink/ink10292.xml"/><Relationship Id="rId1004" Type="http://schemas.openxmlformats.org/officeDocument/2006/relationships/image" Target="../media/image2746.png"/><Relationship Id="rId1211" Type="http://schemas.openxmlformats.org/officeDocument/2006/relationships/customXml" Target="../ink/ink10488.xml"/><Relationship Id="rId220" Type="http://schemas.openxmlformats.org/officeDocument/2006/relationships/customXml" Target="../ink/ink9991.xml"/><Relationship Id="rId458" Type="http://schemas.openxmlformats.org/officeDocument/2006/relationships/customXml" Target="../ink/ink10111.xml"/><Relationship Id="rId665" Type="http://schemas.openxmlformats.org/officeDocument/2006/relationships/image" Target="../media/image2577.png"/><Relationship Id="rId872" Type="http://schemas.openxmlformats.org/officeDocument/2006/relationships/image" Target="../media/image2680.png"/><Relationship Id="rId1088" Type="http://schemas.openxmlformats.org/officeDocument/2006/relationships/image" Target="../media/image2788.png"/><Relationship Id="rId15" Type="http://schemas.openxmlformats.org/officeDocument/2006/relationships/image" Target="../media/image2253.png"/><Relationship Id="rId318" Type="http://schemas.openxmlformats.org/officeDocument/2006/relationships/customXml" Target="../ink/ink10040.xml"/><Relationship Id="rId525" Type="http://schemas.openxmlformats.org/officeDocument/2006/relationships/image" Target="../media/image2507.png"/><Relationship Id="rId732" Type="http://schemas.openxmlformats.org/officeDocument/2006/relationships/image" Target="../media/image2610.png"/><Relationship Id="rId1155" Type="http://schemas.openxmlformats.org/officeDocument/2006/relationships/customXml" Target="../ink/ink10460.xml"/><Relationship Id="rId99" Type="http://schemas.openxmlformats.org/officeDocument/2006/relationships/image" Target="../media/image2295.png"/><Relationship Id="rId164" Type="http://schemas.openxmlformats.org/officeDocument/2006/relationships/customXml" Target="../ink/ink9963.xml"/><Relationship Id="rId371" Type="http://schemas.openxmlformats.org/officeDocument/2006/relationships/image" Target="../media/image2431.png"/><Relationship Id="rId1015" Type="http://schemas.openxmlformats.org/officeDocument/2006/relationships/customXml" Target="../ink/ink10390.xml"/><Relationship Id="rId1222" Type="http://schemas.openxmlformats.org/officeDocument/2006/relationships/image" Target="../media/image2855.png"/><Relationship Id="rId469" Type="http://schemas.openxmlformats.org/officeDocument/2006/relationships/image" Target="../media/image2479.png"/><Relationship Id="rId676" Type="http://schemas.openxmlformats.org/officeDocument/2006/relationships/customXml" Target="../ink/ink10220.xml"/><Relationship Id="rId883" Type="http://schemas.openxmlformats.org/officeDocument/2006/relationships/customXml" Target="../ink/ink10324.xml"/><Relationship Id="rId1099" Type="http://schemas.openxmlformats.org/officeDocument/2006/relationships/customXml" Target="../ink/ink10432.xml"/><Relationship Id="rId26" Type="http://schemas.openxmlformats.org/officeDocument/2006/relationships/customXml" Target="../ink/ink9894.xml"/><Relationship Id="rId231" Type="http://schemas.openxmlformats.org/officeDocument/2006/relationships/image" Target="../media/image2361.png"/><Relationship Id="rId329" Type="http://schemas.openxmlformats.org/officeDocument/2006/relationships/image" Target="../media/image2410.png"/><Relationship Id="rId536" Type="http://schemas.openxmlformats.org/officeDocument/2006/relationships/customXml" Target="../ink/ink10150.xml"/><Relationship Id="rId1166" Type="http://schemas.openxmlformats.org/officeDocument/2006/relationships/image" Target="../media/image2827.png"/><Relationship Id="rId175" Type="http://schemas.openxmlformats.org/officeDocument/2006/relationships/image" Target="../media/image2333.png"/><Relationship Id="rId743" Type="http://schemas.openxmlformats.org/officeDocument/2006/relationships/customXml" Target="../ink/ink10254.xml"/><Relationship Id="rId950" Type="http://schemas.openxmlformats.org/officeDocument/2006/relationships/image" Target="../media/image2719.png"/><Relationship Id="rId1026" Type="http://schemas.openxmlformats.org/officeDocument/2006/relationships/image" Target="../media/image2757.png"/><Relationship Id="rId382" Type="http://schemas.openxmlformats.org/officeDocument/2006/relationships/customXml" Target="../ink/ink10072.xml"/><Relationship Id="rId603" Type="http://schemas.openxmlformats.org/officeDocument/2006/relationships/image" Target="../media/image2546.png"/><Relationship Id="rId687" Type="http://schemas.openxmlformats.org/officeDocument/2006/relationships/image" Target="../media/image2588.png"/><Relationship Id="rId810" Type="http://schemas.openxmlformats.org/officeDocument/2006/relationships/image" Target="../media/image2649.png"/><Relationship Id="rId908" Type="http://schemas.openxmlformats.org/officeDocument/2006/relationships/image" Target="../media/image2698.png"/><Relationship Id="rId1233" Type="http://schemas.openxmlformats.org/officeDocument/2006/relationships/customXml" Target="../ink/ink10499.xml"/><Relationship Id="rId242" Type="http://schemas.openxmlformats.org/officeDocument/2006/relationships/customXml" Target="../ink/ink10002.xml"/><Relationship Id="rId894" Type="http://schemas.openxmlformats.org/officeDocument/2006/relationships/image" Target="../media/image2691.png"/><Relationship Id="rId1177" Type="http://schemas.openxmlformats.org/officeDocument/2006/relationships/customXml" Target="../ink/ink10471.xml"/><Relationship Id="rId37" Type="http://schemas.openxmlformats.org/officeDocument/2006/relationships/image" Target="../media/image2264.png"/><Relationship Id="rId102" Type="http://schemas.openxmlformats.org/officeDocument/2006/relationships/customXml" Target="../ink/ink9932.xml"/><Relationship Id="rId547" Type="http://schemas.openxmlformats.org/officeDocument/2006/relationships/image" Target="../media/image2518.png"/><Relationship Id="rId754" Type="http://schemas.openxmlformats.org/officeDocument/2006/relationships/image" Target="../media/image2621.png"/><Relationship Id="rId961" Type="http://schemas.openxmlformats.org/officeDocument/2006/relationships/customXml" Target="../ink/ink10363.xml"/><Relationship Id="rId90" Type="http://schemas.openxmlformats.org/officeDocument/2006/relationships/customXml" Target="../ink/ink9926.xml"/><Relationship Id="rId186" Type="http://schemas.openxmlformats.org/officeDocument/2006/relationships/customXml" Target="../ink/ink9974.xml"/><Relationship Id="rId393" Type="http://schemas.openxmlformats.org/officeDocument/2006/relationships/image" Target="../media/image2442.png"/><Relationship Id="rId407" Type="http://schemas.openxmlformats.org/officeDocument/2006/relationships/image" Target="../media/image2449.png"/><Relationship Id="rId614" Type="http://schemas.openxmlformats.org/officeDocument/2006/relationships/customXml" Target="../ink/ink10189.xml"/><Relationship Id="rId821" Type="http://schemas.openxmlformats.org/officeDocument/2006/relationships/customXml" Target="../ink/ink10293.xml"/><Relationship Id="rId1037" Type="http://schemas.openxmlformats.org/officeDocument/2006/relationships/customXml" Target="../ink/ink10401.xml"/><Relationship Id="rId1244" Type="http://schemas.openxmlformats.org/officeDocument/2006/relationships/image" Target="../media/image2866.png"/><Relationship Id="rId253" Type="http://schemas.openxmlformats.org/officeDocument/2006/relationships/image" Target="../media/image2372.png"/><Relationship Id="rId460" Type="http://schemas.openxmlformats.org/officeDocument/2006/relationships/customXml" Target="../ink/ink10112.xml"/><Relationship Id="rId698" Type="http://schemas.openxmlformats.org/officeDocument/2006/relationships/customXml" Target="../ink/ink10231.xml"/><Relationship Id="rId919" Type="http://schemas.openxmlformats.org/officeDocument/2006/relationships/customXml" Target="../ink/ink10342.xml"/><Relationship Id="rId1090" Type="http://schemas.openxmlformats.org/officeDocument/2006/relationships/image" Target="../media/image2789.png"/><Relationship Id="rId1104" Type="http://schemas.openxmlformats.org/officeDocument/2006/relationships/image" Target="../media/image2796.png"/><Relationship Id="rId48" Type="http://schemas.openxmlformats.org/officeDocument/2006/relationships/customXml" Target="../ink/ink9905.xml"/><Relationship Id="rId113" Type="http://schemas.openxmlformats.org/officeDocument/2006/relationships/image" Target="../media/image2302.png"/><Relationship Id="rId320" Type="http://schemas.openxmlformats.org/officeDocument/2006/relationships/customXml" Target="../ink/ink10041.xml"/><Relationship Id="rId558" Type="http://schemas.openxmlformats.org/officeDocument/2006/relationships/customXml" Target="../ink/ink10161.xml"/><Relationship Id="rId765" Type="http://schemas.openxmlformats.org/officeDocument/2006/relationships/customXml" Target="../ink/ink10265.xml"/><Relationship Id="rId972" Type="http://schemas.openxmlformats.org/officeDocument/2006/relationships/image" Target="../media/image2730.png"/><Relationship Id="rId1188" Type="http://schemas.openxmlformats.org/officeDocument/2006/relationships/image" Target="../media/image2838.png"/><Relationship Id="rId197" Type="http://schemas.openxmlformats.org/officeDocument/2006/relationships/image" Target="../media/image2344.png"/><Relationship Id="rId418" Type="http://schemas.openxmlformats.org/officeDocument/2006/relationships/customXml" Target="../ink/ink10090.xml"/><Relationship Id="rId625" Type="http://schemas.openxmlformats.org/officeDocument/2006/relationships/image" Target="../media/image2557.png"/><Relationship Id="rId832" Type="http://schemas.openxmlformats.org/officeDocument/2006/relationships/image" Target="../media/image2660.png"/><Relationship Id="rId1048" Type="http://schemas.openxmlformats.org/officeDocument/2006/relationships/image" Target="../media/image2768.png"/><Relationship Id="rId1255" Type="http://schemas.openxmlformats.org/officeDocument/2006/relationships/customXml" Target="../ink/ink10510.xml"/><Relationship Id="rId264" Type="http://schemas.openxmlformats.org/officeDocument/2006/relationships/customXml" Target="../ink/ink10013.xml"/><Relationship Id="rId471" Type="http://schemas.openxmlformats.org/officeDocument/2006/relationships/image" Target="../media/image2480.png"/><Relationship Id="rId1115" Type="http://schemas.openxmlformats.org/officeDocument/2006/relationships/customXml" Target="../ink/ink10440.xml"/><Relationship Id="rId59" Type="http://schemas.openxmlformats.org/officeDocument/2006/relationships/image" Target="../media/image2275.png"/><Relationship Id="rId124" Type="http://schemas.openxmlformats.org/officeDocument/2006/relationships/customXml" Target="../ink/ink9943.xml"/><Relationship Id="rId569" Type="http://schemas.openxmlformats.org/officeDocument/2006/relationships/image" Target="../media/image2529.png"/><Relationship Id="rId776" Type="http://schemas.openxmlformats.org/officeDocument/2006/relationships/image" Target="../media/image2632.png"/><Relationship Id="rId983" Type="http://schemas.openxmlformats.org/officeDocument/2006/relationships/customXml" Target="../ink/ink10374.xml"/><Relationship Id="rId1199" Type="http://schemas.openxmlformats.org/officeDocument/2006/relationships/customXml" Target="../ink/ink10482.xml"/><Relationship Id="rId331" Type="http://schemas.openxmlformats.org/officeDocument/2006/relationships/image" Target="../media/image2411.png"/><Relationship Id="rId429" Type="http://schemas.openxmlformats.org/officeDocument/2006/relationships/image" Target="../media/image2459.png"/><Relationship Id="rId636" Type="http://schemas.openxmlformats.org/officeDocument/2006/relationships/customXml" Target="../ink/ink10200.xml"/><Relationship Id="rId1059" Type="http://schemas.openxmlformats.org/officeDocument/2006/relationships/customXml" Target="../ink/ink10412.xml"/><Relationship Id="rId1266" Type="http://schemas.openxmlformats.org/officeDocument/2006/relationships/image" Target="../media/image2877.png"/><Relationship Id="rId843" Type="http://schemas.openxmlformats.org/officeDocument/2006/relationships/customXml" Target="../ink/ink10304.xml"/><Relationship Id="rId1126" Type="http://schemas.openxmlformats.org/officeDocument/2006/relationships/image" Target="../media/image2807.png"/><Relationship Id="rId275" Type="http://schemas.openxmlformats.org/officeDocument/2006/relationships/image" Target="../media/image2383.png"/><Relationship Id="rId482" Type="http://schemas.openxmlformats.org/officeDocument/2006/relationships/customXml" Target="../ink/ink10123.xml"/><Relationship Id="rId703" Type="http://schemas.openxmlformats.org/officeDocument/2006/relationships/image" Target="../media/image2596.png"/><Relationship Id="rId910" Type="http://schemas.openxmlformats.org/officeDocument/2006/relationships/image" Target="../media/image2699.png"/><Relationship Id="rId135" Type="http://schemas.openxmlformats.org/officeDocument/2006/relationships/image" Target="../media/image2313.png"/><Relationship Id="rId342" Type="http://schemas.openxmlformats.org/officeDocument/2006/relationships/customXml" Target="../ink/ink10052.xml"/><Relationship Id="rId787" Type="http://schemas.openxmlformats.org/officeDocument/2006/relationships/customXml" Target="../ink/ink10276.xml"/><Relationship Id="rId994" Type="http://schemas.openxmlformats.org/officeDocument/2006/relationships/image" Target="../media/image2741.png"/><Relationship Id="rId202" Type="http://schemas.openxmlformats.org/officeDocument/2006/relationships/customXml" Target="../ink/ink9982.xml"/><Relationship Id="rId647" Type="http://schemas.openxmlformats.org/officeDocument/2006/relationships/image" Target="../media/image2568.png"/><Relationship Id="rId854" Type="http://schemas.openxmlformats.org/officeDocument/2006/relationships/image" Target="../media/image2671.png"/><Relationship Id="rId1277" Type="http://schemas.openxmlformats.org/officeDocument/2006/relationships/customXml" Target="../ink/ink10521.xml"/><Relationship Id="rId286" Type="http://schemas.openxmlformats.org/officeDocument/2006/relationships/customXml" Target="../ink/ink10024.xml"/><Relationship Id="rId493" Type="http://schemas.openxmlformats.org/officeDocument/2006/relationships/image" Target="../media/image2491.png"/><Relationship Id="rId507" Type="http://schemas.openxmlformats.org/officeDocument/2006/relationships/image" Target="../media/image2498.png"/><Relationship Id="rId714" Type="http://schemas.openxmlformats.org/officeDocument/2006/relationships/image" Target="../media/image2601.png"/><Relationship Id="rId921" Type="http://schemas.openxmlformats.org/officeDocument/2006/relationships/customXml" Target="../ink/ink10343.xml"/><Relationship Id="rId1137" Type="http://schemas.openxmlformats.org/officeDocument/2006/relationships/customXml" Target="../ink/ink10451.xml"/><Relationship Id="rId50" Type="http://schemas.openxmlformats.org/officeDocument/2006/relationships/customXml" Target="../ink/ink9906.xml"/><Relationship Id="rId146" Type="http://schemas.openxmlformats.org/officeDocument/2006/relationships/customXml" Target="../ink/ink9954.xml"/><Relationship Id="rId353" Type="http://schemas.openxmlformats.org/officeDocument/2006/relationships/image" Target="../media/image2422.png"/><Relationship Id="rId560" Type="http://schemas.openxmlformats.org/officeDocument/2006/relationships/customXml" Target="../ink/ink10162.xml"/><Relationship Id="rId798" Type="http://schemas.openxmlformats.org/officeDocument/2006/relationships/image" Target="../media/image2643.png"/><Relationship Id="rId1190" Type="http://schemas.openxmlformats.org/officeDocument/2006/relationships/image" Target="../media/image2839.png"/><Relationship Id="rId1204" Type="http://schemas.openxmlformats.org/officeDocument/2006/relationships/image" Target="../media/image2846.png"/><Relationship Id="rId213" Type="http://schemas.openxmlformats.org/officeDocument/2006/relationships/image" Target="../media/image2352.png"/><Relationship Id="rId420" Type="http://schemas.openxmlformats.org/officeDocument/2006/relationships/customXml" Target="../ink/ink10091.xml"/><Relationship Id="rId658" Type="http://schemas.openxmlformats.org/officeDocument/2006/relationships/customXml" Target="../ink/ink10211.xml"/><Relationship Id="rId865" Type="http://schemas.openxmlformats.org/officeDocument/2006/relationships/customXml" Target="../ink/ink10315.xml"/><Relationship Id="rId1050" Type="http://schemas.openxmlformats.org/officeDocument/2006/relationships/image" Target="../media/image2769.png"/><Relationship Id="rId1288" Type="http://schemas.openxmlformats.org/officeDocument/2006/relationships/image" Target="../media/image2888.png"/><Relationship Id="rId297" Type="http://schemas.openxmlformats.org/officeDocument/2006/relationships/image" Target="../media/image2394.png"/><Relationship Id="rId518" Type="http://schemas.openxmlformats.org/officeDocument/2006/relationships/customXml" Target="../ink/ink10141.xml"/><Relationship Id="rId725" Type="http://schemas.openxmlformats.org/officeDocument/2006/relationships/customXml" Target="../ink/ink10245.xml"/><Relationship Id="rId932" Type="http://schemas.openxmlformats.org/officeDocument/2006/relationships/image" Target="../media/image2710.png"/><Relationship Id="rId1148" Type="http://schemas.openxmlformats.org/officeDocument/2006/relationships/image" Target="../media/image2818.png"/><Relationship Id="rId157" Type="http://schemas.openxmlformats.org/officeDocument/2006/relationships/image" Target="../media/image2324.png"/><Relationship Id="rId364" Type="http://schemas.openxmlformats.org/officeDocument/2006/relationships/customXml" Target="../ink/ink10063.xml"/><Relationship Id="rId1008" Type="http://schemas.openxmlformats.org/officeDocument/2006/relationships/image" Target="../media/image2748.png"/><Relationship Id="rId1215" Type="http://schemas.openxmlformats.org/officeDocument/2006/relationships/customXml" Target="../ink/ink10490.xml"/><Relationship Id="rId61" Type="http://schemas.openxmlformats.org/officeDocument/2006/relationships/image" Target="../media/image2276.png"/><Relationship Id="rId571" Type="http://schemas.openxmlformats.org/officeDocument/2006/relationships/image" Target="../media/image2530.png"/><Relationship Id="rId669" Type="http://schemas.openxmlformats.org/officeDocument/2006/relationships/image" Target="../media/image2579.png"/><Relationship Id="rId876" Type="http://schemas.openxmlformats.org/officeDocument/2006/relationships/image" Target="../media/image2682.png"/><Relationship Id="rId19" Type="http://schemas.openxmlformats.org/officeDocument/2006/relationships/image" Target="../media/image2255.png"/><Relationship Id="rId224" Type="http://schemas.openxmlformats.org/officeDocument/2006/relationships/customXml" Target="../ink/ink9993.xml"/><Relationship Id="rId431" Type="http://schemas.openxmlformats.org/officeDocument/2006/relationships/image" Target="../media/image2460.png"/><Relationship Id="rId529" Type="http://schemas.openxmlformats.org/officeDocument/2006/relationships/image" Target="../media/image2509.png"/><Relationship Id="rId736" Type="http://schemas.openxmlformats.org/officeDocument/2006/relationships/image" Target="../media/image2612.png"/><Relationship Id="rId1061" Type="http://schemas.openxmlformats.org/officeDocument/2006/relationships/customXml" Target="../ink/ink10413.xml"/><Relationship Id="rId1159" Type="http://schemas.openxmlformats.org/officeDocument/2006/relationships/customXml" Target="../ink/ink10462.xml"/><Relationship Id="rId168" Type="http://schemas.openxmlformats.org/officeDocument/2006/relationships/customXml" Target="../ink/ink9965.xml"/><Relationship Id="rId943" Type="http://schemas.openxmlformats.org/officeDocument/2006/relationships/customXml" Target="../ink/ink10354.xml"/><Relationship Id="rId1019" Type="http://schemas.openxmlformats.org/officeDocument/2006/relationships/customXml" Target="../ink/ink10392.xml"/><Relationship Id="rId72" Type="http://schemas.openxmlformats.org/officeDocument/2006/relationships/customXml" Target="../ink/ink9917.xml"/><Relationship Id="rId375" Type="http://schemas.openxmlformats.org/officeDocument/2006/relationships/image" Target="../media/image2433.png"/><Relationship Id="rId582" Type="http://schemas.openxmlformats.org/officeDocument/2006/relationships/customXml" Target="../ink/ink10173.xml"/><Relationship Id="rId803" Type="http://schemas.openxmlformats.org/officeDocument/2006/relationships/customXml" Target="../ink/ink10284.xml"/><Relationship Id="rId1226" Type="http://schemas.openxmlformats.org/officeDocument/2006/relationships/image" Target="../media/image2857.png"/><Relationship Id="rId3" Type="http://schemas.openxmlformats.org/officeDocument/2006/relationships/image" Target="../media/image2247.png"/><Relationship Id="rId235" Type="http://schemas.openxmlformats.org/officeDocument/2006/relationships/image" Target="../media/image2363.png"/><Relationship Id="rId442" Type="http://schemas.openxmlformats.org/officeDocument/2006/relationships/customXml" Target="../ink/ink10103.xml"/><Relationship Id="rId887" Type="http://schemas.openxmlformats.org/officeDocument/2006/relationships/customXml" Target="../ink/ink10326.xml"/><Relationship Id="rId1072" Type="http://schemas.openxmlformats.org/officeDocument/2006/relationships/image" Target="../media/image2780.png"/><Relationship Id="rId302" Type="http://schemas.openxmlformats.org/officeDocument/2006/relationships/customXml" Target="../ink/ink10032.xml"/><Relationship Id="rId747" Type="http://schemas.openxmlformats.org/officeDocument/2006/relationships/customXml" Target="../ink/ink10256.xml"/><Relationship Id="rId954" Type="http://schemas.openxmlformats.org/officeDocument/2006/relationships/image" Target="../media/image2721.png"/><Relationship Id="rId83" Type="http://schemas.openxmlformats.org/officeDocument/2006/relationships/image" Target="../media/image2287.png"/><Relationship Id="rId179" Type="http://schemas.openxmlformats.org/officeDocument/2006/relationships/image" Target="../media/image2335.png"/><Relationship Id="rId386" Type="http://schemas.openxmlformats.org/officeDocument/2006/relationships/customXml" Target="../ink/ink10074.xml"/><Relationship Id="rId593" Type="http://schemas.openxmlformats.org/officeDocument/2006/relationships/image" Target="../media/image2541.png"/><Relationship Id="rId607" Type="http://schemas.openxmlformats.org/officeDocument/2006/relationships/image" Target="../media/image2548.png"/><Relationship Id="rId814" Type="http://schemas.openxmlformats.org/officeDocument/2006/relationships/image" Target="../media/image2651.png"/><Relationship Id="rId1237" Type="http://schemas.openxmlformats.org/officeDocument/2006/relationships/customXml" Target="../ink/ink10501.xml"/><Relationship Id="rId246" Type="http://schemas.openxmlformats.org/officeDocument/2006/relationships/customXml" Target="../ink/ink10004.xml"/><Relationship Id="rId453" Type="http://schemas.openxmlformats.org/officeDocument/2006/relationships/image" Target="../media/image2471.png"/><Relationship Id="rId660" Type="http://schemas.openxmlformats.org/officeDocument/2006/relationships/customXml" Target="../ink/ink10212.xml"/><Relationship Id="rId898" Type="http://schemas.openxmlformats.org/officeDocument/2006/relationships/image" Target="../media/image2693.png"/><Relationship Id="rId1083" Type="http://schemas.openxmlformats.org/officeDocument/2006/relationships/customXml" Target="../ink/ink10424.xml"/><Relationship Id="rId1290" Type="http://schemas.openxmlformats.org/officeDocument/2006/relationships/image" Target="../media/image2889.png"/><Relationship Id="rId106" Type="http://schemas.openxmlformats.org/officeDocument/2006/relationships/customXml" Target="../ink/ink9934.xml"/><Relationship Id="rId313" Type="http://schemas.openxmlformats.org/officeDocument/2006/relationships/image" Target="../media/image2402.png"/><Relationship Id="rId758" Type="http://schemas.openxmlformats.org/officeDocument/2006/relationships/image" Target="../media/image2623.png"/><Relationship Id="rId965" Type="http://schemas.openxmlformats.org/officeDocument/2006/relationships/customXml" Target="../ink/ink10365.xml"/><Relationship Id="rId1150" Type="http://schemas.openxmlformats.org/officeDocument/2006/relationships/image" Target="../media/image2819.png"/><Relationship Id="rId10" Type="http://schemas.openxmlformats.org/officeDocument/2006/relationships/customXml" Target="../ink/ink9886.xml"/><Relationship Id="rId94" Type="http://schemas.openxmlformats.org/officeDocument/2006/relationships/customXml" Target="../ink/ink9928.xml"/><Relationship Id="rId397" Type="http://schemas.openxmlformats.org/officeDocument/2006/relationships/image" Target="../media/image2444.png"/><Relationship Id="rId520" Type="http://schemas.openxmlformats.org/officeDocument/2006/relationships/customXml" Target="../ink/ink10142.xml"/><Relationship Id="rId618" Type="http://schemas.openxmlformats.org/officeDocument/2006/relationships/customXml" Target="../ink/ink10191.xml"/><Relationship Id="rId825" Type="http://schemas.openxmlformats.org/officeDocument/2006/relationships/customXml" Target="../ink/ink10295.xml"/><Relationship Id="rId1248" Type="http://schemas.openxmlformats.org/officeDocument/2006/relationships/image" Target="../media/image2868.png"/><Relationship Id="rId257" Type="http://schemas.openxmlformats.org/officeDocument/2006/relationships/image" Target="../media/image2374.png"/><Relationship Id="rId464" Type="http://schemas.openxmlformats.org/officeDocument/2006/relationships/customXml" Target="../ink/ink10114.xml"/><Relationship Id="rId1010" Type="http://schemas.openxmlformats.org/officeDocument/2006/relationships/image" Target="../media/image2749.png"/><Relationship Id="rId1094" Type="http://schemas.openxmlformats.org/officeDocument/2006/relationships/image" Target="../media/image2791.png"/><Relationship Id="rId1108" Type="http://schemas.openxmlformats.org/officeDocument/2006/relationships/image" Target="../media/image2798.png"/><Relationship Id="rId117" Type="http://schemas.openxmlformats.org/officeDocument/2006/relationships/image" Target="../media/image2304.png"/><Relationship Id="rId671" Type="http://schemas.openxmlformats.org/officeDocument/2006/relationships/image" Target="../media/image2580.png"/><Relationship Id="rId769" Type="http://schemas.openxmlformats.org/officeDocument/2006/relationships/customXml" Target="../ink/ink10267.xml"/><Relationship Id="rId976" Type="http://schemas.openxmlformats.org/officeDocument/2006/relationships/image" Target="../media/image2732.png"/><Relationship Id="rId324" Type="http://schemas.openxmlformats.org/officeDocument/2006/relationships/customXml" Target="../ink/ink10043.xml"/><Relationship Id="rId531" Type="http://schemas.openxmlformats.org/officeDocument/2006/relationships/image" Target="../media/image2510.png"/><Relationship Id="rId629" Type="http://schemas.openxmlformats.org/officeDocument/2006/relationships/image" Target="../media/image2559.png"/><Relationship Id="rId1161" Type="http://schemas.openxmlformats.org/officeDocument/2006/relationships/customXml" Target="../ink/ink10463.xml"/><Relationship Id="rId1259" Type="http://schemas.openxmlformats.org/officeDocument/2006/relationships/customXml" Target="../ink/ink10512.xml"/><Relationship Id="rId836" Type="http://schemas.openxmlformats.org/officeDocument/2006/relationships/image" Target="../media/image2662.png"/><Relationship Id="rId1021" Type="http://schemas.openxmlformats.org/officeDocument/2006/relationships/customXml" Target="../ink/ink10393.xml"/><Relationship Id="rId1119" Type="http://schemas.openxmlformats.org/officeDocument/2006/relationships/customXml" Target="../ink/ink10442.xml"/><Relationship Id="rId903" Type="http://schemas.openxmlformats.org/officeDocument/2006/relationships/customXml" Target="../ink/ink10334.xml"/><Relationship Id="rId32" Type="http://schemas.openxmlformats.org/officeDocument/2006/relationships/customXml" Target="../ink/ink9897.xml"/><Relationship Id="rId181" Type="http://schemas.openxmlformats.org/officeDocument/2006/relationships/image" Target="../media/image2336.png"/><Relationship Id="rId279" Type="http://schemas.openxmlformats.org/officeDocument/2006/relationships/image" Target="../media/image2385.png"/><Relationship Id="rId486" Type="http://schemas.openxmlformats.org/officeDocument/2006/relationships/customXml" Target="../ink/ink10125.xml"/><Relationship Id="rId693" Type="http://schemas.openxmlformats.org/officeDocument/2006/relationships/image" Target="../media/image2591.png"/><Relationship Id="rId139" Type="http://schemas.openxmlformats.org/officeDocument/2006/relationships/image" Target="../media/image2315.png"/><Relationship Id="rId346" Type="http://schemas.openxmlformats.org/officeDocument/2006/relationships/customXml" Target="../ink/ink10054.xml"/><Relationship Id="rId553" Type="http://schemas.openxmlformats.org/officeDocument/2006/relationships/image" Target="../media/image2521.png"/><Relationship Id="rId760" Type="http://schemas.openxmlformats.org/officeDocument/2006/relationships/image" Target="../media/image2624.png"/><Relationship Id="rId998" Type="http://schemas.openxmlformats.org/officeDocument/2006/relationships/image" Target="../media/image2743.png"/><Relationship Id="rId1183" Type="http://schemas.openxmlformats.org/officeDocument/2006/relationships/customXml" Target="../ink/ink10474.xml"/><Relationship Id="rId206" Type="http://schemas.openxmlformats.org/officeDocument/2006/relationships/customXml" Target="../ink/ink9984.xml"/><Relationship Id="rId413" Type="http://schemas.openxmlformats.org/officeDocument/2006/relationships/image" Target="../media/image2452.png"/><Relationship Id="rId858" Type="http://schemas.openxmlformats.org/officeDocument/2006/relationships/image" Target="../media/image2673.png"/><Relationship Id="rId1043" Type="http://schemas.openxmlformats.org/officeDocument/2006/relationships/customXml" Target="../ink/ink10404.xml"/><Relationship Id="rId620" Type="http://schemas.openxmlformats.org/officeDocument/2006/relationships/customXml" Target="../ink/ink10192.xml"/><Relationship Id="rId718" Type="http://schemas.openxmlformats.org/officeDocument/2006/relationships/image" Target="../media/image2603.png"/><Relationship Id="rId925" Type="http://schemas.openxmlformats.org/officeDocument/2006/relationships/customXml" Target="../ink/ink10345.xml"/><Relationship Id="rId1250" Type="http://schemas.openxmlformats.org/officeDocument/2006/relationships/image" Target="../media/image2869.png"/><Relationship Id="rId1110" Type="http://schemas.openxmlformats.org/officeDocument/2006/relationships/image" Target="../media/image2799.png"/><Relationship Id="rId1208" Type="http://schemas.openxmlformats.org/officeDocument/2006/relationships/image" Target="../media/image2848.png"/><Relationship Id="rId54" Type="http://schemas.openxmlformats.org/officeDocument/2006/relationships/customXml" Target="../ink/ink9908.xml"/><Relationship Id="rId270" Type="http://schemas.openxmlformats.org/officeDocument/2006/relationships/customXml" Target="../ink/ink10016.xml"/><Relationship Id="rId130" Type="http://schemas.openxmlformats.org/officeDocument/2006/relationships/customXml" Target="../ink/ink9946.xml"/><Relationship Id="rId368" Type="http://schemas.openxmlformats.org/officeDocument/2006/relationships/customXml" Target="../ink/ink10065.xml"/><Relationship Id="rId575" Type="http://schemas.openxmlformats.org/officeDocument/2006/relationships/image" Target="../media/image2532.png"/><Relationship Id="rId782" Type="http://schemas.openxmlformats.org/officeDocument/2006/relationships/image" Target="../media/image2635.png"/><Relationship Id="rId228" Type="http://schemas.openxmlformats.org/officeDocument/2006/relationships/customXml" Target="../ink/ink9995.xml"/><Relationship Id="rId435" Type="http://schemas.openxmlformats.org/officeDocument/2006/relationships/image" Target="../media/image2462.png"/><Relationship Id="rId642" Type="http://schemas.openxmlformats.org/officeDocument/2006/relationships/customXml" Target="../ink/ink10203.xml"/><Relationship Id="rId1065" Type="http://schemas.openxmlformats.org/officeDocument/2006/relationships/customXml" Target="../ink/ink10415.xml"/><Relationship Id="rId1272" Type="http://schemas.openxmlformats.org/officeDocument/2006/relationships/image" Target="../media/image2880.png"/><Relationship Id="rId502" Type="http://schemas.openxmlformats.org/officeDocument/2006/relationships/customXml" Target="../ink/ink10133.xml"/><Relationship Id="rId947" Type="http://schemas.openxmlformats.org/officeDocument/2006/relationships/customXml" Target="../ink/ink10356.xml"/><Relationship Id="rId1132" Type="http://schemas.openxmlformats.org/officeDocument/2006/relationships/image" Target="../media/image2810.png"/><Relationship Id="rId76" Type="http://schemas.openxmlformats.org/officeDocument/2006/relationships/customXml" Target="../ink/ink9919.xml"/><Relationship Id="rId807" Type="http://schemas.openxmlformats.org/officeDocument/2006/relationships/customXml" Target="../ink/ink10286.xml"/><Relationship Id="rId292" Type="http://schemas.openxmlformats.org/officeDocument/2006/relationships/customXml" Target="../ink/ink10027.xml"/><Relationship Id="rId597" Type="http://schemas.openxmlformats.org/officeDocument/2006/relationships/image" Target="../media/image2543.png"/><Relationship Id="rId152" Type="http://schemas.openxmlformats.org/officeDocument/2006/relationships/customXml" Target="../ink/ink9957.xml"/><Relationship Id="rId457" Type="http://schemas.openxmlformats.org/officeDocument/2006/relationships/image" Target="../media/image2473.png"/><Relationship Id="rId1087" Type="http://schemas.openxmlformats.org/officeDocument/2006/relationships/customXml" Target="../ink/ink10426.xml"/><Relationship Id="rId664" Type="http://schemas.openxmlformats.org/officeDocument/2006/relationships/customXml" Target="../ink/ink10214.xml"/><Relationship Id="rId871" Type="http://schemas.openxmlformats.org/officeDocument/2006/relationships/customXml" Target="../ink/ink10318.xml"/><Relationship Id="rId969" Type="http://schemas.openxmlformats.org/officeDocument/2006/relationships/customXml" Target="../ink/ink10367.xml"/><Relationship Id="rId317" Type="http://schemas.openxmlformats.org/officeDocument/2006/relationships/image" Target="../media/image2404.png"/><Relationship Id="rId524" Type="http://schemas.openxmlformats.org/officeDocument/2006/relationships/customXml" Target="../ink/ink10144.xml"/><Relationship Id="rId731" Type="http://schemas.openxmlformats.org/officeDocument/2006/relationships/customXml" Target="../ink/ink10248.xml"/><Relationship Id="rId1154" Type="http://schemas.openxmlformats.org/officeDocument/2006/relationships/image" Target="../media/image2821.png"/><Relationship Id="rId98" Type="http://schemas.openxmlformats.org/officeDocument/2006/relationships/customXml" Target="../ink/ink9930.xml"/><Relationship Id="rId829" Type="http://schemas.openxmlformats.org/officeDocument/2006/relationships/customXml" Target="../ink/ink10297.xml"/><Relationship Id="rId1014" Type="http://schemas.openxmlformats.org/officeDocument/2006/relationships/image" Target="../media/image2751.png"/><Relationship Id="rId1221" Type="http://schemas.openxmlformats.org/officeDocument/2006/relationships/customXml" Target="../ink/ink10493.xml"/><Relationship Id="rId25" Type="http://schemas.openxmlformats.org/officeDocument/2006/relationships/image" Target="../media/image2258.png"/><Relationship Id="rId174" Type="http://schemas.openxmlformats.org/officeDocument/2006/relationships/customXml" Target="../ink/ink9968.xml"/><Relationship Id="rId381" Type="http://schemas.openxmlformats.org/officeDocument/2006/relationships/image" Target="../media/image2436.png"/><Relationship Id="rId241" Type="http://schemas.openxmlformats.org/officeDocument/2006/relationships/image" Target="../media/image2366.png"/><Relationship Id="rId479" Type="http://schemas.openxmlformats.org/officeDocument/2006/relationships/image" Target="../media/image2484.png"/><Relationship Id="rId686" Type="http://schemas.openxmlformats.org/officeDocument/2006/relationships/customXml" Target="../ink/ink10225.xml"/><Relationship Id="rId893" Type="http://schemas.openxmlformats.org/officeDocument/2006/relationships/customXml" Target="../ink/ink10329.xml"/><Relationship Id="rId339" Type="http://schemas.openxmlformats.org/officeDocument/2006/relationships/image" Target="../media/image2415.png"/><Relationship Id="rId546" Type="http://schemas.openxmlformats.org/officeDocument/2006/relationships/customXml" Target="../ink/ink10155.xml"/><Relationship Id="rId753" Type="http://schemas.openxmlformats.org/officeDocument/2006/relationships/customXml" Target="../ink/ink10259.xml"/><Relationship Id="rId1176" Type="http://schemas.openxmlformats.org/officeDocument/2006/relationships/image" Target="../media/image2832.png"/><Relationship Id="rId101" Type="http://schemas.openxmlformats.org/officeDocument/2006/relationships/image" Target="../media/image2296.png"/><Relationship Id="rId406" Type="http://schemas.openxmlformats.org/officeDocument/2006/relationships/customXml" Target="../ink/ink10084.xml"/><Relationship Id="rId960" Type="http://schemas.openxmlformats.org/officeDocument/2006/relationships/image" Target="../media/image2724.png"/><Relationship Id="rId1036" Type="http://schemas.openxmlformats.org/officeDocument/2006/relationships/image" Target="../media/image2762.png"/><Relationship Id="rId1243" Type="http://schemas.openxmlformats.org/officeDocument/2006/relationships/customXml" Target="../ink/ink10504.xml"/><Relationship Id="rId613" Type="http://schemas.openxmlformats.org/officeDocument/2006/relationships/image" Target="../media/image2551.png"/><Relationship Id="rId820" Type="http://schemas.openxmlformats.org/officeDocument/2006/relationships/image" Target="../media/image2654.png"/><Relationship Id="rId918" Type="http://schemas.openxmlformats.org/officeDocument/2006/relationships/image" Target="../media/image2703.png"/><Relationship Id="rId1103" Type="http://schemas.openxmlformats.org/officeDocument/2006/relationships/customXml" Target="../ink/ink10434.xml"/><Relationship Id="rId47" Type="http://schemas.openxmlformats.org/officeDocument/2006/relationships/image" Target="../media/image2269.png"/><Relationship Id="rId196" Type="http://schemas.openxmlformats.org/officeDocument/2006/relationships/customXml" Target="../ink/ink9979.xml"/><Relationship Id="rId263" Type="http://schemas.openxmlformats.org/officeDocument/2006/relationships/image" Target="../media/image2377.png"/><Relationship Id="rId470" Type="http://schemas.openxmlformats.org/officeDocument/2006/relationships/customXml" Target="../ink/ink10117.xml"/><Relationship Id="rId123" Type="http://schemas.openxmlformats.org/officeDocument/2006/relationships/image" Target="../media/image2307.png"/><Relationship Id="rId330" Type="http://schemas.openxmlformats.org/officeDocument/2006/relationships/customXml" Target="../ink/ink10046.xml"/><Relationship Id="rId568" Type="http://schemas.openxmlformats.org/officeDocument/2006/relationships/customXml" Target="../ink/ink10166.xml"/><Relationship Id="rId775" Type="http://schemas.openxmlformats.org/officeDocument/2006/relationships/customXml" Target="../ink/ink10270.xml"/><Relationship Id="rId982" Type="http://schemas.openxmlformats.org/officeDocument/2006/relationships/image" Target="../media/image2735.png"/><Relationship Id="rId1198" Type="http://schemas.openxmlformats.org/officeDocument/2006/relationships/image" Target="../media/image2843.png"/><Relationship Id="rId428" Type="http://schemas.openxmlformats.org/officeDocument/2006/relationships/customXml" Target="../ink/ink10096.xml"/><Relationship Id="rId635" Type="http://schemas.openxmlformats.org/officeDocument/2006/relationships/image" Target="../media/image2562.png"/><Relationship Id="rId842" Type="http://schemas.openxmlformats.org/officeDocument/2006/relationships/image" Target="../media/image2665.png"/><Relationship Id="rId1058" Type="http://schemas.openxmlformats.org/officeDocument/2006/relationships/image" Target="../media/image2773.png"/><Relationship Id="rId1265" Type="http://schemas.openxmlformats.org/officeDocument/2006/relationships/customXml" Target="../ink/ink10515.xml"/><Relationship Id="rId702" Type="http://schemas.openxmlformats.org/officeDocument/2006/relationships/customXml" Target="../ink/ink10233.xml"/><Relationship Id="rId1125" Type="http://schemas.openxmlformats.org/officeDocument/2006/relationships/customXml" Target="../ink/ink10445.xml"/><Relationship Id="rId69" Type="http://schemas.openxmlformats.org/officeDocument/2006/relationships/image" Target="../media/image2280.png"/><Relationship Id="rId285" Type="http://schemas.openxmlformats.org/officeDocument/2006/relationships/image" Target="../media/image2388.png"/><Relationship Id="rId492" Type="http://schemas.openxmlformats.org/officeDocument/2006/relationships/customXml" Target="../ink/ink10128.xml"/><Relationship Id="rId797" Type="http://schemas.openxmlformats.org/officeDocument/2006/relationships/customXml" Target="../ink/ink10281.xml"/><Relationship Id="rId145" Type="http://schemas.openxmlformats.org/officeDocument/2006/relationships/image" Target="../media/image2318.png"/><Relationship Id="rId352" Type="http://schemas.openxmlformats.org/officeDocument/2006/relationships/customXml" Target="../ink/ink10057.xml"/><Relationship Id="rId1287" Type="http://schemas.openxmlformats.org/officeDocument/2006/relationships/customXml" Target="../ink/ink10526.xml"/><Relationship Id="rId212" Type="http://schemas.openxmlformats.org/officeDocument/2006/relationships/customXml" Target="../ink/ink9987.xml"/><Relationship Id="rId657" Type="http://schemas.openxmlformats.org/officeDocument/2006/relationships/image" Target="../media/image2573.png"/><Relationship Id="rId864" Type="http://schemas.openxmlformats.org/officeDocument/2006/relationships/image" Target="../media/image2676.png"/><Relationship Id="rId517" Type="http://schemas.openxmlformats.org/officeDocument/2006/relationships/image" Target="../media/image2503.png"/><Relationship Id="rId724" Type="http://schemas.openxmlformats.org/officeDocument/2006/relationships/image" Target="../media/image2606.png"/><Relationship Id="rId931" Type="http://schemas.openxmlformats.org/officeDocument/2006/relationships/customXml" Target="../ink/ink10348.xml"/><Relationship Id="rId1147" Type="http://schemas.openxmlformats.org/officeDocument/2006/relationships/customXml" Target="../ink/ink10456.xml"/><Relationship Id="rId60" Type="http://schemas.openxmlformats.org/officeDocument/2006/relationships/customXml" Target="../ink/ink9911.xml"/><Relationship Id="rId1007" Type="http://schemas.openxmlformats.org/officeDocument/2006/relationships/customXml" Target="../ink/ink10386.xml"/><Relationship Id="rId1214" Type="http://schemas.openxmlformats.org/officeDocument/2006/relationships/image" Target="../media/image2851.png"/><Relationship Id="rId18" Type="http://schemas.openxmlformats.org/officeDocument/2006/relationships/customXml" Target="../ink/ink9890.xml"/><Relationship Id="rId167" Type="http://schemas.openxmlformats.org/officeDocument/2006/relationships/image" Target="../media/image2329.png"/><Relationship Id="rId374" Type="http://schemas.openxmlformats.org/officeDocument/2006/relationships/customXml" Target="../ink/ink10068.xml"/><Relationship Id="rId581" Type="http://schemas.openxmlformats.org/officeDocument/2006/relationships/image" Target="../media/image2535.png"/><Relationship Id="rId234" Type="http://schemas.openxmlformats.org/officeDocument/2006/relationships/customXml" Target="../ink/ink9998.xml"/><Relationship Id="rId679" Type="http://schemas.openxmlformats.org/officeDocument/2006/relationships/image" Target="../media/image2584.png"/><Relationship Id="rId886" Type="http://schemas.openxmlformats.org/officeDocument/2006/relationships/image" Target="../media/image2687.png"/><Relationship Id="rId2" Type="http://schemas.openxmlformats.org/officeDocument/2006/relationships/customXml" Target="../ink/ink9882.xml"/><Relationship Id="rId441" Type="http://schemas.openxmlformats.org/officeDocument/2006/relationships/image" Target="../media/image2465.png"/><Relationship Id="rId539" Type="http://schemas.openxmlformats.org/officeDocument/2006/relationships/image" Target="../media/image2514.png"/><Relationship Id="rId746" Type="http://schemas.openxmlformats.org/officeDocument/2006/relationships/image" Target="../media/image2617.png"/><Relationship Id="rId1071" Type="http://schemas.openxmlformats.org/officeDocument/2006/relationships/customXml" Target="../ink/ink10418.xml"/><Relationship Id="rId1169" Type="http://schemas.openxmlformats.org/officeDocument/2006/relationships/customXml" Target="../ink/ink10467.xml"/><Relationship Id="rId301" Type="http://schemas.openxmlformats.org/officeDocument/2006/relationships/image" Target="../media/image2396.png"/><Relationship Id="rId953" Type="http://schemas.openxmlformats.org/officeDocument/2006/relationships/customXml" Target="../ink/ink10359.xml"/><Relationship Id="rId1029" Type="http://schemas.openxmlformats.org/officeDocument/2006/relationships/customXml" Target="../ink/ink10397.xml"/><Relationship Id="rId1236" Type="http://schemas.openxmlformats.org/officeDocument/2006/relationships/image" Target="../media/image2862.png"/><Relationship Id="rId82" Type="http://schemas.openxmlformats.org/officeDocument/2006/relationships/customXml" Target="../ink/ink9922.xml"/><Relationship Id="rId606" Type="http://schemas.openxmlformats.org/officeDocument/2006/relationships/customXml" Target="../ink/ink10185.xml"/><Relationship Id="rId813" Type="http://schemas.openxmlformats.org/officeDocument/2006/relationships/customXml" Target="../ink/ink10289.xml"/><Relationship Id="rId189" Type="http://schemas.openxmlformats.org/officeDocument/2006/relationships/image" Target="../media/image2340.png"/><Relationship Id="rId396" Type="http://schemas.openxmlformats.org/officeDocument/2006/relationships/customXml" Target="../ink/ink10079.xml"/><Relationship Id="rId256" Type="http://schemas.openxmlformats.org/officeDocument/2006/relationships/customXml" Target="../ink/ink10009.xml"/><Relationship Id="rId463" Type="http://schemas.openxmlformats.org/officeDocument/2006/relationships/image" Target="../media/image2476.png"/><Relationship Id="rId670" Type="http://schemas.openxmlformats.org/officeDocument/2006/relationships/customXml" Target="../ink/ink10217.xml"/><Relationship Id="rId1093" Type="http://schemas.openxmlformats.org/officeDocument/2006/relationships/customXml" Target="../ink/ink10429.xml"/><Relationship Id="rId116" Type="http://schemas.openxmlformats.org/officeDocument/2006/relationships/customXml" Target="../ink/ink9939.xml"/><Relationship Id="rId323" Type="http://schemas.openxmlformats.org/officeDocument/2006/relationships/image" Target="../media/image2407.png"/><Relationship Id="rId530" Type="http://schemas.openxmlformats.org/officeDocument/2006/relationships/customXml" Target="../ink/ink10147.xml"/><Relationship Id="rId768" Type="http://schemas.openxmlformats.org/officeDocument/2006/relationships/image" Target="../media/image2628.png"/><Relationship Id="rId975" Type="http://schemas.openxmlformats.org/officeDocument/2006/relationships/customXml" Target="../ink/ink10370.xml"/><Relationship Id="rId1160" Type="http://schemas.openxmlformats.org/officeDocument/2006/relationships/image" Target="../media/image2824.png"/><Relationship Id="rId628" Type="http://schemas.openxmlformats.org/officeDocument/2006/relationships/customXml" Target="../ink/ink10196.xml"/><Relationship Id="rId835" Type="http://schemas.openxmlformats.org/officeDocument/2006/relationships/customXml" Target="../ink/ink10300.xml"/><Relationship Id="rId1258" Type="http://schemas.openxmlformats.org/officeDocument/2006/relationships/image" Target="../media/image2873.png"/><Relationship Id="rId1020" Type="http://schemas.openxmlformats.org/officeDocument/2006/relationships/image" Target="../media/image2754.png"/><Relationship Id="rId1118" Type="http://schemas.openxmlformats.org/officeDocument/2006/relationships/image" Target="../media/image2803.png"/><Relationship Id="rId902" Type="http://schemas.openxmlformats.org/officeDocument/2006/relationships/image" Target="../media/image2695.png"/><Relationship Id="rId31" Type="http://schemas.openxmlformats.org/officeDocument/2006/relationships/image" Target="../media/image2261.png"/><Relationship Id="rId180" Type="http://schemas.openxmlformats.org/officeDocument/2006/relationships/customXml" Target="../ink/ink9971.xml"/><Relationship Id="rId278" Type="http://schemas.openxmlformats.org/officeDocument/2006/relationships/customXml" Target="../ink/ink10020.xml"/><Relationship Id="rId485" Type="http://schemas.openxmlformats.org/officeDocument/2006/relationships/image" Target="../media/image2487.png"/><Relationship Id="rId692" Type="http://schemas.openxmlformats.org/officeDocument/2006/relationships/customXml" Target="../ink/ink10228.xml"/><Relationship Id="rId138" Type="http://schemas.openxmlformats.org/officeDocument/2006/relationships/customXml" Target="../ink/ink9950.xml"/><Relationship Id="rId345" Type="http://schemas.openxmlformats.org/officeDocument/2006/relationships/image" Target="../media/image2418.png"/><Relationship Id="rId552" Type="http://schemas.openxmlformats.org/officeDocument/2006/relationships/customXml" Target="../ink/ink10158.xml"/><Relationship Id="rId997" Type="http://schemas.openxmlformats.org/officeDocument/2006/relationships/customXml" Target="../ink/ink10381.xml"/><Relationship Id="rId1182" Type="http://schemas.openxmlformats.org/officeDocument/2006/relationships/image" Target="../media/image2835.png"/><Relationship Id="rId205" Type="http://schemas.openxmlformats.org/officeDocument/2006/relationships/image" Target="../media/image2348.png"/><Relationship Id="rId412" Type="http://schemas.openxmlformats.org/officeDocument/2006/relationships/customXml" Target="../ink/ink10087.xml"/><Relationship Id="rId857" Type="http://schemas.openxmlformats.org/officeDocument/2006/relationships/customXml" Target="../ink/ink10311.xml"/><Relationship Id="rId1042" Type="http://schemas.openxmlformats.org/officeDocument/2006/relationships/image" Target="../media/image276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12" Type="http://schemas.openxmlformats.org/officeDocument/2006/relationships/customXml" Target="../ink/ink6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.xml"/><Relationship Id="rId11" Type="http://schemas.openxmlformats.org/officeDocument/2006/relationships/image" Target="../media/image5.png"/><Relationship Id="rId5" Type="http://schemas.openxmlformats.org/officeDocument/2006/relationships/image" Target="../media/image2.png"/><Relationship Id="rId15" Type="http://schemas.openxmlformats.org/officeDocument/2006/relationships/image" Target="../media/image7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4.png"/><Relationship Id="rId14" Type="http://schemas.openxmlformats.org/officeDocument/2006/relationships/customXml" Target="../ink/ink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08.jp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09.jp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10.jp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openxmlformats.org/officeDocument/2006/relationships/customXml" Target="../ink/ink13.xml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0.xml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10" Type="http://schemas.openxmlformats.org/officeDocument/2006/relationships/customXml" Target="../ink/ink12.xml"/><Relationship Id="rId4" Type="http://schemas.openxmlformats.org/officeDocument/2006/relationships/customXml" Target="../ink/ink9.xml"/><Relationship Id="rId9" Type="http://schemas.openxmlformats.org/officeDocument/2006/relationships/image" Target="../media/image11.png"/><Relationship Id="rId14" Type="http://schemas.openxmlformats.org/officeDocument/2006/relationships/customXml" Target="../ink/ink14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11.jp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12.jp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90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customXml" Target="../ink/ink20.xml"/><Relationship Id="rId18" Type="http://schemas.openxmlformats.org/officeDocument/2006/relationships/image" Target="../media/image22.png"/><Relationship Id="rId26" Type="http://schemas.openxmlformats.org/officeDocument/2006/relationships/image" Target="../media/image26.png"/><Relationship Id="rId3" Type="http://schemas.openxmlformats.org/officeDocument/2006/relationships/customXml" Target="../ink/ink15.xml"/><Relationship Id="rId21" Type="http://schemas.openxmlformats.org/officeDocument/2006/relationships/customXml" Target="../ink/ink24.xml"/><Relationship Id="rId7" Type="http://schemas.openxmlformats.org/officeDocument/2006/relationships/customXml" Target="../ink/ink17.xml"/><Relationship Id="rId12" Type="http://schemas.openxmlformats.org/officeDocument/2006/relationships/image" Target="../media/image19.png"/><Relationship Id="rId17" Type="http://schemas.openxmlformats.org/officeDocument/2006/relationships/customXml" Target="../ink/ink22.xml"/><Relationship Id="rId25" Type="http://schemas.openxmlformats.org/officeDocument/2006/relationships/customXml" Target="../ink/ink26.xml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21.png"/><Relationship Id="rId20" Type="http://schemas.openxmlformats.org/officeDocument/2006/relationships/image" Target="../media/image23.png"/><Relationship Id="rId29" Type="http://schemas.openxmlformats.org/officeDocument/2006/relationships/customXml" Target="../ink/ink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customXml" Target="../ink/ink19.xml"/><Relationship Id="rId24" Type="http://schemas.openxmlformats.org/officeDocument/2006/relationships/image" Target="../media/image25.png"/><Relationship Id="rId32" Type="http://schemas.openxmlformats.org/officeDocument/2006/relationships/image" Target="../media/image29.png"/><Relationship Id="rId5" Type="http://schemas.openxmlformats.org/officeDocument/2006/relationships/customXml" Target="../ink/ink16.xml"/><Relationship Id="rId15" Type="http://schemas.openxmlformats.org/officeDocument/2006/relationships/customXml" Target="../ink/ink21.xml"/><Relationship Id="rId23" Type="http://schemas.openxmlformats.org/officeDocument/2006/relationships/customXml" Target="../ink/ink25.xml"/><Relationship Id="rId28" Type="http://schemas.openxmlformats.org/officeDocument/2006/relationships/image" Target="../media/image27.png"/><Relationship Id="rId10" Type="http://schemas.openxmlformats.org/officeDocument/2006/relationships/image" Target="../media/image18.png"/><Relationship Id="rId19" Type="http://schemas.openxmlformats.org/officeDocument/2006/relationships/customXml" Target="../ink/ink23.xml"/><Relationship Id="rId31" Type="http://schemas.openxmlformats.org/officeDocument/2006/relationships/customXml" Target="../ink/ink29.xml"/><Relationship Id="rId4" Type="http://schemas.openxmlformats.org/officeDocument/2006/relationships/image" Target="../media/image15.png"/><Relationship Id="rId9" Type="http://schemas.openxmlformats.org/officeDocument/2006/relationships/customXml" Target="../ink/ink18.xml"/><Relationship Id="rId14" Type="http://schemas.openxmlformats.org/officeDocument/2006/relationships/image" Target="../media/image20.png"/><Relationship Id="rId22" Type="http://schemas.openxmlformats.org/officeDocument/2006/relationships/image" Target="../media/image24.png"/><Relationship Id="rId27" Type="http://schemas.openxmlformats.org/officeDocument/2006/relationships/customXml" Target="../ink/ink27.xml"/><Relationship Id="rId30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.png"/><Relationship Id="rId18" Type="http://schemas.openxmlformats.org/officeDocument/2006/relationships/customXml" Target="../ink/ink38.xml"/><Relationship Id="rId26" Type="http://schemas.openxmlformats.org/officeDocument/2006/relationships/customXml" Target="../ink/ink42.xml"/><Relationship Id="rId39" Type="http://schemas.openxmlformats.org/officeDocument/2006/relationships/image" Target="../media/image40.png"/><Relationship Id="rId21" Type="http://schemas.openxmlformats.org/officeDocument/2006/relationships/image" Target="../media/image24.png"/><Relationship Id="rId34" Type="http://schemas.openxmlformats.org/officeDocument/2006/relationships/customXml" Target="../ink/ink46.xml"/><Relationship Id="rId42" Type="http://schemas.openxmlformats.org/officeDocument/2006/relationships/customXml" Target="../ink/ink50.xml"/><Relationship Id="rId47" Type="http://schemas.openxmlformats.org/officeDocument/2006/relationships/image" Target="../media/image44.png"/><Relationship Id="rId7" Type="http://schemas.openxmlformats.org/officeDocument/2006/relationships/image" Target="../media/image17.png"/><Relationship Id="rId2" Type="http://schemas.openxmlformats.org/officeDocument/2006/relationships/customXml" Target="../ink/ink30.xml"/><Relationship Id="rId16" Type="http://schemas.openxmlformats.org/officeDocument/2006/relationships/customXml" Target="../ink/ink37.xml"/><Relationship Id="rId29" Type="http://schemas.openxmlformats.org/officeDocument/2006/relationships/image" Target="../media/image35.png"/><Relationship Id="rId11" Type="http://schemas.openxmlformats.org/officeDocument/2006/relationships/image" Target="../media/image19.png"/><Relationship Id="rId24" Type="http://schemas.openxmlformats.org/officeDocument/2006/relationships/customXml" Target="../ink/ink41.xml"/><Relationship Id="rId32" Type="http://schemas.openxmlformats.org/officeDocument/2006/relationships/customXml" Target="../ink/ink45.xml"/><Relationship Id="rId37" Type="http://schemas.openxmlformats.org/officeDocument/2006/relationships/image" Target="../media/image39.png"/><Relationship Id="rId40" Type="http://schemas.openxmlformats.org/officeDocument/2006/relationships/customXml" Target="../ink/ink49.xml"/><Relationship Id="rId45" Type="http://schemas.openxmlformats.org/officeDocument/2006/relationships/image" Target="../media/image43.png"/><Relationship Id="rId5" Type="http://schemas.openxmlformats.org/officeDocument/2006/relationships/image" Target="../media/image16.png"/><Relationship Id="rId15" Type="http://schemas.openxmlformats.org/officeDocument/2006/relationships/image" Target="../media/image21.png"/><Relationship Id="rId23" Type="http://schemas.openxmlformats.org/officeDocument/2006/relationships/image" Target="../media/image32.png"/><Relationship Id="rId28" Type="http://schemas.openxmlformats.org/officeDocument/2006/relationships/customXml" Target="../ink/ink43.xml"/><Relationship Id="rId36" Type="http://schemas.openxmlformats.org/officeDocument/2006/relationships/customXml" Target="../ink/ink47.xml"/><Relationship Id="rId49" Type="http://schemas.openxmlformats.org/officeDocument/2006/relationships/image" Target="../media/image45.png"/><Relationship Id="rId10" Type="http://schemas.openxmlformats.org/officeDocument/2006/relationships/customXml" Target="../ink/ink34.xml"/><Relationship Id="rId19" Type="http://schemas.openxmlformats.org/officeDocument/2006/relationships/image" Target="../media/image31.png"/><Relationship Id="rId31" Type="http://schemas.openxmlformats.org/officeDocument/2006/relationships/image" Target="../media/image36.png"/><Relationship Id="rId44" Type="http://schemas.openxmlformats.org/officeDocument/2006/relationships/customXml" Target="../ink/ink51.xml"/><Relationship Id="rId4" Type="http://schemas.openxmlformats.org/officeDocument/2006/relationships/customXml" Target="../ink/ink31.xml"/><Relationship Id="rId9" Type="http://schemas.openxmlformats.org/officeDocument/2006/relationships/image" Target="../media/image18.png"/><Relationship Id="rId14" Type="http://schemas.openxmlformats.org/officeDocument/2006/relationships/customXml" Target="../ink/ink36.xml"/><Relationship Id="rId22" Type="http://schemas.openxmlformats.org/officeDocument/2006/relationships/customXml" Target="../ink/ink40.xml"/><Relationship Id="rId27" Type="http://schemas.openxmlformats.org/officeDocument/2006/relationships/image" Target="../media/image34.png"/><Relationship Id="rId30" Type="http://schemas.openxmlformats.org/officeDocument/2006/relationships/customXml" Target="../ink/ink44.xml"/><Relationship Id="rId35" Type="http://schemas.openxmlformats.org/officeDocument/2006/relationships/image" Target="../media/image38.png"/><Relationship Id="rId43" Type="http://schemas.openxmlformats.org/officeDocument/2006/relationships/image" Target="../media/image42.png"/><Relationship Id="rId48" Type="http://schemas.openxmlformats.org/officeDocument/2006/relationships/customXml" Target="../ink/ink53.xml"/><Relationship Id="rId8" Type="http://schemas.openxmlformats.org/officeDocument/2006/relationships/customXml" Target="../ink/ink33.xml"/><Relationship Id="rId3" Type="http://schemas.openxmlformats.org/officeDocument/2006/relationships/image" Target="../media/image15.png"/><Relationship Id="rId12" Type="http://schemas.openxmlformats.org/officeDocument/2006/relationships/customXml" Target="../ink/ink35.xml"/><Relationship Id="rId17" Type="http://schemas.openxmlformats.org/officeDocument/2006/relationships/image" Target="../media/image30.png"/><Relationship Id="rId25" Type="http://schemas.openxmlformats.org/officeDocument/2006/relationships/image" Target="../media/image33.png"/><Relationship Id="rId33" Type="http://schemas.openxmlformats.org/officeDocument/2006/relationships/image" Target="../media/image37.png"/><Relationship Id="rId38" Type="http://schemas.openxmlformats.org/officeDocument/2006/relationships/customXml" Target="../ink/ink48.xml"/><Relationship Id="rId46" Type="http://schemas.openxmlformats.org/officeDocument/2006/relationships/customXml" Target="../ink/ink52.xml"/><Relationship Id="rId20" Type="http://schemas.openxmlformats.org/officeDocument/2006/relationships/customXml" Target="../ink/ink39.xml"/><Relationship Id="rId41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2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.png"/><Relationship Id="rId18" Type="http://schemas.openxmlformats.org/officeDocument/2006/relationships/customXml" Target="../ink/ink62.xml"/><Relationship Id="rId26" Type="http://schemas.openxmlformats.org/officeDocument/2006/relationships/customXml" Target="../ink/ink66.xml"/><Relationship Id="rId39" Type="http://schemas.openxmlformats.org/officeDocument/2006/relationships/image" Target="../media/image48.png"/><Relationship Id="rId21" Type="http://schemas.openxmlformats.org/officeDocument/2006/relationships/image" Target="../media/image24.png"/><Relationship Id="rId34" Type="http://schemas.openxmlformats.org/officeDocument/2006/relationships/customXml" Target="../ink/ink70.xml"/><Relationship Id="rId42" Type="http://schemas.openxmlformats.org/officeDocument/2006/relationships/customXml" Target="../ink/ink74.xml"/><Relationship Id="rId47" Type="http://schemas.openxmlformats.org/officeDocument/2006/relationships/image" Target="../media/image51.png"/><Relationship Id="rId50" Type="http://schemas.openxmlformats.org/officeDocument/2006/relationships/customXml" Target="../ink/ink78.xml"/><Relationship Id="rId7" Type="http://schemas.openxmlformats.org/officeDocument/2006/relationships/image" Target="../media/image17.png"/><Relationship Id="rId2" Type="http://schemas.openxmlformats.org/officeDocument/2006/relationships/customXml" Target="../ink/ink54.xml"/><Relationship Id="rId16" Type="http://schemas.openxmlformats.org/officeDocument/2006/relationships/customXml" Target="../ink/ink61.xml"/><Relationship Id="rId29" Type="http://schemas.openxmlformats.org/officeDocument/2006/relationships/image" Target="../media/image35.png"/><Relationship Id="rId11" Type="http://schemas.openxmlformats.org/officeDocument/2006/relationships/image" Target="../media/image19.png"/><Relationship Id="rId24" Type="http://schemas.openxmlformats.org/officeDocument/2006/relationships/customXml" Target="../ink/ink65.xml"/><Relationship Id="rId32" Type="http://schemas.openxmlformats.org/officeDocument/2006/relationships/customXml" Target="../ink/ink69.xml"/><Relationship Id="rId37" Type="http://schemas.openxmlformats.org/officeDocument/2006/relationships/image" Target="../media/image47.png"/><Relationship Id="rId40" Type="http://schemas.openxmlformats.org/officeDocument/2006/relationships/customXml" Target="../ink/ink73.xml"/><Relationship Id="rId45" Type="http://schemas.openxmlformats.org/officeDocument/2006/relationships/image" Target="../media/image50.png"/><Relationship Id="rId53" Type="http://schemas.openxmlformats.org/officeDocument/2006/relationships/image" Target="../media/image54.png"/><Relationship Id="rId5" Type="http://schemas.openxmlformats.org/officeDocument/2006/relationships/image" Target="../media/image16.png"/><Relationship Id="rId10" Type="http://schemas.openxmlformats.org/officeDocument/2006/relationships/customXml" Target="../ink/ink58.xml"/><Relationship Id="rId19" Type="http://schemas.openxmlformats.org/officeDocument/2006/relationships/image" Target="../media/image31.png"/><Relationship Id="rId31" Type="http://schemas.openxmlformats.org/officeDocument/2006/relationships/image" Target="../media/image36.png"/><Relationship Id="rId44" Type="http://schemas.openxmlformats.org/officeDocument/2006/relationships/customXml" Target="../ink/ink75.xml"/><Relationship Id="rId52" Type="http://schemas.openxmlformats.org/officeDocument/2006/relationships/customXml" Target="../ink/ink79.xml"/><Relationship Id="rId4" Type="http://schemas.openxmlformats.org/officeDocument/2006/relationships/customXml" Target="../ink/ink55.xml"/><Relationship Id="rId9" Type="http://schemas.openxmlformats.org/officeDocument/2006/relationships/image" Target="../media/image18.png"/><Relationship Id="rId14" Type="http://schemas.openxmlformats.org/officeDocument/2006/relationships/customXml" Target="../ink/ink60.xml"/><Relationship Id="rId22" Type="http://schemas.openxmlformats.org/officeDocument/2006/relationships/customXml" Target="../ink/ink64.xml"/><Relationship Id="rId27" Type="http://schemas.openxmlformats.org/officeDocument/2006/relationships/image" Target="../media/image34.png"/><Relationship Id="rId30" Type="http://schemas.openxmlformats.org/officeDocument/2006/relationships/customXml" Target="../ink/ink68.xml"/><Relationship Id="rId35" Type="http://schemas.openxmlformats.org/officeDocument/2006/relationships/image" Target="../media/image46.png"/><Relationship Id="rId43" Type="http://schemas.openxmlformats.org/officeDocument/2006/relationships/image" Target="../media/image49.png"/><Relationship Id="rId48" Type="http://schemas.openxmlformats.org/officeDocument/2006/relationships/customXml" Target="../ink/ink77.xml"/><Relationship Id="rId8" Type="http://schemas.openxmlformats.org/officeDocument/2006/relationships/customXml" Target="../ink/ink57.xml"/><Relationship Id="rId51" Type="http://schemas.openxmlformats.org/officeDocument/2006/relationships/image" Target="../media/image53.png"/><Relationship Id="rId3" Type="http://schemas.openxmlformats.org/officeDocument/2006/relationships/image" Target="../media/image15.png"/><Relationship Id="rId12" Type="http://schemas.openxmlformats.org/officeDocument/2006/relationships/customXml" Target="../ink/ink59.xml"/><Relationship Id="rId17" Type="http://schemas.openxmlformats.org/officeDocument/2006/relationships/image" Target="../media/image30.png"/><Relationship Id="rId25" Type="http://schemas.openxmlformats.org/officeDocument/2006/relationships/image" Target="../media/image33.png"/><Relationship Id="rId33" Type="http://schemas.openxmlformats.org/officeDocument/2006/relationships/image" Target="../media/image37.png"/><Relationship Id="rId38" Type="http://schemas.openxmlformats.org/officeDocument/2006/relationships/customXml" Target="../ink/ink72.xml"/><Relationship Id="rId46" Type="http://schemas.openxmlformats.org/officeDocument/2006/relationships/customXml" Target="../ink/ink76.xml"/><Relationship Id="rId20" Type="http://schemas.openxmlformats.org/officeDocument/2006/relationships/customXml" Target="../ink/ink63.xml"/><Relationship Id="rId41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56.xml"/><Relationship Id="rId15" Type="http://schemas.openxmlformats.org/officeDocument/2006/relationships/image" Target="../media/image21.png"/><Relationship Id="rId23" Type="http://schemas.openxmlformats.org/officeDocument/2006/relationships/image" Target="../media/image32.png"/><Relationship Id="rId28" Type="http://schemas.openxmlformats.org/officeDocument/2006/relationships/customXml" Target="../ink/ink67.xml"/><Relationship Id="rId36" Type="http://schemas.openxmlformats.org/officeDocument/2006/relationships/customXml" Target="../ink/ink71.xml"/><Relationship Id="rId49" Type="http://schemas.openxmlformats.org/officeDocument/2006/relationships/image" Target="../media/image5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>
            <a:extLst>
              <a:ext uri="{FF2B5EF4-FFF2-40B4-BE49-F238E27FC236}">
                <a16:creationId xmlns:a16="http://schemas.microsoft.com/office/drawing/2014/main" id="{8ED47C6B-EF0F-3F40-8177-06975584247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l-GR" dirty="0"/>
              <a:t>ΠΡΟΟΠΤΙΚΗ ΜΕ ΈΝΑ ΣΗΜΕΙΟ ΦΥΓΗΣ</a:t>
            </a:r>
          </a:p>
        </p:txBody>
      </p:sp>
      <p:sp>
        <p:nvSpPr>
          <p:cNvPr id="3" name="Υπότιτλος 2">
            <a:extLst>
              <a:ext uri="{FF2B5EF4-FFF2-40B4-BE49-F238E27FC236}">
                <a16:creationId xmlns:a16="http://schemas.microsoft.com/office/drawing/2014/main" id="{82D078CB-A9BF-BA43-93B7-723BE7A676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l-GR" dirty="0"/>
              <a:t>ΑΣΚΗΣΗ</a:t>
            </a:r>
          </a:p>
        </p:txBody>
      </p:sp>
    </p:spTree>
    <p:extLst>
      <p:ext uri="{BB962C8B-B14F-4D97-AF65-F5344CB8AC3E}">
        <p14:creationId xmlns:p14="http://schemas.microsoft.com/office/powerpoint/2010/main" val="28812612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580069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ΔΖ=3 εκ </a:t>
            </a:r>
          </a:p>
          <a:p>
            <a:r>
              <a:rPr lang="el-GR" dirty="0"/>
              <a:t>Από το Ζ φέρω οριζόντια προς τη αριστερή μεριά</a:t>
            </a:r>
          </a:p>
          <a:p>
            <a:r>
              <a:rPr lang="el-GR" dirty="0"/>
              <a:t>Αυτή τέμνει τη γραμμή του πεζοδρομίου Γ2Ο στο σημείο Η.</a:t>
            </a:r>
          </a:p>
          <a:p>
            <a:r>
              <a:rPr lang="el-GR" dirty="0"/>
              <a:t>Από το Η υψώνω την κάθετη ΗΘ=9εκ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787"/>
                <a:ext cx="59760" cy="48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778" y="5966187"/>
                  <a:ext cx="27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4067"/>
                  <a:ext cx="77040" cy="11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144778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369453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Ενώνω το Θ με το Ο</a:t>
            </a:r>
          </a:p>
          <a:p>
            <a:r>
              <a:rPr lang="el-GR" dirty="0"/>
              <a:t>Από το Θ φέρω την οριζόντια ΘΙ=3 εκ</a:t>
            </a:r>
          </a:p>
          <a:p>
            <a:r>
              <a:rPr lang="el-GR" dirty="0"/>
              <a:t>Από το Ι φέρω κάθετη μέχρι την ΖΖ1</a:t>
            </a:r>
          </a:p>
          <a:p>
            <a:r>
              <a:rPr lang="el-GR" dirty="0"/>
              <a:t>Ενώνω το Ι με το Ο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529"/>
                  <a:ext cx="1220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18" y="2683849"/>
                  <a:ext cx="115200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62" y="6192049"/>
                  <a:ext cx="529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69"/>
                  <a:ext cx="41040" cy="943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68" name="Ομάδα 67">
            <a:extLst>
              <a:ext uri="{FF2B5EF4-FFF2-40B4-BE49-F238E27FC236}">
                <a16:creationId xmlns:a16="http://schemas.microsoft.com/office/drawing/2014/main" id="{60DC0072-6A04-6648-90B9-2BB866CEFAEE}"/>
              </a:ext>
            </a:extLst>
          </p:cNvPr>
          <p:cNvGrpSpPr/>
          <p:nvPr/>
        </p:nvGrpSpPr>
        <p:grpSpPr>
          <a:xfrm>
            <a:off x="2523418" y="6005128"/>
            <a:ext cx="111960" cy="99720"/>
            <a:chOff x="2523418" y="6005128"/>
            <a:chExt cx="11196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14:cNvPr>
                <p14:cNvContentPartPr/>
                <p14:nvPr/>
              </p14:nvContentPartPr>
              <p14:xfrm>
                <a:off x="2523418" y="6006208"/>
                <a:ext cx="9000" cy="97200"/>
              </p14:xfrm>
            </p:contentPart>
          </mc:Choice>
          <mc:Fallback xmlns="">
            <p:pic>
              <p:nvPicPr>
                <p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519098" y="6001888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14:cNvPr>
                <p14:cNvContentPartPr/>
                <p14:nvPr/>
              </p14:nvContentPartPr>
              <p14:xfrm>
                <a:off x="2579938" y="6005128"/>
                <a:ext cx="1080" cy="79560"/>
              </p14:xfrm>
            </p:contentPart>
          </mc:Choice>
          <mc:Fallback xmlns="">
            <p:pic>
              <p:nvPicPr>
                <p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575618" y="6000808"/>
                  <a:ext cx="9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14:cNvPr>
                <p14:cNvContentPartPr/>
                <p14:nvPr/>
              </p14:nvContentPartPr>
              <p14:xfrm>
                <a:off x="2535298" y="6057688"/>
                <a:ext cx="50760" cy="180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30978" y="6053368"/>
                  <a:ext cx="59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14:cNvPr>
                <p14:cNvContentPartPr/>
                <p14:nvPr/>
              </p14:nvContentPartPr>
              <p14:xfrm>
                <a:off x="2631058" y="6046168"/>
                <a:ext cx="4320" cy="5868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626738" y="6041848"/>
                  <a:ext cx="12960" cy="67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3142781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369453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Ενώνω το Θ με το Ο</a:t>
            </a:r>
          </a:p>
          <a:p>
            <a:r>
              <a:rPr lang="el-GR" dirty="0"/>
              <a:t>Από το Θ φέρω την οριζόντια ΘΙ=3 εκ</a:t>
            </a:r>
          </a:p>
          <a:p>
            <a:r>
              <a:rPr lang="el-GR" dirty="0"/>
              <a:t>Από το Ι φέρω κάθετη μέχρι την ΖΖ1</a:t>
            </a:r>
          </a:p>
          <a:p>
            <a:r>
              <a:rPr lang="el-GR" dirty="0"/>
              <a:t>Ενώνω το Ι με το Ο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68" name="Ομάδα 67">
            <a:extLst>
              <a:ext uri="{FF2B5EF4-FFF2-40B4-BE49-F238E27FC236}">
                <a16:creationId xmlns:a16="http://schemas.microsoft.com/office/drawing/2014/main" id="{60DC0072-6A04-6648-90B9-2BB866CEFAEE}"/>
              </a:ext>
            </a:extLst>
          </p:cNvPr>
          <p:cNvGrpSpPr/>
          <p:nvPr/>
        </p:nvGrpSpPr>
        <p:grpSpPr>
          <a:xfrm>
            <a:off x="2523418" y="6005128"/>
            <a:ext cx="111960" cy="99720"/>
            <a:chOff x="2523418" y="6005128"/>
            <a:chExt cx="11196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14:cNvPr>
                <p14:cNvContentPartPr/>
                <p14:nvPr/>
              </p14:nvContentPartPr>
              <p14:xfrm>
                <a:off x="2523418" y="6006208"/>
                <a:ext cx="9000" cy="97200"/>
              </p14:xfrm>
            </p:contentPart>
          </mc:Choice>
          <mc:Fallback xmlns="">
            <p:pic>
              <p:nvPicPr>
                <p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519098" y="6001888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14:cNvPr>
                <p14:cNvContentPartPr/>
                <p14:nvPr/>
              </p14:nvContentPartPr>
              <p14:xfrm>
                <a:off x="2579938" y="6005128"/>
                <a:ext cx="1080" cy="79560"/>
              </p14:xfrm>
            </p:contentPart>
          </mc:Choice>
          <mc:Fallback xmlns="">
            <p:pic>
              <p:nvPicPr>
                <p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575618" y="6000808"/>
                  <a:ext cx="9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14:cNvPr>
                <p14:cNvContentPartPr/>
                <p14:nvPr/>
              </p14:nvContentPartPr>
              <p14:xfrm>
                <a:off x="2535298" y="6057688"/>
                <a:ext cx="50760" cy="180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30978" y="6053368"/>
                  <a:ext cx="59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14:cNvPr>
                <p14:cNvContentPartPr/>
                <p14:nvPr/>
              </p14:nvContentPartPr>
              <p14:xfrm>
                <a:off x="2631058" y="6046168"/>
                <a:ext cx="4320" cy="5868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626738" y="6041848"/>
                  <a:ext cx="12960" cy="673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0" name="Ευθεία γραμμή σύνδεσης 69">
            <a:extLst>
              <a:ext uri="{FF2B5EF4-FFF2-40B4-BE49-F238E27FC236}">
                <a16:creationId xmlns:a16="http://schemas.microsoft.com/office/drawing/2014/main" id="{B6D7A29C-1E5A-644F-A2B6-C695E8F942D7}"/>
              </a:ext>
            </a:extLst>
          </p:cNvPr>
          <p:cNvCxnSpPr/>
          <p:nvPr/>
        </p:nvCxnSpPr>
        <p:spPr>
          <a:xfrm>
            <a:off x="3508738" y="2897312"/>
            <a:ext cx="6867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Ομάδα 72">
            <a:extLst>
              <a:ext uri="{FF2B5EF4-FFF2-40B4-BE49-F238E27FC236}">
                <a16:creationId xmlns:a16="http://schemas.microsoft.com/office/drawing/2014/main" id="{A34A25B1-E00F-7F4C-840F-AF29EA6AAB8F}"/>
              </a:ext>
            </a:extLst>
          </p:cNvPr>
          <p:cNvGrpSpPr/>
          <p:nvPr/>
        </p:nvGrpSpPr>
        <p:grpSpPr>
          <a:xfrm>
            <a:off x="4355915" y="2775219"/>
            <a:ext cx="100440" cy="161280"/>
            <a:chOff x="4355915" y="2775219"/>
            <a:chExt cx="10044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14:cNvPr>
                <p14:cNvContentPartPr/>
                <p14:nvPr/>
              </p14:nvContentPartPr>
              <p14:xfrm>
                <a:off x="4355915" y="2775219"/>
                <a:ext cx="7200" cy="161280"/>
              </p14:xfrm>
            </p:contentPart>
          </mc:Choice>
          <mc:Fallback xmlns="">
            <p:pic>
              <p:nvPicPr>
                <p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351595" y="2770899"/>
                  <a:ext cx="158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14:cNvPr>
                <p14:cNvContentPartPr/>
                <p14:nvPr/>
              </p14:nvContentPartPr>
              <p14:xfrm>
                <a:off x="4387595" y="2789259"/>
                <a:ext cx="68760" cy="114120"/>
              </p14:xfrm>
            </p:contentPart>
          </mc:Choice>
          <mc:Fallback xmlns="">
            <p:pic>
              <p:nvPicPr>
                <p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383275" y="2784939"/>
                  <a:ext cx="7740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14:cNvPr>
              <p14:cNvContentPartPr/>
              <p14:nvPr/>
            </p14:nvContentPartPr>
            <p14:xfrm>
              <a:off x="4182035" y="2891499"/>
              <a:ext cx="28080" cy="38520"/>
            </p14:xfrm>
          </p:contentPart>
        </mc:Choice>
        <mc:Fallback xmlns="">
          <p:pic>
            <p:nvPicPr>
              <p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77715" y="2887179"/>
                <a:ext cx="36720" cy="4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Ομάδα 82">
            <a:extLst>
              <a:ext uri="{FF2B5EF4-FFF2-40B4-BE49-F238E27FC236}">
                <a16:creationId xmlns:a16="http://schemas.microsoft.com/office/drawing/2014/main" id="{88C8D88E-D8E0-364A-847B-9DF4D1E77D58}"/>
              </a:ext>
            </a:extLst>
          </p:cNvPr>
          <p:cNvGrpSpPr/>
          <p:nvPr/>
        </p:nvGrpSpPr>
        <p:grpSpPr>
          <a:xfrm>
            <a:off x="7766195" y="1363299"/>
            <a:ext cx="1326240" cy="232200"/>
            <a:chOff x="7766195" y="1363299"/>
            <a:chExt cx="132624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14:cNvPr>
                <p14:cNvContentPartPr/>
                <p14:nvPr/>
              </p14:nvContentPartPr>
              <p14:xfrm>
                <a:off x="7766195" y="1415499"/>
                <a:ext cx="139320" cy="15192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761875" y="1411179"/>
                  <a:ext cx="1479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14:cNvPr>
                <p14:cNvContentPartPr/>
                <p14:nvPr/>
              </p14:nvContentPartPr>
              <p14:xfrm>
                <a:off x="8013515" y="1438539"/>
                <a:ext cx="38880" cy="1569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9195" y="1434219"/>
                  <a:ext cx="47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14:cNvPr>
                <p14:cNvContentPartPr/>
                <p14:nvPr/>
              </p14:nvContentPartPr>
              <p14:xfrm>
                <a:off x="8023595" y="1466619"/>
                <a:ext cx="112680" cy="96120"/>
              </p14:xfrm>
            </p:contentPart>
          </mc:Choice>
          <mc:Fallback xmlns="">
            <p:pic>
              <p:nvPicPr>
                <p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019275" y="1462299"/>
                  <a:ext cx="1213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14:cNvPr>
                <p14:cNvContentPartPr/>
                <p14:nvPr/>
              </p14:nvContentPartPr>
              <p14:xfrm>
                <a:off x="8236715" y="1448259"/>
                <a:ext cx="127800" cy="20160"/>
              </p14:xfrm>
            </p:contentPart>
          </mc:Choice>
          <mc:Fallback xmlns="">
            <p:pic>
              <p:nvPicPr>
                <p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232395" y="1443939"/>
                  <a:ext cx="136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14:cNvPr>
                <p14:cNvContentPartPr/>
                <p14:nvPr/>
              </p14:nvContentPartPr>
              <p14:xfrm>
                <a:off x="8305835" y="1512339"/>
                <a:ext cx="102240" cy="5760"/>
              </p14:xfrm>
            </p:contentPart>
          </mc:Choice>
          <mc:Fallback xmlns="">
            <p:pic>
              <p:nvPicPr>
                <p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301515" y="1508019"/>
                  <a:ext cx="110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14:cNvPr>
                <p14:cNvContentPartPr/>
                <p14:nvPr/>
              </p14:nvContentPartPr>
              <p14:xfrm>
                <a:off x="8551715" y="1363299"/>
                <a:ext cx="159840" cy="20592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547395" y="1358979"/>
                  <a:ext cx="1684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14:cNvPr>
                <p14:cNvContentPartPr/>
                <p14:nvPr/>
              </p14:nvContentPartPr>
              <p14:xfrm>
                <a:off x="8785355" y="1456899"/>
                <a:ext cx="90360" cy="9360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781035" y="1452579"/>
                  <a:ext cx="990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14:cNvPr>
                <p14:cNvContentPartPr/>
                <p14:nvPr/>
              </p14:nvContentPartPr>
              <p14:xfrm>
                <a:off x="8960315" y="1470579"/>
                <a:ext cx="132120" cy="10836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55995" y="1466259"/>
                  <a:ext cx="14076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14:cNvPr>
              <p14:cNvContentPartPr/>
              <p14:nvPr/>
            </p14:nvContentPartPr>
            <p14:xfrm>
              <a:off x="5757395" y="1942899"/>
              <a:ext cx="81360" cy="110520"/>
            </p14:xfrm>
          </p:contentPart>
        </mc:Choice>
        <mc:Fallback xmlns="">
          <p:pic>
            <p:nvPicPr>
              <p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53075" y="1938579"/>
                <a:ext cx="90000" cy="119160"/>
              </a:xfrm>
              <a:prstGeom prst="rect">
                <a:avLst/>
              </a:prstGeom>
            </p:spPr>
          </p:pic>
        </mc:Fallback>
      </mc:AlternateContent>
      <p:cxnSp>
        <p:nvCxnSpPr>
          <p:cNvPr id="86" name="Ευθεία γραμμή σύνδεσης 85">
            <a:extLst>
              <a:ext uri="{FF2B5EF4-FFF2-40B4-BE49-F238E27FC236}">
                <a16:creationId xmlns:a16="http://schemas.microsoft.com/office/drawing/2014/main" id="{7C9640CD-CE67-E944-B618-6D6BD265393F}"/>
              </a:ext>
            </a:extLst>
          </p:cNvPr>
          <p:cNvCxnSpPr/>
          <p:nvPr/>
        </p:nvCxnSpPr>
        <p:spPr>
          <a:xfrm>
            <a:off x="4182035" y="2691409"/>
            <a:ext cx="0" cy="238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5746122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369453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Ενώνω το Θ με το Ο</a:t>
            </a:r>
          </a:p>
          <a:p>
            <a:r>
              <a:rPr lang="el-GR" dirty="0"/>
              <a:t>Από το Θ φέρω την οριζόντια ΘΙ=3 εκ</a:t>
            </a:r>
          </a:p>
          <a:p>
            <a:r>
              <a:rPr lang="el-GR" dirty="0"/>
              <a:t>Από το Ι φέρω κάθετη μέχρι την ΖΖ1</a:t>
            </a:r>
          </a:p>
          <a:p>
            <a:r>
              <a:rPr lang="el-GR" dirty="0"/>
              <a:t>Ενώνω το Ι με το Ο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68" name="Ομάδα 67">
            <a:extLst>
              <a:ext uri="{FF2B5EF4-FFF2-40B4-BE49-F238E27FC236}">
                <a16:creationId xmlns:a16="http://schemas.microsoft.com/office/drawing/2014/main" id="{60DC0072-6A04-6648-90B9-2BB866CEFAEE}"/>
              </a:ext>
            </a:extLst>
          </p:cNvPr>
          <p:cNvGrpSpPr/>
          <p:nvPr/>
        </p:nvGrpSpPr>
        <p:grpSpPr>
          <a:xfrm>
            <a:off x="2523418" y="6005128"/>
            <a:ext cx="111960" cy="99720"/>
            <a:chOff x="2523418" y="6005128"/>
            <a:chExt cx="11196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14:cNvPr>
                <p14:cNvContentPartPr/>
                <p14:nvPr/>
              </p14:nvContentPartPr>
              <p14:xfrm>
                <a:off x="2523418" y="6006208"/>
                <a:ext cx="9000" cy="97200"/>
              </p14:xfrm>
            </p:contentPart>
          </mc:Choice>
          <mc:Fallback xmlns="">
            <p:pic>
              <p:nvPicPr>
                <p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519098" y="6001888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14:cNvPr>
                <p14:cNvContentPartPr/>
                <p14:nvPr/>
              </p14:nvContentPartPr>
              <p14:xfrm>
                <a:off x="2579938" y="6005128"/>
                <a:ext cx="1080" cy="79560"/>
              </p14:xfrm>
            </p:contentPart>
          </mc:Choice>
          <mc:Fallback xmlns="">
            <p:pic>
              <p:nvPicPr>
                <p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575618" y="6000808"/>
                  <a:ext cx="9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14:cNvPr>
                <p14:cNvContentPartPr/>
                <p14:nvPr/>
              </p14:nvContentPartPr>
              <p14:xfrm>
                <a:off x="2535298" y="6057688"/>
                <a:ext cx="50760" cy="180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30978" y="6053368"/>
                  <a:ext cx="59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14:cNvPr>
                <p14:cNvContentPartPr/>
                <p14:nvPr/>
              </p14:nvContentPartPr>
              <p14:xfrm>
                <a:off x="2631058" y="6046168"/>
                <a:ext cx="4320" cy="5868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626738" y="6041848"/>
                  <a:ext cx="1296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" name="Ομάδα 72">
            <a:extLst>
              <a:ext uri="{FF2B5EF4-FFF2-40B4-BE49-F238E27FC236}">
                <a16:creationId xmlns:a16="http://schemas.microsoft.com/office/drawing/2014/main" id="{A34A25B1-E00F-7F4C-840F-AF29EA6AAB8F}"/>
              </a:ext>
            </a:extLst>
          </p:cNvPr>
          <p:cNvGrpSpPr/>
          <p:nvPr/>
        </p:nvGrpSpPr>
        <p:grpSpPr>
          <a:xfrm>
            <a:off x="4355915" y="2775219"/>
            <a:ext cx="100440" cy="161280"/>
            <a:chOff x="4355915" y="2775219"/>
            <a:chExt cx="10044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14:cNvPr>
                <p14:cNvContentPartPr/>
                <p14:nvPr/>
              </p14:nvContentPartPr>
              <p14:xfrm>
                <a:off x="4355915" y="2775219"/>
                <a:ext cx="7200" cy="161280"/>
              </p14:xfrm>
            </p:contentPart>
          </mc:Choice>
          <mc:Fallback xmlns="">
            <p:pic>
              <p:nvPicPr>
                <p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351595" y="2770909"/>
                  <a:ext cx="15840" cy="169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14:cNvPr>
                <p14:cNvContentPartPr/>
                <p14:nvPr/>
              </p14:nvContentPartPr>
              <p14:xfrm>
                <a:off x="4387595" y="2789259"/>
                <a:ext cx="68760" cy="114120"/>
              </p14:xfrm>
            </p:contentPart>
          </mc:Choice>
          <mc:Fallback xmlns="">
            <p:pic>
              <p:nvPicPr>
                <p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383275" y="2784939"/>
                  <a:ext cx="7740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14:cNvPr>
              <p14:cNvContentPartPr/>
              <p14:nvPr/>
            </p14:nvContentPartPr>
            <p14:xfrm>
              <a:off x="4182035" y="2891499"/>
              <a:ext cx="28080" cy="38520"/>
            </p14:xfrm>
          </p:contentPart>
        </mc:Choice>
        <mc:Fallback xmlns="">
          <p:pic>
            <p:nvPicPr>
              <p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77715" y="2887179"/>
                <a:ext cx="36720" cy="4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Ομάδα 82">
            <a:extLst>
              <a:ext uri="{FF2B5EF4-FFF2-40B4-BE49-F238E27FC236}">
                <a16:creationId xmlns:a16="http://schemas.microsoft.com/office/drawing/2014/main" id="{88C8D88E-D8E0-364A-847B-9DF4D1E77D58}"/>
              </a:ext>
            </a:extLst>
          </p:cNvPr>
          <p:cNvGrpSpPr/>
          <p:nvPr/>
        </p:nvGrpSpPr>
        <p:grpSpPr>
          <a:xfrm>
            <a:off x="7766195" y="1363299"/>
            <a:ext cx="1326240" cy="232200"/>
            <a:chOff x="7766195" y="1363299"/>
            <a:chExt cx="132624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14:cNvPr>
                <p14:cNvContentPartPr/>
                <p14:nvPr/>
              </p14:nvContentPartPr>
              <p14:xfrm>
                <a:off x="7766195" y="1415499"/>
                <a:ext cx="139320" cy="15192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761886" y="1411189"/>
                  <a:ext cx="147938" cy="160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14:cNvPr>
                <p14:cNvContentPartPr/>
                <p14:nvPr/>
              </p14:nvContentPartPr>
              <p14:xfrm>
                <a:off x="8013515" y="1438539"/>
                <a:ext cx="38880" cy="1569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9195" y="1434219"/>
                  <a:ext cx="47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14:cNvPr>
                <p14:cNvContentPartPr/>
                <p14:nvPr/>
              </p14:nvContentPartPr>
              <p14:xfrm>
                <a:off x="8023595" y="1466619"/>
                <a:ext cx="112680" cy="96120"/>
              </p14:xfrm>
            </p:contentPart>
          </mc:Choice>
          <mc:Fallback xmlns="">
            <p:pic>
              <p:nvPicPr>
                <p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019289" y="1462299"/>
                  <a:ext cx="121292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14:cNvPr>
                <p14:cNvContentPartPr/>
                <p14:nvPr/>
              </p14:nvContentPartPr>
              <p14:xfrm>
                <a:off x="8236715" y="1448259"/>
                <a:ext cx="127800" cy="20160"/>
              </p14:xfrm>
            </p:contentPart>
          </mc:Choice>
          <mc:Fallback xmlns="">
            <p:pic>
              <p:nvPicPr>
                <p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232395" y="1443939"/>
                  <a:ext cx="136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14:cNvPr>
                <p14:cNvContentPartPr/>
                <p14:nvPr/>
              </p14:nvContentPartPr>
              <p14:xfrm>
                <a:off x="8305835" y="1512339"/>
                <a:ext cx="102240" cy="5760"/>
              </p14:xfrm>
            </p:contentPart>
          </mc:Choice>
          <mc:Fallback xmlns="">
            <p:pic>
              <p:nvPicPr>
                <p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301515" y="1508019"/>
                  <a:ext cx="110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14:cNvPr>
                <p14:cNvContentPartPr/>
                <p14:nvPr/>
              </p14:nvContentPartPr>
              <p14:xfrm>
                <a:off x="8551715" y="1363299"/>
                <a:ext cx="159840" cy="20592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547395" y="1358987"/>
                  <a:ext cx="168480" cy="2145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14:cNvPr>
                <p14:cNvContentPartPr/>
                <p14:nvPr/>
              </p14:nvContentPartPr>
              <p14:xfrm>
                <a:off x="8785355" y="1456899"/>
                <a:ext cx="90360" cy="9360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781035" y="1452596"/>
                  <a:ext cx="99000" cy="1022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14:cNvPr>
                <p14:cNvContentPartPr/>
                <p14:nvPr/>
              </p14:nvContentPartPr>
              <p14:xfrm>
                <a:off x="8960315" y="1470579"/>
                <a:ext cx="132120" cy="10836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55995" y="1466259"/>
                  <a:ext cx="14076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14:cNvPr>
              <p14:cNvContentPartPr/>
              <p14:nvPr/>
            </p14:nvContentPartPr>
            <p14:xfrm>
              <a:off x="5757395" y="1942899"/>
              <a:ext cx="81360" cy="110520"/>
            </p14:xfrm>
          </p:contentPart>
        </mc:Choice>
        <mc:Fallback xmlns="">
          <p:pic>
            <p:nvPicPr>
              <p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53094" y="1938593"/>
                <a:ext cx="89962" cy="119132"/>
              </a:xfrm>
              <a:prstGeom prst="rect">
                <a:avLst/>
              </a:prstGeom>
            </p:spPr>
          </p:pic>
        </mc:Fallback>
      </mc:AlternateContent>
      <p:cxnSp>
        <p:nvCxnSpPr>
          <p:cNvPr id="86" name="Ευθεία γραμμή σύνδεσης 85">
            <a:extLst>
              <a:ext uri="{FF2B5EF4-FFF2-40B4-BE49-F238E27FC236}">
                <a16:creationId xmlns:a16="http://schemas.microsoft.com/office/drawing/2014/main" id="{7C9640CD-CE67-E944-B618-6D6BD265393F}"/>
              </a:ext>
            </a:extLst>
          </p:cNvPr>
          <p:cNvCxnSpPr/>
          <p:nvPr/>
        </p:nvCxnSpPr>
        <p:spPr>
          <a:xfrm>
            <a:off x="4182035" y="2691409"/>
            <a:ext cx="0" cy="238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Ευθεία γραμμή σύνδεσης 84">
            <a:extLst>
              <a:ext uri="{FF2B5EF4-FFF2-40B4-BE49-F238E27FC236}">
                <a16:creationId xmlns:a16="http://schemas.microsoft.com/office/drawing/2014/main" id="{29F81693-193A-FC4F-9099-62FBDDDE6A9C}"/>
              </a:ext>
            </a:extLst>
          </p:cNvPr>
          <p:cNvCxnSpPr/>
          <p:nvPr/>
        </p:nvCxnSpPr>
        <p:spPr>
          <a:xfrm flipH="1">
            <a:off x="3373378" y="2691409"/>
            <a:ext cx="8086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36606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369453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Ενώνω το Θ με το Ο</a:t>
            </a:r>
          </a:p>
          <a:p>
            <a:r>
              <a:rPr lang="el-GR" dirty="0"/>
              <a:t>Από το Θ φέρω την οριζόντια ΘΙ=3 εκ</a:t>
            </a:r>
          </a:p>
          <a:p>
            <a:r>
              <a:rPr lang="el-GR" dirty="0"/>
              <a:t>Από το Ι φέρω κάθετη μέχρι την ΖΖ1</a:t>
            </a:r>
          </a:p>
          <a:p>
            <a:r>
              <a:rPr lang="el-GR" dirty="0"/>
              <a:t>Ενώνω το Ι με το Ο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68" name="Ομάδα 67">
            <a:extLst>
              <a:ext uri="{FF2B5EF4-FFF2-40B4-BE49-F238E27FC236}">
                <a16:creationId xmlns:a16="http://schemas.microsoft.com/office/drawing/2014/main" id="{60DC0072-6A04-6648-90B9-2BB866CEFAEE}"/>
              </a:ext>
            </a:extLst>
          </p:cNvPr>
          <p:cNvGrpSpPr/>
          <p:nvPr/>
        </p:nvGrpSpPr>
        <p:grpSpPr>
          <a:xfrm>
            <a:off x="2523418" y="6005128"/>
            <a:ext cx="111960" cy="99720"/>
            <a:chOff x="2523418" y="6005128"/>
            <a:chExt cx="11196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14:cNvPr>
                <p14:cNvContentPartPr/>
                <p14:nvPr/>
              </p14:nvContentPartPr>
              <p14:xfrm>
                <a:off x="2523418" y="6006208"/>
                <a:ext cx="9000" cy="97200"/>
              </p14:xfrm>
            </p:contentPart>
          </mc:Choice>
          <mc:Fallback xmlns="">
            <p:pic>
              <p:nvPicPr>
                <p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519098" y="6001888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14:cNvPr>
                <p14:cNvContentPartPr/>
                <p14:nvPr/>
              </p14:nvContentPartPr>
              <p14:xfrm>
                <a:off x="2579938" y="6005128"/>
                <a:ext cx="1080" cy="79560"/>
              </p14:xfrm>
            </p:contentPart>
          </mc:Choice>
          <mc:Fallback xmlns="">
            <p:pic>
              <p:nvPicPr>
                <p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575618" y="6000808"/>
                  <a:ext cx="9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14:cNvPr>
                <p14:cNvContentPartPr/>
                <p14:nvPr/>
              </p14:nvContentPartPr>
              <p14:xfrm>
                <a:off x="2535298" y="6057688"/>
                <a:ext cx="50760" cy="180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30978" y="6053368"/>
                  <a:ext cx="59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14:cNvPr>
                <p14:cNvContentPartPr/>
                <p14:nvPr/>
              </p14:nvContentPartPr>
              <p14:xfrm>
                <a:off x="2631058" y="6046168"/>
                <a:ext cx="4320" cy="5868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626738" y="6041848"/>
                  <a:ext cx="1296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" name="Ομάδα 72">
            <a:extLst>
              <a:ext uri="{FF2B5EF4-FFF2-40B4-BE49-F238E27FC236}">
                <a16:creationId xmlns:a16="http://schemas.microsoft.com/office/drawing/2014/main" id="{A34A25B1-E00F-7F4C-840F-AF29EA6AAB8F}"/>
              </a:ext>
            </a:extLst>
          </p:cNvPr>
          <p:cNvGrpSpPr/>
          <p:nvPr/>
        </p:nvGrpSpPr>
        <p:grpSpPr>
          <a:xfrm>
            <a:off x="4355915" y="2775219"/>
            <a:ext cx="100440" cy="161280"/>
            <a:chOff x="4355915" y="2775219"/>
            <a:chExt cx="10044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14:cNvPr>
                <p14:cNvContentPartPr/>
                <p14:nvPr/>
              </p14:nvContentPartPr>
              <p14:xfrm>
                <a:off x="4355915" y="2775219"/>
                <a:ext cx="7200" cy="161280"/>
              </p14:xfrm>
            </p:contentPart>
          </mc:Choice>
          <mc:Fallback xmlns="">
            <p:pic>
              <p:nvPicPr>
                <p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351595" y="2770909"/>
                  <a:ext cx="15840" cy="169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14:cNvPr>
                <p14:cNvContentPartPr/>
                <p14:nvPr/>
              </p14:nvContentPartPr>
              <p14:xfrm>
                <a:off x="4387595" y="2789259"/>
                <a:ext cx="68760" cy="114120"/>
              </p14:xfrm>
            </p:contentPart>
          </mc:Choice>
          <mc:Fallback xmlns="">
            <p:pic>
              <p:nvPicPr>
                <p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383275" y="2784939"/>
                  <a:ext cx="7740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14:cNvPr>
              <p14:cNvContentPartPr/>
              <p14:nvPr/>
            </p14:nvContentPartPr>
            <p14:xfrm>
              <a:off x="4182035" y="2891499"/>
              <a:ext cx="28080" cy="38520"/>
            </p14:xfrm>
          </p:contentPart>
        </mc:Choice>
        <mc:Fallback xmlns="">
          <p:pic>
            <p:nvPicPr>
              <p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77715" y="2887179"/>
                <a:ext cx="36720" cy="4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Ομάδα 82">
            <a:extLst>
              <a:ext uri="{FF2B5EF4-FFF2-40B4-BE49-F238E27FC236}">
                <a16:creationId xmlns:a16="http://schemas.microsoft.com/office/drawing/2014/main" id="{88C8D88E-D8E0-364A-847B-9DF4D1E77D58}"/>
              </a:ext>
            </a:extLst>
          </p:cNvPr>
          <p:cNvGrpSpPr/>
          <p:nvPr/>
        </p:nvGrpSpPr>
        <p:grpSpPr>
          <a:xfrm>
            <a:off x="7766195" y="1363299"/>
            <a:ext cx="1326240" cy="232200"/>
            <a:chOff x="7766195" y="1363299"/>
            <a:chExt cx="132624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14:cNvPr>
                <p14:cNvContentPartPr/>
                <p14:nvPr/>
              </p14:nvContentPartPr>
              <p14:xfrm>
                <a:off x="7766195" y="1415499"/>
                <a:ext cx="139320" cy="15192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761886" y="1411189"/>
                  <a:ext cx="147938" cy="160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14:cNvPr>
                <p14:cNvContentPartPr/>
                <p14:nvPr/>
              </p14:nvContentPartPr>
              <p14:xfrm>
                <a:off x="8013515" y="1438539"/>
                <a:ext cx="38880" cy="1569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9195" y="1434219"/>
                  <a:ext cx="47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14:cNvPr>
                <p14:cNvContentPartPr/>
                <p14:nvPr/>
              </p14:nvContentPartPr>
              <p14:xfrm>
                <a:off x="8023595" y="1466619"/>
                <a:ext cx="112680" cy="96120"/>
              </p14:xfrm>
            </p:contentPart>
          </mc:Choice>
          <mc:Fallback xmlns="">
            <p:pic>
              <p:nvPicPr>
                <p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019289" y="1462299"/>
                  <a:ext cx="121292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14:cNvPr>
                <p14:cNvContentPartPr/>
                <p14:nvPr/>
              </p14:nvContentPartPr>
              <p14:xfrm>
                <a:off x="8236715" y="1448259"/>
                <a:ext cx="127800" cy="20160"/>
              </p14:xfrm>
            </p:contentPart>
          </mc:Choice>
          <mc:Fallback xmlns="">
            <p:pic>
              <p:nvPicPr>
                <p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232395" y="1443939"/>
                  <a:ext cx="136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14:cNvPr>
                <p14:cNvContentPartPr/>
                <p14:nvPr/>
              </p14:nvContentPartPr>
              <p14:xfrm>
                <a:off x="8305835" y="1512339"/>
                <a:ext cx="102240" cy="5760"/>
              </p14:xfrm>
            </p:contentPart>
          </mc:Choice>
          <mc:Fallback xmlns="">
            <p:pic>
              <p:nvPicPr>
                <p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301515" y="1508019"/>
                  <a:ext cx="110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14:cNvPr>
                <p14:cNvContentPartPr/>
                <p14:nvPr/>
              </p14:nvContentPartPr>
              <p14:xfrm>
                <a:off x="8551715" y="1363299"/>
                <a:ext cx="159840" cy="20592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547395" y="1358987"/>
                  <a:ext cx="168480" cy="2145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14:cNvPr>
                <p14:cNvContentPartPr/>
                <p14:nvPr/>
              </p14:nvContentPartPr>
              <p14:xfrm>
                <a:off x="8785355" y="1456899"/>
                <a:ext cx="90360" cy="9360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781035" y="1452596"/>
                  <a:ext cx="99000" cy="1022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14:cNvPr>
                <p14:cNvContentPartPr/>
                <p14:nvPr/>
              </p14:nvContentPartPr>
              <p14:xfrm>
                <a:off x="8960315" y="1470579"/>
                <a:ext cx="132120" cy="10836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55995" y="1466259"/>
                  <a:ext cx="14076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14:cNvPr>
              <p14:cNvContentPartPr/>
              <p14:nvPr/>
            </p14:nvContentPartPr>
            <p14:xfrm>
              <a:off x="5757395" y="1942899"/>
              <a:ext cx="81360" cy="110520"/>
            </p14:xfrm>
          </p:contentPart>
        </mc:Choice>
        <mc:Fallback xmlns="">
          <p:pic>
            <p:nvPicPr>
              <p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53094" y="1938593"/>
                <a:ext cx="89962" cy="119132"/>
              </a:xfrm>
              <a:prstGeom prst="rect">
                <a:avLst/>
              </a:prstGeom>
            </p:spPr>
          </p:pic>
        </mc:Fallback>
      </mc:AlternateContent>
      <p:cxnSp>
        <p:nvCxnSpPr>
          <p:cNvPr id="86" name="Ευθεία γραμμή σύνδεσης 85">
            <a:extLst>
              <a:ext uri="{FF2B5EF4-FFF2-40B4-BE49-F238E27FC236}">
                <a16:creationId xmlns:a16="http://schemas.microsoft.com/office/drawing/2014/main" id="{7C9640CD-CE67-E944-B618-6D6BD265393F}"/>
              </a:ext>
            </a:extLst>
          </p:cNvPr>
          <p:cNvCxnSpPr/>
          <p:nvPr/>
        </p:nvCxnSpPr>
        <p:spPr>
          <a:xfrm>
            <a:off x="4182035" y="2691409"/>
            <a:ext cx="0" cy="238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Ευθεία γραμμή σύνδεσης 84">
            <a:extLst>
              <a:ext uri="{FF2B5EF4-FFF2-40B4-BE49-F238E27FC236}">
                <a16:creationId xmlns:a16="http://schemas.microsoft.com/office/drawing/2014/main" id="{29F81693-193A-FC4F-9099-62FBDDDE6A9C}"/>
              </a:ext>
            </a:extLst>
          </p:cNvPr>
          <p:cNvCxnSpPr/>
          <p:nvPr/>
        </p:nvCxnSpPr>
        <p:spPr>
          <a:xfrm flipH="1">
            <a:off x="3373378" y="2691409"/>
            <a:ext cx="8086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Γραφή 68">
                <a:extLst>
                  <a:ext uri="{FF2B5EF4-FFF2-40B4-BE49-F238E27FC236}">
                    <a16:creationId xmlns:a16="http://schemas.microsoft.com/office/drawing/2014/main" id="{D2524855-593D-0A47-8556-04BA84A46A47}"/>
                  </a:ext>
                </a:extLst>
              </p14:cNvPr>
              <p14:cNvContentPartPr/>
              <p14:nvPr/>
            </p14:nvContentPartPr>
            <p14:xfrm>
              <a:off x="3645637" y="-506695"/>
              <a:ext cx="360" cy="360"/>
            </p14:xfrm>
          </p:contentPart>
        </mc:Choice>
        <mc:Fallback xmlns="">
          <p:pic>
            <p:nvPicPr>
              <p:cNvPr id="69" name="Γραφή 68">
                <a:extLst>
                  <a:ext uri="{FF2B5EF4-FFF2-40B4-BE49-F238E27FC236}">
                    <a16:creationId xmlns:a16="http://schemas.microsoft.com/office/drawing/2014/main" id="{D2524855-593D-0A47-8556-04BA84A46A4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41317" y="-51101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0" name="Γραφή 69">
                <a:extLst>
                  <a:ext uri="{FF2B5EF4-FFF2-40B4-BE49-F238E27FC236}">
                    <a16:creationId xmlns:a16="http://schemas.microsoft.com/office/drawing/2014/main" id="{C2FB9B22-77A9-3149-8C1B-E394B521062B}"/>
                  </a:ext>
                </a:extLst>
              </p14:cNvPr>
              <p14:cNvContentPartPr/>
              <p14:nvPr/>
            </p14:nvContentPartPr>
            <p14:xfrm>
              <a:off x="2372317" y="2899985"/>
              <a:ext cx="1134360" cy="32760"/>
            </p14:xfrm>
          </p:contentPart>
        </mc:Choice>
        <mc:Fallback xmlns="">
          <p:pic>
            <p:nvPicPr>
              <p:cNvPr id="70" name="Γραφή 69">
                <a:extLst>
                  <a:ext uri="{FF2B5EF4-FFF2-40B4-BE49-F238E27FC236}">
                    <a16:creationId xmlns:a16="http://schemas.microsoft.com/office/drawing/2014/main" id="{C2FB9B22-77A9-3149-8C1B-E394B521062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367997" y="2895665"/>
                <a:ext cx="11430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7" name="Γραφή 86">
                <a:extLst>
                  <a:ext uri="{FF2B5EF4-FFF2-40B4-BE49-F238E27FC236}">
                    <a16:creationId xmlns:a16="http://schemas.microsoft.com/office/drawing/2014/main" id="{DDCE41C3-11BE-F14D-A4F2-6579398F627B}"/>
                  </a:ext>
                </a:extLst>
              </p14:cNvPr>
              <p14:cNvContentPartPr/>
              <p14:nvPr/>
            </p14:nvContentPartPr>
            <p14:xfrm>
              <a:off x="2405437" y="2708105"/>
              <a:ext cx="960120" cy="182160"/>
            </p14:xfrm>
          </p:contentPart>
        </mc:Choice>
        <mc:Fallback xmlns="">
          <p:pic>
            <p:nvPicPr>
              <p:cNvPr id="87" name="Γραφή 86">
                <a:extLst>
                  <a:ext uri="{FF2B5EF4-FFF2-40B4-BE49-F238E27FC236}">
                    <a16:creationId xmlns:a16="http://schemas.microsoft.com/office/drawing/2014/main" id="{DDCE41C3-11BE-F14D-A4F2-6579398F627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01117" y="2703785"/>
                <a:ext cx="968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Γραφή 87">
                <a:extLst>
                  <a:ext uri="{FF2B5EF4-FFF2-40B4-BE49-F238E27FC236}">
                    <a16:creationId xmlns:a16="http://schemas.microsoft.com/office/drawing/2014/main" id="{32CE92E3-2803-634A-91E3-9E79C47F0AC3}"/>
                  </a:ext>
                </a:extLst>
              </p14:cNvPr>
              <p14:cNvContentPartPr/>
              <p14:nvPr/>
            </p14:nvContentPartPr>
            <p14:xfrm>
              <a:off x="3360877" y="2707385"/>
              <a:ext cx="779760" cy="30240"/>
            </p14:xfrm>
          </p:contentPart>
        </mc:Choice>
        <mc:Fallback xmlns="">
          <p:pic>
            <p:nvPicPr>
              <p:cNvPr id="88" name="Γραφή 87">
                <a:extLst>
                  <a:ext uri="{FF2B5EF4-FFF2-40B4-BE49-F238E27FC236}">
                    <a16:creationId xmlns:a16="http://schemas.microsoft.com/office/drawing/2014/main" id="{32CE92E3-2803-634A-91E3-9E79C47F0AC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56557" y="2703065"/>
                <a:ext cx="7884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9" name="Γραφή 88">
                <a:extLst>
                  <a:ext uri="{FF2B5EF4-FFF2-40B4-BE49-F238E27FC236}">
                    <a16:creationId xmlns:a16="http://schemas.microsoft.com/office/drawing/2014/main" id="{CE7849D7-ED3E-9647-BD1B-25DD43BBB682}"/>
                  </a:ext>
                </a:extLst>
              </p14:cNvPr>
              <p14:cNvContentPartPr/>
              <p14:nvPr/>
            </p14:nvContentPartPr>
            <p14:xfrm>
              <a:off x="3487957" y="2730065"/>
              <a:ext cx="666360" cy="194760"/>
            </p14:xfrm>
          </p:contentPart>
        </mc:Choice>
        <mc:Fallback xmlns="">
          <p:pic>
            <p:nvPicPr>
              <p:cNvPr id="89" name="Γραφή 88">
                <a:extLst>
                  <a:ext uri="{FF2B5EF4-FFF2-40B4-BE49-F238E27FC236}">
                    <a16:creationId xmlns:a16="http://schemas.microsoft.com/office/drawing/2014/main" id="{CE7849D7-ED3E-9647-BD1B-25DD43BBB6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483637" y="2725745"/>
                <a:ext cx="6750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0" name="Γραφή 89">
                <a:extLst>
                  <a:ext uri="{FF2B5EF4-FFF2-40B4-BE49-F238E27FC236}">
                    <a16:creationId xmlns:a16="http://schemas.microsoft.com/office/drawing/2014/main" id="{24FC9948-B682-E442-BD82-099ACB7CDB68}"/>
                  </a:ext>
                </a:extLst>
              </p14:cNvPr>
              <p14:cNvContentPartPr/>
              <p14:nvPr/>
            </p14:nvContentPartPr>
            <p14:xfrm>
              <a:off x="2371597" y="2929145"/>
              <a:ext cx="78120" cy="3264480"/>
            </p14:xfrm>
          </p:contentPart>
        </mc:Choice>
        <mc:Fallback xmlns="">
          <p:pic>
            <p:nvPicPr>
              <p:cNvPr id="90" name="Γραφή 89">
                <a:extLst>
                  <a:ext uri="{FF2B5EF4-FFF2-40B4-BE49-F238E27FC236}">
                    <a16:creationId xmlns:a16="http://schemas.microsoft.com/office/drawing/2014/main" id="{24FC9948-B682-E442-BD82-099ACB7CDB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67277" y="2924825"/>
                <a:ext cx="86760" cy="32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DCC7B62C-EC6F-144E-ABFD-19DEB20F86FD}"/>
                  </a:ext>
                </a:extLst>
              </p14:cNvPr>
              <p14:cNvContentPartPr/>
              <p14:nvPr/>
            </p14:nvContentPartPr>
            <p14:xfrm>
              <a:off x="2441437" y="6192185"/>
              <a:ext cx="1123560" cy="2340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DCC7B62C-EC6F-144E-ABFD-19DEB20F86F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437117" y="6187865"/>
                <a:ext cx="11322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AF6C21A9-6F21-C64E-BACA-A155F7CFA4A4}"/>
                  </a:ext>
                </a:extLst>
              </p14:cNvPr>
              <p14:cNvContentPartPr/>
              <p14:nvPr/>
            </p14:nvContentPartPr>
            <p14:xfrm>
              <a:off x="3482557" y="2923025"/>
              <a:ext cx="90000" cy="33012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AF6C21A9-6F21-C64E-BACA-A155F7CFA4A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478237" y="2918705"/>
                <a:ext cx="98640" cy="330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3" name="Γραφή 92">
                <a:extLst>
                  <a:ext uri="{FF2B5EF4-FFF2-40B4-BE49-F238E27FC236}">
                    <a16:creationId xmlns:a16="http://schemas.microsoft.com/office/drawing/2014/main" id="{ABF89025-93C5-E847-B845-5F80242F7C0C}"/>
                  </a:ext>
                </a:extLst>
              </p14:cNvPr>
              <p14:cNvContentPartPr/>
              <p14:nvPr/>
            </p14:nvContentPartPr>
            <p14:xfrm>
              <a:off x="4171597" y="2733665"/>
              <a:ext cx="43920" cy="2314080"/>
            </p14:xfrm>
          </p:contentPart>
        </mc:Choice>
        <mc:Fallback xmlns="">
          <p:pic>
            <p:nvPicPr>
              <p:cNvPr id="93" name="Γραφή 92">
                <a:extLst>
                  <a:ext uri="{FF2B5EF4-FFF2-40B4-BE49-F238E27FC236}">
                    <a16:creationId xmlns:a16="http://schemas.microsoft.com/office/drawing/2014/main" id="{ABF89025-93C5-E847-B845-5F80242F7C0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67277" y="2729345"/>
                <a:ext cx="52560" cy="23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Γραφή 93">
                <a:extLst>
                  <a:ext uri="{FF2B5EF4-FFF2-40B4-BE49-F238E27FC236}">
                    <a16:creationId xmlns:a16="http://schemas.microsoft.com/office/drawing/2014/main" id="{0CCF814D-09A7-6148-B523-8CC5E18F9B81}"/>
                  </a:ext>
                </a:extLst>
              </p14:cNvPr>
              <p14:cNvContentPartPr/>
              <p14:nvPr/>
            </p14:nvContentPartPr>
            <p14:xfrm>
              <a:off x="3549517" y="5037665"/>
              <a:ext cx="667440" cy="1147680"/>
            </p14:xfrm>
          </p:contentPart>
        </mc:Choice>
        <mc:Fallback xmlns="">
          <p:pic>
            <p:nvPicPr>
              <p:cNvPr id="94" name="Γραφή 93">
                <a:extLst>
                  <a:ext uri="{FF2B5EF4-FFF2-40B4-BE49-F238E27FC236}">
                    <a16:creationId xmlns:a16="http://schemas.microsoft.com/office/drawing/2014/main" id="{0CCF814D-09A7-6148-B523-8CC5E18F9B8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45197" y="5033345"/>
                <a:ext cx="676080" cy="115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51241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369453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Ενώνω το Θ με το Ο</a:t>
            </a:r>
          </a:p>
          <a:p>
            <a:r>
              <a:rPr lang="el-GR" dirty="0"/>
              <a:t>Από το Θ φέρω την οριζόντια ΘΙ=3 εκ</a:t>
            </a:r>
          </a:p>
          <a:p>
            <a:r>
              <a:rPr lang="el-GR" dirty="0"/>
              <a:t>Από το Ι φέρω κάθετη μέχρι την ΖΖ1</a:t>
            </a:r>
          </a:p>
          <a:p>
            <a:r>
              <a:rPr lang="el-GR" dirty="0"/>
              <a:t>Ενώνω το Ι με το Ο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68" name="Ομάδα 67">
            <a:extLst>
              <a:ext uri="{FF2B5EF4-FFF2-40B4-BE49-F238E27FC236}">
                <a16:creationId xmlns:a16="http://schemas.microsoft.com/office/drawing/2014/main" id="{60DC0072-6A04-6648-90B9-2BB866CEFAEE}"/>
              </a:ext>
            </a:extLst>
          </p:cNvPr>
          <p:cNvGrpSpPr/>
          <p:nvPr/>
        </p:nvGrpSpPr>
        <p:grpSpPr>
          <a:xfrm>
            <a:off x="2523418" y="6005128"/>
            <a:ext cx="111960" cy="99720"/>
            <a:chOff x="2523418" y="6005128"/>
            <a:chExt cx="11196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14:cNvPr>
                <p14:cNvContentPartPr/>
                <p14:nvPr/>
              </p14:nvContentPartPr>
              <p14:xfrm>
                <a:off x="2523418" y="6006208"/>
                <a:ext cx="9000" cy="97200"/>
              </p14:xfrm>
            </p:contentPart>
          </mc:Choice>
          <mc:Fallback xmlns="">
            <p:pic>
              <p:nvPicPr>
                <p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519098" y="6001888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14:cNvPr>
                <p14:cNvContentPartPr/>
                <p14:nvPr/>
              </p14:nvContentPartPr>
              <p14:xfrm>
                <a:off x="2579938" y="6005128"/>
                <a:ext cx="1080" cy="79560"/>
              </p14:xfrm>
            </p:contentPart>
          </mc:Choice>
          <mc:Fallback xmlns="">
            <p:pic>
              <p:nvPicPr>
                <p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575618" y="6000808"/>
                  <a:ext cx="9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14:cNvPr>
                <p14:cNvContentPartPr/>
                <p14:nvPr/>
              </p14:nvContentPartPr>
              <p14:xfrm>
                <a:off x="2535298" y="6057688"/>
                <a:ext cx="50760" cy="180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30978" y="6053368"/>
                  <a:ext cx="59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14:cNvPr>
                <p14:cNvContentPartPr/>
                <p14:nvPr/>
              </p14:nvContentPartPr>
              <p14:xfrm>
                <a:off x="2631058" y="6046168"/>
                <a:ext cx="4320" cy="5868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626738" y="6041848"/>
                  <a:ext cx="1296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" name="Ομάδα 72">
            <a:extLst>
              <a:ext uri="{FF2B5EF4-FFF2-40B4-BE49-F238E27FC236}">
                <a16:creationId xmlns:a16="http://schemas.microsoft.com/office/drawing/2014/main" id="{A34A25B1-E00F-7F4C-840F-AF29EA6AAB8F}"/>
              </a:ext>
            </a:extLst>
          </p:cNvPr>
          <p:cNvGrpSpPr/>
          <p:nvPr/>
        </p:nvGrpSpPr>
        <p:grpSpPr>
          <a:xfrm>
            <a:off x="4355915" y="2775219"/>
            <a:ext cx="100440" cy="161280"/>
            <a:chOff x="4355915" y="2775219"/>
            <a:chExt cx="10044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14:cNvPr>
                <p14:cNvContentPartPr/>
                <p14:nvPr/>
              </p14:nvContentPartPr>
              <p14:xfrm>
                <a:off x="4355915" y="2775219"/>
                <a:ext cx="7200" cy="161280"/>
              </p14:xfrm>
            </p:contentPart>
          </mc:Choice>
          <mc:Fallback xmlns="">
            <p:pic>
              <p:nvPicPr>
                <p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351595" y="2770909"/>
                  <a:ext cx="15840" cy="169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14:cNvPr>
                <p14:cNvContentPartPr/>
                <p14:nvPr/>
              </p14:nvContentPartPr>
              <p14:xfrm>
                <a:off x="4387595" y="2789259"/>
                <a:ext cx="68760" cy="114120"/>
              </p14:xfrm>
            </p:contentPart>
          </mc:Choice>
          <mc:Fallback xmlns="">
            <p:pic>
              <p:nvPicPr>
                <p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383275" y="2784939"/>
                  <a:ext cx="7740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14:cNvPr>
              <p14:cNvContentPartPr/>
              <p14:nvPr/>
            </p14:nvContentPartPr>
            <p14:xfrm>
              <a:off x="4182035" y="2891499"/>
              <a:ext cx="28080" cy="38520"/>
            </p14:xfrm>
          </p:contentPart>
        </mc:Choice>
        <mc:Fallback xmlns="">
          <p:pic>
            <p:nvPicPr>
              <p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77715" y="2887179"/>
                <a:ext cx="36720" cy="4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Ομάδα 82">
            <a:extLst>
              <a:ext uri="{FF2B5EF4-FFF2-40B4-BE49-F238E27FC236}">
                <a16:creationId xmlns:a16="http://schemas.microsoft.com/office/drawing/2014/main" id="{88C8D88E-D8E0-364A-847B-9DF4D1E77D58}"/>
              </a:ext>
            </a:extLst>
          </p:cNvPr>
          <p:cNvGrpSpPr/>
          <p:nvPr/>
        </p:nvGrpSpPr>
        <p:grpSpPr>
          <a:xfrm>
            <a:off x="7766195" y="1363299"/>
            <a:ext cx="1326240" cy="232200"/>
            <a:chOff x="7766195" y="1363299"/>
            <a:chExt cx="132624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14:cNvPr>
                <p14:cNvContentPartPr/>
                <p14:nvPr/>
              </p14:nvContentPartPr>
              <p14:xfrm>
                <a:off x="7766195" y="1415499"/>
                <a:ext cx="139320" cy="15192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761886" y="1411189"/>
                  <a:ext cx="147938" cy="160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14:cNvPr>
                <p14:cNvContentPartPr/>
                <p14:nvPr/>
              </p14:nvContentPartPr>
              <p14:xfrm>
                <a:off x="8013515" y="1438539"/>
                <a:ext cx="38880" cy="1569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9195" y="1434219"/>
                  <a:ext cx="47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14:cNvPr>
                <p14:cNvContentPartPr/>
                <p14:nvPr/>
              </p14:nvContentPartPr>
              <p14:xfrm>
                <a:off x="8023595" y="1466619"/>
                <a:ext cx="112680" cy="96120"/>
              </p14:xfrm>
            </p:contentPart>
          </mc:Choice>
          <mc:Fallback xmlns="">
            <p:pic>
              <p:nvPicPr>
                <p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019289" y="1462299"/>
                  <a:ext cx="121292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14:cNvPr>
                <p14:cNvContentPartPr/>
                <p14:nvPr/>
              </p14:nvContentPartPr>
              <p14:xfrm>
                <a:off x="8236715" y="1448259"/>
                <a:ext cx="127800" cy="20160"/>
              </p14:xfrm>
            </p:contentPart>
          </mc:Choice>
          <mc:Fallback xmlns="">
            <p:pic>
              <p:nvPicPr>
                <p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232395" y="1443939"/>
                  <a:ext cx="136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14:cNvPr>
                <p14:cNvContentPartPr/>
                <p14:nvPr/>
              </p14:nvContentPartPr>
              <p14:xfrm>
                <a:off x="8305835" y="1512339"/>
                <a:ext cx="102240" cy="5760"/>
              </p14:xfrm>
            </p:contentPart>
          </mc:Choice>
          <mc:Fallback xmlns="">
            <p:pic>
              <p:nvPicPr>
                <p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301515" y="1508019"/>
                  <a:ext cx="110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14:cNvPr>
                <p14:cNvContentPartPr/>
                <p14:nvPr/>
              </p14:nvContentPartPr>
              <p14:xfrm>
                <a:off x="8551715" y="1363299"/>
                <a:ext cx="159840" cy="20592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547395" y="1358987"/>
                  <a:ext cx="168480" cy="2145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14:cNvPr>
                <p14:cNvContentPartPr/>
                <p14:nvPr/>
              </p14:nvContentPartPr>
              <p14:xfrm>
                <a:off x="8785355" y="1456899"/>
                <a:ext cx="90360" cy="9360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781035" y="1452596"/>
                  <a:ext cx="99000" cy="1022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14:cNvPr>
                <p14:cNvContentPartPr/>
                <p14:nvPr/>
              </p14:nvContentPartPr>
              <p14:xfrm>
                <a:off x="8960315" y="1470579"/>
                <a:ext cx="132120" cy="10836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55995" y="1466259"/>
                  <a:ext cx="14076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14:cNvPr>
              <p14:cNvContentPartPr/>
              <p14:nvPr/>
            </p14:nvContentPartPr>
            <p14:xfrm>
              <a:off x="5757395" y="1942899"/>
              <a:ext cx="81360" cy="110520"/>
            </p14:xfrm>
          </p:contentPart>
        </mc:Choice>
        <mc:Fallback xmlns="">
          <p:pic>
            <p:nvPicPr>
              <p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53094" y="1938593"/>
                <a:ext cx="89962" cy="119132"/>
              </a:xfrm>
              <a:prstGeom prst="rect">
                <a:avLst/>
              </a:prstGeom>
            </p:spPr>
          </p:pic>
        </mc:Fallback>
      </mc:AlternateContent>
      <p:cxnSp>
        <p:nvCxnSpPr>
          <p:cNvPr id="86" name="Ευθεία γραμμή σύνδεσης 85">
            <a:extLst>
              <a:ext uri="{FF2B5EF4-FFF2-40B4-BE49-F238E27FC236}">
                <a16:creationId xmlns:a16="http://schemas.microsoft.com/office/drawing/2014/main" id="{7C9640CD-CE67-E944-B618-6D6BD265393F}"/>
              </a:ext>
            </a:extLst>
          </p:cNvPr>
          <p:cNvCxnSpPr/>
          <p:nvPr/>
        </p:nvCxnSpPr>
        <p:spPr>
          <a:xfrm>
            <a:off x="4182035" y="2691409"/>
            <a:ext cx="0" cy="238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Ευθεία γραμμή σύνδεσης 84">
            <a:extLst>
              <a:ext uri="{FF2B5EF4-FFF2-40B4-BE49-F238E27FC236}">
                <a16:creationId xmlns:a16="http://schemas.microsoft.com/office/drawing/2014/main" id="{29F81693-193A-FC4F-9099-62FBDDDE6A9C}"/>
              </a:ext>
            </a:extLst>
          </p:cNvPr>
          <p:cNvCxnSpPr/>
          <p:nvPr/>
        </p:nvCxnSpPr>
        <p:spPr>
          <a:xfrm flipH="1">
            <a:off x="3373378" y="2691409"/>
            <a:ext cx="8086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Γραφή 68">
                <a:extLst>
                  <a:ext uri="{FF2B5EF4-FFF2-40B4-BE49-F238E27FC236}">
                    <a16:creationId xmlns:a16="http://schemas.microsoft.com/office/drawing/2014/main" id="{D2524855-593D-0A47-8556-04BA84A46A47}"/>
                  </a:ext>
                </a:extLst>
              </p14:cNvPr>
              <p14:cNvContentPartPr/>
              <p14:nvPr/>
            </p14:nvContentPartPr>
            <p14:xfrm>
              <a:off x="3645637" y="-506695"/>
              <a:ext cx="360" cy="360"/>
            </p14:xfrm>
          </p:contentPart>
        </mc:Choice>
        <mc:Fallback xmlns="">
          <p:pic>
            <p:nvPicPr>
              <p:cNvPr id="69" name="Γραφή 68">
                <a:extLst>
                  <a:ext uri="{FF2B5EF4-FFF2-40B4-BE49-F238E27FC236}">
                    <a16:creationId xmlns:a16="http://schemas.microsoft.com/office/drawing/2014/main" id="{D2524855-593D-0A47-8556-04BA84A46A4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41317" y="-51101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0" name="Γραφή 69">
                <a:extLst>
                  <a:ext uri="{FF2B5EF4-FFF2-40B4-BE49-F238E27FC236}">
                    <a16:creationId xmlns:a16="http://schemas.microsoft.com/office/drawing/2014/main" id="{C2FB9B22-77A9-3149-8C1B-E394B521062B}"/>
                  </a:ext>
                </a:extLst>
              </p14:cNvPr>
              <p14:cNvContentPartPr/>
              <p14:nvPr/>
            </p14:nvContentPartPr>
            <p14:xfrm>
              <a:off x="2372317" y="2899985"/>
              <a:ext cx="1134360" cy="32760"/>
            </p14:xfrm>
          </p:contentPart>
        </mc:Choice>
        <mc:Fallback xmlns="">
          <p:pic>
            <p:nvPicPr>
              <p:cNvPr id="70" name="Γραφή 69">
                <a:extLst>
                  <a:ext uri="{FF2B5EF4-FFF2-40B4-BE49-F238E27FC236}">
                    <a16:creationId xmlns:a16="http://schemas.microsoft.com/office/drawing/2014/main" id="{C2FB9B22-77A9-3149-8C1B-E394B521062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367997" y="2895712"/>
                <a:ext cx="1143000" cy="4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7" name="Γραφή 86">
                <a:extLst>
                  <a:ext uri="{FF2B5EF4-FFF2-40B4-BE49-F238E27FC236}">
                    <a16:creationId xmlns:a16="http://schemas.microsoft.com/office/drawing/2014/main" id="{DDCE41C3-11BE-F14D-A4F2-6579398F627B}"/>
                  </a:ext>
                </a:extLst>
              </p14:cNvPr>
              <p14:cNvContentPartPr/>
              <p14:nvPr/>
            </p14:nvContentPartPr>
            <p14:xfrm>
              <a:off x="2405437" y="2708105"/>
              <a:ext cx="960120" cy="182160"/>
            </p14:xfrm>
          </p:contentPart>
        </mc:Choice>
        <mc:Fallback xmlns="">
          <p:pic>
            <p:nvPicPr>
              <p:cNvPr id="87" name="Γραφή 86">
                <a:extLst>
                  <a:ext uri="{FF2B5EF4-FFF2-40B4-BE49-F238E27FC236}">
                    <a16:creationId xmlns:a16="http://schemas.microsoft.com/office/drawing/2014/main" id="{DDCE41C3-11BE-F14D-A4F2-6579398F627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01117" y="2703785"/>
                <a:ext cx="968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Γραφή 87">
                <a:extLst>
                  <a:ext uri="{FF2B5EF4-FFF2-40B4-BE49-F238E27FC236}">
                    <a16:creationId xmlns:a16="http://schemas.microsoft.com/office/drawing/2014/main" id="{32CE92E3-2803-634A-91E3-9E79C47F0AC3}"/>
                  </a:ext>
                </a:extLst>
              </p14:cNvPr>
              <p14:cNvContentPartPr/>
              <p14:nvPr/>
            </p14:nvContentPartPr>
            <p14:xfrm>
              <a:off x="3360877" y="2707385"/>
              <a:ext cx="779760" cy="30240"/>
            </p14:xfrm>
          </p:contentPart>
        </mc:Choice>
        <mc:Fallback xmlns="">
          <p:pic>
            <p:nvPicPr>
              <p:cNvPr id="88" name="Γραφή 87">
                <a:extLst>
                  <a:ext uri="{FF2B5EF4-FFF2-40B4-BE49-F238E27FC236}">
                    <a16:creationId xmlns:a16="http://schemas.microsoft.com/office/drawing/2014/main" id="{32CE92E3-2803-634A-91E3-9E79C47F0AC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56557" y="2703065"/>
                <a:ext cx="7884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9" name="Γραφή 88">
                <a:extLst>
                  <a:ext uri="{FF2B5EF4-FFF2-40B4-BE49-F238E27FC236}">
                    <a16:creationId xmlns:a16="http://schemas.microsoft.com/office/drawing/2014/main" id="{CE7849D7-ED3E-9647-BD1B-25DD43BBB682}"/>
                  </a:ext>
                </a:extLst>
              </p14:cNvPr>
              <p14:cNvContentPartPr/>
              <p14:nvPr/>
            </p14:nvContentPartPr>
            <p14:xfrm>
              <a:off x="3487957" y="2730065"/>
              <a:ext cx="666360" cy="194760"/>
            </p14:xfrm>
          </p:contentPart>
        </mc:Choice>
        <mc:Fallback xmlns="">
          <p:pic>
            <p:nvPicPr>
              <p:cNvPr id="89" name="Γραφή 88">
                <a:extLst>
                  <a:ext uri="{FF2B5EF4-FFF2-40B4-BE49-F238E27FC236}">
                    <a16:creationId xmlns:a16="http://schemas.microsoft.com/office/drawing/2014/main" id="{CE7849D7-ED3E-9647-BD1B-25DD43BBB6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483637" y="2725745"/>
                <a:ext cx="6750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0" name="Γραφή 89">
                <a:extLst>
                  <a:ext uri="{FF2B5EF4-FFF2-40B4-BE49-F238E27FC236}">
                    <a16:creationId xmlns:a16="http://schemas.microsoft.com/office/drawing/2014/main" id="{24FC9948-B682-E442-BD82-099ACB7CDB68}"/>
                  </a:ext>
                </a:extLst>
              </p14:cNvPr>
              <p14:cNvContentPartPr/>
              <p14:nvPr/>
            </p14:nvContentPartPr>
            <p14:xfrm>
              <a:off x="2371597" y="2929145"/>
              <a:ext cx="78120" cy="3264480"/>
            </p14:xfrm>
          </p:contentPart>
        </mc:Choice>
        <mc:Fallback xmlns="">
          <p:pic>
            <p:nvPicPr>
              <p:cNvPr id="90" name="Γραφή 89">
                <a:extLst>
                  <a:ext uri="{FF2B5EF4-FFF2-40B4-BE49-F238E27FC236}">
                    <a16:creationId xmlns:a16="http://schemas.microsoft.com/office/drawing/2014/main" id="{24FC9948-B682-E442-BD82-099ACB7CDB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67277" y="2924825"/>
                <a:ext cx="86760" cy="32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DCC7B62C-EC6F-144E-ABFD-19DEB20F86FD}"/>
                  </a:ext>
                </a:extLst>
              </p14:cNvPr>
              <p14:cNvContentPartPr/>
              <p14:nvPr/>
            </p14:nvContentPartPr>
            <p14:xfrm>
              <a:off x="2441437" y="6192185"/>
              <a:ext cx="1123560" cy="2340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DCC7B62C-EC6F-144E-ABFD-19DEB20F86F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437118" y="6187865"/>
                <a:ext cx="1132197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AF6C21A9-6F21-C64E-BACA-A155F7CFA4A4}"/>
                  </a:ext>
                </a:extLst>
              </p14:cNvPr>
              <p14:cNvContentPartPr/>
              <p14:nvPr/>
            </p14:nvContentPartPr>
            <p14:xfrm>
              <a:off x="3482557" y="2923025"/>
              <a:ext cx="90000" cy="33012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AF6C21A9-6F21-C64E-BACA-A155F7CFA4A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478237" y="2918705"/>
                <a:ext cx="98640" cy="330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3" name="Γραφή 92">
                <a:extLst>
                  <a:ext uri="{FF2B5EF4-FFF2-40B4-BE49-F238E27FC236}">
                    <a16:creationId xmlns:a16="http://schemas.microsoft.com/office/drawing/2014/main" id="{ABF89025-93C5-E847-B845-5F80242F7C0C}"/>
                  </a:ext>
                </a:extLst>
              </p14:cNvPr>
              <p14:cNvContentPartPr/>
              <p14:nvPr/>
            </p14:nvContentPartPr>
            <p14:xfrm>
              <a:off x="4171597" y="2733665"/>
              <a:ext cx="43920" cy="2314080"/>
            </p14:xfrm>
          </p:contentPart>
        </mc:Choice>
        <mc:Fallback xmlns="">
          <p:pic>
            <p:nvPicPr>
              <p:cNvPr id="93" name="Γραφή 92">
                <a:extLst>
                  <a:ext uri="{FF2B5EF4-FFF2-40B4-BE49-F238E27FC236}">
                    <a16:creationId xmlns:a16="http://schemas.microsoft.com/office/drawing/2014/main" id="{ABF89025-93C5-E847-B845-5F80242F7C0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67277" y="2729345"/>
                <a:ext cx="52560" cy="23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Γραφή 93">
                <a:extLst>
                  <a:ext uri="{FF2B5EF4-FFF2-40B4-BE49-F238E27FC236}">
                    <a16:creationId xmlns:a16="http://schemas.microsoft.com/office/drawing/2014/main" id="{0CCF814D-09A7-6148-B523-8CC5E18F9B81}"/>
                  </a:ext>
                </a:extLst>
              </p14:cNvPr>
              <p14:cNvContentPartPr/>
              <p14:nvPr/>
            </p14:nvContentPartPr>
            <p14:xfrm>
              <a:off x="3549517" y="5037665"/>
              <a:ext cx="667440" cy="1147680"/>
            </p14:xfrm>
          </p:contentPart>
        </mc:Choice>
        <mc:Fallback xmlns="">
          <p:pic>
            <p:nvPicPr>
              <p:cNvPr id="94" name="Γραφή 93">
                <a:extLst>
                  <a:ext uri="{FF2B5EF4-FFF2-40B4-BE49-F238E27FC236}">
                    <a16:creationId xmlns:a16="http://schemas.microsoft.com/office/drawing/2014/main" id="{0CCF814D-09A7-6148-B523-8CC5E18F9B8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45197" y="5033345"/>
                <a:ext cx="676080" cy="11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5" name="Γραφή 94">
                <a:extLst>
                  <a:ext uri="{FF2B5EF4-FFF2-40B4-BE49-F238E27FC236}">
                    <a16:creationId xmlns:a16="http://schemas.microsoft.com/office/drawing/2014/main" id="{8048AB04-6928-1C4B-BEA2-651F74ED21E4}"/>
                  </a:ext>
                </a:extLst>
              </p14:cNvPr>
              <p14:cNvContentPartPr/>
              <p14:nvPr/>
            </p14:nvContentPartPr>
            <p14:xfrm>
              <a:off x="2499397" y="3098345"/>
              <a:ext cx="20520" cy="16200"/>
            </p14:xfrm>
          </p:contentPart>
        </mc:Choice>
        <mc:Fallback xmlns="">
          <p:pic>
            <p:nvPicPr>
              <p:cNvPr id="95" name="Γραφή 94">
                <a:extLst>
                  <a:ext uri="{FF2B5EF4-FFF2-40B4-BE49-F238E27FC236}">
                    <a16:creationId xmlns:a16="http://schemas.microsoft.com/office/drawing/2014/main" id="{8048AB04-6928-1C4B-BEA2-651F74ED21E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495077" y="3094025"/>
                <a:ext cx="291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6" name="Γραφή 95">
                <a:extLst>
                  <a:ext uri="{FF2B5EF4-FFF2-40B4-BE49-F238E27FC236}">
                    <a16:creationId xmlns:a16="http://schemas.microsoft.com/office/drawing/2014/main" id="{99A3FECC-A356-0B4C-BA05-9B68DBA3305A}"/>
                  </a:ext>
                </a:extLst>
              </p14:cNvPr>
              <p14:cNvContentPartPr/>
              <p14:nvPr/>
            </p14:nvContentPartPr>
            <p14:xfrm>
              <a:off x="3329557" y="3115625"/>
              <a:ext cx="28440" cy="10800"/>
            </p14:xfrm>
          </p:contentPart>
        </mc:Choice>
        <mc:Fallback xmlns="">
          <p:pic>
            <p:nvPicPr>
              <p:cNvPr id="96" name="Γραφή 95">
                <a:extLst>
                  <a:ext uri="{FF2B5EF4-FFF2-40B4-BE49-F238E27FC236}">
                    <a16:creationId xmlns:a16="http://schemas.microsoft.com/office/drawing/2014/main" id="{99A3FECC-A356-0B4C-BA05-9B68DBA3305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25237" y="3111305"/>
                <a:ext cx="37080" cy="1944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7F25DE7A-C1FB-2647-BA61-47ACFEE5581F}"/>
              </a:ext>
            </a:extLst>
          </p:cNvPr>
          <p:cNvCxnSpPr/>
          <p:nvPr/>
        </p:nvCxnSpPr>
        <p:spPr>
          <a:xfrm>
            <a:off x="2499397" y="3098345"/>
            <a:ext cx="830160" cy="1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1FD38361-7BC4-1748-ACD0-13CEF35BAC22}"/>
              </a:ext>
            </a:extLst>
          </p:cNvPr>
          <p:cNvCxnSpPr/>
          <p:nvPr/>
        </p:nvCxnSpPr>
        <p:spPr>
          <a:xfrm>
            <a:off x="2499397" y="3114545"/>
            <a:ext cx="80541" cy="30516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E619E6E5-5FD2-D94C-A652-2342AA0F1C47}"/>
              </a:ext>
            </a:extLst>
          </p:cNvPr>
          <p:cNvCxnSpPr/>
          <p:nvPr/>
        </p:nvCxnSpPr>
        <p:spPr>
          <a:xfrm>
            <a:off x="3329557" y="3114545"/>
            <a:ext cx="65781" cy="30776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Ευθεία γραμμή σύνδεσης 103">
            <a:extLst>
              <a:ext uri="{FF2B5EF4-FFF2-40B4-BE49-F238E27FC236}">
                <a16:creationId xmlns:a16="http://schemas.microsoft.com/office/drawing/2014/main" id="{E7A5AA23-843A-9041-992F-BD4D03FF6D77}"/>
              </a:ext>
            </a:extLst>
          </p:cNvPr>
          <p:cNvCxnSpPr/>
          <p:nvPr/>
        </p:nvCxnSpPr>
        <p:spPr>
          <a:xfrm>
            <a:off x="2778369" y="5498123"/>
            <a:ext cx="3286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Ευθεία γραμμή σύνδεσης 105">
            <a:extLst>
              <a:ext uri="{FF2B5EF4-FFF2-40B4-BE49-F238E27FC236}">
                <a16:creationId xmlns:a16="http://schemas.microsoft.com/office/drawing/2014/main" id="{BFB5D7E5-D213-4E4E-90A7-E211C0E2C58E}"/>
              </a:ext>
            </a:extLst>
          </p:cNvPr>
          <p:cNvCxnSpPr/>
          <p:nvPr/>
        </p:nvCxnSpPr>
        <p:spPr>
          <a:xfrm>
            <a:off x="2766646" y="5521569"/>
            <a:ext cx="0" cy="6706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E955F4AB-B7CB-4C4D-BCCE-078ACE0A348A}"/>
              </a:ext>
            </a:extLst>
          </p:cNvPr>
          <p:cNvCxnSpPr/>
          <p:nvPr/>
        </p:nvCxnSpPr>
        <p:spPr>
          <a:xfrm>
            <a:off x="3106978" y="5498123"/>
            <a:ext cx="0" cy="6940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69614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369453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Ενώνω το Θ με το Ο</a:t>
            </a:r>
          </a:p>
          <a:p>
            <a:r>
              <a:rPr lang="el-GR" dirty="0"/>
              <a:t>Από το Θ φέρω την οριζόντια ΘΙ=3 εκ</a:t>
            </a:r>
          </a:p>
          <a:p>
            <a:r>
              <a:rPr lang="el-GR" dirty="0"/>
              <a:t>Από το Ι φέρω κάθετη μέχρι την ΖΖ1</a:t>
            </a:r>
          </a:p>
          <a:p>
            <a:r>
              <a:rPr lang="el-GR" dirty="0"/>
              <a:t>Ενώνω το Ι με το Ο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68" name="Ομάδα 67">
            <a:extLst>
              <a:ext uri="{FF2B5EF4-FFF2-40B4-BE49-F238E27FC236}">
                <a16:creationId xmlns:a16="http://schemas.microsoft.com/office/drawing/2014/main" id="{60DC0072-6A04-6648-90B9-2BB866CEFAEE}"/>
              </a:ext>
            </a:extLst>
          </p:cNvPr>
          <p:cNvGrpSpPr/>
          <p:nvPr/>
        </p:nvGrpSpPr>
        <p:grpSpPr>
          <a:xfrm>
            <a:off x="2523418" y="6005128"/>
            <a:ext cx="111960" cy="99720"/>
            <a:chOff x="2523418" y="6005128"/>
            <a:chExt cx="11196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14:cNvPr>
                <p14:cNvContentPartPr/>
                <p14:nvPr/>
              </p14:nvContentPartPr>
              <p14:xfrm>
                <a:off x="2523418" y="6006208"/>
                <a:ext cx="9000" cy="97200"/>
              </p14:xfrm>
            </p:contentPart>
          </mc:Choice>
          <mc:Fallback xmlns="">
            <p:pic>
              <p:nvPicPr>
                <p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519098" y="6001888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14:cNvPr>
                <p14:cNvContentPartPr/>
                <p14:nvPr/>
              </p14:nvContentPartPr>
              <p14:xfrm>
                <a:off x="2579938" y="6005128"/>
                <a:ext cx="1080" cy="79560"/>
              </p14:xfrm>
            </p:contentPart>
          </mc:Choice>
          <mc:Fallback xmlns="">
            <p:pic>
              <p:nvPicPr>
                <p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575618" y="6000808"/>
                  <a:ext cx="9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14:cNvPr>
                <p14:cNvContentPartPr/>
                <p14:nvPr/>
              </p14:nvContentPartPr>
              <p14:xfrm>
                <a:off x="2535298" y="6057688"/>
                <a:ext cx="50760" cy="180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30978" y="6053368"/>
                  <a:ext cx="59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14:cNvPr>
                <p14:cNvContentPartPr/>
                <p14:nvPr/>
              </p14:nvContentPartPr>
              <p14:xfrm>
                <a:off x="2631058" y="6046168"/>
                <a:ext cx="4320" cy="5868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626738" y="6041848"/>
                  <a:ext cx="1296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" name="Ομάδα 72">
            <a:extLst>
              <a:ext uri="{FF2B5EF4-FFF2-40B4-BE49-F238E27FC236}">
                <a16:creationId xmlns:a16="http://schemas.microsoft.com/office/drawing/2014/main" id="{A34A25B1-E00F-7F4C-840F-AF29EA6AAB8F}"/>
              </a:ext>
            </a:extLst>
          </p:cNvPr>
          <p:cNvGrpSpPr/>
          <p:nvPr/>
        </p:nvGrpSpPr>
        <p:grpSpPr>
          <a:xfrm>
            <a:off x="4355915" y="2775219"/>
            <a:ext cx="100440" cy="161280"/>
            <a:chOff x="4355915" y="2775219"/>
            <a:chExt cx="10044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14:cNvPr>
                <p14:cNvContentPartPr/>
                <p14:nvPr/>
              </p14:nvContentPartPr>
              <p14:xfrm>
                <a:off x="4355915" y="2775219"/>
                <a:ext cx="7200" cy="161280"/>
              </p14:xfrm>
            </p:contentPart>
          </mc:Choice>
          <mc:Fallback xmlns="">
            <p:pic>
              <p:nvPicPr>
                <p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351595" y="2770909"/>
                  <a:ext cx="15840" cy="169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14:cNvPr>
                <p14:cNvContentPartPr/>
                <p14:nvPr/>
              </p14:nvContentPartPr>
              <p14:xfrm>
                <a:off x="4387595" y="2789259"/>
                <a:ext cx="68760" cy="114120"/>
              </p14:xfrm>
            </p:contentPart>
          </mc:Choice>
          <mc:Fallback xmlns="">
            <p:pic>
              <p:nvPicPr>
                <p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383275" y="2784939"/>
                  <a:ext cx="7740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14:cNvPr>
              <p14:cNvContentPartPr/>
              <p14:nvPr/>
            </p14:nvContentPartPr>
            <p14:xfrm>
              <a:off x="4182035" y="2891499"/>
              <a:ext cx="28080" cy="38520"/>
            </p14:xfrm>
          </p:contentPart>
        </mc:Choice>
        <mc:Fallback xmlns="">
          <p:pic>
            <p:nvPicPr>
              <p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77715" y="2887179"/>
                <a:ext cx="36720" cy="4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Ομάδα 82">
            <a:extLst>
              <a:ext uri="{FF2B5EF4-FFF2-40B4-BE49-F238E27FC236}">
                <a16:creationId xmlns:a16="http://schemas.microsoft.com/office/drawing/2014/main" id="{88C8D88E-D8E0-364A-847B-9DF4D1E77D58}"/>
              </a:ext>
            </a:extLst>
          </p:cNvPr>
          <p:cNvGrpSpPr/>
          <p:nvPr/>
        </p:nvGrpSpPr>
        <p:grpSpPr>
          <a:xfrm>
            <a:off x="7766195" y="1363299"/>
            <a:ext cx="1326240" cy="232200"/>
            <a:chOff x="7766195" y="1363299"/>
            <a:chExt cx="132624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14:cNvPr>
                <p14:cNvContentPartPr/>
                <p14:nvPr/>
              </p14:nvContentPartPr>
              <p14:xfrm>
                <a:off x="7766195" y="1415499"/>
                <a:ext cx="139320" cy="15192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761886" y="1411189"/>
                  <a:ext cx="147938" cy="160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14:cNvPr>
                <p14:cNvContentPartPr/>
                <p14:nvPr/>
              </p14:nvContentPartPr>
              <p14:xfrm>
                <a:off x="8013515" y="1438539"/>
                <a:ext cx="38880" cy="1569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9195" y="1434219"/>
                  <a:ext cx="47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14:cNvPr>
                <p14:cNvContentPartPr/>
                <p14:nvPr/>
              </p14:nvContentPartPr>
              <p14:xfrm>
                <a:off x="8023595" y="1466619"/>
                <a:ext cx="112680" cy="96120"/>
              </p14:xfrm>
            </p:contentPart>
          </mc:Choice>
          <mc:Fallback xmlns="">
            <p:pic>
              <p:nvPicPr>
                <p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019289" y="1462299"/>
                  <a:ext cx="121292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14:cNvPr>
                <p14:cNvContentPartPr/>
                <p14:nvPr/>
              </p14:nvContentPartPr>
              <p14:xfrm>
                <a:off x="8236715" y="1448259"/>
                <a:ext cx="127800" cy="20160"/>
              </p14:xfrm>
            </p:contentPart>
          </mc:Choice>
          <mc:Fallback xmlns="">
            <p:pic>
              <p:nvPicPr>
                <p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232395" y="1443939"/>
                  <a:ext cx="136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14:cNvPr>
                <p14:cNvContentPartPr/>
                <p14:nvPr/>
              </p14:nvContentPartPr>
              <p14:xfrm>
                <a:off x="8305835" y="1512339"/>
                <a:ext cx="102240" cy="5760"/>
              </p14:xfrm>
            </p:contentPart>
          </mc:Choice>
          <mc:Fallback xmlns="">
            <p:pic>
              <p:nvPicPr>
                <p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301515" y="1508019"/>
                  <a:ext cx="110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14:cNvPr>
                <p14:cNvContentPartPr/>
                <p14:nvPr/>
              </p14:nvContentPartPr>
              <p14:xfrm>
                <a:off x="8551715" y="1363299"/>
                <a:ext cx="159840" cy="20592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547395" y="1358987"/>
                  <a:ext cx="168480" cy="2145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14:cNvPr>
                <p14:cNvContentPartPr/>
                <p14:nvPr/>
              </p14:nvContentPartPr>
              <p14:xfrm>
                <a:off x="8785355" y="1456899"/>
                <a:ext cx="90360" cy="9360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781035" y="1452596"/>
                  <a:ext cx="99000" cy="1022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14:cNvPr>
                <p14:cNvContentPartPr/>
                <p14:nvPr/>
              </p14:nvContentPartPr>
              <p14:xfrm>
                <a:off x="8960315" y="1470579"/>
                <a:ext cx="132120" cy="10836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55995" y="1466259"/>
                  <a:ext cx="14076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14:cNvPr>
              <p14:cNvContentPartPr/>
              <p14:nvPr/>
            </p14:nvContentPartPr>
            <p14:xfrm>
              <a:off x="5757395" y="1942899"/>
              <a:ext cx="81360" cy="110520"/>
            </p14:xfrm>
          </p:contentPart>
        </mc:Choice>
        <mc:Fallback xmlns="">
          <p:pic>
            <p:nvPicPr>
              <p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53094" y="1938593"/>
                <a:ext cx="89962" cy="119132"/>
              </a:xfrm>
              <a:prstGeom prst="rect">
                <a:avLst/>
              </a:prstGeom>
            </p:spPr>
          </p:pic>
        </mc:Fallback>
      </mc:AlternateContent>
      <p:cxnSp>
        <p:nvCxnSpPr>
          <p:cNvPr id="86" name="Ευθεία γραμμή σύνδεσης 85">
            <a:extLst>
              <a:ext uri="{FF2B5EF4-FFF2-40B4-BE49-F238E27FC236}">
                <a16:creationId xmlns:a16="http://schemas.microsoft.com/office/drawing/2014/main" id="{7C9640CD-CE67-E944-B618-6D6BD265393F}"/>
              </a:ext>
            </a:extLst>
          </p:cNvPr>
          <p:cNvCxnSpPr/>
          <p:nvPr/>
        </p:nvCxnSpPr>
        <p:spPr>
          <a:xfrm>
            <a:off x="4182035" y="2691409"/>
            <a:ext cx="0" cy="238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Ευθεία γραμμή σύνδεσης 84">
            <a:extLst>
              <a:ext uri="{FF2B5EF4-FFF2-40B4-BE49-F238E27FC236}">
                <a16:creationId xmlns:a16="http://schemas.microsoft.com/office/drawing/2014/main" id="{29F81693-193A-FC4F-9099-62FBDDDE6A9C}"/>
              </a:ext>
            </a:extLst>
          </p:cNvPr>
          <p:cNvCxnSpPr/>
          <p:nvPr/>
        </p:nvCxnSpPr>
        <p:spPr>
          <a:xfrm flipH="1">
            <a:off x="3373378" y="2691409"/>
            <a:ext cx="8086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Γραφή 68">
                <a:extLst>
                  <a:ext uri="{FF2B5EF4-FFF2-40B4-BE49-F238E27FC236}">
                    <a16:creationId xmlns:a16="http://schemas.microsoft.com/office/drawing/2014/main" id="{D2524855-593D-0A47-8556-04BA84A46A47}"/>
                  </a:ext>
                </a:extLst>
              </p14:cNvPr>
              <p14:cNvContentPartPr/>
              <p14:nvPr/>
            </p14:nvContentPartPr>
            <p14:xfrm>
              <a:off x="3645637" y="-506695"/>
              <a:ext cx="360" cy="360"/>
            </p14:xfrm>
          </p:contentPart>
        </mc:Choice>
        <mc:Fallback xmlns="">
          <p:pic>
            <p:nvPicPr>
              <p:cNvPr id="69" name="Γραφή 68">
                <a:extLst>
                  <a:ext uri="{FF2B5EF4-FFF2-40B4-BE49-F238E27FC236}">
                    <a16:creationId xmlns:a16="http://schemas.microsoft.com/office/drawing/2014/main" id="{D2524855-593D-0A47-8556-04BA84A46A4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41317" y="-51101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0" name="Γραφή 69">
                <a:extLst>
                  <a:ext uri="{FF2B5EF4-FFF2-40B4-BE49-F238E27FC236}">
                    <a16:creationId xmlns:a16="http://schemas.microsoft.com/office/drawing/2014/main" id="{C2FB9B22-77A9-3149-8C1B-E394B521062B}"/>
                  </a:ext>
                </a:extLst>
              </p14:cNvPr>
              <p14:cNvContentPartPr/>
              <p14:nvPr/>
            </p14:nvContentPartPr>
            <p14:xfrm>
              <a:off x="2372317" y="2899985"/>
              <a:ext cx="1134360" cy="32760"/>
            </p14:xfrm>
          </p:contentPart>
        </mc:Choice>
        <mc:Fallback xmlns="">
          <p:pic>
            <p:nvPicPr>
              <p:cNvPr id="70" name="Γραφή 69">
                <a:extLst>
                  <a:ext uri="{FF2B5EF4-FFF2-40B4-BE49-F238E27FC236}">
                    <a16:creationId xmlns:a16="http://schemas.microsoft.com/office/drawing/2014/main" id="{C2FB9B22-77A9-3149-8C1B-E394B521062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367997" y="2895712"/>
                <a:ext cx="1143000" cy="4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7" name="Γραφή 86">
                <a:extLst>
                  <a:ext uri="{FF2B5EF4-FFF2-40B4-BE49-F238E27FC236}">
                    <a16:creationId xmlns:a16="http://schemas.microsoft.com/office/drawing/2014/main" id="{DDCE41C3-11BE-F14D-A4F2-6579398F627B}"/>
                  </a:ext>
                </a:extLst>
              </p14:cNvPr>
              <p14:cNvContentPartPr/>
              <p14:nvPr/>
            </p14:nvContentPartPr>
            <p14:xfrm>
              <a:off x="2405437" y="2708105"/>
              <a:ext cx="960120" cy="182160"/>
            </p14:xfrm>
          </p:contentPart>
        </mc:Choice>
        <mc:Fallback xmlns="">
          <p:pic>
            <p:nvPicPr>
              <p:cNvPr id="87" name="Γραφή 86">
                <a:extLst>
                  <a:ext uri="{FF2B5EF4-FFF2-40B4-BE49-F238E27FC236}">
                    <a16:creationId xmlns:a16="http://schemas.microsoft.com/office/drawing/2014/main" id="{DDCE41C3-11BE-F14D-A4F2-6579398F627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01117" y="2703785"/>
                <a:ext cx="968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Γραφή 87">
                <a:extLst>
                  <a:ext uri="{FF2B5EF4-FFF2-40B4-BE49-F238E27FC236}">
                    <a16:creationId xmlns:a16="http://schemas.microsoft.com/office/drawing/2014/main" id="{32CE92E3-2803-634A-91E3-9E79C47F0AC3}"/>
                  </a:ext>
                </a:extLst>
              </p14:cNvPr>
              <p14:cNvContentPartPr/>
              <p14:nvPr/>
            </p14:nvContentPartPr>
            <p14:xfrm>
              <a:off x="3360877" y="2707385"/>
              <a:ext cx="779760" cy="30240"/>
            </p14:xfrm>
          </p:contentPart>
        </mc:Choice>
        <mc:Fallback xmlns="">
          <p:pic>
            <p:nvPicPr>
              <p:cNvPr id="88" name="Γραφή 87">
                <a:extLst>
                  <a:ext uri="{FF2B5EF4-FFF2-40B4-BE49-F238E27FC236}">
                    <a16:creationId xmlns:a16="http://schemas.microsoft.com/office/drawing/2014/main" id="{32CE92E3-2803-634A-91E3-9E79C47F0AC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56557" y="2703065"/>
                <a:ext cx="7884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9" name="Γραφή 88">
                <a:extLst>
                  <a:ext uri="{FF2B5EF4-FFF2-40B4-BE49-F238E27FC236}">
                    <a16:creationId xmlns:a16="http://schemas.microsoft.com/office/drawing/2014/main" id="{CE7849D7-ED3E-9647-BD1B-25DD43BBB682}"/>
                  </a:ext>
                </a:extLst>
              </p14:cNvPr>
              <p14:cNvContentPartPr/>
              <p14:nvPr/>
            </p14:nvContentPartPr>
            <p14:xfrm>
              <a:off x="3487957" y="2730065"/>
              <a:ext cx="666360" cy="194760"/>
            </p14:xfrm>
          </p:contentPart>
        </mc:Choice>
        <mc:Fallback xmlns="">
          <p:pic>
            <p:nvPicPr>
              <p:cNvPr id="89" name="Γραφή 88">
                <a:extLst>
                  <a:ext uri="{FF2B5EF4-FFF2-40B4-BE49-F238E27FC236}">
                    <a16:creationId xmlns:a16="http://schemas.microsoft.com/office/drawing/2014/main" id="{CE7849D7-ED3E-9647-BD1B-25DD43BBB6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483637" y="2725745"/>
                <a:ext cx="6750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0" name="Γραφή 89">
                <a:extLst>
                  <a:ext uri="{FF2B5EF4-FFF2-40B4-BE49-F238E27FC236}">
                    <a16:creationId xmlns:a16="http://schemas.microsoft.com/office/drawing/2014/main" id="{24FC9948-B682-E442-BD82-099ACB7CDB68}"/>
                  </a:ext>
                </a:extLst>
              </p14:cNvPr>
              <p14:cNvContentPartPr/>
              <p14:nvPr/>
            </p14:nvContentPartPr>
            <p14:xfrm>
              <a:off x="2371597" y="2929145"/>
              <a:ext cx="78120" cy="3264480"/>
            </p14:xfrm>
          </p:contentPart>
        </mc:Choice>
        <mc:Fallback xmlns="">
          <p:pic>
            <p:nvPicPr>
              <p:cNvPr id="90" name="Γραφή 89">
                <a:extLst>
                  <a:ext uri="{FF2B5EF4-FFF2-40B4-BE49-F238E27FC236}">
                    <a16:creationId xmlns:a16="http://schemas.microsoft.com/office/drawing/2014/main" id="{24FC9948-B682-E442-BD82-099ACB7CDB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67277" y="2924825"/>
                <a:ext cx="86760" cy="32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DCC7B62C-EC6F-144E-ABFD-19DEB20F86FD}"/>
                  </a:ext>
                </a:extLst>
              </p14:cNvPr>
              <p14:cNvContentPartPr/>
              <p14:nvPr/>
            </p14:nvContentPartPr>
            <p14:xfrm>
              <a:off x="2441437" y="6192185"/>
              <a:ext cx="1123560" cy="2340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DCC7B62C-EC6F-144E-ABFD-19DEB20F86F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437118" y="6187865"/>
                <a:ext cx="1132197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AF6C21A9-6F21-C64E-BACA-A155F7CFA4A4}"/>
                  </a:ext>
                </a:extLst>
              </p14:cNvPr>
              <p14:cNvContentPartPr/>
              <p14:nvPr/>
            </p14:nvContentPartPr>
            <p14:xfrm>
              <a:off x="3482557" y="2923025"/>
              <a:ext cx="90000" cy="33012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AF6C21A9-6F21-C64E-BACA-A155F7CFA4A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478237" y="2918705"/>
                <a:ext cx="98640" cy="330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3" name="Γραφή 92">
                <a:extLst>
                  <a:ext uri="{FF2B5EF4-FFF2-40B4-BE49-F238E27FC236}">
                    <a16:creationId xmlns:a16="http://schemas.microsoft.com/office/drawing/2014/main" id="{ABF89025-93C5-E847-B845-5F80242F7C0C}"/>
                  </a:ext>
                </a:extLst>
              </p14:cNvPr>
              <p14:cNvContentPartPr/>
              <p14:nvPr/>
            </p14:nvContentPartPr>
            <p14:xfrm>
              <a:off x="4171597" y="2733665"/>
              <a:ext cx="43920" cy="2314080"/>
            </p14:xfrm>
          </p:contentPart>
        </mc:Choice>
        <mc:Fallback xmlns="">
          <p:pic>
            <p:nvPicPr>
              <p:cNvPr id="93" name="Γραφή 92">
                <a:extLst>
                  <a:ext uri="{FF2B5EF4-FFF2-40B4-BE49-F238E27FC236}">
                    <a16:creationId xmlns:a16="http://schemas.microsoft.com/office/drawing/2014/main" id="{ABF89025-93C5-E847-B845-5F80242F7C0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67277" y="2729345"/>
                <a:ext cx="52560" cy="23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Γραφή 93">
                <a:extLst>
                  <a:ext uri="{FF2B5EF4-FFF2-40B4-BE49-F238E27FC236}">
                    <a16:creationId xmlns:a16="http://schemas.microsoft.com/office/drawing/2014/main" id="{0CCF814D-09A7-6148-B523-8CC5E18F9B81}"/>
                  </a:ext>
                </a:extLst>
              </p14:cNvPr>
              <p14:cNvContentPartPr/>
              <p14:nvPr/>
            </p14:nvContentPartPr>
            <p14:xfrm>
              <a:off x="3549517" y="5037665"/>
              <a:ext cx="667440" cy="1147680"/>
            </p14:xfrm>
          </p:contentPart>
        </mc:Choice>
        <mc:Fallback xmlns="">
          <p:pic>
            <p:nvPicPr>
              <p:cNvPr id="94" name="Γραφή 93">
                <a:extLst>
                  <a:ext uri="{FF2B5EF4-FFF2-40B4-BE49-F238E27FC236}">
                    <a16:creationId xmlns:a16="http://schemas.microsoft.com/office/drawing/2014/main" id="{0CCF814D-09A7-6148-B523-8CC5E18F9B8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45197" y="5033345"/>
                <a:ext cx="676080" cy="11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5" name="Γραφή 94">
                <a:extLst>
                  <a:ext uri="{FF2B5EF4-FFF2-40B4-BE49-F238E27FC236}">
                    <a16:creationId xmlns:a16="http://schemas.microsoft.com/office/drawing/2014/main" id="{8048AB04-6928-1C4B-BEA2-651F74ED21E4}"/>
                  </a:ext>
                </a:extLst>
              </p14:cNvPr>
              <p14:cNvContentPartPr/>
              <p14:nvPr/>
            </p14:nvContentPartPr>
            <p14:xfrm>
              <a:off x="2499397" y="3098345"/>
              <a:ext cx="20520" cy="16200"/>
            </p14:xfrm>
          </p:contentPart>
        </mc:Choice>
        <mc:Fallback xmlns="">
          <p:pic>
            <p:nvPicPr>
              <p:cNvPr id="95" name="Γραφή 94">
                <a:extLst>
                  <a:ext uri="{FF2B5EF4-FFF2-40B4-BE49-F238E27FC236}">
                    <a16:creationId xmlns:a16="http://schemas.microsoft.com/office/drawing/2014/main" id="{8048AB04-6928-1C4B-BEA2-651F74ED21E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495077" y="3093927"/>
                <a:ext cx="29160" cy="25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6" name="Γραφή 95">
                <a:extLst>
                  <a:ext uri="{FF2B5EF4-FFF2-40B4-BE49-F238E27FC236}">
                    <a16:creationId xmlns:a16="http://schemas.microsoft.com/office/drawing/2014/main" id="{99A3FECC-A356-0B4C-BA05-9B68DBA3305A}"/>
                  </a:ext>
                </a:extLst>
              </p14:cNvPr>
              <p14:cNvContentPartPr/>
              <p14:nvPr/>
            </p14:nvContentPartPr>
            <p14:xfrm>
              <a:off x="3329557" y="3115625"/>
              <a:ext cx="28440" cy="10800"/>
            </p14:xfrm>
          </p:contentPart>
        </mc:Choice>
        <mc:Fallback xmlns="">
          <p:pic>
            <p:nvPicPr>
              <p:cNvPr id="96" name="Γραφή 95">
                <a:extLst>
                  <a:ext uri="{FF2B5EF4-FFF2-40B4-BE49-F238E27FC236}">
                    <a16:creationId xmlns:a16="http://schemas.microsoft.com/office/drawing/2014/main" id="{99A3FECC-A356-0B4C-BA05-9B68DBA3305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25237" y="3111305"/>
                <a:ext cx="37080" cy="1944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7F25DE7A-C1FB-2647-BA61-47ACFEE5581F}"/>
              </a:ext>
            </a:extLst>
          </p:cNvPr>
          <p:cNvCxnSpPr/>
          <p:nvPr/>
        </p:nvCxnSpPr>
        <p:spPr>
          <a:xfrm>
            <a:off x="2499397" y="3098345"/>
            <a:ext cx="830160" cy="1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1FD38361-7BC4-1748-ACD0-13CEF35BAC22}"/>
              </a:ext>
            </a:extLst>
          </p:cNvPr>
          <p:cNvCxnSpPr/>
          <p:nvPr/>
        </p:nvCxnSpPr>
        <p:spPr>
          <a:xfrm>
            <a:off x="2499397" y="3114545"/>
            <a:ext cx="80541" cy="30516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E619E6E5-5FD2-D94C-A652-2342AA0F1C47}"/>
              </a:ext>
            </a:extLst>
          </p:cNvPr>
          <p:cNvCxnSpPr/>
          <p:nvPr/>
        </p:nvCxnSpPr>
        <p:spPr>
          <a:xfrm>
            <a:off x="3329557" y="3114545"/>
            <a:ext cx="65781" cy="30776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Ευθεία γραμμή σύνδεσης 103">
            <a:extLst>
              <a:ext uri="{FF2B5EF4-FFF2-40B4-BE49-F238E27FC236}">
                <a16:creationId xmlns:a16="http://schemas.microsoft.com/office/drawing/2014/main" id="{E7A5AA23-843A-9041-992F-BD4D03FF6D77}"/>
              </a:ext>
            </a:extLst>
          </p:cNvPr>
          <p:cNvCxnSpPr/>
          <p:nvPr/>
        </p:nvCxnSpPr>
        <p:spPr>
          <a:xfrm>
            <a:off x="2778369" y="5498123"/>
            <a:ext cx="3286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Ευθεία γραμμή σύνδεσης 105">
            <a:extLst>
              <a:ext uri="{FF2B5EF4-FFF2-40B4-BE49-F238E27FC236}">
                <a16:creationId xmlns:a16="http://schemas.microsoft.com/office/drawing/2014/main" id="{BFB5D7E5-D213-4E4E-90A7-E211C0E2C58E}"/>
              </a:ext>
            </a:extLst>
          </p:cNvPr>
          <p:cNvCxnSpPr/>
          <p:nvPr/>
        </p:nvCxnSpPr>
        <p:spPr>
          <a:xfrm>
            <a:off x="2766646" y="5521569"/>
            <a:ext cx="0" cy="6706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E955F4AB-B7CB-4C4D-BCCE-078ACE0A348A}"/>
              </a:ext>
            </a:extLst>
          </p:cNvPr>
          <p:cNvCxnSpPr/>
          <p:nvPr/>
        </p:nvCxnSpPr>
        <p:spPr>
          <a:xfrm>
            <a:off x="3106978" y="5498123"/>
            <a:ext cx="0" cy="6940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Ευθεία γραμμή σύνδεσης 98">
            <a:extLst>
              <a:ext uri="{FF2B5EF4-FFF2-40B4-BE49-F238E27FC236}">
                <a16:creationId xmlns:a16="http://schemas.microsoft.com/office/drawing/2014/main" id="{877B470F-33D6-374E-BDA1-297ADB708775}"/>
              </a:ext>
            </a:extLst>
          </p:cNvPr>
          <p:cNvCxnSpPr/>
          <p:nvPr/>
        </p:nvCxnSpPr>
        <p:spPr>
          <a:xfrm>
            <a:off x="2579938" y="5498123"/>
            <a:ext cx="7934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E011AD39-0939-294E-AFB1-83831044A414}"/>
              </a:ext>
            </a:extLst>
          </p:cNvPr>
          <p:cNvCxnSpPr>
            <a:cxnSpLocks/>
          </p:cNvCxnSpPr>
          <p:nvPr/>
        </p:nvCxnSpPr>
        <p:spPr>
          <a:xfrm>
            <a:off x="2884941" y="3128305"/>
            <a:ext cx="82062" cy="23953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5E144C76-3ADD-4944-831E-68A8C0779162}"/>
              </a:ext>
            </a:extLst>
          </p:cNvPr>
          <p:cNvCxnSpPr/>
          <p:nvPr/>
        </p:nvCxnSpPr>
        <p:spPr>
          <a:xfrm>
            <a:off x="2525928" y="3604847"/>
            <a:ext cx="8146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Ευθεία γραμμή σύνδεσης 110">
            <a:extLst>
              <a:ext uri="{FF2B5EF4-FFF2-40B4-BE49-F238E27FC236}">
                <a16:creationId xmlns:a16="http://schemas.microsoft.com/office/drawing/2014/main" id="{414541A7-400F-6C46-9B5C-C7E228A3B974}"/>
              </a:ext>
            </a:extLst>
          </p:cNvPr>
          <p:cNvCxnSpPr/>
          <p:nvPr/>
        </p:nvCxnSpPr>
        <p:spPr>
          <a:xfrm>
            <a:off x="2509657" y="3739662"/>
            <a:ext cx="8199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Ευθεία γραμμή σύνδεσης 112">
            <a:extLst>
              <a:ext uri="{FF2B5EF4-FFF2-40B4-BE49-F238E27FC236}">
                <a16:creationId xmlns:a16="http://schemas.microsoft.com/office/drawing/2014/main" id="{7163B9CD-8C8F-AA42-BFD7-072C6EA2842B}"/>
              </a:ext>
            </a:extLst>
          </p:cNvPr>
          <p:cNvCxnSpPr/>
          <p:nvPr/>
        </p:nvCxnSpPr>
        <p:spPr>
          <a:xfrm>
            <a:off x="2546018" y="4232171"/>
            <a:ext cx="8302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Ευθεία γραμμή σύνδεσης 114">
            <a:extLst>
              <a:ext uri="{FF2B5EF4-FFF2-40B4-BE49-F238E27FC236}">
                <a16:creationId xmlns:a16="http://schemas.microsoft.com/office/drawing/2014/main" id="{804A7C23-EC00-0D47-9265-E382E26DAEB0}"/>
              </a:ext>
            </a:extLst>
          </p:cNvPr>
          <p:cNvCxnSpPr/>
          <p:nvPr/>
        </p:nvCxnSpPr>
        <p:spPr>
          <a:xfrm>
            <a:off x="2535298" y="4325955"/>
            <a:ext cx="8226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Ευθεία γραμμή σύνδεσης 116">
            <a:extLst>
              <a:ext uri="{FF2B5EF4-FFF2-40B4-BE49-F238E27FC236}">
                <a16:creationId xmlns:a16="http://schemas.microsoft.com/office/drawing/2014/main" id="{64B89D28-4003-934C-8644-235C29C62A79}"/>
              </a:ext>
            </a:extLst>
          </p:cNvPr>
          <p:cNvCxnSpPr/>
          <p:nvPr/>
        </p:nvCxnSpPr>
        <p:spPr>
          <a:xfrm>
            <a:off x="2546018" y="4865077"/>
            <a:ext cx="8195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7A63E185-FFBA-7F4E-B26D-4EF4957D593C}"/>
              </a:ext>
            </a:extLst>
          </p:cNvPr>
          <p:cNvCxnSpPr/>
          <p:nvPr/>
        </p:nvCxnSpPr>
        <p:spPr>
          <a:xfrm>
            <a:off x="2546018" y="5022684"/>
            <a:ext cx="81197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0968981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369453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Ενώνω το Θ με το Ο</a:t>
            </a:r>
          </a:p>
          <a:p>
            <a:r>
              <a:rPr lang="el-GR" dirty="0"/>
              <a:t>Από το Θ φέρω την οριζόντια ΘΙ=3 εκ</a:t>
            </a:r>
          </a:p>
          <a:p>
            <a:r>
              <a:rPr lang="el-GR" dirty="0"/>
              <a:t>Από το Ι φέρω κάθετη μέχρι την ΖΖ1</a:t>
            </a:r>
          </a:p>
          <a:p>
            <a:r>
              <a:rPr lang="el-GR" dirty="0"/>
              <a:t>Ενώνω το Ι με το Ο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68" name="Ομάδα 67">
            <a:extLst>
              <a:ext uri="{FF2B5EF4-FFF2-40B4-BE49-F238E27FC236}">
                <a16:creationId xmlns:a16="http://schemas.microsoft.com/office/drawing/2014/main" id="{60DC0072-6A04-6648-90B9-2BB866CEFAEE}"/>
              </a:ext>
            </a:extLst>
          </p:cNvPr>
          <p:cNvGrpSpPr/>
          <p:nvPr/>
        </p:nvGrpSpPr>
        <p:grpSpPr>
          <a:xfrm>
            <a:off x="2523418" y="6005128"/>
            <a:ext cx="111960" cy="99720"/>
            <a:chOff x="2523418" y="6005128"/>
            <a:chExt cx="11196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14:cNvPr>
                <p14:cNvContentPartPr/>
                <p14:nvPr/>
              </p14:nvContentPartPr>
              <p14:xfrm>
                <a:off x="2523418" y="6006208"/>
                <a:ext cx="9000" cy="97200"/>
              </p14:xfrm>
            </p:contentPart>
          </mc:Choice>
          <mc:Fallback xmlns="">
            <p:pic>
              <p:nvPicPr>
                <p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519098" y="6001888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14:cNvPr>
                <p14:cNvContentPartPr/>
                <p14:nvPr/>
              </p14:nvContentPartPr>
              <p14:xfrm>
                <a:off x="2579938" y="6005128"/>
                <a:ext cx="1080" cy="79560"/>
              </p14:xfrm>
            </p:contentPart>
          </mc:Choice>
          <mc:Fallback xmlns="">
            <p:pic>
              <p:nvPicPr>
                <p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575618" y="6000808"/>
                  <a:ext cx="9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14:cNvPr>
                <p14:cNvContentPartPr/>
                <p14:nvPr/>
              </p14:nvContentPartPr>
              <p14:xfrm>
                <a:off x="2535298" y="6057688"/>
                <a:ext cx="50760" cy="180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30978" y="6053368"/>
                  <a:ext cx="59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14:cNvPr>
                <p14:cNvContentPartPr/>
                <p14:nvPr/>
              </p14:nvContentPartPr>
              <p14:xfrm>
                <a:off x="2631058" y="6046168"/>
                <a:ext cx="4320" cy="5868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626738" y="6041848"/>
                  <a:ext cx="1296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" name="Ομάδα 72">
            <a:extLst>
              <a:ext uri="{FF2B5EF4-FFF2-40B4-BE49-F238E27FC236}">
                <a16:creationId xmlns:a16="http://schemas.microsoft.com/office/drawing/2014/main" id="{A34A25B1-E00F-7F4C-840F-AF29EA6AAB8F}"/>
              </a:ext>
            </a:extLst>
          </p:cNvPr>
          <p:cNvGrpSpPr/>
          <p:nvPr/>
        </p:nvGrpSpPr>
        <p:grpSpPr>
          <a:xfrm>
            <a:off x="4355915" y="2775219"/>
            <a:ext cx="100440" cy="161280"/>
            <a:chOff x="4355915" y="2775219"/>
            <a:chExt cx="10044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14:cNvPr>
                <p14:cNvContentPartPr/>
                <p14:nvPr/>
              </p14:nvContentPartPr>
              <p14:xfrm>
                <a:off x="4355915" y="2775219"/>
                <a:ext cx="7200" cy="161280"/>
              </p14:xfrm>
            </p:contentPart>
          </mc:Choice>
          <mc:Fallback xmlns="">
            <p:pic>
              <p:nvPicPr>
                <p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351595" y="2770909"/>
                  <a:ext cx="15840" cy="169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14:cNvPr>
                <p14:cNvContentPartPr/>
                <p14:nvPr/>
              </p14:nvContentPartPr>
              <p14:xfrm>
                <a:off x="4387595" y="2789259"/>
                <a:ext cx="68760" cy="114120"/>
              </p14:xfrm>
            </p:contentPart>
          </mc:Choice>
          <mc:Fallback xmlns="">
            <p:pic>
              <p:nvPicPr>
                <p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383275" y="2784939"/>
                  <a:ext cx="7740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14:cNvPr>
              <p14:cNvContentPartPr/>
              <p14:nvPr/>
            </p14:nvContentPartPr>
            <p14:xfrm>
              <a:off x="4182035" y="2891499"/>
              <a:ext cx="28080" cy="38520"/>
            </p14:xfrm>
          </p:contentPart>
        </mc:Choice>
        <mc:Fallback xmlns="">
          <p:pic>
            <p:nvPicPr>
              <p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77715" y="2887179"/>
                <a:ext cx="36720" cy="4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Ομάδα 82">
            <a:extLst>
              <a:ext uri="{FF2B5EF4-FFF2-40B4-BE49-F238E27FC236}">
                <a16:creationId xmlns:a16="http://schemas.microsoft.com/office/drawing/2014/main" id="{88C8D88E-D8E0-364A-847B-9DF4D1E77D58}"/>
              </a:ext>
            </a:extLst>
          </p:cNvPr>
          <p:cNvGrpSpPr/>
          <p:nvPr/>
        </p:nvGrpSpPr>
        <p:grpSpPr>
          <a:xfrm>
            <a:off x="7766195" y="1363299"/>
            <a:ext cx="1326240" cy="232200"/>
            <a:chOff x="7766195" y="1363299"/>
            <a:chExt cx="132624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14:cNvPr>
                <p14:cNvContentPartPr/>
                <p14:nvPr/>
              </p14:nvContentPartPr>
              <p14:xfrm>
                <a:off x="7766195" y="1415499"/>
                <a:ext cx="139320" cy="15192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761886" y="1411189"/>
                  <a:ext cx="147938" cy="160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14:cNvPr>
                <p14:cNvContentPartPr/>
                <p14:nvPr/>
              </p14:nvContentPartPr>
              <p14:xfrm>
                <a:off x="8013515" y="1438539"/>
                <a:ext cx="38880" cy="1569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9195" y="1434219"/>
                  <a:ext cx="47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14:cNvPr>
                <p14:cNvContentPartPr/>
                <p14:nvPr/>
              </p14:nvContentPartPr>
              <p14:xfrm>
                <a:off x="8023595" y="1466619"/>
                <a:ext cx="112680" cy="96120"/>
              </p14:xfrm>
            </p:contentPart>
          </mc:Choice>
          <mc:Fallback xmlns="">
            <p:pic>
              <p:nvPicPr>
                <p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019289" y="1462299"/>
                  <a:ext cx="121292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14:cNvPr>
                <p14:cNvContentPartPr/>
                <p14:nvPr/>
              </p14:nvContentPartPr>
              <p14:xfrm>
                <a:off x="8236715" y="1448259"/>
                <a:ext cx="127800" cy="20160"/>
              </p14:xfrm>
            </p:contentPart>
          </mc:Choice>
          <mc:Fallback xmlns="">
            <p:pic>
              <p:nvPicPr>
                <p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232395" y="1443939"/>
                  <a:ext cx="136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14:cNvPr>
                <p14:cNvContentPartPr/>
                <p14:nvPr/>
              </p14:nvContentPartPr>
              <p14:xfrm>
                <a:off x="8305835" y="1512339"/>
                <a:ext cx="102240" cy="5760"/>
              </p14:xfrm>
            </p:contentPart>
          </mc:Choice>
          <mc:Fallback xmlns="">
            <p:pic>
              <p:nvPicPr>
                <p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301515" y="1508019"/>
                  <a:ext cx="110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14:cNvPr>
                <p14:cNvContentPartPr/>
                <p14:nvPr/>
              </p14:nvContentPartPr>
              <p14:xfrm>
                <a:off x="8551715" y="1363299"/>
                <a:ext cx="159840" cy="20592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547395" y="1358987"/>
                  <a:ext cx="168480" cy="2145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14:cNvPr>
                <p14:cNvContentPartPr/>
                <p14:nvPr/>
              </p14:nvContentPartPr>
              <p14:xfrm>
                <a:off x="8785355" y="1456899"/>
                <a:ext cx="90360" cy="9360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781035" y="1452596"/>
                  <a:ext cx="99000" cy="1022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14:cNvPr>
                <p14:cNvContentPartPr/>
                <p14:nvPr/>
              </p14:nvContentPartPr>
              <p14:xfrm>
                <a:off x="8960315" y="1470579"/>
                <a:ext cx="132120" cy="10836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55995" y="1466259"/>
                  <a:ext cx="14076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14:cNvPr>
              <p14:cNvContentPartPr/>
              <p14:nvPr/>
            </p14:nvContentPartPr>
            <p14:xfrm>
              <a:off x="5757395" y="1942899"/>
              <a:ext cx="81360" cy="110520"/>
            </p14:xfrm>
          </p:contentPart>
        </mc:Choice>
        <mc:Fallback xmlns="">
          <p:pic>
            <p:nvPicPr>
              <p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53094" y="1938593"/>
                <a:ext cx="89962" cy="119132"/>
              </a:xfrm>
              <a:prstGeom prst="rect">
                <a:avLst/>
              </a:prstGeom>
            </p:spPr>
          </p:pic>
        </mc:Fallback>
      </mc:AlternateContent>
      <p:cxnSp>
        <p:nvCxnSpPr>
          <p:cNvPr id="86" name="Ευθεία γραμμή σύνδεσης 85">
            <a:extLst>
              <a:ext uri="{FF2B5EF4-FFF2-40B4-BE49-F238E27FC236}">
                <a16:creationId xmlns:a16="http://schemas.microsoft.com/office/drawing/2014/main" id="{7C9640CD-CE67-E944-B618-6D6BD265393F}"/>
              </a:ext>
            </a:extLst>
          </p:cNvPr>
          <p:cNvCxnSpPr/>
          <p:nvPr/>
        </p:nvCxnSpPr>
        <p:spPr>
          <a:xfrm>
            <a:off x="4182035" y="2691409"/>
            <a:ext cx="0" cy="238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Ευθεία γραμμή σύνδεσης 84">
            <a:extLst>
              <a:ext uri="{FF2B5EF4-FFF2-40B4-BE49-F238E27FC236}">
                <a16:creationId xmlns:a16="http://schemas.microsoft.com/office/drawing/2014/main" id="{29F81693-193A-FC4F-9099-62FBDDDE6A9C}"/>
              </a:ext>
            </a:extLst>
          </p:cNvPr>
          <p:cNvCxnSpPr/>
          <p:nvPr/>
        </p:nvCxnSpPr>
        <p:spPr>
          <a:xfrm flipH="1">
            <a:off x="3373378" y="2691409"/>
            <a:ext cx="8086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Γραφή 68">
                <a:extLst>
                  <a:ext uri="{FF2B5EF4-FFF2-40B4-BE49-F238E27FC236}">
                    <a16:creationId xmlns:a16="http://schemas.microsoft.com/office/drawing/2014/main" id="{D2524855-593D-0A47-8556-04BA84A46A47}"/>
                  </a:ext>
                </a:extLst>
              </p14:cNvPr>
              <p14:cNvContentPartPr/>
              <p14:nvPr/>
            </p14:nvContentPartPr>
            <p14:xfrm>
              <a:off x="3645637" y="-506695"/>
              <a:ext cx="360" cy="360"/>
            </p14:xfrm>
          </p:contentPart>
        </mc:Choice>
        <mc:Fallback xmlns="">
          <p:pic>
            <p:nvPicPr>
              <p:cNvPr id="69" name="Γραφή 68">
                <a:extLst>
                  <a:ext uri="{FF2B5EF4-FFF2-40B4-BE49-F238E27FC236}">
                    <a16:creationId xmlns:a16="http://schemas.microsoft.com/office/drawing/2014/main" id="{D2524855-593D-0A47-8556-04BA84A46A4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41317" y="-51101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0" name="Γραφή 69">
                <a:extLst>
                  <a:ext uri="{FF2B5EF4-FFF2-40B4-BE49-F238E27FC236}">
                    <a16:creationId xmlns:a16="http://schemas.microsoft.com/office/drawing/2014/main" id="{C2FB9B22-77A9-3149-8C1B-E394B521062B}"/>
                  </a:ext>
                </a:extLst>
              </p14:cNvPr>
              <p14:cNvContentPartPr/>
              <p14:nvPr/>
            </p14:nvContentPartPr>
            <p14:xfrm>
              <a:off x="2372317" y="2899985"/>
              <a:ext cx="1134360" cy="32760"/>
            </p14:xfrm>
          </p:contentPart>
        </mc:Choice>
        <mc:Fallback xmlns="">
          <p:pic>
            <p:nvPicPr>
              <p:cNvPr id="70" name="Γραφή 69">
                <a:extLst>
                  <a:ext uri="{FF2B5EF4-FFF2-40B4-BE49-F238E27FC236}">
                    <a16:creationId xmlns:a16="http://schemas.microsoft.com/office/drawing/2014/main" id="{C2FB9B22-77A9-3149-8C1B-E394B521062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367997" y="2895712"/>
                <a:ext cx="1143000" cy="4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7" name="Γραφή 86">
                <a:extLst>
                  <a:ext uri="{FF2B5EF4-FFF2-40B4-BE49-F238E27FC236}">
                    <a16:creationId xmlns:a16="http://schemas.microsoft.com/office/drawing/2014/main" id="{DDCE41C3-11BE-F14D-A4F2-6579398F627B}"/>
                  </a:ext>
                </a:extLst>
              </p14:cNvPr>
              <p14:cNvContentPartPr/>
              <p14:nvPr/>
            </p14:nvContentPartPr>
            <p14:xfrm>
              <a:off x="2405437" y="2708105"/>
              <a:ext cx="960120" cy="182160"/>
            </p14:xfrm>
          </p:contentPart>
        </mc:Choice>
        <mc:Fallback xmlns="">
          <p:pic>
            <p:nvPicPr>
              <p:cNvPr id="87" name="Γραφή 86">
                <a:extLst>
                  <a:ext uri="{FF2B5EF4-FFF2-40B4-BE49-F238E27FC236}">
                    <a16:creationId xmlns:a16="http://schemas.microsoft.com/office/drawing/2014/main" id="{DDCE41C3-11BE-F14D-A4F2-6579398F627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01117" y="2703785"/>
                <a:ext cx="968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Γραφή 87">
                <a:extLst>
                  <a:ext uri="{FF2B5EF4-FFF2-40B4-BE49-F238E27FC236}">
                    <a16:creationId xmlns:a16="http://schemas.microsoft.com/office/drawing/2014/main" id="{32CE92E3-2803-634A-91E3-9E79C47F0AC3}"/>
                  </a:ext>
                </a:extLst>
              </p14:cNvPr>
              <p14:cNvContentPartPr/>
              <p14:nvPr/>
            </p14:nvContentPartPr>
            <p14:xfrm>
              <a:off x="3360877" y="2707385"/>
              <a:ext cx="779760" cy="30240"/>
            </p14:xfrm>
          </p:contentPart>
        </mc:Choice>
        <mc:Fallback xmlns="">
          <p:pic>
            <p:nvPicPr>
              <p:cNvPr id="88" name="Γραφή 87">
                <a:extLst>
                  <a:ext uri="{FF2B5EF4-FFF2-40B4-BE49-F238E27FC236}">
                    <a16:creationId xmlns:a16="http://schemas.microsoft.com/office/drawing/2014/main" id="{32CE92E3-2803-634A-91E3-9E79C47F0AC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56557" y="2703065"/>
                <a:ext cx="7884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9" name="Γραφή 88">
                <a:extLst>
                  <a:ext uri="{FF2B5EF4-FFF2-40B4-BE49-F238E27FC236}">
                    <a16:creationId xmlns:a16="http://schemas.microsoft.com/office/drawing/2014/main" id="{CE7849D7-ED3E-9647-BD1B-25DD43BBB682}"/>
                  </a:ext>
                </a:extLst>
              </p14:cNvPr>
              <p14:cNvContentPartPr/>
              <p14:nvPr/>
            </p14:nvContentPartPr>
            <p14:xfrm>
              <a:off x="3487957" y="2730065"/>
              <a:ext cx="666360" cy="194760"/>
            </p14:xfrm>
          </p:contentPart>
        </mc:Choice>
        <mc:Fallback xmlns="">
          <p:pic>
            <p:nvPicPr>
              <p:cNvPr id="89" name="Γραφή 88">
                <a:extLst>
                  <a:ext uri="{FF2B5EF4-FFF2-40B4-BE49-F238E27FC236}">
                    <a16:creationId xmlns:a16="http://schemas.microsoft.com/office/drawing/2014/main" id="{CE7849D7-ED3E-9647-BD1B-25DD43BBB6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483637" y="2725745"/>
                <a:ext cx="6750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0" name="Γραφή 89">
                <a:extLst>
                  <a:ext uri="{FF2B5EF4-FFF2-40B4-BE49-F238E27FC236}">
                    <a16:creationId xmlns:a16="http://schemas.microsoft.com/office/drawing/2014/main" id="{24FC9948-B682-E442-BD82-099ACB7CDB68}"/>
                  </a:ext>
                </a:extLst>
              </p14:cNvPr>
              <p14:cNvContentPartPr/>
              <p14:nvPr/>
            </p14:nvContentPartPr>
            <p14:xfrm>
              <a:off x="2371597" y="2929145"/>
              <a:ext cx="78120" cy="3264480"/>
            </p14:xfrm>
          </p:contentPart>
        </mc:Choice>
        <mc:Fallback xmlns="">
          <p:pic>
            <p:nvPicPr>
              <p:cNvPr id="90" name="Γραφή 89">
                <a:extLst>
                  <a:ext uri="{FF2B5EF4-FFF2-40B4-BE49-F238E27FC236}">
                    <a16:creationId xmlns:a16="http://schemas.microsoft.com/office/drawing/2014/main" id="{24FC9948-B682-E442-BD82-099ACB7CDB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67277" y="2924825"/>
                <a:ext cx="86760" cy="32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DCC7B62C-EC6F-144E-ABFD-19DEB20F86FD}"/>
                  </a:ext>
                </a:extLst>
              </p14:cNvPr>
              <p14:cNvContentPartPr/>
              <p14:nvPr/>
            </p14:nvContentPartPr>
            <p14:xfrm>
              <a:off x="2441437" y="6192185"/>
              <a:ext cx="1123560" cy="2340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DCC7B62C-EC6F-144E-ABFD-19DEB20F86F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437118" y="6187865"/>
                <a:ext cx="1132197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AF6C21A9-6F21-C64E-BACA-A155F7CFA4A4}"/>
                  </a:ext>
                </a:extLst>
              </p14:cNvPr>
              <p14:cNvContentPartPr/>
              <p14:nvPr/>
            </p14:nvContentPartPr>
            <p14:xfrm>
              <a:off x="3482557" y="2923025"/>
              <a:ext cx="90000" cy="33012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AF6C21A9-6F21-C64E-BACA-A155F7CFA4A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478237" y="2918705"/>
                <a:ext cx="98640" cy="330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3" name="Γραφή 92">
                <a:extLst>
                  <a:ext uri="{FF2B5EF4-FFF2-40B4-BE49-F238E27FC236}">
                    <a16:creationId xmlns:a16="http://schemas.microsoft.com/office/drawing/2014/main" id="{ABF89025-93C5-E847-B845-5F80242F7C0C}"/>
                  </a:ext>
                </a:extLst>
              </p14:cNvPr>
              <p14:cNvContentPartPr/>
              <p14:nvPr/>
            </p14:nvContentPartPr>
            <p14:xfrm>
              <a:off x="4171597" y="2733665"/>
              <a:ext cx="43920" cy="2314080"/>
            </p14:xfrm>
          </p:contentPart>
        </mc:Choice>
        <mc:Fallback xmlns="">
          <p:pic>
            <p:nvPicPr>
              <p:cNvPr id="93" name="Γραφή 92">
                <a:extLst>
                  <a:ext uri="{FF2B5EF4-FFF2-40B4-BE49-F238E27FC236}">
                    <a16:creationId xmlns:a16="http://schemas.microsoft.com/office/drawing/2014/main" id="{ABF89025-93C5-E847-B845-5F80242F7C0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67277" y="2729345"/>
                <a:ext cx="52560" cy="23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Γραφή 93">
                <a:extLst>
                  <a:ext uri="{FF2B5EF4-FFF2-40B4-BE49-F238E27FC236}">
                    <a16:creationId xmlns:a16="http://schemas.microsoft.com/office/drawing/2014/main" id="{0CCF814D-09A7-6148-B523-8CC5E18F9B81}"/>
                  </a:ext>
                </a:extLst>
              </p14:cNvPr>
              <p14:cNvContentPartPr/>
              <p14:nvPr/>
            </p14:nvContentPartPr>
            <p14:xfrm>
              <a:off x="3549517" y="5037665"/>
              <a:ext cx="667440" cy="1147680"/>
            </p14:xfrm>
          </p:contentPart>
        </mc:Choice>
        <mc:Fallback xmlns="">
          <p:pic>
            <p:nvPicPr>
              <p:cNvPr id="94" name="Γραφή 93">
                <a:extLst>
                  <a:ext uri="{FF2B5EF4-FFF2-40B4-BE49-F238E27FC236}">
                    <a16:creationId xmlns:a16="http://schemas.microsoft.com/office/drawing/2014/main" id="{0CCF814D-09A7-6148-B523-8CC5E18F9B8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45197" y="5033345"/>
                <a:ext cx="676080" cy="11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5" name="Γραφή 94">
                <a:extLst>
                  <a:ext uri="{FF2B5EF4-FFF2-40B4-BE49-F238E27FC236}">
                    <a16:creationId xmlns:a16="http://schemas.microsoft.com/office/drawing/2014/main" id="{8048AB04-6928-1C4B-BEA2-651F74ED21E4}"/>
                  </a:ext>
                </a:extLst>
              </p14:cNvPr>
              <p14:cNvContentPartPr/>
              <p14:nvPr/>
            </p14:nvContentPartPr>
            <p14:xfrm>
              <a:off x="2499397" y="3098345"/>
              <a:ext cx="20520" cy="16200"/>
            </p14:xfrm>
          </p:contentPart>
        </mc:Choice>
        <mc:Fallback xmlns="">
          <p:pic>
            <p:nvPicPr>
              <p:cNvPr id="95" name="Γραφή 94">
                <a:extLst>
                  <a:ext uri="{FF2B5EF4-FFF2-40B4-BE49-F238E27FC236}">
                    <a16:creationId xmlns:a16="http://schemas.microsoft.com/office/drawing/2014/main" id="{8048AB04-6928-1C4B-BEA2-651F74ED21E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495077" y="3093927"/>
                <a:ext cx="29160" cy="25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6" name="Γραφή 95">
                <a:extLst>
                  <a:ext uri="{FF2B5EF4-FFF2-40B4-BE49-F238E27FC236}">
                    <a16:creationId xmlns:a16="http://schemas.microsoft.com/office/drawing/2014/main" id="{99A3FECC-A356-0B4C-BA05-9B68DBA3305A}"/>
                  </a:ext>
                </a:extLst>
              </p14:cNvPr>
              <p14:cNvContentPartPr/>
              <p14:nvPr/>
            </p14:nvContentPartPr>
            <p14:xfrm>
              <a:off x="3329557" y="3115625"/>
              <a:ext cx="28440" cy="10800"/>
            </p14:xfrm>
          </p:contentPart>
        </mc:Choice>
        <mc:Fallback xmlns="">
          <p:pic>
            <p:nvPicPr>
              <p:cNvPr id="96" name="Γραφή 95">
                <a:extLst>
                  <a:ext uri="{FF2B5EF4-FFF2-40B4-BE49-F238E27FC236}">
                    <a16:creationId xmlns:a16="http://schemas.microsoft.com/office/drawing/2014/main" id="{99A3FECC-A356-0B4C-BA05-9B68DBA3305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25237" y="3111305"/>
                <a:ext cx="37080" cy="1944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7F25DE7A-C1FB-2647-BA61-47ACFEE5581F}"/>
              </a:ext>
            </a:extLst>
          </p:cNvPr>
          <p:cNvCxnSpPr/>
          <p:nvPr/>
        </p:nvCxnSpPr>
        <p:spPr>
          <a:xfrm>
            <a:off x="2499397" y="3098345"/>
            <a:ext cx="830160" cy="1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1FD38361-7BC4-1748-ACD0-13CEF35BAC22}"/>
              </a:ext>
            </a:extLst>
          </p:cNvPr>
          <p:cNvCxnSpPr/>
          <p:nvPr/>
        </p:nvCxnSpPr>
        <p:spPr>
          <a:xfrm>
            <a:off x="2499397" y="3114545"/>
            <a:ext cx="80541" cy="30516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E619E6E5-5FD2-D94C-A652-2342AA0F1C47}"/>
              </a:ext>
            </a:extLst>
          </p:cNvPr>
          <p:cNvCxnSpPr/>
          <p:nvPr/>
        </p:nvCxnSpPr>
        <p:spPr>
          <a:xfrm>
            <a:off x="3329557" y="3114545"/>
            <a:ext cx="65781" cy="30776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Ευθεία γραμμή σύνδεσης 103">
            <a:extLst>
              <a:ext uri="{FF2B5EF4-FFF2-40B4-BE49-F238E27FC236}">
                <a16:creationId xmlns:a16="http://schemas.microsoft.com/office/drawing/2014/main" id="{E7A5AA23-843A-9041-992F-BD4D03FF6D77}"/>
              </a:ext>
            </a:extLst>
          </p:cNvPr>
          <p:cNvCxnSpPr/>
          <p:nvPr/>
        </p:nvCxnSpPr>
        <p:spPr>
          <a:xfrm>
            <a:off x="2778369" y="5498123"/>
            <a:ext cx="3286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Ευθεία γραμμή σύνδεσης 105">
            <a:extLst>
              <a:ext uri="{FF2B5EF4-FFF2-40B4-BE49-F238E27FC236}">
                <a16:creationId xmlns:a16="http://schemas.microsoft.com/office/drawing/2014/main" id="{BFB5D7E5-D213-4E4E-90A7-E211C0E2C58E}"/>
              </a:ext>
            </a:extLst>
          </p:cNvPr>
          <p:cNvCxnSpPr/>
          <p:nvPr/>
        </p:nvCxnSpPr>
        <p:spPr>
          <a:xfrm>
            <a:off x="2766646" y="5521569"/>
            <a:ext cx="0" cy="6706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E955F4AB-B7CB-4C4D-BCCE-078ACE0A348A}"/>
              </a:ext>
            </a:extLst>
          </p:cNvPr>
          <p:cNvCxnSpPr/>
          <p:nvPr/>
        </p:nvCxnSpPr>
        <p:spPr>
          <a:xfrm>
            <a:off x="3180778" y="5498123"/>
            <a:ext cx="0" cy="6940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Ευθεία γραμμή σύνδεσης 98">
            <a:extLst>
              <a:ext uri="{FF2B5EF4-FFF2-40B4-BE49-F238E27FC236}">
                <a16:creationId xmlns:a16="http://schemas.microsoft.com/office/drawing/2014/main" id="{877B470F-33D6-374E-BDA1-297ADB708775}"/>
              </a:ext>
            </a:extLst>
          </p:cNvPr>
          <p:cNvCxnSpPr/>
          <p:nvPr/>
        </p:nvCxnSpPr>
        <p:spPr>
          <a:xfrm>
            <a:off x="2579938" y="5498123"/>
            <a:ext cx="7934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E011AD39-0939-294E-AFB1-83831044A414}"/>
              </a:ext>
            </a:extLst>
          </p:cNvPr>
          <p:cNvCxnSpPr>
            <a:cxnSpLocks/>
          </p:cNvCxnSpPr>
          <p:nvPr/>
        </p:nvCxnSpPr>
        <p:spPr>
          <a:xfrm>
            <a:off x="2884941" y="3128305"/>
            <a:ext cx="82062" cy="23953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5E144C76-3ADD-4944-831E-68A8C0779162}"/>
              </a:ext>
            </a:extLst>
          </p:cNvPr>
          <p:cNvCxnSpPr/>
          <p:nvPr/>
        </p:nvCxnSpPr>
        <p:spPr>
          <a:xfrm>
            <a:off x="2525928" y="3604847"/>
            <a:ext cx="8146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Ευθεία γραμμή σύνδεσης 110">
            <a:extLst>
              <a:ext uri="{FF2B5EF4-FFF2-40B4-BE49-F238E27FC236}">
                <a16:creationId xmlns:a16="http://schemas.microsoft.com/office/drawing/2014/main" id="{414541A7-400F-6C46-9B5C-C7E228A3B974}"/>
              </a:ext>
            </a:extLst>
          </p:cNvPr>
          <p:cNvCxnSpPr/>
          <p:nvPr/>
        </p:nvCxnSpPr>
        <p:spPr>
          <a:xfrm>
            <a:off x="2509657" y="3739662"/>
            <a:ext cx="8199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Ευθεία γραμμή σύνδεσης 112">
            <a:extLst>
              <a:ext uri="{FF2B5EF4-FFF2-40B4-BE49-F238E27FC236}">
                <a16:creationId xmlns:a16="http://schemas.microsoft.com/office/drawing/2014/main" id="{7163B9CD-8C8F-AA42-BFD7-072C6EA2842B}"/>
              </a:ext>
            </a:extLst>
          </p:cNvPr>
          <p:cNvCxnSpPr/>
          <p:nvPr/>
        </p:nvCxnSpPr>
        <p:spPr>
          <a:xfrm>
            <a:off x="2546018" y="4232171"/>
            <a:ext cx="8302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Ευθεία γραμμή σύνδεσης 114">
            <a:extLst>
              <a:ext uri="{FF2B5EF4-FFF2-40B4-BE49-F238E27FC236}">
                <a16:creationId xmlns:a16="http://schemas.microsoft.com/office/drawing/2014/main" id="{804A7C23-EC00-0D47-9265-E382E26DAEB0}"/>
              </a:ext>
            </a:extLst>
          </p:cNvPr>
          <p:cNvCxnSpPr/>
          <p:nvPr/>
        </p:nvCxnSpPr>
        <p:spPr>
          <a:xfrm>
            <a:off x="2535298" y="4325955"/>
            <a:ext cx="8226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Ευθεία γραμμή σύνδεσης 116">
            <a:extLst>
              <a:ext uri="{FF2B5EF4-FFF2-40B4-BE49-F238E27FC236}">
                <a16:creationId xmlns:a16="http://schemas.microsoft.com/office/drawing/2014/main" id="{64B89D28-4003-934C-8644-235C29C62A79}"/>
              </a:ext>
            </a:extLst>
          </p:cNvPr>
          <p:cNvCxnSpPr/>
          <p:nvPr/>
        </p:nvCxnSpPr>
        <p:spPr>
          <a:xfrm>
            <a:off x="2546018" y="4865077"/>
            <a:ext cx="8195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7A63E185-FFBA-7F4E-B26D-4EF4957D593C}"/>
              </a:ext>
            </a:extLst>
          </p:cNvPr>
          <p:cNvCxnSpPr/>
          <p:nvPr/>
        </p:nvCxnSpPr>
        <p:spPr>
          <a:xfrm>
            <a:off x="2546018" y="5022684"/>
            <a:ext cx="81197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089331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369453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Ενώνω το Θ με το Ο</a:t>
            </a:r>
          </a:p>
          <a:p>
            <a:r>
              <a:rPr lang="el-GR" dirty="0"/>
              <a:t>Από το Θ φέρω την οριζόντια ΘΙ=3 εκ</a:t>
            </a:r>
          </a:p>
          <a:p>
            <a:r>
              <a:rPr lang="el-GR" dirty="0"/>
              <a:t>Από το Ι φέρω κάθετη μέχρι την ΖΖ1</a:t>
            </a:r>
          </a:p>
          <a:p>
            <a:r>
              <a:rPr lang="el-GR" dirty="0"/>
              <a:t>Ενώνω το Ι με το Ο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68" name="Ομάδα 67">
            <a:extLst>
              <a:ext uri="{FF2B5EF4-FFF2-40B4-BE49-F238E27FC236}">
                <a16:creationId xmlns:a16="http://schemas.microsoft.com/office/drawing/2014/main" id="{60DC0072-6A04-6648-90B9-2BB866CEFAEE}"/>
              </a:ext>
            </a:extLst>
          </p:cNvPr>
          <p:cNvGrpSpPr/>
          <p:nvPr/>
        </p:nvGrpSpPr>
        <p:grpSpPr>
          <a:xfrm>
            <a:off x="2523418" y="6005128"/>
            <a:ext cx="111960" cy="99720"/>
            <a:chOff x="2523418" y="6005128"/>
            <a:chExt cx="11196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14:cNvPr>
                <p14:cNvContentPartPr/>
                <p14:nvPr/>
              </p14:nvContentPartPr>
              <p14:xfrm>
                <a:off x="2523418" y="6006208"/>
                <a:ext cx="9000" cy="97200"/>
              </p14:xfrm>
            </p:contentPart>
          </mc:Choice>
          <mc:Fallback xmlns="">
            <p:pic>
              <p:nvPicPr>
                <p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519098" y="6001888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14:cNvPr>
                <p14:cNvContentPartPr/>
                <p14:nvPr/>
              </p14:nvContentPartPr>
              <p14:xfrm>
                <a:off x="2579938" y="6005128"/>
                <a:ext cx="1080" cy="79560"/>
              </p14:xfrm>
            </p:contentPart>
          </mc:Choice>
          <mc:Fallback xmlns="">
            <p:pic>
              <p:nvPicPr>
                <p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575618" y="6000808"/>
                  <a:ext cx="9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14:cNvPr>
                <p14:cNvContentPartPr/>
                <p14:nvPr/>
              </p14:nvContentPartPr>
              <p14:xfrm>
                <a:off x="2535298" y="6057688"/>
                <a:ext cx="50760" cy="180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30978" y="6053368"/>
                  <a:ext cx="59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14:cNvPr>
                <p14:cNvContentPartPr/>
                <p14:nvPr/>
              </p14:nvContentPartPr>
              <p14:xfrm>
                <a:off x="2631058" y="6046168"/>
                <a:ext cx="4320" cy="5868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626738" y="6041848"/>
                  <a:ext cx="12960" cy="673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0" name="Ευθεία γραμμή σύνδεσης 69">
            <a:extLst>
              <a:ext uri="{FF2B5EF4-FFF2-40B4-BE49-F238E27FC236}">
                <a16:creationId xmlns:a16="http://schemas.microsoft.com/office/drawing/2014/main" id="{B6D7A29C-1E5A-644F-A2B6-C695E8F942D7}"/>
              </a:ext>
            </a:extLst>
          </p:cNvPr>
          <p:cNvCxnSpPr/>
          <p:nvPr/>
        </p:nvCxnSpPr>
        <p:spPr>
          <a:xfrm>
            <a:off x="3508738" y="2897312"/>
            <a:ext cx="6867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Ομάδα 72">
            <a:extLst>
              <a:ext uri="{FF2B5EF4-FFF2-40B4-BE49-F238E27FC236}">
                <a16:creationId xmlns:a16="http://schemas.microsoft.com/office/drawing/2014/main" id="{A34A25B1-E00F-7F4C-840F-AF29EA6AAB8F}"/>
              </a:ext>
            </a:extLst>
          </p:cNvPr>
          <p:cNvGrpSpPr/>
          <p:nvPr/>
        </p:nvGrpSpPr>
        <p:grpSpPr>
          <a:xfrm>
            <a:off x="4355915" y="2775219"/>
            <a:ext cx="100440" cy="161280"/>
            <a:chOff x="4355915" y="2775219"/>
            <a:chExt cx="10044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14:cNvPr>
                <p14:cNvContentPartPr/>
                <p14:nvPr/>
              </p14:nvContentPartPr>
              <p14:xfrm>
                <a:off x="4355915" y="2775219"/>
                <a:ext cx="7200" cy="161280"/>
              </p14:xfrm>
            </p:contentPart>
          </mc:Choice>
          <mc:Fallback xmlns="">
            <p:pic>
              <p:nvPicPr>
                <p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351595" y="2770909"/>
                  <a:ext cx="15840" cy="169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14:cNvPr>
                <p14:cNvContentPartPr/>
                <p14:nvPr/>
              </p14:nvContentPartPr>
              <p14:xfrm>
                <a:off x="4387595" y="2789259"/>
                <a:ext cx="68760" cy="114120"/>
              </p14:xfrm>
            </p:contentPart>
          </mc:Choice>
          <mc:Fallback xmlns="">
            <p:pic>
              <p:nvPicPr>
                <p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383275" y="2784939"/>
                  <a:ext cx="7740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14:cNvPr>
              <p14:cNvContentPartPr/>
              <p14:nvPr/>
            </p14:nvContentPartPr>
            <p14:xfrm>
              <a:off x="4182035" y="2891499"/>
              <a:ext cx="28080" cy="38520"/>
            </p14:xfrm>
          </p:contentPart>
        </mc:Choice>
        <mc:Fallback xmlns="">
          <p:pic>
            <p:nvPicPr>
              <p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77715" y="2887179"/>
                <a:ext cx="36720" cy="4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Ομάδα 82">
            <a:extLst>
              <a:ext uri="{FF2B5EF4-FFF2-40B4-BE49-F238E27FC236}">
                <a16:creationId xmlns:a16="http://schemas.microsoft.com/office/drawing/2014/main" id="{88C8D88E-D8E0-364A-847B-9DF4D1E77D58}"/>
              </a:ext>
            </a:extLst>
          </p:cNvPr>
          <p:cNvGrpSpPr/>
          <p:nvPr/>
        </p:nvGrpSpPr>
        <p:grpSpPr>
          <a:xfrm>
            <a:off x="7766195" y="1363299"/>
            <a:ext cx="1326240" cy="232200"/>
            <a:chOff x="7766195" y="1363299"/>
            <a:chExt cx="132624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14:cNvPr>
                <p14:cNvContentPartPr/>
                <p14:nvPr/>
              </p14:nvContentPartPr>
              <p14:xfrm>
                <a:off x="7766195" y="1415499"/>
                <a:ext cx="139320" cy="15192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761886" y="1411189"/>
                  <a:ext cx="147938" cy="160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14:cNvPr>
                <p14:cNvContentPartPr/>
                <p14:nvPr/>
              </p14:nvContentPartPr>
              <p14:xfrm>
                <a:off x="8013515" y="1438539"/>
                <a:ext cx="38880" cy="1569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9195" y="1434219"/>
                  <a:ext cx="47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14:cNvPr>
                <p14:cNvContentPartPr/>
                <p14:nvPr/>
              </p14:nvContentPartPr>
              <p14:xfrm>
                <a:off x="8023595" y="1466619"/>
                <a:ext cx="112680" cy="96120"/>
              </p14:xfrm>
            </p:contentPart>
          </mc:Choice>
          <mc:Fallback xmlns="">
            <p:pic>
              <p:nvPicPr>
                <p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019289" y="1462299"/>
                  <a:ext cx="121292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14:cNvPr>
                <p14:cNvContentPartPr/>
                <p14:nvPr/>
              </p14:nvContentPartPr>
              <p14:xfrm>
                <a:off x="8236715" y="1448259"/>
                <a:ext cx="127800" cy="20160"/>
              </p14:xfrm>
            </p:contentPart>
          </mc:Choice>
          <mc:Fallback xmlns="">
            <p:pic>
              <p:nvPicPr>
                <p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232395" y="1443939"/>
                  <a:ext cx="136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14:cNvPr>
                <p14:cNvContentPartPr/>
                <p14:nvPr/>
              </p14:nvContentPartPr>
              <p14:xfrm>
                <a:off x="8305835" y="1512339"/>
                <a:ext cx="102240" cy="5760"/>
              </p14:xfrm>
            </p:contentPart>
          </mc:Choice>
          <mc:Fallback xmlns="">
            <p:pic>
              <p:nvPicPr>
                <p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301515" y="1508019"/>
                  <a:ext cx="110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14:cNvPr>
                <p14:cNvContentPartPr/>
                <p14:nvPr/>
              </p14:nvContentPartPr>
              <p14:xfrm>
                <a:off x="8551715" y="1363299"/>
                <a:ext cx="159840" cy="20592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547395" y="1358987"/>
                  <a:ext cx="168480" cy="2145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14:cNvPr>
                <p14:cNvContentPartPr/>
                <p14:nvPr/>
              </p14:nvContentPartPr>
              <p14:xfrm>
                <a:off x="8785355" y="1456899"/>
                <a:ext cx="90360" cy="9360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781035" y="1452596"/>
                  <a:ext cx="99000" cy="1022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14:cNvPr>
                <p14:cNvContentPartPr/>
                <p14:nvPr/>
              </p14:nvContentPartPr>
              <p14:xfrm>
                <a:off x="8960315" y="1470579"/>
                <a:ext cx="132120" cy="10836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55995" y="1466259"/>
                  <a:ext cx="14076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14:cNvPr>
              <p14:cNvContentPartPr/>
              <p14:nvPr/>
            </p14:nvContentPartPr>
            <p14:xfrm>
              <a:off x="5757395" y="1942899"/>
              <a:ext cx="81360" cy="110520"/>
            </p14:xfrm>
          </p:contentPart>
        </mc:Choice>
        <mc:Fallback xmlns="">
          <p:pic>
            <p:nvPicPr>
              <p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53094" y="1938593"/>
                <a:ext cx="89962" cy="119132"/>
              </a:xfrm>
              <a:prstGeom prst="rect">
                <a:avLst/>
              </a:prstGeom>
            </p:spPr>
          </p:pic>
        </mc:Fallback>
      </mc:AlternateContent>
      <p:cxnSp>
        <p:nvCxnSpPr>
          <p:cNvPr id="86" name="Ευθεία γραμμή σύνδεσης 85">
            <a:extLst>
              <a:ext uri="{FF2B5EF4-FFF2-40B4-BE49-F238E27FC236}">
                <a16:creationId xmlns:a16="http://schemas.microsoft.com/office/drawing/2014/main" id="{7C9640CD-CE67-E944-B618-6D6BD265393F}"/>
              </a:ext>
            </a:extLst>
          </p:cNvPr>
          <p:cNvCxnSpPr/>
          <p:nvPr/>
        </p:nvCxnSpPr>
        <p:spPr>
          <a:xfrm>
            <a:off x="4182035" y="2691409"/>
            <a:ext cx="0" cy="238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Γραφή 68">
                <a:extLst>
                  <a:ext uri="{FF2B5EF4-FFF2-40B4-BE49-F238E27FC236}">
                    <a16:creationId xmlns:a16="http://schemas.microsoft.com/office/drawing/2014/main" id="{9F11AFC8-8806-D24B-BEF9-509B5B8DDD02}"/>
                  </a:ext>
                </a:extLst>
              </p14:cNvPr>
              <p14:cNvContentPartPr/>
              <p14:nvPr/>
            </p14:nvContentPartPr>
            <p14:xfrm>
              <a:off x="4186715" y="2684499"/>
              <a:ext cx="34920" cy="33480"/>
            </p14:xfrm>
          </p:contentPart>
        </mc:Choice>
        <mc:Fallback xmlns="">
          <p:pic>
            <p:nvPicPr>
              <p:cNvPr id="69" name="Γραφή 68">
                <a:extLst>
                  <a:ext uri="{FF2B5EF4-FFF2-40B4-BE49-F238E27FC236}">
                    <a16:creationId xmlns:a16="http://schemas.microsoft.com/office/drawing/2014/main" id="{9F11AFC8-8806-D24B-BEF9-509B5B8DDD0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82395" y="2680179"/>
                <a:ext cx="43560" cy="42120"/>
              </a:xfrm>
              <a:prstGeom prst="rect">
                <a:avLst/>
              </a:prstGeom>
            </p:spPr>
          </p:pic>
        </mc:Fallback>
      </mc:AlternateContent>
      <p:grpSp>
        <p:nvGrpSpPr>
          <p:cNvPr id="89" name="Ομάδα 88">
            <a:extLst>
              <a:ext uri="{FF2B5EF4-FFF2-40B4-BE49-F238E27FC236}">
                <a16:creationId xmlns:a16="http://schemas.microsoft.com/office/drawing/2014/main" id="{9AB8F648-0B2F-C54D-8B6D-E5C8BC752F97}"/>
              </a:ext>
            </a:extLst>
          </p:cNvPr>
          <p:cNvGrpSpPr/>
          <p:nvPr/>
        </p:nvGrpSpPr>
        <p:grpSpPr>
          <a:xfrm>
            <a:off x="4257635" y="2528259"/>
            <a:ext cx="114840" cy="101520"/>
            <a:chOff x="4257635" y="2528259"/>
            <a:chExt cx="114840" cy="10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85" name="Γραφή 84">
                  <a:extLst>
                    <a:ext uri="{FF2B5EF4-FFF2-40B4-BE49-F238E27FC236}">
                      <a16:creationId xmlns:a16="http://schemas.microsoft.com/office/drawing/2014/main" id="{0B87F23A-28D2-0545-B24D-91310D070CCB}"/>
                    </a:ext>
                  </a:extLst>
                </p14:cNvPr>
                <p14:cNvContentPartPr/>
                <p14:nvPr/>
              </p14:nvContentPartPr>
              <p14:xfrm>
                <a:off x="4257635" y="2566059"/>
                <a:ext cx="4680" cy="63720"/>
              </p14:xfrm>
            </p:contentPart>
          </mc:Choice>
          <mc:Fallback xmlns="">
            <p:pic>
              <p:nvPicPr>
                <p:cNvPr id="85" name="Γραφή 84">
                  <a:extLst>
                    <a:ext uri="{FF2B5EF4-FFF2-40B4-BE49-F238E27FC236}">
                      <a16:creationId xmlns:a16="http://schemas.microsoft.com/office/drawing/2014/main" id="{0B87F23A-28D2-0545-B24D-91310D070CCB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253315" y="2561739"/>
                  <a:ext cx="13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72DB7F09-D94F-E841-8F82-D8C7241C3423}"/>
                    </a:ext>
                  </a:extLst>
                </p14:cNvPr>
                <p14:cNvContentPartPr/>
                <p14:nvPr/>
              </p14:nvContentPartPr>
              <p14:xfrm>
                <a:off x="4281035" y="2560299"/>
                <a:ext cx="55440" cy="4680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72DB7F09-D94F-E841-8F82-D8C7241C342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276715" y="2555979"/>
                  <a:ext cx="640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43B279F3-00CE-6B45-A784-0E418A4EFA7E}"/>
                    </a:ext>
                  </a:extLst>
                </p14:cNvPr>
                <p14:cNvContentPartPr/>
                <p14:nvPr/>
              </p14:nvContentPartPr>
              <p14:xfrm>
                <a:off x="4368875" y="2528259"/>
                <a:ext cx="3600" cy="6192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43B279F3-00CE-6B45-A784-0E418A4EFA7E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64555" y="2523939"/>
                  <a:ext cx="12240" cy="70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91" name="Ευθεία γραμμή σύνδεσης 90">
            <a:extLst>
              <a:ext uri="{FF2B5EF4-FFF2-40B4-BE49-F238E27FC236}">
                <a16:creationId xmlns:a16="http://schemas.microsoft.com/office/drawing/2014/main" id="{80A47FDE-83CA-4547-973D-C314ECBD6DEF}"/>
              </a:ext>
            </a:extLst>
          </p:cNvPr>
          <p:cNvCxnSpPr/>
          <p:nvPr/>
        </p:nvCxnSpPr>
        <p:spPr>
          <a:xfrm flipH="1">
            <a:off x="3420178" y="2675787"/>
            <a:ext cx="7618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Γραφή 89">
                <a:extLst>
                  <a:ext uri="{FF2B5EF4-FFF2-40B4-BE49-F238E27FC236}">
                    <a16:creationId xmlns:a16="http://schemas.microsoft.com/office/drawing/2014/main" id="{54E87A11-B790-3948-AE5C-43CD7186732E}"/>
                  </a:ext>
                </a:extLst>
              </p14:cNvPr>
              <p14:cNvContentPartPr/>
              <p14:nvPr/>
            </p14:nvContentPartPr>
            <p14:xfrm>
              <a:off x="3517475" y="2701779"/>
              <a:ext cx="660960" cy="193320"/>
            </p14:xfrm>
          </p:contentPart>
        </mc:Choice>
        <mc:Fallback xmlns="">
          <p:pic>
            <p:nvPicPr>
              <p:cNvPr id="90" name="Γραφή 89">
                <a:extLst>
                  <a:ext uri="{FF2B5EF4-FFF2-40B4-BE49-F238E27FC236}">
                    <a16:creationId xmlns:a16="http://schemas.microsoft.com/office/drawing/2014/main" id="{54E87A11-B790-3948-AE5C-43CD7186732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13155" y="2697459"/>
                <a:ext cx="669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AF6BE14C-60FF-0440-802D-13763C2A2BE9}"/>
                  </a:ext>
                </a:extLst>
              </p14:cNvPr>
              <p14:cNvContentPartPr/>
              <p14:nvPr/>
            </p14:nvContentPartPr>
            <p14:xfrm>
              <a:off x="2374835" y="2679099"/>
              <a:ext cx="953640" cy="2286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AF6BE14C-60FF-0440-802D-13763C2A2BE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70515" y="2674779"/>
                <a:ext cx="962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Γραφή 92">
                <a:extLst>
                  <a:ext uri="{FF2B5EF4-FFF2-40B4-BE49-F238E27FC236}">
                    <a16:creationId xmlns:a16="http://schemas.microsoft.com/office/drawing/2014/main" id="{EB596E1F-26D5-BE46-A871-6E5B03FEE7B2}"/>
                  </a:ext>
                </a:extLst>
              </p14:cNvPr>
              <p14:cNvContentPartPr/>
              <p14:nvPr/>
            </p14:nvContentPartPr>
            <p14:xfrm>
              <a:off x="3352235" y="2648859"/>
              <a:ext cx="842760" cy="44640"/>
            </p14:xfrm>
          </p:contentPart>
        </mc:Choice>
        <mc:Fallback xmlns="">
          <p:pic>
            <p:nvPicPr>
              <p:cNvPr id="93" name="Γραφή 92">
                <a:extLst>
                  <a:ext uri="{FF2B5EF4-FFF2-40B4-BE49-F238E27FC236}">
                    <a16:creationId xmlns:a16="http://schemas.microsoft.com/office/drawing/2014/main" id="{EB596E1F-26D5-BE46-A871-6E5B03FEE7B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47915" y="2644539"/>
                <a:ext cx="85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4" name="Γραφή 93">
                <a:extLst>
                  <a:ext uri="{FF2B5EF4-FFF2-40B4-BE49-F238E27FC236}">
                    <a16:creationId xmlns:a16="http://schemas.microsoft.com/office/drawing/2014/main" id="{6382B753-F0C0-0E4F-B1BB-E421686CEAF0}"/>
                  </a:ext>
                </a:extLst>
              </p14:cNvPr>
              <p14:cNvContentPartPr/>
              <p14:nvPr/>
            </p14:nvContentPartPr>
            <p14:xfrm>
              <a:off x="2401835" y="2897259"/>
              <a:ext cx="1164600" cy="48960"/>
            </p14:xfrm>
          </p:contentPart>
        </mc:Choice>
        <mc:Fallback xmlns="">
          <p:pic>
            <p:nvPicPr>
              <p:cNvPr id="94" name="Γραφή 93">
                <a:extLst>
                  <a:ext uri="{FF2B5EF4-FFF2-40B4-BE49-F238E27FC236}">
                    <a16:creationId xmlns:a16="http://schemas.microsoft.com/office/drawing/2014/main" id="{6382B753-F0C0-0E4F-B1BB-E421686CEAF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97515" y="2892939"/>
                <a:ext cx="1173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5" name="Γραφή 94">
                <a:extLst>
                  <a:ext uri="{FF2B5EF4-FFF2-40B4-BE49-F238E27FC236}">
                    <a16:creationId xmlns:a16="http://schemas.microsoft.com/office/drawing/2014/main" id="{5A42F5D4-5307-4240-9CF6-71CC1B9E9F2C}"/>
                  </a:ext>
                </a:extLst>
              </p14:cNvPr>
              <p14:cNvContentPartPr/>
              <p14:nvPr/>
            </p14:nvContentPartPr>
            <p14:xfrm>
              <a:off x="4084115" y="2705379"/>
              <a:ext cx="165240" cy="2382840"/>
            </p14:xfrm>
          </p:contentPart>
        </mc:Choice>
        <mc:Fallback xmlns="">
          <p:pic>
            <p:nvPicPr>
              <p:cNvPr id="95" name="Γραφή 94">
                <a:extLst>
                  <a:ext uri="{FF2B5EF4-FFF2-40B4-BE49-F238E27FC236}">
                    <a16:creationId xmlns:a16="http://schemas.microsoft.com/office/drawing/2014/main" id="{5A42F5D4-5307-4240-9CF6-71CC1B9E9F2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79795" y="2701059"/>
                <a:ext cx="173880" cy="239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Γραφή 97">
                <a:extLst>
                  <a:ext uri="{FF2B5EF4-FFF2-40B4-BE49-F238E27FC236}">
                    <a16:creationId xmlns:a16="http://schemas.microsoft.com/office/drawing/2014/main" id="{FA9393FA-1459-0748-BE34-2DC8BF35E66C}"/>
                  </a:ext>
                </a:extLst>
              </p14:cNvPr>
              <p14:cNvContentPartPr/>
              <p14:nvPr/>
            </p14:nvContentPartPr>
            <p14:xfrm>
              <a:off x="3459875" y="5025219"/>
              <a:ext cx="770400" cy="1216800"/>
            </p14:xfrm>
          </p:contentPart>
        </mc:Choice>
        <mc:Fallback xmlns="">
          <p:pic>
            <p:nvPicPr>
              <p:cNvPr id="98" name="Γραφή 97">
                <a:extLst>
                  <a:ext uri="{FF2B5EF4-FFF2-40B4-BE49-F238E27FC236}">
                    <a16:creationId xmlns:a16="http://schemas.microsoft.com/office/drawing/2014/main" id="{FA9393FA-1459-0748-BE34-2DC8BF35E66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55555" y="5020899"/>
                <a:ext cx="77904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9" name="Γραφή 98">
                <a:extLst>
                  <a:ext uri="{FF2B5EF4-FFF2-40B4-BE49-F238E27FC236}">
                    <a16:creationId xmlns:a16="http://schemas.microsoft.com/office/drawing/2014/main" id="{617A6150-131D-3D41-982A-E8EA61D38FCF}"/>
                  </a:ext>
                </a:extLst>
              </p14:cNvPr>
              <p14:cNvContentPartPr/>
              <p14:nvPr/>
            </p14:nvContentPartPr>
            <p14:xfrm>
              <a:off x="2447915" y="6144099"/>
              <a:ext cx="1135800" cy="81000"/>
            </p14:xfrm>
          </p:contentPart>
        </mc:Choice>
        <mc:Fallback xmlns="">
          <p:pic>
            <p:nvPicPr>
              <p:cNvPr id="99" name="Γραφή 98">
                <a:extLst>
                  <a:ext uri="{FF2B5EF4-FFF2-40B4-BE49-F238E27FC236}">
                    <a16:creationId xmlns:a16="http://schemas.microsoft.com/office/drawing/2014/main" id="{617A6150-131D-3D41-982A-E8EA61D38FC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443595" y="6139779"/>
                <a:ext cx="11444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Γραφή 95">
                <a:extLst>
                  <a:ext uri="{FF2B5EF4-FFF2-40B4-BE49-F238E27FC236}">
                    <a16:creationId xmlns:a16="http://schemas.microsoft.com/office/drawing/2014/main" id="{1C41EF2C-830D-6348-9108-7AFAEE11AB82}"/>
                  </a:ext>
                </a:extLst>
              </p14:cNvPr>
              <p14:cNvContentPartPr/>
              <p14:nvPr/>
            </p14:nvContentPartPr>
            <p14:xfrm>
              <a:off x="2508360" y="3107600"/>
              <a:ext cx="16200" cy="14400"/>
            </p14:xfrm>
          </p:contentPart>
        </mc:Choice>
        <mc:Fallback xmlns="">
          <p:pic>
            <p:nvPicPr>
              <p:cNvPr id="96" name="Γραφή 95">
                <a:extLst>
                  <a:ext uri="{FF2B5EF4-FFF2-40B4-BE49-F238E27FC236}">
                    <a16:creationId xmlns:a16="http://schemas.microsoft.com/office/drawing/2014/main" id="{1C41EF2C-830D-6348-9108-7AFAEE11AB8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04040" y="3103280"/>
                <a:ext cx="248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7" name="Γραφή 96">
                <a:extLst>
                  <a:ext uri="{FF2B5EF4-FFF2-40B4-BE49-F238E27FC236}">
                    <a16:creationId xmlns:a16="http://schemas.microsoft.com/office/drawing/2014/main" id="{9AFE0ED7-51E1-CB4E-8E18-116AB65325EE}"/>
                  </a:ext>
                </a:extLst>
              </p14:cNvPr>
              <p14:cNvContentPartPr/>
              <p14:nvPr/>
            </p14:nvContentPartPr>
            <p14:xfrm>
              <a:off x="3352560" y="3100760"/>
              <a:ext cx="24120" cy="10440"/>
            </p14:xfrm>
          </p:contentPart>
        </mc:Choice>
        <mc:Fallback xmlns="">
          <p:pic>
            <p:nvPicPr>
              <p:cNvPr id="97" name="Γραφή 96">
                <a:extLst>
                  <a:ext uri="{FF2B5EF4-FFF2-40B4-BE49-F238E27FC236}">
                    <a16:creationId xmlns:a16="http://schemas.microsoft.com/office/drawing/2014/main" id="{9AFE0ED7-51E1-CB4E-8E18-116AB65325E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48240" y="3096440"/>
                <a:ext cx="32760" cy="19080"/>
              </a:xfrm>
              <a:prstGeom prst="rect">
                <a:avLst/>
              </a:prstGeom>
            </p:spPr>
          </p:pic>
        </mc:Fallback>
      </mc:AlternateContent>
      <p:cxnSp>
        <p:nvCxnSpPr>
          <p:cNvPr id="101" name="Ευθεία γραμμή σύνδεσης 100">
            <a:extLst>
              <a:ext uri="{FF2B5EF4-FFF2-40B4-BE49-F238E27FC236}">
                <a16:creationId xmlns:a16="http://schemas.microsoft.com/office/drawing/2014/main" id="{F61BE3CA-103F-F345-A7F8-DCF74A33BB88}"/>
              </a:ext>
            </a:extLst>
          </p:cNvPr>
          <p:cNvCxnSpPr/>
          <p:nvPr/>
        </p:nvCxnSpPr>
        <p:spPr>
          <a:xfrm>
            <a:off x="2532418" y="3107600"/>
            <a:ext cx="81981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2E0D835F-EAFE-2341-9323-852CE2AD40C5}"/>
              </a:ext>
            </a:extLst>
          </p:cNvPr>
          <p:cNvCxnSpPr/>
          <p:nvPr/>
        </p:nvCxnSpPr>
        <p:spPr>
          <a:xfrm>
            <a:off x="2523418" y="3122000"/>
            <a:ext cx="56520" cy="302209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ACACEB-FBD6-5042-AB1C-C9FDBA3E0A7D}"/>
              </a:ext>
            </a:extLst>
          </p:cNvPr>
          <p:cNvCxnSpPr/>
          <p:nvPr/>
        </p:nvCxnSpPr>
        <p:spPr>
          <a:xfrm>
            <a:off x="3352235" y="3107600"/>
            <a:ext cx="67943" cy="30708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B61BA43F-57BB-A94E-9380-79184A1D0E64}"/>
              </a:ext>
            </a:extLst>
          </p:cNvPr>
          <p:cNvCxnSpPr/>
          <p:nvPr/>
        </p:nvCxnSpPr>
        <p:spPr>
          <a:xfrm>
            <a:off x="2523418" y="3505200"/>
            <a:ext cx="82881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06C8A0F9-4BA2-5E4F-8AFE-7B3BBF303986}"/>
              </a:ext>
            </a:extLst>
          </p:cNvPr>
          <p:cNvCxnSpPr/>
          <p:nvPr/>
        </p:nvCxnSpPr>
        <p:spPr>
          <a:xfrm>
            <a:off x="2532418" y="3627120"/>
            <a:ext cx="862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Ευθεία γραμμή σύνδεσης 110">
            <a:extLst>
              <a:ext uri="{FF2B5EF4-FFF2-40B4-BE49-F238E27FC236}">
                <a16:creationId xmlns:a16="http://schemas.microsoft.com/office/drawing/2014/main" id="{01CFA645-708B-B145-8D4E-722F422766CC}"/>
              </a:ext>
            </a:extLst>
          </p:cNvPr>
          <p:cNvCxnSpPr/>
          <p:nvPr/>
        </p:nvCxnSpPr>
        <p:spPr>
          <a:xfrm>
            <a:off x="2532418" y="4013200"/>
            <a:ext cx="8409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Ευθεία γραμμή σύνδεσης 112">
            <a:extLst>
              <a:ext uri="{FF2B5EF4-FFF2-40B4-BE49-F238E27FC236}">
                <a16:creationId xmlns:a16="http://schemas.microsoft.com/office/drawing/2014/main" id="{814B1E7E-1FC4-BF43-AC09-7AA2F2FCF9F4}"/>
              </a:ext>
            </a:extLst>
          </p:cNvPr>
          <p:cNvCxnSpPr/>
          <p:nvPr/>
        </p:nvCxnSpPr>
        <p:spPr>
          <a:xfrm>
            <a:off x="2532418" y="4135120"/>
            <a:ext cx="8409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Ευθεία γραμμή σύνδεσης 114">
            <a:extLst>
              <a:ext uri="{FF2B5EF4-FFF2-40B4-BE49-F238E27FC236}">
                <a16:creationId xmlns:a16="http://schemas.microsoft.com/office/drawing/2014/main" id="{91FEFD2E-E856-E046-AE55-5ED1FE8391B9}"/>
              </a:ext>
            </a:extLst>
          </p:cNvPr>
          <p:cNvCxnSpPr/>
          <p:nvPr/>
        </p:nvCxnSpPr>
        <p:spPr>
          <a:xfrm>
            <a:off x="2579938" y="4551680"/>
            <a:ext cx="77229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Ευθεία γραμμή σύνδεσης 116">
            <a:extLst>
              <a:ext uri="{FF2B5EF4-FFF2-40B4-BE49-F238E27FC236}">
                <a16:creationId xmlns:a16="http://schemas.microsoft.com/office/drawing/2014/main" id="{B4ED4799-A997-B24D-BD68-8F735DCF37C0}"/>
              </a:ext>
            </a:extLst>
          </p:cNvPr>
          <p:cNvCxnSpPr/>
          <p:nvPr/>
        </p:nvCxnSpPr>
        <p:spPr>
          <a:xfrm>
            <a:off x="2579938" y="4673600"/>
            <a:ext cx="7934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66F627A6-A77D-2741-82C0-34503B2F68A8}"/>
              </a:ext>
            </a:extLst>
          </p:cNvPr>
          <p:cNvCxnSpPr/>
          <p:nvPr/>
        </p:nvCxnSpPr>
        <p:spPr>
          <a:xfrm>
            <a:off x="2926080" y="3122000"/>
            <a:ext cx="71120" cy="30994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0" name="Γραφή 119">
                <a:extLst>
                  <a:ext uri="{FF2B5EF4-FFF2-40B4-BE49-F238E27FC236}">
                    <a16:creationId xmlns:a16="http://schemas.microsoft.com/office/drawing/2014/main" id="{5E21C60B-FB35-2F4B-9F07-235C1E80E800}"/>
                  </a:ext>
                </a:extLst>
              </p14:cNvPr>
              <p14:cNvContentPartPr/>
              <p14:nvPr/>
            </p14:nvContentPartPr>
            <p14:xfrm>
              <a:off x="2784480" y="5244560"/>
              <a:ext cx="14040" cy="23040"/>
            </p14:xfrm>
          </p:contentPart>
        </mc:Choice>
        <mc:Fallback xmlns="">
          <p:pic>
            <p:nvPicPr>
              <p:cNvPr id="120" name="Γραφή 119">
                <a:extLst>
                  <a:ext uri="{FF2B5EF4-FFF2-40B4-BE49-F238E27FC236}">
                    <a16:creationId xmlns:a16="http://schemas.microsoft.com/office/drawing/2014/main" id="{5E21C60B-FB35-2F4B-9F07-235C1E80E80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780160" y="5240240"/>
                <a:ext cx="22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1" name="Γραφή 120">
                <a:extLst>
                  <a:ext uri="{FF2B5EF4-FFF2-40B4-BE49-F238E27FC236}">
                    <a16:creationId xmlns:a16="http://schemas.microsoft.com/office/drawing/2014/main" id="{84ADE575-0201-B141-A403-72D9E532FE0E}"/>
                  </a:ext>
                </a:extLst>
              </p14:cNvPr>
              <p14:cNvContentPartPr/>
              <p14:nvPr/>
            </p14:nvContentPartPr>
            <p14:xfrm>
              <a:off x="3178680" y="5249960"/>
              <a:ext cx="8280" cy="7920"/>
            </p14:xfrm>
          </p:contentPart>
        </mc:Choice>
        <mc:Fallback xmlns="">
          <p:pic>
            <p:nvPicPr>
              <p:cNvPr id="121" name="Γραφή 120">
                <a:extLst>
                  <a:ext uri="{FF2B5EF4-FFF2-40B4-BE49-F238E27FC236}">
                    <a16:creationId xmlns:a16="http://schemas.microsoft.com/office/drawing/2014/main" id="{84ADE575-0201-B141-A403-72D9E532FE0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174360" y="5245640"/>
                <a:ext cx="16920" cy="16560"/>
              </a:xfrm>
              <a:prstGeom prst="rect">
                <a:avLst/>
              </a:prstGeom>
            </p:spPr>
          </p:pic>
        </mc:Fallback>
      </mc:AlternateContent>
      <p:cxnSp>
        <p:nvCxnSpPr>
          <p:cNvPr id="123" name="Ευθεία γραμμή σύνδεσης 122">
            <a:extLst>
              <a:ext uri="{FF2B5EF4-FFF2-40B4-BE49-F238E27FC236}">
                <a16:creationId xmlns:a16="http://schemas.microsoft.com/office/drawing/2014/main" id="{8E77DA86-C5A8-8549-A8D1-D588BFC96DDA}"/>
              </a:ext>
            </a:extLst>
          </p:cNvPr>
          <p:cNvCxnSpPr/>
          <p:nvPr/>
        </p:nvCxnSpPr>
        <p:spPr>
          <a:xfrm>
            <a:off x="2784480" y="5244560"/>
            <a:ext cx="394200" cy="133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E2468560-7DC4-5F4F-B499-7C2250E39DFC}"/>
              </a:ext>
            </a:extLst>
          </p:cNvPr>
          <p:cNvCxnSpPr/>
          <p:nvPr/>
        </p:nvCxnSpPr>
        <p:spPr>
          <a:xfrm>
            <a:off x="2784480" y="5244560"/>
            <a:ext cx="0" cy="9338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6FFF0D75-8C49-F74B-9D69-045FB04E9FF0}"/>
              </a:ext>
            </a:extLst>
          </p:cNvPr>
          <p:cNvCxnSpPr/>
          <p:nvPr/>
        </p:nvCxnSpPr>
        <p:spPr>
          <a:xfrm>
            <a:off x="3178680" y="5244560"/>
            <a:ext cx="8280" cy="9518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30" name="Γραφή 129">
                <a:extLst>
                  <a:ext uri="{FF2B5EF4-FFF2-40B4-BE49-F238E27FC236}">
                    <a16:creationId xmlns:a16="http://schemas.microsoft.com/office/drawing/2014/main" id="{D935D1F3-FB98-B441-A1F9-6B2A570323F7}"/>
                  </a:ext>
                </a:extLst>
              </p14:cNvPr>
              <p14:cNvContentPartPr/>
              <p14:nvPr/>
            </p14:nvContentPartPr>
            <p14:xfrm>
              <a:off x="3640200" y="3048800"/>
              <a:ext cx="28800" cy="15480"/>
            </p14:xfrm>
          </p:contentPart>
        </mc:Choice>
        <mc:Fallback xmlns="">
          <p:pic>
            <p:nvPicPr>
              <p:cNvPr id="130" name="Γραφή 129">
                <a:extLst>
                  <a:ext uri="{FF2B5EF4-FFF2-40B4-BE49-F238E27FC236}">
                    <a16:creationId xmlns:a16="http://schemas.microsoft.com/office/drawing/2014/main" id="{D935D1F3-FB98-B441-A1F9-6B2A570323F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635880" y="3044480"/>
                <a:ext cx="3744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B7BC16B9-D58B-1547-90FC-CE3F5624BA35}"/>
                  </a:ext>
                </a:extLst>
              </p14:cNvPr>
              <p14:cNvContentPartPr/>
              <p14:nvPr/>
            </p14:nvContentPartPr>
            <p14:xfrm>
              <a:off x="4083000" y="2870960"/>
              <a:ext cx="14760" cy="1980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B7BC16B9-D58B-1547-90FC-CE3F5624BA3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078680" y="2866640"/>
                <a:ext cx="23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2B83C1C0-5CE3-0C4B-BDCA-989C12716700}"/>
                  </a:ext>
                </a:extLst>
              </p14:cNvPr>
              <p14:cNvContentPartPr/>
              <p14:nvPr/>
            </p14:nvContentPartPr>
            <p14:xfrm>
              <a:off x="3666840" y="3070040"/>
              <a:ext cx="3240" cy="86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2B83C1C0-5CE3-0C4B-BDCA-989C1271670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662520" y="3065720"/>
                <a:ext cx="11880" cy="17280"/>
              </a:xfrm>
              <a:prstGeom prst="rect">
                <a:avLst/>
              </a:prstGeom>
            </p:spPr>
          </p:pic>
        </mc:Fallback>
      </mc:AlternateContent>
      <p:cxnSp>
        <p:nvCxnSpPr>
          <p:cNvPr id="134" name="Ευθεία γραμμή σύνδεσης 133">
            <a:extLst>
              <a:ext uri="{FF2B5EF4-FFF2-40B4-BE49-F238E27FC236}">
                <a16:creationId xmlns:a16="http://schemas.microsoft.com/office/drawing/2014/main" id="{BA745AA4-E6D0-494E-9088-D8BA7A477298}"/>
              </a:ext>
            </a:extLst>
          </p:cNvPr>
          <p:cNvCxnSpPr>
            <a:cxnSpLocks/>
            <a:endCxn id="4" idx="7"/>
          </p:cNvCxnSpPr>
          <p:nvPr/>
        </p:nvCxnSpPr>
        <p:spPr>
          <a:xfrm flipV="1">
            <a:off x="3640200" y="2129603"/>
            <a:ext cx="2323873" cy="9191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Ευθεία γραμμή σύνδεσης 137">
            <a:extLst>
              <a:ext uri="{FF2B5EF4-FFF2-40B4-BE49-F238E27FC236}">
                <a16:creationId xmlns:a16="http://schemas.microsoft.com/office/drawing/2014/main" id="{0BD6ED83-6A3D-624A-B889-A3367FF71B91}"/>
              </a:ext>
            </a:extLst>
          </p:cNvPr>
          <p:cNvCxnSpPr>
            <a:cxnSpLocks/>
          </p:cNvCxnSpPr>
          <p:nvPr/>
        </p:nvCxnSpPr>
        <p:spPr>
          <a:xfrm>
            <a:off x="3640200" y="3064280"/>
            <a:ext cx="26640" cy="2554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Ευθεία γραμμή σύνδεσης 141">
            <a:extLst>
              <a:ext uri="{FF2B5EF4-FFF2-40B4-BE49-F238E27FC236}">
                <a16:creationId xmlns:a16="http://schemas.microsoft.com/office/drawing/2014/main" id="{A16923C9-ED8E-894D-9B8A-3E242151FFA6}"/>
              </a:ext>
            </a:extLst>
          </p:cNvPr>
          <p:cNvCxnSpPr>
            <a:cxnSpLocks/>
          </p:cNvCxnSpPr>
          <p:nvPr/>
        </p:nvCxnSpPr>
        <p:spPr>
          <a:xfrm>
            <a:off x="4083000" y="2870960"/>
            <a:ext cx="14760" cy="20363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Ευθεία γραμμή σύνδεσης 143">
            <a:extLst>
              <a:ext uri="{FF2B5EF4-FFF2-40B4-BE49-F238E27FC236}">
                <a16:creationId xmlns:a16="http://schemas.microsoft.com/office/drawing/2014/main" id="{8A07ECA1-6328-7F43-BD39-43680466FC58}"/>
              </a:ext>
            </a:extLst>
          </p:cNvPr>
          <p:cNvCxnSpPr>
            <a:endCxn id="4" idx="2"/>
          </p:cNvCxnSpPr>
          <p:nvPr/>
        </p:nvCxnSpPr>
        <p:spPr>
          <a:xfrm flipV="1">
            <a:off x="3666840" y="2199503"/>
            <a:ext cx="2128479" cy="34189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46" name="Γραφή 145">
                <a:extLst>
                  <a:ext uri="{FF2B5EF4-FFF2-40B4-BE49-F238E27FC236}">
                    <a16:creationId xmlns:a16="http://schemas.microsoft.com/office/drawing/2014/main" id="{08190975-78FE-9C4E-9EE0-CB73702B04A7}"/>
                  </a:ext>
                </a:extLst>
              </p14:cNvPr>
              <p14:cNvContentPartPr/>
              <p14:nvPr/>
            </p14:nvContentPartPr>
            <p14:xfrm>
              <a:off x="3642720" y="3364520"/>
              <a:ext cx="15480" cy="19440"/>
            </p14:xfrm>
          </p:contentPart>
        </mc:Choice>
        <mc:Fallback xmlns="">
          <p:pic>
            <p:nvPicPr>
              <p:cNvPr id="146" name="Γραφή 145">
                <a:extLst>
                  <a:ext uri="{FF2B5EF4-FFF2-40B4-BE49-F238E27FC236}">
                    <a16:creationId xmlns:a16="http://schemas.microsoft.com/office/drawing/2014/main" id="{08190975-78FE-9C4E-9EE0-CB73702B04A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638400" y="3360200"/>
                <a:ext cx="2412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47" name="Γραφή 146">
                <a:extLst>
                  <a:ext uri="{FF2B5EF4-FFF2-40B4-BE49-F238E27FC236}">
                    <a16:creationId xmlns:a16="http://schemas.microsoft.com/office/drawing/2014/main" id="{75C5B144-14F8-BE42-B68A-00832EC634DF}"/>
                  </a:ext>
                </a:extLst>
              </p14:cNvPr>
              <p14:cNvContentPartPr/>
              <p14:nvPr/>
            </p14:nvContentPartPr>
            <p14:xfrm>
              <a:off x="3626520" y="3720920"/>
              <a:ext cx="34560" cy="28800"/>
            </p14:xfrm>
          </p:contentPart>
        </mc:Choice>
        <mc:Fallback xmlns="">
          <p:pic>
            <p:nvPicPr>
              <p:cNvPr id="147" name="Γραφή 146">
                <a:extLst>
                  <a:ext uri="{FF2B5EF4-FFF2-40B4-BE49-F238E27FC236}">
                    <a16:creationId xmlns:a16="http://schemas.microsoft.com/office/drawing/2014/main" id="{75C5B144-14F8-BE42-B68A-00832EC634D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22200" y="3716600"/>
                <a:ext cx="432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48" name="Γραφή 147">
                <a:extLst>
                  <a:ext uri="{FF2B5EF4-FFF2-40B4-BE49-F238E27FC236}">
                    <a16:creationId xmlns:a16="http://schemas.microsoft.com/office/drawing/2014/main" id="{6771CF00-D473-0E41-82FA-D48A00A07627}"/>
                  </a:ext>
                </a:extLst>
              </p14:cNvPr>
              <p14:cNvContentPartPr/>
              <p14:nvPr/>
            </p14:nvContentPartPr>
            <p14:xfrm>
              <a:off x="3645240" y="4056080"/>
              <a:ext cx="22680" cy="19440"/>
            </p14:xfrm>
          </p:contentPart>
        </mc:Choice>
        <mc:Fallback xmlns="">
          <p:pic>
            <p:nvPicPr>
              <p:cNvPr id="148" name="Γραφή 147">
                <a:extLst>
                  <a:ext uri="{FF2B5EF4-FFF2-40B4-BE49-F238E27FC236}">
                    <a16:creationId xmlns:a16="http://schemas.microsoft.com/office/drawing/2014/main" id="{6771CF00-D473-0E41-82FA-D48A00A0762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40920" y="4051760"/>
                <a:ext cx="3132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49" name="Γραφή 148">
                <a:extLst>
                  <a:ext uri="{FF2B5EF4-FFF2-40B4-BE49-F238E27FC236}">
                    <a16:creationId xmlns:a16="http://schemas.microsoft.com/office/drawing/2014/main" id="{A919C87B-D50A-F84F-8EAF-51F3B728550B}"/>
                  </a:ext>
                </a:extLst>
              </p14:cNvPr>
              <p14:cNvContentPartPr/>
              <p14:nvPr/>
            </p14:nvContentPartPr>
            <p14:xfrm>
              <a:off x="3651000" y="4431560"/>
              <a:ext cx="24840" cy="23760"/>
            </p14:xfrm>
          </p:contentPart>
        </mc:Choice>
        <mc:Fallback xmlns="">
          <p:pic>
            <p:nvPicPr>
              <p:cNvPr id="149" name="Γραφή 148">
                <a:extLst>
                  <a:ext uri="{FF2B5EF4-FFF2-40B4-BE49-F238E27FC236}">
                    <a16:creationId xmlns:a16="http://schemas.microsoft.com/office/drawing/2014/main" id="{A919C87B-D50A-F84F-8EAF-51F3B728550B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646680" y="4427240"/>
                <a:ext cx="33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50" name="Γραφή 149">
                <a:extLst>
                  <a:ext uri="{FF2B5EF4-FFF2-40B4-BE49-F238E27FC236}">
                    <a16:creationId xmlns:a16="http://schemas.microsoft.com/office/drawing/2014/main" id="{E2114245-C09B-364E-A318-4ED131FBAECA}"/>
                  </a:ext>
                </a:extLst>
              </p14:cNvPr>
              <p14:cNvContentPartPr/>
              <p14:nvPr/>
            </p14:nvContentPartPr>
            <p14:xfrm>
              <a:off x="3661440" y="4770680"/>
              <a:ext cx="13680" cy="28800"/>
            </p14:xfrm>
          </p:contentPart>
        </mc:Choice>
        <mc:Fallback xmlns="">
          <p:pic>
            <p:nvPicPr>
              <p:cNvPr id="150" name="Γραφή 149">
                <a:extLst>
                  <a:ext uri="{FF2B5EF4-FFF2-40B4-BE49-F238E27FC236}">
                    <a16:creationId xmlns:a16="http://schemas.microsoft.com/office/drawing/2014/main" id="{E2114245-C09B-364E-A318-4ED131FBAECA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657120" y="4766360"/>
                <a:ext cx="223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51" name="Γραφή 150">
                <a:extLst>
                  <a:ext uri="{FF2B5EF4-FFF2-40B4-BE49-F238E27FC236}">
                    <a16:creationId xmlns:a16="http://schemas.microsoft.com/office/drawing/2014/main" id="{9F31E8DC-AD83-8D4F-9630-23A3EFFE48E9}"/>
                  </a:ext>
                </a:extLst>
              </p14:cNvPr>
              <p14:cNvContentPartPr/>
              <p14:nvPr/>
            </p14:nvContentPartPr>
            <p14:xfrm>
              <a:off x="3636600" y="5120960"/>
              <a:ext cx="33840" cy="13680"/>
            </p14:xfrm>
          </p:contentPart>
        </mc:Choice>
        <mc:Fallback xmlns="">
          <p:pic>
            <p:nvPicPr>
              <p:cNvPr id="151" name="Γραφή 150">
                <a:extLst>
                  <a:ext uri="{FF2B5EF4-FFF2-40B4-BE49-F238E27FC236}">
                    <a16:creationId xmlns:a16="http://schemas.microsoft.com/office/drawing/2014/main" id="{9F31E8DC-AD83-8D4F-9630-23A3EFFE48E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632280" y="5116640"/>
                <a:ext cx="42480" cy="22320"/>
              </a:xfrm>
              <a:prstGeom prst="rect">
                <a:avLst/>
              </a:prstGeom>
            </p:spPr>
          </p:pic>
        </mc:Fallback>
      </mc:AlternateContent>
      <p:cxnSp>
        <p:nvCxnSpPr>
          <p:cNvPr id="153" name="Ευθεία γραμμή σύνδεσης 152">
            <a:extLst>
              <a:ext uri="{FF2B5EF4-FFF2-40B4-BE49-F238E27FC236}">
                <a16:creationId xmlns:a16="http://schemas.microsoft.com/office/drawing/2014/main" id="{2DB388F7-6B31-8E49-A831-9E872F34B69F}"/>
              </a:ext>
            </a:extLst>
          </p:cNvPr>
          <p:cNvCxnSpPr>
            <a:endCxn id="4" idx="3"/>
          </p:cNvCxnSpPr>
          <p:nvPr/>
        </p:nvCxnSpPr>
        <p:spPr>
          <a:xfrm flipV="1">
            <a:off x="3666840" y="2269403"/>
            <a:ext cx="2157433" cy="10951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Ευθεία γραμμή σύνδεσης 154">
            <a:extLst>
              <a:ext uri="{FF2B5EF4-FFF2-40B4-BE49-F238E27FC236}">
                <a16:creationId xmlns:a16="http://schemas.microsoft.com/office/drawing/2014/main" id="{80665C75-9A18-524A-A246-82A19098D833}"/>
              </a:ext>
            </a:extLst>
          </p:cNvPr>
          <p:cNvCxnSpPr>
            <a:endCxn id="4" idx="3"/>
          </p:cNvCxnSpPr>
          <p:nvPr/>
        </p:nvCxnSpPr>
        <p:spPr>
          <a:xfrm flipV="1">
            <a:off x="3645240" y="2269403"/>
            <a:ext cx="2179033" cy="14515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Ευθεία γραμμή σύνδεσης 156">
            <a:extLst>
              <a:ext uri="{FF2B5EF4-FFF2-40B4-BE49-F238E27FC236}">
                <a16:creationId xmlns:a16="http://schemas.microsoft.com/office/drawing/2014/main" id="{CB277FB1-D97E-EC46-9EBD-DA131111AD32}"/>
              </a:ext>
            </a:extLst>
          </p:cNvPr>
          <p:cNvCxnSpPr>
            <a:endCxn id="4" idx="2"/>
          </p:cNvCxnSpPr>
          <p:nvPr/>
        </p:nvCxnSpPr>
        <p:spPr>
          <a:xfrm flipV="1">
            <a:off x="3645240" y="2199503"/>
            <a:ext cx="2150079" cy="18565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Ευθεία γραμμή σύνδεσης 158">
            <a:extLst>
              <a:ext uri="{FF2B5EF4-FFF2-40B4-BE49-F238E27FC236}">
                <a16:creationId xmlns:a16="http://schemas.microsoft.com/office/drawing/2014/main" id="{803ABF80-7D26-F747-B1A7-A460E84D92A3}"/>
              </a:ext>
            </a:extLst>
          </p:cNvPr>
          <p:cNvCxnSpPr>
            <a:endCxn id="4" idx="3"/>
          </p:cNvCxnSpPr>
          <p:nvPr/>
        </p:nvCxnSpPr>
        <p:spPr>
          <a:xfrm flipV="1">
            <a:off x="3658200" y="2269403"/>
            <a:ext cx="2166073" cy="21621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Ευθεία γραμμή σύνδεσης 160">
            <a:extLst>
              <a:ext uri="{FF2B5EF4-FFF2-40B4-BE49-F238E27FC236}">
                <a16:creationId xmlns:a16="http://schemas.microsoft.com/office/drawing/2014/main" id="{30973458-9892-614F-BDD2-773D9C5F4DE1}"/>
              </a:ext>
            </a:extLst>
          </p:cNvPr>
          <p:cNvCxnSpPr>
            <a:endCxn id="4" idx="1"/>
          </p:cNvCxnSpPr>
          <p:nvPr/>
        </p:nvCxnSpPr>
        <p:spPr>
          <a:xfrm flipV="1">
            <a:off x="3645240" y="2129603"/>
            <a:ext cx="2179033" cy="26410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Ευθεία γραμμή σύνδεσης 162">
            <a:extLst>
              <a:ext uri="{FF2B5EF4-FFF2-40B4-BE49-F238E27FC236}">
                <a16:creationId xmlns:a16="http://schemas.microsoft.com/office/drawing/2014/main" id="{4BA5FB2F-4623-5449-8677-2D0487960A74}"/>
              </a:ext>
            </a:extLst>
          </p:cNvPr>
          <p:cNvCxnSpPr>
            <a:endCxn id="4" idx="3"/>
          </p:cNvCxnSpPr>
          <p:nvPr/>
        </p:nvCxnSpPr>
        <p:spPr>
          <a:xfrm flipV="1">
            <a:off x="3658200" y="2269403"/>
            <a:ext cx="2166073" cy="28515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659522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369453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Ενώνω το Θ με το Ο</a:t>
            </a:r>
          </a:p>
          <a:p>
            <a:r>
              <a:rPr lang="el-GR" dirty="0"/>
              <a:t>Από το Θ φέρω την οριζόντια ΘΙ=3 εκ</a:t>
            </a:r>
          </a:p>
          <a:p>
            <a:r>
              <a:rPr lang="el-GR" dirty="0"/>
              <a:t>Από το Ι φέρω κάθετη μέχρι την ΖΖ1</a:t>
            </a:r>
          </a:p>
          <a:p>
            <a:r>
              <a:rPr lang="el-GR" dirty="0"/>
              <a:t>Ενώνω το Ι με το Ο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68" name="Ομάδα 67">
            <a:extLst>
              <a:ext uri="{FF2B5EF4-FFF2-40B4-BE49-F238E27FC236}">
                <a16:creationId xmlns:a16="http://schemas.microsoft.com/office/drawing/2014/main" id="{60DC0072-6A04-6648-90B9-2BB866CEFAEE}"/>
              </a:ext>
            </a:extLst>
          </p:cNvPr>
          <p:cNvGrpSpPr/>
          <p:nvPr/>
        </p:nvGrpSpPr>
        <p:grpSpPr>
          <a:xfrm>
            <a:off x="2523418" y="6005128"/>
            <a:ext cx="111960" cy="99720"/>
            <a:chOff x="2523418" y="6005128"/>
            <a:chExt cx="11196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14:cNvPr>
                <p14:cNvContentPartPr/>
                <p14:nvPr/>
              </p14:nvContentPartPr>
              <p14:xfrm>
                <a:off x="2523418" y="6006208"/>
                <a:ext cx="9000" cy="97200"/>
              </p14:xfrm>
            </p:contentPart>
          </mc:Choice>
          <mc:Fallback xmlns="">
            <p:pic>
              <p:nvPicPr>
                <p:cNvPr id="51" name="Γραφή 50">
                  <a:extLst>
                    <a:ext uri="{FF2B5EF4-FFF2-40B4-BE49-F238E27FC236}">
                      <a16:creationId xmlns:a16="http://schemas.microsoft.com/office/drawing/2014/main" id="{04AD6C0D-1BE9-E541-B395-886B26DFF3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519098" y="6001888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14:cNvPr>
                <p14:cNvContentPartPr/>
                <p14:nvPr/>
              </p14:nvContentPartPr>
              <p14:xfrm>
                <a:off x="2579938" y="6005128"/>
                <a:ext cx="1080" cy="79560"/>
              </p14:xfrm>
            </p:contentPart>
          </mc:Choice>
          <mc:Fallback xmlns="">
            <p:pic>
              <p:nvPicPr>
                <p:cNvPr id="55" name="Γραφή 54">
                  <a:extLst>
                    <a:ext uri="{FF2B5EF4-FFF2-40B4-BE49-F238E27FC236}">
                      <a16:creationId xmlns:a16="http://schemas.microsoft.com/office/drawing/2014/main" id="{C5A53C69-827A-2941-B562-8E3DFECE620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575618" y="6000808"/>
                  <a:ext cx="9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14:cNvPr>
                <p14:cNvContentPartPr/>
                <p14:nvPr/>
              </p14:nvContentPartPr>
              <p14:xfrm>
                <a:off x="2535298" y="6057688"/>
                <a:ext cx="50760" cy="180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C2D8FD52-4DD3-5845-93E2-9C3C5CC5078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30978" y="6053368"/>
                  <a:ext cx="59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14:cNvPr>
                <p14:cNvContentPartPr/>
                <p14:nvPr/>
              </p14:nvContentPartPr>
              <p14:xfrm>
                <a:off x="2631058" y="6046168"/>
                <a:ext cx="4320" cy="5868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053B4DA9-FF80-CD47-876F-019138EFDB8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626738" y="6041848"/>
                  <a:ext cx="12960" cy="673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0" name="Ευθεία γραμμή σύνδεσης 69">
            <a:extLst>
              <a:ext uri="{FF2B5EF4-FFF2-40B4-BE49-F238E27FC236}">
                <a16:creationId xmlns:a16="http://schemas.microsoft.com/office/drawing/2014/main" id="{B6D7A29C-1E5A-644F-A2B6-C695E8F942D7}"/>
              </a:ext>
            </a:extLst>
          </p:cNvPr>
          <p:cNvCxnSpPr/>
          <p:nvPr/>
        </p:nvCxnSpPr>
        <p:spPr>
          <a:xfrm>
            <a:off x="3508738" y="2897312"/>
            <a:ext cx="6867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Ομάδα 72">
            <a:extLst>
              <a:ext uri="{FF2B5EF4-FFF2-40B4-BE49-F238E27FC236}">
                <a16:creationId xmlns:a16="http://schemas.microsoft.com/office/drawing/2014/main" id="{A34A25B1-E00F-7F4C-840F-AF29EA6AAB8F}"/>
              </a:ext>
            </a:extLst>
          </p:cNvPr>
          <p:cNvGrpSpPr/>
          <p:nvPr/>
        </p:nvGrpSpPr>
        <p:grpSpPr>
          <a:xfrm>
            <a:off x="4355915" y="2775219"/>
            <a:ext cx="100440" cy="161280"/>
            <a:chOff x="4355915" y="2775219"/>
            <a:chExt cx="10044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14:cNvPr>
                <p14:cNvContentPartPr/>
                <p14:nvPr/>
              </p14:nvContentPartPr>
              <p14:xfrm>
                <a:off x="4355915" y="2775219"/>
                <a:ext cx="7200" cy="161280"/>
              </p14:xfrm>
            </p:contentPart>
          </mc:Choice>
          <mc:Fallback xmlns="">
            <p:pic>
              <p:nvPicPr>
                <p:cNvPr id="71" name="Γραφή 70">
                  <a:extLst>
                    <a:ext uri="{FF2B5EF4-FFF2-40B4-BE49-F238E27FC236}">
                      <a16:creationId xmlns:a16="http://schemas.microsoft.com/office/drawing/2014/main" id="{35668A97-ED40-E747-A860-195C43A72E6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351595" y="2770909"/>
                  <a:ext cx="15840" cy="169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14:cNvPr>
                <p14:cNvContentPartPr/>
                <p14:nvPr/>
              </p14:nvContentPartPr>
              <p14:xfrm>
                <a:off x="4387595" y="2789259"/>
                <a:ext cx="68760" cy="114120"/>
              </p14:xfrm>
            </p:contentPart>
          </mc:Choice>
          <mc:Fallback xmlns="">
            <p:pic>
              <p:nvPicPr>
                <p:cNvPr id="72" name="Γραφή 71">
                  <a:extLst>
                    <a:ext uri="{FF2B5EF4-FFF2-40B4-BE49-F238E27FC236}">
                      <a16:creationId xmlns:a16="http://schemas.microsoft.com/office/drawing/2014/main" id="{169C0447-15C5-6847-AF5C-08A96472DD5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383275" y="2784939"/>
                  <a:ext cx="7740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14:cNvPr>
              <p14:cNvContentPartPr/>
              <p14:nvPr/>
            </p14:nvContentPartPr>
            <p14:xfrm>
              <a:off x="4182035" y="2891499"/>
              <a:ext cx="28080" cy="38520"/>
            </p14:xfrm>
          </p:contentPart>
        </mc:Choice>
        <mc:Fallback xmlns="">
          <p:pic>
            <p:nvPicPr>
              <p:cNvPr id="74" name="Γραφή 73">
                <a:extLst>
                  <a:ext uri="{FF2B5EF4-FFF2-40B4-BE49-F238E27FC236}">
                    <a16:creationId xmlns:a16="http://schemas.microsoft.com/office/drawing/2014/main" id="{8AE79128-1625-B442-BE97-AF7CF7CB68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77715" y="2887179"/>
                <a:ext cx="36720" cy="4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Ομάδα 82">
            <a:extLst>
              <a:ext uri="{FF2B5EF4-FFF2-40B4-BE49-F238E27FC236}">
                <a16:creationId xmlns:a16="http://schemas.microsoft.com/office/drawing/2014/main" id="{88C8D88E-D8E0-364A-847B-9DF4D1E77D58}"/>
              </a:ext>
            </a:extLst>
          </p:cNvPr>
          <p:cNvGrpSpPr/>
          <p:nvPr/>
        </p:nvGrpSpPr>
        <p:grpSpPr>
          <a:xfrm>
            <a:off x="7766195" y="1363299"/>
            <a:ext cx="1326240" cy="232200"/>
            <a:chOff x="7766195" y="1363299"/>
            <a:chExt cx="132624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14:cNvPr>
                <p14:cNvContentPartPr/>
                <p14:nvPr/>
              </p14:nvContentPartPr>
              <p14:xfrm>
                <a:off x="7766195" y="1415499"/>
                <a:ext cx="139320" cy="15192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904FF5CA-0FEC-A140-A4A9-02A4AC5E5FA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761886" y="1411189"/>
                  <a:ext cx="147938" cy="160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14:cNvPr>
                <p14:cNvContentPartPr/>
                <p14:nvPr/>
              </p14:nvContentPartPr>
              <p14:xfrm>
                <a:off x="8013515" y="1438539"/>
                <a:ext cx="38880" cy="1569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E63305A4-7C5F-2444-A7A4-9EC6731C425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9195" y="1434219"/>
                  <a:ext cx="47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14:cNvPr>
                <p14:cNvContentPartPr/>
                <p14:nvPr/>
              </p14:nvContentPartPr>
              <p14:xfrm>
                <a:off x="8023595" y="1466619"/>
                <a:ext cx="112680" cy="96120"/>
              </p14:xfrm>
            </p:contentPart>
          </mc:Choice>
          <mc:Fallback xmlns="">
            <p:pic>
              <p:nvPicPr>
                <p:cNvPr id="77" name="Γραφή 76">
                  <a:extLst>
                    <a:ext uri="{FF2B5EF4-FFF2-40B4-BE49-F238E27FC236}">
                      <a16:creationId xmlns:a16="http://schemas.microsoft.com/office/drawing/2014/main" id="{F5CCD53C-9CD3-B24C-A370-7D6E529A88B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019289" y="1462299"/>
                  <a:ext cx="121292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14:cNvPr>
                <p14:cNvContentPartPr/>
                <p14:nvPr/>
              </p14:nvContentPartPr>
              <p14:xfrm>
                <a:off x="8236715" y="1448259"/>
                <a:ext cx="127800" cy="20160"/>
              </p14:xfrm>
            </p:contentPart>
          </mc:Choice>
          <mc:Fallback xmlns="">
            <p:pic>
              <p:nvPicPr>
                <p:cNvPr id="78" name="Γραφή 77">
                  <a:extLst>
                    <a:ext uri="{FF2B5EF4-FFF2-40B4-BE49-F238E27FC236}">
                      <a16:creationId xmlns:a16="http://schemas.microsoft.com/office/drawing/2014/main" id="{DC030BB6-8E95-674B-850D-823CE496136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232395" y="1443939"/>
                  <a:ext cx="136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14:cNvPr>
                <p14:cNvContentPartPr/>
                <p14:nvPr/>
              </p14:nvContentPartPr>
              <p14:xfrm>
                <a:off x="8305835" y="1512339"/>
                <a:ext cx="102240" cy="5760"/>
              </p14:xfrm>
            </p:contentPart>
          </mc:Choice>
          <mc:Fallback xmlns="">
            <p:pic>
              <p:nvPicPr>
                <p:cNvPr id="79" name="Γραφή 78">
                  <a:extLst>
                    <a:ext uri="{FF2B5EF4-FFF2-40B4-BE49-F238E27FC236}">
                      <a16:creationId xmlns:a16="http://schemas.microsoft.com/office/drawing/2014/main" id="{0F6FBCAB-29B6-304F-8044-7B9830C0007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301515" y="1508019"/>
                  <a:ext cx="110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14:cNvPr>
                <p14:cNvContentPartPr/>
                <p14:nvPr/>
              </p14:nvContentPartPr>
              <p14:xfrm>
                <a:off x="8551715" y="1363299"/>
                <a:ext cx="159840" cy="20592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C7CE3A04-3851-9F42-A2FC-4397A8AC994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547395" y="1358987"/>
                  <a:ext cx="168480" cy="2145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14:cNvPr>
                <p14:cNvContentPartPr/>
                <p14:nvPr/>
              </p14:nvContentPartPr>
              <p14:xfrm>
                <a:off x="8785355" y="1456899"/>
                <a:ext cx="90360" cy="9360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B34FFBB7-CF8F-1B46-848E-92F2FE932B6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781035" y="1452596"/>
                  <a:ext cx="99000" cy="1022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14:cNvPr>
                <p14:cNvContentPartPr/>
                <p14:nvPr/>
              </p14:nvContentPartPr>
              <p14:xfrm>
                <a:off x="8960315" y="1470579"/>
                <a:ext cx="132120" cy="10836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7F18859E-C4A5-B44B-9D51-8B1F5FE250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55995" y="1466259"/>
                  <a:ext cx="14076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14:cNvPr>
              <p14:cNvContentPartPr/>
              <p14:nvPr/>
            </p14:nvContentPartPr>
            <p14:xfrm>
              <a:off x="5757395" y="1942899"/>
              <a:ext cx="81360" cy="110520"/>
            </p14:xfrm>
          </p:contentPart>
        </mc:Choice>
        <mc:Fallback xmlns="">
          <p:pic>
            <p:nvPicPr>
              <p:cNvPr id="84" name="Γραφή 83">
                <a:extLst>
                  <a:ext uri="{FF2B5EF4-FFF2-40B4-BE49-F238E27FC236}">
                    <a16:creationId xmlns:a16="http://schemas.microsoft.com/office/drawing/2014/main" id="{58C66773-FE46-294C-A6DE-E3124E1459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53094" y="1938593"/>
                <a:ext cx="89962" cy="119132"/>
              </a:xfrm>
              <a:prstGeom prst="rect">
                <a:avLst/>
              </a:prstGeom>
            </p:spPr>
          </p:pic>
        </mc:Fallback>
      </mc:AlternateContent>
      <p:cxnSp>
        <p:nvCxnSpPr>
          <p:cNvPr id="86" name="Ευθεία γραμμή σύνδεσης 85">
            <a:extLst>
              <a:ext uri="{FF2B5EF4-FFF2-40B4-BE49-F238E27FC236}">
                <a16:creationId xmlns:a16="http://schemas.microsoft.com/office/drawing/2014/main" id="{7C9640CD-CE67-E944-B618-6D6BD265393F}"/>
              </a:ext>
            </a:extLst>
          </p:cNvPr>
          <p:cNvCxnSpPr/>
          <p:nvPr/>
        </p:nvCxnSpPr>
        <p:spPr>
          <a:xfrm>
            <a:off x="4182035" y="2691409"/>
            <a:ext cx="0" cy="2386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Γραφή 68">
                <a:extLst>
                  <a:ext uri="{FF2B5EF4-FFF2-40B4-BE49-F238E27FC236}">
                    <a16:creationId xmlns:a16="http://schemas.microsoft.com/office/drawing/2014/main" id="{9F11AFC8-8806-D24B-BEF9-509B5B8DDD02}"/>
                  </a:ext>
                </a:extLst>
              </p14:cNvPr>
              <p14:cNvContentPartPr/>
              <p14:nvPr/>
            </p14:nvContentPartPr>
            <p14:xfrm>
              <a:off x="4186715" y="2684499"/>
              <a:ext cx="34920" cy="33480"/>
            </p14:xfrm>
          </p:contentPart>
        </mc:Choice>
        <mc:Fallback xmlns="">
          <p:pic>
            <p:nvPicPr>
              <p:cNvPr id="69" name="Γραφή 68">
                <a:extLst>
                  <a:ext uri="{FF2B5EF4-FFF2-40B4-BE49-F238E27FC236}">
                    <a16:creationId xmlns:a16="http://schemas.microsoft.com/office/drawing/2014/main" id="{9F11AFC8-8806-D24B-BEF9-509B5B8DDD0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82395" y="2680179"/>
                <a:ext cx="43560" cy="42120"/>
              </a:xfrm>
              <a:prstGeom prst="rect">
                <a:avLst/>
              </a:prstGeom>
            </p:spPr>
          </p:pic>
        </mc:Fallback>
      </mc:AlternateContent>
      <p:grpSp>
        <p:nvGrpSpPr>
          <p:cNvPr id="89" name="Ομάδα 88">
            <a:extLst>
              <a:ext uri="{FF2B5EF4-FFF2-40B4-BE49-F238E27FC236}">
                <a16:creationId xmlns:a16="http://schemas.microsoft.com/office/drawing/2014/main" id="{9AB8F648-0B2F-C54D-8B6D-E5C8BC752F97}"/>
              </a:ext>
            </a:extLst>
          </p:cNvPr>
          <p:cNvGrpSpPr/>
          <p:nvPr/>
        </p:nvGrpSpPr>
        <p:grpSpPr>
          <a:xfrm>
            <a:off x="4257635" y="2528259"/>
            <a:ext cx="114840" cy="101520"/>
            <a:chOff x="4257635" y="2528259"/>
            <a:chExt cx="114840" cy="10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85" name="Γραφή 84">
                  <a:extLst>
                    <a:ext uri="{FF2B5EF4-FFF2-40B4-BE49-F238E27FC236}">
                      <a16:creationId xmlns:a16="http://schemas.microsoft.com/office/drawing/2014/main" id="{0B87F23A-28D2-0545-B24D-91310D070CCB}"/>
                    </a:ext>
                  </a:extLst>
                </p14:cNvPr>
                <p14:cNvContentPartPr/>
                <p14:nvPr/>
              </p14:nvContentPartPr>
              <p14:xfrm>
                <a:off x="4257635" y="2566059"/>
                <a:ext cx="4680" cy="63720"/>
              </p14:xfrm>
            </p:contentPart>
          </mc:Choice>
          <mc:Fallback xmlns="">
            <p:pic>
              <p:nvPicPr>
                <p:cNvPr id="85" name="Γραφή 84">
                  <a:extLst>
                    <a:ext uri="{FF2B5EF4-FFF2-40B4-BE49-F238E27FC236}">
                      <a16:creationId xmlns:a16="http://schemas.microsoft.com/office/drawing/2014/main" id="{0B87F23A-28D2-0545-B24D-91310D070CCB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253315" y="2561714"/>
                  <a:ext cx="13320" cy="724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72DB7F09-D94F-E841-8F82-D8C7241C3423}"/>
                    </a:ext>
                  </a:extLst>
                </p14:cNvPr>
                <p14:cNvContentPartPr/>
                <p14:nvPr/>
              </p14:nvContentPartPr>
              <p14:xfrm>
                <a:off x="4281035" y="2560299"/>
                <a:ext cx="55440" cy="4680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72DB7F09-D94F-E841-8F82-D8C7241C342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276687" y="2555979"/>
                  <a:ext cx="64136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43B279F3-00CE-6B45-A784-0E418A4EFA7E}"/>
                    </a:ext>
                  </a:extLst>
                </p14:cNvPr>
                <p14:cNvContentPartPr/>
                <p14:nvPr/>
              </p14:nvContentPartPr>
              <p14:xfrm>
                <a:off x="4368875" y="2528259"/>
                <a:ext cx="3600" cy="6192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43B279F3-00CE-6B45-A784-0E418A4EFA7E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64555" y="2523939"/>
                  <a:ext cx="12240" cy="70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91" name="Ευθεία γραμμή σύνδεσης 90">
            <a:extLst>
              <a:ext uri="{FF2B5EF4-FFF2-40B4-BE49-F238E27FC236}">
                <a16:creationId xmlns:a16="http://schemas.microsoft.com/office/drawing/2014/main" id="{80A47FDE-83CA-4547-973D-C314ECBD6DEF}"/>
              </a:ext>
            </a:extLst>
          </p:cNvPr>
          <p:cNvCxnSpPr/>
          <p:nvPr/>
        </p:nvCxnSpPr>
        <p:spPr>
          <a:xfrm flipH="1">
            <a:off x="3420178" y="2675787"/>
            <a:ext cx="7618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Γραφή 89">
                <a:extLst>
                  <a:ext uri="{FF2B5EF4-FFF2-40B4-BE49-F238E27FC236}">
                    <a16:creationId xmlns:a16="http://schemas.microsoft.com/office/drawing/2014/main" id="{54E87A11-B790-3948-AE5C-43CD7186732E}"/>
                  </a:ext>
                </a:extLst>
              </p14:cNvPr>
              <p14:cNvContentPartPr/>
              <p14:nvPr/>
            </p14:nvContentPartPr>
            <p14:xfrm>
              <a:off x="3517475" y="2701779"/>
              <a:ext cx="660960" cy="193320"/>
            </p14:xfrm>
          </p:contentPart>
        </mc:Choice>
        <mc:Fallback xmlns="">
          <p:pic>
            <p:nvPicPr>
              <p:cNvPr id="90" name="Γραφή 89">
                <a:extLst>
                  <a:ext uri="{FF2B5EF4-FFF2-40B4-BE49-F238E27FC236}">
                    <a16:creationId xmlns:a16="http://schemas.microsoft.com/office/drawing/2014/main" id="{54E87A11-B790-3948-AE5C-43CD7186732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13155" y="2697467"/>
                <a:ext cx="669600" cy="2019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AF6BE14C-60FF-0440-802D-13763C2A2BE9}"/>
                  </a:ext>
                </a:extLst>
              </p14:cNvPr>
              <p14:cNvContentPartPr/>
              <p14:nvPr/>
            </p14:nvContentPartPr>
            <p14:xfrm>
              <a:off x="2374835" y="2679099"/>
              <a:ext cx="953640" cy="2286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AF6BE14C-60FF-0440-802D-13763C2A2BE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70517" y="2674779"/>
                <a:ext cx="962277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Γραφή 92">
                <a:extLst>
                  <a:ext uri="{FF2B5EF4-FFF2-40B4-BE49-F238E27FC236}">
                    <a16:creationId xmlns:a16="http://schemas.microsoft.com/office/drawing/2014/main" id="{EB596E1F-26D5-BE46-A871-6E5B03FEE7B2}"/>
                  </a:ext>
                </a:extLst>
              </p14:cNvPr>
              <p14:cNvContentPartPr/>
              <p14:nvPr/>
            </p14:nvContentPartPr>
            <p14:xfrm>
              <a:off x="3352235" y="2648859"/>
              <a:ext cx="842760" cy="44640"/>
            </p14:xfrm>
          </p:contentPart>
        </mc:Choice>
        <mc:Fallback xmlns="">
          <p:pic>
            <p:nvPicPr>
              <p:cNvPr id="93" name="Γραφή 92">
                <a:extLst>
                  <a:ext uri="{FF2B5EF4-FFF2-40B4-BE49-F238E27FC236}">
                    <a16:creationId xmlns:a16="http://schemas.microsoft.com/office/drawing/2014/main" id="{EB596E1F-26D5-BE46-A871-6E5B03FEE7B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47915" y="2644504"/>
                <a:ext cx="851400" cy="53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4" name="Γραφή 93">
                <a:extLst>
                  <a:ext uri="{FF2B5EF4-FFF2-40B4-BE49-F238E27FC236}">
                    <a16:creationId xmlns:a16="http://schemas.microsoft.com/office/drawing/2014/main" id="{6382B753-F0C0-0E4F-B1BB-E421686CEAF0}"/>
                  </a:ext>
                </a:extLst>
              </p14:cNvPr>
              <p14:cNvContentPartPr/>
              <p14:nvPr/>
            </p14:nvContentPartPr>
            <p14:xfrm>
              <a:off x="2401835" y="2897259"/>
              <a:ext cx="1164600" cy="48960"/>
            </p14:xfrm>
          </p:contentPart>
        </mc:Choice>
        <mc:Fallback xmlns="">
          <p:pic>
            <p:nvPicPr>
              <p:cNvPr id="94" name="Γραφή 93">
                <a:extLst>
                  <a:ext uri="{FF2B5EF4-FFF2-40B4-BE49-F238E27FC236}">
                    <a16:creationId xmlns:a16="http://schemas.microsoft.com/office/drawing/2014/main" id="{6382B753-F0C0-0E4F-B1BB-E421686CEAF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97515" y="2892939"/>
                <a:ext cx="1173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5" name="Γραφή 94">
                <a:extLst>
                  <a:ext uri="{FF2B5EF4-FFF2-40B4-BE49-F238E27FC236}">
                    <a16:creationId xmlns:a16="http://schemas.microsoft.com/office/drawing/2014/main" id="{5A42F5D4-5307-4240-9CF6-71CC1B9E9F2C}"/>
                  </a:ext>
                </a:extLst>
              </p14:cNvPr>
              <p14:cNvContentPartPr/>
              <p14:nvPr/>
            </p14:nvContentPartPr>
            <p14:xfrm>
              <a:off x="4084115" y="2705379"/>
              <a:ext cx="165240" cy="2382840"/>
            </p14:xfrm>
          </p:contentPart>
        </mc:Choice>
        <mc:Fallback xmlns="">
          <p:pic>
            <p:nvPicPr>
              <p:cNvPr id="95" name="Γραφή 94">
                <a:extLst>
                  <a:ext uri="{FF2B5EF4-FFF2-40B4-BE49-F238E27FC236}">
                    <a16:creationId xmlns:a16="http://schemas.microsoft.com/office/drawing/2014/main" id="{5A42F5D4-5307-4240-9CF6-71CC1B9E9F2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79795" y="2701059"/>
                <a:ext cx="173880" cy="239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Γραφή 97">
                <a:extLst>
                  <a:ext uri="{FF2B5EF4-FFF2-40B4-BE49-F238E27FC236}">
                    <a16:creationId xmlns:a16="http://schemas.microsoft.com/office/drawing/2014/main" id="{FA9393FA-1459-0748-BE34-2DC8BF35E66C}"/>
                  </a:ext>
                </a:extLst>
              </p14:cNvPr>
              <p14:cNvContentPartPr/>
              <p14:nvPr/>
            </p14:nvContentPartPr>
            <p14:xfrm>
              <a:off x="3459875" y="5025219"/>
              <a:ext cx="770400" cy="1216800"/>
            </p14:xfrm>
          </p:contentPart>
        </mc:Choice>
        <mc:Fallback xmlns="">
          <p:pic>
            <p:nvPicPr>
              <p:cNvPr id="98" name="Γραφή 97">
                <a:extLst>
                  <a:ext uri="{FF2B5EF4-FFF2-40B4-BE49-F238E27FC236}">
                    <a16:creationId xmlns:a16="http://schemas.microsoft.com/office/drawing/2014/main" id="{FA9393FA-1459-0748-BE34-2DC8BF35E66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455555" y="5020899"/>
                <a:ext cx="779040" cy="12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9" name="Γραφή 98">
                <a:extLst>
                  <a:ext uri="{FF2B5EF4-FFF2-40B4-BE49-F238E27FC236}">
                    <a16:creationId xmlns:a16="http://schemas.microsoft.com/office/drawing/2014/main" id="{617A6150-131D-3D41-982A-E8EA61D38FCF}"/>
                  </a:ext>
                </a:extLst>
              </p14:cNvPr>
              <p14:cNvContentPartPr/>
              <p14:nvPr/>
            </p14:nvContentPartPr>
            <p14:xfrm>
              <a:off x="2447915" y="6144099"/>
              <a:ext cx="1135800" cy="81000"/>
            </p14:xfrm>
          </p:contentPart>
        </mc:Choice>
        <mc:Fallback xmlns="">
          <p:pic>
            <p:nvPicPr>
              <p:cNvPr id="99" name="Γραφή 98">
                <a:extLst>
                  <a:ext uri="{FF2B5EF4-FFF2-40B4-BE49-F238E27FC236}">
                    <a16:creationId xmlns:a16="http://schemas.microsoft.com/office/drawing/2014/main" id="{617A6150-131D-3D41-982A-E8EA61D38FC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443595" y="6139798"/>
                <a:ext cx="1144440" cy="89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Γραφή 95">
                <a:extLst>
                  <a:ext uri="{FF2B5EF4-FFF2-40B4-BE49-F238E27FC236}">
                    <a16:creationId xmlns:a16="http://schemas.microsoft.com/office/drawing/2014/main" id="{1D2CC115-F80C-6442-A959-95588954EB95}"/>
                  </a:ext>
                </a:extLst>
              </p14:cNvPr>
              <p14:cNvContentPartPr/>
              <p14:nvPr/>
            </p14:nvContentPartPr>
            <p14:xfrm>
              <a:off x="2503424" y="3109617"/>
              <a:ext cx="21240" cy="30960"/>
            </p14:xfrm>
          </p:contentPart>
        </mc:Choice>
        <mc:Fallback xmlns="">
          <p:pic>
            <p:nvPicPr>
              <p:cNvPr id="96" name="Γραφή 95">
                <a:extLst>
                  <a:ext uri="{FF2B5EF4-FFF2-40B4-BE49-F238E27FC236}">
                    <a16:creationId xmlns:a16="http://schemas.microsoft.com/office/drawing/2014/main" id="{1D2CC115-F80C-6442-A959-95588954EB9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99104" y="3105297"/>
                <a:ext cx="298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7" name="Γραφή 96">
                <a:extLst>
                  <a:ext uri="{FF2B5EF4-FFF2-40B4-BE49-F238E27FC236}">
                    <a16:creationId xmlns:a16="http://schemas.microsoft.com/office/drawing/2014/main" id="{9B3EAB95-3C80-4C4A-BD91-250DA76E0370}"/>
                  </a:ext>
                </a:extLst>
              </p14:cNvPr>
              <p14:cNvContentPartPr/>
              <p14:nvPr/>
            </p14:nvContentPartPr>
            <p14:xfrm>
              <a:off x="3368504" y="3118977"/>
              <a:ext cx="17640" cy="15840"/>
            </p14:xfrm>
          </p:contentPart>
        </mc:Choice>
        <mc:Fallback xmlns="">
          <p:pic>
            <p:nvPicPr>
              <p:cNvPr id="97" name="Γραφή 96">
                <a:extLst>
                  <a:ext uri="{FF2B5EF4-FFF2-40B4-BE49-F238E27FC236}">
                    <a16:creationId xmlns:a16="http://schemas.microsoft.com/office/drawing/2014/main" id="{9B3EAB95-3C80-4C4A-BD91-250DA76E037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64184" y="3114657"/>
                <a:ext cx="26280" cy="24480"/>
              </a:xfrm>
              <a:prstGeom prst="rect">
                <a:avLst/>
              </a:prstGeom>
            </p:spPr>
          </p:pic>
        </mc:Fallback>
      </mc:AlternateContent>
      <p:cxnSp>
        <p:nvCxnSpPr>
          <p:cNvPr id="101" name="Ευθεία γραμμή σύνδεσης 100">
            <a:extLst>
              <a:ext uri="{FF2B5EF4-FFF2-40B4-BE49-F238E27FC236}">
                <a16:creationId xmlns:a16="http://schemas.microsoft.com/office/drawing/2014/main" id="{16F4F54C-D32C-E940-B37C-F35D7EA52AA7}"/>
              </a:ext>
            </a:extLst>
          </p:cNvPr>
          <p:cNvCxnSpPr/>
          <p:nvPr/>
        </p:nvCxnSpPr>
        <p:spPr>
          <a:xfrm>
            <a:off x="2523418" y="3109617"/>
            <a:ext cx="871920" cy="25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CD7D1B9D-2705-4248-A65B-1FBBC0316099}"/>
              </a:ext>
            </a:extLst>
          </p:cNvPr>
          <p:cNvCxnSpPr/>
          <p:nvPr/>
        </p:nvCxnSpPr>
        <p:spPr>
          <a:xfrm>
            <a:off x="2532418" y="3109617"/>
            <a:ext cx="47520" cy="30867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5E3A93E3-D3DE-3F4C-BC76-AB31EF82929A}"/>
              </a:ext>
            </a:extLst>
          </p:cNvPr>
          <p:cNvCxnSpPr/>
          <p:nvPr/>
        </p:nvCxnSpPr>
        <p:spPr>
          <a:xfrm>
            <a:off x="3368504" y="3134817"/>
            <a:ext cx="51674" cy="30092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5637B2A1-D167-8340-8918-524F50C83438}"/>
              </a:ext>
            </a:extLst>
          </p:cNvPr>
          <p:cNvCxnSpPr>
            <a:cxnSpLocks/>
          </p:cNvCxnSpPr>
          <p:nvPr/>
        </p:nvCxnSpPr>
        <p:spPr>
          <a:xfrm>
            <a:off x="2941983" y="3134817"/>
            <a:ext cx="0" cy="3043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Ευθεία γραμμή σύνδεσης 116">
            <a:extLst>
              <a:ext uri="{FF2B5EF4-FFF2-40B4-BE49-F238E27FC236}">
                <a16:creationId xmlns:a16="http://schemas.microsoft.com/office/drawing/2014/main" id="{41598690-A4B2-5841-A15C-0D3DDEA6A012}"/>
              </a:ext>
            </a:extLst>
          </p:cNvPr>
          <p:cNvCxnSpPr/>
          <p:nvPr/>
        </p:nvCxnSpPr>
        <p:spPr>
          <a:xfrm>
            <a:off x="2532418" y="3578087"/>
            <a:ext cx="7960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9A6E015B-1484-4343-A7BB-5A83436CD89D}"/>
              </a:ext>
            </a:extLst>
          </p:cNvPr>
          <p:cNvCxnSpPr/>
          <p:nvPr/>
        </p:nvCxnSpPr>
        <p:spPr>
          <a:xfrm>
            <a:off x="2532418" y="3684104"/>
            <a:ext cx="8537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Ευθεία γραμμή σύνδεσης 120">
            <a:extLst>
              <a:ext uri="{FF2B5EF4-FFF2-40B4-BE49-F238E27FC236}">
                <a16:creationId xmlns:a16="http://schemas.microsoft.com/office/drawing/2014/main" id="{AE4A7359-4F26-1544-A150-A974D5658817}"/>
              </a:ext>
            </a:extLst>
          </p:cNvPr>
          <p:cNvCxnSpPr/>
          <p:nvPr/>
        </p:nvCxnSpPr>
        <p:spPr>
          <a:xfrm>
            <a:off x="2579938" y="4147930"/>
            <a:ext cx="8154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Ευθεία γραμμή σύνδεσης 122">
            <a:extLst>
              <a:ext uri="{FF2B5EF4-FFF2-40B4-BE49-F238E27FC236}">
                <a16:creationId xmlns:a16="http://schemas.microsoft.com/office/drawing/2014/main" id="{C74827EE-E876-844F-80D0-AA4B35282ACF}"/>
              </a:ext>
            </a:extLst>
          </p:cNvPr>
          <p:cNvCxnSpPr/>
          <p:nvPr/>
        </p:nvCxnSpPr>
        <p:spPr>
          <a:xfrm>
            <a:off x="2579938" y="4280452"/>
            <a:ext cx="8062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0EA956EC-11CA-6246-8EBE-FB1EBEF3833D}"/>
              </a:ext>
            </a:extLst>
          </p:cNvPr>
          <p:cNvCxnSpPr/>
          <p:nvPr/>
        </p:nvCxnSpPr>
        <p:spPr>
          <a:xfrm>
            <a:off x="2579938" y="4770783"/>
            <a:ext cx="8062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5FEFF291-EE2E-C443-8BFE-8F291CF497D2}"/>
              </a:ext>
            </a:extLst>
          </p:cNvPr>
          <p:cNvCxnSpPr/>
          <p:nvPr/>
        </p:nvCxnSpPr>
        <p:spPr>
          <a:xfrm>
            <a:off x="2579938" y="4916557"/>
            <a:ext cx="8154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Ευθεία γραμμή σύνδεσης 128">
            <a:extLst>
              <a:ext uri="{FF2B5EF4-FFF2-40B4-BE49-F238E27FC236}">
                <a16:creationId xmlns:a16="http://schemas.microsoft.com/office/drawing/2014/main" id="{04C04258-6B2E-C842-AEF5-1021D8DDC16F}"/>
              </a:ext>
            </a:extLst>
          </p:cNvPr>
          <p:cNvCxnSpPr>
            <a:cxnSpLocks/>
          </p:cNvCxnSpPr>
          <p:nvPr/>
        </p:nvCxnSpPr>
        <p:spPr>
          <a:xfrm>
            <a:off x="2756452" y="5446643"/>
            <a:ext cx="0" cy="7497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Ευθεία γραμμή σύνδεσης 131">
            <a:extLst>
              <a:ext uri="{FF2B5EF4-FFF2-40B4-BE49-F238E27FC236}">
                <a16:creationId xmlns:a16="http://schemas.microsoft.com/office/drawing/2014/main" id="{828C977A-FE08-5F48-8F0B-1D0B3F742478}"/>
              </a:ext>
            </a:extLst>
          </p:cNvPr>
          <p:cNvCxnSpPr/>
          <p:nvPr/>
        </p:nvCxnSpPr>
        <p:spPr>
          <a:xfrm>
            <a:off x="2769704" y="5433391"/>
            <a:ext cx="3833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Ευθεία γραμμή σύνδεσης 133">
            <a:extLst>
              <a:ext uri="{FF2B5EF4-FFF2-40B4-BE49-F238E27FC236}">
                <a16:creationId xmlns:a16="http://schemas.microsoft.com/office/drawing/2014/main" id="{80CD0E93-591E-CF41-B3F1-3A9096DA98D2}"/>
              </a:ext>
            </a:extLst>
          </p:cNvPr>
          <p:cNvCxnSpPr/>
          <p:nvPr/>
        </p:nvCxnSpPr>
        <p:spPr>
          <a:xfrm>
            <a:off x="3180778" y="5446643"/>
            <a:ext cx="0" cy="71954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7721658A-4243-A840-968C-BE4A807C546A}"/>
                  </a:ext>
                </a:extLst>
              </p14:cNvPr>
              <p14:cNvContentPartPr/>
              <p14:nvPr/>
            </p14:nvContentPartPr>
            <p14:xfrm>
              <a:off x="4364984" y="-444303"/>
              <a:ext cx="1440" cy="216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7721658A-4243-A840-968C-BE4A807C546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60664" y="-448623"/>
                <a:ext cx="1008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CBF3B36E-3597-C547-8FC1-A65B4015CD5A}"/>
                  </a:ext>
                </a:extLst>
              </p14:cNvPr>
              <p14:cNvContentPartPr/>
              <p14:nvPr/>
            </p14:nvContentPartPr>
            <p14:xfrm>
              <a:off x="3644264" y="3120417"/>
              <a:ext cx="16560" cy="151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CBF3B36E-3597-C547-8FC1-A65B4015CD5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39944" y="3116097"/>
                <a:ext cx="252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Γραφή 136">
                <a:extLst>
                  <a:ext uri="{FF2B5EF4-FFF2-40B4-BE49-F238E27FC236}">
                    <a16:creationId xmlns:a16="http://schemas.microsoft.com/office/drawing/2014/main" id="{89CEB98E-926C-FB48-889D-AE9AD70CA0C1}"/>
                  </a:ext>
                </a:extLst>
              </p14:cNvPr>
              <p14:cNvContentPartPr/>
              <p14:nvPr/>
            </p14:nvContentPartPr>
            <p14:xfrm>
              <a:off x="4050344" y="2954457"/>
              <a:ext cx="26640" cy="42120"/>
            </p14:xfrm>
          </p:contentPart>
        </mc:Choice>
        <mc:Fallback xmlns="">
          <p:pic>
            <p:nvPicPr>
              <p:cNvPr id="137" name="Γραφή 136">
                <a:extLst>
                  <a:ext uri="{FF2B5EF4-FFF2-40B4-BE49-F238E27FC236}">
                    <a16:creationId xmlns:a16="http://schemas.microsoft.com/office/drawing/2014/main" id="{89CEB98E-926C-FB48-889D-AE9AD70CA0C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46024" y="2950137"/>
                <a:ext cx="352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Γραφή 137">
                <a:extLst>
                  <a:ext uri="{FF2B5EF4-FFF2-40B4-BE49-F238E27FC236}">
                    <a16:creationId xmlns:a16="http://schemas.microsoft.com/office/drawing/2014/main" id="{8D47741F-E17B-174D-B334-C06E111ACC6F}"/>
                  </a:ext>
                </a:extLst>
              </p14:cNvPr>
              <p14:cNvContentPartPr/>
              <p14:nvPr/>
            </p14:nvContentPartPr>
            <p14:xfrm>
              <a:off x="3647864" y="3079737"/>
              <a:ext cx="29160" cy="45000"/>
            </p14:xfrm>
          </p:contentPart>
        </mc:Choice>
        <mc:Fallback xmlns="">
          <p:pic>
            <p:nvPicPr>
              <p:cNvPr id="138" name="Γραφή 137">
                <a:extLst>
                  <a:ext uri="{FF2B5EF4-FFF2-40B4-BE49-F238E27FC236}">
                    <a16:creationId xmlns:a16="http://schemas.microsoft.com/office/drawing/2014/main" id="{8D47741F-E17B-174D-B334-C06E111ACC6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43544" y="3075417"/>
                <a:ext cx="378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Γραφή 138">
                <a:extLst>
                  <a:ext uri="{FF2B5EF4-FFF2-40B4-BE49-F238E27FC236}">
                    <a16:creationId xmlns:a16="http://schemas.microsoft.com/office/drawing/2014/main" id="{0C54857B-F929-0640-8D0E-7426781298FD}"/>
                  </a:ext>
                </a:extLst>
              </p14:cNvPr>
              <p14:cNvContentPartPr/>
              <p14:nvPr/>
            </p14:nvContentPartPr>
            <p14:xfrm>
              <a:off x="4049264" y="2954097"/>
              <a:ext cx="10080" cy="16920"/>
            </p14:xfrm>
          </p:contentPart>
        </mc:Choice>
        <mc:Fallback xmlns="">
          <p:pic>
            <p:nvPicPr>
              <p:cNvPr id="139" name="Γραφή 138">
                <a:extLst>
                  <a:ext uri="{FF2B5EF4-FFF2-40B4-BE49-F238E27FC236}">
                    <a16:creationId xmlns:a16="http://schemas.microsoft.com/office/drawing/2014/main" id="{0C54857B-F929-0640-8D0E-7426781298F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44944" y="2949777"/>
                <a:ext cx="18720" cy="25560"/>
              </a:xfrm>
              <a:prstGeom prst="rect">
                <a:avLst/>
              </a:prstGeom>
            </p:spPr>
          </p:pic>
        </mc:Fallback>
      </mc:AlternateContent>
      <p:cxnSp>
        <p:nvCxnSpPr>
          <p:cNvPr id="141" name="Ευθεία γραμμή σύνδεσης 140">
            <a:extLst>
              <a:ext uri="{FF2B5EF4-FFF2-40B4-BE49-F238E27FC236}">
                <a16:creationId xmlns:a16="http://schemas.microsoft.com/office/drawing/2014/main" id="{B47CDF5E-8E11-6041-9B10-47EB9AC40B7D}"/>
              </a:ext>
            </a:extLst>
          </p:cNvPr>
          <p:cNvCxnSpPr>
            <a:endCxn id="4" idx="2"/>
          </p:cNvCxnSpPr>
          <p:nvPr/>
        </p:nvCxnSpPr>
        <p:spPr>
          <a:xfrm flipV="1">
            <a:off x="3644264" y="2199503"/>
            <a:ext cx="2151055" cy="9101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Ευθεία γραμμή σύνδεσης 142">
            <a:extLst>
              <a:ext uri="{FF2B5EF4-FFF2-40B4-BE49-F238E27FC236}">
                <a16:creationId xmlns:a16="http://schemas.microsoft.com/office/drawing/2014/main" id="{34AB53F3-0821-6449-AC46-EBFEE19A55C4}"/>
              </a:ext>
            </a:extLst>
          </p:cNvPr>
          <p:cNvCxnSpPr/>
          <p:nvPr/>
        </p:nvCxnSpPr>
        <p:spPr>
          <a:xfrm>
            <a:off x="3644264" y="3134817"/>
            <a:ext cx="32760" cy="23118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Ευθεία γραμμή σύνδεσης 144">
            <a:extLst>
              <a:ext uri="{FF2B5EF4-FFF2-40B4-BE49-F238E27FC236}">
                <a16:creationId xmlns:a16="http://schemas.microsoft.com/office/drawing/2014/main" id="{255F3CFE-E799-374A-A44C-F73D346B57F2}"/>
              </a:ext>
            </a:extLst>
          </p:cNvPr>
          <p:cNvCxnSpPr>
            <a:endCxn id="4" idx="2"/>
          </p:cNvCxnSpPr>
          <p:nvPr/>
        </p:nvCxnSpPr>
        <p:spPr>
          <a:xfrm flipV="1">
            <a:off x="3742018" y="2199503"/>
            <a:ext cx="2053301" cy="32471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Ευθεία γραμμή σύνδεσης 146">
            <a:extLst>
              <a:ext uri="{FF2B5EF4-FFF2-40B4-BE49-F238E27FC236}">
                <a16:creationId xmlns:a16="http://schemas.microsoft.com/office/drawing/2014/main" id="{CE6AD0A1-24AB-EA4E-9E74-8D54C8013863}"/>
              </a:ext>
            </a:extLst>
          </p:cNvPr>
          <p:cNvCxnSpPr/>
          <p:nvPr/>
        </p:nvCxnSpPr>
        <p:spPr>
          <a:xfrm>
            <a:off x="4076984" y="2946219"/>
            <a:ext cx="7131" cy="19703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Ευθεία γραμμή σύνδεσης 148">
            <a:extLst>
              <a:ext uri="{FF2B5EF4-FFF2-40B4-BE49-F238E27FC236}">
                <a16:creationId xmlns:a16="http://schemas.microsoft.com/office/drawing/2014/main" id="{BF9CFB72-18BD-714E-8756-ADE8635132C1}"/>
              </a:ext>
            </a:extLst>
          </p:cNvPr>
          <p:cNvCxnSpPr>
            <a:endCxn id="4" idx="3"/>
          </p:cNvCxnSpPr>
          <p:nvPr/>
        </p:nvCxnSpPr>
        <p:spPr>
          <a:xfrm flipV="1">
            <a:off x="3644264" y="2269403"/>
            <a:ext cx="2180009" cy="10303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Ευθεία γραμμή σύνδεσης 150">
            <a:extLst>
              <a:ext uri="{FF2B5EF4-FFF2-40B4-BE49-F238E27FC236}">
                <a16:creationId xmlns:a16="http://schemas.microsoft.com/office/drawing/2014/main" id="{A4CCB077-2E36-DE4F-B2E5-28FAB3488786}"/>
              </a:ext>
            </a:extLst>
          </p:cNvPr>
          <p:cNvCxnSpPr>
            <a:endCxn id="4" idx="3"/>
          </p:cNvCxnSpPr>
          <p:nvPr/>
        </p:nvCxnSpPr>
        <p:spPr>
          <a:xfrm flipV="1">
            <a:off x="3677024" y="2269403"/>
            <a:ext cx="2147249" cy="13086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Ευθεία γραμμή σύνδεσης 152">
            <a:extLst>
              <a:ext uri="{FF2B5EF4-FFF2-40B4-BE49-F238E27FC236}">
                <a16:creationId xmlns:a16="http://schemas.microsoft.com/office/drawing/2014/main" id="{77CFA337-D7B2-4B4F-8286-15049EA1651D}"/>
              </a:ext>
            </a:extLst>
          </p:cNvPr>
          <p:cNvCxnSpPr>
            <a:cxnSpLocks/>
            <a:endCxn id="4" idx="3"/>
          </p:cNvCxnSpPr>
          <p:nvPr/>
        </p:nvCxnSpPr>
        <p:spPr>
          <a:xfrm flipV="1">
            <a:off x="3677024" y="2269403"/>
            <a:ext cx="2147249" cy="158698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Ευθεία γραμμή σύνδεσης 155">
            <a:extLst>
              <a:ext uri="{FF2B5EF4-FFF2-40B4-BE49-F238E27FC236}">
                <a16:creationId xmlns:a16="http://schemas.microsoft.com/office/drawing/2014/main" id="{92B82A34-F6E1-4945-B7F8-5FE357FA8521}"/>
              </a:ext>
            </a:extLst>
          </p:cNvPr>
          <p:cNvCxnSpPr>
            <a:endCxn id="4" idx="3"/>
          </p:cNvCxnSpPr>
          <p:nvPr/>
        </p:nvCxnSpPr>
        <p:spPr>
          <a:xfrm flipV="1">
            <a:off x="3660824" y="2269403"/>
            <a:ext cx="2163449" cy="18785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Ευθεία γραμμή σύνδεσης 157">
            <a:extLst>
              <a:ext uri="{FF2B5EF4-FFF2-40B4-BE49-F238E27FC236}">
                <a16:creationId xmlns:a16="http://schemas.microsoft.com/office/drawing/2014/main" id="{97F91AA8-C80B-5B44-8448-D973B0337977}"/>
              </a:ext>
            </a:extLst>
          </p:cNvPr>
          <p:cNvCxnSpPr>
            <a:endCxn id="4" idx="3"/>
          </p:cNvCxnSpPr>
          <p:nvPr/>
        </p:nvCxnSpPr>
        <p:spPr>
          <a:xfrm flipV="1">
            <a:off x="3677024" y="2269403"/>
            <a:ext cx="2147249" cy="214357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Ευθεία γραμμή σύνδεσης 159">
            <a:extLst>
              <a:ext uri="{FF2B5EF4-FFF2-40B4-BE49-F238E27FC236}">
                <a16:creationId xmlns:a16="http://schemas.microsoft.com/office/drawing/2014/main" id="{F99411F2-2ED8-4B41-A363-1419532829C5}"/>
              </a:ext>
            </a:extLst>
          </p:cNvPr>
          <p:cNvCxnSpPr>
            <a:cxnSpLocks/>
            <a:endCxn id="4" idx="3"/>
          </p:cNvCxnSpPr>
          <p:nvPr/>
        </p:nvCxnSpPr>
        <p:spPr>
          <a:xfrm flipV="1">
            <a:off x="3677024" y="2269403"/>
            <a:ext cx="2147249" cy="250138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Ευθεία γραμμή σύνδεσης 162">
            <a:extLst>
              <a:ext uri="{FF2B5EF4-FFF2-40B4-BE49-F238E27FC236}">
                <a16:creationId xmlns:a16="http://schemas.microsoft.com/office/drawing/2014/main" id="{FB3085CA-B2C0-ED48-87E1-62B28B50CAFF}"/>
              </a:ext>
            </a:extLst>
          </p:cNvPr>
          <p:cNvCxnSpPr>
            <a:endCxn id="4" idx="3"/>
          </p:cNvCxnSpPr>
          <p:nvPr/>
        </p:nvCxnSpPr>
        <p:spPr>
          <a:xfrm flipV="1">
            <a:off x="3677024" y="2269403"/>
            <a:ext cx="2147249" cy="28188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650779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Εικόνα 3">
            <a:extLst>
              <a:ext uri="{FF2B5EF4-FFF2-40B4-BE49-F238E27FC236}">
                <a16:creationId xmlns:a16="http://schemas.microsoft.com/office/drawing/2014/main" id="{9FB18EB1-9932-BC4F-92F0-EFF3F9D507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1925" y="0"/>
            <a:ext cx="914814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849974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46060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Από το Θ μετράω οριζόντια την ΘΚ=2εκ</a:t>
            </a:r>
          </a:p>
          <a:p>
            <a:r>
              <a:rPr lang="el-GR" dirty="0"/>
              <a:t>Από το Κ υψώνω κάθετη ανάμεσα στις πλάγιες</a:t>
            </a:r>
          </a:p>
          <a:p>
            <a:r>
              <a:rPr lang="el-GR" dirty="0"/>
              <a:t>Από το Κ1 φέρω οριζόντια παράλληλη της ΙΘ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569"/>
                  <a:ext cx="30240" cy="21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489"/>
                  <a:ext cx="482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03" y="5951314"/>
                  <a:ext cx="482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2023" y="5977594"/>
                  <a:ext cx="302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14"/>
                  <a:ext cx="6192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14"/>
                  <a:ext cx="190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63" y="5007034"/>
                  <a:ext cx="784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509018" y="3078299"/>
                <a:ext cx="190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27235" y="2867294"/>
                <a:ext cx="42120" cy="38520"/>
              </a:xfrm>
              <a:prstGeom prst="rect">
                <a:avLst/>
              </a:prstGeom>
            </p:spPr>
          </p:pic>
        </mc:Fallback>
      </mc:AlternateContent>
      <p:cxnSp>
        <p:nvCxnSpPr>
          <p:cNvPr id="104" name="Ευθεία γραμμή σύνδεσης 103">
            <a:extLst>
              <a:ext uri="{FF2B5EF4-FFF2-40B4-BE49-F238E27FC236}">
                <a16:creationId xmlns:a16="http://schemas.microsoft.com/office/drawing/2014/main" id="{356A2359-D175-424D-8AE7-C7CF75285EC6}"/>
              </a:ext>
            </a:extLst>
          </p:cNvPr>
          <p:cNvCxnSpPr>
            <a:endCxn id="4" idx="1"/>
          </p:cNvCxnSpPr>
          <p:nvPr/>
        </p:nvCxnSpPr>
        <p:spPr>
          <a:xfrm flipV="1">
            <a:off x="3648875" y="2129603"/>
            <a:ext cx="2175398" cy="9428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Ευθεία γραμμή σύνδεσης 109">
            <a:extLst>
              <a:ext uri="{FF2B5EF4-FFF2-40B4-BE49-F238E27FC236}">
                <a16:creationId xmlns:a16="http://schemas.microsoft.com/office/drawing/2014/main" id="{7A715142-F9D5-4F4A-AE62-0CE91E7CB081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33837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Ευθεία γραμμή σύνδεσης 113">
            <a:extLst>
              <a:ext uri="{FF2B5EF4-FFF2-40B4-BE49-F238E27FC236}">
                <a16:creationId xmlns:a16="http://schemas.microsoft.com/office/drawing/2014/main" id="{637CA71A-54E5-7C43-A40A-A483F8C3DF83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2294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180CCF8D-63A3-E148-81B5-956007E4B32F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37203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Ευθεία γραμμή σύνδεσης 119">
            <a:extLst>
              <a:ext uri="{FF2B5EF4-FFF2-40B4-BE49-F238E27FC236}">
                <a16:creationId xmlns:a16="http://schemas.microsoft.com/office/drawing/2014/main" id="{2D59D056-743D-EB45-8B4A-20E310419584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6624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Ευθεία γραμμή σύνδεσης 121">
            <a:extLst>
              <a:ext uri="{FF2B5EF4-FFF2-40B4-BE49-F238E27FC236}">
                <a16:creationId xmlns:a16="http://schemas.microsoft.com/office/drawing/2014/main" id="{F9538DBA-6BB2-DB48-BC6E-CE7231955E65}"/>
              </a:ext>
            </a:extLst>
          </p:cNvPr>
          <p:cNvCxnSpPr>
            <a:cxnSpLocks/>
          </p:cNvCxnSpPr>
          <p:nvPr/>
        </p:nvCxnSpPr>
        <p:spPr>
          <a:xfrm flipV="1">
            <a:off x="3647849" y="2323706"/>
            <a:ext cx="2175398" cy="169128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Ευθεία γραμμή σύνδεσης 123">
            <a:extLst>
              <a:ext uri="{FF2B5EF4-FFF2-40B4-BE49-F238E27FC236}">
                <a16:creationId xmlns:a16="http://schemas.microsoft.com/office/drawing/2014/main" id="{106DF196-004B-BD41-9A73-F5655DC788C5}"/>
              </a:ext>
            </a:extLst>
          </p:cNvPr>
          <p:cNvCxnSpPr>
            <a:endCxn id="4" idx="3"/>
          </p:cNvCxnSpPr>
          <p:nvPr/>
        </p:nvCxnSpPr>
        <p:spPr>
          <a:xfrm flipV="1">
            <a:off x="3670018" y="2269403"/>
            <a:ext cx="2154255" cy="20425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Ευθεία γραμμή σύνδεσης 125">
            <a:extLst>
              <a:ext uri="{FF2B5EF4-FFF2-40B4-BE49-F238E27FC236}">
                <a16:creationId xmlns:a16="http://schemas.microsoft.com/office/drawing/2014/main" id="{9DE32A09-38D2-9645-97FD-FFCBBE2FC013}"/>
              </a:ext>
            </a:extLst>
          </p:cNvPr>
          <p:cNvCxnSpPr>
            <a:endCxn id="4" idx="3"/>
          </p:cNvCxnSpPr>
          <p:nvPr/>
        </p:nvCxnSpPr>
        <p:spPr>
          <a:xfrm flipV="1">
            <a:off x="3660223" y="2269403"/>
            <a:ext cx="2164050" cy="22600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Ευθεία γραμμή σύνδεσης 127">
            <a:extLst>
              <a:ext uri="{FF2B5EF4-FFF2-40B4-BE49-F238E27FC236}">
                <a16:creationId xmlns:a16="http://schemas.microsoft.com/office/drawing/2014/main" id="{FADDC05F-06C7-E045-9346-C988E46AE0C6}"/>
              </a:ext>
            </a:extLst>
          </p:cNvPr>
          <p:cNvCxnSpPr>
            <a:endCxn id="4" idx="3"/>
          </p:cNvCxnSpPr>
          <p:nvPr/>
        </p:nvCxnSpPr>
        <p:spPr>
          <a:xfrm flipV="1">
            <a:off x="3659675" y="2269403"/>
            <a:ext cx="2164598" cy="26119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Ευθεία γραμμή σύνδεσης 129">
            <a:extLst>
              <a:ext uri="{FF2B5EF4-FFF2-40B4-BE49-F238E27FC236}">
                <a16:creationId xmlns:a16="http://schemas.microsoft.com/office/drawing/2014/main" id="{52377CD8-8246-1C45-B67B-8CCA50D6BA00}"/>
              </a:ext>
            </a:extLst>
          </p:cNvPr>
          <p:cNvCxnSpPr>
            <a:endCxn id="4" idx="3"/>
          </p:cNvCxnSpPr>
          <p:nvPr/>
        </p:nvCxnSpPr>
        <p:spPr>
          <a:xfrm flipV="1">
            <a:off x="3676549" y="2269403"/>
            <a:ext cx="2147724" cy="290827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48155" y="3086174"/>
                <a:ext cx="54720" cy="24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94235" y="4706534"/>
                <a:ext cx="35928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651395" y="3202814"/>
                <a:ext cx="391320" cy="237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83795" y="4144934"/>
                  <a:ext cx="37440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55355" y="3970334"/>
                  <a:ext cx="40572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650315" y="3311894"/>
                  <a:ext cx="427320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839515" y="6187214"/>
                  <a:ext cx="399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872275" y="6076694"/>
                  <a:ext cx="550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1" name="Γραφή 70">
                <a:extLst>
                  <a:ext uri="{FF2B5EF4-FFF2-40B4-BE49-F238E27FC236}">
                    <a16:creationId xmlns:a16="http://schemas.microsoft.com/office/drawing/2014/main" id="{94E6B4BC-EB06-374B-BBCB-1918C1A63F44}"/>
                  </a:ext>
                </a:extLst>
              </p14:cNvPr>
              <p14:cNvContentPartPr/>
              <p14:nvPr/>
            </p14:nvContentPartPr>
            <p14:xfrm>
              <a:off x="2510915" y="3068259"/>
              <a:ext cx="25920" cy="33120"/>
            </p14:xfrm>
          </p:contentPart>
        </mc:Choice>
        <mc:Fallback xmlns="">
          <p:pic>
            <p:nvPicPr>
              <p:cNvPr id="71" name="Γραφή 70">
                <a:extLst>
                  <a:ext uri="{FF2B5EF4-FFF2-40B4-BE49-F238E27FC236}">
                    <a16:creationId xmlns:a16="http://schemas.microsoft.com/office/drawing/2014/main" id="{94E6B4BC-EB06-374B-BBCB-1918C1A63F4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506595" y="3063939"/>
                <a:ext cx="34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8" name="Γραφή 77">
                <a:extLst>
                  <a:ext uri="{FF2B5EF4-FFF2-40B4-BE49-F238E27FC236}">
                    <a16:creationId xmlns:a16="http://schemas.microsoft.com/office/drawing/2014/main" id="{34EAE827-E246-0644-A11E-3F7644FD3351}"/>
                  </a:ext>
                </a:extLst>
              </p14:cNvPr>
              <p14:cNvContentPartPr/>
              <p14:nvPr/>
            </p14:nvContentPartPr>
            <p14:xfrm>
              <a:off x="3336755" y="3064299"/>
              <a:ext cx="23400" cy="26640"/>
            </p14:xfrm>
          </p:contentPart>
        </mc:Choice>
        <mc:Fallback xmlns="">
          <p:pic>
            <p:nvPicPr>
              <p:cNvPr id="78" name="Γραφή 77">
                <a:extLst>
                  <a:ext uri="{FF2B5EF4-FFF2-40B4-BE49-F238E27FC236}">
                    <a16:creationId xmlns:a16="http://schemas.microsoft.com/office/drawing/2014/main" id="{34EAE827-E246-0644-A11E-3F7644FD335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32435" y="3059979"/>
                <a:ext cx="32040" cy="35280"/>
              </a:xfrm>
              <a:prstGeom prst="rect">
                <a:avLst/>
              </a:prstGeom>
            </p:spPr>
          </p:pic>
        </mc:Fallback>
      </mc:AlternateContent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1958E5F4-45EE-D747-97E1-E35290661B19}"/>
              </a:ext>
            </a:extLst>
          </p:cNvPr>
          <p:cNvCxnSpPr/>
          <p:nvPr/>
        </p:nvCxnSpPr>
        <p:spPr>
          <a:xfrm flipV="1">
            <a:off x="2510915" y="3064299"/>
            <a:ext cx="849240" cy="147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8491DB76-F6E8-2D41-8C3F-E3F4ECF42D06}"/>
              </a:ext>
            </a:extLst>
          </p:cNvPr>
          <p:cNvCxnSpPr>
            <a:cxnSpLocks/>
          </p:cNvCxnSpPr>
          <p:nvPr/>
        </p:nvCxnSpPr>
        <p:spPr>
          <a:xfrm>
            <a:off x="2510915" y="3086939"/>
            <a:ext cx="25920" cy="31344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Ευθεία γραμμή σύνδεσης 112">
            <a:extLst>
              <a:ext uri="{FF2B5EF4-FFF2-40B4-BE49-F238E27FC236}">
                <a16:creationId xmlns:a16="http://schemas.microsoft.com/office/drawing/2014/main" id="{AA8CD688-4FC0-9B41-91A5-2FA4EE9F752B}"/>
              </a:ext>
            </a:extLst>
          </p:cNvPr>
          <p:cNvCxnSpPr/>
          <p:nvPr/>
        </p:nvCxnSpPr>
        <p:spPr>
          <a:xfrm>
            <a:off x="3360155" y="3079019"/>
            <a:ext cx="60023" cy="3112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Ευθεία γραμμή σύνδεσης 120">
            <a:extLst>
              <a:ext uri="{FF2B5EF4-FFF2-40B4-BE49-F238E27FC236}">
                <a16:creationId xmlns:a16="http://schemas.microsoft.com/office/drawing/2014/main" id="{D65DEF14-EC75-9C4B-A0EF-666D842A3238}"/>
              </a:ext>
            </a:extLst>
          </p:cNvPr>
          <p:cNvCxnSpPr/>
          <p:nvPr/>
        </p:nvCxnSpPr>
        <p:spPr>
          <a:xfrm>
            <a:off x="2893807" y="3079019"/>
            <a:ext cx="75304" cy="31335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E44BF176-6522-BA44-9EAB-334B2D6E4951}"/>
              </a:ext>
            </a:extLst>
          </p:cNvPr>
          <p:cNvCxnSpPr/>
          <p:nvPr/>
        </p:nvCxnSpPr>
        <p:spPr>
          <a:xfrm>
            <a:off x="2510915" y="3571539"/>
            <a:ext cx="8624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Ευθεία γραμμή σύνδεσης 128">
            <a:extLst>
              <a:ext uri="{FF2B5EF4-FFF2-40B4-BE49-F238E27FC236}">
                <a16:creationId xmlns:a16="http://schemas.microsoft.com/office/drawing/2014/main" id="{DD284BF4-A0A4-6841-8C12-EE188E52399E}"/>
              </a:ext>
            </a:extLst>
          </p:cNvPr>
          <p:cNvCxnSpPr/>
          <p:nvPr/>
        </p:nvCxnSpPr>
        <p:spPr>
          <a:xfrm>
            <a:off x="2510915" y="3722654"/>
            <a:ext cx="8844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Ευθεία γραμμή σύνδεσης 140">
            <a:extLst>
              <a:ext uri="{FF2B5EF4-FFF2-40B4-BE49-F238E27FC236}">
                <a16:creationId xmlns:a16="http://schemas.microsoft.com/office/drawing/2014/main" id="{1BBA38CD-CC03-F047-86E7-4058D7BA1C66}"/>
              </a:ext>
            </a:extLst>
          </p:cNvPr>
          <p:cNvCxnSpPr/>
          <p:nvPr/>
        </p:nvCxnSpPr>
        <p:spPr>
          <a:xfrm>
            <a:off x="2550839" y="4225858"/>
            <a:ext cx="83654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Ευθεία γραμμή σύνδεσης 143">
            <a:extLst>
              <a:ext uri="{FF2B5EF4-FFF2-40B4-BE49-F238E27FC236}">
                <a16:creationId xmlns:a16="http://schemas.microsoft.com/office/drawing/2014/main" id="{D763FA07-A4FE-3541-B7E7-F8E8DA37B1C1}"/>
              </a:ext>
            </a:extLst>
          </p:cNvPr>
          <p:cNvCxnSpPr/>
          <p:nvPr/>
        </p:nvCxnSpPr>
        <p:spPr>
          <a:xfrm>
            <a:off x="2510915" y="4409174"/>
            <a:ext cx="8624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Ευθεία γραμμή σύνδεσης 154">
            <a:extLst>
              <a:ext uri="{FF2B5EF4-FFF2-40B4-BE49-F238E27FC236}">
                <a16:creationId xmlns:a16="http://schemas.microsoft.com/office/drawing/2014/main" id="{066D5B30-0E72-AE41-8640-72FF57834C21}"/>
              </a:ext>
            </a:extLst>
          </p:cNvPr>
          <p:cNvCxnSpPr/>
          <p:nvPr/>
        </p:nvCxnSpPr>
        <p:spPr>
          <a:xfrm>
            <a:off x="2523778" y="5042314"/>
            <a:ext cx="871560" cy="165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Ευθεία γραμμή σύνδεσης 158">
            <a:extLst>
              <a:ext uri="{FF2B5EF4-FFF2-40B4-BE49-F238E27FC236}">
                <a16:creationId xmlns:a16="http://schemas.microsoft.com/office/drawing/2014/main" id="{8A50B91B-D1C1-4F4E-858E-793906B8C273}"/>
              </a:ext>
            </a:extLst>
          </p:cNvPr>
          <p:cNvCxnSpPr/>
          <p:nvPr/>
        </p:nvCxnSpPr>
        <p:spPr>
          <a:xfrm>
            <a:off x="2523778" y="5177674"/>
            <a:ext cx="86360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Ευθεία γραμμή σύνδεσης 160">
            <a:extLst>
              <a:ext uri="{FF2B5EF4-FFF2-40B4-BE49-F238E27FC236}">
                <a16:creationId xmlns:a16="http://schemas.microsoft.com/office/drawing/2014/main" id="{EAAB2AB9-84C0-014B-BFFF-9FE981ECA5C4}"/>
              </a:ext>
            </a:extLst>
          </p:cNvPr>
          <p:cNvCxnSpPr/>
          <p:nvPr/>
        </p:nvCxnSpPr>
        <p:spPr>
          <a:xfrm>
            <a:off x="2700169" y="5523374"/>
            <a:ext cx="51581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Ευθεία γραμμή σύνδεσης 162">
            <a:extLst>
              <a:ext uri="{FF2B5EF4-FFF2-40B4-BE49-F238E27FC236}">
                <a16:creationId xmlns:a16="http://schemas.microsoft.com/office/drawing/2014/main" id="{150FA129-7156-2E40-8C62-3C4F05EE1EC5}"/>
              </a:ext>
            </a:extLst>
          </p:cNvPr>
          <p:cNvCxnSpPr/>
          <p:nvPr/>
        </p:nvCxnSpPr>
        <p:spPr>
          <a:xfrm>
            <a:off x="2689412" y="5552534"/>
            <a:ext cx="0" cy="6600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Ευθεία γραμμή σύνδεσης 164">
            <a:extLst>
              <a:ext uri="{FF2B5EF4-FFF2-40B4-BE49-F238E27FC236}">
                <a16:creationId xmlns:a16="http://schemas.microsoft.com/office/drawing/2014/main" id="{A9ED9282-EF82-1B46-B2DC-82CB4A5B7DA1}"/>
              </a:ext>
            </a:extLst>
          </p:cNvPr>
          <p:cNvCxnSpPr/>
          <p:nvPr/>
        </p:nvCxnSpPr>
        <p:spPr>
          <a:xfrm>
            <a:off x="3180778" y="5523374"/>
            <a:ext cx="35205" cy="668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372533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46060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Από το Θ μετράω οριζόντια την ΘΚ=2εκ</a:t>
            </a:r>
          </a:p>
          <a:p>
            <a:r>
              <a:rPr lang="el-GR" dirty="0"/>
              <a:t>Από το Κ υψώνω κάθετη ανάμεσα στις πλάγιες</a:t>
            </a:r>
          </a:p>
          <a:p>
            <a:r>
              <a:rPr lang="el-GR" dirty="0"/>
              <a:t>Από το Κ1 φέρω οριζόντια παράλληλη της ΙΘ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4" name="Ευθεία γραμμή σύνδεσης 103">
            <a:extLst>
              <a:ext uri="{FF2B5EF4-FFF2-40B4-BE49-F238E27FC236}">
                <a16:creationId xmlns:a16="http://schemas.microsoft.com/office/drawing/2014/main" id="{356A2359-D175-424D-8AE7-C7CF75285EC6}"/>
              </a:ext>
            </a:extLst>
          </p:cNvPr>
          <p:cNvCxnSpPr>
            <a:endCxn id="4" idx="1"/>
          </p:cNvCxnSpPr>
          <p:nvPr/>
        </p:nvCxnSpPr>
        <p:spPr>
          <a:xfrm flipV="1">
            <a:off x="3648875" y="2129603"/>
            <a:ext cx="2175398" cy="9428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Ευθεία γραμμή σύνδεσης 109">
            <a:extLst>
              <a:ext uri="{FF2B5EF4-FFF2-40B4-BE49-F238E27FC236}">
                <a16:creationId xmlns:a16="http://schemas.microsoft.com/office/drawing/2014/main" id="{7A715142-F9D5-4F4A-AE62-0CE91E7CB081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33837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Ευθεία γραμμή σύνδεσης 113">
            <a:extLst>
              <a:ext uri="{FF2B5EF4-FFF2-40B4-BE49-F238E27FC236}">
                <a16:creationId xmlns:a16="http://schemas.microsoft.com/office/drawing/2014/main" id="{637CA71A-54E5-7C43-A40A-A483F8C3DF83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2294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180CCF8D-63A3-E148-81B5-956007E4B32F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37203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Ευθεία γραμμή σύνδεσης 119">
            <a:extLst>
              <a:ext uri="{FF2B5EF4-FFF2-40B4-BE49-F238E27FC236}">
                <a16:creationId xmlns:a16="http://schemas.microsoft.com/office/drawing/2014/main" id="{2D59D056-743D-EB45-8B4A-20E310419584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6624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Ευθεία γραμμή σύνδεσης 121">
            <a:extLst>
              <a:ext uri="{FF2B5EF4-FFF2-40B4-BE49-F238E27FC236}">
                <a16:creationId xmlns:a16="http://schemas.microsoft.com/office/drawing/2014/main" id="{F9538DBA-6BB2-DB48-BC6E-CE7231955E65}"/>
              </a:ext>
            </a:extLst>
          </p:cNvPr>
          <p:cNvCxnSpPr>
            <a:cxnSpLocks/>
          </p:cNvCxnSpPr>
          <p:nvPr/>
        </p:nvCxnSpPr>
        <p:spPr>
          <a:xfrm flipV="1">
            <a:off x="3647849" y="2323706"/>
            <a:ext cx="2175398" cy="169128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Ευθεία γραμμή σύνδεσης 123">
            <a:extLst>
              <a:ext uri="{FF2B5EF4-FFF2-40B4-BE49-F238E27FC236}">
                <a16:creationId xmlns:a16="http://schemas.microsoft.com/office/drawing/2014/main" id="{106DF196-004B-BD41-9A73-F5655DC788C5}"/>
              </a:ext>
            </a:extLst>
          </p:cNvPr>
          <p:cNvCxnSpPr>
            <a:endCxn id="4" idx="3"/>
          </p:cNvCxnSpPr>
          <p:nvPr/>
        </p:nvCxnSpPr>
        <p:spPr>
          <a:xfrm flipV="1">
            <a:off x="3670018" y="2269403"/>
            <a:ext cx="2154255" cy="20425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Ευθεία γραμμή σύνδεσης 125">
            <a:extLst>
              <a:ext uri="{FF2B5EF4-FFF2-40B4-BE49-F238E27FC236}">
                <a16:creationId xmlns:a16="http://schemas.microsoft.com/office/drawing/2014/main" id="{9DE32A09-38D2-9645-97FD-FFCBBE2FC013}"/>
              </a:ext>
            </a:extLst>
          </p:cNvPr>
          <p:cNvCxnSpPr>
            <a:endCxn id="4" idx="3"/>
          </p:cNvCxnSpPr>
          <p:nvPr/>
        </p:nvCxnSpPr>
        <p:spPr>
          <a:xfrm flipV="1">
            <a:off x="3660223" y="2269403"/>
            <a:ext cx="2164050" cy="22600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Ευθεία γραμμή σύνδεσης 127">
            <a:extLst>
              <a:ext uri="{FF2B5EF4-FFF2-40B4-BE49-F238E27FC236}">
                <a16:creationId xmlns:a16="http://schemas.microsoft.com/office/drawing/2014/main" id="{FADDC05F-06C7-E045-9346-C988E46AE0C6}"/>
              </a:ext>
            </a:extLst>
          </p:cNvPr>
          <p:cNvCxnSpPr>
            <a:endCxn id="4" idx="3"/>
          </p:cNvCxnSpPr>
          <p:nvPr/>
        </p:nvCxnSpPr>
        <p:spPr>
          <a:xfrm flipV="1">
            <a:off x="3659675" y="2269403"/>
            <a:ext cx="2164598" cy="26119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Ευθεία γραμμή σύνδεσης 129">
            <a:extLst>
              <a:ext uri="{FF2B5EF4-FFF2-40B4-BE49-F238E27FC236}">
                <a16:creationId xmlns:a16="http://schemas.microsoft.com/office/drawing/2014/main" id="{52377CD8-8246-1C45-B67B-8CCA50D6BA00}"/>
              </a:ext>
            </a:extLst>
          </p:cNvPr>
          <p:cNvCxnSpPr>
            <a:endCxn id="4" idx="3"/>
          </p:cNvCxnSpPr>
          <p:nvPr/>
        </p:nvCxnSpPr>
        <p:spPr>
          <a:xfrm flipV="1">
            <a:off x="3676549" y="2269403"/>
            <a:ext cx="2147724" cy="290827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025635" y="2370219"/>
                  <a:ext cx="334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978835" y="2468139"/>
                  <a:ext cx="918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124275" y="2427819"/>
                  <a:ext cx="792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180435" y="2437539"/>
                  <a:ext cx="129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25115" y="2531859"/>
                  <a:ext cx="46080" cy="316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70315" y="2322699"/>
                  <a:ext cx="1134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29075" y="2298219"/>
                  <a:ext cx="680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47795" y="2310099"/>
                  <a:ext cx="71280" cy="2124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66" name="TextBox 165">
            <a:extLst>
              <a:ext uri="{FF2B5EF4-FFF2-40B4-BE49-F238E27FC236}">
                <a16:creationId xmlns:a16="http://schemas.microsoft.com/office/drawing/2014/main" id="{464ECE0D-C833-DC4E-8175-E450B23A5E6E}"/>
              </a:ext>
            </a:extLst>
          </p:cNvPr>
          <p:cNvSpPr txBox="1"/>
          <p:nvPr/>
        </p:nvSpPr>
        <p:spPr>
          <a:xfrm>
            <a:off x="6775850" y="1102937"/>
            <a:ext cx="12666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Η1Η3=1εκ</a:t>
            </a:r>
          </a:p>
          <a:p>
            <a:r>
              <a:rPr lang="el-GR" dirty="0"/>
              <a:t>Η3Η4=10εκ</a:t>
            </a:r>
          </a:p>
          <a:p>
            <a:r>
              <a:rPr lang="el-GR" dirty="0"/>
              <a:t>Η4Η5=3εκ</a:t>
            </a:r>
          </a:p>
        </p:txBody>
      </p:sp>
    </p:spTree>
    <p:extLst>
      <p:ext uri="{BB962C8B-B14F-4D97-AF65-F5344CB8AC3E}">
        <p14:creationId xmlns:p14="http://schemas.microsoft.com/office/powerpoint/2010/main" val="303491312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46060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Από το Θ μετράω οριζόντια την ΘΚ=2εκ</a:t>
            </a:r>
          </a:p>
          <a:p>
            <a:r>
              <a:rPr lang="el-GR" dirty="0"/>
              <a:t>Από το Κ υψώνω κάθετη ανάμεσα στις πλάγιες</a:t>
            </a:r>
          </a:p>
          <a:p>
            <a:r>
              <a:rPr lang="el-GR" dirty="0"/>
              <a:t>Από το Κ1 φέρω οριζόντια παράλληλη της ΙΘ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4" name="Ευθεία γραμμή σύνδεσης 103">
            <a:extLst>
              <a:ext uri="{FF2B5EF4-FFF2-40B4-BE49-F238E27FC236}">
                <a16:creationId xmlns:a16="http://schemas.microsoft.com/office/drawing/2014/main" id="{356A2359-D175-424D-8AE7-C7CF75285EC6}"/>
              </a:ext>
            </a:extLst>
          </p:cNvPr>
          <p:cNvCxnSpPr>
            <a:endCxn id="4" idx="1"/>
          </p:cNvCxnSpPr>
          <p:nvPr/>
        </p:nvCxnSpPr>
        <p:spPr>
          <a:xfrm flipV="1">
            <a:off x="3648875" y="2129603"/>
            <a:ext cx="2175398" cy="9428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Ευθεία γραμμή σύνδεσης 109">
            <a:extLst>
              <a:ext uri="{FF2B5EF4-FFF2-40B4-BE49-F238E27FC236}">
                <a16:creationId xmlns:a16="http://schemas.microsoft.com/office/drawing/2014/main" id="{7A715142-F9D5-4F4A-AE62-0CE91E7CB081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33837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Ευθεία γραμμή σύνδεσης 113">
            <a:extLst>
              <a:ext uri="{FF2B5EF4-FFF2-40B4-BE49-F238E27FC236}">
                <a16:creationId xmlns:a16="http://schemas.microsoft.com/office/drawing/2014/main" id="{637CA71A-54E5-7C43-A40A-A483F8C3DF83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2294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180CCF8D-63A3-E148-81B5-956007E4B32F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37203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Ευθεία γραμμή σύνδεσης 119">
            <a:extLst>
              <a:ext uri="{FF2B5EF4-FFF2-40B4-BE49-F238E27FC236}">
                <a16:creationId xmlns:a16="http://schemas.microsoft.com/office/drawing/2014/main" id="{2D59D056-743D-EB45-8B4A-20E310419584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6624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Ευθεία γραμμή σύνδεσης 121">
            <a:extLst>
              <a:ext uri="{FF2B5EF4-FFF2-40B4-BE49-F238E27FC236}">
                <a16:creationId xmlns:a16="http://schemas.microsoft.com/office/drawing/2014/main" id="{F9538DBA-6BB2-DB48-BC6E-CE7231955E65}"/>
              </a:ext>
            </a:extLst>
          </p:cNvPr>
          <p:cNvCxnSpPr>
            <a:cxnSpLocks/>
          </p:cNvCxnSpPr>
          <p:nvPr/>
        </p:nvCxnSpPr>
        <p:spPr>
          <a:xfrm flipV="1">
            <a:off x="3647849" y="2323706"/>
            <a:ext cx="2175398" cy="169128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Ευθεία γραμμή σύνδεσης 123">
            <a:extLst>
              <a:ext uri="{FF2B5EF4-FFF2-40B4-BE49-F238E27FC236}">
                <a16:creationId xmlns:a16="http://schemas.microsoft.com/office/drawing/2014/main" id="{106DF196-004B-BD41-9A73-F5655DC788C5}"/>
              </a:ext>
            </a:extLst>
          </p:cNvPr>
          <p:cNvCxnSpPr>
            <a:endCxn id="4" idx="3"/>
          </p:cNvCxnSpPr>
          <p:nvPr/>
        </p:nvCxnSpPr>
        <p:spPr>
          <a:xfrm flipV="1">
            <a:off x="3670018" y="2269403"/>
            <a:ext cx="2154255" cy="20425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Ευθεία γραμμή σύνδεσης 125">
            <a:extLst>
              <a:ext uri="{FF2B5EF4-FFF2-40B4-BE49-F238E27FC236}">
                <a16:creationId xmlns:a16="http://schemas.microsoft.com/office/drawing/2014/main" id="{9DE32A09-38D2-9645-97FD-FFCBBE2FC013}"/>
              </a:ext>
            </a:extLst>
          </p:cNvPr>
          <p:cNvCxnSpPr>
            <a:endCxn id="4" idx="3"/>
          </p:cNvCxnSpPr>
          <p:nvPr/>
        </p:nvCxnSpPr>
        <p:spPr>
          <a:xfrm flipV="1">
            <a:off x="3660223" y="2269403"/>
            <a:ext cx="2164050" cy="22600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Ευθεία γραμμή σύνδεσης 127">
            <a:extLst>
              <a:ext uri="{FF2B5EF4-FFF2-40B4-BE49-F238E27FC236}">
                <a16:creationId xmlns:a16="http://schemas.microsoft.com/office/drawing/2014/main" id="{FADDC05F-06C7-E045-9346-C988E46AE0C6}"/>
              </a:ext>
            </a:extLst>
          </p:cNvPr>
          <p:cNvCxnSpPr>
            <a:endCxn id="4" idx="3"/>
          </p:cNvCxnSpPr>
          <p:nvPr/>
        </p:nvCxnSpPr>
        <p:spPr>
          <a:xfrm flipV="1">
            <a:off x="3659675" y="2269403"/>
            <a:ext cx="2164598" cy="26119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Ευθεία γραμμή σύνδεσης 129">
            <a:extLst>
              <a:ext uri="{FF2B5EF4-FFF2-40B4-BE49-F238E27FC236}">
                <a16:creationId xmlns:a16="http://schemas.microsoft.com/office/drawing/2014/main" id="{52377CD8-8246-1C45-B67B-8CCA50D6BA00}"/>
              </a:ext>
            </a:extLst>
          </p:cNvPr>
          <p:cNvCxnSpPr>
            <a:endCxn id="4" idx="3"/>
          </p:cNvCxnSpPr>
          <p:nvPr/>
        </p:nvCxnSpPr>
        <p:spPr>
          <a:xfrm flipV="1">
            <a:off x="3676549" y="2269403"/>
            <a:ext cx="2147724" cy="290827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4827A368-D258-824D-90AC-8218D546288C}"/>
              </a:ext>
            </a:extLst>
          </p:cNvPr>
          <p:cNvCxnSpPr>
            <a:endCxn id="4" idx="1"/>
          </p:cNvCxnSpPr>
          <p:nvPr/>
        </p:nvCxnSpPr>
        <p:spPr>
          <a:xfrm flipV="1">
            <a:off x="882127" y="2129603"/>
            <a:ext cx="4942146" cy="4119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Ευθεία γραμμή σύνδεσης 182">
            <a:extLst>
              <a:ext uri="{FF2B5EF4-FFF2-40B4-BE49-F238E27FC236}">
                <a16:creationId xmlns:a16="http://schemas.microsoft.com/office/drawing/2014/main" id="{43E34E47-6742-BC45-9192-81277ECCA79D}"/>
              </a:ext>
            </a:extLst>
          </p:cNvPr>
          <p:cNvCxnSpPr>
            <a:endCxn id="4" idx="1"/>
          </p:cNvCxnSpPr>
          <p:nvPr/>
        </p:nvCxnSpPr>
        <p:spPr>
          <a:xfrm flipV="1">
            <a:off x="1850315" y="2129603"/>
            <a:ext cx="3973958" cy="4119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Ευθεία γραμμή σύνδεσης 208">
            <a:extLst>
              <a:ext uri="{FF2B5EF4-FFF2-40B4-BE49-F238E27FC236}">
                <a16:creationId xmlns:a16="http://schemas.microsoft.com/office/drawing/2014/main" id="{7A56A4B3-8E62-AA4F-974C-6A88A84C4626}"/>
              </a:ext>
            </a:extLst>
          </p:cNvPr>
          <p:cNvCxnSpPr>
            <a:endCxn id="4" idx="2"/>
          </p:cNvCxnSpPr>
          <p:nvPr/>
        </p:nvCxnSpPr>
        <p:spPr>
          <a:xfrm flipV="1">
            <a:off x="1850315" y="2199503"/>
            <a:ext cx="3945004" cy="397717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66" name="Γραφή 165">
                <a:extLst>
                  <a:ext uri="{FF2B5EF4-FFF2-40B4-BE49-F238E27FC236}">
                    <a16:creationId xmlns:a16="http://schemas.microsoft.com/office/drawing/2014/main" id="{A2E82278-4A03-5443-88E0-B02178FE829B}"/>
                  </a:ext>
                </a:extLst>
              </p14:cNvPr>
              <p14:cNvContentPartPr/>
              <p14:nvPr/>
            </p14:nvContentPartPr>
            <p14:xfrm>
              <a:off x="1836600" y="5610320"/>
              <a:ext cx="598320" cy="604440"/>
            </p14:xfrm>
          </p:contentPart>
        </mc:Choice>
        <mc:Fallback xmlns="">
          <p:pic>
            <p:nvPicPr>
              <p:cNvPr id="166" name="Γραφή 165">
                <a:extLst>
                  <a:ext uri="{FF2B5EF4-FFF2-40B4-BE49-F238E27FC236}">
                    <a16:creationId xmlns:a16="http://schemas.microsoft.com/office/drawing/2014/main" id="{A2E82278-4A03-5443-88E0-B02178FE829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832280" y="5606000"/>
                <a:ext cx="606960" cy="613080"/>
              </a:xfrm>
              <a:prstGeom prst="rect">
                <a:avLst/>
              </a:prstGeom>
            </p:spPr>
          </p:pic>
        </mc:Fallback>
      </mc:AlternateContent>
      <p:sp>
        <p:nvSpPr>
          <p:cNvPr id="210" name="TextBox 209">
            <a:extLst>
              <a:ext uri="{FF2B5EF4-FFF2-40B4-BE49-F238E27FC236}">
                <a16:creationId xmlns:a16="http://schemas.microsoft.com/office/drawing/2014/main" id="{7EF19D80-D641-7447-96AF-259E5B4A3BB5}"/>
              </a:ext>
            </a:extLst>
          </p:cNvPr>
          <p:cNvSpPr txBox="1"/>
          <p:nvPr/>
        </p:nvSpPr>
        <p:spPr>
          <a:xfrm>
            <a:off x="6775850" y="1102937"/>
            <a:ext cx="12666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Η1Η3=1εκ</a:t>
            </a:r>
          </a:p>
          <a:p>
            <a:r>
              <a:rPr lang="el-GR" dirty="0"/>
              <a:t>Η3Η4=10εκ</a:t>
            </a:r>
          </a:p>
          <a:p>
            <a:r>
              <a:rPr lang="el-GR" dirty="0"/>
              <a:t>Η4Η5=3εκ</a:t>
            </a:r>
          </a:p>
        </p:txBody>
      </p:sp>
    </p:spTree>
    <p:extLst>
      <p:ext uri="{BB962C8B-B14F-4D97-AF65-F5344CB8AC3E}">
        <p14:creationId xmlns:p14="http://schemas.microsoft.com/office/powerpoint/2010/main" val="39186820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46060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Από το Θ μετράω οριζόντια την ΘΚ=2εκ</a:t>
            </a:r>
          </a:p>
          <a:p>
            <a:r>
              <a:rPr lang="el-GR" dirty="0"/>
              <a:t>Από το Κ υψώνω κάθετη ανάμεσα στις πλάγιες</a:t>
            </a:r>
          </a:p>
          <a:p>
            <a:r>
              <a:rPr lang="el-GR" dirty="0"/>
              <a:t>Από το Κ1 φέρω οριζόντια παράλληλη της ΙΘ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4" name="Ευθεία γραμμή σύνδεσης 53">
            <a:extLst>
              <a:ext uri="{FF2B5EF4-FFF2-40B4-BE49-F238E27FC236}">
                <a16:creationId xmlns:a16="http://schemas.microsoft.com/office/drawing/2014/main" id="{AFFDAC3C-94C6-374F-807E-9A405F80E682}"/>
              </a:ext>
            </a:extLst>
          </p:cNvPr>
          <p:cNvCxnSpPr>
            <a:endCxn id="4" idx="2"/>
          </p:cNvCxnSpPr>
          <p:nvPr/>
        </p:nvCxnSpPr>
        <p:spPr>
          <a:xfrm flipV="1">
            <a:off x="3508738" y="2199503"/>
            <a:ext cx="2286581" cy="6978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7" name="Ευθεία γραμμή σύνδεσης 66">
            <a:extLst>
              <a:ext uri="{FF2B5EF4-FFF2-40B4-BE49-F238E27FC236}">
                <a16:creationId xmlns:a16="http://schemas.microsoft.com/office/drawing/2014/main" id="{EEC4860A-3922-C54B-885F-AD3A9E31359B}"/>
              </a:ext>
            </a:extLst>
          </p:cNvPr>
          <p:cNvCxnSpPr>
            <a:cxnSpLocks/>
            <a:endCxn id="4" idx="2"/>
          </p:cNvCxnSpPr>
          <p:nvPr/>
        </p:nvCxnSpPr>
        <p:spPr>
          <a:xfrm flipV="1">
            <a:off x="2366434" y="2199503"/>
            <a:ext cx="3428885" cy="6978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4" name="Ευθεία γραμμή σύνδεσης 103">
            <a:extLst>
              <a:ext uri="{FF2B5EF4-FFF2-40B4-BE49-F238E27FC236}">
                <a16:creationId xmlns:a16="http://schemas.microsoft.com/office/drawing/2014/main" id="{356A2359-D175-424D-8AE7-C7CF75285EC6}"/>
              </a:ext>
            </a:extLst>
          </p:cNvPr>
          <p:cNvCxnSpPr>
            <a:endCxn id="4" idx="1"/>
          </p:cNvCxnSpPr>
          <p:nvPr/>
        </p:nvCxnSpPr>
        <p:spPr>
          <a:xfrm flipV="1">
            <a:off x="3648875" y="2129603"/>
            <a:ext cx="2175398" cy="9428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Ευθεία γραμμή σύνδεσης 109">
            <a:extLst>
              <a:ext uri="{FF2B5EF4-FFF2-40B4-BE49-F238E27FC236}">
                <a16:creationId xmlns:a16="http://schemas.microsoft.com/office/drawing/2014/main" id="{7A715142-F9D5-4F4A-AE62-0CE91E7CB081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33837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Ευθεία γραμμή σύνδεσης 113">
            <a:extLst>
              <a:ext uri="{FF2B5EF4-FFF2-40B4-BE49-F238E27FC236}">
                <a16:creationId xmlns:a16="http://schemas.microsoft.com/office/drawing/2014/main" id="{637CA71A-54E5-7C43-A40A-A483F8C3DF83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2294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180CCF8D-63A3-E148-81B5-956007E4B32F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37203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Ευθεία γραμμή σύνδεσης 119">
            <a:extLst>
              <a:ext uri="{FF2B5EF4-FFF2-40B4-BE49-F238E27FC236}">
                <a16:creationId xmlns:a16="http://schemas.microsoft.com/office/drawing/2014/main" id="{2D59D056-743D-EB45-8B4A-20E310419584}"/>
              </a:ext>
            </a:extLst>
          </p:cNvPr>
          <p:cNvCxnSpPr>
            <a:endCxn id="4" idx="2"/>
          </p:cNvCxnSpPr>
          <p:nvPr/>
        </p:nvCxnSpPr>
        <p:spPr>
          <a:xfrm flipV="1">
            <a:off x="3648875" y="2199503"/>
            <a:ext cx="2146444" cy="16624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Ευθεία γραμμή σύνδεσης 121">
            <a:extLst>
              <a:ext uri="{FF2B5EF4-FFF2-40B4-BE49-F238E27FC236}">
                <a16:creationId xmlns:a16="http://schemas.microsoft.com/office/drawing/2014/main" id="{F9538DBA-6BB2-DB48-BC6E-CE7231955E65}"/>
              </a:ext>
            </a:extLst>
          </p:cNvPr>
          <p:cNvCxnSpPr>
            <a:cxnSpLocks/>
          </p:cNvCxnSpPr>
          <p:nvPr/>
        </p:nvCxnSpPr>
        <p:spPr>
          <a:xfrm flipV="1">
            <a:off x="3647849" y="2323706"/>
            <a:ext cx="2175398" cy="169128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Ευθεία γραμμή σύνδεσης 123">
            <a:extLst>
              <a:ext uri="{FF2B5EF4-FFF2-40B4-BE49-F238E27FC236}">
                <a16:creationId xmlns:a16="http://schemas.microsoft.com/office/drawing/2014/main" id="{106DF196-004B-BD41-9A73-F5655DC788C5}"/>
              </a:ext>
            </a:extLst>
          </p:cNvPr>
          <p:cNvCxnSpPr>
            <a:endCxn id="4" idx="3"/>
          </p:cNvCxnSpPr>
          <p:nvPr/>
        </p:nvCxnSpPr>
        <p:spPr>
          <a:xfrm flipV="1">
            <a:off x="3670018" y="2269403"/>
            <a:ext cx="2154255" cy="20425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Ευθεία γραμμή σύνδεσης 125">
            <a:extLst>
              <a:ext uri="{FF2B5EF4-FFF2-40B4-BE49-F238E27FC236}">
                <a16:creationId xmlns:a16="http://schemas.microsoft.com/office/drawing/2014/main" id="{9DE32A09-38D2-9645-97FD-FFCBBE2FC013}"/>
              </a:ext>
            </a:extLst>
          </p:cNvPr>
          <p:cNvCxnSpPr>
            <a:endCxn id="4" idx="3"/>
          </p:cNvCxnSpPr>
          <p:nvPr/>
        </p:nvCxnSpPr>
        <p:spPr>
          <a:xfrm flipV="1">
            <a:off x="3660223" y="2269403"/>
            <a:ext cx="2164050" cy="22600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Ευθεία γραμμή σύνδεσης 127">
            <a:extLst>
              <a:ext uri="{FF2B5EF4-FFF2-40B4-BE49-F238E27FC236}">
                <a16:creationId xmlns:a16="http://schemas.microsoft.com/office/drawing/2014/main" id="{FADDC05F-06C7-E045-9346-C988E46AE0C6}"/>
              </a:ext>
            </a:extLst>
          </p:cNvPr>
          <p:cNvCxnSpPr>
            <a:endCxn id="4" idx="3"/>
          </p:cNvCxnSpPr>
          <p:nvPr/>
        </p:nvCxnSpPr>
        <p:spPr>
          <a:xfrm flipV="1">
            <a:off x="3659675" y="2269403"/>
            <a:ext cx="2164598" cy="26119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Ευθεία γραμμή σύνδεσης 129">
            <a:extLst>
              <a:ext uri="{FF2B5EF4-FFF2-40B4-BE49-F238E27FC236}">
                <a16:creationId xmlns:a16="http://schemas.microsoft.com/office/drawing/2014/main" id="{52377CD8-8246-1C45-B67B-8CCA50D6BA00}"/>
              </a:ext>
            </a:extLst>
          </p:cNvPr>
          <p:cNvCxnSpPr>
            <a:endCxn id="4" idx="3"/>
          </p:cNvCxnSpPr>
          <p:nvPr/>
        </p:nvCxnSpPr>
        <p:spPr>
          <a:xfrm flipV="1">
            <a:off x="3676549" y="2269403"/>
            <a:ext cx="2147724" cy="290827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4827A368-D258-824D-90AC-8218D546288C}"/>
              </a:ext>
            </a:extLst>
          </p:cNvPr>
          <p:cNvCxnSpPr>
            <a:endCxn id="4" idx="1"/>
          </p:cNvCxnSpPr>
          <p:nvPr/>
        </p:nvCxnSpPr>
        <p:spPr>
          <a:xfrm flipV="1">
            <a:off x="882127" y="2129603"/>
            <a:ext cx="4942146" cy="4119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Ευθεία γραμμή σύνδεσης 182">
            <a:extLst>
              <a:ext uri="{FF2B5EF4-FFF2-40B4-BE49-F238E27FC236}">
                <a16:creationId xmlns:a16="http://schemas.microsoft.com/office/drawing/2014/main" id="{43E34E47-6742-BC45-9192-81277ECCA79D}"/>
              </a:ext>
            </a:extLst>
          </p:cNvPr>
          <p:cNvCxnSpPr>
            <a:endCxn id="4" idx="1"/>
          </p:cNvCxnSpPr>
          <p:nvPr/>
        </p:nvCxnSpPr>
        <p:spPr>
          <a:xfrm flipV="1">
            <a:off x="1850315" y="2129603"/>
            <a:ext cx="3973958" cy="4119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Ευθεία γραμμή σύνδεσης 208">
            <a:extLst>
              <a:ext uri="{FF2B5EF4-FFF2-40B4-BE49-F238E27FC236}">
                <a16:creationId xmlns:a16="http://schemas.microsoft.com/office/drawing/2014/main" id="{7A56A4B3-8E62-AA4F-974C-6A88A84C4626}"/>
              </a:ext>
            </a:extLst>
          </p:cNvPr>
          <p:cNvCxnSpPr>
            <a:endCxn id="4" idx="2"/>
          </p:cNvCxnSpPr>
          <p:nvPr/>
        </p:nvCxnSpPr>
        <p:spPr>
          <a:xfrm flipV="1">
            <a:off x="1850315" y="2199503"/>
            <a:ext cx="3945004" cy="397717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907835" y="2543379"/>
                <a:ext cx="979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926555" y="2402979"/>
                <a:ext cx="14446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771475" y="5577459"/>
                <a:ext cx="680760" cy="675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1072784" y="3072177"/>
                <a:ext cx="213840" cy="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070984" y="3279177"/>
                <a:ext cx="198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1445384" y="3095217"/>
                <a:ext cx="1980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444304" y="3297537"/>
                <a:ext cx="19908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427384" y="3116097"/>
                <a:ext cx="2556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625384" y="3124017"/>
                <a:ext cx="18360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429544" y="3421377"/>
                  <a:ext cx="2091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076384" y="3602457"/>
                  <a:ext cx="1868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452944" y="3607137"/>
                  <a:ext cx="17064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60904" y="3438657"/>
                  <a:ext cx="190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256024" y="3431097"/>
                  <a:ext cx="237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1618184" y="3438657"/>
                  <a:ext cx="21960" cy="19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1127144" y="2739897"/>
                <a:ext cx="136080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076384" y="2751777"/>
                  <a:ext cx="1789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067024" y="2962737"/>
                  <a:ext cx="1897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263224" y="2781297"/>
                  <a:ext cx="180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610264" y="2784537"/>
                  <a:ext cx="1944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085024" y="2902257"/>
                  <a:ext cx="65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127864" y="2770497"/>
                  <a:ext cx="212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518824" y="2804697"/>
                  <a:ext cx="198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455464" y="2888937"/>
                  <a:ext cx="16812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401104" y="3743577"/>
                  <a:ext cx="2692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550504" y="3878217"/>
                  <a:ext cx="6840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428464" y="3805857"/>
                  <a:ext cx="903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1424144" y="3850137"/>
                  <a:ext cx="846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1443224" y="3898377"/>
                  <a:ext cx="102960" cy="12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1139384" y="5690817"/>
                <a:ext cx="59040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1519904" y="5715297"/>
                  <a:ext cx="27360" cy="48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1242704" y="4108257"/>
                  <a:ext cx="262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427024" y="4072257"/>
                  <a:ext cx="221760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429544" y="4439457"/>
                  <a:ext cx="2127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424144" y="4433697"/>
                  <a:ext cx="223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1618184" y="4445937"/>
                  <a:ext cx="3564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1453304" y="4789017"/>
                  <a:ext cx="1609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1073864" y="4995657"/>
                  <a:ext cx="2246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1046144" y="4795137"/>
                  <a:ext cx="8424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067744" y="5145777"/>
                  <a:ext cx="187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1446464" y="5164137"/>
                  <a:ext cx="1972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432784" y="5178537"/>
                  <a:ext cx="3240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3">
            <p14:nvContentPartPr>
              <p14:cNvPr id="166" name="Γραφή 165">
                <a:extLst>
                  <a:ext uri="{FF2B5EF4-FFF2-40B4-BE49-F238E27FC236}">
                    <a16:creationId xmlns:a16="http://schemas.microsoft.com/office/drawing/2014/main" id="{9819A7CC-9672-674B-965E-3A2E785DB83C}"/>
                  </a:ext>
                </a:extLst>
              </p14:cNvPr>
              <p14:cNvContentPartPr/>
              <p14:nvPr/>
            </p14:nvContentPartPr>
            <p14:xfrm>
              <a:off x="5751240" y="1959560"/>
              <a:ext cx="66240" cy="97920"/>
            </p14:xfrm>
          </p:contentPart>
        </mc:Choice>
        <mc:Fallback xmlns="">
          <p:pic>
            <p:nvPicPr>
              <p:cNvPr id="166" name="Γραφή 165">
                <a:extLst>
                  <a:ext uri="{FF2B5EF4-FFF2-40B4-BE49-F238E27FC236}">
                    <a16:creationId xmlns:a16="http://schemas.microsoft.com/office/drawing/2014/main" id="{9819A7CC-9672-674B-965E-3A2E785DB83C}"/>
                  </a:ext>
                </a:extLst>
              </p:cNvPr>
              <p:cNvPicPr/>
              <p:nvPr/>
            </p:nvPicPr>
            <p:blipFill>
              <a:blip r:embed="rId434"/>
              <a:stretch>
                <a:fillRect/>
              </a:stretch>
            </p:blipFill>
            <p:spPr>
              <a:xfrm>
                <a:off x="5746920" y="1955240"/>
                <a:ext cx="7488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173" name="Γραφή 172">
                <a:extLst>
                  <a:ext uri="{FF2B5EF4-FFF2-40B4-BE49-F238E27FC236}">
                    <a16:creationId xmlns:a16="http://schemas.microsoft.com/office/drawing/2014/main" id="{507CA9F4-8337-714E-8009-01CBAA278FEF}"/>
                  </a:ext>
                </a:extLst>
              </p14:cNvPr>
              <p14:cNvContentPartPr/>
              <p14:nvPr/>
            </p14:nvContentPartPr>
            <p14:xfrm>
              <a:off x="2793840" y="2778200"/>
              <a:ext cx="26280" cy="28440"/>
            </p14:xfrm>
          </p:contentPart>
        </mc:Choice>
        <mc:Fallback xmlns="">
          <p:pic>
            <p:nvPicPr>
              <p:cNvPr id="173" name="Γραφή 172">
                <a:extLst>
                  <a:ext uri="{FF2B5EF4-FFF2-40B4-BE49-F238E27FC236}">
                    <a16:creationId xmlns:a16="http://schemas.microsoft.com/office/drawing/2014/main" id="{507CA9F4-8337-714E-8009-01CBAA278FEF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2789520" y="2773880"/>
                <a:ext cx="349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7">
            <p14:nvContentPartPr>
              <p14:cNvPr id="185" name="Γραφή 184">
                <a:extLst>
                  <a:ext uri="{FF2B5EF4-FFF2-40B4-BE49-F238E27FC236}">
                    <a16:creationId xmlns:a16="http://schemas.microsoft.com/office/drawing/2014/main" id="{CDBF294E-4691-BC43-98FA-65AC26C4D54D}"/>
                  </a:ext>
                </a:extLst>
              </p14:cNvPr>
              <p14:cNvContentPartPr/>
              <p14:nvPr/>
            </p14:nvContentPartPr>
            <p14:xfrm>
              <a:off x="2773320" y="2459600"/>
              <a:ext cx="32760" cy="29160"/>
            </p14:xfrm>
          </p:contentPart>
        </mc:Choice>
        <mc:Fallback xmlns="">
          <p:pic>
            <p:nvPicPr>
              <p:cNvPr id="185" name="Γραφή 184">
                <a:extLst>
                  <a:ext uri="{FF2B5EF4-FFF2-40B4-BE49-F238E27FC236}">
                    <a16:creationId xmlns:a16="http://schemas.microsoft.com/office/drawing/2014/main" id="{CDBF294E-4691-BC43-98FA-65AC26C4D54D}"/>
                  </a:ext>
                </a:extLst>
              </p:cNvPr>
              <p:cNvPicPr/>
              <p:nvPr/>
            </p:nvPicPr>
            <p:blipFill>
              <a:blip r:embed="rId438"/>
              <a:stretch>
                <a:fillRect/>
              </a:stretch>
            </p:blipFill>
            <p:spPr>
              <a:xfrm>
                <a:off x="2769000" y="2455280"/>
                <a:ext cx="414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9">
            <p14:nvContentPartPr>
              <p14:cNvPr id="218" name="Γραφή 217">
                <a:extLst>
                  <a:ext uri="{FF2B5EF4-FFF2-40B4-BE49-F238E27FC236}">
                    <a16:creationId xmlns:a16="http://schemas.microsoft.com/office/drawing/2014/main" id="{9C92AE3B-61D4-7944-AB15-28F51E9A5191}"/>
                  </a:ext>
                </a:extLst>
              </p14:cNvPr>
              <p14:cNvContentPartPr/>
              <p14:nvPr/>
            </p14:nvContentPartPr>
            <p14:xfrm>
              <a:off x="2328720" y="2393360"/>
              <a:ext cx="475200" cy="49680"/>
            </p14:xfrm>
          </p:contentPart>
        </mc:Choice>
        <mc:Fallback xmlns="">
          <p:pic>
            <p:nvPicPr>
              <p:cNvPr id="218" name="Γραφή 217">
                <a:extLst>
                  <a:ext uri="{FF2B5EF4-FFF2-40B4-BE49-F238E27FC236}">
                    <a16:creationId xmlns:a16="http://schemas.microsoft.com/office/drawing/2014/main" id="{9C92AE3B-61D4-7944-AB15-28F51E9A5191}"/>
                  </a:ext>
                </a:extLst>
              </p:cNvPr>
              <p:cNvPicPr/>
              <p:nvPr/>
            </p:nvPicPr>
            <p:blipFill>
              <a:blip r:embed="rId440"/>
              <a:stretch>
                <a:fillRect/>
              </a:stretch>
            </p:blipFill>
            <p:spPr>
              <a:xfrm>
                <a:off x="2324400" y="2389040"/>
                <a:ext cx="4838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1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CE732713-22FD-2C45-A4F7-361152F409B4}"/>
                  </a:ext>
                </a:extLst>
              </p14:cNvPr>
              <p14:cNvContentPartPr/>
              <p14:nvPr/>
            </p14:nvContentPartPr>
            <p14:xfrm>
              <a:off x="1138920" y="2771360"/>
              <a:ext cx="130680" cy="15372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CE732713-22FD-2C45-A4F7-361152F409B4}"/>
                  </a:ext>
                </a:extLst>
              </p:cNvPr>
              <p:cNvPicPr/>
              <p:nvPr/>
            </p:nvPicPr>
            <p:blipFill>
              <a:blip r:embed="rId442"/>
              <a:stretch>
                <a:fillRect/>
              </a:stretch>
            </p:blipFill>
            <p:spPr>
              <a:xfrm>
                <a:off x="1134600" y="2767040"/>
                <a:ext cx="139320" cy="162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25" name="Ομάδα 224">
            <a:extLst>
              <a:ext uri="{FF2B5EF4-FFF2-40B4-BE49-F238E27FC236}">
                <a16:creationId xmlns:a16="http://schemas.microsoft.com/office/drawing/2014/main" id="{3FC0466E-111B-4348-8CAC-0A889C6F4486}"/>
              </a:ext>
            </a:extLst>
          </p:cNvPr>
          <p:cNvGrpSpPr/>
          <p:nvPr/>
        </p:nvGrpSpPr>
        <p:grpSpPr>
          <a:xfrm>
            <a:off x="1077720" y="2789000"/>
            <a:ext cx="185040" cy="166320"/>
            <a:chOff x="1077720" y="2789000"/>
            <a:chExt cx="185040" cy="16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20" name="Γραφή 219">
                  <a:extLst>
                    <a:ext uri="{FF2B5EF4-FFF2-40B4-BE49-F238E27FC236}">
                      <a16:creationId xmlns:a16="http://schemas.microsoft.com/office/drawing/2014/main" id="{607DCA75-D22A-3C4A-85D3-1943E03460EB}"/>
                    </a:ext>
                  </a:extLst>
                </p14:cNvPr>
                <p14:cNvContentPartPr/>
                <p14:nvPr/>
              </p14:nvContentPartPr>
              <p14:xfrm>
                <a:off x="1141080" y="2789000"/>
                <a:ext cx="121680" cy="136800"/>
              </p14:xfrm>
            </p:contentPart>
          </mc:Choice>
          <mc:Fallback xmlns="">
            <p:pic>
              <p:nvPicPr>
                <p:cNvPr id="220" name="Γραφή 219">
                  <a:extLst>
                    <a:ext uri="{FF2B5EF4-FFF2-40B4-BE49-F238E27FC236}">
                      <a16:creationId xmlns:a16="http://schemas.microsoft.com/office/drawing/2014/main" id="{607DCA75-D22A-3C4A-85D3-1943E03460EB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136760" y="2784680"/>
                  <a:ext cx="1303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21" name="Γραφή 220">
                  <a:extLst>
                    <a:ext uri="{FF2B5EF4-FFF2-40B4-BE49-F238E27FC236}">
                      <a16:creationId xmlns:a16="http://schemas.microsoft.com/office/drawing/2014/main" id="{6B733206-662A-4C4C-9138-38542033AAD8}"/>
                    </a:ext>
                  </a:extLst>
                </p14:cNvPr>
                <p14:cNvContentPartPr/>
                <p14:nvPr/>
              </p14:nvContentPartPr>
              <p14:xfrm>
                <a:off x="1077720" y="2917160"/>
                <a:ext cx="57600" cy="38160"/>
              </p14:xfrm>
            </p:contentPart>
          </mc:Choice>
          <mc:Fallback xmlns="">
            <p:pic>
              <p:nvPicPr>
                <p:cNvPr id="221" name="Γραφή 220">
                  <a:extLst>
                    <a:ext uri="{FF2B5EF4-FFF2-40B4-BE49-F238E27FC236}">
                      <a16:creationId xmlns:a16="http://schemas.microsoft.com/office/drawing/2014/main" id="{6B733206-662A-4C4C-9138-38542033AAD8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073400" y="2912840"/>
                  <a:ext cx="662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24" name="Γραφή 223">
                  <a:extLst>
                    <a:ext uri="{FF2B5EF4-FFF2-40B4-BE49-F238E27FC236}">
                      <a16:creationId xmlns:a16="http://schemas.microsoft.com/office/drawing/2014/main" id="{A1AA6809-9B22-E342-B4E7-D59B58ACF246}"/>
                    </a:ext>
                  </a:extLst>
                </p14:cNvPr>
                <p14:cNvContentPartPr/>
                <p14:nvPr/>
              </p14:nvContentPartPr>
              <p14:xfrm>
                <a:off x="1164120" y="2791160"/>
                <a:ext cx="66960" cy="128160"/>
              </p14:xfrm>
            </p:contentPart>
          </mc:Choice>
          <mc:Fallback xmlns="">
            <p:pic>
              <p:nvPicPr>
                <p:cNvPr id="224" name="Γραφή 223">
                  <a:extLst>
                    <a:ext uri="{FF2B5EF4-FFF2-40B4-BE49-F238E27FC236}">
                      <a16:creationId xmlns:a16="http://schemas.microsoft.com/office/drawing/2014/main" id="{A1AA6809-9B22-E342-B4E7-D59B58ACF246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159800" y="2786840"/>
                  <a:ext cx="75600" cy="13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0" name="Ομάδα 229">
            <a:extLst>
              <a:ext uri="{FF2B5EF4-FFF2-40B4-BE49-F238E27FC236}">
                <a16:creationId xmlns:a16="http://schemas.microsoft.com/office/drawing/2014/main" id="{B3DED71D-64FA-0644-BC13-32D83878DF0E}"/>
              </a:ext>
            </a:extLst>
          </p:cNvPr>
          <p:cNvGrpSpPr/>
          <p:nvPr/>
        </p:nvGrpSpPr>
        <p:grpSpPr>
          <a:xfrm>
            <a:off x="1442040" y="2790440"/>
            <a:ext cx="176760" cy="196200"/>
            <a:chOff x="1442040" y="2790440"/>
            <a:chExt cx="176760" cy="19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D4279CB3-C0D4-C24F-BFBD-CA48AA66BE2D}"/>
                    </a:ext>
                  </a:extLst>
                </p14:cNvPr>
                <p14:cNvContentPartPr/>
                <p14:nvPr/>
              </p14:nvContentPartPr>
              <p14:xfrm>
                <a:off x="1517280" y="2790440"/>
                <a:ext cx="19800" cy="19620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D4279CB3-C0D4-C24F-BFBD-CA48AA66BE2D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512960" y="2786120"/>
                  <a:ext cx="284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28" name="Γραφή 227">
                  <a:extLst>
                    <a:ext uri="{FF2B5EF4-FFF2-40B4-BE49-F238E27FC236}">
                      <a16:creationId xmlns:a16="http://schemas.microsoft.com/office/drawing/2014/main" id="{61FA23F3-AFF0-6B4B-9192-F9412461933F}"/>
                    </a:ext>
                  </a:extLst>
                </p14:cNvPr>
                <p14:cNvContentPartPr/>
                <p14:nvPr/>
              </p14:nvContentPartPr>
              <p14:xfrm>
                <a:off x="1442040" y="2879000"/>
                <a:ext cx="176760" cy="2880"/>
              </p14:xfrm>
            </p:contentPart>
          </mc:Choice>
          <mc:Fallback xmlns="">
            <p:pic>
              <p:nvPicPr>
                <p:cNvPr id="228" name="Γραφή 227">
                  <a:extLst>
                    <a:ext uri="{FF2B5EF4-FFF2-40B4-BE49-F238E27FC236}">
                      <a16:creationId xmlns:a16="http://schemas.microsoft.com/office/drawing/2014/main" id="{61FA23F3-AFF0-6B4B-9192-F9412461933F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437720" y="2874680"/>
                  <a:ext cx="185400" cy="1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" name="Ομάδα 254">
            <a:extLst>
              <a:ext uri="{FF2B5EF4-FFF2-40B4-BE49-F238E27FC236}">
                <a16:creationId xmlns:a16="http://schemas.microsoft.com/office/drawing/2014/main" id="{56196A69-354D-CD4A-9440-EC4EFBD376B6}"/>
              </a:ext>
            </a:extLst>
          </p:cNvPr>
          <p:cNvGrpSpPr/>
          <p:nvPr/>
        </p:nvGrpSpPr>
        <p:grpSpPr>
          <a:xfrm>
            <a:off x="1426920" y="3750560"/>
            <a:ext cx="117720" cy="232200"/>
            <a:chOff x="1426920" y="3750560"/>
            <a:chExt cx="11772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34" name="Γραφή 233">
                  <a:extLst>
                    <a:ext uri="{FF2B5EF4-FFF2-40B4-BE49-F238E27FC236}">
                      <a16:creationId xmlns:a16="http://schemas.microsoft.com/office/drawing/2014/main" id="{8A89EBA2-E23B-F444-900E-9DCDAEDA98DA}"/>
                    </a:ext>
                  </a:extLst>
                </p14:cNvPr>
                <p14:cNvContentPartPr/>
                <p14:nvPr/>
              </p14:nvContentPartPr>
              <p14:xfrm>
                <a:off x="1534560" y="3750560"/>
                <a:ext cx="9720" cy="232200"/>
              </p14:xfrm>
            </p:contentPart>
          </mc:Choice>
          <mc:Fallback xmlns="">
            <p:pic>
              <p:nvPicPr>
                <p:cNvPr id="234" name="Γραφή 233">
                  <a:extLst>
                    <a:ext uri="{FF2B5EF4-FFF2-40B4-BE49-F238E27FC236}">
                      <a16:creationId xmlns:a16="http://schemas.microsoft.com/office/drawing/2014/main" id="{8A89EBA2-E23B-F444-900E-9DCDAEDA98DA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530240" y="3746240"/>
                  <a:ext cx="1836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37" name="Γραφή 236">
                  <a:extLst>
                    <a:ext uri="{FF2B5EF4-FFF2-40B4-BE49-F238E27FC236}">
                      <a16:creationId xmlns:a16="http://schemas.microsoft.com/office/drawing/2014/main" id="{BEFC99EA-CA54-DE4E-88FE-0F2FC4C982A9}"/>
                    </a:ext>
                  </a:extLst>
                </p14:cNvPr>
                <p14:cNvContentPartPr/>
                <p14:nvPr/>
              </p14:nvContentPartPr>
              <p14:xfrm>
                <a:off x="1429800" y="3794480"/>
                <a:ext cx="95400" cy="2160"/>
              </p14:xfrm>
            </p:contentPart>
          </mc:Choice>
          <mc:Fallback xmlns="">
            <p:pic>
              <p:nvPicPr>
                <p:cNvPr id="237" name="Γραφή 236">
                  <a:extLst>
                    <a:ext uri="{FF2B5EF4-FFF2-40B4-BE49-F238E27FC236}">
                      <a16:creationId xmlns:a16="http://schemas.microsoft.com/office/drawing/2014/main" id="{BEFC99EA-CA54-DE4E-88FE-0F2FC4C982A9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425480" y="3790160"/>
                  <a:ext cx="1040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39" name="Γραφή 238">
                  <a:extLst>
                    <a:ext uri="{FF2B5EF4-FFF2-40B4-BE49-F238E27FC236}">
                      <a16:creationId xmlns:a16="http://schemas.microsoft.com/office/drawing/2014/main" id="{8D795F28-ECFF-4842-8761-8FB77E12609E}"/>
                    </a:ext>
                  </a:extLst>
                </p14:cNvPr>
                <p14:cNvContentPartPr/>
                <p14:nvPr/>
              </p14:nvContentPartPr>
              <p14:xfrm>
                <a:off x="1431240" y="3819320"/>
                <a:ext cx="105840" cy="6480"/>
              </p14:xfrm>
            </p:contentPart>
          </mc:Choice>
          <mc:Fallback xmlns="">
            <p:pic>
              <p:nvPicPr>
                <p:cNvPr id="239" name="Γραφή 238">
                  <a:extLst>
                    <a:ext uri="{FF2B5EF4-FFF2-40B4-BE49-F238E27FC236}">
                      <a16:creationId xmlns:a16="http://schemas.microsoft.com/office/drawing/2014/main" id="{8D795F28-ECFF-4842-8761-8FB77E12609E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426920" y="3815000"/>
                  <a:ext cx="1144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A24A5CA7-78D4-E144-BE3D-F4D3BB05B5BF}"/>
                    </a:ext>
                  </a:extLst>
                </p14:cNvPr>
                <p14:cNvContentPartPr/>
                <p14:nvPr/>
              </p14:nvContentPartPr>
              <p14:xfrm>
                <a:off x="1447440" y="3846320"/>
                <a:ext cx="90360" cy="39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A24A5CA7-78D4-E144-BE3D-F4D3BB05B5BF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443120" y="3842000"/>
                  <a:ext cx="990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44" name="Γραφή 243">
                  <a:extLst>
                    <a:ext uri="{FF2B5EF4-FFF2-40B4-BE49-F238E27FC236}">
                      <a16:creationId xmlns:a16="http://schemas.microsoft.com/office/drawing/2014/main" id="{873F201A-C331-3345-83E5-B9E76F0E475F}"/>
                    </a:ext>
                  </a:extLst>
                </p14:cNvPr>
                <p14:cNvContentPartPr/>
                <p14:nvPr/>
              </p14:nvContentPartPr>
              <p14:xfrm>
                <a:off x="1451400" y="3774320"/>
                <a:ext cx="81000" cy="2160"/>
              </p14:xfrm>
            </p:contentPart>
          </mc:Choice>
          <mc:Fallback xmlns="">
            <p:pic>
              <p:nvPicPr>
                <p:cNvPr id="244" name="Γραφή 243">
                  <a:extLst>
                    <a:ext uri="{FF2B5EF4-FFF2-40B4-BE49-F238E27FC236}">
                      <a16:creationId xmlns:a16="http://schemas.microsoft.com/office/drawing/2014/main" id="{873F201A-C331-3345-83E5-B9E76F0E475F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447080" y="3770000"/>
                  <a:ext cx="896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51" name="Γραφή 250">
                  <a:extLst>
                    <a:ext uri="{FF2B5EF4-FFF2-40B4-BE49-F238E27FC236}">
                      <a16:creationId xmlns:a16="http://schemas.microsoft.com/office/drawing/2014/main" id="{5FA67AC1-45A4-6343-8770-0BBA32FC16CD}"/>
                    </a:ext>
                  </a:extLst>
                </p14:cNvPr>
                <p14:cNvContentPartPr/>
                <p14:nvPr/>
              </p14:nvContentPartPr>
              <p14:xfrm>
                <a:off x="1426920" y="3874760"/>
                <a:ext cx="117720" cy="6840"/>
              </p14:xfrm>
            </p:contentPart>
          </mc:Choice>
          <mc:Fallback xmlns="">
            <p:pic>
              <p:nvPicPr>
                <p:cNvPr id="251" name="Γραφή 250">
                  <a:extLst>
                    <a:ext uri="{FF2B5EF4-FFF2-40B4-BE49-F238E27FC236}">
                      <a16:creationId xmlns:a16="http://schemas.microsoft.com/office/drawing/2014/main" id="{5FA67AC1-45A4-6343-8770-0BBA32FC16CD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422600" y="3870440"/>
                  <a:ext cx="1263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53" name="Γραφή 252">
                  <a:extLst>
                    <a:ext uri="{FF2B5EF4-FFF2-40B4-BE49-F238E27FC236}">
                      <a16:creationId xmlns:a16="http://schemas.microsoft.com/office/drawing/2014/main" id="{7BD42D5A-49EE-B845-9A8F-4059F35F7698}"/>
                    </a:ext>
                  </a:extLst>
                </p14:cNvPr>
                <p14:cNvContentPartPr/>
                <p14:nvPr/>
              </p14:nvContentPartPr>
              <p14:xfrm>
                <a:off x="1444920" y="3924440"/>
                <a:ext cx="86040" cy="2520"/>
              </p14:xfrm>
            </p:contentPart>
          </mc:Choice>
          <mc:Fallback xmlns="">
            <p:pic>
              <p:nvPicPr>
                <p:cNvPr id="253" name="Γραφή 252">
                  <a:extLst>
                    <a:ext uri="{FF2B5EF4-FFF2-40B4-BE49-F238E27FC236}">
                      <a16:creationId xmlns:a16="http://schemas.microsoft.com/office/drawing/2014/main" id="{7BD42D5A-49EE-B845-9A8F-4059F35F7698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440600" y="3920120"/>
                  <a:ext cx="94680" cy="11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7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696B19AC-2789-CE4E-9585-76C0ACFCFE94}"/>
                  </a:ext>
                </a:extLst>
              </p14:cNvPr>
              <p14:cNvContentPartPr/>
              <p14:nvPr/>
            </p14:nvContentPartPr>
            <p14:xfrm>
              <a:off x="1149000" y="5697080"/>
              <a:ext cx="16920" cy="3024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696B19AC-2789-CE4E-9585-76C0ACFCFE94}"/>
                  </a:ext>
                </a:extLst>
              </p:cNvPr>
              <p:cNvPicPr/>
              <p:nvPr/>
            </p:nvPicPr>
            <p:blipFill>
              <a:blip r:embed="rId468"/>
              <a:stretch>
                <a:fillRect/>
              </a:stretch>
            </p:blipFill>
            <p:spPr>
              <a:xfrm>
                <a:off x="1144680" y="5692760"/>
                <a:ext cx="255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9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F39309CF-277B-1B4F-AB04-935251599EFA}"/>
                  </a:ext>
                </a:extLst>
              </p14:cNvPr>
              <p14:cNvContentPartPr/>
              <p14:nvPr/>
            </p14:nvContentPartPr>
            <p14:xfrm>
              <a:off x="1534200" y="5700320"/>
              <a:ext cx="18360" cy="1656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F39309CF-277B-1B4F-AB04-935251599EFA}"/>
                  </a:ext>
                </a:extLst>
              </p:cNvPr>
              <p:cNvPicPr/>
              <p:nvPr/>
            </p:nvPicPr>
            <p:blipFill>
              <a:blip r:embed="rId470"/>
              <a:stretch>
                <a:fillRect/>
              </a:stretch>
            </p:blipFill>
            <p:spPr>
              <a:xfrm>
                <a:off x="1529880" y="5696000"/>
                <a:ext cx="27000" cy="25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249E1EAC-EEB8-474D-BE88-995EA7E549F8}"/>
              </a:ext>
            </a:extLst>
          </p:cNvPr>
          <p:cNvGrpSpPr/>
          <p:nvPr/>
        </p:nvGrpSpPr>
        <p:grpSpPr>
          <a:xfrm>
            <a:off x="1088520" y="3088520"/>
            <a:ext cx="174600" cy="169920"/>
            <a:chOff x="1088520" y="3088520"/>
            <a:chExt cx="174600" cy="16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263" name="Γραφή 262">
                  <a:extLst>
                    <a:ext uri="{FF2B5EF4-FFF2-40B4-BE49-F238E27FC236}">
                      <a16:creationId xmlns:a16="http://schemas.microsoft.com/office/drawing/2014/main" id="{4B983CC1-487D-5E47-A2DB-4585144BD997}"/>
                    </a:ext>
                  </a:extLst>
                </p14:cNvPr>
                <p14:cNvContentPartPr/>
                <p14:nvPr/>
              </p14:nvContentPartPr>
              <p14:xfrm>
                <a:off x="1088520" y="3220280"/>
                <a:ext cx="156600" cy="38160"/>
              </p14:xfrm>
            </p:contentPart>
          </mc:Choice>
          <mc:Fallback xmlns="">
            <p:pic>
              <p:nvPicPr>
                <p:cNvPr id="263" name="Γραφή 262">
                  <a:extLst>
                    <a:ext uri="{FF2B5EF4-FFF2-40B4-BE49-F238E27FC236}">
                      <a16:creationId xmlns:a16="http://schemas.microsoft.com/office/drawing/2014/main" id="{4B983CC1-487D-5E47-A2DB-4585144BD997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084200" y="3215960"/>
                  <a:ext cx="1652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2CD54231-2BF8-6147-B75A-D7172D78A4F4}"/>
                    </a:ext>
                  </a:extLst>
                </p14:cNvPr>
                <p14:cNvContentPartPr/>
                <p14:nvPr/>
              </p14:nvContentPartPr>
              <p14:xfrm>
                <a:off x="1128840" y="3108320"/>
                <a:ext cx="7200" cy="11988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2CD54231-2BF8-6147-B75A-D7172D78A4F4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1124520" y="3104000"/>
                  <a:ext cx="158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60621281-9F56-BE4F-B516-D7CCBF6D8532}"/>
                    </a:ext>
                  </a:extLst>
                </p14:cNvPr>
                <p14:cNvContentPartPr/>
                <p14:nvPr/>
              </p14:nvContentPartPr>
              <p14:xfrm>
                <a:off x="1132440" y="3088520"/>
                <a:ext cx="130680" cy="13536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60621281-9F56-BE4F-B516-D7CCBF6D8532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1128120" y="3084200"/>
                  <a:ext cx="139320" cy="144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7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12F55AA1-3235-7149-9591-F0CEECB7B8AA}"/>
                  </a:ext>
                </a:extLst>
              </p14:cNvPr>
              <p14:cNvContentPartPr/>
              <p14:nvPr/>
            </p14:nvContentPartPr>
            <p14:xfrm>
              <a:off x="1088160" y="3543640"/>
              <a:ext cx="55800" cy="7092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12F55AA1-3235-7149-9591-F0CEECB7B8AA}"/>
                  </a:ext>
                </a:extLst>
              </p:cNvPr>
              <p:cNvPicPr/>
              <p:nvPr/>
            </p:nvPicPr>
            <p:blipFill>
              <a:blip r:embed="rId478"/>
              <a:stretch>
                <a:fillRect/>
              </a:stretch>
            </p:blipFill>
            <p:spPr>
              <a:xfrm>
                <a:off x="1083840" y="3539320"/>
                <a:ext cx="64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9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B477C574-8B3F-3940-AA03-B77E9F40CA2E}"/>
                  </a:ext>
                </a:extLst>
              </p14:cNvPr>
              <p14:cNvContentPartPr/>
              <p14:nvPr/>
            </p14:nvContentPartPr>
            <p14:xfrm>
              <a:off x="1125240" y="3433840"/>
              <a:ext cx="133200" cy="12744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B477C574-8B3F-3940-AA03-B77E9F40CA2E}"/>
                  </a:ext>
                </a:extLst>
              </p:cNvPr>
              <p:cNvPicPr/>
              <p:nvPr/>
            </p:nvPicPr>
            <p:blipFill>
              <a:blip r:embed="rId480"/>
              <a:stretch>
                <a:fillRect/>
              </a:stretch>
            </p:blipFill>
            <p:spPr>
              <a:xfrm>
                <a:off x="1120920" y="3429520"/>
                <a:ext cx="141840" cy="136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91" name="Ομάδα 290">
            <a:extLst>
              <a:ext uri="{FF2B5EF4-FFF2-40B4-BE49-F238E27FC236}">
                <a16:creationId xmlns:a16="http://schemas.microsoft.com/office/drawing/2014/main" id="{B6039899-9B3D-204F-A2C1-1C6991FF3EFD}"/>
              </a:ext>
            </a:extLst>
          </p:cNvPr>
          <p:cNvGrpSpPr/>
          <p:nvPr/>
        </p:nvGrpSpPr>
        <p:grpSpPr>
          <a:xfrm>
            <a:off x="1112280" y="3414040"/>
            <a:ext cx="151560" cy="156600"/>
            <a:chOff x="1112280" y="3414040"/>
            <a:chExt cx="151560" cy="15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8469D9F4-9149-E844-9130-5F20D5D5CF69}"/>
                    </a:ext>
                  </a:extLst>
                </p14:cNvPr>
                <p14:cNvContentPartPr/>
                <p14:nvPr/>
              </p14:nvContentPartPr>
              <p14:xfrm>
                <a:off x="1132080" y="3425200"/>
                <a:ext cx="126360" cy="1454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8469D9F4-9149-E844-9130-5F20D5D5CF69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127760" y="3420880"/>
                  <a:ext cx="1350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D0E5CFC9-D77E-704D-A0AE-33E85782ED51}"/>
                    </a:ext>
                  </a:extLst>
                </p14:cNvPr>
                <p14:cNvContentPartPr/>
                <p14:nvPr/>
              </p14:nvContentPartPr>
              <p14:xfrm>
                <a:off x="1112280" y="3414040"/>
                <a:ext cx="151560" cy="2088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D0E5CFC9-D77E-704D-A0AE-33E85782ED51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1107960" y="3409720"/>
                  <a:ext cx="1602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A210928B-5C04-034A-A355-9B0983C5EA42}"/>
                    </a:ext>
                  </a:extLst>
                </p14:cNvPr>
                <p14:cNvContentPartPr/>
                <p14:nvPr/>
              </p14:nvContentPartPr>
              <p14:xfrm>
                <a:off x="1139640" y="3431320"/>
                <a:ext cx="108720" cy="11844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A210928B-5C04-034A-A355-9B0983C5EA42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1135320" y="3427000"/>
                  <a:ext cx="117360" cy="12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7">
            <p14:nvContentPartPr>
              <p14:cNvPr id="293" name="Γραφή 292">
                <a:extLst>
                  <a:ext uri="{FF2B5EF4-FFF2-40B4-BE49-F238E27FC236}">
                    <a16:creationId xmlns:a16="http://schemas.microsoft.com/office/drawing/2014/main" id="{900B021E-7DB9-F140-8BF5-35868EAF5B51}"/>
                  </a:ext>
                </a:extLst>
              </p14:cNvPr>
              <p14:cNvContentPartPr/>
              <p14:nvPr/>
            </p14:nvContentPartPr>
            <p14:xfrm>
              <a:off x="2782320" y="2795120"/>
              <a:ext cx="38160" cy="28440"/>
            </p14:xfrm>
          </p:contentPart>
        </mc:Choice>
        <mc:Fallback xmlns="">
          <p:pic>
            <p:nvPicPr>
              <p:cNvPr id="293" name="Γραφή 292">
                <a:extLst>
                  <a:ext uri="{FF2B5EF4-FFF2-40B4-BE49-F238E27FC236}">
                    <a16:creationId xmlns:a16="http://schemas.microsoft.com/office/drawing/2014/main" id="{900B021E-7DB9-F140-8BF5-35868EAF5B51}"/>
                  </a:ext>
                </a:extLst>
              </p:cNvPr>
              <p:cNvPicPr/>
              <p:nvPr/>
            </p:nvPicPr>
            <p:blipFill>
              <a:blip r:embed="rId488"/>
              <a:stretch>
                <a:fillRect/>
              </a:stretch>
            </p:blipFill>
            <p:spPr>
              <a:xfrm>
                <a:off x="2778000" y="2790800"/>
                <a:ext cx="4680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9">
            <p14:nvContentPartPr>
              <p14:cNvPr id="295" name="Γραφή 294">
                <a:extLst>
                  <a:ext uri="{FF2B5EF4-FFF2-40B4-BE49-F238E27FC236}">
                    <a16:creationId xmlns:a16="http://schemas.microsoft.com/office/drawing/2014/main" id="{CEF2DBEC-C207-1341-A821-8C1ABED7138B}"/>
                  </a:ext>
                </a:extLst>
              </p14:cNvPr>
              <p14:cNvContentPartPr/>
              <p14:nvPr/>
            </p14:nvContentPartPr>
            <p14:xfrm>
              <a:off x="1071600" y="3863880"/>
              <a:ext cx="68040" cy="56160"/>
            </p14:xfrm>
          </p:contentPart>
        </mc:Choice>
        <mc:Fallback xmlns="">
          <p:pic>
            <p:nvPicPr>
              <p:cNvPr id="295" name="Γραφή 294">
                <a:extLst>
                  <a:ext uri="{FF2B5EF4-FFF2-40B4-BE49-F238E27FC236}">
                    <a16:creationId xmlns:a16="http://schemas.microsoft.com/office/drawing/2014/main" id="{CEF2DBEC-C207-1341-A821-8C1ABED7138B}"/>
                  </a:ext>
                </a:extLst>
              </p:cNvPr>
              <p:cNvPicPr/>
              <p:nvPr/>
            </p:nvPicPr>
            <p:blipFill>
              <a:blip r:embed="rId490"/>
              <a:stretch>
                <a:fillRect/>
              </a:stretch>
            </p:blipFill>
            <p:spPr>
              <a:xfrm>
                <a:off x="1067280" y="3859560"/>
                <a:ext cx="76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1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2BDF1E1C-3B7C-974A-839E-9524068509A0}"/>
                  </a:ext>
                </a:extLst>
              </p14:cNvPr>
              <p14:cNvContentPartPr/>
              <p14:nvPr/>
            </p14:nvContentPartPr>
            <p14:xfrm>
              <a:off x="1129560" y="3739320"/>
              <a:ext cx="125280" cy="14760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2BDF1E1C-3B7C-974A-839E-9524068509A0}"/>
                  </a:ext>
                </a:extLst>
              </p:cNvPr>
              <p:cNvPicPr/>
              <p:nvPr/>
            </p:nvPicPr>
            <p:blipFill>
              <a:blip r:embed="rId492"/>
              <a:stretch>
                <a:fillRect/>
              </a:stretch>
            </p:blipFill>
            <p:spPr>
              <a:xfrm>
                <a:off x="1125240" y="3735000"/>
                <a:ext cx="13392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3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23BC259C-E3E1-5747-8472-D06938AADA55}"/>
                  </a:ext>
                </a:extLst>
              </p14:cNvPr>
              <p14:cNvContentPartPr/>
              <p14:nvPr/>
            </p14:nvContentPartPr>
            <p14:xfrm>
              <a:off x="1084200" y="4244400"/>
              <a:ext cx="43560" cy="6552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23BC259C-E3E1-5747-8472-D06938AADA55}"/>
                  </a:ext>
                </a:extLst>
              </p:cNvPr>
              <p:cNvPicPr/>
              <p:nvPr/>
            </p:nvPicPr>
            <p:blipFill>
              <a:blip r:embed="rId494"/>
              <a:stretch>
                <a:fillRect/>
              </a:stretch>
            </p:blipFill>
            <p:spPr>
              <a:xfrm>
                <a:off x="1079880" y="4240080"/>
                <a:ext cx="5220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5">
            <p14:nvContentPartPr>
              <p14:cNvPr id="303" name="Γραφή 302">
                <a:extLst>
                  <a:ext uri="{FF2B5EF4-FFF2-40B4-BE49-F238E27FC236}">
                    <a16:creationId xmlns:a16="http://schemas.microsoft.com/office/drawing/2014/main" id="{EB0F4A8D-500B-284C-A034-6C91C79161E8}"/>
                  </a:ext>
                </a:extLst>
              </p14:cNvPr>
              <p14:cNvContentPartPr/>
              <p14:nvPr/>
            </p14:nvContentPartPr>
            <p14:xfrm>
              <a:off x="1079520" y="4073760"/>
              <a:ext cx="171000" cy="236880"/>
            </p14:xfrm>
          </p:contentPart>
        </mc:Choice>
        <mc:Fallback xmlns="">
          <p:pic>
            <p:nvPicPr>
              <p:cNvPr id="303" name="Γραφή 302">
                <a:extLst>
                  <a:ext uri="{FF2B5EF4-FFF2-40B4-BE49-F238E27FC236}">
                    <a16:creationId xmlns:a16="http://schemas.microsoft.com/office/drawing/2014/main" id="{EB0F4A8D-500B-284C-A034-6C91C79161E8}"/>
                  </a:ext>
                </a:extLst>
              </p:cNvPr>
              <p:cNvPicPr/>
              <p:nvPr/>
            </p:nvPicPr>
            <p:blipFill>
              <a:blip r:embed="rId496"/>
              <a:stretch>
                <a:fillRect/>
              </a:stretch>
            </p:blipFill>
            <p:spPr>
              <a:xfrm>
                <a:off x="1075200" y="4069440"/>
                <a:ext cx="1796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7">
            <p14:nvContentPartPr>
              <p14:cNvPr id="309" name="Γραφή 308">
                <a:extLst>
                  <a:ext uri="{FF2B5EF4-FFF2-40B4-BE49-F238E27FC236}">
                    <a16:creationId xmlns:a16="http://schemas.microsoft.com/office/drawing/2014/main" id="{3C9E9FBA-C060-B543-A7BD-BDBDDB2753D4}"/>
                  </a:ext>
                </a:extLst>
              </p14:cNvPr>
              <p14:cNvContentPartPr/>
              <p14:nvPr/>
            </p14:nvContentPartPr>
            <p14:xfrm>
              <a:off x="1150080" y="4083480"/>
              <a:ext cx="110880" cy="147600"/>
            </p14:xfrm>
          </p:contentPart>
        </mc:Choice>
        <mc:Fallback xmlns="">
          <p:pic>
            <p:nvPicPr>
              <p:cNvPr id="309" name="Γραφή 308">
                <a:extLst>
                  <a:ext uri="{FF2B5EF4-FFF2-40B4-BE49-F238E27FC236}">
                    <a16:creationId xmlns:a16="http://schemas.microsoft.com/office/drawing/2014/main" id="{3C9E9FBA-C060-B543-A7BD-BDBDDB2753D4}"/>
                  </a:ext>
                </a:extLst>
              </p:cNvPr>
              <p:cNvPicPr/>
              <p:nvPr/>
            </p:nvPicPr>
            <p:blipFill>
              <a:blip r:embed="rId498"/>
              <a:stretch>
                <a:fillRect/>
              </a:stretch>
            </p:blipFill>
            <p:spPr>
              <a:xfrm>
                <a:off x="1145760" y="4079160"/>
                <a:ext cx="119520" cy="156240"/>
              </a:xfrm>
              <a:prstGeom prst="rect">
                <a:avLst/>
              </a:prstGeom>
            </p:spPr>
          </p:pic>
        </mc:Fallback>
      </mc:AlternateContent>
      <p:sp>
        <p:nvSpPr>
          <p:cNvPr id="343" name="TextBox 342">
            <a:extLst>
              <a:ext uri="{FF2B5EF4-FFF2-40B4-BE49-F238E27FC236}">
                <a16:creationId xmlns:a16="http://schemas.microsoft.com/office/drawing/2014/main" id="{144A6389-EA3F-F24A-94B8-679022FDB36A}"/>
              </a:ext>
            </a:extLst>
          </p:cNvPr>
          <p:cNvSpPr txBox="1"/>
          <p:nvPr/>
        </p:nvSpPr>
        <p:spPr>
          <a:xfrm>
            <a:off x="6775850" y="1102937"/>
            <a:ext cx="12666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Η1Η3=1εκ</a:t>
            </a:r>
          </a:p>
          <a:p>
            <a:r>
              <a:rPr lang="el-GR" dirty="0"/>
              <a:t>Η3Η4=10εκ</a:t>
            </a:r>
          </a:p>
          <a:p>
            <a:r>
              <a:rPr lang="el-GR" dirty="0"/>
              <a:t>Η4Η5=3εκ</a:t>
            </a:r>
          </a:p>
        </p:txBody>
      </p:sp>
    </p:spTree>
    <p:extLst>
      <p:ext uri="{BB962C8B-B14F-4D97-AF65-F5344CB8AC3E}">
        <p14:creationId xmlns:p14="http://schemas.microsoft.com/office/powerpoint/2010/main" val="219401008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46060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Από το Θ μετράω οριζόντια την ΘΚ=2εκ</a:t>
            </a:r>
          </a:p>
          <a:p>
            <a:r>
              <a:rPr lang="el-GR" dirty="0"/>
              <a:t>Από το Κ υψώνω κάθετη ανάμεσα στις πλάγιες</a:t>
            </a:r>
          </a:p>
          <a:p>
            <a:r>
              <a:rPr lang="el-GR" dirty="0"/>
              <a:t>Από το Κ1 φέρω οριζόντια παράλληλη της ΙΘ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2086544" y="2659617"/>
                <a:ext cx="4579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2030024" y="4564737"/>
                <a:ext cx="3862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2048384" y="4035537"/>
                <a:ext cx="3441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8E3B5D80-C6E4-6147-8EA2-720A2D968E26}"/>
                  </a:ext>
                </a:extLst>
              </p14:cNvPr>
              <p14:cNvContentPartPr/>
              <p14:nvPr/>
            </p14:nvContentPartPr>
            <p14:xfrm>
              <a:off x="2017320" y="3137840"/>
              <a:ext cx="50760" cy="3312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8E3B5D80-C6E4-6147-8EA2-720A2D968E26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2013000" y="3133520"/>
                <a:ext cx="5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2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25A9131E-E418-D849-B927-75E937D21C83}"/>
                  </a:ext>
                </a:extLst>
              </p14:cNvPr>
              <p14:cNvContentPartPr/>
              <p14:nvPr/>
            </p14:nvContentPartPr>
            <p14:xfrm>
              <a:off x="2038920" y="3650840"/>
              <a:ext cx="24480" cy="3312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25A9131E-E418-D849-B927-75E937D21C83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2034600" y="3646520"/>
                <a:ext cx="331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CB59C720-38AB-6E42-8B71-87919619830A}"/>
                  </a:ext>
                </a:extLst>
              </p14:cNvPr>
              <p14:cNvContentPartPr/>
              <p14:nvPr/>
            </p14:nvContentPartPr>
            <p14:xfrm>
              <a:off x="2057640" y="4186160"/>
              <a:ext cx="26280" cy="41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CB59C720-38AB-6E42-8B71-87919619830A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2053320" y="4181840"/>
                <a:ext cx="34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6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7F1C9A06-28FE-8F40-81FE-C4EC69FEADF2}"/>
                  </a:ext>
                </a:extLst>
              </p14:cNvPr>
              <p14:cNvContentPartPr/>
              <p14:nvPr/>
            </p14:nvContentPartPr>
            <p14:xfrm>
              <a:off x="2051520" y="4724720"/>
              <a:ext cx="43920" cy="7524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7F1C9A06-28FE-8F40-81FE-C4EC69FEADF2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2047200" y="4720400"/>
                <a:ext cx="52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9048E809-4D83-9E43-8CFA-76B380A8F047}"/>
                  </a:ext>
                </a:extLst>
              </p14:cNvPr>
              <p14:cNvContentPartPr/>
              <p14:nvPr/>
            </p14:nvContentPartPr>
            <p14:xfrm>
              <a:off x="2045040" y="3156560"/>
              <a:ext cx="12240" cy="1224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9048E809-4D83-9E43-8CFA-76B380A8F047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2040720" y="3152240"/>
                <a:ext cx="20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118" name="Γραφή 117">
                <a:extLst>
                  <a:ext uri="{FF2B5EF4-FFF2-40B4-BE49-F238E27FC236}">
                    <a16:creationId xmlns:a16="http://schemas.microsoft.com/office/drawing/2014/main" id="{CD4133FE-1D63-C842-9BB0-1E1FF7C1CE29}"/>
                  </a:ext>
                </a:extLst>
              </p14:cNvPr>
              <p14:cNvContentPartPr/>
              <p14:nvPr/>
            </p14:nvContentPartPr>
            <p14:xfrm>
              <a:off x="2055840" y="2717360"/>
              <a:ext cx="14760" cy="15480"/>
            </p14:xfrm>
          </p:contentPart>
        </mc:Choice>
        <mc:Fallback xmlns="">
          <p:pic>
            <p:nvPicPr>
              <p:cNvPr id="118" name="Γραφή 117">
                <a:extLst>
                  <a:ext uri="{FF2B5EF4-FFF2-40B4-BE49-F238E27FC236}">
                    <a16:creationId xmlns:a16="http://schemas.microsoft.com/office/drawing/2014/main" id="{CD4133FE-1D63-C842-9BB0-1E1FF7C1CE29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2051520" y="2713040"/>
                <a:ext cx="234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120" name="Γραφή 119">
                <a:extLst>
                  <a:ext uri="{FF2B5EF4-FFF2-40B4-BE49-F238E27FC236}">
                    <a16:creationId xmlns:a16="http://schemas.microsoft.com/office/drawing/2014/main" id="{35610A69-7186-0841-9879-D0A5B11746F5}"/>
                  </a:ext>
                </a:extLst>
              </p14:cNvPr>
              <p14:cNvContentPartPr/>
              <p14:nvPr/>
            </p14:nvContentPartPr>
            <p14:xfrm>
              <a:off x="2495040" y="2656880"/>
              <a:ext cx="45360" cy="21600"/>
            </p14:xfrm>
          </p:contentPart>
        </mc:Choice>
        <mc:Fallback xmlns="">
          <p:pic>
            <p:nvPicPr>
              <p:cNvPr id="120" name="Γραφή 119">
                <a:extLst>
                  <a:ext uri="{FF2B5EF4-FFF2-40B4-BE49-F238E27FC236}">
                    <a16:creationId xmlns:a16="http://schemas.microsoft.com/office/drawing/2014/main" id="{35610A69-7186-0841-9879-D0A5B11746F5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2490720" y="2652560"/>
                <a:ext cx="54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1DD24E49-0C9F-8540-BB6C-F521F7001504}"/>
                  </a:ext>
                </a:extLst>
              </p14:cNvPr>
              <p14:cNvContentPartPr/>
              <p14:nvPr/>
            </p14:nvContentPartPr>
            <p14:xfrm>
              <a:off x="1086480" y="464120"/>
              <a:ext cx="274680" cy="237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1DD24E49-0C9F-8540-BB6C-F521F700150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1082160" y="459800"/>
                <a:ext cx="28332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63E71842-40C0-B74D-AF48-8079301F9507}"/>
                  </a:ext>
                </a:extLst>
              </p14:cNvPr>
              <p14:cNvContentPartPr/>
              <p14:nvPr/>
            </p14:nvContentPartPr>
            <p14:xfrm>
              <a:off x="1099440" y="398240"/>
              <a:ext cx="120960" cy="31932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63E71842-40C0-B74D-AF48-8079301F9507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1095120" y="393920"/>
                <a:ext cx="129600" cy="327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28" name="Ομάδα 227">
            <a:extLst>
              <a:ext uri="{FF2B5EF4-FFF2-40B4-BE49-F238E27FC236}">
                <a16:creationId xmlns:a16="http://schemas.microsoft.com/office/drawing/2014/main" id="{C7AA52A7-C301-3040-A595-6561DE96F91B}"/>
              </a:ext>
            </a:extLst>
          </p:cNvPr>
          <p:cNvGrpSpPr/>
          <p:nvPr/>
        </p:nvGrpSpPr>
        <p:grpSpPr>
          <a:xfrm>
            <a:off x="932760" y="365480"/>
            <a:ext cx="553320" cy="471240"/>
            <a:chOff x="932760" y="365480"/>
            <a:chExt cx="553320" cy="47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DA6B3570-9DA5-7649-85F0-4BDCA0184270}"/>
                    </a:ext>
                  </a:extLst>
                </p14:cNvPr>
                <p14:cNvContentPartPr/>
                <p14:nvPr/>
              </p14:nvContentPartPr>
              <p14:xfrm>
                <a:off x="953280" y="385280"/>
                <a:ext cx="12960" cy="4359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DA6B3570-9DA5-7649-85F0-4BDCA0184270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948960" y="380960"/>
                  <a:ext cx="2160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24" name="Γραφή 123">
                  <a:extLst>
                    <a:ext uri="{FF2B5EF4-FFF2-40B4-BE49-F238E27FC236}">
                      <a16:creationId xmlns:a16="http://schemas.microsoft.com/office/drawing/2014/main" id="{8BF2542D-6CDB-9C42-93D8-9F1759EDB423}"/>
                    </a:ext>
                  </a:extLst>
                </p14:cNvPr>
                <p14:cNvContentPartPr/>
                <p14:nvPr/>
              </p14:nvContentPartPr>
              <p14:xfrm>
                <a:off x="983880" y="374120"/>
                <a:ext cx="448200" cy="451440"/>
              </p14:xfrm>
            </p:contentPart>
          </mc:Choice>
          <mc:Fallback xmlns="">
            <p:pic>
              <p:nvPicPr>
                <p:cNvPr id="124" name="Γραφή 123">
                  <a:extLst>
                    <a:ext uri="{FF2B5EF4-FFF2-40B4-BE49-F238E27FC236}">
                      <a16:creationId xmlns:a16="http://schemas.microsoft.com/office/drawing/2014/main" id="{8BF2542D-6CDB-9C42-93D8-9F1759EDB423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979560" y="369800"/>
                  <a:ext cx="456840" cy="46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AD75E056-F34A-E744-BDE7-D8CB983A0113}"/>
                    </a:ext>
                  </a:extLst>
                </p14:cNvPr>
                <p14:cNvContentPartPr/>
                <p14:nvPr/>
              </p14:nvContentPartPr>
              <p14:xfrm>
                <a:off x="932760" y="815120"/>
                <a:ext cx="553320" cy="2160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AD75E056-F34A-E744-BDE7-D8CB983A0113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928440" y="810800"/>
                  <a:ext cx="5619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66" name="Γραφή 165">
                  <a:extLst>
                    <a:ext uri="{FF2B5EF4-FFF2-40B4-BE49-F238E27FC236}">
                      <a16:creationId xmlns:a16="http://schemas.microsoft.com/office/drawing/2014/main" id="{7FB2298E-CDBE-1149-81D9-9276C031077C}"/>
                    </a:ext>
                  </a:extLst>
                </p14:cNvPr>
                <p14:cNvContentPartPr/>
                <p14:nvPr/>
              </p14:nvContentPartPr>
              <p14:xfrm>
                <a:off x="955440" y="715040"/>
                <a:ext cx="130680" cy="89640"/>
              </p14:xfrm>
            </p:contentPart>
          </mc:Choice>
          <mc:Fallback xmlns="">
            <p:pic>
              <p:nvPicPr>
                <p:cNvPr id="166" name="Γραφή 165">
                  <a:extLst>
                    <a:ext uri="{FF2B5EF4-FFF2-40B4-BE49-F238E27FC236}">
                      <a16:creationId xmlns:a16="http://schemas.microsoft.com/office/drawing/2014/main" id="{7FB2298E-CDBE-1149-81D9-9276C031077C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51120" y="710720"/>
                  <a:ext cx="139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72" name="Γραφή 171">
                  <a:extLst>
                    <a:ext uri="{FF2B5EF4-FFF2-40B4-BE49-F238E27FC236}">
                      <a16:creationId xmlns:a16="http://schemas.microsoft.com/office/drawing/2014/main" id="{F0B2C357-3F6F-1F4A-B94B-1F5B5ACBF0A1}"/>
                    </a:ext>
                  </a:extLst>
                </p14:cNvPr>
                <p14:cNvContentPartPr/>
                <p14:nvPr/>
              </p14:nvContentPartPr>
              <p14:xfrm>
                <a:off x="1099080" y="716840"/>
                <a:ext cx="320400" cy="13680"/>
              </p14:xfrm>
            </p:contentPart>
          </mc:Choice>
          <mc:Fallback xmlns="">
            <p:pic>
              <p:nvPicPr>
                <p:cNvPr id="172" name="Γραφή 171">
                  <a:extLst>
                    <a:ext uri="{FF2B5EF4-FFF2-40B4-BE49-F238E27FC236}">
                      <a16:creationId xmlns:a16="http://schemas.microsoft.com/office/drawing/2014/main" id="{F0B2C357-3F6F-1F4A-B94B-1F5B5ACBF0A1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094760" y="712520"/>
                  <a:ext cx="3290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83" name="Γραφή 182">
                  <a:extLst>
                    <a:ext uri="{FF2B5EF4-FFF2-40B4-BE49-F238E27FC236}">
                      <a16:creationId xmlns:a16="http://schemas.microsoft.com/office/drawing/2014/main" id="{D6449293-DE33-7F44-9317-713654BDF0BC}"/>
                    </a:ext>
                  </a:extLst>
                </p14:cNvPr>
                <p14:cNvContentPartPr/>
                <p14:nvPr/>
              </p14:nvContentPartPr>
              <p14:xfrm>
                <a:off x="1082160" y="365480"/>
                <a:ext cx="19080" cy="343800"/>
              </p14:xfrm>
            </p:contentPart>
          </mc:Choice>
          <mc:Fallback xmlns="">
            <p:pic>
              <p:nvPicPr>
                <p:cNvPr id="183" name="Γραφή 182">
                  <a:extLst>
                    <a:ext uri="{FF2B5EF4-FFF2-40B4-BE49-F238E27FC236}">
                      <a16:creationId xmlns:a16="http://schemas.microsoft.com/office/drawing/2014/main" id="{D6449293-DE33-7F44-9317-713654BDF0BC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077840" y="361160"/>
                  <a:ext cx="2772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6319F0FD-BAC5-EB42-A583-359BF70A90AF}"/>
                    </a:ext>
                  </a:extLst>
                </p14:cNvPr>
                <p14:cNvContentPartPr/>
                <p14:nvPr/>
              </p14:nvContentPartPr>
              <p14:xfrm>
                <a:off x="1108800" y="406160"/>
                <a:ext cx="313920" cy="31860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6319F0FD-BAC5-EB42-A583-359BF70A90AF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090800" y="388160"/>
                  <a:ext cx="349560" cy="354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2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D15B3B6E-E460-1E40-9C98-F0D51F727543}"/>
                  </a:ext>
                </a:extLst>
              </p14:cNvPr>
              <p14:cNvContentPartPr/>
              <p14:nvPr/>
            </p14:nvContentPartPr>
            <p14:xfrm>
              <a:off x="1008000" y="752480"/>
              <a:ext cx="407880" cy="6156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D15B3B6E-E460-1E40-9C98-F0D51F727543}"/>
                  </a:ext>
                </a:extLst>
              </p:cNvPr>
              <p:cNvPicPr/>
              <p:nvPr/>
            </p:nvPicPr>
            <p:blipFill>
              <a:blip r:embed="rId483"/>
              <a:stretch>
                <a:fillRect/>
              </a:stretch>
            </p:blipFill>
            <p:spPr>
              <a:xfrm>
                <a:off x="990000" y="734840"/>
                <a:ext cx="443520" cy="97200"/>
              </a:xfrm>
              <a:prstGeom prst="rect">
                <a:avLst/>
              </a:prstGeom>
            </p:spPr>
          </p:pic>
        </mc:Fallback>
      </mc:AlternateContent>
      <p:sp>
        <p:nvSpPr>
          <p:cNvPr id="321" name="TextBox 320">
            <a:extLst>
              <a:ext uri="{FF2B5EF4-FFF2-40B4-BE49-F238E27FC236}">
                <a16:creationId xmlns:a16="http://schemas.microsoft.com/office/drawing/2014/main" id="{91ADC360-8D39-CE4C-AD56-7E8D11B84D94}"/>
              </a:ext>
            </a:extLst>
          </p:cNvPr>
          <p:cNvSpPr txBox="1"/>
          <p:nvPr/>
        </p:nvSpPr>
        <p:spPr>
          <a:xfrm>
            <a:off x="6775850" y="1102937"/>
            <a:ext cx="12666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Η1Η3=1εκ</a:t>
            </a:r>
          </a:p>
          <a:p>
            <a:r>
              <a:rPr lang="el-GR" dirty="0"/>
              <a:t>Η3Η4=10εκ</a:t>
            </a:r>
          </a:p>
          <a:p>
            <a:r>
              <a:rPr lang="el-GR" dirty="0"/>
              <a:t>Η4Η5=3εκ</a:t>
            </a:r>
          </a:p>
        </p:txBody>
      </p:sp>
    </p:spTree>
    <p:extLst>
      <p:ext uri="{BB962C8B-B14F-4D97-AF65-F5344CB8AC3E}">
        <p14:creationId xmlns:p14="http://schemas.microsoft.com/office/powerpoint/2010/main" val="231847969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46060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Από το Θ μετράω οριζόντια την ΘΚ=2εκ</a:t>
            </a:r>
          </a:p>
          <a:p>
            <a:r>
              <a:rPr lang="el-GR" dirty="0"/>
              <a:t>Από το Κ υψώνω κάθετη ανάμεσα στις πλάγιες</a:t>
            </a:r>
          </a:p>
          <a:p>
            <a:r>
              <a:rPr lang="el-GR" dirty="0"/>
              <a:t>Από το Κ1 φέρω οριζόντια παράλληλη της ΙΘ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2761835" y="240477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2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228735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4148555" y="2676579"/>
                <a:ext cx="62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6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3178715" y="267693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633675" y="2303619"/>
                  <a:ext cx="554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647715" y="2389299"/>
                  <a:ext cx="53640" cy="1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2610275" y="1814019"/>
                  <a:ext cx="6912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678035" y="1565619"/>
                  <a:ext cx="774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683075" y="1702059"/>
                  <a:ext cx="8640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822035" y="1661019"/>
                  <a:ext cx="561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679835" y="1787379"/>
                  <a:ext cx="31320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752555" y="2637339"/>
                  <a:ext cx="9684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sp>
        <p:nvSpPr>
          <p:cNvPr id="352" name="TextBox 351">
            <a:extLst>
              <a:ext uri="{FF2B5EF4-FFF2-40B4-BE49-F238E27FC236}">
                <a16:creationId xmlns:a16="http://schemas.microsoft.com/office/drawing/2014/main" id="{595F3D76-773A-AD4F-8376-DF04A639036F}"/>
              </a:ext>
            </a:extLst>
          </p:cNvPr>
          <p:cNvSpPr txBox="1"/>
          <p:nvPr/>
        </p:nvSpPr>
        <p:spPr>
          <a:xfrm>
            <a:off x="6775850" y="1102937"/>
            <a:ext cx="12666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Η1Η3=1εκ</a:t>
            </a:r>
          </a:p>
          <a:p>
            <a:r>
              <a:rPr lang="el-GR" dirty="0"/>
              <a:t>Η3Η4=10εκ</a:t>
            </a:r>
          </a:p>
          <a:p>
            <a:r>
              <a:rPr lang="el-GR" dirty="0"/>
              <a:t>Η4Η5=3εκ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FE351C55-3F85-0A43-BA14-F5C44E4E80C6}"/>
              </a:ext>
            </a:extLst>
          </p:cNvPr>
          <p:cNvSpPr txBox="1"/>
          <p:nvPr/>
        </p:nvSpPr>
        <p:spPr>
          <a:xfrm>
            <a:off x="9742311" y="1298222"/>
            <a:ext cx="9589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ΩΩ1=3</a:t>
            </a:r>
          </a:p>
          <a:p>
            <a:r>
              <a:rPr lang="el-GR" dirty="0"/>
              <a:t>Ω1Ω2=4</a:t>
            </a:r>
          </a:p>
        </p:txBody>
      </p:sp>
    </p:spTree>
    <p:extLst>
      <p:ext uri="{BB962C8B-B14F-4D97-AF65-F5344CB8AC3E}">
        <p14:creationId xmlns:p14="http://schemas.microsoft.com/office/powerpoint/2010/main" val="31193821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46060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Από το Θ μετράω οριζόντια την ΘΚ=2εκ</a:t>
            </a:r>
          </a:p>
          <a:p>
            <a:r>
              <a:rPr lang="el-GR" dirty="0"/>
              <a:t>Από το Κ υψώνω κάθετη ανάμεσα στις πλάγιες</a:t>
            </a:r>
          </a:p>
          <a:p>
            <a:r>
              <a:rPr lang="el-GR" dirty="0"/>
              <a:t>Από το Κ1 φέρω οριζόντια παράλληλη της ΙΘ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2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6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2569595" y="1811859"/>
                <a:ext cx="11250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2545115" y="1814019"/>
                <a:ext cx="29880" cy="60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3673355" y="1797459"/>
                <a:ext cx="43920" cy="8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3673355" y="1792779"/>
                <a:ext cx="977400" cy="24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627715" y="2882499"/>
                  <a:ext cx="385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4750475" y="274353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4608275" y="2030379"/>
                  <a:ext cx="57240" cy="2201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914475" y="1956219"/>
                  <a:ext cx="147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042275" y="1966659"/>
                  <a:ext cx="33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264395" y="1970979"/>
                  <a:ext cx="226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3039035" y="1978899"/>
                  <a:ext cx="478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3062435" y="2182299"/>
                  <a:ext cx="2152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372755" y="1954419"/>
                  <a:ext cx="21780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378875" y="2174739"/>
                  <a:ext cx="2084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090875" y="2516739"/>
                  <a:ext cx="1850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3420635" y="2328459"/>
                  <a:ext cx="1666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397" name="TextBox 396">
            <a:extLst>
              <a:ext uri="{FF2B5EF4-FFF2-40B4-BE49-F238E27FC236}">
                <a16:creationId xmlns:a16="http://schemas.microsoft.com/office/drawing/2014/main" id="{0CAA9B68-7D99-A046-B907-7C57C7BE9678}"/>
              </a:ext>
            </a:extLst>
          </p:cNvPr>
          <p:cNvSpPr txBox="1"/>
          <p:nvPr/>
        </p:nvSpPr>
        <p:spPr>
          <a:xfrm>
            <a:off x="6775850" y="1102937"/>
            <a:ext cx="12666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Η1Η3=1εκ</a:t>
            </a:r>
          </a:p>
          <a:p>
            <a:r>
              <a:rPr lang="el-GR" dirty="0"/>
              <a:t>Η3Η4=10εκ</a:t>
            </a:r>
          </a:p>
          <a:p>
            <a:r>
              <a:rPr lang="el-GR" dirty="0"/>
              <a:t>Η4Η5=3εκ</a:t>
            </a:r>
          </a:p>
        </p:txBody>
      </p:sp>
      <p:sp>
        <p:nvSpPr>
          <p:cNvPr id="401" name="TextBox 400">
            <a:extLst>
              <a:ext uri="{FF2B5EF4-FFF2-40B4-BE49-F238E27FC236}">
                <a16:creationId xmlns:a16="http://schemas.microsoft.com/office/drawing/2014/main" id="{F4642B44-AF96-A04C-9AA3-E419822DC644}"/>
              </a:ext>
            </a:extLst>
          </p:cNvPr>
          <p:cNvSpPr txBox="1"/>
          <p:nvPr/>
        </p:nvSpPr>
        <p:spPr>
          <a:xfrm>
            <a:off x="9176078" y="1133746"/>
            <a:ext cx="9589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ΩΩ1=3</a:t>
            </a:r>
          </a:p>
          <a:p>
            <a:r>
              <a:rPr lang="el-GR" dirty="0"/>
              <a:t>Ω1Ω2=4</a:t>
            </a:r>
          </a:p>
          <a:p>
            <a:r>
              <a:rPr lang="el-GR" dirty="0"/>
              <a:t>ΚΛ=1</a:t>
            </a:r>
          </a:p>
        </p:txBody>
      </p:sp>
    </p:spTree>
    <p:extLst>
      <p:ext uri="{BB962C8B-B14F-4D97-AF65-F5344CB8AC3E}">
        <p14:creationId xmlns:p14="http://schemas.microsoft.com/office/powerpoint/2010/main" val="334782069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6530674" y="173415"/>
            <a:ext cx="46060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Από το Θ μετράω οριζόντια την ΘΚ=2εκ</a:t>
            </a:r>
          </a:p>
          <a:p>
            <a:r>
              <a:rPr lang="el-GR" dirty="0"/>
              <a:t>Από το Κ υψώνω κάθετη ανάμεσα στις πλάγιες</a:t>
            </a:r>
          </a:p>
          <a:p>
            <a:r>
              <a:rPr lang="el-GR" dirty="0"/>
              <a:t>Από το Κ1 φέρω οριζόντια παράλληλη της ΙΘ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56" name="Γραφή 355">
                <a:extLst>
                  <a:ext uri="{FF2B5EF4-FFF2-40B4-BE49-F238E27FC236}">
                    <a16:creationId xmlns:a16="http://schemas.microsoft.com/office/drawing/2014/main" id="{61331335-3C30-E241-AC93-7F483C57BBFB}"/>
                  </a:ext>
                </a:extLst>
              </p14:cNvPr>
              <p14:cNvContentPartPr/>
              <p14:nvPr/>
            </p14:nvContentPartPr>
            <p14:xfrm>
              <a:off x="10136435" y="2301099"/>
              <a:ext cx="360" cy="2520"/>
            </p14:xfrm>
          </p:contentPart>
        </mc:Choice>
        <mc:Fallback xmlns="">
          <p:pic>
            <p:nvPicPr>
              <p:cNvPr id="356" name="Γραφή 355">
                <a:extLst>
                  <a:ext uri="{FF2B5EF4-FFF2-40B4-BE49-F238E27FC236}">
                    <a16:creationId xmlns:a16="http://schemas.microsoft.com/office/drawing/2014/main" id="{61331335-3C30-E241-AC93-7F483C57BBF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132115" y="2296779"/>
                <a:ext cx="9000" cy="11160"/>
              </a:xfrm>
              <a:prstGeom prst="rect">
                <a:avLst/>
              </a:prstGeom>
            </p:spPr>
          </p:pic>
        </mc:Fallback>
      </mc:AlternateContent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2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6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3898355" y="2055579"/>
                <a:ext cx="38520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4444835" y="2138739"/>
                <a:ext cx="96840" cy="13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4171595" y="343617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6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617"/>
              <a:stretch>
                <a:fillRect/>
              </a:stretch>
            </p:blipFill>
            <p:spPr>
              <a:xfrm>
                <a:off x="4173035" y="213801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8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619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0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621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2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623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932195" y="2310819"/>
                  <a:ext cx="2466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967115" y="2546619"/>
                  <a:ext cx="1897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427527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2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633"/>
              <a:stretch>
                <a:fillRect/>
              </a:stretch>
            </p:blipFill>
            <p:spPr>
              <a:xfrm>
                <a:off x="429975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4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635"/>
              <a:stretch>
                <a:fillRect/>
              </a:stretch>
            </p:blipFill>
            <p:spPr>
              <a:xfrm>
                <a:off x="425331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6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637"/>
              <a:stretch>
                <a:fillRect/>
              </a:stretch>
            </p:blipFill>
            <p:spPr>
              <a:xfrm>
                <a:off x="4286435" y="3245379"/>
                <a:ext cx="254160" cy="100440"/>
              </a:xfrm>
              <a:prstGeom prst="rect">
                <a:avLst/>
              </a:prstGeom>
            </p:spPr>
          </p:pic>
        </mc:Fallback>
      </mc:AlternateContent>
      <p:sp>
        <p:nvSpPr>
          <p:cNvPr id="415" name="TextBox 414">
            <a:extLst>
              <a:ext uri="{FF2B5EF4-FFF2-40B4-BE49-F238E27FC236}">
                <a16:creationId xmlns:a16="http://schemas.microsoft.com/office/drawing/2014/main" id="{61A53FEE-F79E-5649-9A38-966CA27E6397}"/>
              </a:ext>
            </a:extLst>
          </p:cNvPr>
          <p:cNvSpPr txBox="1"/>
          <p:nvPr/>
        </p:nvSpPr>
        <p:spPr>
          <a:xfrm>
            <a:off x="6775850" y="1102937"/>
            <a:ext cx="12666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Η1Η3=1εκ</a:t>
            </a:r>
          </a:p>
          <a:p>
            <a:r>
              <a:rPr lang="el-GR" dirty="0"/>
              <a:t>Η3Η4=10εκ</a:t>
            </a:r>
          </a:p>
          <a:p>
            <a:r>
              <a:rPr lang="el-GR" dirty="0"/>
              <a:t>Η4Η5=3εκ</a:t>
            </a:r>
          </a:p>
        </p:txBody>
      </p:sp>
      <p:sp>
        <p:nvSpPr>
          <p:cNvPr id="418" name="TextBox 417">
            <a:extLst>
              <a:ext uri="{FF2B5EF4-FFF2-40B4-BE49-F238E27FC236}">
                <a16:creationId xmlns:a16="http://schemas.microsoft.com/office/drawing/2014/main" id="{892A94D8-3BB0-9F4F-8AB0-AB28E0212F3C}"/>
              </a:ext>
            </a:extLst>
          </p:cNvPr>
          <p:cNvSpPr txBox="1"/>
          <p:nvPr/>
        </p:nvSpPr>
        <p:spPr>
          <a:xfrm>
            <a:off x="9176078" y="1133746"/>
            <a:ext cx="9589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ΩΩ1=3</a:t>
            </a:r>
          </a:p>
          <a:p>
            <a:r>
              <a:rPr lang="el-GR" dirty="0"/>
              <a:t>Ω1Ω2=4</a:t>
            </a:r>
          </a:p>
          <a:p>
            <a:r>
              <a:rPr lang="el-GR" dirty="0"/>
              <a:t>ΚΛ=1</a:t>
            </a:r>
          </a:p>
        </p:txBody>
      </p:sp>
    </p:spTree>
    <p:extLst>
      <p:ext uri="{BB962C8B-B14F-4D97-AF65-F5344CB8AC3E}">
        <p14:creationId xmlns:p14="http://schemas.microsoft.com/office/powerpoint/2010/main" val="268140828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104" y="6437097"/>
                  <a:ext cx="1616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097"/>
                  <a:ext cx="23400" cy="87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211944" y="6363657"/>
                  <a:ext cx="65880" cy="8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402384" y="6512337"/>
                  <a:ext cx="51840" cy="48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85944" y="3821697"/>
                  <a:ext cx="586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60" name="TextBox 459">
            <a:extLst>
              <a:ext uri="{FF2B5EF4-FFF2-40B4-BE49-F238E27FC236}">
                <a16:creationId xmlns:a16="http://schemas.microsoft.com/office/drawing/2014/main" id="{E83D6199-5A8D-7442-959D-3C69BE5C8548}"/>
              </a:ext>
            </a:extLst>
          </p:cNvPr>
          <p:cNvSpPr txBox="1"/>
          <p:nvPr/>
        </p:nvSpPr>
        <p:spPr>
          <a:xfrm>
            <a:off x="10611556" y="119356"/>
            <a:ext cx="91082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</p:txBody>
      </p:sp>
    </p:spTree>
    <p:extLst>
      <p:ext uri="{BB962C8B-B14F-4D97-AF65-F5344CB8AC3E}">
        <p14:creationId xmlns:p14="http://schemas.microsoft.com/office/powerpoint/2010/main" val="55230922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64" name="Γραφή 463">
                <a:extLst>
                  <a:ext uri="{FF2B5EF4-FFF2-40B4-BE49-F238E27FC236}">
                    <a16:creationId xmlns:a16="http://schemas.microsoft.com/office/drawing/2014/main" id="{5A65F41C-6713-1443-B19D-EE91136B0838}"/>
                  </a:ext>
                </a:extLst>
              </p14:cNvPr>
              <p14:cNvContentPartPr/>
              <p14:nvPr/>
            </p14:nvContentPartPr>
            <p14:xfrm>
              <a:off x="9844904" y="133857"/>
              <a:ext cx="2880" cy="13320"/>
            </p14:xfrm>
          </p:contentPart>
        </mc:Choice>
        <mc:Fallback xmlns="">
          <p:pic>
            <p:nvPicPr>
              <p:cNvPr id="464" name="Γραφή 463">
                <a:extLst>
                  <a:ext uri="{FF2B5EF4-FFF2-40B4-BE49-F238E27FC236}">
                    <a16:creationId xmlns:a16="http://schemas.microsoft.com/office/drawing/2014/main" id="{5A65F41C-6713-1443-B19D-EE91136B0838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9840584" y="129537"/>
                <a:ext cx="115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10512344" y="6277977"/>
                <a:ext cx="320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10499384" y="6277617"/>
                <a:ext cx="1270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10683344" y="6346017"/>
                <a:ext cx="640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8395544" y="3876417"/>
                <a:ext cx="52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766344" y="4021857"/>
                  <a:ext cx="838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10108424" y="3875697"/>
                <a:ext cx="44280" cy="3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8665184" y="2541177"/>
                  <a:ext cx="75600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sp>
        <p:nvSpPr>
          <p:cNvPr id="457" name="TextBox 456">
            <a:extLst>
              <a:ext uri="{FF2B5EF4-FFF2-40B4-BE49-F238E27FC236}">
                <a16:creationId xmlns:a16="http://schemas.microsoft.com/office/drawing/2014/main" id="{5DA1AA78-11A0-C144-9A3D-088CC4F400CA}"/>
              </a:ext>
            </a:extLst>
          </p:cNvPr>
          <p:cNvSpPr txBox="1"/>
          <p:nvPr/>
        </p:nvSpPr>
        <p:spPr>
          <a:xfrm>
            <a:off x="10743104" y="64013"/>
            <a:ext cx="10855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  <a:p>
            <a:r>
              <a:rPr lang="el-GR" dirty="0"/>
              <a:t>Δ2Δ6=0,5</a:t>
            </a:r>
          </a:p>
          <a:p>
            <a:r>
              <a:rPr lang="el-GR" dirty="0"/>
              <a:t>Δ4Δ7=0,3</a:t>
            </a:r>
          </a:p>
          <a:p>
            <a:r>
              <a:rPr lang="el-GR" dirty="0"/>
              <a:t>Δ6Δ8=4</a:t>
            </a:r>
          </a:p>
        </p:txBody>
      </p: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8E958D29-9EE3-3747-AF6A-EA2183E075C4}"/>
              </a:ext>
            </a:extLst>
          </p:cNvPr>
          <p:cNvCxnSpPr/>
          <p:nvPr/>
        </p:nvCxnSpPr>
        <p:spPr>
          <a:xfrm flipH="1" flipV="1">
            <a:off x="10112744" y="2691409"/>
            <a:ext cx="3564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4" name="Ομάδα 453">
            <a:extLst>
              <a:ext uri="{FF2B5EF4-FFF2-40B4-BE49-F238E27FC236}">
                <a16:creationId xmlns:a16="http://schemas.microsoft.com/office/drawing/2014/main" id="{F0289FCA-6450-7344-8CC1-527D70C6DF1C}"/>
              </a:ext>
            </a:extLst>
          </p:cNvPr>
          <p:cNvGrpSpPr/>
          <p:nvPr/>
        </p:nvGrpSpPr>
        <p:grpSpPr>
          <a:xfrm>
            <a:off x="10232865" y="2558490"/>
            <a:ext cx="192240" cy="143280"/>
            <a:chOff x="10232865" y="2558490"/>
            <a:chExt cx="192240" cy="1432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00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CB039182-5D64-EB41-B53E-4B929EC563A7}"/>
                    </a:ext>
                  </a:extLst>
                </p14:cNvPr>
                <p14:cNvContentPartPr/>
                <p14:nvPr/>
              </p14:nvContentPartPr>
              <p14:xfrm>
                <a:off x="10232865" y="2558490"/>
                <a:ext cx="66960" cy="1252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CB039182-5D64-EB41-B53E-4B929EC563A7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10223865" y="2504490"/>
                  <a:ext cx="846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02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2EBF2828-E2FC-CC4D-A22D-623BB50A1455}"/>
                    </a:ext>
                  </a:extLst>
                </p14:cNvPr>
                <p14:cNvContentPartPr/>
                <p14:nvPr/>
              </p14:nvContentPartPr>
              <p14:xfrm>
                <a:off x="10270305" y="2579730"/>
                <a:ext cx="72720" cy="10728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2EBF2828-E2FC-CC4D-A22D-623BB50A1455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0261305" y="2525730"/>
                  <a:ext cx="9036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04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EB7FDC37-D57B-4C41-B2D6-CE4B3E3E2862}"/>
                    </a:ext>
                  </a:extLst>
                </p14:cNvPr>
                <p14:cNvContentPartPr/>
                <p14:nvPr/>
              </p14:nvContentPartPr>
              <p14:xfrm>
                <a:off x="10260945" y="2681610"/>
                <a:ext cx="77040" cy="1296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EB7FDC37-D57B-4C41-B2D6-CE4B3E3E2862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0252305" y="2627970"/>
                  <a:ext cx="946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06">
              <p14:nvContentPartPr>
                <p14:cNvPr id="453" name="Γραφή 452">
                  <a:extLst>
                    <a:ext uri="{FF2B5EF4-FFF2-40B4-BE49-F238E27FC236}">
                      <a16:creationId xmlns:a16="http://schemas.microsoft.com/office/drawing/2014/main" id="{EA3E8157-4C29-F14B-A64C-58589ECDC622}"/>
                    </a:ext>
                  </a:extLst>
                </p14:cNvPr>
                <p14:cNvContentPartPr/>
                <p14:nvPr/>
              </p14:nvContentPartPr>
              <p14:xfrm>
                <a:off x="10379745" y="2617890"/>
                <a:ext cx="45360" cy="83880"/>
              </p14:xfrm>
            </p:contentPart>
          </mc:Choice>
          <mc:Fallback xmlns="">
            <p:pic>
              <p:nvPicPr>
                <p:cNvPr id="453" name="Γραφή 452">
                  <a:extLst>
                    <a:ext uri="{FF2B5EF4-FFF2-40B4-BE49-F238E27FC236}">
                      <a16:creationId xmlns:a16="http://schemas.microsoft.com/office/drawing/2014/main" id="{EA3E8157-4C29-F14B-A64C-58589ECDC622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0371105" y="2563890"/>
                  <a:ext cx="63000" cy="19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Ομάδα 475">
            <a:extLst>
              <a:ext uri="{FF2B5EF4-FFF2-40B4-BE49-F238E27FC236}">
                <a16:creationId xmlns:a16="http://schemas.microsoft.com/office/drawing/2014/main" id="{FB4DFCBE-11F6-DE48-8F89-3AA34B032E45}"/>
              </a:ext>
            </a:extLst>
          </p:cNvPr>
          <p:cNvGrpSpPr/>
          <p:nvPr/>
        </p:nvGrpSpPr>
        <p:grpSpPr>
          <a:xfrm>
            <a:off x="10823265" y="1752090"/>
            <a:ext cx="1127520" cy="349200"/>
            <a:chOff x="10823265" y="1752090"/>
            <a:chExt cx="1127520" cy="3492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08">
              <p14:nvContentPartPr>
                <p14:cNvPr id="455" name="Γραφή 454">
                  <a:extLst>
                    <a:ext uri="{FF2B5EF4-FFF2-40B4-BE49-F238E27FC236}">
                      <a16:creationId xmlns:a16="http://schemas.microsoft.com/office/drawing/2014/main" id="{C1EFB554-83E5-394E-960C-1A661BA11DBD}"/>
                    </a:ext>
                  </a:extLst>
                </p14:cNvPr>
                <p14:cNvContentPartPr/>
                <p14:nvPr/>
              </p14:nvContentPartPr>
              <p14:xfrm>
                <a:off x="10823265" y="1880970"/>
                <a:ext cx="77040" cy="164880"/>
              </p14:xfrm>
            </p:contentPart>
          </mc:Choice>
          <mc:Fallback xmlns="">
            <p:pic>
              <p:nvPicPr>
                <p:cNvPr id="455" name="Γραφή 454">
                  <a:extLst>
                    <a:ext uri="{FF2B5EF4-FFF2-40B4-BE49-F238E27FC236}">
                      <a16:creationId xmlns:a16="http://schemas.microsoft.com/office/drawing/2014/main" id="{C1EFB554-83E5-394E-960C-1A661BA11DBD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10814265" y="1826970"/>
                  <a:ext cx="9468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10">
              <p14:nvContentPartPr>
                <p14:cNvPr id="456" name="Γραφή 455">
                  <a:extLst>
                    <a:ext uri="{FF2B5EF4-FFF2-40B4-BE49-F238E27FC236}">
                      <a16:creationId xmlns:a16="http://schemas.microsoft.com/office/drawing/2014/main" id="{0D20C5D2-9B26-F042-A02B-B6700CE0C102}"/>
                    </a:ext>
                  </a:extLst>
                </p14:cNvPr>
                <p14:cNvContentPartPr/>
                <p14:nvPr/>
              </p14:nvContentPartPr>
              <p14:xfrm>
                <a:off x="10827225" y="1883490"/>
                <a:ext cx="177840" cy="148320"/>
              </p14:xfrm>
            </p:contentPart>
          </mc:Choice>
          <mc:Fallback xmlns="">
            <p:pic>
              <p:nvPicPr>
                <p:cNvPr id="456" name="Γραφή 455">
                  <a:extLst>
                    <a:ext uri="{FF2B5EF4-FFF2-40B4-BE49-F238E27FC236}">
                      <a16:creationId xmlns:a16="http://schemas.microsoft.com/office/drawing/2014/main" id="{0D20C5D2-9B26-F042-A02B-B6700CE0C102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10818225" y="1829850"/>
                  <a:ext cx="1954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12">
              <p14:nvContentPartPr>
                <p14:cNvPr id="458" name="Γραφή 457">
                  <a:extLst>
                    <a:ext uri="{FF2B5EF4-FFF2-40B4-BE49-F238E27FC236}">
                      <a16:creationId xmlns:a16="http://schemas.microsoft.com/office/drawing/2014/main" id="{FB95A660-A77A-A744-BCBE-9D3A4546AC4A}"/>
                    </a:ext>
                  </a:extLst>
                </p14:cNvPr>
                <p14:cNvContentPartPr/>
                <p14:nvPr/>
              </p14:nvContentPartPr>
              <p14:xfrm>
                <a:off x="11029185" y="1948290"/>
                <a:ext cx="106920" cy="47160"/>
              </p14:xfrm>
            </p:contentPart>
          </mc:Choice>
          <mc:Fallback xmlns="">
            <p:pic>
              <p:nvPicPr>
                <p:cNvPr id="458" name="Γραφή 457">
                  <a:extLst>
                    <a:ext uri="{FF2B5EF4-FFF2-40B4-BE49-F238E27FC236}">
                      <a16:creationId xmlns:a16="http://schemas.microsoft.com/office/drawing/2014/main" id="{FB95A660-A77A-A744-BCBE-9D3A4546AC4A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11020185" y="1894290"/>
                  <a:ext cx="1245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14">
              <p14:nvContentPartPr>
                <p14:cNvPr id="459" name="Γραφή 458">
                  <a:extLst>
                    <a:ext uri="{FF2B5EF4-FFF2-40B4-BE49-F238E27FC236}">
                      <a16:creationId xmlns:a16="http://schemas.microsoft.com/office/drawing/2014/main" id="{AF407273-F238-E344-8CDD-94A444F606FE}"/>
                    </a:ext>
                  </a:extLst>
                </p14:cNvPr>
                <p14:cNvContentPartPr/>
                <p14:nvPr/>
              </p14:nvContentPartPr>
              <p14:xfrm>
                <a:off x="11110185" y="1928130"/>
                <a:ext cx="26640" cy="128520"/>
              </p14:xfrm>
            </p:contentPart>
          </mc:Choice>
          <mc:Fallback xmlns="">
            <p:pic>
              <p:nvPicPr>
                <p:cNvPr id="459" name="Γραφή 458">
                  <a:extLst>
                    <a:ext uri="{FF2B5EF4-FFF2-40B4-BE49-F238E27FC236}">
                      <a16:creationId xmlns:a16="http://schemas.microsoft.com/office/drawing/2014/main" id="{AF407273-F238-E344-8CDD-94A444F606FE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11101185" y="1874130"/>
                  <a:ext cx="442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16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BC2EA900-1790-FC4D-9A6E-5C1782F79816}"/>
                    </a:ext>
                  </a:extLst>
                </p14:cNvPr>
                <p14:cNvContentPartPr/>
                <p14:nvPr/>
              </p14:nvContentPartPr>
              <p14:xfrm>
                <a:off x="11190465" y="1862250"/>
                <a:ext cx="174240" cy="15588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BC2EA900-1790-FC4D-9A6E-5C1782F79816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11181825" y="1808250"/>
                  <a:ext cx="19188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18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6795618B-0D36-DB42-B88D-4A879B8AA1B7}"/>
                    </a:ext>
                  </a:extLst>
                </p14:cNvPr>
                <p14:cNvContentPartPr/>
                <p14:nvPr/>
              </p14:nvContentPartPr>
              <p14:xfrm>
                <a:off x="11407185" y="1933170"/>
                <a:ext cx="86400" cy="9864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6795618B-0D36-DB42-B88D-4A879B8AA1B7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11398185" y="1879170"/>
                  <a:ext cx="1040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20">
              <p14:nvContentPartPr>
                <p14:cNvPr id="472" name="Γραφή 471">
                  <a:extLst>
                    <a:ext uri="{FF2B5EF4-FFF2-40B4-BE49-F238E27FC236}">
                      <a16:creationId xmlns:a16="http://schemas.microsoft.com/office/drawing/2014/main" id="{D5E351FF-E0FD-D942-9542-51831978D21E}"/>
                    </a:ext>
                  </a:extLst>
                </p14:cNvPr>
                <p14:cNvContentPartPr/>
                <p14:nvPr/>
              </p14:nvContentPartPr>
              <p14:xfrm>
                <a:off x="11621385" y="1901130"/>
                <a:ext cx="51120" cy="16560"/>
              </p14:xfrm>
            </p:contentPart>
          </mc:Choice>
          <mc:Fallback xmlns="">
            <p:pic>
              <p:nvPicPr>
                <p:cNvPr id="472" name="Γραφή 471">
                  <a:extLst>
                    <a:ext uri="{FF2B5EF4-FFF2-40B4-BE49-F238E27FC236}">
                      <a16:creationId xmlns:a16="http://schemas.microsoft.com/office/drawing/2014/main" id="{D5E351FF-E0FD-D942-9542-51831978D21E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11612385" y="1847490"/>
                  <a:ext cx="68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22">
              <p14:nvContentPartPr>
                <p14:cNvPr id="473" name="Γραφή 472">
                  <a:extLst>
                    <a:ext uri="{FF2B5EF4-FFF2-40B4-BE49-F238E27FC236}">
                      <a16:creationId xmlns:a16="http://schemas.microsoft.com/office/drawing/2014/main" id="{18E9D531-8BF3-ED4E-A96B-5BA851672C2F}"/>
                    </a:ext>
                  </a:extLst>
                </p14:cNvPr>
                <p14:cNvContentPartPr/>
                <p14:nvPr/>
              </p14:nvContentPartPr>
              <p14:xfrm>
                <a:off x="11629305" y="1940370"/>
                <a:ext cx="102240" cy="9000"/>
              </p14:xfrm>
            </p:contentPart>
          </mc:Choice>
          <mc:Fallback xmlns="">
            <p:pic>
              <p:nvPicPr>
                <p:cNvPr id="473" name="Γραφή 472">
                  <a:extLst>
                    <a:ext uri="{FF2B5EF4-FFF2-40B4-BE49-F238E27FC236}">
                      <a16:creationId xmlns:a16="http://schemas.microsoft.com/office/drawing/2014/main" id="{18E9D531-8BF3-ED4E-A96B-5BA851672C2F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11620305" y="1886730"/>
                  <a:ext cx="1198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24">
              <p14:nvContentPartPr>
                <p14:cNvPr id="474" name="Γραφή 473">
                  <a:extLst>
                    <a:ext uri="{FF2B5EF4-FFF2-40B4-BE49-F238E27FC236}">
                      <a16:creationId xmlns:a16="http://schemas.microsoft.com/office/drawing/2014/main" id="{F07BD561-F5C6-564A-9857-B421417A270F}"/>
                    </a:ext>
                  </a:extLst>
                </p14:cNvPr>
                <p14:cNvContentPartPr/>
                <p14:nvPr/>
              </p14:nvContentPartPr>
              <p14:xfrm>
                <a:off x="11789145" y="1752090"/>
                <a:ext cx="161640" cy="165960"/>
              </p14:xfrm>
            </p:contentPart>
          </mc:Choice>
          <mc:Fallback xmlns="">
            <p:pic>
              <p:nvPicPr>
                <p:cNvPr id="474" name="Γραφή 473">
                  <a:extLst>
                    <a:ext uri="{FF2B5EF4-FFF2-40B4-BE49-F238E27FC236}">
                      <a16:creationId xmlns:a16="http://schemas.microsoft.com/office/drawing/2014/main" id="{F07BD561-F5C6-564A-9857-B421417A270F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11780505" y="1698450"/>
                  <a:ext cx="1792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726">
              <p14:nvContentPartPr>
                <p14:cNvPr id="475" name="Γραφή 474">
                  <a:extLst>
                    <a:ext uri="{FF2B5EF4-FFF2-40B4-BE49-F238E27FC236}">
                      <a16:creationId xmlns:a16="http://schemas.microsoft.com/office/drawing/2014/main" id="{8328FFB9-A437-4B44-A155-EBC6439DD0AB}"/>
                    </a:ext>
                  </a:extLst>
                </p14:cNvPr>
                <p14:cNvContentPartPr/>
                <p14:nvPr/>
              </p14:nvContentPartPr>
              <p14:xfrm>
                <a:off x="11875545" y="1760370"/>
                <a:ext cx="36720" cy="340920"/>
              </p14:xfrm>
            </p:contentPart>
          </mc:Choice>
          <mc:Fallback xmlns="">
            <p:pic>
              <p:nvPicPr>
                <p:cNvPr id="475" name="Γραφή 474">
                  <a:extLst>
                    <a:ext uri="{FF2B5EF4-FFF2-40B4-BE49-F238E27FC236}">
                      <a16:creationId xmlns:a16="http://schemas.microsoft.com/office/drawing/2014/main" id="{8328FFB9-A437-4B44-A155-EBC6439DD0AB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11866905" y="1706370"/>
                  <a:ext cx="54360" cy="448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8508292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Εικόνα 3">
            <a:extLst>
              <a:ext uri="{FF2B5EF4-FFF2-40B4-BE49-F238E27FC236}">
                <a16:creationId xmlns:a16="http://schemas.microsoft.com/office/drawing/2014/main" id="{766D40E9-2990-7541-A1C0-A957AD43BA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0200" y="247650"/>
            <a:ext cx="8991600" cy="6362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23946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64" name="Γραφή 463">
                <a:extLst>
                  <a:ext uri="{FF2B5EF4-FFF2-40B4-BE49-F238E27FC236}">
                    <a16:creationId xmlns:a16="http://schemas.microsoft.com/office/drawing/2014/main" id="{5A65F41C-6713-1443-B19D-EE91136B0838}"/>
                  </a:ext>
                </a:extLst>
              </p14:cNvPr>
              <p14:cNvContentPartPr/>
              <p14:nvPr/>
            </p14:nvContentPartPr>
            <p14:xfrm>
              <a:off x="9844904" y="133857"/>
              <a:ext cx="2880" cy="13320"/>
            </p14:xfrm>
          </p:contentPart>
        </mc:Choice>
        <mc:Fallback xmlns="">
          <p:pic>
            <p:nvPicPr>
              <p:cNvPr id="464" name="Γραφή 463">
                <a:extLst>
                  <a:ext uri="{FF2B5EF4-FFF2-40B4-BE49-F238E27FC236}">
                    <a16:creationId xmlns:a16="http://schemas.microsoft.com/office/drawing/2014/main" id="{5A65F41C-6713-1443-B19D-EE91136B0838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9840584" y="129537"/>
                <a:ext cx="115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sp>
        <p:nvSpPr>
          <p:cNvPr id="457" name="TextBox 456">
            <a:extLst>
              <a:ext uri="{FF2B5EF4-FFF2-40B4-BE49-F238E27FC236}">
                <a16:creationId xmlns:a16="http://schemas.microsoft.com/office/drawing/2014/main" id="{5DA1AA78-11A0-C144-9A3D-088CC4F400CA}"/>
              </a:ext>
            </a:extLst>
          </p:cNvPr>
          <p:cNvSpPr txBox="1"/>
          <p:nvPr/>
        </p:nvSpPr>
        <p:spPr>
          <a:xfrm>
            <a:off x="10743104" y="64013"/>
            <a:ext cx="10855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  <a:p>
            <a:r>
              <a:rPr lang="el-GR" dirty="0"/>
              <a:t>Δ2Δ6=0,5</a:t>
            </a:r>
          </a:p>
          <a:p>
            <a:r>
              <a:rPr lang="el-GR" dirty="0"/>
              <a:t>Δ4Δ7=0,3</a:t>
            </a:r>
          </a:p>
          <a:p>
            <a:r>
              <a:rPr lang="el-GR" dirty="0"/>
              <a:t>Δ6Δ8=4</a:t>
            </a:r>
          </a:p>
        </p:txBody>
      </p: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8E958D29-9EE3-3747-AF6A-EA2183E075C4}"/>
              </a:ext>
            </a:extLst>
          </p:cNvPr>
          <p:cNvCxnSpPr/>
          <p:nvPr/>
        </p:nvCxnSpPr>
        <p:spPr>
          <a:xfrm flipH="1" flipV="1">
            <a:off x="10112744" y="2691409"/>
            <a:ext cx="3564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4" name="Ομάδα 453">
            <a:extLst>
              <a:ext uri="{FF2B5EF4-FFF2-40B4-BE49-F238E27FC236}">
                <a16:creationId xmlns:a16="http://schemas.microsoft.com/office/drawing/2014/main" id="{F0289FCA-6450-7344-8CC1-527D70C6DF1C}"/>
              </a:ext>
            </a:extLst>
          </p:cNvPr>
          <p:cNvGrpSpPr/>
          <p:nvPr/>
        </p:nvGrpSpPr>
        <p:grpSpPr>
          <a:xfrm>
            <a:off x="10232865" y="2558490"/>
            <a:ext cx="192240" cy="143280"/>
            <a:chOff x="10232865" y="2558490"/>
            <a:chExt cx="192240" cy="1432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CB039182-5D64-EB41-B53E-4B929EC563A7}"/>
                    </a:ext>
                  </a:extLst>
                </p14:cNvPr>
                <p14:cNvContentPartPr/>
                <p14:nvPr/>
              </p14:nvContentPartPr>
              <p14:xfrm>
                <a:off x="10232865" y="2558490"/>
                <a:ext cx="66960" cy="1252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CB039182-5D64-EB41-B53E-4B929EC563A7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223865" y="2504490"/>
                  <a:ext cx="846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2EBF2828-E2FC-CC4D-A22D-623BB50A1455}"/>
                    </a:ext>
                  </a:extLst>
                </p14:cNvPr>
                <p14:cNvContentPartPr/>
                <p14:nvPr/>
              </p14:nvContentPartPr>
              <p14:xfrm>
                <a:off x="10270305" y="2579730"/>
                <a:ext cx="72720" cy="10728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2EBF2828-E2FC-CC4D-A22D-623BB50A145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261349" y="2525730"/>
                  <a:ext cx="90273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EB7FDC37-D57B-4C41-B2D6-CE4B3E3E2862}"/>
                    </a:ext>
                  </a:extLst>
                </p14:cNvPr>
                <p14:cNvContentPartPr/>
                <p14:nvPr/>
              </p14:nvContentPartPr>
              <p14:xfrm>
                <a:off x="10260945" y="2681610"/>
                <a:ext cx="77040" cy="1296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EB7FDC37-D57B-4C41-B2D6-CE4B3E3E2862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251945" y="2627610"/>
                  <a:ext cx="946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0">
              <p14:nvContentPartPr>
                <p14:cNvPr id="453" name="Γραφή 452">
                  <a:extLst>
                    <a:ext uri="{FF2B5EF4-FFF2-40B4-BE49-F238E27FC236}">
                      <a16:creationId xmlns:a16="http://schemas.microsoft.com/office/drawing/2014/main" id="{EA3E8157-4C29-F14B-A64C-58589ECDC622}"/>
                    </a:ext>
                  </a:extLst>
                </p14:cNvPr>
                <p14:cNvContentPartPr/>
                <p14:nvPr/>
              </p14:nvContentPartPr>
              <p14:xfrm>
                <a:off x="10379745" y="2617890"/>
                <a:ext cx="45360" cy="83880"/>
              </p14:xfrm>
            </p:contentPart>
          </mc:Choice>
          <mc:Fallback xmlns="">
            <p:pic>
              <p:nvPicPr>
                <p:cNvPr id="453" name="Γραφή 452">
                  <a:extLst>
                    <a:ext uri="{FF2B5EF4-FFF2-40B4-BE49-F238E27FC236}">
                      <a16:creationId xmlns:a16="http://schemas.microsoft.com/office/drawing/2014/main" id="{EA3E8157-4C29-F14B-A64C-58589ECDC622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0370745" y="2564121"/>
                  <a:ext cx="63000" cy="1910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Ομάδα 475">
            <a:extLst>
              <a:ext uri="{FF2B5EF4-FFF2-40B4-BE49-F238E27FC236}">
                <a16:creationId xmlns:a16="http://schemas.microsoft.com/office/drawing/2014/main" id="{FB4DFCBE-11F6-DE48-8F89-3AA34B032E45}"/>
              </a:ext>
            </a:extLst>
          </p:cNvPr>
          <p:cNvGrpSpPr/>
          <p:nvPr/>
        </p:nvGrpSpPr>
        <p:grpSpPr>
          <a:xfrm>
            <a:off x="10823265" y="1752090"/>
            <a:ext cx="1127520" cy="349200"/>
            <a:chOff x="10823265" y="1752090"/>
            <a:chExt cx="1127520" cy="3492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2">
              <p14:nvContentPartPr>
                <p14:cNvPr id="455" name="Γραφή 454">
                  <a:extLst>
                    <a:ext uri="{FF2B5EF4-FFF2-40B4-BE49-F238E27FC236}">
                      <a16:creationId xmlns:a16="http://schemas.microsoft.com/office/drawing/2014/main" id="{C1EFB554-83E5-394E-960C-1A661BA11DBD}"/>
                    </a:ext>
                  </a:extLst>
                </p14:cNvPr>
                <p14:cNvContentPartPr/>
                <p14:nvPr/>
              </p14:nvContentPartPr>
              <p14:xfrm>
                <a:off x="10823265" y="1880970"/>
                <a:ext cx="77040" cy="164880"/>
              </p14:xfrm>
            </p:contentPart>
          </mc:Choice>
          <mc:Fallback xmlns="">
            <p:pic>
              <p:nvPicPr>
                <p:cNvPr id="455" name="Γραφή 454">
                  <a:extLst>
                    <a:ext uri="{FF2B5EF4-FFF2-40B4-BE49-F238E27FC236}">
                      <a16:creationId xmlns:a16="http://schemas.microsoft.com/office/drawing/2014/main" id="{C1EFB554-83E5-394E-960C-1A661BA11DBD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0814307" y="1826970"/>
                  <a:ext cx="94598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4">
              <p14:nvContentPartPr>
                <p14:cNvPr id="456" name="Γραφή 455">
                  <a:extLst>
                    <a:ext uri="{FF2B5EF4-FFF2-40B4-BE49-F238E27FC236}">
                      <a16:creationId xmlns:a16="http://schemas.microsoft.com/office/drawing/2014/main" id="{0D20C5D2-9B26-F042-A02B-B6700CE0C102}"/>
                    </a:ext>
                  </a:extLst>
                </p14:cNvPr>
                <p14:cNvContentPartPr/>
                <p14:nvPr/>
              </p14:nvContentPartPr>
              <p14:xfrm>
                <a:off x="10827225" y="1883490"/>
                <a:ext cx="177840" cy="148320"/>
              </p14:xfrm>
            </p:contentPart>
          </mc:Choice>
          <mc:Fallback xmlns="">
            <p:pic>
              <p:nvPicPr>
                <p:cNvPr id="456" name="Γραφή 455">
                  <a:extLst>
                    <a:ext uri="{FF2B5EF4-FFF2-40B4-BE49-F238E27FC236}">
                      <a16:creationId xmlns:a16="http://schemas.microsoft.com/office/drawing/2014/main" id="{0D20C5D2-9B26-F042-A02B-B6700CE0C102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0818225" y="1829490"/>
                  <a:ext cx="1954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6">
              <p14:nvContentPartPr>
                <p14:cNvPr id="458" name="Γραφή 457">
                  <a:extLst>
                    <a:ext uri="{FF2B5EF4-FFF2-40B4-BE49-F238E27FC236}">
                      <a16:creationId xmlns:a16="http://schemas.microsoft.com/office/drawing/2014/main" id="{FB95A660-A77A-A744-BCBE-9D3A4546AC4A}"/>
                    </a:ext>
                  </a:extLst>
                </p14:cNvPr>
                <p14:cNvContentPartPr/>
                <p14:nvPr/>
              </p14:nvContentPartPr>
              <p14:xfrm>
                <a:off x="11029185" y="1948290"/>
                <a:ext cx="106920" cy="47160"/>
              </p14:xfrm>
            </p:contentPart>
          </mc:Choice>
          <mc:Fallback xmlns="">
            <p:pic>
              <p:nvPicPr>
                <p:cNvPr id="458" name="Γραφή 457">
                  <a:extLst>
                    <a:ext uri="{FF2B5EF4-FFF2-40B4-BE49-F238E27FC236}">
                      <a16:creationId xmlns:a16="http://schemas.microsoft.com/office/drawing/2014/main" id="{FB95A660-A77A-A744-BCBE-9D3A4546AC4A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1020215" y="1894290"/>
                  <a:ext cx="124501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8">
              <p14:nvContentPartPr>
                <p14:cNvPr id="459" name="Γραφή 458">
                  <a:extLst>
                    <a:ext uri="{FF2B5EF4-FFF2-40B4-BE49-F238E27FC236}">
                      <a16:creationId xmlns:a16="http://schemas.microsoft.com/office/drawing/2014/main" id="{AF407273-F238-E344-8CDD-94A444F606FE}"/>
                    </a:ext>
                  </a:extLst>
                </p14:cNvPr>
                <p14:cNvContentPartPr/>
                <p14:nvPr/>
              </p14:nvContentPartPr>
              <p14:xfrm>
                <a:off x="11110185" y="1928130"/>
                <a:ext cx="26640" cy="128520"/>
              </p14:xfrm>
            </p:contentPart>
          </mc:Choice>
          <mc:Fallback xmlns="">
            <p:pic>
              <p:nvPicPr>
                <p:cNvPr id="459" name="Γραφή 458">
                  <a:extLst>
                    <a:ext uri="{FF2B5EF4-FFF2-40B4-BE49-F238E27FC236}">
                      <a16:creationId xmlns:a16="http://schemas.microsoft.com/office/drawing/2014/main" id="{AF407273-F238-E344-8CDD-94A444F606FE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1101305" y="1874130"/>
                  <a:ext cx="44045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0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BC2EA900-1790-FC4D-9A6E-5C1782F79816}"/>
                    </a:ext>
                  </a:extLst>
                </p14:cNvPr>
                <p14:cNvContentPartPr/>
                <p14:nvPr/>
              </p14:nvContentPartPr>
              <p14:xfrm>
                <a:off x="11190465" y="1862250"/>
                <a:ext cx="174240" cy="15588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BC2EA900-1790-FC4D-9A6E-5C1782F79816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1181465" y="1808250"/>
                  <a:ext cx="19188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2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6795618B-0D36-DB42-B88D-4A879B8AA1B7}"/>
                    </a:ext>
                  </a:extLst>
                </p14:cNvPr>
                <p14:cNvContentPartPr/>
                <p14:nvPr/>
              </p14:nvContentPartPr>
              <p14:xfrm>
                <a:off x="11407185" y="1933170"/>
                <a:ext cx="86400" cy="9864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6795618B-0D36-DB42-B88D-4A879B8AA1B7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1398185" y="1879170"/>
                  <a:ext cx="1040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4">
              <p14:nvContentPartPr>
                <p14:cNvPr id="472" name="Γραφή 471">
                  <a:extLst>
                    <a:ext uri="{FF2B5EF4-FFF2-40B4-BE49-F238E27FC236}">
                      <a16:creationId xmlns:a16="http://schemas.microsoft.com/office/drawing/2014/main" id="{D5E351FF-E0FD-D942-9542-51831978D21E}"/>
                    </a:ext>
                  </a:extLst>
                </p14:cNvPr>
                <p14:cNvContentPartPr/>
                <p14:nvPr/>
              </p14:nvContentPartPr>
              <p14:xfrm>
                <a:off x="11621385" y="1901130"/>
                <a:ext cx="51120" cy="16560"/>
              </p14:xfrm>
            </p:contentPart>
          </mc:Choice>
          <mc:Fallback xmlns="">
            <p:pic>
              <p:nvPicPr>
                <p:cNvPr id="472" name="Γραφή 471">
                  <a:extLst>
                    <a:ext uri="{FF2B5EF4-FFF2-40B4-BE49-F238E27FC236}">
                      <a16:creationId xmlns:a16="http://schemas.microsoft.com/office/drawing/2014/main" id="{D5E351FF-E0FD-D942-9542-51831978D21E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1612385" y="1847130"/>
                  <a:ext cx="68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6">
              <p14:nvContentPartPr>
                <p14:cNvPr id="473" name="Γραφή 472">
                  <a:extLst>
                    <a:ext uri="{FF2B5EF4-FFF2-40B4-BE49-F238E27FC236}">
                      <a16:creationId xmlns:a16="http://schemas.microsoft.com/office/drawing/2014/main" id="{18E9D531-8BF3-ED4E-A96B-5BA851672C2F}"/>
                    </a:ext>
                  </a:extLst>
                </p14:cNvPr>
                <p14:cNvContentPartPr/>
                <p14:nvPr/>
              </p14:nvContentPartPr>
              <p14:xfrm>
                <a:off x="11629305" y="1940370"/>
                <a:ext cx="102240" cy="9000"/>
              </p14:xfrm>
            </p:contentPart>
          </mc:Choice>
          <mc:Fallback xmlns="">
            <p:pic>
              <p:nvPicPr>
                <p:cNvPr id="473" name="Γραφή 472">
                  <a:extLst>
                    <a:ext uri="{FF2B5EF4-FFF2-40B4-BE49-F238E27FC236}">
                      <a16:creationId xmlns:a16="http://schemas.microsoft.com/office/drawing/2014/main" id="{18E9D531-8BF3-ED4E-A96B-5BA851672C2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1620305" y="1886370"/>
                  <a:ext cx="1198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8">
              <p14:nvContentPartPr>
                <p14:cNvPr id="474" name="Γραφή 473">
                  <a:extLst>
                    <a:ext uri="{FF2B5EF4-FFF2-40B4-BE49-F238E27FC236}">
                      <a16:creationId xmlns:a16="http://schemas.microsoft.com/office/drawing/2014/main" id="{F07BD561-F5C6-564A-9857-B421417A270F}"/>
                    </a:ext>
                  </a:extLst>
                </p14:cNvPr>
                <p14:cNvContentPartPr/>
                <p14:nvPr/>
              </p14:nvContentPartPr>
              <p14:xfrm>
                <a:off x="11789145" y="1752090"/>
                <a:ext cx="161640" cy="165960"/>
              </p14:xfrm>
            </p:contentPart>
          </mc:Choice>
          <mc:Fallback xmlns="">
            <p:pic>
              <p:nvPicPr>
                <p:cNvPr id="474" name="Γραφή 473">
                  <a:extLst>
                    <a:ext uri="{FF2B5EF4-FFF2-40B4-BE49-F238E27FC236}">
                      <a16:creationId xmlns:a16="http://schemas.microsoft.com/office/drawing/2014/main" id="{F07BD561-F5C6-564A-9857-B421417A270F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1780145" y="1698090"/>
                  <a:ext cx="1792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90">
              <p14:nvContentPartPr>
                <p14:cNvPr id="475" name="Γραφή 474">
                  <a:extLst>
                    <a:ext uri="{FF2B5EF4-FFF2-40B4-BE49-F238E27FC236}">
                      <a16:creationId xmlns:a16="http://schemas.microsoft.com/office/drawing/2014/main" id="{8328FFB9-A437-4B44-A155-EBC6439DD0AB}"/>
                    </a:ext>
                  </a:extLst>
                </p14:cNvPr>
                <p14:cNvContentPartPr/>
                <p14:nvPr/>
              </p14:nvContentPartPr>
              <p14:xfrm>
                <a:off x="11875545" y="1760370"/>
                <a:ext cx="36720" cy="340920"/>
              </p14:xfrm>
            </p:contentPart>
          </mc:Choice>
          <mc:Fallback xmlns="">
            <p:pic>
              <p:nvPicPr>
                <p:cNvPr id="475" name="Γραφή 474">
                  <a:extLst>
                    <a:ext uri="{FF2B5EF4-FFF2-40B4-BE49-F238E27FC236}">
                      <a16:creationId xmlns:a16="http://schemas.microsoft.com/office/drawing/2014/main" id="{8328FFB9-A437-4B44-A155-EBC6439DD0A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1866545" y="1706370"/>
                  <a:ext cx="54360" cy="448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77" name="Ευθεία γραμμή σύνδεσης 476">
            <a:extLst>
              <a:ext uri="{FF2B5EF4-FFF2-40B4-BE49-F238E27FC236}">
                <a16:creationId xmlns:a16="http://schemas.microsoft.com/office/drawing/2014/main" id="{65BAF2A6-7062-BE4F-A1CB-EEAE4B282789}"/>
              </a:ext>
            </a:extLst>
          </p:cNvPr>
          <p:cNvCxnSpPr/>
          <p:nvPr/>
        </p:nvCxnSpPr>
        <p:spPr>
          <a:xfrm>
            <a:off x="8809184" y="2691409"/>
            <a:ext cx="1303560" cy="172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8686135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64" name="Γραφή 463">
                <a:extLst>
                  <a:ext uri="{FF2B5EF4-FFF2-40B4-BE49-F238E27FC236}">
                    <a16:creationId xmlns:a16="http://schemas.microsoft.com/office/drawing/2014/main" id="{5A65F41C-6713-1443-B19D-EE91136B0838}"/>
                  </a:ext>
                </a:extLst>
              </p14:cNvPr>
              <p14:cNvContentPartPr/>
              <p14:nvPr/>
            </p14:nvContentPartPr>
            <p14:xfrm>
              <a:off x="9844904" y="133857"/>
              <a:ext cx="2880" cy="13320"/>
            </p14:xfrm>
          </p:contentPart>
        </mc:Choice>
        <mc:Fallback xmlns="">
          <p:pic>
            <p:nvPicPr>
              <p:cNvPr id="464" name="Γραφή 463">
                <a:extLst>
                  <a:ext uri="{FF2B5EF4-FFF2-40B4-BE49-F238E27FC236}">
                    <a16:creationId xmlns:a16="http://schemas.microsoft.com/office/drawing/2014/main" id="{5A65F41C-6713-1443-B19D-EE91136B0838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9840584" y="129537"/>
                <a:ext cx="115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sp>
        <p:nvSpPr>
          <p:cNvPr id="457" name="TextBox 456">
            <a:extLst>
              <a:ext uri="{FF2B5EF4-FFF2-40B4-BE49-F238E27FC236}">
                <a16:creationId xmlns:a16="http://schemas.microsoft.com/office/drawing/2014/main" id="{5DA1AA78-11A0-C144-9A3D-088CC4F400CA}"/>
              </a:ext>
            </a:extLst>
          </p:cNvPr>
          <p:cNvSpPr txBox="1"/>
          <p:nvPr/>
        </p:nvSpPr>
        <p:spPr>
          <a:xfrm>
            <a:off x="10743104" y="64013"/>
            <a:ext cx="10855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  <a:p>
            <a:r>
              <a:rPr lang="el-GR" dirty="0"/>
              <a:t>Δ2Δ6=0,5</a:t>
            </a:r>
          </a:p>
          <a:p>
            <a:r>
              <a:rPr lang="el-GR" dirty="0"/>
              <a:t>Δ4Δ7=0,3</a:t>
            </a:r>
          </a:p>
          <a:p>
            <a:r>
              <a:rPr lang="el-GR" dirty="0"/>
              <a:t>Δ6Δ8=4</a:t>
            </a:r>
          </a:p>
        </p:txBody>
      </p: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8E958D29-9EE3-3747-AF6A-EA2183E075C4}"/>
              </a:ext>
            </a:extLst>
          </p:cNvPr>
          <p:cNvCxnSpPr/>
          <p:nvPr/>
        </p:nvCxnSpPr>
        <p:spPr>
          <a:xfrm flipH="1" flipV="1">
            <a:off x="10112744" y="2691409"/>
            <a:ext cx="3564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4" name="Ομάδα 453">
            <a:extLst>
              <a:ext uri="{FF2B5EF4-FFF2-40B4-BE49-F238E27FC236}">
                <a16:creationId xmlns:a16="http://schemas.microsoft.com/office/drawing/2014/main" id="{F0289FCA-6450-7344-8CC1-527D70C6DF1C}"/>
              </a:ext>
            </a:extLst>
          </p:cNvPr>
          <p:cNvGrpSpPr/>
          <p:nvPr/>
        </p:nvGrpSpPr>
        <p:grpSpPr>
          <a:xfrm>
            <a:off x="10232865" y="2558490"/>
            <a:ext cx="192240" cy="143280"/>
            <a:chOff x="10232865" y="2558490"/>
            <a:chExt cx="192240" cy="1432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CB039182-5D64-EB41-B53E-4B929EC563A7}"/>
                    </a:ext>
                  </a:extLst>
                </p14:cNvPr>
                <p14:cNvContentPartPr/>
                <p14:nvPr/>
              </p14:nvContentPartPr>
              <p14:xfrm>
                <a:off x="10232865" y="2558490"/>
                <a:ext cx="66960" cy="1252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CB039182-5D64-EB41-B53E-4B929EC563A7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223865" y="2504490"/>
                  <a:ext cx="846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2EBF2828-E2FC-CC4D-A22D-623BB50A1455}"/>
                    </a:ext>
                  </a:extLst>
                </p14:cNvPr>
                <p14:cNvContentPartPr/>
                <p14:nvPr/>
              </p14:nvContentPartPr>
              <p14:xfrm>
                <a:off x="10270305" y="2579730"/>
                <a:ext cx="72720" cy="10728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2EBF2828-E2FC-CC4D-A22D-623BB50A145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261349" y="2525730"/>
                  <a:ext cx="90273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EB7FDC37-D57B-4C41-B2D6-CE4B3E3E2862}"/>
                    </a:ext>
                  </a:extLst>
                </p14:cNvPr>
                <p14:cNvContentPartPr/>
                <p14:nvPr/>
              </p14:nvContentPartPr>
              <p14:xfrm>
                <a:off x="10260945" y="2681610"/>
                <a:ext cx="77040" cy="1296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EB7FDC37-D57B-4C41-B2D6-CE4B3E3E2862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251945" y="2627610"/>
                  <a:ext cx="946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0">
              <p14:nvContentPartPr>
                <p14:cNvPr id="453" name="Γραφή 452">
                  <a:extLst>
                    <a:ext uri="{FF2B5EF4-FFF2-40B4-BE49-F238E27FC236}">
                      <a16:creationId xmlns:a16="http://schemas.microsoft.com/office/drawing/2014/main" id="{EA3E8157-4C29-F14B-A64C-58589ECDC622}"/>
                    </a:ext>
                  </a:extLst>
                </p14:cNvPr>
                <p14:cNvContentPartPr/>
                <p14:nvPr/>
              </p14:nvContentPartPr>
              <p14:xfrm>
                <a:off x="10379745" y="2617890"/>
                <a:ext cx="45360" cy="83880"/>
              </p14:xfrm>
            </p:contentPart>
          </mc:Choice>
          <mc:Fallback xmlns="">
            <p:pic>
              <p:nvPicPr>
                <p:cNvPr id="453" name="Γραφή 452">
                  <a:extLst>
                    <a:ext uri="{FF2B5EF4-FFF2-40B4-BE49-F238E27FC236}">
                      <a16:creationId xmlns:a16="http://schemas.microsoft.com/office/drawing/2014/main" id="{EA3E8157-4C29-F14B-A64C-58589ECDC622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0370745" y="2564121"/>
                  <a:ext cx="63000" cy="1910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Ομάδα 475">
            <a:extLst>
              <a:ext uri="{FF2B5EF4-FFF2-40B4-BE49-F238E27FC236}">
                <a16:creationId xmlns:a16="http://schemas.microsoft.com/office/drawing/2014/main" id="{FB4DFCBE-11F6-DE48-8F89-3AA34B032E45}"/>
              </a:ext>
            </a:extLst>
          </p:cNvPr>
          <p:cNvGrpSpPr/>
          <p:nvPr/>
        </p:nvGrpSpPr>
        <p:grpSpPr>
          <a:xfrm>
            <a:off x="10823265" y="1752090"/>
            <a:ext cx="1127520" cy="349200"/>
            <a:chOff x="10823265" y="1752090"/>
            <a:chExt cx="1127520" cy="3492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2">
              <p14:nvContentPartPr>
                <p14:cNvPr id="455" name="Γραφή 454">
                  <a:extLst>
                    <a:ext uri="{FF2B5EF4-FFF2-40B4-BE49-F238E27FC236}">
                      <a16:creationId xmlns:a16="http://schemas.microsoft.com/office/drawing/2014/main" id="{C1EFB554-83E5-394E-960C-1A661BA11DBD}"/>
                    </a:ext>
                  </a:extLst>
                </p14:cNvPr>
                <p14:cNvContentPartPr/>
                <p14:nvPr/>
              </p14:nvContentPartPr>
              <p14:xfrm>
                <a:off x="10823265" y="1880970"/>
                <a:ext cx="77040" cy="164880"/>
              </p14:xfrm>
            </p:contentPart>
          </mc:Choice>
          <mc:Fallback xmlns="">
            <p:pic>
              <p:nvPicPr>
                <p:cNvPr id="455" name="Γραφή 454">
                  <a:extLst>
                    <a:ext uri="{FF2B5EF4-FFF2-40B4-BE49-F238E27FC236}">
                      <a16:creationId xmlns:a16="http://schemas.microsoft.com/office/drawing/2014/main" id="{C1EFB554-83E5-394E-960C-1A661BA11DBD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0814307" y="1826970"/>
                  <a:ext cx="94598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4">
              <p14:nvContentPartPr>
                <p14:cNvPr id="456" name="Γραφή 455">
                  <a:extLst>
                    <a:ext uri="{FF2B5EF4-FFF2-40B4-BE49-F238E27FC236}">
                      <a16:creationId xmlns:a16="http://schemas.microsoft.com/office/drawing/2014/main" id="{0D20C5D2-9B26-F042-A02B-B6700CE0C102}"/>
                    </a:ext>
                  </a:extLst>
                </p14:cNvPr>
                <p14:cNvContentPartPr/>
                <p14:nvPr/>
              </p14:nvContentPartPr>
              <p14:xfrm>
                <a:off x="10827225" y="1883490"/>
                <a:ext cx="177840" cy="148320"/>
              </p14:xfrm>
            </p:contentPart>
          </mc:Choice>
          <mc:Fallback xmlns="">
            <p:pic>
              <p:nvPicPr>
                <p:cNvPr id="456" name="Γραφή 455">
                  <a:extLst>
                    <a:ext uri="{FF2B5EF4-FFF2-40B4-BE49-F238E27FC236}">
                      <a16:creationId xmlns:a16="http://schemas.microsoft.com/office/drawing/2014/main" id="{0D20C5D2-9B26-F042-A02B-B6700CE0C102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0818225" y="1829490"/>
                  <a:ext cx="1954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6">
              <p14:nvContentPartPr>
                <p14:cNvPr id="458" name="Γραφή 457">
                  <a:extLst>
                    <a:ext uri="{FF2B5EF4-FFF2-40B4-BE49-F238E27FC236}">
                      <a16:creationId xmlns:a16="http://schemas.microsoft.com/office/drawing/2014/main" id="{FB95A660-A77A-A744-BCBE-9D3A4546AC4A}"/>
                    </a:ext>
                  </a:extLst>
                </p14:cNvPr>
                <p14:cNvContentPartPr/>
                <p14:nvPr/>
              </p14:nvContentPartPr>
              <p14:xfrm>
                <a:off x="11029185" y="1948290"/>
                <a:ext cx="106920" cy="47160"/>
              </p14:xfrm>
            </p:contentPart>
          </mc:Choice>
          <mc:Fallback xmlns="">
            <p:pic>
              <p:nvPicPr>
                <p:cNvPr id="458" name="Γραφή 457">
                  <a:extLst>
                    <a:ext uri="{FF2B5EF4-FFF2-40B4-BE49-F238E27FC236}">
                      <a16:creationId xmlns:a16="http://schemas.microsoft.com/office/drawing/2014/main" id="{FB95A660-A77A-A744-BCBE-9D3A4546AC4A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1020215" y="1894290"/>
                  <a:ext cx="124501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8">
              <p14:nvContentPartPr>
                <p14:cNvPr id="459" name="Γραφή 458">
                  <a:extLst>
                    <a:ext uri="{FF2B5EF4-FFF2-40B4-BE49-F238E27FC236}">
                      <a16:creationId xmlns:a16="http://schemas.microsoft.com/office/drawing/2014/main" id="{AF407273-F238-E344-8CDD-94A444F606FE}"/>
                    </a:ext>
                  </a:extLst>
                </p14:cNvPr>
                <p14:cNvContentPartPr/>
                <p14:nvPr/>
              </p14:nvContentPartPr>
              <p14:xfrm>
                <a:off x="11110185" y="1928130"/>
                <a:ext cx="26640" cy="128520"/>
              </p14:xfrm>
            </p:contentPart>
          </mc:Choice>
          <mc:Fallback xmlns="">
            <p:pic>
              <p:nvPicPr>
                <p:cNvPr id="459" name="Γραφή 458">
                  <a:extLst>
                    <a:ext uri="{FF2B5EF4-FFF2-40B4-BE49-F238E27FC236}">
                      <a16:creationId xmlns:a16="http://schemas.microsoft.com/office/drawing/2014/main" id="{AF407273-F238-E344-8CDD-94A444F606FE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1101305" y="1874130"/>
                  <a:ext cx="44045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0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BC2EA900-1790-FC4D-9A6E-5C1782F79816}"/>
                    </a:ext>
                  </a:extLst>
                </p14:cNvPr>
                <p14:cNvContentPartPr/>
                <p14:nvPr/>
              </p14:nvContentPartPr>
              <p14:xfrm>
                <a:off x="11190465" y="1862250"/>
                <a:ext cx="174240" cy="15588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BC2EA900-1790-FC4D-9A6E-5C1782F79816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1181465" y="1808250"/>
                  <a:ext cx="19188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2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6795618B-0D36-DB42-B88D-4A879B8AA1B7}"/>
                    </a:ext>
                  </a:extLst>
                </p14:cNvPr>
                <p14:cNvContentPartPr/>
                <p14:nvPr/>
              </p14:nvContentPartPr>
              <p14:xfrm>
                <a:off x="11407185" y="1933170"/>
                <a:ext cx="86400" cy="9864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6795618B-0D36-DB42-B88D-4A879B8AA1B7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1398185" y="1879170"/>
                  <a:ext cx="1040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4">
              <p14:nvContentPartPr>
                <p14:cNvPr id="472" name="Γραφή 471">
                  <a:extLst>
                    <a:ext uri="{FF2B5EF4-FFF2-40B4-BE49-F238E27FC236}">
                      <a16:creationId xmlns:a16="http://schemas.microsoft.com/office/drawing/2014/main" id="{D5E351FF-E0FD-D942-9542-51831978D21E}"/>
                    </a:ext>
                  </a:extLst>
                </p14:cNvPr>
                <p14:cNvContentPartPr/>
                <p14:nvPr/>
              </p14:nvContentPartPr>
              <p14:xfrm>
                <a:off x="11621385" y="1901130"/>
                <a:ext cx="51120" cy="16560"/>
              </p14:xfrm>
            </p:contentPart>
          </mc:Choice>
          <mc:Fallback xmlns="">
            <p:pic>
              <p:nvPicPr>
                <p:cNvPr id="472" name="Γραφή 471">
                  <a:extLst>
                    <a:ext uri="{FF2B5EF4-FFF2-40B4-BE49-F238E27FC236}">
                      <a16:creationId xmlns:a16="http://schemas.microsoft.com/office/drawing/2014/main" id="{D5E351FF-E0FD-D942-9542-51831978D21E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1612385" y="1847130"/>
                  <a:ext cx="68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6">
              <p14:nvContentPartPr>
                <p14:cNvPr id="473" name="Γραφή 472">
                  <a:extLst>
                    <a:ext uri="{FF2B5EF4-FFF2-40B4-BE49-F238E27FC236}">
                      <a16:creationId xmlns:a16="http://schemas.microsoft.com/office/drawing/2014/main" id="{18E9D531-8BF3-ED4E-A96B-5BA851672C2F}"/>
                    </a:ext>
                  </a:extLst>
                </p14:cNvPr>
                <p14:cNvContentPartPr/>
                <p14:nvPr/>
              </p14:nvContentPartPr>
              <p14:xfrm>
                <a:off x="11629305" y="1940370"/>
                <a:ext cx="102240" cy="9000"/>
              </p14:xfrm>
            </p:contentPart>
          </mc:Choice>
          <mc:Fallback xmlns="">
            <p:pic>
              <p:nvPicPr>
                <p:cNvPr id="473" name="Γραφή 472">
                  <a:extLst>
                    <a:ext uri="{FF2B5EF4-FFF2-40B4-BE49-F238E27FC236}">
                      <a16:creationId xmlns:a16="http://schemas.microsoft.com/office/drawing/2014/main" id="{18E9D531-8BF3-ED4E-A96B-5BA851672C2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1620305" y="1886370"/>
                  <a:ext cx="1198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8">
              <p14:nvContentPartPr>
                <p14:cNvPr id="474" name="Γραφή 473">
                  <a:extLst>
                    <a:ext uri="{FF2B5EF4-FFF2-40B4-BE49-F238E27FC236}">
                      <a16:creationId xmlns:a16="http://schemas.microsoft.com/office/drawing/2014/main" id="{F07BD561-F5C6-564A-9857-B421417A270F}"/>
                    </a:ext>
                  </a:extLst>
                </p14:cNvPr>
                <p14:cNvContentPartPr/>
                <p14:nvPr/>
              </p14:nvContentPartPr>
              <p14:xfrm>
                <a:off x="11789145" y="1752090"/>
                <a:ext cx="161640" cy="165960"/>
              </p14:xfrm>
            </p:contentPart>
          </mc:Choice>
          <mc:Fallback xmlns="">
            <p:pic>
              <p:nvPicPr>
                <p:cNvPr id="474" name="Γραφή 473">
                  <a:extLst>
                    <a:ext uri="{FF2B5EF4-FFF2-40B4-BE49-F238E27FC236}">
                      <a16:creationId xmlns:a16="http://schemas.microsoft.com/office/drawing/2014/main" id="{F07BD561-F5C6-564A-9857-B421417A270F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1780145" y="1698090"/>
                  <a:ext cx="1792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90">
              <p14:nvContentPartPr>
                <p14:cNvPr id="475" name="Γραφή 474">
                  <a:extLst>
                    <a:ext uri="{FF2B5EF4-FFF2-40B4-BE49-F238E27FC236}">
                      <a16:creationId xmlns:a16="http://schemas.microsoft.com/office/drawing/2014/main" id="{8328FFB9-A437-4B44-A155-EBC6439DD0AB}"/>
                    </a:ext>
                  </a:extLst>
                </p14:cNvPr>
                <p14:cNvContentPartPr/>
                <p14:nvPr/>
              </p14:nvContentPartPr>
              <p14:xfrm>
                <a:off x="11875545" y="1760370"/>
                <a:ext cx="36720" cy="340920"/>
              </p14:xfrm>
            </p:contentPart>
          </mc:Choice>
          <mc:Fallback xmlns="">
            <p:pic>
              <p:nvPicPr>
                <p:cNvPr id="475" name="Γραφή 474">
                  <a:extLst>
                    <a:ext uri="{FF2B5EF4-FFF2-40B4-BE49-F238E27FC236}">
                      <a16:creationId xmlns:a16="http://schemas.microsoft.com/office/drawing/2014/main" id="{8328FFB9-A437-4B44-A155-EBC6439DD0A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1866545" y="1706370"/>
                  <a:ext cx="54360" cy="448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77" name="Ευθεία γραμμή σύνδεσης 476">
            <a:extLst>
              <a:ext uri="{FF2B5EF4-FFF2-40B4-BE49-F238E27FC236}">
                <a16:creationId xmlns:a16="http://schemas.microsoft.com/office/drawing/2014/main" id="{65BAF2A6-7062-BE4F-A1CB-EEAE4B282789}"/>
              </a:ext>
            </a:extLst>
          </p:cNvPr>
          <p:cNvCxnSpPr/>
          <p:nvPr/>
        </p:nvCxnSpPr>
        <p:spPr>
          <a:xfrm>
            <a:off x="8809184" y="2691409"/>
            <a:ext cx="1303560" cy="172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Ευθεία γραμμή σύνδεσης 477">
            <a:extLst>
              <a:ext uri="{FF2B5EF4-FFF2-40B4-BE49-F238E27FC236}">
                <a16:creationId xmlns:a16="http://schemas.microsoft.com/office/drawing/2014/main" id="{0AD39BB0-A87D-9D44-9B8D-7075F3E13788}"/>
              </a:ext>
            </a:extLst>
          </p:cNvPr>
          <p:cNvCxnSpPr>
            <a:endCxn id="4" idx="6"/>
          </p:cNvCxnSpPr>
          <p:nvPr/>
        </p:nvCxnSpPr>
        <p:spPr>
          <a:xfrm flipH="1" flipV="1">
            <a:off x="5993027" y="2199503"/>
            <a:ext cx="2436717" cy="16934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Ευθεία γραμμή σύνδεσης 479">
            <a:extLst>
              <a:ext uri="{FF2B5EF4-FFF2-40B4-BE49-F238E27FC236}">
                <a16:creationId xmlns:a16="http://schemas.microsoft.com/office/drawing/2014/main" id="{D36F8EF1-1BF1-464D-865E-5F2DC9C2707D}"/>
              </a:ext>
            </a:extLst>
          </p:cNvPr>
          <p:cNvCxnSpPr>
            <a:endCxn id="4" idx="6"/>
          </p:cNvCxnSpPr>
          <p:nvPr/>
        </p:nvCxnSpPr>
        <p:spPr>
          <a:xfrm flipH="1" flipV="1">
            <a:off x="5993027" y="2199503"/>
            <a:ext cx="2788797" cy="16805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Ευθεία γραμμή σύνδεσης 481">
            <a:extLst>
              <a:ext uri="{FF2B5EF4-FFF2-40B4-BE49-F238E27FC236}">
                <a16:creationId xmlns:a16="http://schemas.microsoft.com/office/drawing/2014/main" id="{641C102D-FF11-604A-8776-95B844AAD161}"/>
              </a:ext>
            </a:extLst>
          </p:cNvPr>
          <p:cNvCxnSpPr>
            <a:cxnSpLocks/>
            <a:endCxn id="4" idx="2"/>
          </p:cNvCxnSpPr>
          <p:nvPr/>
        </p:nvCxnSpPr>
        <p:spPr>
          <a:xfrm flipH="1" flipV="1">
            <a:off x="5795319" y="2199503"/>
            <a:ext cx="2986505" cy="4919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" name="Ευθεία γραμμή σύνδεσης 484">
            <a:extLst>
              <a:ext uri="{FF2B5EF4-FFF2-40B4-BE49-F238E27FC236}">
                <a16:creationId xmlns:a16="http://schemas.microsoft.com/office/drawing/2014/main" id="{E1EE680B-6441-284D-AAB7-6F8D6AC0F684}"/>
              </a:ext>
            </a:extLst>
          </p:cNvPr>
          <p:cNvCxnSpPr>
            <a:endCxn id="4" idx="6"/>
          </p:cNvCxnSpPr>
          <p:nvPr/>
        </p:nvCxnSpPr>
        <p:spPr>
          <a:xfrm flipH="1" flipV="1">
            <a:off x="5993027" y="2199503"/>
            <a:ext cx="4108109" cy="4843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5" name="Ευθεία γραμμή σύνδεσης 494">
            <a:extLst>
              <a:ext uri="{FF2B5EF4-FFF2-40B4-BE49-F238E27FC236}">
                <a16:creationId xmlns:a16="http://schemas.microsoft.com/office/drawing/2014/main" id="{63A67579-6DF8-5748-922A-B9597F36D5D8}"/>
              </a:ext>
            </a:extLst>
          </p:cNvPr>
          <p:cNvCxnSpPr>
            <a:endCxn id="4" idx="6"/>
          </p:cNvCxnSpPr>
          <p:nvPr/>
        </p:nvCxnSpPr>
        <p:spPr>
          <a:xfrm flipH="1" flipV="1">
            <a:off x="5993027" y="2199503"/>
            <a:ext cx="4343997" cy="16934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185730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64" name="Γραφή 463">
                <a:extLst>
                  <a:ext uri="{FF2B5EF4-FFF2-40B4-BE49-F238E27FC236}">
                    <a16:creationId xmlns:a16="http://schemas.microsoft.com/office/drawing/2014/main" id="{5A65F41C-6713-1443-B19D-EE91136B0838}"/>
                  </a:ext>
                </a:extLst>
              </p14:cNvPr>
              <p14:cNvContentPartPr/>
              <p14:nvPr/>
            </p14:nvContentPartPr>
            <p14:xfrm>
              <a:off x="9844904" y="133857"/>
              <a:ext cx="2880" cy="13320"/>
            </p14:xfrm>
          </p:contentPart>
        </mc:Choice>
        <mc:Fallback xmlns="">
          <p:pic>
            <p:nvPicPr>
              <p:cNvPr id="464" name="Γραφή 463">
                <a:extLst>
                  <a:ext uri="{FF2B5EF4-FFF2-40B4-BE49-F238E27FC236}">
                    <a16:creationId xmlns:a16="http://schemas.microsoft.com/office/drawing/2014/main" id="{5A65F41C-6713-1443-B19D-EE91136B0838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9840584" y="129537"/>
                <a:ext cx="115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sp>
        <p:nvSpPr>
          <p:cNvPr id="457" name="TextBox 456">
            <a:extLst>
              <a:ext uri="{FF2B5EF4-FFF2-40B4-BE49-F238E27FC236}">
                <a16:creationId xmlns:a16="http://schemas.microsoft.com/office/drawing/2014/main" id="{5DA1AA78-11A0-C144-9A3D-088CC4F400CA}"/>
              </a:ext>
            </a:extLst>
          </p:cNvPr>
          <p:cNvSpPr txBox="1"/>
          <p:nvPr/>
        </p:nvSpPr>
        <p:spPr>
          <a:xfrm>
            <a:off x="10743104" y="64013"/>
            <a:ext cx="10855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  <a:p>
            <a:r>
              <a:rPr lang="el-GR" dirty="0"/>
              <a:t>Δ2Δ6=0,5</a:t>
            </a:r>
          </a:p>
          <a:p>
            <a:r>
              <a:rPr lang="el-GR" dirty="0"/>
              <a:t>Δ4Δ7=0,3</a:t>
            </a:r>
          </a:p>
          <a:p>
            <a:r>
              <a:rPr lang="el-GR" dirty="0"/>
              <a:t>Δ6Δ8=4</a:t>
            </a:r>
          </a:p>
        </p:txBody>
      </p: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8E958D29-9EE3-3747-AF6A-EA2183E075C4}"/>
              </a:ext>
            </a:extLst>
          </p:cNvPr>
          <p:cNvCxnSpPr/>
          <p:nvPr/>
        </p:nvCxnSpPr>
        <p:spPr>
          <a:xfrm flipH="1" flipV="1">
            <a:off x="10112744" y="2691409"/>
            <a:ext cx="3564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4" name="Ομάδα 453">
            <a:extLst>
              <a:ext uri="{FF2B5EF4-FFF2-40B4-BE49-F238E27FC236}">
                <a16:creationId xmlns:a16="http://schemas.microsoft.com/office/drawing/2014/main" id="{F0289FCA-6450-7344-8CC1-527D70C6DF1C}"/>
              </a:ext>
            </a:extLst>
          </p:cNvPr>
          <p:cNvGrpSpPr/>
          <p:nvPr/>
        </p:nvGrpSpPr>
        <p:grpSpPr>
          <a:xfrm>
            <a:off x="10232865" y="2558490"/>
            <a:ext cx="192240" cy="143280"/>
            <a:chOff x="10232865" y="2558490"/>
            <a:chExt cx="192240" cy="1432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CB039182-5D64-EB41-B53E-4B929EC563A7}"/>
                    </a:ext>
                  </a:extLst>
                </p14:cNvPr>
                <p14:cNvContentPartPr/>
                <p14:nvPr/>
              </p14:nvContentPartPr>
              <p14:xfrm>
                <a:off x="10232865" y="2558490"/>
                <a:ext cx="66960" cy="1252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CB039182-5D64-EB41-B53E-4B929EC563A7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223865" y="2504490"/>
                  <a:ext cx="846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2EBF2828-E2FC-CC4D-A22D-623BB50A1455}"/>
                    </a:ext>
                  </a:extLst>
                </p14:cNvPr>
                <p14:cNvContentPartPr/>
                <p14:nvPr/>
              </p14:nvContentPartPr>
              <p14:xfrm>
                <a:off x="10270305" y="2579730"/>
                <a:ext cx="72720" cy="10728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2EBF2828-E2FC-CC4D-A22D-623BB50A145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261349" y="2525730"/>
                  <a:ext cx="90273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6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EB7FDC37-D57B-4C41-B2D6-CE4B3E3E2862}"/>
                    </a:ext>
                  </a:extLst>
                </p14:cNvPr>
                <p14:cNvContentPartPr/>
                <p14:nvPr/>
              </p14:nvContentPartPr>
              <p14:xfrm>
                <a:off x="10260945" y="2681610"/>
                <a:ext cx="77040" cy="1296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EB7FDC37-D57B-4C41-B2D6-CE4B3E3E2862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251945" y="2627610"/>
                  <a:ext cx="946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0">
              <p14:nvContentPartPr>
                <p14:cNvPr id="453" name="Γραφή 452">
                  <a:extLst>
                    <a:ext uri="{FF2B5EF4-FFF2-40B4-BE49-F238E27FC236}">
                      <a16:creationId xmlns:a16="http://schemas.microsoft.com/office/drawing/2014/main" id="{EA3E8157-4C29-F14B-A64C-58589ECDC622}"/>
                    </a:ext>
                  </a:extLst>
                </p14:cNvPr>
                <p14:cNvContentPartPr/>
                <p14:nvPr/>
              </p14:nvContentPartPr>
              <p14:xfrm>
                <a:off x="10379745" y="2617890"/>
                <a:ext cx="45360" cy="83880"/>
              </p14:xfrm>
            </p:contentPart>
          </mc:Choice>
          <mc:Fallback xmlns="">
            <p:pic>
              <p:nvPicPr>
                <p:cNvPr id="453" name="Γραφή 452">
                  <a:extLst>
                    <a:ext uri="{FF2B5EF4-FFF2-40B4-BE49-F238E27FC236}">
                      <a16:creationId xmlns:a16="http://schemas.microsoft.com/office/drawing/2014/main" id="{EA3E8157-4C29-F14B-A64C-58589ECDC622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0370745" y="2564121"/>
                  <a:ext cx="63000" cy="1910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Ομάδα 475">
            <a:extLst>
              <a:ext uri="{FF2B5EF4-FFF2-40B4-BE49-F238E27FC236}">
                <a16:creationId xmlns:a16="http://schemas.microsoft.com/office/drawing/2014/main" id="{FB4DFCBE-11F6-DE48-8F89-3AA34B032E45}"/>
              </a:ext>
            </a:extLst>
          </p:cNvPr>
          <p:cNvGrpSpPr/>
          <p:nvPr/>
        </p:nvGrpSpPr>
        <p:grpSpPr>
          <a:xfrm>
            <a:off x="10823265" y="1752090"/>
            <a:ext cx="1127520" cy="349200"/>
            <a:chOff x="10823265" y="1752090"/>
            <a:chExt cx="1127520" cy="3492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2">
              <p14:nvContentPartPr>
                <p14:cNvPr id="455" name="Γραφή 454">
                  <a:extLst>
                    <a:ext uri="{FF2B5EF4-FFF2-40B4-BE49-F238E27FC236}">
                      <a16:creationId xmlns:a16="http://schemas.microsoft.com/office/drawing/2014/main" id="{C1EFB554-83E5-394E-960C-1A661BA11DBD}"/>
                    </a:ext>
                  </a:extLst>
                </p14:cNvPr>
                <p14:cNvContentPartPr/>
                <p14:nvPr/>
              </p14:nvContentPartPr>
              <p14:xfrm>
                <a:off x="10823265" y="1880970"/>
                <a:ext cx="77040" cy="164880"/>
              </p14:xfrm>
            </p:contentPart>
          </mc:Choice>
          <mc:Fallback xmlns="">
            <p:pic>
              <p:nvPicPr>
                <p:cNvPr id="455" name="Γραφή 454">
                  <a:extLst>
                    <a:ext uri="{FF2B5EF4-FFF2-40B4-BE49-F238E27FC236}">
                      <a16:creationId xmlns:a16="http://schemas.microsoft.com/office/drawing/2014/main" id="{C1EFB554-83E5-394E-960C-1A661BA11DBD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0814307" y="1826970"/>
                  <a:ext cx="94598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4">
              <p14:nvContentPartPr>
                <p14:cNvPr id="456" name="Γραφή 455">
                  <a:extLst>
                    <a:ext uri="{FF2B5EF4-FFF2-40B4-BE49-F238E27FC236}">
                      <a16:creationId xmlns:a16="http://schemas.microsoft.com/office/drawing/2014/main" id="{0D20C5D2-9B26-F042-A02B-B6700CE0C102}"/>
                    </a:ext>
                  </a:extLst>
                </p14:cNvPr>
                <p14:cNvContentPartPr/>
                <p14:nvPr/>
              </p14:nvContentPartPr>
              <p14:xfrm>
                <a:off x="10827225" y="1883490"/>
                <a:ext cx="177840" cy="148320"/>
              </p14:xfrm>
            </p:contentPart>
          </mc:Choice>
          <mc:Fallback xmlns="">
            <p:pic>
              <p:nvPicPr>
                <p:cNvPr id="456" name="Γραφή 455">
                  <a:extLst>
                    <a:ext uri="{FF2B5EF4-FFF2-40B4-BE49-F238E27FC236}">
                      <a16:creationId xmlns:a16="http://schemas.microsoft.com/office/drawing/2014/main" id="{0D20C5D2-9B26-F042-A02B-B6700CE0C102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0818225" y="1829490"/>
                  <a:ext cx="1954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6">
              <p14:nvContentPartPr>
                <p14:cNvPr id="458" name="Γραφή 457">
                  <a:extLst>
                    <a:ext uri="{FF2B5EF4-FFF2-40B4-BE49-F238E27FC236}">
                      <a16:creationId xmlns:a16="http://schemas.microsoft.com/office/drawing/2014/main" id="{FB95A660-A77A-A744-BCBE-9D3A4546AC4A}"/>
                    </a:ext>
                  </a:extLst>
                </p14:cNvPr>
                <p14:cNvContentPartPr/>
                <p14:nvPr/>
              </p14:nvContentPartPr>
              <p14:xfrm>
                <a:off x="11029185" y="1948290"/>
                <a:ext cx="106920" cy="47160"/>
              </p14:xfrm>
            </p:contentPart>
          </mc:Choice>
          <mc:Fallback xmlns="">
            <p:pic>
              <p:nvPicPr>
                <p:cNvPr id="458" name="Γραφή 457">
                  <a:extLst>
                    <a:ext uri="{FF2B5EF4-FFF2-40B4-BE49-F238E27FC236}">
                      <a16:creationId xmlns:a16="http://schemas.microsoft.com/office/drawing/2014/main" id="{FB95A660-A77A-A744-BCBE-9D3A4546AC4A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1020215" y="1894290"/>
                  <a:ext cx="124501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78">
              <p14:nvContentPartPr>
                <p14:cNvPr id="459" name="Γραφή 458">
                  <a:extLst>
                    <a:ext uri="{FF2B5EF4-FFF2-40B4-BE49-F238E27FC236}">
                      <a16:creationId xmlns:a16="http://schemas.microsoft.com/office/drawing/2014/main" id="{AF407273-F238-E344-8CDD-94A444F606FE}"/>
                    </a:ext>
                  </a:extLst>
                </p14:cNvPr>
                <p14:cNvContentPartPr/>
                <p14:nvPr/>
              </p14:nvContentPartPr>
              <p14:xfrm>
                <a:off x="11110185" y="1928130"/>
                <a:ext cx="26640" cy="128520"/>
              </p14:xfrm>
            </p:contentPart>
          </mc:Choice>
          <mc:Fallback xmlns="">
            <p:pic>
              <p:nvPicPr>
                <p:cNvPr id="459" name="Γραφή 458">
                  <a:extLst>
                    <a:ext uri="{FF2B5EF4-FFF2-40B4-BE49-F238E27FC236}">
                      <a16:creationId xmlns:a16="http://schemas.microsoft.com/office/drawing/2014/main" id="{AF407273-F238-E344-8CDD-94A444F606FE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1101305" y="1874130"/>
                  <a:ext cx="44045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0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BC2EA900-1790-FC4D-9A6E-5C1782F79816}"/>
                    </a:ext>
                  </a:extLst>
                </p14:cNvPr>
                <p14:cNvContentPartPr/>
                <p14:nvPr/>
              </p14:nvContentPartPr>
              <p14:xfrm>
                <a:off x="11190465" y="1862250"/>
                <a:ext cx="174240" cy="15588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BC2EA900-1790-FC4D-9A6E-5C1782F79816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1181465" y="1808250"/>
                  <a:ext cx="19188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2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6795618B-0D36-DB42-B88D-4A879B8AA1B7}"/>
                    </a:ext>
                  </a:extLst>
                </p14:cNvPr>
                <p14:cNvContentPartPr/>
                <p14:nvPr/>
              </p14:nvContentPartPr>
              <p14:xfrm>
                <a:off x="11407185" y="1933170"/>
                <a:ext cx="86400" cy="9864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6795618B-0D36-DB42-B88D-4A879B8AA1B7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1398185" y="1879170"/>
                  <a:ext cx="1040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4">
              <p14:nvContentPartPr>
                <p14:cNvPr id="472" name="Γραφή 471">
                  <a:extLst>
                    <a:ext uri="{FF2B5EF4-FFF2-40B4-BE49-F238E27FC236}">
                      <a16:creationId xmlns:a16="http://schemas.microsoft.com/office/drawing/2014/main" id="{D5E351FF-E0FD-D942-9542-51831978D21E}"/>
                    </a:ext>
                  </a:extLst>
                </p14:cNvPr>
                <p14:cNvContentPartPr/>
                <p14:nvPr/>
              </p14:nvContentPartPr>
              <p14:xfrm>
                <a:off x="11621385" y="1901130"/>
                <a:ext cx="51120" cy="16560"/>
              </p14:xfrm>
            </p:contentPart>
          </mc:Choice>
          <mc:Fallback xmlns="">
            <p:pic>
              <p:nvPicPr>
                <p:cNvPr id="472" name="Γραφή 471">
                  <a:extLst>
                    <a:ext uri="{FF2B5EF4-FFF2-40B4-BE49-F238E27FC236}">
                      <a16:creationId xmlns:a16="http://schemas.microsoft.com/office/drawing/2014/main" id="{D5E351FF-E0FD-D942-9542-51831978D21E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1612385" y="1847130"/>
                  <a:ext cx="68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6">
              <p14:nvContentPartPr>
                <p14:cNvPr id="473" name="Γραφή 472">
                  <a:extLst>
                    <a:ext uri="{FF2B5EF4-FFF2-40B4-BE49-F238E27FC236}">
                      <a16:creationId xmlns:a16="http://schemas.microsoft.com/office/drawing/2014/main" id="{18E9D531-8BF3-ED4E-A96B-5BA851672C2F}"/>
                    </a:ext>
                  </a:extLst>
                </p14:cNvPr>
                <p14:cNvContentPartPr/>
                <p14:nvPr/>
              </p14:nvContentPartPr>
              <p14:xfrm>
                <a:off x="11629305" y="1940370"/>
                <a:ext cx="102240" cy="9000"/>
              </p14:xfrm>
            </p:contentPart>
          </mc:Choice>
          <mc:Fallback xmlns="">
            <p:pic>
              <p:nvPicPr>
                <p:cNvPr id="473" name="Γραφή 472">
                  <a:extLst>
                    <a:ext uri="{FF2B5EF4-FFF2-40B4-BE49-F238E27FC236}">
                      <a16:creationId xmlns:a16="http://schemas.microsoft.com/office/drawing/2014/main" id="{18E9D531-8BF3-ED4E-A96B-5BA851672C2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1620305" y="1886370"/>
                  <a:ext cx="1198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88">
              <p14:nvContentPartPr>
                <p14:cNvPr id="474" name="Γραφή 473">
                  <a:extLst>
                    <a:ext uri="{FF2B5EF4-FFF2-40B4-BE49-F238E27FC236}">
                      <a16:creationId xmlns:a16="http://schemas.microsoft.com/office/drawing/2014/main" id="{F07BD561-F5C6-564A-9857-B421417A270F}"/>
                    </a:ext>
                  </a:extLst>
                </p14:cNvPr>
                <p14:cNvContentPartPr/>
                <p14:nvPr/>
              </p14:nvContentPartPr>
              <p14:xfrm>
                <a:off x="11789145" y="1752090"/>
                <a:ext cx="161640" cy="165960"/>
              </p14:xfrm>
            </p:contentPart>
          </mc:Choice>
          <mc:Fallback xmlns="">
            <p:pic>
              <p:nvPicPr>
                <p:cNvPr id="474" name="Γραφή 473">
                  <a:extLst>
                    <a:ext uri="{FF2B5EF4-FFF2-40B4-BE49-F238E27FC236}">
                      <a16:creationId xmlns:a16="http://schemas.microsoft.com/office/drawing/2014/main" id="{F07BD561-F5C6-564A-9857-B421417A270F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1780145" y="1698090"/>
                  <a:ext cx="1792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590">
              <p14:nvContentPartPr>
                <p14:cNvPr id="475" name="Γραφή 474">
                  <a:extLst>
                    <a:ext uri="{FF2B5EF4-FFF2-40B4-BE49-F238E27FC236}">
                      <a16:creationId xmlns:a16="http://schemas.microsoft.com/office/drawing/2014/main" id="{8328FFB9-A437-4B44-A155-EBC6439DD0AB}"/>
                    </a:ext>
                  </a:extLst>
                </p14:cNvPr>
                <p14:cNvContentPartPr/>
                <p14:nvPr/>
              </p14:nvContentPartPr>
              <p14:xfrm>
                <a:off x="11875545" y="1760370"/>
                <a:ext cx="36720" cy="340920"/>
              </p14:xfrm>
            </p:contentPart>
          </mc:Choice>
          <mc:Fallback xmlns="">
            <p:pic>
              <p:nvPicPr>
                <p:cNvPr id="475" name="Γραφή 474">
                  <a:extLst>
                    <a:ext uri="{FF2B5EF4-FFF2-40B4-BE49-F238E27FC236}">
                      <a16:creationId xmlns:a16="http://schemas.microsoft.com/office/drawing/2014/main" id="{8328FFB9-A437-4B44-A155-EBC6439DD0A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1866545" y="1706370"/>
                  <a:ext cx="54360" cy="448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77" name="Ευθεία γραμμή σύνδεσης 476">
            <a:extLst>
              <a:ext uri="{FF2B5EF4-FFF2-40B4-BE49-F238E27FC236}">
                <a16:creationId xmlns:a16="http://schemas.microsoft.com/office/drawing/2014/main" id="{65BAF2A6-7062-BE4F-A1CB-EEAE4B282789}"/>
              </a:ext>
            </a:extLst>
          </p:cNvPr>
          <p:cNvCxnSpPr/>
          <p:nvPr/>
        </p:nvCxnSpPr>
        <p:spPr>
          <a:xfrm>
            <a:off x="8809184" y="2691409"/>
            <a:ext cx="1303560" cy="172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Ευθεία γραμμή σύνδεσης 477">
            <a:extLst>
              <a:ext uri="{FF2B5EF4-FFF2-40B4-BE49-F238E27FC236}">
                <a16:creationId xmlns:a16="http://schemas.microsoft.com/office/drawing/2014/main" id="{0AD39BB0-A87D-9D44-9B8D-7075F3E13788}"/>
              </a:ext>
            </a:extLst>
          </p:cNvPr>
          <p:cNvCxnSpPr>
            <a:endCxn id="4" idx="6"/>
          </p:cNvCxnSpPr>
          <p:nvPr/>
        </p:nvCxnSpPr>
        <p:spPr>
          <a:xfrm flipH="1" flipV="1">
            <a:off x="5993027" y="2199503"/>
            <a:ext cx="2436717" cy="16934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Ευθεία γραμμή σύνδεσης 479">
            <a:extLst>
              <a:ext uri="{FF2B5EF4-FFF2-40B4-BE49-F238E27FC236}">
                <a16:creationId xmlns:a16="http://schemas.microsoft.com/office/drawing/2014/main" id="{D36F8EF1-1BF1-464D-865E-5F2DC9C2707D}"/>
              </a:ext>
            </a:extLst>
          </p:cNvPr>
          <p:cNvCxnSpPr>
            <a:endCxn id="4" idx="6"/>
          </p:cNvCxnSpPr>
          <p:nvPr/>
        </p:nvCxnSpPr>
        <p:spPr>
          <a:xfrm flipH="1" flipV="1">
            <a:off x="5993027" y="2199503"/>
            <a:ext cx="2788797" cy="16805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Ευθεία γραμμή σύνδεσης 481">
            <a:extLst>
              <a:ext uri="{FF2B5EF4-FFF2-40B4-BE49-F238E27FC236}">
                <a16:creationId xmlns:a16="http://schemas.microsoft.com/office/drawing/2014/main" id="{641C102D-FF11-604A-8776-95B844AAD161}"/>
              </a:ext>
            </a:extLst>
          </p:cNvPr>
          <p:cNvCxnSpPr>
            <a:cxnSpLocks/>
            <a:endCxn id="4" idx="2"/>
          </p:cNvCxnSpPr>
          <p:nvPr/>
        </p:nvCxnSpPr>
        <p:spPr>
          <a:xfrm flipH="1" flipV="1">
            <a:off x="5795319" y="2199503"/>
            <a:ext cx="2986505" cy="4919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" name="Ευθεία γραμμή σύνδεσης 484">
            <a:extLst>
              <a:ext uri="{FF2B5EF4-FFF2-40B4-BE49-F238E27FC236}">
                <a16:creationId xmlns:a16="http://schemas.microsoft.com/office/drawing/2014/main" id="{E1EE680B-6441-284D-AAB7-6F8D6AC0F684}"/>
              </a:ext>
            </a:extLst>
          </p:cNvPr>
          <p:cNvCxnSpPr>
            <a:endCxn id="4" idx="6"/>
          </p:cNvCxnSpPr>
          <p:nvPr/>
        </p:nvCxnSpPr>
        <p:spPr>
          <a:xfrm flipH="1" flipV="1">
            <a:off x="5993027" y="2199503"/>
            <a:ext cx="4108109" cy="4843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5" name="Ευθεία γραμμή σύνδεσης 494">
            <a:extLst>
              <a:ext uri="{FF2B5EF4-FFF2-40B4-BE49-F238E27FC236}">
                <a16:creationId xmlns:a16="http://schemas.microsoft.com/office/drawing/2014/main" id="{63A67579-6DF8-5748-922A-B9597F36D5D8}"/>
              </a:ext>
            </a:extLst>
          </p:cNvPr>
          <p:cNvCxnSpPr>
            <a:endCxn id="4" idx="6"/>
          </p:cNvCxnSpPr>
          <p:nvPr/>
        </p:nvCxnSpPr>
        <p:spPr>
          <a:xfrm flipH="1" flipV="1">
            <a:off x="5993027" y="2199503"/>
            <a:ext cx="4343997" cy="16934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" name="Ευθεία γραμμή σύνδεσης 478">
            <a:extLst>
              <a:ext uri="{FF2B5EF4-FFF2-40B4-BE49-F238E27FC236}">
                <a16:creationId xmlns:a16="http://schemas.microsoft.com/office/drawing/2014/main" id="{44705BE2-275A-114E-88CC-7567B0264BC0}"/>
              </a:ext>
            </a:extLst>
          </p:cNvPr>
          <p:cNvCxnSpPr>
            <a:cxnSpLocks/>
          </p:cNvCxnSpPr>
          <p:nvPr/>
        </p:nvCxnSpPr>
        <p:spPr>
          <a:xfrm>
            <a:off x="7553325" y="3313017"/>
            <a:ext cx="0" cy="1703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" name="Ευθεία γραμμή σύνδεσης 483">
            <a:extLst>
              <a:ext uri="{FF2B5EF4-FFF2-40B4-BE49-F238E27FC236}">
                <a16:creationId xmlns:a16="http://schemas.microsoft.com/office/drawing/2014/main" id="{BE4D031B-649D-4444-A710-7EFA31DBDF8A}"/>
              </a:ext>
            </a:extLst>
          </p:cNvPr>
          <p:cNvCxnSpPr/>
          <p:nvPr/>
        </p:nvCxnSpPr>
        <p:spPr>
          <a:xfrm>
            <a:off x="7553325" y="3293937"/>
            <a:ext cx="238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Ευθεία γραμμή σύνδεσης 495">
            <a:extLst>
              <a:ext uri="{FF2B5EF4-FFF2-40B4-BE49-F238E27FC236}">
                <a16:creationId xmlns:a16="http://schemas.microsoft.com/office/drawing/2014/main" id="{7CFCD34F-9862-F14C-9737-6621D4B7D85B}"/>
              </a:ext>
            </a:extLst>
          </p:cNvPr>
          <p:cNvCxnSpPr>
            <a:cxnSpLocks/>
          </p:cNvCxnSpPr>
          <p:nvPr/>
        </p:nvCxnSpPr>
        <p:spPr>
          <a:xfrm flipV="1">
            <a:off x="7800975" y="2541579"/>
            <a:ext cx="0" cy="7419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" name="Ευθεία γραμμή σύνδεσης 499">
            <a:extLst>
              <a:ext uri="{FF2B5EF4-FFF2-40B4-BE49-F238E27FC236}">
                <a16:creationId xmlns:a16="http://schemas.microsoft.com/office/drawing/2014/main" id="{E90479C4-69C6-E948-B6B1-6C67B962EF03}"/>
              </a:ext>
            </a:extLst>
          </p:cNvPr>
          <p:cNvCxnSpPr/>
          <p:nvPr/>
        </p:nvCxnSpPr>
        <p:spPr>
          <a:xfrm>
            <a:off x="7871254" y="2541579"/>
            <a:ext cx="91057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0286632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0311104" y="2481777"/>
                  <a:ext cx="648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0304264" y="2468097"/>
                  <a:ext cx="1782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Ευθεία γραμμή σύνδεσης 192">
            <a:extLst>
              <a:ext uri="{FF2B5EF4-FFF2-40B4-BE49-F238E27FC236}">
                <a16:creationId xmlns:a16="http://schemas.microsoft.com/office/drawing/2014/main" id="{3A84056C-F81C-6B4C-BE61-6ECCBFBDBD0E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465671" cy="1610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Ευθεία γραμμή σύνδεσης 194">
            <a:extLst>
              <a:ext uri="{FF2B5EF4-FFF2-40B4-BE49-F238E27FC236}">
                <a16:creationId xmlns:a16="http://schemas.microsoft.com/office/drawing/2014/main" id="{4413CDAC-B3CC-5742-98FB-C40E6759E24B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817751" cy="1610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Ευθεία γραμμή σύνδεσης 196">
            <a:extLst>
              <a:ext uri="{FF2B5EF4-FFF2-40B4-BE49-F238E27FC236}">
                <a16:creationId xmlns:a16="http://schemas.microsoft.com/office/drawing/2014/main" id="{4446F4FF-D8D2-604E-8C9B-3514DE3B04F7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817751" cy="4611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8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8133464" y="2570337"/>
                <a:ext cx="728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713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4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6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10090424" y="2722257"/>
                <a:ext cx="50040" cy="11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8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719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2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4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725"/>
              <a:stretch>
                <a:fillRect/>
              </a:stretch>
            </p:blipFill>
            <p:spPr>
              <a:xfrm>
                <a:off x="7753304" y="5255577"/>
                <a:ext cx="669600" cy="123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8773544" y="3884697"/>
                  <a:ext cx="13852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8451344" y="3895497"/>
                  <a:ext cx="3376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6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737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4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3" name="TextBox 512">
            <a:extLst>
              <a:ext uri="{FF2B5EF4-FFF2-40B4-BE49-F238E27FC236}">
                <a16:creationId xmlns:a16="http://schemas.microsoft.com/office/drawing/2014/main" id="{5F8CEEBC-B2E2-C147-B18F-DED8D417408E}"/>
              </a:ext>
            </a:extLst>
          </p:cNvPr>
          <p:cNvSpPr txBox="1"/>
          <p:nvPr/>
        </p:nvSpPr>
        <p:spPr>
          <a:xfrm>
            <a:off x="10973924" y="72653"/>
            <a:ext cx="10855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  <a:p>
            <a:r>
              <a:rPr lang="el-GR" dirty="0"/>
              <a:t>Δ2Δ6=0,5</a:t>
            </a:r>
          </a:p>
          <a:p>
            <a:r>
              <a:rPr lang="el-GR" dirty="0"/>
              <a:t>Δ4Δ7=0,3</a:t>
            </a:r>
          </a:p>
          <a:p>
            <a:r>
              <a:rPr lang="el-GR" dirty="0"/>
              <a:t>Δ6Δ8=4</a:t>
            </a:r>
          </a:p>
        </p:txBody>
      </p:sp>
    </p:spTree>
    <p:extLst>
      <p:ext uri="{BB962C8B-B14F-4D97-AF65-F5344CB8AC3E}">
        <p14:creationId xmlns:p14="http://schemas.microsoft.com/office/powerpoint/2010/main" val="316625222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Ευθεία γραμμή σύνδεσης 192">
            <a:extLst>
              <a:ext uri="{FF2B5EF4-FFF2-40B4-BE49-F238E27FC236}">
                <a16:creationId xmlns:a16="http://schemas.microsoft.com/office/drawing/2014/main" id="{3A84056C-F81C-6B4C-BE61-6ECCBFBDBD0E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465671" cy="1610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Ευθεία γραμμή σύνδεσης 194">
            <a:extLst>
              <a:ext uri="{FF2B5EF4-FFF2-40B4-BE49-F238E27FC236}">
                <a16:creationId xmlns:a16="http://schemas.microsoft.com/office/drawing/2014/main" id="{4413CDAC-B3CC-5742-98FB-C40E6759E24B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817751" cy="1610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Ευθεία γραμμή σύνδεσης 196">
            <a:extLst>
              <a:ext uri="{FF2B5EF4-FFF2-40B4-BE49-F238E27FC236}">
                <a16:creationId xmlns:a16="http://schemas.microsoft.com/office/drawing/2014/main" id="{4446F4FF-D8D2-604E-8C9B-3514DE3B04F7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817751" cy="4611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8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713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4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6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8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719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2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4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725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6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737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4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5" name="TextBox 514">
            <a:extLst>
              <a:ext uri="{FF2B5EF4-FFF2-40B4-BE49-F238E27FC236}">
                <a16:creationId xmlns:a16="http://schemas.microsoft.com/office/drawing/2014/main" id="{A8FF1148-4C0F-984D-91B4-2CEDCB7CDCE0}"/>
              </a:ext>
            </a:extLst>
          </p:cNvPr>
          <p:cNvSpPr txBox="1"/>
          <p:nvPr/>
        </p:nvSpPr>
        <p:spPr>
          <a:xfrm>
            <a:off x="11106446" y="72653"/>
            <a:ext cx="10855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  <a:p>
            <a:r>
              <a:rPr lang="el-GR" dirty="0"/>
              <a:t>Δ2Δ6=0,5</a:t>
            </a:r>
          </a:p>
          <a:p>
            <a:r>
              <a:rPr lang="el-GR" dirty="0"/>
              <a:t>Δ4Δ7=0,3</a:t>
            </a:r>
          </a:p>
          <a:p>
            <a:r>
              <a:rPr lang="el-GR" dirty="0"/>
              <a:t>Δ6Δ8=4</a:t>
            </a:r>
          </a:p>
        </p:txBody>
      </p:sp>
    </p:spTree>
    <p:extLst>
      <p:ext uri="{BB962C8B-B14F-4D97-AF65-F5344CB8AC3E}">
        <p14:creationId xmlns:p14="http://schemas.microsoft.com/office/powerpoint/2010/main" val="397026918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Ευθεία γραμμή σύνδεσης 192">
            <a:extLst>
              <a:ext uri="{FF2B5EF4-FFF2-40B4-BE49-F238E27FC236}">
                <a16:creationId xmlns:a16="http://schemas.microsoft.com/office/drawing/2014/main" id="{3A84056C-F81C-6B4C-BE61-6ECCBFBDBD0E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465671" cy="1610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Ευθεία γραμμή σύνδεσης 194">
            <a:extLst>
              <a:ext uri="{FF2B5EF4-FFF2-40B4-BE49-F238E27FC236}">
                <a16:creationId xmlns:a16="http://schemas.microsoft.com/office/drawing/2014/main" id="{4413CDAC-B3CC-5742-98FB-C40E6759E24B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817751" cy="1610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Ευθεία γραμμή σύνδεσης 196">
            <a:extLst>
              <a:ext uri="{FF2B5EF4-FFF2-40B4-BE49-F238E27FC236}">
                <a16:creationId xmlns:a16="http://schemas.microsoft.com/office/drawing/2014/main" id="{4446F4FF-D8D2-604E-8C9B-3514DE3B04F7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817751" cy="4611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8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713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4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6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8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719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2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4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725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6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737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4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Ευθεία γραμμή σύνδεσης 201">
            <a:extLst>
              <a:ext uri="{FF2B5EF4-FFF2-40B4-BE49-F238E27FC236}">
                <a16:creationId xmlns:a16="http://schemas.microsoft.com/office/drawing/2014/main" id="{CB6B7640-1E74-ED4A-A8EA-985489652515}"/>
              </a:ext>
            </a:extLst>
          </p:cNvPr>
          <p:cNvCxnSpPr/>
          <p:nvPr/>
        </p:nvCxnSpPr>
        <p:spPr>
          <a:xfrm>
            <a:off x="5993027" y="2298357"/>
            <a:ext cx="2406837" cy="19326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Ευθεία γραμμή σύνδεσης 205">
            <a:extLst>
              <a:ext uri="{FF2B5EF4-FFF2-40B4-BE49-F238E27FC236}">
                <a16:creationId xmlns:a16="http://schemas.microsoft.com/office/drawing/2014/main" id="{B58869EA-348B-444A-9F04-90A4DBF09190}"/>
              </a:ext>
            </a:extLst>
          </p:cNvPr>
          <p:cNvCxnSpPr>
            <a:stCxn id="4" idx="5"/>
          </p:cNvCxnSpPr>
          <p:nvPr/>
        </p:nvCxnSpPr>
        <p:spPr>
          <a:xfrm>
            <a:off x="5964073" y="2269403"/>
            <a:ext cx="2465670" cy="244145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C78A6A6B-A2A5-DB4A-BEA4-7C9A54FDD266}"/>
              </a:ext>
            </a:extLst>
          </p:cNvPr>
          <p:cNvCxnSpPr>
            <a:stCxn id="4" idx="5"/>
          </p:cNvCxnSpPr>
          <p:nvPr/>
        </p:nvCxnSpPr>
        <p:spPr>
          <a:xfrm>
            <a:off x="5964073" y="2269403"/>
            <a:ext cx="2465670" cy="29628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1" name="Ευθεία γραμμή σύνδεσης 290">
            <a:extLst>
              <a:ext uri="{FF2B5EF4-FFF2-40B4-BE49-F238E27FC236}">
                <a16:creationId xmlns:a16="http://schemas.microsoft.com/office/drawing/2014/main" id="{5DCD4A78-65F5-B147-9BB0-5844928BB357}"/>
              </a:ext>
            </a:extLst>
          </p:cNvPr>
          <p:cNvCxnSpPr>
            <a:stCxn id="4" idx="6"/>
          </p:cNvCxnSpPr>
          <p:nvPr/>
        </p:nvCxnSpPr>
        <p:spPr>
          <a:xfrm>
            <a:off x="5993027" y="2199503"/>
            <a:ext cx="2436716" cy="3622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46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747"/>
              <a:stretch>
                <a:fillRect/>
              </a:stretch>
            </p:blipFill>
            <p:spPr>
              <a:xfrm>
                <a:off x="7832960" y="3772880"/>
                <a:ext cx="52956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8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749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0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751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2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753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8659880" y="4977440"/>
                  <a:ext cx="422640" cy="59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9783440" y="5008400"/>
                  <a:ext cx="3355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8667440" y="4240520"/>
                  <a:ext cx="3657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9030680" y="4262120"/>
                  <a:ext cx="22680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7818920" y="4126400"/>
                  <a:ext cx="506520" cy="46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8314280" y="4189040"/>
                  <a:ext cx="50040" cy="138744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547" name="TextBox 546">
            <a:extLst>
              <a:ext uri="{FF2B5EF4-FFF2-40B4-BE49-F238E27FC236}">
                <a16:creationId xmlns:a16="http://schemas.microsoft.com/office/drawing/2014/main" id="{4D9A3D54-3B19-4A49-B98D-6E5C340EA72F}"/>
              </a:ext>
            </a:extLst>
          </p:cNvPr>
          <p:cNvSpPr txBox="1"/>
          <p:nvPr/>
        </p:nvSpPr>
        <p:spPr>
          <a:xfrm>
            <a:off x="10743104" y="64013"/>
            <a:ext cx="10855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  <a:p>
            <a:r>
              <a:rPr lang="el-GR" dirty="0"/>
              <a:t>Δ2Δ6=0,5</a:t>
            </a:r>
          </a:p>
          <a:p>
            <a:r>
              <a:rPr lang="el-GR" dirty="0"/>
              <a:t>Δ4Δ7=0,3</a:t>
            </a:r>
          </a:p>
          <a:p>
            <a:r>
              <a:rPr lang="el-GR" dirty="0"/>
              <a:t>Δ6Δ8=4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796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F75EBBA8-E084-A74B-8898-2B8F745075ED}"/>
                  </a:ext>
                </a:extLst>
              </p14:cNvPr>
              <p14:cNvContentPartPr/>
              <p14:nvPr/>
            </p14:nvContentPartPr>
            <p14:xfrm>
              <a:off x="8380002" y="3864381"/>
              <a:ext cx="76320" cy="67320"/>
            </p14:xfrm>
          </p:contentPart>
        </mc:Choice>
        <mc:Fallback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F75EBBA8-E084-A74B-8898-2B8F745075ED}"/>
                  </a:ext>
                </a:extLst>
              </p:cNvPr>
              <p:cNvPicPr/>
              <p:nvPr/>
            </p:nvPicPr>
            <p:blipFill>
              <a:blip r:embed="rId797"/>
              <a:stretch>
                <a:fillRect/>
              </a:stretch>
            </p:blipFill>
            <p:spPr>
              <a:xfrm>
                <a:off x="8375682" y="3860061"/>
                <a:ext cx="84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8">
            <p14:nvContentPartPr>
              <p14:cNvPr id="449" name="Γραφή 448">
                <a:extLst>
                  <a:ext uri="{FF2B5EF4-FFF2-40B4-BE49-F238E27FC236}">
                    <a16:creationId xmlns:a16="http://schemas.microsoft.com/office/drawing/2014/main" id="{B0C57C44-A756-FA4A-882C-B314E7A6B82A}"/>
                  </a:ext>
                </a:extLst>
              </p14:cNvPr>
              <p14:cNvContentPartPr/>
              <p14:nvPr/>
            </p14:nvContentPartPr>
            <p14:xfrm>
              <a:off x="8739642" y="3870141"/>
              <a:ext cx="63720" cy="51840"/>
            </p14:xfrm>
          </p:contentPart>
        </mc:Choice>
        <mc:Fallback>
          <p:pic>
            <p:nvPicPr>
              <p:cNvPr id="449" name="Γραφή 448">
                <a:extLst>
                  <a:ext uri="{FF2B5EF4-FFF2-40B4-BE49-F238E27FC236}">
                    <a16:creationId xmlns:a16="http://schemas.microsoft.com/office/drawing/2014/main" id="{B0C57C44-A756-FA4A-882C-B314E7A6B82A}"/>
                  </a:ext>
                </a:extLst>
              </p:cNvPr>
              <p:cNvPicPr/>
              <p:nvPr/>
            </p:nvPicPr>
            <p:blipFill>
              <a:blip r:embed="rId799"/>
              <a:stretch>
                <a:fillRect/>
              </a:stretch>
            </p:blipFill>
            <p:spPr>
              <a:xfrm>
                <a:off x="8735322" y="3865821"/>
                <a:ext cx="72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0">
            <p14:nvContentPartPr>
              <p14:cNvPr id="450" name="Γραφή 449">
                <a:extLst>
                  <a:ext uri="{FF2B5EF4-FFF2-40B4-BE49-F238E27FC236}">
                    <a16:creationId xmlns:a16="http://schemas.microsoft.com/office/drawing/2014/main" id="{6AF8E972-8711-5740-AA51-E8751A22C7AA}"/>
                  </a:ext>
                </a:extLst>
              </p14:cNvPr>
              <p14:cNvContentPartPr/>
              <p14:nvPr/>
            </p14:nvContentPartPr>
            <p14:xfrm>
              <a:off x="8717322" y="2719581"/>
              <a:ext cx="81000" cy="60120"/>
            </p14:xfrm>
          </p:contentPart>
        </mc:Choice>
        <mc:Fallback>
          <p:pic>
            <p:nvPicPr>
              <p:cNvPr id="450" name="Γραφή 449">
                <a:extLst>
                  <a:ext uri="{FF2B5EF4-FFF2-40B4-BE49-F238E27FC236}">
                    <a16:creationId xmlns:a16="http://schemas.microsoft.com/office/drawing/2014/main" id="{6AF8E972-8711-5740-AA51-E8751A22C7AA}"/>
                  </a:ext>
                </a:extLst>
              </p:cNvPr>
              <p:cNvPicPr/>
              <p:nvPr/>
            </p:nvPicPr>
            <p:blipFill>
              <a:blip r:embed="rId801"/>
              <a:stretch>
                <a:fillRect/>
              </a:stretch>
            </p:blipFill>
            <p:spPr>
              <a:xfrm>
                <a:off x="8713002" y="2715261"/>
                <a:ext cx="896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2">
            <p14:nvContentPartPr>
              <p14:cNvPr id="451" name="Γραφή 450">
                <a:extLst>
                  <a:ext uri="{FF2B5EF4-FFF2-40B4-BE49-F238E27FC236}">
                    <a16:creationId xmlns:a16="http://schemas.microsoft.com/office/drawing/2014/main" id="{E21AC07C-6FD7-BC42-BEBD-0B0515EBDE84}"/>
                  </a:ext>
                </a:extLst>
              </p14:cNvPr>
              <p14:cNvContentPartPr/>
              <p14:nvPr/>
            </p14:nvContentPartPr>
            <p14:xfrm>
              <a:off x="10043562" y="2722101"/>
              <a:ext cx="60840" cy="55080"/>
            </p14:xfrm>
          </p:contentPart>
        </mc:Choice>
        <mc:Fallback>
          <p:pic>
            <p:nvPicPr>
              <p:cNvPr id="451" name="Γραφή 450">
                <a:extLst>
                  <a:ext uri="{FF2B5EF4-FFF2-40B4-BE49-F238E27FC236}">
                    <a16:creationId xmlns:a16="http://schemas.microsoft.com/office/drawing/2014/main" id="{E21AC07C-6FD7-BC42-BEBD-0B0515EBDE84}"/>
                  </a:ext>
                </a:extLst>
              </p:cNvPr>
              <p:cNvPicPr/>
              <p:nvPr/>
            </p:nvPicPr>
            <p:blipFill>
              <a:blip r:embed="rId803"/>
              <a:stretch>
                <a:fillRect/>
              </a:stretch>
            </p:blipFill>
            <p:spPr>
              <a:xfrm>
                <a:off x="10039242" y="2717781"/>
                <a:ext cx="69480" cy="63720"/>
              </a:xfrm>
              <a:prstGeom prst="rect">
                <a:avLst/>
              </a:prstGeom>
            </p:spPr>
          </p:pic>
        </mc:Fallback>
      </mc:AlternateContent>
      <p:grpSp>
        <p:nvGrpSpPr>
          <p:cNvPr id="454" name="Ομάδα 453">
            <a:extLst>
              <a:ext uri="{FF2B5EF4-FFF2-40B4-BE49-F238E27FC236}">
                <a16:creationId xmlns:a16="http://schemas.microsoft.com/office/drawing/2014/main" id="{10B6D0FC-45EA-A642-BD19-C4C5C6F5FEF4}"/>
              </a:ext>
            </a:extLst>
          </p:cNvPr>
          <p:cNvGrpSpPr/>
          <p:nvPr/>
        </p:nvGrpSpPr>
        <p:grpSpPr>
          <a:xfrm>
            <a:off x="10088562" y="3853941"/>
            <a:ext cx="277560" cy="62640"/>
            <a:chOff x="10088562" y="3853941"/>
            <a:chExt cx="277560" cy="62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04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71395EDE-EE5E-404A-A878-5C8A0C029395}"/>
                    </a:ext>
                  </a:extLst>
                </p14:cNvPr>
                <p14:cNvContentPartPr/>
                <p14:nvPr/>
              </p14:nvContentPartPr>
              <p14:xfrm>
                <a:off x="10088562" y="3853941"/>
                <a:ext cx="49320" cy="47520"/>
              </p14:xfrm>
            </p:contentPart>
          </mc:Choice>
          <mc:Fallback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71395EDE-EE5E-404A-A878-5C8A0C029395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10084242" y="3849621"/>
                  <a:ext cx="579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6">
              <p14:nvContentPartPr>
                <p14:cNvPr id="453" name="Γραφή 452">
                  <a:extLst>
                    <a:ext uri="{FF2B5EF4-FFF2-40B4-BE49-F238E27FC236}">
                      <a16:creationId xmlns:a16="http://schemas.microsoft.com/office/drawing/2014/main" id="{1659717C-4647-E04F-9A0B-C19C71F854C5}"/>
                    </a:ext>
                  </a:extLst>
                </p14:cNvPr>
                <p14:cNvContentPartPr/>
                <p14:nvPr/>
              </p14:nvContentPartPr>
              <p14:xfrm>
                <a:off x="10285842" y="3863301"/>
                <a:ext cx="80280" cy="53280"/>
              </p14:xfrm>
            </p:contentPart>
          </mc:Choice>
          <mc:Fallback>
            <p:pic>
              <p:nvPicPr>
                <p:cNvPr id="453" name="Γραφή 452">
                  <a:extLst>
                    <a:ext uri="{FF2B5EF4-FFF2-40B4-BE49-F238E27FC236}">
                      <a16:creationId xmlns:a16="http://schemas.microsoft.com/office/drawing/2014/main" id="{1659717C-4647-E04F-9A0B-C19C71F854C5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10281522" y="3858981"/>
                  <a:ext cx="88920" cy="61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28338096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Ευθεία γραμμή σύνδεσης 192">
            <a:extLst>
              <a:ext uri="{FF2B5EF4-FFF2-40B4-BE49-F238E27FC236}">
                <a16:creationId xmlns:a16="http://schemas.microsoft.com/office/drawing/2014/main" id="{3A84056C-F81C-6B4C-BE61-6ECCBFBDBD0E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465671" cy="1610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Ευθεία γραμμή σύνδεσης 194">
            <a:extLst>
              <a:ext uri="{FF2B5EF4-FFF2-40B4-BE49-F238E27FC236}">
                <a16:creationId xmlns:a16="http://schemas.microsoft.com/office/drawing/2014/main" id="{4413CDAC-B3CC-5742-98FB-C40E6759E24B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817751" cy="1610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Ευθεία γραμμή σύνδεσης 196">
            <a:extLst>
              <a:ext uri="{FF2B5EF4-FFF2-40B4-BE49-F238E27FC236}">
                <a16:creationId xmlns:a16="http://schemas.microsoft.com/office/drawing/2014/main" id="{4446F4FF-D8D2-604E-8C9B-3514DE3B04F7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2817751" cy="4611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8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713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4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6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8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719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2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4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725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6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737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4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Ευθεία γραμμή σύνδεσης 201">
            <a:extLst>
              <a:ext uri="{FF2B5EF4-FFF2-40B4-BE49-F238E27FC236}">
                <a16:creationId xmlns:a16="http://schemas.microsoft.com/office/drawing/2014/main" id="{CB6B7640-1E74-ED4A-A8EA-985489652515}"/>
              </a:ext>
            </a:extLst>
          </p:cNvPr>
          <p:cNvCxnSpPr/>
          <p:nvPr/>
        </p:nvCxnSpPr>
        <p:spPr>
          <a:xfrm>
            <a:off x="5993027" y="2298357"/>
            <a:ext cx="2406837" cy="19326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Ευθεία γραμμή σύνδεσης 205">
            <a:extLst>
              <a:ext uri="{FF2B5EF4-FFF2-40B4-BE49-F238E27FC236}">
                <a16:creationId xmlns:a16="http://schemas.microsoft.com/office/drawing/2014/main" id="{B58869EA-348B-444A-9F04-90A4DBF09190}"/>
              </a:ext>
            </a:extLst>
          </p:cNvPr>
          <p:cNvCxnSpPr>
            <a:stCxn id="4" idx="5"/>
          </p:cNvCxnSpPr>
          <p:nvPr/>
        </p:nvCxnSpPr>
        <p:spPr>
          <a:xfrm>
            <a:off x="5964073" y="2269403"/>
            <a:ext cx="2465670" cy="244145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C78A6A6B-A2A5-DB4A-BEA4-7C9A54FDD266}"/>
              </a:ext>
            </a:extLst>
          </p:cNvPr>
          <p:cNvCxnSpPr>
            <a:stCxn id="4" idx="5"/>
          </p:cNvCxnSpPr>
          <p:nvPr/>
        </p:nvCxnSpPr>
        <p:spPr>
          <a:xfrm>
            <a:off x="5964073" y="2269403"/>
            <a:ext cx="2465670" cy="29628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1" name="Ευθεία γραμμή σύνδεσης 290">
            <a:extLst>
              <a:ext uri="{FF2B5EF4-FFF2-40B4-BE49-F238E27FC236}">
                <a16:creationId xmlns:a16="http://schemas.microsoft.com/office/drawing/2014/main" id="{5DCD4A78-65F5-B147-9BB0-5844928BB357}"/>
              </a:ext>
            </a:extLst>
          </p:cNvPr>
          <p:cNvCxnSpPr>
            <a:stCxn id="4" idx="6"/>
          </p:cNvCxnSpPr>
          <p:nvPr/>
        </p:nvCxnSpPr>
        <p:spPr>
          <a:xfrm>
            <a:off x="5993027" y="2199503"/>
            <a:ext cx="2436716" cy="3622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46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747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8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749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0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751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2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753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15" name="Ευθεία γραμμή σύνδεσης 514">
            <a:extLst>
              <a:ext uri="{FF2B5EF4-FFF2-40B4-BE49-F238E27FC236}">
                <a16:creationId xmlns:a16="http://schemas.microsoft.com/office/drawing/2014/main" id="{EA7958C7-E2A5-6B41-95A6-7A516492158B}"/>
              </a:ext>
            </a:extLst>
          </p:cNvPr>
          <p:cNvCxnSpPr>
            <a:stCxn id="4" idx="6"/>
          </p:cNvCxnSpPr>
          <p:nvPr/>
        </p:nvCxnSpPr>
        <p:spPr>
          <a:xfrm>
            <a:off x="5993027" y="2199503"/>
            <a:ext cx="2655431" cy="6721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" name="Ευθεία γραμμή σύνδεσης 521">
            <a:extLst>
              <a:ext uri="{FF2B5EF4-FFF2-40B4-BE49-F238E27FC236}">
                <a16:creationId xmlns:a16="http://schemas.microsoft.com/office/drawing/2014/main" id="{4E157BDB-751E-0C4F-881A-91EDB13161B5}"/>
              </a:ext>
            </a:extLst>
          </p:cNvPr>
          <p:cNvCxnSpPr>
            <a:stCxn id="4" idx="5"/>
          </p:cNvCxnSpPr>
          <p:nvPr/>
        </p:nvCxnSpPr>
        <p:spPr>
          <a:xfrm>
            <a:off x="5964073" y="2269403"/>
            <a:ext cx="2662065" cy="13377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" name="Ευθεία γραμμή σύνδεσης 537">
            <a:extLst>
              <a:ext uri="{FF2B5EF4-FFF2-40B4-BE49-F238E27FC236}">
                <a16:creationId xmlns:a16="http://schemas.microsoft.com/office/drawing/2014/main" id="{A89FBB7F-0CAA-524A-B750-0BDF057D64B3}"/>
              </a:ext>
            </a:extLst>
          </p:cNvPr>
          <p:cNvCxnSpPr/>
          <p:nvPr/>
        </p:nvCxnSpPr>
        <p:spPr>
          <a:xfrm>
            <a:off x="6096000" y="2269403"/>
            <a:ext cx="2530138" cy="9377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96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797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8640080" y="2894120"/>
                  <a:ext cx="35280" cy="73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8406440" y="2823920"/>
                  <a:ext cx="33480" cy="6580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556" name="TextBox 555">
            <a:extLst>
              <a:ext uri="{FF2B5EF4-FFF2-40B4-BE49-F238E27FC236}">
                <a16:creationId xmlns:a16="http://schemas.microsoft.com/office/drawing/2014/main" id="{CC42B2CB-8F1E-3F4B-8AA3-7F84D55BBD77}"/>
              </a:ext>
            </a:extLst>
          </p:cNvPr>
          <p:cNvSpPr txBox="1"/>
          <p:nvPr/>
        </p:nvSpPr>
        <p:spPr>
          <a:xfrm>
            <a:off x="10791158" y="159752"/>
            <a:ext cx="10855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  <a:p>
            <a:r>
              <a:rPr lang="el-GR" dirty="0"/>
              <a:t>Δ2Δ6=0,5</a:t>
            </a:r>
          </a:p>
          <a:p>
            <a:r>
              <a:rPr lang="el-GR" dirty="0"/>
              <a:t>Δ4Δ7=0,3</a:t>
            </a:r>
          </a:p>
          <a:p>
            <a:r>
              <a:rPr lang="el-GR" dirty="0"/>
              <a:t>Δ6Δ8=4</a:t>
            </a:r>
          </a:p>
        </p:txBody>
      </p:sp>
    </p:spTree>
    <p:extLst>
      <p:ext uri="{BB962C8B-B14F-4D97-AF65-F5344CB8AC3E}">
        <p14:creationId xmlns:p14="http://schemas.microsoft.com/office/powerpoint/2010/main" val="221356530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08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713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4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6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8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719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2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4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725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6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737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4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46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747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8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749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0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751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2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753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96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797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551" name="TextBox 550">
            <a:extLst>
              <a:ext uri="{FF2B5EF4-FFF2-40B4-BE49-F238E27FC236}">
                <a16:creationId xmlns:a16="http://schemas.microsoft.com/office/drawing/2014/main" id="{C57191F4-4DD2-DE4D-A4E2-F4C29C293F29}"/>
              </a:ext>
            </a:extLst>
          </p:cNvPr>
          <p:cNvSpPr txBox="1"/>
          <p:nvPr/>
        </p:nvSpPr>
        <p:spPr>
          <a:xfrm>
            <a:off x="10743104" y="64013"/>
            <a:ext cx="108555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ΖΔ1=1</a:t>
            </a:r>
          </a:p>
          <a:p>
            <a:r>
              <a:rPr lang="el-GR" dirty="0"/>
              <a:t>Δ3Δ2=7</a:t>
            </a:r>
          </a:p>
          <a:p>
            <a:r>
              <a:rPr lang="el-GR" dirty="0"/>
              <a:t>Δ2Δ4=5</a:t>
            </a:r>
          </a:p>
          <a:p>
            <a:r>
              <a:rPr lang="el-GR" dirty="0"/>
              <a:t>Δ2Δ6=0,5</a:t>
            </a:r>
          </a:p>
          <a:p>
            <a:r>
              <a:rPr lang="el-GR" dirty="0"/>
              <a:t>Δ4Δ7=0,3</a:t>
            </a:r>
          </a:p>
          <a:p>
            <a:r>
              <a:rPr lang="el-GR" dirty="0"/>
              <a:t>Δ6Δ8=4</a:t>
            </a:r>
          </a:p>
        </p:txBody>
      </p:sp>
    </p:spTree>
    <p:extLst>
      <p:ext uri="{BB962C8B-B14F-4D97-AF65-F5344CB8AC3E}">
        <p14:creationId xmlns:p14="http://schemas.microsoft.com/office/powerpoint/2010/main" val="150914484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9" y="2568591"/>
                <a:ext cx="12978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7803519" y="5126751"/>
                  <a:ext cx="871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7383039" y="4959711"/>
                  <a:ext cx="626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448" name="TextBox 447">
            <a:extLst>
              <a:ext uri="{FF2B5EF4-FFF2-40B4-BE49-F238E27FC236}">
                <a16:creationId xmlns:a16="http://schemas.microsoft.com/office/drawing/2014/main" id="{CBB4C755-E4AA-7F44-846D-7F64BD8C0B54}"/>
              </a:ext>
            </a:extLst>
          </p:cNvPr>
          <p:cNvSpPr txBox="1"/>
          <p:nvPr/>
        </p:nvSpPr>
        <p:spPr>
          <a:xfrm>
            <a:off x="10995378" y="127631"/>
            <a:ext cx="9284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/>
              <a:t>ΜΜ1=1</a:t>
            </a:r>
          </a:p>
        </p:txBody>
      </p:sp>
    </p:spTree>
    <p:extLst>
      <p:ext uri="{BB962C8B-B14F-4D97-AF65-F5344CB8AC3E}">
        <p14:creationId xmlns:p14="http://schemas.microsoft.com/office/powerpoint/2010/main" val="193158088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>
            <a:cxnSpLocks/>
          </p:cNvCxnSpPr>
          <p:nvPr/>
        </p:nvCxnSpPr>
        <p:spPr>
          <a:xfrm flipV="1">
            <a:off x="7454096" y="1908313"/>
            <a:ext cx="0" cy="29407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2246" y="1921534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>
        <mc:Choice xmlns:p14="http://schemas.microsoft.com/office/powerpoint/2010/main" Requires="p14">
          <p:contentPart p14:bwMode="auto" r:id="rId714">
            <p14:nvContentPartPr>
              <p14:cNvPr id="498" name="Γραφή 497">
                <a:extLst>
                  <a:ext uri="{FF2B5EF4-FFF2-40B4-BE49-F238E27FC236}">
                    <a16:creationId xmlns:a16="http://schemas.microsoft.com/office/drawing/2014/main" id="{89AC6879-0E54-F942-8294-8C63169C9DB5}"/>
                  </a:ext>
                </a:extLst>
              </p14:cNvPr>
              <p14:cNvContentPartPr/>
              <p14:nvPr/>
            </p14:nvContentPartPr>
            <p14:xfrm>
              <a:off x="8967039" y="2260071"/>
              <a:ext cx="13320" cy="34920"/>
            </p14:xfrm>
          </p:contentPart>
        </mc:Choice>
        <mc:Fallback>
          <p:pic>
            <p:nvPicPr>
              <p:cNvPr id="498" name="Γραφή 497">
                <a:extLst>
                  <a:ext uri="{FF2B5EF4-FFF2-40B4-BE49-F238E27FC236}">
                    <a16:creationId xmlns:a16="http://schemas.microsoft.com/office/drawing/2014/main" id="{89AC6879-0E54-F942-8294-8C63169C9DB5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8962719" y="2255751"/>
                <a:ext cx="21960" cy="43560"/>
              </a:xfrm>
              <a:prstGeom prst="rect">
                <a:avLst/>
              </a:prstGeom>
            </p:spPr>
          </p:pic>
        </mc:Fallback>
      </mc:AlternateContent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>
            <a:cxnSpLocks/>
          </p:cNvCxnSpPr>
          <p:nvPr/>
        </p:nvCxnSpPr>
        <p:spPr>
          <a:xfrm>
            <a:off x="8981954" y="2000922"/>
            <a:ext cx="0" cy="5766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TextBox 447">
            <a:extLst>
              <a:ext uri="{FF2B5EF4-FFF2-40B4-BE49-F238E27FC236}">
                <a16:creationId xmlns:a16="http://schemas.microsoft.com/office/drawing/2014/main" id="{0C27F3C5-3303-FB48-8682-206AB77C01D2}"/>
              </a:ext>
            </a:extLst>
          </p:cNvPr>
          <p:cNvSpPr txBox="1"/>
          <p:nvPr/>
        </p:nvSpPr>
        <p:spPr>
          <a:xfrm>
            <a:off x="10971794" y="130338"/>
            <a:ext cx="1045479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ΜΜ1=1</a:t>
            </a:r>
          </a:p>
          <a:p>
            <a:r>
              <a:rPr lang="el-GR" dirty="0"/>
              <a:t>Μ2Μ3=8</a:t>
            </a:r>
          </a:p>
          <a:p>
            <a:r>
              <a:rPr lang="el-GR" dirty="0"/>
              <a:t>Μ3Μ4=4</a:t>
            </a:r>
          </a:p>
          <a:p>
            <a:r>
              <a:rPr lang="el-GR" dirty="0"/>
              <a:t>Μ3Μ5=2</a:t>
            </a:r>
          </a:p>
          <a:p>
            <a:endParaRPr lang="el-GR" dirty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716">
            <p14:nvContentPartPr>
              <p14:cNvPr id="471" name="Γραφή 470">
                <a:extLst>
                  <a:ext uri="{FF2B5EF4-FFF2-40B4-BE49-F238E27FC236}">
                    <a16:creationId xmlns:a16="http://schemas.microsoft.com/office/drawing/2014/main" id="{B33E40D1-AF53-584B-984D-6A1813B272BB}"/>
                  </a:ext>
                </a:extLst>
              </p14:cNvPr>
              <p14:cNvContentPartPr/>
              <p14:nvPr/>
            </p14:nvContentPartPr>
            <p14:xfrm>
              <a:off x="7462722" y="1918440"/>
              <a:ext cx="28080" cy="52920"/>
            </p14:xfrm>
          </p:contentPart>
        </mc:Choice>
        <mc:Fallback>
          <p:pic>
            <p:nvPicPr>
              <p:cNvPr id="471" name="Γραφή 470">
                <a:extLst>
                  <a:ext uri="{FF2B5EF4-FFF2-40B4-BE49-F238E27FC236}">
                    <a16:creationId xmlns:a16="http://schemas.microsoft.com/office/drawing/2014/main" id="{B33E40D1-AF53-584B-984D-6A1813B272BB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7458402" y="1914120"/>
                <a:ext cx="36720" cy="61560"/>
              </a:xfrm>
              <a:prstGeom prst="rect">
                <a:avLst/>
              </a:prstGeom>
            </p:spPr>
          </p:pic>
        </mc:Fallback>
      </mc:AlternateContent>
      <p:grpSp>
        <p:nvGrpSpPr>
          <p:cNvPr id="475" name="Ομάδα 474">
            <a:extLst>
              <a:ext uri="{FF2B5EF4-FFF2-40B4-BE49-F238E27FC236}">
                <a16:creationId xmlns:a16="http://schemas.microsoft.com/office/drawing/2014/main" id="{CC6E20C5-FB3A-AA42-A57C-0A2528098D7B}"/>
              </a:ext>
            </a:extLst>
          </p:cNvPr>
          <p:cNvGrpSpPr/>
          <p:nvPr/>
        </p:nvGrpSpPr>
        <p:grpSpPr>
          <a:xfrm>
            <a:off x="7402242" y="1642320"/>
            <a:ext cx="190800" cy="141840"/>
            <a:chOff x="7402242" y="1642320"/>
            <a:chExt cx="190800" cy="141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18">
              <p14:nvContentPartPr>
                <p14:cNvPr id="472" name="Γραφή 471">
                  <a:extLst>
                    <a:ext uri="{FF2B5EF4-FFF2-40B4-BE49-F238E27FC236}">
                      <a16:creationId xmlns:a16="http://schemas.microsoft.com/office/drawing/2014/main" id="{CDD76CB5-3D4E-384C-8FB1-2EEDB8117BC2}"/>
                    </a:ext>
                  </a:extLst>
                </p14:cNvPr>
                <p14:cNvContentPartPr/>
                <p14:nvPr/>
              </p14:nvContentPartPr>
              <p14:xfrm>
                <a:off x="7402242" y="1660320"/>
                <a:ext cx="14400" cy="123840"/>
              </p14:xfrm>
            </p:contentPart>
          </mc:Choice>
          <mc:Fallback>
            <p:pic>
              <p:nvPicPr>
                <p:cNvPr id="472" name="Γραφή 471">
                  <a:extLst>
                    <a:ext uri="{FF2B5EF4-FFF2-40B4-BE49-F238E27FC236}">
                      <a16:creationId xmlns:a16="http://schemas.microsoft.com/office/drawing/2014/main" id="{CDD76CB5-3D4E-384C-8FB1-2EEDB8117BC2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7397922" y="1656000"/>
                  <a:ext cx="230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0">
              <p14:nvContentPartPr>
                <p14:cNvPr id="473" name="Γραφή 472">
                  <a:extLst>
                    <a:ext uri="{FF2B5EF4-FFF2-40B4-BE49-F238E27FC236}">
                      <a16:creationId xmlns:a16="http://schemas.microsoft.com/office/drawing/2014/main" id="{794BB6E3-0054-C34A-968C-83D10C244D65}"/>
                    </a:ext>
                  </a:extLst>
                </p14:cNvPr>
                <p14:cNvContentPartPr/>
                <p14:nvPr/>
              </p14:nvContentPartPr>
              <p14:xfrm>
                <a:off x="7404042" y="1642320"/>
                <a:ext cx="70920" cy="120240"/>
              </p14:xfrm>
            </p:contentPart>
          </mc:Choice>
          <mc:Fallback>
            <p:pic>
              <p:nvPicPr>
                <p:cNvPr id="473" name="Γραφή 472">
                  <a:extLst>
                    <a:ext uri="{FF2B5EF4-FFF2-40B4-BE49-F238E27FC236}">
                      <a16:creationId xmlns:a16="http://schemas.microsoft.com/office/drawing/2014/main" id="{794BB6E3-0054-C34A-968C-83D10C244D65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7399722" y="1638000"/>
                  <a:ext cx="795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2">
              <p14:nvContentPartPr>
                <p14:cNvPr id="474" name="Γραφή 473">
                  <a:extLst>
                    <a:ext uri="{FF2B5EF4-FFF2-40B4-BE49-F238E27FC236}">
                      <a16:creationId xmlns:a16="http://schemas.microsoft.com/office/drawing/2014/main" id="{F821A547-B9F6-FC4D-B68F-54103361F77F}"/>
                    </a:ext>
                  </a:extLst>
                </p14:cNvPr>
                <p14:cNvContentPartPr/>
                <p14:nvPr/>
              </p14:nvContentPartPr>
              <p14:xfrm>
                <a:off x="7512762" y="1666080"/>
                <a:ext cx="80280" cy="108720"/>
              </p14:xfrm>
            </p:contentPart>
          </mc:Choice>
          <mc:Fallback>
            <p:pic>
              <p:nvPicPr>
                <p:cNvPr id="474" name="Γραφή 473">
                  <a:extLst>
                    <a:ext uri="{FF2B5EF4-FFF2-40B4-BE49-F238E27FC236}">
                      <a16:creationId xmlns:a16="http://schemas.microsoft.com/office/drawing/2014/main" id="{F821A547-B9F6-FC4D-B68F-54103361F77F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7508442" y="1661760"/>
                  <a:ext cx="88920" cy="11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0" name="Ομάδα 479">
            <a:extLst>
              <a:ext uri="{FF2B5EF4-FFF2-40B4-BE49-F238E27FC236}">
                <a16:creationId xmlns:a16="http://schemas.microsoft.com/office/drawing/2014/main" id="{6870EAB2-D568-E149-9571-F0DE673A929C}"/>
              </a:ext>
            </a:extLst>
          </p:cNvPr>
          <p:cNvGrpSpPr/>
          <p:nvPr/>
        </p:nvGrpSpPr>
        <p:grpSpPr>
          <a:xfrm>
            <a:off x="8961402" y="1623600"/>
            <a:ext cx="374040" cy="298440"/>
            <a:chOff x="8961402" y="1623600"/>
            <a:chExt cx="374040" cy="298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4">
              <p14:nvContentPartPr>
                <p14:cNvPr id="476" name="Γραφή 475">
                  <a:extLst>
                    <a:ext uri="{FF2B5EF4-FFF2-40B4-BE49-F238E27FC236}">
                      <a16:creationId xmlns:a16="http://schemas.microsoft.com/office/drawing/2014/main" id="{63CFFE93-B594-BA4A-81F1-BE19334EBDBE}"/>
                    </a:ext>
                  </a:extLst>
                </p14:cNvPr>
                <p14:cNvContentPartPr/>
                <p14:nvPr/>
              </p14:nvContentPartPr>
              <p14:xfrm>
                <a:off x="8961402" y="1903680"/>
                <a:ext cx="39240" cy="18360"/>
              </p14:xfrm>
            </p:contentPart>
          </mc:Choice>
          <mc:Fallback>
            <p:pic>
              <p:nvPicPr>
                <p:cNvPr id="476" name="Γραφή 475">
                  <a:extLst>
                    <a:ext uri="{FF2B5EF4-FFF2-40B4-BE49-F238E27FC236}">
                      <a16:creationId xmlns:a16="http://schemas.microsoft.com/office/drawing/2014/main" id="{63CFFE93-B594-BA4A-81F1-BE19334EBDBE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8957082" y="1899360"/>
                  <a:ext cx="478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6">
              <p14:nvContentPartPr>
                <p14:cNvPr id="477" name="Γραφή 476">
                  <a:extLst>
                    <a:ext uri="{FF2B5EF4-FFF2-40B4-BE49-F238E27FC236}">
                      <a16:creationId xmlns:a16="http://schemas.microsoft.com/office/drawing/2014/main" id="{1F02219B-37E1-B440-AAFC-4C2B16166A29}"/>
                    </a:ext>
                  </a:extLst>
                </p14:cNvPr>
                <p14:cNvContentPartPr/>
                <p14:nvPr/>
              </p14:nvContentPartPr>
              <p14:xfrm>
                <a:off x="9079122" y="1623600"/>
                <a:ext cx="87480" cy="156240"/>
              </p14:xfrm>
            </p:contentPart>
          </mc:Choice>
          <mc:Fallback>
            <p:pic>
              <p:nvPicPr>
                <p:cNvPr id="477" name="Γραφή 476">
                  <a:extLst>
                    <a:ext uri="{FF2B5EF4-FFF2-40B4-BE49-F238E27FC236}">
                      <a16:creationId xmlns:a16="http://schemas.microsoft.com/office/drawing/2014/main" id="{1F02219B-37E1-B440-AAFC-4C2B16166A29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9074802" y="1619280"/>
                  <a:ext cx="961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8">
              <p14:nvContentPartPr>
                <p14:cNvPr id="478" name="Γραφή 477">
                  <a:extLst>
                    <a:ext uri="{FF2B5EF4-FFF2-40B4-BE49-F238E27FC236}">
                      <a16:creationId xmlns:a16="http://schemas.microsoft.com/office/drawing/2014/main" id="{202A0E38-30A2-614B-817E-9E88D2596811}"/>
                    </a:ext>
                  </a:extLst>
                </p14:cNvPr>
                <p14:cNvContentPartPr/>
                <p14:nvPr/>
              </p14:nvContentPartPr>
              <p14:xfrm>
                <a:off x="9227442" y="1669320"/>
                <a:ext cx="94320" cy="56160"/>
              </p14:xfrm>
            </p:contentPart>
          </mc:Choice>
          <mc:Fallback>
            <p:pic>
              <p:nvPicPr>
                <p:cNvPr id="478" name="Γραφή 477">
                  <a:extLst>
                    <a:ext uri="{FF2B5EF4-FFF2-40B4-BE49-F238E27FC236}">
                      <a16:creationId xmlns:a16="http://schemas.microsoft.com/office/drawing/2014/main" id="{202A0E38-30A2-614B-817E-9E88D2596811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9223122" y="1665000"/>
                  <a:ext cx="10296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0">
              <p14:nvContentPartPr>
                <p14:cNvPr id="479" name="Γραφή 478">
                  <a:extLst>
                    <a:ext uri="{FF2B5EF4-FFF2-40B4-BE49-F238E27FC236}">
                      <a16:creationId xmlns:a16="http://schemas.microsoft.com/office/drawing/2014/main" id="{EE44FD8A-C3A9-3B41-BE23-D5C5CA6A2057}"/>
                    </a:ext>
                  </a:extLst>
                </p14:cNvPr>
                <p14:cNvContentPartPr/>
                <p14:nvPr/>
              </p14:nvContentPartPr>
              <p14:xfrm>
                <a:off x="9295482" y="1672560"/>
                <a:ext cx="39960" cy="155520"/>
              </p14:xfrm>
            </p:contentPart>
          </mc:Choice>
          <mc:Fallback>
            <p:pic>
              <p:nvPicPr>
                <p:cNvPr id="479" name="Γραφή 478">
                  <a:extLst>
                    <a:ext uri="{FF2B5EF4-FFF2-40B4-BE49-F238E27FC236}">
                      <a16:creationId xmlns:a16="http://schemas.microsoft.com/office/drawing/2014/main" id="{EE44FD8A-C3A9-3B41-BE23-D5C5CA6A2057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9291162" y="1668240"/>
                  <a:ext cx="48600" cy="1641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00" name="Ευθεία γραμμή σύνδεσης 499">
            <a:extLst>
              <a:ext uri="{FF2B5EF4-FFF2-40B4-BE49-F238E27FC236}">
                <a16:creationId xmlns:a16="http://schemas.microsoft.com/office/drawing/2014/main" id="{FF6D3B94-E092-D54F-AEED-29486D420A4A}"/>
              </a:ext>
            </a:extLst>
          </p:cNvPr>
          <p:cNvCxnSpPr>
            <a:stCxn id="4" idx="7"/>
          </p:cNvCxnSpPr>
          <p:nvPr/>
        </p:nvCxnSpPr>
        <p:spPr>
          <a:xfrm flipV="1">
            <a:off x="5964073" y="1918252"/>
            <a:ext cx="1520092" cy="21135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" name="Ευθεία γραμμή σύνδεσης 501">
            <a:extLst>
              <a:ext uri="{FF2B5EF4-FFF2-40B4-BE49-F238E27FC236}">
                <a16:creationId xmlns:a16="http://schemas.microsoft.com/office/drawing/2014/main" id="{BE22B58B-F3E9-2E46-8AD4-07DD7BB4CFB9}"/>
              </a:ext>
            </a:extLst>
          </p:cNvPr>
          <p:cNvCxnSpPr>
            <a:cxnSpLocks/>
          </p:cNvCxnSpPr>
          <p:nvPr/>
        </p:nvCxnSpPr>
        <p:spPr>
          <a:xfrm>
            <a:off x="6997933" y="1966994"/>
            <a:ext cx="33770" cy="20667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395479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BB56744-F4A9-6843-9BC4-BAF07971329D}"/>
              </a:ext>
            </a:extLst>
          </p:cNvPr>
          <p:cNvSpPr txBox="1"/>
          <p:nvPr/>
        </p:nvSpPr>
        <p:spPr>
          <a:xfrm>
            <a:off x="4040659" y="1000897"/>
            <a:ext cx="33345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ΓΥΡΙΖΩ ΤΟ ΧΑΡΤΙ ΜΟΥ ΟΡΙΖΟΝΤΙΑ</a:t>
            </a:r>
          </a:p>
        </p:txBody>
      </p:sp>
    </p:spTree>
    <p:extLst>
      <p:ext uri="{BB962C8B-B14F-4D97-AF65-F5344CB8AC3E}">
        <p14:creationId xmlns:p14="http://schemas.microsoft.com/office/powerpoint/2010/main" val="289833702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Ευθεία γραμμή σύνδεσης 455">
            <a:extLst>
              <a:ext uri="{FF2B5EF4-FFF2-40B4-BE49-F238E27FC236}">
                <a16:creationId xmlns:a16="http://schemas.microsoft.com/office/drawing/2014/main" id="{10611CD0-3936-2D4A-ADA7-7D4F21A7EDA9}"/>
              </a:ext>
            </a:extLst>
          </p:cNvPr>
          <p:cNvCxnSpPr>
            <a:stCxn id="4" idx="2"/>
          </p:cNvCxnSpPr>
          <p:nvPr/>
        </p:nvCxnSpPr>
        <p:spPr>
          <a:xfrm>
            <a:off x="5795319" y="2199503"/>
            <a:ext cx="1658777" cy="98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Ευθεία γραμμή σύνδεσης 481">
            <a:extLst>
              <a:ext uri="{FF2B5EF4-FFF2-40B4-BE49-F238E27FC236}">
                <a16:creationId xmlns:a16="http://schemas.microsoft.com/office/drawing/2014/main" id="{6AE2755E-1B97-8540-B7A1-7F4BF034D959}"/>
              </a:ext>
            </a:extLst>
          </p:cNvPr>
          <p:cNvCxnSpPr>
            <a:stCxn id="4" idx="7"/>
          </p:cNvCxnSpPr>
          <p:nvPr/>
        </p:nvCxnSpPr>
        <p:spPr>
          <a:xfrm>
            <a:off x="5964073" y="2129603"/>
            <a:ext cx="2983157" cy="139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54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801"/>
              <a:stretch>
                <a:fillRect/>
              </a:stretch>
            </p:blipFill>
            <p:spPr>
              <a:xfrm>
                <a:off x="6785439" y="2301471"/>
                <a:ext cx="39600" cy="28440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0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6742959" y="2025711"/>
                  <a:ext cx="1209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6814239" y="2237751"/>
                  <a:ext cx="1141200" cy="6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7417239" y="2317311"/>
                  <a:ext cx="78480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1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82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82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p:sp>
        <p:nvSpPr>
          <p:cNvPr id="590" name="TextBox 589">
            <a:extLst>
              <a:ext uri="{FF2B5EF4-FFF2-40B4-BE49-F238E27FC236}">
                <a16:creationId xmlns:a16="http://schemas.microsoft.com/office/drawing/2014/main" id="{19AC49D2-0BA2-1F48-A643-2AC02F04021D}"/>
              </a:ext>
            </a:extLst>
          </p:cNvPr>
          <p:cNvSpPr txBox="1"/>
          <p:nvPr/>
        </p:nvSpPr>
        <p:spPr>
          <a:xfrm>
            <a:off x="10839272" y="191343"/>
            <a:ext cx="122020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ΜΜ1=1</a:t>
            </a:r>
          </a:p>
          <a:p>
            <a:r>
              <a:rPr lang="el-GR" dirty="0"/>
              <a:t>Μ2Μ3=7,5</a:t>
            </a:r>
          </a:p>
          <a:p>
            <a:r>
              <a:rPr lang="el-GR" dirty="0"/>
              <a:t>Μ3Μ4=4</a:t>
            </a:r>
          </a:p>
          <a:p>
            <a:r>
              <a:rPr lang="el-GR" dirty="0"/>
              <a:t>Μ3Μ5=2</a:t>
            </a:r>
          </a:p>
        </p:txBody>
      </p:sp>
      <mc:AlternateContent xmlns:mc="http://schemas.openxmlformats.org/markup-compatibility/2006">
        <mc:Choice xmlns:p14="http://schemas.microsoft.com/office/powerpoint/2010/main" xmlns:aink="http://schemas.microsoft.com/office/drawing/2016/ink" Requires="p14 aink">
          <p:contentPart p14:bwMode="auto" r:id="rId82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3DB8C3C3-6D47-ED4C-920C-4489A3FFC17A}"/>
                  </a:ext>
                </a:extLst>
              </p14:cNvPr>
              <p14:cNvContentPartPr/>
              <p14:nvPr/>
            </p14:nvContentPartPr>
            <p14:xfrm>
              <a:off x="6995802" y="3324600"/>
              <a:ext cx="31680" cy="42120"/>
            </p14:xfrm>
          </p:contentPart>
        </mc:Choice>
        <mc:Fallback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3DB8C3C3-6D47-ED4C-920C-4489A3FFC17A}"/>
                  </a:ext>
                </a:extLst>
              </p:cNvPr>
              <p:cNvPicPr/>
              <p:nvPr/>
            </p:nvPicPr>
            <p:blipFill>
              <a:blip r:embed="rId824"/>
              <a:stretch>
                <a:fillRect/>
              </a:stretch>
            </p:blipFill>
            <p:spPr>
              <a:xfrm>
                <a:off x="6987162" y="3270600"/>
                <a:ext cx="49320" cy="149760"/>
              </a:xfrm>
              <a:prstGeom prst="rect">
                <a:avLst/>
              </a:prstGeom>
            </p:spPr>
          </p:pic>
        </mc:Fallback>
      </mc:AlternateContent>
      <p:cxnSp>
        <p:nvCxnSpPr>
          <p:cNvPr id="455" name="Ευθεία γραμμή σύνδεσης 454">
            <a:extLst>
              <a:ext uri="{FF2B5EF4-FFF2-40B4-BE49-F238E27FC236}">
                <a16:creationId xmlns:a16="http://schemas.microsoft.com/office/drawing/2014/main" id="{F22A7C6C-1A55-5442-9D06-3610BAD6F7FE}"/>
              </a:ext>
            </a:extLst>
          </p:cNvPr>
          <p:cNvCxnSpPr>
            <a:stCxn id="4" idx="7"/>
          </p:cNvCxnSpPr>
          <p:nvPr/>
        </p:nvCxnSpPr>
        <p:spPr>
          <a:xfrm>
            <a:off x="5964073" y="2129603"/>
            <a:ext cx="1500214" cy="16770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Ευθεία γραμμή σύνδεσης 458">
            <a:extLst>
              <a:ext uri="{FF2B5EF4-FFF2-40B4-BE49-F238E27FC236}">
                <a16:creationId xmlns:a16="http://schemas.microsoft.com/office/drawing/2014/main" id="{484EE442-C0C2-6647-B3D1-9B8531BA8240}"/>
              </a:ext>
            </a:extLst>
          </p:cNvPr>
          <p:cNvCxnSpPr/>
          <p:nvPr/>
        </p:nvCxnSpPr>
        <p:spPr>
          <a:xfrm>
            <a:off x="6997148" y="3336819"/>
            <a:ext cx="0" cy="5791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" name="Ευθεία γραμμή σύνδεσης 470">
            <a:extLst>
              <a:ext uri="{FF2B5EF4-FFF2-40B4-BE49-F238E27FC236}">
                <a16:creationId xmlns:a16="http://schemas.microsoft.com/office/drawing/2014/main" id="{75EA1348-D782-6543-A950-D8C7D4C7DB38}"/>
              </a:ext>
            </a:extLst>
          </p:cNvPr>
          <p:cNvCxnSpPr/>
          <p:nvPr/>
        </p:nvCxnSpPr>
        <p:spPr>
          <a:xfrm>
            <a:off x="7245626" y="3581217"/>
            <a:ext cx="0" cy="901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" name="Ευθεία γραμμή σύνδεσης 472">
            <a:extLst>
              <a:ext uri="{FF2B5EF4-FFF2-40B4-BE49-F238E27FC236}">
                <a16:creationId xmlns:a16="http://schemas.microsoft.com/office/drawing/2014/main" id="{26B61862-6E64-D549-A711-A05DFED5B6CA}"/>
              </a:ext>
            </a:extLst>
          </p:cNvPr>
          <p:cNvCxnSpPr/>
          <p:nvPr/>
        </p:nvCxnSpPr>
        <p:spPr>
          <a:xfrm>
            <a:off x="7116417" y="3444819"/>
            <a:ext cx="0" cy="7581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026022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Ευθεία γραμμή σύνδεσης 455">
            <a:extLst>
              <a:ext uri="{FF2B5EF4-FFF2-40B4-BE49-F238E27FC236}">
                <a16:creationId xmlns:a16="http://schemas.microsoft.com/office/drawing/2014/main" id="{10611CD0-3936-2D4A-ADA7-7D4F21A7EDA9}"/>
              </a:ext>
            </a:extLst>
          </p:cNvPr>
          <p:cNvCxnSpPr>
            <a:stCxn id="4" idx="2"/>
          </p:cNvCxnSpPr>
          <p:nvPr/>
        </p:nvCxnSpPr>
        <p:spPr>
          <a:xfrm>
            <a:off x="5795319" y="2199503"/>
            <a:ext cx="1658777" cy="98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Ευθεία γραμμή σύνδεσης 481">
            <a:extLst>
              <a:ext uri="{FF2B5EF4-FFF2-40B4-BE49-F238E27FC236}">
                <a16:creationId xmlns:a16="http://schemas.microsoft.com/office/drawing/2014/main" id="{6AE2755E-1B97-8540-B7A1-7F4BF034D959}"/>
              </a:ext>
            </a:extLst>
          </p:cNvPr>
          <p:cNvCxnSpPr>
            <a:stCxn id="4" idx="7"/>
          </p:cNvCxnSpPr>
          <p:nvPr/>
        </p:nvCxnSpPr>
        <p:spPr>
          <a:xfrm>
            <a:off x="5964073" y="2129603"/>
            <a:ext cx="2983157" cy="139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54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801"/>
              <a:stretch>
                <a:fillRect/>
              </a:stretch>
            </p:blipFill>
            <p:spPr>
              <a:xfrm>
                <a:off x="6785439" y="2301548"/>
                <a:ext cx="39600" cy="28286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0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6742959" y="2025700"/>
                  <a:ext cx="120960" cy="145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6814238" y="2237779"/>
                  <a:ext cx="1141203" cy="6402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7417217" y="2317311"/>
                  <a:ext cx="78525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1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82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82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14:cNvPr>
              <p14:cNvContentPartPr/>
              <p14:nvPr/>
            </p14:nvContentPartPr>
            <p14:xfrm>
              <a:off x="6817839" y="2297871"/>
              <a:ext cx="25560" cy="32760"/>
            </p14:xfrm>
          </p:contentPart>
        </mc:Choice>
        <mc:Fallback xmlns=""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:cNvPr>
              <p:cNvPicPr/>
              <p:nvPr/>
            </p:nvPicPr>
            <p:blipFill>
              <a:blip r:embed="rId824"/>
              <a:stretch>
                <a:fillRect/>
              </a:stretch>
            </p:blipFill>
            <p:spPr>
              <a:xfrm>
                <a:off x="6813519" y="2293551"/>
                <a:ext cx="34200" cy="41400"/>
              </a:xfrm>
              <a:prstGeom prst="rect">
                <a:avLst/>
              </a:prstGeom>
            </p:spPr>
          </p:pic>
        </mc:Fallback>
      </mc:AlternateContent>
      <p:cxnSp>
        <p:nvCxnSpPr>
          <p:cNvPr id="503" name="Ευθεία γραμμή σύνδεσης 502">
            <a:extLst>
              <a:ext uri="{FF2B5EF4-FFF2-40B4-BE49-F238E27FC236}">
                <a16:creationId xmlns:a16="http://schemas.microsoft.com/office/drawing/2014/main" id="{11729A7C-CE49-2043-9220-5A3EA6CD8B91}"/>
              </a:ext>
            </a:extLst>
          </p:cNvPr>
          <p:cNvCxnSpPr>
            <a:cxnSpLocks/>
          </p:cNvCxnSpPr>
          <p:nvPr/>
        </p:nvCxnSpPr>
        <p:spPr>
          <a:xfrm>
            <a:off x="6967959" y="3283497"/>
            <a:ext cx="0" cy="596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Ευθεία γραμμή σύνδεσης 164">
            <a:extLst>
              <a:ext uri="{FF2B5EF4-FFF2-40B4-BE49-F238E27FC236}">
                <a16:creationId xmlns:a16="http://schemas.microsoft.com/office/drawing/2014/main" id="{E0099C10-2E6C-064C-A3F6-02654F62F313}"/>
              </a:ext>
            </a:extLst>
          </p:cNvPr>
          <p:cNvCxnSpPr>
            <a:stCxn id="4" idx="7"/>
          </p:cNvCxnSpPr>
          <p:nvPr/>
        </p:nvCxnSpPr>
        <p:spPr>
          <a:xfrm>
            <a:off x="5964073" y="2129603"/>
            <a:ext cx="1362702" cy="15452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Ευθεία γραμμή σύνδεσης 594">
            <a:extLst>
              <a:ext uri="{FF2B5EF4-FFF2-40B4-BE49-F238E27FC236}">
                <a16:creationId xmlns:a16="http://schemas.microsoft.com/office/drawing/2014/main" id="{DEBB246B-162B-FD4A-9C89-2C8606C0976C}"/>
              </a:ext>
            </a:extLst>
          </p:cNvPr>
          <p:cNvCxnSpPr/>
          <p:nvPr/>
        </p:nvCxnSpPr>
        <p:spPr>
          <a:xfrm>
            <a:off x="7303625" y="3674817"/>
            <a:ext cx="0" cy="734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Ευθεία γραμμή σύνδεσης 601">
            <a:extLst>
              <a:ext uri="{FF2B5EF4-FFF2-40B4-BE49-F238E27FC236}">
                <a16:creationId xmlns:a16="http://schemas.microsoft.com/office/drawing/2014/main" id="{4A47148F-2E06-4F40-A6C3-81BEA65687AF}"/>
              </a:ext>
            </a:extLst>
          </p:cNvPr>
          <p:cNvCxnSpPr>
            <a:cxnSpLocks/>
          </p:cNvCxnSpPr>
          <p:nvPr/>
        </p:nvCxnSpPr>
        <p:spPr>
          <a:xfrm>
            <a:off x="7106856" y="3435734"/>
            <a:ext cx="0" cy="7672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2" name="Ομάδα 611">
            <a:extLst>
              <a:ext uri="{FF2B5EF4-FFF2-40B4-BE49-F238E27FC236}">
                <a16:creationId xmlns:a16="http://schemas.microsoft.com/office/drawing/2014/main" id="{97C7D01A-D6C4-E446-B51A-1B80B475579A}"/>
              </a:ext>
            </a:extLst>
          </p:cNvPr>
          <p:cNvGrpSpPr/>
          <p:nvPr/>
        </p:nvGrpSpPr>
        <p:grpSpPr>
          <a:xfrm>
            <a:off x="6953559" y="3307311"/>
            <a:ext cx="358200" cy="1199880"/>
            <a:chOff x="6953559" y="3307311"/>
            <a:chExt cx="358200" cy="11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14:cNvPr>
                <p14:cNvContentPartPr/>
                <p14:nvPr/>
              </p14:nvContentPartPr>
              <p14:xfrm>
                <a:off x="6962199" y="3332151"/>
                <a:ext cx="20160" cy="589320"/>
              </p14:xfrm>
            </p:contentPart>
          </mc:Choice>
          <mc:Fallback xmlns="">
            <p:pic>
              <p:nvPicPr>
                <p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957879" y="3327831"/>
                  <a:ext cx="28800" cy="59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14:cNvPr>
                <p14:cNvContentPartPr/>
                <p14:nvPr/>
              </p14:nvContentPartPr>
              <p14:xfrm>
                <a:off x="7105839" y="3468231"/>
                <a:ext cx="28440" cy="690120"/>
              </p14:xfrm>
            </p:contentPart>
          </mc:Choice>
          <mc:Fallback xmlns="">
            <p:pic>
              <p:nvPicPr>
                <p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7101519" y="3463911"/>
                  <a:ext cx="3708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14:cNvPr>
                <p14:cNvContentPartPr/>
                <p14:nvPr/>
              </p14:nvContentPartPr>
              <p14:xfrm>
                <a:off x="7282239" y="3661551"/>
                <a:ext cx="29520" cy="845640"/>
              </p14:xfrm>
            </p:contentPart>
          </mc:Choice>
          <mc:Fallback xmlns="">
            <p:pic>
              <p:nvPicPr>
                <p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7277919" y="3657231"/>
                  <a:ext cx="38160" cy="85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14:cNvPr>
                <p14:cNvContentPartPr/>
                <p14:nvPr/>
              </p14:nvContentPartPr>
              <p14:xfrm>
                <a:off x="6953559" y="3307311"/>
                <a:ext cx="352080" cy="338040"/>
              </p14:xfrm>
            </p:contentPart>
          </mc:Choice>
          <mc:Fallback xmlns="">
            <p:pic>
              <p:nvPicPr>
                <p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6949239" y="3302991"/>
                  <a:ext cx="360720" cy="3466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590" name="TextBox 589">
            <a:extLst>
              <a:ext uri="{FF2B5EF4-FFF2-40B4-BE49-F238E27FC236}">
                <a16:creationId xmlns:a16="http://schemas.microsoft.com/office/drawing/2014/main" id="{13B959C5-1D76-254F-AB42-2003C2168410}"/>
              </a:ext>
            </a:extLst>
          </p:cNvPr>
          <p:cNvSpPr txBox="1"/>
          <p:nvPr/>
        </p:nvSpPr>
        <p:spPr>
          <a:xfrm>
            <a:off x="10971794" y="27211"/>
            <a:ext cx="1220206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ΜΜ1=1</a:t>
            </a:r>
          </a:p>
          <a:p>
            <a:r>
              <a:rPr lang="el-GR" dirty="0"/>
              <a:t>Μ2Μ3=7,5</a:t>
            </a:r>
          </a:p>
          <a:p>
            <a:r>
              <a:rPr lang="el-GR" dirty="0"/>
              <a:t>Μ3Μ4=4</a:t>
            </a:r>
          </a:p>
          <a:p>
            <a:r>
              <a:rPr lang="el-GR" dirty="0"/>
              <a:t>Μ3Μ5=2</a:t>
            </a:r>
          </a:p>
          <a:p>
            <a:endParaRPr lang="el-GR" dirty="0"/>
          </a:p>
        </p:txBody>
      </p:sp>
    </p:spTree>
    <p:extLst>
      <p:ext uri="{BB962C8B-B14F-4D97-AF65-F5344CB8AC3E}">
        <p14:creationId xmlns:p14="http://schemas.microsoft.com/office/powerpoint/2010/main" val="262698679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Ευθεία γραμμή σύνδεσης 455">
            <a:extLst>
              <a:ext uri="{FF2B5EF4-FFF2-40B4-BE49-F238E27FC236}">
                <a16:creationId xmlns:a16="http://schemas.microsoft.com/office/drawing/2014/main" id="{10611CD0-3936-2D4A-ADA7-7D4F21A7EDA9}"/>
              </a:ext>
            </a:extLst>
          </p:cNvPr>
          <p:cNvCxnSpPr>
            <a:stCxn id="4" idx="2"/>
          </p:cNvCxnSpPr>
          <p:nvPr/>
        </p:nvCxnSpPr>
        <p:spPr>
          <a:xfrm>
            <a:off x="5795319" y="2199503"/>
            <a:ext cx="1658777" cy="98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Ευθεία γραμμή σύνδεσης 481">
            <a:extLst>
              <a:ext uri="{FF2B5EF4-FFF2-40B4-BE49-F238E27FC236}">
                <a16:creationId xmlns:a16="http://schemas.microsoft.com/office/drawing/2014/main" id="{6AE2755E-1B97-8540-B7A1-7F4BF034D959}"/>
              </a:ext>
            </a:extLst>
          </p:cNvPr>
          <p:cNvCxnSpPr>
            <a:stCxn id="4" idx="7"/>
          </p:cNvCxnSpPr>
          <p:nvPr/>
        </p:nvCxnSpPr>
        <p:spPr>
          <a:xfrm>
            <a:off x="5964073" y="2129603"/>
            <a:ext cx="2983157" cy="139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54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801"/>
              <a:stretch>
                <a:fillRect/>
              </a:stretch>
            </p:blipFill>
            <p:spPr>
              <a:xfrm>
                <a:off x="6785439" y="2301548"/>
                <a:ext cx="39600" cy="28286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0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6742959" y="2025700"/>
                  <a:ext cx="120960" cy="145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6814238" y="2237779"/>
                  <a:ext cx="1141203" cy="6402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7417217" y="2317311"/>
                  <a:ext cx="78525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1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82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82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14:cNvPr>
              <p14:cNvContentPartPr/>
              <p14:nvPr/>
            </p14:nvContentPartPr>
            <p14:xfrm>
              <a:off x="6817839" y="2297871"/>
              <a:ext cx="25560" cy="32760"/>
            </p14:xfrm>
          </p:contentPart>
        </mc:Choice>
        <mc:Fallback xmlns=""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:cNvPr>
              <p:cNvPicPr/>
              <p:nvPr/>
            </p:nvPicPr>
            <p:blipFill>
              <a:blip r:embed="rId824"/>
              <a:stretch>
                <a:fillRect/>
              </a:stretch>
            </p:blipFill>
            <p:spPr>
              <a:xfrm>
                <a:off x="6813519" y="2293551"/>
                <a:ext cx="34200" cy="41400"/>
              </a:xfrm>
              <a:prstGeom prst="rect">
                <a:avLst/>
              </a:prstGeom>
            </p:spPr>
          </p:pic>
        </mc:Fallback>
      </mc:AlternateContent>
      <p:cxnSp>
        <p:nvCxnSpPr>
          <p:cNvPr id="503" name="Ευθεία γραμμή σύνδεσης 502">
            <a:extLst>
              <a:ext uri="{FF2B5EF4-FFF2-40B4-BE49-F238E27FC236}">
                <a16:creationId xmlns:a16="http://schemas.microsoft.com/office/drawing/2014/main" id="{11729A7C-CE49-2043-9220-5A3EA6CD8B91}"/>
              </a:ext>
            </a:extLst>
          </p:cNvPr>
          <p:cNvCxnSpPr>
            <a:cxnSpLocks/>
          </p:cNvCxnSpPr>
          <p:nvPr/>
        </p:nvCxnSpPr>
        <p:spPr>
          <a:xfrm>
            <a:off x="6967959" y="3283497"/>
            <a:ext cx="0" cy="596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Ευθεία γραμμή σύνδεσης 594">
            <a:extLst>
              <a:ext uri="{FF2B5EF4-FFF2-40B4-BE49-F238E27FC236}">
                <a16:creationId xmlns:a16="http://schemas.microsoft.com/office/drawing/2014/main" id="{DEBB246B-162B-FD4A-9C89-2C8606C0976C}"/>
              </a:ext>
            </a:extLst>
          </p:cNvPr>
          <p:cNvCxnSpPr/>
          <p:nvPr/>
        </p:nvCxnSpPr>
        <p:spPr>
          <a:xfrm>
            <a:off x="7303625" y="3674817"/>
            <a:ext cx="0" cy="734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Ευθεία γραμμή σύνδεσης 601">
            <a:extLst>
              <a:ext uri="{FF2B5EF4-FFF2-40B4-BE49-F238E27FC236}">
                <a16:creationId xmlns:a16="http://schemas.microsoft.com/office/drawing/2014/main" id="{4A47148F-2E06-4F40-A6C3-81BEA65687AF}"/>
              </a:ext>
            </a:extLst>
          </p:cNvPr>
          <p:cNvCxnSpPr>
            <a:cxnSpLocks/>
          </p:cNvCxnSpPr>
          <p:nvPr/>
        </p:nvCxnSpPr>
        <p:spPr>
          <a:xfrm>
            <a:off x="7106856" y="3435734"/>
            <a:ext cx="0" cy="7672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2" name="Ομάδα 611">
            <a:extLst>
              <a:ext uri="{FF2B5EF4-FFF2-40B4-BE49-F238E27FC236}">
                <a16:creationId xmlns:a16="http://schemas.microsoft.com/office/drawing/2014/main" id="{97C7D01A-D6C4-E446-B51A-1B80B475579A}"/>
              </a:ext>
            </a:extLst>
          </p:cNvPr>
          <p:cNvGrpSpPr/>
          <p:nvPr/>
        </p:nvGrpSpPr>
        <p:grpSpPr>
          <a:xfrm>
            <a:off x="6953559" y="3307311"/>
            <a:ext cx="358200" cy="1199880"/>
            <a:chOff x="6953559" y="3307311"/>
            <a:chExt cx="358200" cy="11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14:cNvPr>
                <p14:cNvContentPartPr/>
                <p14:nvPr/>
              </p14:nvContentPartPr>
              <p14:xfrm>
                <a:off x="6962199" y="3332151"/>
                <a:ext cx="20160" cy="589320"/>
              </p14:xfrm>
            </p:contentPart>
          </mc:Choice>
          <mc:Fallback xmlns="">
            <p:pic>
              <p:nvPicPr>
                <p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957879" y="3327834"/>
                  <a:ext cx="28800" cy="597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14:cNvPr>
                <p14:cNvContentPartPr/>
                <p14:nvPr/>
              </p14:nvContentPartPr>
              <p14:xfrm>
                <a:off x="7105839" y="3468231"/>
                <a:ext cx="28440" cy="690120"/>
              </p14:xfrm>
            </p:contentPart>
          </mc:Choice>
          <mc:Fallback xmlns="">
            <p:pic>
              <p:nvPicPr>
                <p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7101519" y="3463911"/>
                  <a:ext cx="3708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14:cNvPr>
                <p14:cNvContentPartPr/>
                <p14:nvPr/>
              </p14:nvContentPartPr>
              <p14:xfrm>
                <a:off x="7282239" y="3661551"/>
                <a:ext cx="29520" cy="845640"/>
              </p14:xfrm>
            </p:contentPart>
          </mc:Choice>
          <mc:Fallback xmlns="">
            <p:pic>
              <p:nvPicPr>
                <p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7277919" y="3657229"/>
                  <a:ext cx="38160" cy="8542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14:cNvPr>
                <p14:cNvContentPartPr/>
                <p14:nvPr/>
              </p14:nvContentPartPr>
              <p14:xfrm>
                <a:off x="6953559" y="3307311"/>
                <a:ext cx="352080" cy="338040"/>
              </p14:xfrm>
            </p:contentPart>
          </mc:Choice>
          <mc:Fallback xmlns="">
            <p:pic>
              <p:nvPicPr>
                <p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6949235" y="3302996"/>
                  <a:ext cx="360729" cy="34667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99" name="Ευθεία γραμμή σύνδεσης 598">
            <a:extLst>
              <a:ext uri="{FF2B5EF4-FFF2-40B4-BE49-F238E27FC236}">
                <a16:creationId xmlns:a16="http://schemas.microsoft.com/office/drawing/2014/main" id="{5359105F-1EAE-D64F-8B47-5DF166DDFAA8}"/>
              </a:ext>
            </a:extLst>
          </p:cNvPr>
          <p:cNvCxnSpPr/>
          <p:nvPr/>
        </p:nvCxnSpPr>
        <p:spPr>
          <a:xfrm>
            <a:off x="7650866" y="2541579"/>
            <a:ext cx="0" cy="293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Ευθεία γραμμή σύνδεσης 603">
            <a:extLst>
              <a:ext uri="{FF2B5EF4-FFF2-40B4-BE49-F238E27FC236}">
                <a16:creationId xmlns:a16="http://schemas.microsoft.com/office/drawing/2014/main" id="{08F6DBFF-F190-9741-A123-C35D1377CDB9}"/>
              </a:ext>
            </a:extLst>
          </p:cNvPr>
          <p:cNvCxnSpPr>
            <a:cxnSpLocks/>
          </p:cNvCxnSpPr>
          <p:nvPr/>
        </p:nvCxnSpPr>
        <p:spPr>
          <a:xfrm>
            <a:off x="7674015" y="2541579"/>
            <a:ext cx="236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3" name="Ομάδα 622">
            <a:extLst>
              <a:ext uri="{FF2B5EF4-FFF2-40B4-BE49-F238E27FC236}">
                <a16:creationId xmlns:a16="http://schemas.microsoft.com/office/drawing/2014/main" id="{5007E8A9-1E3C-6349-A42F-17A969BA1E4F}"/>
              </a:ext>
            </a:extLst>
          </p:cNvPr>
          <p:cNvGrpSpPr/>
          <p:nvPr/>
        </p:nvGrpSpPr>
        <p:grpSpPr>
          <a:xfrm>
            <a:off x="7658439" y="2554551"/>
            <a:ext cx="280800" cy="711360"/>
            <a:chOff x="7658439" y="2554551"/>
            <a:chExt cx="280800" cy="71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14:cNvPr>
                <p14:cNvContentPartPr/>
                <p14:nvPr/>
              </p14:nvContentPartPr>
              <p14:xfrm>
                <a:off x="7658439" y="2564631"/>
                <a:ext cx="29160" cy="304920"/>
              </p14:xfrm>
            </p:contentPart>
          </mc:Choice>
          <mc:Fallback xmlns="">
            <p:pic>
              <p:nvPicPr>
                <p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7654119" y="2560311"/>
                  <a:ext cx="3780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14:cNvPr>
                <p14:cNvContentPartPr/>
                <p14:nvPr/>
              </p14:nvContentPartPr>
              <p14:xfrm>
                <a:off x="7679319" y="2554551"/>
                <a:ext cx="255240" cy="19440"/>
              </p14:xfrm>
            </p:contentPart>
          </mc:Choice>
          <mc:Fallback xmlns="">
            <p:pic>
              <p:nvPicPr>
                <p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7674999" y="2550231"/>
                  <a:ext cx="263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14:cNvPr>
                <p14:cNvContentPartPr/>
                <p14:nvPr/>
              </p14:nvContentPartPr>
              <p14:xfrm>
                <a:off x="7672119" y="2819151"/>
                <a:ext cx="239760" cy="21960"/>
              </p14:xfrm>
            </p:contentPart>
          </mc:Choice>
          <mc:Fallback xmlns="">
            <p:pic>
              <p:nvPicPr>
                <p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7667799" y="2814831"/>
                  <a:ext cx="2484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14:cNvPr>
                <p14:cNvContentPartPr/>
                <p14:nvPr/>
              </p14:nvContentPartPr>
              <p14:xfrm>
                <a:off x="7922319" y="2585871"/>
                <a:ext cx="16560" cy="293040"/>
              </p14:xfrm>
            </p:contentPart>
          </mc:Choice>
          <mc:Fallback xmlns="">
            <p:pic>
              <p:nvPicPr>
                <p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7917999" y="2581551"/>
                  <a:ext cx="252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14:cNvPr>
                <p14:cNvContentPartPr/>
                <p14:nvPr/>
              </p14:nvContentPartPr>
              <p14:xfrm>
                <a:off x="7673199" y="2974671"/>
                <a:ext cx="260280" cy="10800"/>
              </p14:xfrm>
            </p:contentPart>
          </mc:Choice>
          <mc:Fallback xmlns="">
            <p:pic>
              <p:nvPicPr>
                <p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7668879" y="2970351"/>
                  <a:ext cx="268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14:cNvPr>
                <p14:cNvContentPartPr/>
                <p14:nvPr/>
              </p14:nvContentPartPr>
              <p14:xfrm>
                <a:off x="7661319" y="2973591"/>
                <a:ext cx="11880" cy="262800"/>
              </p14:xfrm>
            </p:contentPart>
          </mc:Choice>
          <mc:Fallback xmlns="">
            <p:pic>
              <p:nvPicPr>
                <p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7656999" y="2969271"/>
                  <a:ext cx="2052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14:cNvPr>
                <p14:cNvContentPartPr/>
                <p14:nvPr/>
              </p14:nvContentPartPr>
              <p14:xfrm>
                <a:off x="7916919" y="3010671"/>
                <a:ext cx="14400" cy="247320"/>
              </p14:xfrm>
            </p:contentPart>
          </mc:Choice>
          <mc:Fallback xmlns="">
            <p:pic>
              <p:nvPicPr>
                <p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7912599" y="3006351"/>
                  <a:ext cx="230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14:cNvPr>
                <p14:cNvContentPartPr/>
                <p14:nvPr/>
              </p14:nvContentPartPr>
              <p14:xfrm>
                <a:off x="7681839" y="3255831"/>
                <a:ext cx="257400" cy="10080"/>
              </p14:xfrm>
            </p:contentPart>
          </mc:Choice>
          <mc:Fallback xmlns="">
            <p:pic>
              <p:nvPicPr>
                <p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7677519" y="3251511"/>
                  <a:ext cx="26604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Ομάδα 625">
            <a:extLst>
              <a:ext uri="{FF2B5EF4-FFF2-40B4-BE49-F238E27FC236}">
                <a16:creationId xmlns:a16="http://schemas.microsoft.com/office/drawing/2014/main" id="{FF508047-C005-A048-81EA-8452CD4EE70D}"/>
              </a:ext>
            </a:extLst>
          </p:cNvPr>
          <p:cNvGrpSpPr/>
          <p:nvPr/>
        </p:nvGrpSpPr>
        <p:grpSpPr>
          <a:xfrm>
            <a:off x="7681479" y="3382551"/>
            <a:ext cx="297720" cy="340200"/>
            <a:chOff x="7681479" y="3382551"/>
            <a:chExt cx="297720" cy="34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14:cNvPr>
                <p14:cNvContentPartPr/>
                <p14:nvPr/>
              </p14:nvContentPartPr>
              <p14:xfrm>
                <a:off x="7690479" y="3382551"/>
                <a:ext cx="288720" cy="7920"/>
              </p14:xfrm>
            </p:contentPart>
          </mc:Choice>
          <mc:Fallback xmlns="">
            <p:pic>
              <p:nvPicPr>
                <p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7686159" y="3378231"/>
                  <a:ext cx="297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14:cNvPr>
                <p14:cNvContentPartPr/>
                <p14:nvPr/>
              </p14:nvContentPartPr>
              <p14:xfrm>
                <a:off x="7681479" y="3388671"/>
                <a:ext cx="70200" cy="334080"/>
              </p14:xfrm>
            </p:contentPart>
          </mc:Choice>
          <mc:Fallback xmlns="">
            <p:pic>
              <p:nvPicPr>
                <p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7677159" y="3384351"/>
                  <a:ext cx="78840" cy="34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53">
            <p14:nvContentPartPr>
              <p14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14:cNvPr>
              <p14:cNvContentPartPr/>
              <p14:nvPr/>
            </p14:nvContentPartPr>
            <p14:xfrm>
              <a:off x="7959039" y="3376791"/>
              <a:ext cx="8280" cy="51120"/>
            </p14:xfrm>
          </p:contentPart>
        </mc:Choice>
        <mc:Fallback xmlns="">
          <p:pic>
            <p:nvPicPr>
              <p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:cNvPr>
              <p:cNvPicPr/>
              <p:nvPr/>
            </p:nvPicPr>
            <p:blipFill>
              <a:blip r:embed="rId854"/>
              <a:stretch>
                <a:fillRect/>
              </a:stretch>
            </p:blipFill>
            <p:spPr>
              <a:xfrm>
                <a:off x="7954719" y="3372471"/>
                <a:ext cx="169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5">
            <p14:nvContentPartPr>
              <p14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14:cNvPr>
              <p14:cNvContentPartPr/>
              <p14:nvPr/>
            </p14:nvContentPartPr>
            <p14:xfrm>
              <a:off x="4621453" y="3815413"/>
              <a:ext cx="34920" cy="33120"/>
            </p14:xfrm>
          </p:contentPart>
        </mc:Choice>
        <mc:Fallback xmlns="">
          <p:pic>
            <p:nvPicPr>
              <p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:cNvPr>
              <p:cNvPicPr/>
              <p:nvPr/>
            </p:nvPicPr>
            <p:blipFill>
              <a:blip r:embed="rId856"/>
              <a:stretch>
                <a:fillRect/>
              </a:stretch>
            </p:blipFill>
            <p:spPr>
              <a:xfrm>
                <a:off x="4617133" y="3811093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7">
            <p14:nvContentPartPr>
              <p14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14:cNvPr>
              <p14:cNvContentPartPr/>
              <p14:nvPr/>
            </p14:nvContentPartPr>
            <p14:xfrm>
              <a:off x="4508413" y="4186573"/>
              <a:ext cx="67680" cy="81000"/>
            </p14:xfrm>
          </p:contentPart>
        </mc:Choice>
        <mc:Fallback xmlns="">
          <p:pic>
            <p:nvPicPr>
              <p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:cNvPr>
              <p:cNvPicPr/>
              <p:nvPr/>
            </p:nvPicPr>
            <p:blipFill>
              <a:blip r:embed="rId858"/>
              <a:stretch>
                <a:fillRect/>
              </a:stretch>
            </p:blipFill>
            <p:spPr>
              <a:xfrm>
                <a:off x="4504093" y="4182253"/>
                <a:ext cx="76320" cy="8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Ομάδα 197">
            <a:extLst>
              <a:ext uri="{FF2B5EF4-FFF2-40B4-BE49-F238E27FC236}">
                <a16:creationId xmlns:a16="http://schemas.microsoft.com/office/drawing/2014/main" id="{AFCAE6A7-BDDF-BD4B-B9DC-94C2C9C64A92}"/>
              </a:ext>
            </a:extLst>
          </p:cNvPr>
          <p:cNvGrpSpPr/>
          <p:nvPr/>
        </p:nvGrpSpPr>
        <p:grpSpPr>
          <a:xfrm>
            <a:off x="4456933" y="3799213"/>
            <a:ext cx="446400" cy="101160"/>
            <a:chOff x="4456933" y="3799213"/>
            <a:chExt cx="44640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14:cNvPr>
                <p14:cNvContentPartPr/>
                <p14:nvPr/>
              </p14:nvContentPartPr>
              <p14:xfrm>
                <a:off x="4456933" y="3799213"/>
                <a:ext cx="83520" cy="99000"/>
              </p14:xfrm>
            </p:contentPart>
          </mc:Choice>
          <mc:Fallback xmlns="">
            <p:pic>
              <p:nvPicPr>
                <p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4452613" y="3794893"/>
                  <a:ext cx="92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14:cNvPr>
                <p14:cNvContentPartPr/>
                <p14:nvPr/>
              </p14:nvContentPartPr>
              <p14:xfrm>
                <a:off x="4567093" y="3846733"/>
                <a:ext cx="5040" cy="53640"/>
              </p14:xfrm>
            </p:contentPart>
          </mc:Choice>
          <mc:Fallback xmlns="">
            <p:pic>
              <p:nvPicPr>
                <p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4562773" y="3842413"/>
                  <a:ext cx="136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14:cNvPr>
                <p14:cNvContentPartPr/>
                <p14:nvPr/>
              </p14:nvContentPartPr>
              <p14:xfrm>
                <a:off x="4578253" y="3806773"/>
                <a:ext cx="325080" cy="15480"/>
              </p14:xfrm>
            </p:contentPart>
          </mc:Choice>
          <mc:Fallback xmlns="">
            <p:pic>
              <p:nvPicPr>
                <p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4573933" y="3802453"/>
                  <a:ext cx="333720" cy="24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E4296499-4593-1B42-BA6E-2922309D7ED0}"/>
              </a:ext>
            </a:extLst>
          </p:cNvPr>
          <p:cNvCxnSpPr/>
          <p:nvPr/>
        </p:nvCxnSpPr>
        <p:spPr>
          <a:xfrm flipV="1">
            <a:off x="4908884" y="1318661"/>
            <a:ext cx="0" cy="24736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Ομάδα 294">
            <a:extLst>
              <a:ext uri="{FF2B5EF4-FFF2-40B4-BE49-F238E27FC236}">
                <a16:creationId xmlns:a16="http://schemas.microsoft.com/office/drawing/2014/main" id="{98E17353-9520-E842-8D20-DA3B0C438A98}"/>
              </a:ext>
            </a:extLst>
          </p:cNvPr>
          <p:cNvGrpSpPr/>
          <p:nvPr/>
        </p:nvGrpSpPr>
        <p:grpSpPr>
          <a:xfrm>
            <a:off x="4988653" y="1197493"/>
            <a:ext cx="189360" cy="146880"/>
            <a:chOff x="4988653" y="1197493"/>
            <a:chExt cx="1893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14:cNvPr>
                <p14:cNvContentPartPr/>
                <p14:nvPr/>
              </p14:nvContentPartPr>
              <p14:xfrm>
                <a:off x="4988653" y="1197493"/>
                <a:ext cx="106560" cy="14688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4984333" y="1193173"/>
                  <a:ext cx="1152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14:cNvPr>
                <p14:cNvContentPartPr/>
                <p14:nvPr/>
              </p14:nvContentPartPr>
              <p14:xfrm>
                <a:off x="5123293" y="1252573"/>
                <a:ext cx="54720" cy="80280"/>
              </p14:xfrm>
            </p:contentPart>
          </mc:Choice>
          <mc:Fallback xmlns="">
            <p:pic>
              <p:nvPicPr>
                <p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5118973" y="1248253"/>
                  <a:ext cx="63360" cy="8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5">
            <p14:nvContentPartPr>
              <p14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14:cNvPr>
              <p14:cNvContentPartPr/>
              <p14:nvPr/>
            </p14:nvContentPartPr>
            <p14:xfrm>
              <a:off x="4912693" y="1337533"/>
              <a:ext cx="17280" cy="14760"/>
            </p14:xfrm>
          </p:contentPart>
        </mc:Choice>
        <mc:Fallback xmlns="">
          <p:pic>
            <p:nvPicPr>
              <p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:cNvPr>
              <p:cNvPicPr/>
              <p:nvPr/>
            </p:nvPicPr>
            <p:blipFill>
              <a:blip r:embed="rId904"/>
              <a:stretch>
                <a:fillRect/>
              </a:stretch>
            </p:blipFill>
            <p:spPr>
              <a:xfrm>
                <a:off x="4908373" y="1333213"/>
                <a:ext cx="259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5">
            <p14:nvContentPartPr>
              <p14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14:cNvPr>
              <p14:cNvContentPartPr/>
              <p14:nvPr/>
            </p14:nvContentPartPr>
            <p14:xfrm>
              <a:off x="4900453" y="1345813"/>
              <a:ext cx="42840" cy="21960"/>
            </p14:xfrm>
          </p:contentPart>
        </mc:Choice>
        <mc:Fallback xmlns="">
          <p:pic>
            <p:nvPicPr>
              <p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:cNvPr>
              <p:cNvPicPr/>
              <p:nvPr/>
            </p:nvPicPr>
            <p:blipFill>
              <a:blip r:embed="rId906"/>
              <a:stretch>
                <a:fillRect/>
              </a:stretch>
            </p:blipFill>
            <p:spPr>
              <a:xfrm>
                <a:off x="4896133" y="1341493"/>
                <a:ext cx="514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7">
            <p14:nvContentPartPr>
              <p14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14:cNvPr>
              <p14:cNvContentPartPr/>
              <p14:nvPr/>
            </p14:nvContentPartPr>
            <p14:xfrm>
              <a:off x="4621453" y="4227253"/>
              <a:ext cx="47880" cy="36360"/>
            </p14:xfrm>
          </p:contentPart>
        </mc:Choice>
        <mc:Fallback xmlns="">
          <p:pic>
            <p:nvPicPr>
              <p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:cNvPr>
              <p:cNvPicPr/>
              <p:nvPr/>
            </p:nvPicPr>
            <p:blipFill>
              <a:blip r:embed="rId908"/>
              <a:stretch>
                <a:fillRect/>
              </a:stretch>
            </p:blipFill>
            <p:spPr>
              <a:xfrm>
                <a:off x="4617133" y="4222933"/>
                <a:ext cx="5652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42" name="Ομάδα 641">
            <a:extLst>
              <a:ext uri="{FF2B5EF4-FFF2-40B4-BE49-F238E27FC236}">
                <a16:creationId xmlns:a16="http://schemas.microsoft.com/office/drawing/2014/main" id="{841F34F5-7857-F046-AA7E-13AAF88319D6}"/>
              </a:ext>
            </a:extLst>
          </p:cNvPr>
          <p:cNvGrpSpPr/>
          <p:nvPr/>
        </p:nvGrpSpPr>
        <p:grpSpPr>
          <a:xfrm>
            <a:off x="4878853" y="3756733"/>
            <a:ext cx="221760" cy="74520"/>
            <a:chOff x="4878853" y="3756733"/>
            <a:chExt cx="221760" cy="7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14:cNvPr>
                <p14:cNvContentPartPr/>
                <p14:nvPr/>
              </p14:nvContentPartPr>
              <p14:xfrm>
                <a:off x="4894333" y="3808573"/>
                <a:ext cx="29160" cy="19440"/>
              </p14:xfrm>
            </p:contentPart>
          </mc:Choice>
          <mc:Fallback xmlns="">
            <p:pic>
              <p:nvPicPr>
                <p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4890013" y="3804253"/>
                  <a:ext cx="378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14:cNvPr>
                <p14:cNvContentPartPr/>
                <p14:nvPr/>
              </p14:nvContentPartPr>
              <p14:xfrm>
                <a:off x="4967053" y="3761413"/>
                <a:ext cx="49320" cy="67680"/>
              </p14:xfrm>
            </p:contentPart>
          </mc:Choice>
          <mc:Fallback xmlns="">
            <p:pic>
              <p:nvPicPr>
                <p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4962733" y="3757093"/>
                  <a:ext cx="57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14:cNvPr>
                <p14:cNvContentPartPr/>
                <p14:nvPr/>
              </p14:nvContentPartPr>
              <p14:xfrm>
                <a:off x="5044813" y="3756733"/>
                <a:ext cx="55800" cy="74520"/>
              </p14:xfrm>
            </p:contentPart>
          </mc:Choice>
          <mc:Fallback xmlns="">
            <p:pic>
              <p:nvPicPr>
                <p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5040493" y="3752413"/>
                  <a:ext cx="64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14:cNvPr>
                <p14:cNvContentPartPr/>
                <p14:nvPr/>
              </p14:nvContentPartPr>
              <p14:xfrm>
                <a:off x="4878853" y="3800293"/>
                <a:ext cx="44640" cy="23760"/>
              </p14:xfrm>
            </p:contentPart>
          </mc:Choice>
          <mc:Fallback xmlns="">
            <p:pic>
              <p:nvPicPr>
                <p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4874533" y="3795973"/>
                  <a:ext cx="53280" cy="3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17">
            <p14:nvContentPartPr>
              <p14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14:cNvPr>
              <p14:cNvContentPartPr/>
              <p14:nvPr/>
            </p14:nvContentPartPr>
            <p14:xfrm>
              <a:off x="4902253" y="1336093"/>
              <a:ext cx="21240" cy="29160"/>
            </p14:xfrm>
          </p:contentPart>
        </mc:Choice>
        <mc:Fallback xmlns="">
          <p:pic>
            <p:nvPicPr>
              <p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:cNvPr>
              <p:cNvPicPr/>
              <p:nvPr/>
            </p:nvPicPr>
            <p:blipFill>
              <a:blip r:embed="rId918"/>
              <a:stretch>
                <a:fillRect/>
              </a:stretch>
            </p:blipFill>
            <p:spPr>
              <a:xfrm>
                <a:off x="4897933" y="1331773"/>
                <a:ext cx="29880" cy="37800"/>
              </a:xfrm>
              <a:prstGeom prst="rect">
                <a:avLst/>
              </a:prstGeom>
            </p:spPr>
          </p:pic>
        </mc:Fallback>
      </mc:AlternateContent>
      <p:sp>
        <p:nvSpPr>
          <p:cNvPr id="632" name="TextBox 631">
            <a:extLst>
              <a:ext uri="{FF2B5EF4-FFF2-40B4-BE49-F238E27FC236}">
                <a16:creationId xmlns:a16="http://schemas.microsoft.com/office/drawing/2014/main" id="{F09212AC-FC8A-5A49-8C8C-AE04FC05F09E}"/>
              </a:ext>
            </a:extLst>
          </p:cNvPr>
          <p:cNvSpPr txBox="1"/>
          <p:nvPr/>
        </p:nvSpPr>
        <p:spPr>
          <a:xfrm>
            <a:off x="9629423" y="122067"/>
            <a:ext cx="1220206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ΜΜ1=1</a:t>
            </a:r>
          </a:p>
          <a:p>
            <a:r>
              <a:rPr lang="el-GR" dirty="0"/>
              <a:t>Μ2Μ3=7,5</a:t>
            </a:r>
          </a:p>
          <a:p>
            <a:r>
              <a:rPr lang="el-GR" dirty="0"/>
              <a:t>Μ3Μ4=4</a:t>
            </a:r>
          </a:p>
          <a:p>
            <a:r>
              <a:rPr lang="el-GR" dirty="0"/>
              <a:t>Μ3Μ5=2</a:t>
            </a:r>
          </a:p>
          <a:p>
            <a:endParaRPr lang="el-GR" dirty="0"/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0FD371B1-2686-B940-BD51-3667F500AD03}"/>
              </a:ext>
            </a:extLst>
          </p:cNvPr>
          <p:cNvSpPr txBox="1"/>
          <p:nvPr/>
        </p:nvSpPr>
        <p:spPr>
          <a:xfrm>
            <a:off x="11110179" y="165710"/>
            <a:ext cx="9492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ΝΝ1 =1</a:t>
            </a:r>
          </a:p>
          <a:p>
            <a:r>
              <a:rPr lang="el-GR" dirty="0"/>
              <a:t>Ν2Ν3=8</a:t>
            </a:r>
          </a:p>
        </p:txBody>
      </p:sp>
    </p:spTree>
    <p:extLst>
      <p:ext uri="{BB962C8B-B14F-4D97-AF65-F5344CB8AC3E}">
        <p14:creationId xmlns:p14="http://schemas.microsoft.com/office/powerpoint/2010/main" val="68666686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Ευθεία γραμμή σύνδεσης 455">
            <a:extLst>
              <a:ext uri="{FF2B5EF4-FFF2-40B4-BE49-F238E27FC236}">
                <a16:creationId xmlns:a16="http://schemas.microsoft.com/office/drawing/2014/main" id="{10611CD0-3936-2D4A-ADA7-7D4F21A7EDA9}"/>
              </a:ext>
            </a:extLst>
          </p:cNvPr>
          <p:cNvCxnSpPr>
            <a:stCxn id="4" idx="2"/>
          </p:cNvCxnSpPr>
          <p:nvPr/>
        </p:nvCxnSpPr>
        <p:spPr>
          <a:xfrm>
            <a:off x="5795319" y="2199503"/>
            <a:ext cx="1658777" cy="98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Ευθεία γραμμή σύνδεσης 481">
            <a:extLst>
              <a:ext uri="{FF2B5EF4-FFF2-40B4-BE49-F238E27FC236}">
                <a16:creationId xmlns:a16="http://schemas.microsoft.com/office/drawing/2014/main" id="{6AE2755E-1B97-8540-B7A1-7F4BF034D959}"/>
              </a:ext>
            </a:extLst>
          </p:cNvPr>
          <p:cNvCxnSpPr>
            <a:stCxn id="4" idx="7"/>
          </p:cNvCxnSpPr>
          <p:nvPr/>
        </p:nvCxnSpPr>
        <p:spPr>
          <a:xfrm>
            <a:off x="5964073" y="2129603"/>
            <a:ext cx="2983157" cy="139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54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801"/>
              <a:stretch>
                <a:fillRect/>
              </a:stretch>
            </p:blipFill>
            <p:spPr>
              <a:xfrm>
                <a:off x="6785439" y="2301548"/>
                <a:ext cx="39600" cy="28286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0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6742959" y="2025700"/>
                  <a:ext cx="120960" cy="145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6814238" y="2237779"/>
                  <a:ext cx="1141203" cy="6402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7417217" y="2317311"/>
                  <a:ext cx="78525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1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82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82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14:cNvPr>
              <p14:cNvContentPartPr/>
              <p14:nvPr/>
            </p14:nvContentPartPr>
            <p14:xfrm>
              <a:off x="6817839" y="2297871"/>
              <a:ext cx="25560" cy="32760"/>
            </p14:xfrm>
          </p:contentPart>
        </mc:Choice>
        <mc:Fallback xmlns=""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:cNvPr>
              <p:cNvPicPr/>
              <p:nvPr/>
            </p:nvPicPr>
            <p:blipFill>
              <a:blip r:embed="rId824"/>
              <a:stretch>
                <a:fillRect/>
              </a:stretch>
            </p:blipFill>
            <p:spPr>
              <a:xfrm>
                <a:off x="6813519" y="2293551"/>
                <a:ext cx="34200" cy="41400"/>
              </a:xfrm>
              <a:prstGeom prst="rect">
                <a:avLst/>
              </a:prstGeom>
            </p:spPr>
          </p:pic>
        </mc:Fallback>
      </mc:AlternateContent>
      <p:cxnSp>
        <p:nvCxnSpPr>
          <p:cNvPr id="503" name="Ευθεία γραμμή σύνδεσης 502">
            <a:extLst>
              <a:ext uri="{FF2B5EF4-FFF2-40B4-BE49-F238E27FC236}">
                <a16:creationId xmlns:a16="http://schemas.microsoft.com/office/drawing/2014/main" id="{11729A7C-CE49-2043-9220-5A3EA6CD8B91}"/>
              </a:ext>
            </a:extLst>
          </p:cNvPr>
          <p:cNvCxnSpPr>
            <a:cxnSpLocks/>
          </p:cNvCxnSpPr>
          <p:nvPr/>
        </p:nvCxnSpPr>
        <p:spPr>
          <a:xfrm>
            <a:off x="6967959" y="3283497"/>
            <a:ext cx="0" cy="596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Ευθεία γραμμή σύνδεσης 594">
            <a:extLst>
              <a:ext uri="{FF2B5EF4-FFF2-40B4-BE49-F238E27FC236}">
                <a16:creationId xmlns:a16="http://schemas.microsoft.com/office/drawing/2014/main" id="{DEBB246B-162B-FD4A-9C89-2C8606C0976C}"/>
              </a:ext>
            </a:extLst>
          </p:cNvPr>
          <p:cNvCxnSpPr/>
          <p:nvPr/>
        </p:nvCxnSpPr>
        <p:spPr>
          <a:xfrm>
            <a:off x="7303625" y="3674817"/>
            <a:ext cx="0" cy="734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Ευθεία γραμμή σύνδεσης 601">
            <a:extLst>
              <a:ext uri="{FF2B5EF4-FFF2-40B4-BE49-F238E27FC236}">
                <a16:creationId xmlns:a16="http://schemas.microsoft.com/office/drawing/2014/main" id="{4A47148F-2E06-4F40-A6C3-81BEA65687AF}"/>
              </a:ext>
            </a:extLst>
          </p:cNvPr>
          <p:cNvCxnSpPr>
            <a:cxnSpLocks/>
          </p:cNvCxnSpPr>
          <p:nvPr/>
        </p:nvCxnSpPr>
        <p:spPr>
          <a:xfrm>
            <a:off x="7106856" y="3435734"/>
            <a:ext cx="0" cy="7672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2" name="Ομάδα 611">
            <a:extLst>
              <a:ext uri="{FF2B5EF4-FFF2-40B4-BE49-F238E27FC236}">
                <a16:creationId xmlns:a16="http://schemas.microsoft.com/office/drawing/2014/main" id="{97C7D01A-D6C4-E446-B51A-1B80B475579A}"/>
              </a:ext>
            </a:extLst>
          </p:cNvPr>
          <p:cNvGrpSpPr/>
          <p:nvPr/>
        </p:nvGrpSpPr>
        <p:grpSpPr>
          <a:xfrm>
            <a:off x="6953559" y="3307311"/>
            <a:ext cx="358200" cy="1199880"/>
            <a:chOff x="6953559" y="3307311"/>
            <a:chExt cx="358200" cy="11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14:cNvPr>
                <p14:cNvContentPartPr/>
                <p14:nvPr/>
              </p14:nvContentPartPr>
              <p14:xfrm>
                <a:off x="6962199" y="3332151"/>
                <a:ext cx="20160" cy="589320"/>
              </p14:xfrm>
            </p:contentPart>
          </mc:Choice>
          <mc:Fallback xmlns="">
            <p:pic>
              <p:nvPicPr>
                <p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957879" y="3327834"/>
                  <a:ext cx="28800" cy="597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14:cNvPr>
                <p14:cNvContentPartPr/>
                <p14:nvPr/>
              </p14:nvContentPartPr>
              <p14:xfrm>
                <a:off x="7105839" y="3468231"/>
                <a:ext cx="28440" cy="690120"/>
              </p14:xfrm>
            </p:contentPart>
          </mc:Choice>
          <mc:Fallback xmlns="">
            <p:pic>
              <p:nvPicPr>
                <p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7101519" y="3463911"/>
                  <a:ext cx="3708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14:cNvPr>
                <p14:cNvContentPartPr/>
                <p14:nvPr/>
              </p14:nvContentPartPr>
              <p14:xfrm>
                <a:off x="7282239" y="3661551"/>
                <a:ext cx="29520" cy="845640"/>
              </p14:xfrm>
            </p:contentPart>
          </mc:Choice>
          <mc:Fallback xmlns="">
            <p:pic>
              <p:nvPicPr>
                <p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7277919" y="3657229"/>
                  <a:ext cx="38160" cy="8542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14:cNvPr>
                <p14:cNvContentPartPr/>
                <p14:nvPr/>
              </p14:nvContentPartPr>
              <p14:xfrm>
                <a:off x="6953559" y="3307311"/>
                <a:ext cx="352080" cy="338040"/>
              </p14:xfrm>
            </p:contentPart>
          </mc:Choice>
          <mc:Fallback xmlns="">
            <p:pic>
              <p:nvPicPr>
                <p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6949235" y="3302996"/>
                  <a:ext cx="360729" cy="34667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99" name="Ευθεία γραμμή σύνδεσης 598">
            <a:extLst>
              <a:ext uri="{FF2B5EF4-FFF2-40B4-BE49-F238E27FC236}">
                <a16:creationId xmlns:a16="http://schemas.microsoft.com/office/drawing/2014/main" id="{5359105F-1EAE-D64F-8B47-5DF166DDFAA8}"/>
              </a:ext>
            </a:extLst>
          </p:cNvPr>
          <p:cNvCxnSpPr/>
          <p:nvPr/>
        </p:nvCxnSpPr>
        <p:spPr>
          <a:xfrm>
            <a:off x="7650866" y="2541579"/>
            <a:ext cx="0" cy="293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Ευθεία γραμμή σύνδεσης 603">
            <a:extLst>
              <a:ext uri="{FF2B5EF4-FFF2-40B4-BE49-F238E27FC236}">
                <a16:creationId xmlns:a16="http://schemas.microsoft.com/office/drawing/2014/main" id="{08F6DBFF-F190-9741-A123-C35D1377CDB9}"/>
              </a:ext>
            </a:extLst>
          </p:cNvPr>
          <p:cNvCxnSpPr>
            <a:cxnSpLocks/>
          </p:cNvCxnSpPr>
          <p:nvPr/>
        </p:nvCxnSpPr>
        <p:spPr>
          <a:xfrm>
            <a:off x="7674015" y="2541579"/>
            <a:ext cx="236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3" name="Ομάδα 622">
            <a:extLst>
              <a:ext uri="{FF2B5EF4-FFF2-40B4-BE49-F238E27FC236}">
                <a16:creationId xmlns:a16="http://schemas.microsoft.com/office/drawing/2014/main" id="{5007E8A9-1E3C-6349-A42F-17A969BA1E4F}"/>
              </a:ext>
            </a:extLst>
          </p:cNvPr>
          <p:cNvGrpSpPr/>
          <p:nvPr/>
        </p:nvGrpSpPr>
        <p:grpSpPr>
          <a:xfrm>
            <a:off x="7658439" y="2554551"/>
            <a:ext cx="280800" cy="711360"/>
            <a:chOff x="7658439" y="2554551"/>
            <a:chExt cx="280800" cy="71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14:cNvPr>
                <p14:cNvContentPartPr/>
                <p14:nvPr/>
              </p14:nvContentPartPr>
              <p14:xfrm>
                <a:off x="7658439" y="2564631"/>
                <a:ext cx="29160" cy="304920"/>
              </p14:xfrm>
            </p:contentPart>
          </mc:Choice>
          <mc:Fallback xmlns="">
            <p:pic>
              <p:nvPicPr>
                <p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7654172" y="2560316"/>
                  <a:ext cx="37695" cy="313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14:cNvPr>
                <p14:cNvContentPartPr/>
                <p14:nvPr/>
              </p14:nvContentPartPr>
              <p14:xfrm>
                <a:off x="7679319" y="2554551"/>
                <a:ext cx="255240" cy="19440"/>
              </p14:xfrm>
            </p:contentPart>
          </mc:Choice>
          <mc:Fallback xmlns="">
            <p:pic>
              <p:nvPicPr>
                <p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7674999" y="2550231"/>
                  <a:ext cx="263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14:cNvPr>
                <p14:cNvContentPartPr/>
                <p14:nvPr/>
              </p14:nvContentPartPr>
              <p14:xfrm>
                <a:off x="7672119" y="2819151"/>
                <a:ext cx="239760" cy="21960"/>
              </p14:xfrm>
            </p:contentPart>
          </mc:Choice>
          <mc:Fallback xmlns="">
            <p:pic>
              <p:nvPicPr>
                <p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7667799" y="2814759"/>
                  <a:ext cx="248400" cy="30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14:cNvPr>
                <p14:cNvContentPartPr/>
                <p14:nvPr/>
              </p14:nvContentPartPr>
              <p14:xfrm>
                <a:off x="7922319" y="2585871"/>
                <a:ext cx="16560" cy="293040"/>
              </p14:xfrm>
            </p:contentPart>
          </mc:Choice>
          <mc:Fallback xmlns="">
            <p:pic>
              <p:nvPicPr>
                <p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7917999" y="2581551"/>
                  <a:ext cx="252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14:cNvPr>
                <p14:cNvContentPartPr/>
                <p14:nvPr/>
              </p14:nvContentPartPr>
              <p14:xfrm>
                <a:off x="7673199" y="2974671"/>
                <a:ext cx="260280" cy="10800"/>
              </p14:xfrm>
            </p:contentPart>
          </mc:Choice>
          <mc:Fallback xmlns="">
            <p:pic>
              <p:nvPicPr>
                <p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7668879" y="2970351"/>
                  <a:ext cx="268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14:cNvPr>
                <p14:cNvContentPartPr/>
                <p14:nvPr/>
              </p14:nvContentPartPr>
              <p14:xfrm>
                <a:off x="7661319" y="2973591"/>
                <a:ext cx="11880" cy="262800"/>
              </p14:xfrm>
            </p:contentPart>
          </mc:Choice>
          <mc:Fallback xmlns="">
            <p:pic>
              <p:nvPicPr>
                <p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7657126" y="2969265"/>
                  <a:ext cx="20266" cy="271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14:cNvPr>
                <p14:cNvContentPartPr/>
                <p14:nvPr/>
              </p14:nvContentPartPr>
              <p14:xfrm>
                <a:off x="7916919" y="3010671"/>
                <a:ext cx="14400" cy="247320"/>
              </p14:xfrm>
            </p:contentPart>
          </mc:Choice>
          <mc:Fallback xmlns="">
            <p:pic>
              <p:nvPicPr>
                <p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7912599" y="3006351"/>
                  <a:ext cx="230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14:cNvPr>
                <p14:cNvContentPartPr/>
                <p14:nvPr/>
              </p14:nvContentPartPr>
              <p14:xfrm>
                <a:off x="7681839" y="3255831"/>
                <a:ext cx="257400" cy="10080"/>
              </p14:xfrm>
            </p:contentPart>
          </mc:Choice>
          <mc:Fallback xmlns="">
            <p:pic>
              <p:nvPicPr>
                <p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7677519" y="3251511"/>
                  <a:ext cx="26604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Ομάδα 625">
            <a:extLst>
              <a:ext uri="{FF2B5EF4-FFF2-40B4-BE49-F238E27FC236}">
                <a16:creationId xmlns:a16="http://schemas.microsoft.com/office/drawing/2014/main" id="{FF508047-C005-A048-81EA-8452CD4EE70D}"/>
              </a:ext>
            </a:extLst>
          </p:cNvPr>
          <p:cNvGrpSpPr/>
          <p:nvPr/>
        </p:nvGrpSpPr>
        <p:grpSpPr>
          <a:xfrm>
            <a:off x="7681479" y="3382551"/>
            <a:ext cx="297720" cy="340200"/>
            <a:chOff x="7681479" y="3382551"/>
            <a:chExt cx="297720" cy="34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14:cNvPr>
                <p14:cNvContentPartPr/>
                <p14:nvPr/>
              </p14:nvContentPartPr>
              <p14:xfrm>
                <a:off x="7690479" y="3382551"/>
                <a:ext cx="288720" cy="7920"/>
              </p14:xfrm>
            </p:contentPart>
          </mc:Choice>
          <mc:Fallback xmlns="">
            <p:pic>
              <p:nvPicPr>
                <p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7686159" y="3378231"/>
                  <a:ext cx="297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14:cNvPr>
                <p14:cNvContentPartPr/>
                <p14:nvPr/>
              </p14:nvContentPartPr>
              <p14:xfrm>
                <a:off x="7681479" y="3388671"/>
                <a:ext cx="70200" cy="334080"/>
              </p14:xfrm>
            </p:contentPart>
          </mc:Choice>
          <mc:Fallback xmlns="">
            <p:pic>
              <p:nvPicPr>
                <p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7677159" y="3384351"/>
                  <a:ext cx="78840" cy="34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53">
            <p14:nvContentPartPr>
              <p14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14:cNvPr>
              <p14:cNvContentPartPr/>
              <p14:nvPr/>
            </p14:nvContentPartPr>
            <p14:xfrm>
              <a:off x="7959039" y="3376791"/>
              <a:ext cx="8280" cy="51120"/>
            </p14:xfrm>
          </p:contentPart>
        </mc:Choice>
        <mc:Fallback xmlns="">
          <p:pic>
            <p:nvPicPr>
              <p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:cNvPr>
              <p:cNvPicPr/>
              <p:nvPr/>
            </p:nvPicPr>
            <p:blipFill>
              <a:blip r:embed="rId854"/>
              <a:stretch>
                <a:fillRect/>
              </a:stretch>
            </p:blipFill>
            <p:spPr>
              <a:xfrm>
                <a:off x="7954719" y="3372471"/>
                <a:ext cx="169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5">
            <p14:nvContentPartPr>
              <p14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14:cNvPr>
              <p14:cNvContentPartPr/>
              <p14:nvPr/>
            </p14:nvContentPartPr>
            <p14:xfrm>
              <a:off x="4621453" y="3815413"/>
              <a:ext cx="34920" cy="33120"/>
            </p14:xfrm>
          </p:contentPart>
        </mc:Choice>
        <mc:Fallback xmlns="">
          <p:pic>
            <p:nvPicPr>
              <p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:cNvPr>
              <p:cNvPicPr/>
              <p:nvPr/>
            </p:nvPicPr>
            <p:blipFill>
              <a:blip r:embed="rId856"/>
              <a:stretch>
                <a:fillRect/>
              </a:stretch>
            </p:blipFill>
            <p:spPr>
              <a:xfrm>
                <a:off x="4617177" y="3811139"/>
                <a:ext cx="43472" cy="4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7">
            <p14:nvContentPartPr>
              <p14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14:cNvPr>
              <p14:cNvContentPartPr/>
              <p14:nvPr/>
            </p14:nvContentPartPr>
            <p14:xfrm>
              <a:off x="4508413" y="4186573"/>
              <a:ext cx="67680" cy="81000"/>
            </p14:xfrm>
          </p:contentPart>
        </mc:Choice>
        <mc:Fallback xmlns="">
          <p:pic>
            <p:nvPicPr>
              <p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:cNvPr>
              <p:cNvPicPr/>
              <p:nvPr/>
            </p:nvPicPr>
            <p:blipFill>
              <a:blip r:embed="rId858"/>
              <a:stretch>
                <a:fillRect/>
              </a:stretch>
            </p:blipFill>
            <p:spPr>
              <a:xfrm>
                <a:off x="4504093" y="4182253"/>
                <a:ext cx="76320" cy="8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Ομάδα 197">
            <a:extLst>
              <a:ext uri="{FF2B5EF4-FFF2-40B4-BE49-F238E27FC236}">
                <a16:creationId xmlns:a16="http://schemas.microsoft.com/office/drawing/2014/main" id="{AFCAE6A7-BDDF-BD4B-B9DC-94C2C9C64A92}"/>
              </a:ext>
            </a:extLst>
          </p:cNvPr>
          <p:cNvGrpSpPr/>
          <p:nvPr/>
        </p:nvGrpSpPr>
        <p:grpSpPr>
          <a:xfrm>
            <a:off x="4456933" y="3799213"/>
            <a:ext cx="446400" cy="101160"/>
            <a:chOff x="4456933" y="3799213"/>
            <a:chExt cx="44640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14:cNvPr>
                <p14:cNvContentPartPr/>
                <p14:nvPr/>
              </p14:nvContentPartPr>
              <p14:xfrm>
                <a:off x="4456933" y="3799213"/>
                <a:ext cx="83520" cy="99000"/>
              </p14:xfrm>
            </p:contentPart>
          </mc:Choice>
          <mc:Fallback xmlns="">
            <p:pic>
              <p:nvPicPr>
                <p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4452613" y="3794893"/>
                  <a:ext cx="92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14:cNvPr>
                <p14:cNvContentPartPr/>
                <p14:nvPr/>
              </p14:nvContentPartPr>
              <p14:xfrm>
                <a:off x="4567093" y="3846733"/>
                <a:ext cx="5040" cy="53640"/>
              </p14:xfrm>
            </p:contentPart>
          </mc:Choice>
          <mc:Fallback xmlns="">
            <p:pic>
              <p:nvPicPr>
                <p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4562773" y="3842413"/>
                  <a:ext cx="136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14:cNvPr>
                <p14:cNvContentPartPr/>
                <p14:nvPr/>
              </p14:nvContentPartPr>
              <p14:xfrm>
                <a:off x="4578253" y="3806773"/>
                <a:ext cx="325080" cy="15480"/>
              </p14:xfrm>
            </p:contentPart>
          </mc:Choice>
          <mc:Fallback xmlns="">
            <p:pic>
              <p:nvPicPr>
                <p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4573933" y="3802453"/>
                  <a:ext cx="333720" cy="24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E4296499-4593-1B42-BA6E-2922309D7ED0}"/>
              </a:ext>
            </a:extLst>
          </p:cNvPr>
          <p:cNvCxnSpPr/>
          <p:nvPr/>
        </p:nvCxnSpPr>
        <p:spPr>
          <a:xfrm flipV="1">
            <a:off x="4908884" y="1318661"/>
            <a:ext cx="0" cy="24736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Ομάδα 294">
            <a:extLst>
              <a:ext uri="{FF2B5EF4-FFF2-40B4-BE49-F238E27FC236}">
                <a16:creationId xmlns:a16="http://schemas.microsoft.com/office/drawing/2014/main" id="{98E17353-9520-E842-8D20-DA3B0C438A98}"/>
              </a:ext>
            </a:extLst>
          </p:cNvPr>
          <p:cNvGrpSpPr/>
          <p:nvPr/>
        </p:nvGrpSpPr>
        <p:grpSpPr>
          <a:xfrm>
            <a:off x="4988653" y="1197493"/>
            <a:ext cx="189360" cy="146880"/>
            <a:chOff x="4988653" y="1197493"/>
            <a:chExt cx="1893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14:cNvPr>
                <p14:cNvContentPartPr/>
                <p14:nvPr/>
              </p14:nvContentPartPr>
              <p14:xfrm>
                <a:off x="4988653" y="1197493"/>
                <a:ext cx="106560" cy="14688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4984348" y="1193173"/>
                  <a:ext cx="115171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14:cNvPr>
                <p14:cNvContentPartPr/>
                <p14:nvPr/>
              </p14:nvContentPartPr>
              <p14:xfrm>
                <a:off x="5123293" y="1252573"/>
                <a:ext cx="54720" cy="80280"/>
              </p14:xfrm>
            </p:contentPart>
          </mc:Choice>
          <mc:Fallback xmlns="">
            <p:pic>
              <p:nvPicPr>
                <p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5118973" y="1248253"/>
                  <a:ext cx="63360" cy="8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5">
            <p14:nvContentPartPr>
              <p14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14:cNvPr>
              <p14:cNvContentPartPr/>
              <p14:nvPr/>
            </p14:nvContentPartPr>
            <p14:xfrm>
              <a:off x="4912693" y="1337533"/>
              <a:ext cx="17280" cy="14760"/>
            </p14:xfrm>
          </p:contentPart>
        </mc:Choice>
        <mc:Fallback xmlns="">
          <p:pic>
            <p:nvPicPr>
              <p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:cNvPr>
              <p:cNvPicPr/>
              <p:nvPr/>
            </p:nvPicPr>
            <p:blipFill>
              <a:blip r:embed="rId904"/>
              <a:stretch>
                <a:fillRect/>
              </a:stretch>
            </p:blipFill>
            <p:spPr>
              <a:xfrm>
                <a:off x="4908281" y="1333213"/>
                <a:ext cx="26104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5">
            <p14:nvContentPartPr>
              <p14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14:cNvPr>
              <p14:cNvContentPartPr/>
              <p14:nvPr/>
            </p14:nvContentPartPr>
            <p14:xfrm>
              <a:off x="4900453" y="1345813"/>
              <a:ext cx="42840" cy="21960"/>
            </p14:xfrm>
          </p:contentPart>
        </mc:Choice>
        <mc:Fallback xmlns="">
          <p:pic>
            <p:nvPicPr>
              <p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:cNvPr>
              <p:cNvPicPr/>
              <p:nvPr/>
            </p:nvPicPr>
            <p:blipFill>
              <a:blip r:embed="rId906"/>
              <a:stretch>
                <a:fillRect/>
              </a:stretch>
            </p:blipFill>
            <p:spPr>
              <a:xfrm>
                <a:off x="4896169" y="1341493"/>
                <a:ext cx="51408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7">
            <p14:nvContentPartPr>
              <p14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14:cNvPr>
              <p14:cNvContentPartPr/>
              <p14:nvPr/>
            </p14:nvContentPartPr>
            <p14:xfrm>
              <a:off x="4621453" y="4227253"/>
              <a:ext cx="47880" cy="36360"/>
            </p14:xfrm>
          </p:contentPart>
        </mc:Choice>
        <mc:Fallback xmlns="">
          <p:pic>
            <p:nvPicPr>
              <p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:cNvPr>
              <p:cNvPicPr/>
              <p:nvPr/>
            </p:nvPicPr>
            <p:blipFill>
              <a:blip r:embed="rId908"/>
              <a:stretch>
                <a:fillRect/>
              </a:stretch>
            </p:blipFill>
            <p:spPr>
              <a:xfrm>
                <a:off x="4617133" y="4222933"/>
                <a:ext cx="5652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42" name="Ομάδα 641">
            <a:extLst>
              <a:ext uri="{FF2B5EF4-FFF2-40B4-BE49-F238E27FC236}">
                <a16:creationId xmlns:a16="http://schemas.microsoft.com/office/drawing/2014/main" id="{841F34F5-7857-F046-AA7E-13AAF88319D6}"/>
              </a:ext>
            </a:extLst>
          </p:cNvPr>
          <p:cNvGrpSpPr/>
          <p:nvPr/>
        </p:nvGrpSpPr>
        <p:grpSpPr>
          <a:xfrm>
            <a:off x="4878853" y="3756733"/>
            <a:ext cx="221760" cy="74520"/>
            <a:chOff x="4878853" y="3756733"/>
            <a:chExt cx="221760" cy="7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14:cNvPr>
                <p14:cNvContentPartPr/>
                <p14:nvPr/>
              </p14:nvContentPartPr>
              <p14:xfrm>
                <a:off x="4894333" y="3808573"/>
                <a:ext cx="29160" cy="19440"/>
              </p14:xfrm>
            </p:contentPart>
          </mc:Choice>
          <mc:Fallback xmlns="">
            <p:pic>
              <p:nvPicPr>
                <p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4890013" y="3804332"/>
                  <a:ext cx="3780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14:cNvPr>
                <p14:cNvContentPartPr/>
                <p14:nvPr/>
              </p14:nvContentPartPr>
              <p14:xfrm>
                <a:off x="4967053" y="3761413"/>
                <a:ext cx="49320" cy="67680"/>
              </p14:xfrm>
            </p:contentPart>
          </mc:Choice>
          <mc:Fallback xmlns="">
            <p:pic>
              <p:nvPicPr>
                <p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4962733" y="3757093"/>
                  <a:ext cx="57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14:cNvPr>
                <p14:cNvContentPartPr/>
                <p14:nvPr/>
              </p14:nvContentPartPr>
              <p14:xfrm>
                <a:off x="5044813" y="3756733"/>
                <a:ext cx="55800" cy="74520"/>
              </p14:xfrm>
            </p:contentPart>
          </mc:Choice>
          <mc:Fallback xmlns="">
            <p:pic>
              <p:nvPicPr>
                <p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5040493" y="3752413"/>
                  <a:ext cx="64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14:cNvPr>
                <p14:cNvContentPartPr/>
                <p14:nvPr/>
              </p14:nvContentPartPr>
              <p14:xfrm>
                <a:off x="4878853" y="3800293"/>
                <a:ext cx="44640" cy="23760"/>
              </p14:xfrm>
            </p:contentPart>
          </mc:Choice>
          <mc:Fallback xmlns="">
            <p:pic>
              <p:nvPicPr>
                <p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4874533" y="3796037"/>
                  <a:ext cx="53280" cy="3227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17">
            <p14:nvContentPartPr>
              <p14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14:cNvPr>
              <p14:cNvContentPartPr/>
              <p14:nvPr/>
            </p14:nvContentPartPr>
            <p14:xfrm>
              <a:off x="4902253" y="1336093"/>
              <a:ext cx="21240" cy="29160"/>
            </p14:xfrm>
          </p:contentPart>
        </mc:Choice>
        <mc:Fallback xmlns="">
          <p:pic>
            <p:nvPicPr>
              <p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:cNvPr>
              <p:cNvPicPr/>
              <p:nvPr/>
            </p:nvPicPr>
            <p:blipFill>
              <a:blip r:embed="rId918"/>
              <a:stretch>
                <a:fillRect/>
              </a:stretch>
            </p:blipFill>
            <p:spPr>
              <a:xfrm>
                <a:off x="4897933" y="1331826"/>
                <a:ext cx="29880" cy="37695"/>
              </a:xfrm>
              <a:prstGeom prst="rect">
                <a:avLst/>
              </a:prstGeom>
            </p:spPr>
          </p:pic>
        </mc:Fallback>
      </mc:AlternateContent>
      <p:cxnSp>
        <p:nvCxnSpPr>
          <p:cNvPr id="141" name="Ευθεία γραμμή σύνδεσης 140">
            <a:extLst>
              <a:ext uri="{FF2B5EF4-FFF2-40B4-BE49-F238E27FC236}">
                <a16:creationId xmlns:a16="http://schemas.microsoft.com/office/drawing/2014/main" id="{7B838519-519B-194B-B969-A457C260FEB6}"/>
              </a:ext>
            </a:extLst>
          </p:cNvPr>
          <p:cNvCxnSpPr/>
          <p:nvPr/>
        </p:nvCxnSpPr>
        <p:spPr>
          <a:xfrm flipH="1">
            <a:off x="3508738" y="1337912"/>
            <a:ext cx="134239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919">
            <p14:nvContentPartPr>
              <p14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14:cNvPr>
              <p14:cNvContentPartPr/>
              <p14:nvPr/>
            </p14:nvContentPartPr>
            <p14:xfrm>
              <a:off x="3520213" y="1129453"/>
              <a:ext cx="10800" cy="24840"/>
            </p14:xfrm>
          </p:contentPart>
        </mc:Choice>
        <mc:Fallback xmlns="">
          <p:pic>
            <p:nvPicPr>
              <p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:cNvPr>
              <p:cNvPicPr/>
              <p:nvPr/>
            </p:nvPicPr>
            <p:blipFill>
              <a:blip r:embed="rId920"/>
              <a:stretch>
                <a:fillRect/>
              </a:stretch>
            </p:blipFill>
            <p:spPr>
              <a:xfrm>
                <a:off x="3515893" y="1125133"/>
                <a:ext cx="194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1">
            <p14:nvContentPartPr>
              <p14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14:cNvPr>
              <p14:cNvContentPartPr/>
              <p14:nvPr/>
            </p14:nvContentPartPr>
            <p14:xfrm>
              <a:off x="3533173" y="1331773"/>
              <a:ext cx="12600" cy="19800"/>
            </p14:xfrm>
          </p:contentPart>
        </mc:Choice>
        <mc:Fallback xmlns="">
          <p:pic>
            <p:nvPicPr>
              <p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:cNvPr>
              <p:cNvPicPr/>
              <p:nvPr/>
            </p:nvPicPr>
            <p:blipFill>
              <a:blip r:embed="rId922"/>
              <a:stretch>
                <a:fillRect/>
              </a:stretch>
            </p:blipFill>
            <p:spPr>
              <a:xfrm>
                <a:off x="3528853" y="1327453"/>
                <a:ext cx="21240" cy="2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16" name="Ομάδα 615">
            <a:extLst>
              <a:ext uri="{FF2B5EF4-FFF2-40B4-BE49-F238E27FC236}">
                <a16:creationId xmlns:a16="http://schemas.microsoft.com/office/drawing/2014/main" id="{9AAAF3D0-205F-BD4E-8FAA-36E1F03D4F48}"/>
              </a:ext>
            </a:extLst>
          </p:cNvPr>
          <p:cNvGrpSpPr/>
          <p:nvPr/>
        </p:nvGrpSpPr>
        <p:grpSpPr>
          <a:xfrm>
            <a:off x="3509773" y="1082653"/>
            <a:ext cx="222120" cy="171720"/>
            <a:chOff x="3509773" y="1082653"/>
            <a:chExt cx="222120" cy="17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14:cNvPr>
                <p14:cNvContentPartPr/>
                <p14:nvPr/>
              </p14:nvContentPartPr>
              <p14:xfrm>
                <a:off x="3509773" y="1082653"/>
                <a:ext cx="108000" cy="136080"/>
              </p14:xfrm>
            </p:contentPart>
          </mc:Choice>
          <mc:Fallback xmlns="">
            <p:pic>
              <p:nvPicPr>
                <p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3505453" y="1078333"/>
                  <a:ext cx="116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14:cNvPr>
                <p14:cNvContentPartPr/>
                <p14:nvPr/>
              </p14:nvContentPartPr>
              <p14:xfrm>
                <a:off x="3659533" y="1139533"/>
                <a:ext cx="72360" cy="62280"/>
              </p14:xfrm>
            </p:contentPart>
          </mc:Choice>
          <mc:Fallback xmlns="">
            <p:pic>
              <p:nvPicPr>
                <p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3655213" y="1135213"/>
                  <a:ext cx="810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14:cNvPr>
                <p14:cNvContentPartPr/>
                <p14:nvPr/>
              </p14:nvContentPartPr>
              <p14:xfrm>
                <a:off x="3718213" y="1153573"/>
                <a:ext cx="3240" cy="100800"/>
              </p14:xfrm>
            </p:contentPart>
          </mc:Choice>
          <mc:Fallback xmlns="">
            <p:pic>
              <p:nvPicPr>
                <p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3713893" y="1149253"/>
                  <a:ext cx="11880" cy="109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57" name="Ευθεία γραμμή σύνδεσης 656">
            <a:extLst>
              <a:ext uri="{FF2B5EF4-FFF2-40B4-BE49-F238E27FC236}">
                <a16:creationId xmlns:a16="http://schemas.microsoft.com/office/drawing/2014/main" id="{EB3559FD-C559-7643-94E3-8C23F2029971}"/>
              </a:ext>
            </a:extLst>
          </p:cNvPr>
          <p:cNvCxnSpPr/>
          <p:nvPr/>
        </p:nvCxnSpPr>
        <p:spPr>
          <a:xfrm>
            <a:off x="3508738" y="1357162"/>
            <a:ext cx="0" cy="459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" name="TextBox 655">
            <a:extLst>
              <a:ext uri="{FF2B5EF4-FFF2-40B4-BE49-F238E27FC236}">
                <a16:creationId xmlns:a16="http://schemas.microsoft.com/office/drawing/2014/main" id="{55452FC6-CC1F-FA40-846F-EB864D5F9167}"/>
              </a:ext>
            </a:extLst>
          </p:cNvPr>
          <p:cNvSpPr txBox="1"/>
          <p:nvPr/>
        </p:nvSpPr>
        <p:spPr>
          <a:xfrm>
            <a:off x="10935452" y="27211"/>
            <a:ext cx="11240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ΝΝ1 =1</a:t>
            </a:r>
          </a:p>
          <a:p>
            <a:r>
              <a:rPr lang="el-GR" dirty="0"/>
              <a:t>Ν2Ν3=8</a:t>
            </a:r>
          </a:p>
          <a:p>
            <a:r>
              <a:rPr lang="el-GR" dirty="0"/>
              <a:t>Ν3Ν4=4,5</a:t>
            </a:r>
          </a:p>
        </p:txBody>
      </p:sp>
      <p:cxnSp>
        <p:nvCxnSpPr>
          <p:cNvPr id="455" name="Ευθεία γραμμή σύνδεσης 454">
            <a:extLst>
              <a:ext uri="{FF2B5EF4-FFF2-40B4-BE49-F238E27FC236}">
                <a16:creationId xmlns:a16="http://schemas.microsoft.com/office/drawing/2014/main" id="{9295DB15-3E0F-F44D-A886-E811FC86FC4D}"/>
              </a:ext>
            </a:extLst>
          </p:cNvPr>
          <p:cNvCxnSpPr>
            <a:endCxn id="4" idx="2"/>
          </p:cNvCxnSpPr>
          <p:nvPr/>
        </p:nvCxnSpPr>
        <p:spPr>
          <a:xfrm>
            <a:off x="4927600" y="1341120"/>
            <a:ext cx="867719" cy="8583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Ευθεία γραμμή σύνδεσης 458">
            <a:extLst>
              <a:ext uri="{FF2B5EF4-FFF2-40B4-BE49-F238E27FC236}">
                <a16:creationId xmlns:a16="http://schemas.microsoft.com/office/drawing/2014/main" id="{A7563C6B-617B-904A-806C-EF5BA9CC55AC}"/>
              </a:ext>
            </a:extLst>
          </p:cNvPr>
          <p:cNvCxnSpPr/>
          <p:nvPr/>
        </p:nvCxnSpPr>
        <p:spPr>
          <a:xfrm>
            <a:off x="5242560" y="1676400"/>
            <a:ext cx="0" cy="15776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" name="Ομάδα 471">
            <a:extLst>
              <a:ext uri="{FF2B5EF4-FFF2-40B4-BE49-F238E27FC236}">
                <a16:creationId xmlns:a16="http://schemas.microsoft.com/office/drawing/2014/main" id="{7CFBE8A1-BA44-0B49-9811-34ADD4383E8F}"/>
              </a:ext>
            </a:extLst>
          </p:cNvPr>
          <p:cNvGrpSpPr/>
          <p:nvPr/>
        </p:nvGrpSpPr>
        <p:grpSpPr>
          <a:xfrm>
            <a:off x="3499480" y="1343600"/>
            <a:ext cx="1403640" cy="496440"/>
            <a:chOff x="3499480" y="1343600"/>
            <a:chExt cx="140364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14:cNvPr>
                <p14:cNvContentPartPr/>
                <p14:nvPr/>
              </p14:nvContentPartPr>
              <p14:xfrm>
                <a:off x="3499840" y="1343600"/>
                <a:ext cx="1403280" cy="2700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3495520" y="1339280"/>
                  <a:ext cx="14119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14:cNvPr>
                <p14:cNvContentPartPr/>
                <p14:nvPr/>
              </p14:nvContentPartPr>
              <p14:xfrm>
                <a:off x="3499480" y="1372760"/>
                <a:ext cx="16560" cy="46728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3495160" y="1368440"/>
                  <a:ext cx="25200" cy="47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33">
            <p14:nvContentPartPr>
              <p14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14:cNvPr>
              <p14:cNvContentPartPr/>
              <p14:nvPr/>
            </p14:nvContentPartPr>
            <p14:xfrm>
              <a:off x="4930120" y="1359800"/>
              <a:ext cx="325440" cy="298800"/>
            </p14:xfrm>
          </p:contentPart>
        </mc:Choice>
        <mc:Fallback xmlns="">
          <p:pic>
            <p:nvPicPr>
              <p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:cNvPr>
              <p:cNvPicPr/>
              <p:nvPr/>
            </p:nvPicPr>
            <p:blipFill>
              <a:blip r:embed="rId934"/>
              <a:stretch>
                <a:fillRect/>
              </a:stretch>
            </p:blipFill>
            <p:spPr>
              <a:xfrm>
                <a:off x="4925800" y="1355480"/>
                <a:ext cx="334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5">
            <p14:nvContentPartPr>
              <p14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14:cNvPr>
              <p14:cNvContentPartPr/>
              <p14:nvPr/>
            </p14:nvContentPartPr>
            <p14:xfrm>
              <a:off x="5226400" y="1667240"/>
              <a:ext cx="61200" cy="1507320"/>
            </p14:xfrm>
          </p:contentPart>
        </mc:Choice>
        <mc:Fallback xmlns="">
          <p:pic>
            <p:nvPicPr>
              <p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:cNvPr>
              <p:cNvPicPr/>
              <p:nvPr/>
            </p:nvPicPr>
            <p:blipFill>
              <a:blip r:embed="rId936"/>
              <a:stretch>
                <a:fillRect/>
              </a:stretch>
            </p:blipFill>
            <p:spPr>
              <a:xfrm>
                <a:off x="5222080" y="1662920"/>
                <a:ext cx="6984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7">
            <p14:nvContentPartPr>
              <p14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14:cNvPr>
              <p14:cNvContentPartPr/>
              <p14:nvPr/>
            </p14:nvContentPartPr>
            <p14:xfrm>
              <a:off x="4867120" y="1375280"/>
              <a:ext cx="75960" cy="2443320"/>
            </p14:xfrm>
          </p:contentPart>
        </mc:Choice>
        <mc:Fallback xmlns="">
          <p:pic>
            <p:nvPicPr>
              <p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:cNvPr>
              <p:cNvPicPr/>
              <p:nvPr/>
            </p:nvPicPr>
            <p:blipFill>
              <a:blip r:embed="rId938"/>
              <a:stretch>
                <a:fillRect/>
              </a:stretch>
            </p:blipFill>
            <p:spPr>
              <a:xfrm>
                <a:off x="4862800" y="1370960"/>
                <a:ext cx="84600" cy="24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9">
            <p14:nvContentPartPr>
              <p14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14:cNvPr>
              <p14:cNvContentPartPr/>
              <p14:nvPr/>
            </p14:nvContentPartPr>
            <p14:xfrm>
              <a:off x="4875040" y="3170240"/>
              <a:ext cx="390960" cy="655560"/>
            </p14:xfrm>
          </p:contentPart>
        </mc:Choice>
        <mc:Fallback xmlns="">
          <p:pic>
            <p:nvPicPr>
              <p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:cNvPr>
              <p:cNvPicPr/>
              <p:nvPr/>
            </p:nvPicPr>
            <p:blipFill>
              <a:blip r:embed="rId940"/>
              <a:stretch>
                <a:fillRect/>
              </a:stretch>
            </p:blipFill>
            <p:spPr>
              <a:xfrm>
                <a:off x="4870720" y="3165920"/>
                <a:ext cx="399600" cy="66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817162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5" name="Ευθεία γραμμή σύνδεσης 54">
            <a:extLst>
              <a:ext uri="{FF2B5EF4-FFF2-40B4-BE49-F238E27FC236}">
                <a16:creationId xmlns:a16="http://schemas.microsoft.com/office/drawing/2014/main" id="{CC9F1031-51C1-284D-81A5-D2ABE8F06BCA}"/>
              </a:ext>
            </a:extLst>
          </p:cNvPr>
          <p:cNvCxnSpPr/>
          <p:nvPr/>
        </p:nvCxnSpPr>
        <p:spPr>
          <a:xfrm>
            <a:off x="3508738" y="2897312"/>
            <a:ext cx="683118" cy="0"/>
          </a:xfrm>
          <a:prstGeom prst="line">
            <a:avLst/>
          </a:prstGeom>
          <a:ln w="9525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E275A39C-8CDD-F047-9401-36B7A71401ED}"/>
              </a:ext>
            </a:extLst>
          </p:cNvPr>
          <p:cNvCxnSpPr>
            <a:endCxn id="4" idx="2"/>
          </p:cNvCxnSpPr>
          <p:nvPr/>
        </p:nvCxnSpPr>
        <p:spPr>
          <a:xfrm flipV="1">
            <a:off x="2050165" y="2199503"/>
            <a:ext cx="3745154" cy="523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2" name="Ευθεία γραμμή σύνδεσης 221">
            <a:extLst>
              <a:ext uri="{FF2B5EF4-FFF2-40B4-BE49-F238E27FC236}">
                <a16:creationId xmlns:a16="http://schemas.microsoft.com/office/drawing/2014/main" id="{533A54A6-CF87-8240-B26B-13C9D4875A3E}"/>
              </a:ext>
            </a:extLst>
          </p:cNvPr>
          <p:cNvCxnSpPr>
            <a:cxnSpLocks/>
          </p:cNvCxnSpPr>
          <p:nvPr/>
        </p:nvCxnSpPr>
        <p:spPr>
          <a:xfrm flipV="1">
            <a:off x="2018394" y="2225667"/>
            <a:ext cx="3913908" cy="32831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234" name="Ευθεία γραμμή σύνδεσης 233">
            <a:extLst>
              <a:ext uri="{FF2B5EF4-FFF2-40B4-BE49-F238E27FC236}">
                <a16:creationId xmlns:a16="http://schemas.microsoft.com/office/drawing/2014/main" id="{612E648F-F307-FA4A-BC80-143971F81D69}"/>
              </a:ext>
            </a:extLst>
          </p:cNvPr>
          <p:cNvCxnSpPr>
            <a:endCxn id="4" idx="4"/>
          </p:cNvCxnSpPr>
          <p:nvPr/>
        </p:nvCxnSpPr>
        <p:spPr>
          <a:xfrm>
            <a:off x="3686315" y="1796527"/>
            <a:ext cx="2207858" cy="5018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Ευθεία γραμμή σύνδεσης 351">
            <a:extLst>
              <a:ext uri="{FF2B5EF4-FFF2-40B4-BE49-F238E27FC236}">
                <a16:creationId xmlns:a16="http://schemas.microsoft.com/office/drawing/2014/main" id="{3BE53649-9B4E-E644-934D-E81D175D3534}"/>
              </a:ext>
            </a:extLst>
          </p:cNvPr>
          <p:cNvCxnSpPr/>
          <p:nvPr/>
        </p:nvCxnSpPr>
        <p:spPr>
          <a:xfrm>
            <a:off x="4191298" y="2895889"/>
            <a:ext cx="4560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58" name="Ευθεία γραμμή σύνδεσης 357">
            <a:extLst>
              <a:ext uri="{FF2B5EF4-FFF2-40B4-BE49-F238E27FC236}">
                <a16:creationId xmlns:a16="http://schemas.microsoft.com/office/drawing/2014/main" id="{1671519D-3E76-DC4B-93C3-D29BFB955B8D}"/>
              </a:ext>
            </a:extLst>
          </p:cNvPr>
          <p:cNvCxnSpPr>
            <a:stCxn id="4" idx="2"/>
          </p:cNvCxnSpPr>
          <p:nvPr/>
        </p:nvCxnSpPr>
        <p:spPr>
          <a:xfrm flipH="1" flipV="1">
            <a:off x="3887555" y="2075379"/>
            <a:ext cx="1907764" cy="124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Ευθεία γραμμή σύνδεσης 198">
            <a:extLst>
              <a:ext uri="{FF2B5EF4-FFF2-40B4-BE49-F238E27FC236}">
                <a16:creationId xmlns:a16="http://schemas.microsoft.com/office/drawing/2014/main" id="{935599D7-98AA-6444-993B-96091CA9470D}"/>
              </a:ext>
            </a:extLst>
          </p:cNvPr>
          <p:cNvCxnSpPr>
            <a:endCxn id="4" idx="5"/>
          </p:cNvCxnSpPr>
          <p:nvPr/>
        </p:nvCxnSpPr>
        <p:spPr>
          <a:xfrm flipH="1" flipV="1">
            <a:off x="5964073" y="2269403"/>
            <a:ext cx="4137063" cy="439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Ευθεία γραμμή σύνδεσης 455">
            <a:extLst>
              <a:ext uri="{FF2B5EF4-FFF2-40B4-BE49-F238E27FC236}">
                <a16:creationId xmlns:a16="http://schemas.microsoft.com/office/drawing/2014/main" id="{10611CD0-3936-2D4A-ADA7-7D4F21A7EDA9}"/>
              </a:ext>
            </a:extLst>
          </p:cNvPr>
          <p:cNvCxnSpPr>
            <a:stCxn id="4" idx="2"/>
          </p:cNvCxnSpPr>
          <p:nvPr/>
        </p:nvCxnSpPr>
        <p:spPr>
          <a:xfrm>
            <a:off x="5795319" y="2199503"/>
            <a:ext cx="1658777" cy="98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Ευθεία γραμμή σύνδεσης 481">
            <a:extLst>
              <a:ext uri="{FF2B5EF4-FFF2-40B4-BE49-F238E27FC236}">
                <a16:creationId xmlns:a16="http://schemas.microsoft.com/office/drawing/2014/main" id="{6AE2755E-1B97-8540-B7A1-7F4BF034D959}"/>
              </a:ext>
            </a:extLst>
          </p:cNvPr>
          <p:cNvCxnSpPr>
            <a:stCxn id="4" idx="7"/>
          </p:cNvCxnSpPr>
          <p:nvPr/>
        </p:nvCxnSpPr>
        <p:spPr>
          <a:xfrm>
            <a:off x="5964073" y="2129603"/>
            <a:ext cx="2983157" cy="139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6785439" y="2301548"/>
                <a:ext cx="39600" cy="28286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71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6742959" y="2025700"/>
                  <a:ext cx="120960" cy="145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6814238" y="2237779"/>
                  <a:ext cx="1141203" cy="6402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7417217" y="2317311"/>
                  <a:ext cx="78525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73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73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14:cNvPr>
              <p14:cNvContentPartPr/>
              <p14:nvPr/>
            </p14:nvContentPartPr>
            <p14:xfrm>
              <a:off x="6817839" y="2297871"/>
              <a:ext cx="25560" cy="32760"/>
            </p14:xfrm>
          </p:contentPart>
        </mc:Choice>
        <mc:Fallback xmlns=""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:cNvPr>
              <p:cNvPicPr/>
              <p:nvPr/>
            </p:nvPicPr>
            <p:blipFill>
              <a:blip r:embed="rId734"/>
              <a:stretch>
                <a:fillRect/>
              </a:stretch>
            </p:blipFill>
            <p:spPr>
              <a:xfrm>
                <a:off x="6813519" y="2293551"/>
                <a:ext cx="34200" cy="41400"/>
              </a:xfrm>
              <a:prstGeom prst="rect">
                <a:avLst/>
              </a:prstGeom>
            </p:spPr>
          </p:pic>
        </mc:Fallback>
      </mc:AlternateContent>
      <p:cxnSp>
        <p:nvCxnSpPr>
          <p:cNvPr id="503" name="Ευθεία γραμμή σύνδεσης 502">
            <a:extLst>
              <a:ext uri="{FF2B5EF4-FFF2-40B4-BE49-F238E27FC236}">
                <a16:creationId xmlns:a16="http://schemas.microsoft.com/office/drawing/2014/main" id="{11729A7C-CE49-2043-9220-5A3EA6CD8B91}"/>
              </a:ext>
            </a:extLst>
          </p:cNvPr>
          <p:cNvCxnSpPr>
            <a:cxnSpLocks/>
          </p:cNvCxnSpPr>
          <p:nvPr/>
        </p:nvCxnSpPr>
        <p:spPr>
          <a:xfrm>
            <a:off x="6967959" y="3283497"/>
            <a:ext cx="0" cy="596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Ευθεία γραμμή σύνδεσης 594">
            <a:extLst>
              <a:ext uri="{FF2B5EF4-FFF2-40B4-BE49-F238E27FC236}">
                <a16:creationId xmlns:a16="http://schemas.microsoft.com/office/drawing/2014/main" id="{DEBB246B-162B-FD4A-9C89-2C8606C0976C}"/>
              </a:ext>
            </a:extLst>
          </p:cNvPr>
          <p:cNvCxnSpPr/>
          <p:nvPr/>
        </p:nvCxnSpPr>
        <p:spPr>
          <a:xfrm>
            <a:off x="7303625" y="3674817"/>
            <a:ext cx="0" cy="734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Ευθεία γραμμή σύνδεσης 601">
            <a:extLst>
              <a:ext uri="{FF2B5EF4-FFF2-40B4-BE49-F238E27FC236}">
                <a16:creationId xmlns:a16="http://schemas.microsoft.com/office/drawing/2014/main" id="{4A47148F-2E06-4F40-A6C3-81BEA65687AF}"/>
              </a:ext>
            </a:extLst>
          </p:cNvPr>
          <p:cNvCxnSpPr>
            <a:cxnSpLocks/>
          </p:cNvCxnSpPr>
          <p:nvPr/>
        </p:nvCxnSpPr>
        <p:spPr>
          <a:xfrm>
            <a:off x="7106856" y="3435734"/>
            <a:ext cx="0" cy="7672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2" name="Ομάδα 611">
            <a:extLst>
              <a:ext uri="{FF2B5EF4-FFF2-40B4-BE49-F238E27FC236}">
                <a16:creationId xmlns:a16="http://schemas.microsoft.com/office/drawing/2014/main" id="{97C7D01A-D6C4-E446-B51A-1B80B475579A}"/>
              </a:ext>
            </a:extLst>
          </p:cNvPr>
          <p:cNvGrpSpPr/>
          <p:nvPr/>
        </p:nvGrpSpPr>
        <p:grpSpPr>
          <a:xfrm>
            <a:off x="6953559" y="3307311"/>
            <a:ext cx="358200" cy="1199880"/>
            <a:chOff x="6953559" y="3307311"/>
            <a:chExt cx="358200" cy="11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14:cNvPr>
                <p14:cNvContentPartPr/>
                <p14:nvPr/>
              </p14:nvContentPartPr>
              <p14:xfrm>
                <a:off x="6962199" y="3332151"/>
                <a:ext cx="20160" cy="589320"/>
              </p14:xfrm>
            </p:contentPart>
          </mc:Choice>
          <mc:Fallback xmlns="">
            <p:pic>
              <p:nvPicPr>
                <p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6957879" y="3327834"/>
                  <a:ext cx="28800" cy="597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14:cNvPr>
                <p14:cNvContentPartPr/>
                <p14:nvPr/>
              </p14:nvContentPartPr>
              <p14:xfrm>
                <a:off x="7105839" y="3468231"/>
                <a:ext cx="28440" cy="690120"/>
              </p14:xfrm>
            </p:contentPart>
          </mc:Choice>
          <mc:Fallback xmlns="">
            <p:pic>
              <p:nvPicPr>
                <p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101519" y="3463911"/>
                  <a:ext cx="3708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14:cNvPr>
                <p14:cNvContentPartPr/>
                <p14:nvPr/>
              </p14:nvContentPartPr>
              <p14:xfrm>
                <a:off x="7282239" y="3661551"/>
                <a:ext cx="29520" cy="845640"/>
              </p14:xfrm>
            </p:contentPart>
          </mc:Choice>
          <mc:Fallback xmlns="">
            <p:pic>
              <p:nvPicPr>
                <p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277919" y="3657229"/>
                  <a:ext cx="38160" cy="8542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14:cNvPr>
                <p14:cNvContentPartPr/>
                <p14:nvPr/>
              </p14:nvContentPartPr>
              <p14:xfrm>
                <a:off x="6953559" y="3307311"/>
                <a:ext cx="352080" cy="338040"/>
              </p14:xfrm>
            </p:contentPart>
          </mc:Choice>
          <mc:Fallback xmlns="">
            <p:pic>
              <p:nvPicPr>
                <p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6949235" y="3302996"/>
                  <a:ext cx="360729" cy="34667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99" name="Ευθεία γραμμή σύνδεσης 598">
            <a:extLst>
              <a:ext uri="{FF2B5EF4-FFF2-40B4-BE49-F238E27FC236}">
                <a16:creationId xmlns:a16="http://schemas.microsoft.com/office/drawing/2014/main" id="{5359105F-1EAE-D64F-8B47-5DF166DDFAA8}"/>
              </a:ext>
            </a:extLst>
          </p:cNvPr>
          <p:cNvCxnSpPr/>
          <p:nvPr/>
        </p:nvCxnSpPr>
        <p:spPr>
          <a:xfrm>
            <a:off x="7650866" y="2541579"/>
            <a:ext cx="0" cy="293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Ευθεία γραμμή σύνδεσης 603">
            <a:extLst>
              <a:ext uri="{FF2B5EF4-FFF2-40B4-BE49-F238E27FC236}">
                <a16:creationId xmlns:a16="http://schemas.microsoft.com/office/drawing/2014/main" id="{08F6DBFF-F190-9741-A123-C35D1377CDB9}"/>
              </a:ext>
            </a:extLst>
          </p:cNvPr>
          <p:cNvCxnSpPr>
            <a:cxnSpLocks/>
          </p:cNvCxnSpPr>
          <p:nvPr/>
        </p:nvCxnSpPr>
        <p:spPr>
          <a:xfrm>
            <a:off x="7674015" y="2541579"/>
            <a:ext cx="236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3" name="Ομάδα 622">
            <a:extLst>
              <a:ext uri="{FF2B5EF4-FFF2-40B4-BE49-F238E27FC236}">
                <a16:creationId xmlns:a16="http://schemas.microsoft.com/office/drawing/2014/main" id="{5007E8A9-1E3C-6349-A42F-17A969BA1E4F}"/>
              </a:ext>
            </a:extLst>
          </p:cNvPr>
          <p:cNvGrpSpPr/>
          <p:nvPr/>
        </p:nvGrpSpPr>
        <p:grpSpPr>
          <a:xfrm>
            <a:off x="7658439" y="2554551"/>
            <a:ext cx="280800" cy="711360"/>
            <a:chOff x="7658439" y="2554551"/>
            <a:chExt cx="280800" cy="71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14:cNvPr>
                <p14:cNvContentPartPr/>
                <p14:nvPr/>
              </p14:nvContentPartPr>
              <p14:xfrm>
                <a:off x="7658439" y="2564631"/>
                <a:ext cx="29160" cy="304920"/>
              </p14:xfrm>
            </p:contentPart>
          </mc:Choice>
          <mc:Fallback xmlns="">
            <p:pic>
              <p:nvPicPr>
                <p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654172" y="2560316"/>
                  <a:ext cx="37695" cy="313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14:cNvPr>
                <p14:cNvContentPartPr/>
                <p14:nvPr/>
              </p14:nvContentPartPr>
              <p14:xfrm>
                <a:off x="7679319" y="2554551"/>
                <a:ext cx="255240" cy="19440"/>
              </p14:xfrm>
            </p:contentPart>
          </mc:Choice>
          <mc:Fallback xmlns="">
            <p:pic>
              <p:nvPicPr>
                <p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674999" y="2550231"/>
                  <a:ext cx="263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14:cNvPr>
                <p14:cNvContentPartPr/>
                <p14:nvPr/>
              </p14:nvContentPartPr>
              <p14:xfrm>
                <a:off x="7672119" y="2819151"/>
                <a:ext cx="239760" cy="21960"/>
              </p14:xfrm>
            </p:contentPart>
          </mc:Choice>
          <mc:Fallback xmlns="">
            <p:pic>
              <p:nvPicPr>
                <p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7667799" y="2814759"/>
                  <a:ext cx="248400" cy="30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14:cNvPr>
                <p14:cNvContentPartPr/>
                <p14:nvPr/>
              </p14:nvContentPartPr>
              <p14:xfrm>
                <a:off x="7922319" y="2585871"/>
                <a:ext cx="16560" cy="293040"/>
              </p14:xfrm>
            </p:contentPart>
          </mc:Choice>
          <mc:Fallback xmlns="">
            <p:pic>
              <p:nvPicPr>
                <p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7917999" y="2581551"/>
                  <a:ext cx="252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14:cNvPr>
                <p14:cNvContentPartPr/>
                <p14:nvPr/>
              </p14:nvContentPartPr>
              <p14:xfrm>
                <a:off x="7673199" y="2974671"/>
                <a:ext cx="260280" cy="10800"/>
              </p14:xfrm>
            </p:contentPart>
          </mc:Choice>
          <mc:Fallback xmlns="">
            <p:pic>
              <p:nvPicPr>
                <p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668879" y="2970351"/>
                  <a:ext cx="268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14:cNvPr>
                <p14:cNvContentPartPr/>
                <p14:nvPr/>
              </p14:nvContentPartPr>
              <p14:xfrm>
                <a:off x="7661319" y="2973591"/>
                <a:ext cx="11880" cy="262800"/>
              </p14:xfrm>
            </p:contentPart>
          </mc:Choice>
          <mc:Fallback xmlns="">
            <p:pic>
              <p:nvPicPr>
                <p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7657126" y="2969265"/>
                  <a:ext cx="20266" cy="271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14:cNvPr>
                <p14:cNvContentPartPr/>
                <p14:nvPr/>
              </p14:nvContentPartPr>
              <p14:xfrm>
                <a:off x="7916919" y="3010671"/>
                <a:ext cx="14400" cy="247320"/>
              </p14:xfrm>
            </p:contentPart>
          </mc:Choice>
          <mc:Fallback xmlns="">
            <p:pic>
              <p:nvPicPr>
                <p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7912599" y="3006351"/>
                  <a:ext cx="230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14:cNvPr>
                <p14:cNvContentPartPr/>
                <p14:nvPr/>
              </p14:nvContentPartPr>
              <p14:xfrm>
                <a:off x="7681839" y="3255831"/>
                <a:ext cx="257400" cy="10080"/>
              </p14:xfrm>
            </p:contentPart>
          </mc:Choice>
          <mc:Fallback xmlns="">
            <p:pic>
              <p:nvPicPr>
                <p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7677519" y="3251511"/>
                  <a:ext cx="26604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Ομάδα 625">
            <a:extLst>
              <a:ext uri="{FF2B5EF4-FFF2-40B4-BE49-F238E27FC236}">
                <a16:creationId xmlns:a16="http://schemas.microsoft.com/office/drawing/2014/main" id="{FF508047-C005-A048-81EA-8452CD4EE70D}"/>
              </a:ext>
            </a:extLst>
          </p:cNvPr>
          <p:cNvGrpSpPr/>
          <p:nvPr/>
        </p:nvGrpSpPr>
        <p:grpSpPr>
          <a:xfrm>
            <a:off x="7681479" y="3382551"/>
            <a:ext cx="297720" cy="340200"/>
            <a:chOff x="7681479" y="3382551"/>
            <a:chExt cx="297720" cy="34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14:cNvPr>
                <p14:cNvContentPartPr/>
                <p14:nvPr/>
              </p14:nvContentPartPr>
              <p14:xfrm>
                <a:off x="7690479" y="3382551"/>
                <a:ext cx="288720" cy="7920"/>
              </p14:xfrm>
            </p:contentPart>
          </mc:Choice>
          <mc:Fallback xmlns="">
            <p:pic>
              <p:nvPicPr>
                <p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7686159" y="3378231"/>
                  <a:ext cx="297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14:cNvPr>
                <p14:cNvContentPartPr/>
                <p14:nvPr/>
              </p14:nvContentPartPr>
              <p14:xfrm>
                <a:off x="7681479" y="3388671"/>
                <a:ext cx="70200" cy="334080"/>
              </p14:xfrm>
            </p:contentPart>
          </mc:Choice>
          <mc:Fallback xmlns="">
            <p:pic>
              <p:nvPicPr>
                <p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7677159" y="3384351"/>
                  <a:ext cx="78840" cy="34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3">
            <p14:nvContentPartPr>
              <p14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14:cNvPr>
              <p14:cNvContentPartPr/>
              <p14:nvPr/>
            </p14:nvContentPartPr>
            <p14:xfrm>
              <a:off x="7959039" y="3376791"/>
              <a:ext cx="8280" cy="51120"/>
            </p14:xfrm>
          </p:contentPart>
        </mc:Choice>
        <mc:Fallback xmlns="">
          <p:pic>
            <p:nvPicPr>
              <p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:cNvPr>
              <p:cNvPicPr/>
              <p:nvPr/>
            </p:nvPicPr>
            <p:blipFill>
              <a:blip r:embed="rId764"/>
              <a:stretch>
                <a:fillRect/>
              </a:stretch>
            </p:blipFill>
            <p:spPr>
              <a:xfrm>
                <a:off x="7954719" y="3372471"/>
                <a:ext cx="169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14:cNvPr>
              <p14:cNvContentPartPr/>
              <p14:nvPr/>
            </p14:nvContentPartPr>
            <p14:xfrm>
              <a:off x="4621453" y="3815413"/>
              <a:ext cx="34920" cy="33120"/>
            </p14:xfrm>
          </p:contentPart>
        </mc:Choice>
        <mc:Fallback xmlns="">
          <p:pic>
            <p:nvPicPr>
              <p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4617177" y="3811139"/>
                <a:ext cx="43472" cy="4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14:cNvPr>
              <p14:cNvContentPartPr/>
              <p14:nvPr/>
            </p14:nvContentPartPr>
            <p14:xfrm>
              <a:off x="4508413" y="4186573"/>
              <a:ext cx="67680" cy="81000"/>
            </p14:xfrm>
          </p:contentPart>
        </mc:Choice>
        <mc:Fallback xmlns="">
          <p:pic>
            <p:nvPicPr>
              <p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4504093" y="4182253"/>
                <a:ext cx="76320" cy="8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Ομάδα 197">
            <a:extLst>
              <a:ext uri="{FF2B5EF4-FFF2-40B4-BE49-F238E27FC236}">
                <a16:creationId xmlns:a16="http://schemas.microsoft.com/office/drawing/2014/main" id="{AFCAE6A7-BDDF-BD4B-B9DC-94C2C9C64A92}"/>
              </a:ext>
            </a:extLst>
          </p:cNvPr>
          <p:cNvGrpSpPr/>
          <p:nvPr/>
        </p:nvGrpSpPr>
        <p:grpSpPr>
          <a:xfrm>
            <a:off x="4456933" y="3799213"/>
            <a:ext cx="446400" cy="101160"/>
            <a:chOff x="4456933" y="3799213"/>
            <a:chExt cx="44640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14:cNvPr>
                <p14:cNvContentPartPr/>
                <p14:nvPr/>
              </p14:nvContentPartPr>
              <p14:xfrm>
                <a:off x="4456933" y="3799213"/>
                <a:ext cx="83520" cy="99000"/>
              </p14:xfrm>
            </p:contentPart>
          </mc:Choice>
          <mc:Fallback xmlns="">
            <p:pic>
              <p:nvPicPr>
                <p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452613" y="3794893"/>
                  <a:ext cx="92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14:cNvPr>
                <p14:cNvContentPartPr/>
                <p14:nvPr/>
              </p14:nvContentPartPr>
              <p14:xfrm>
                <a:off x="4567093" y="3846733"/>
                <a:ext cx="5040" cy="53640"/>
              </p14:xfrm>
            </p:contentPart>
          </mc:Choice>
          <mc:Fallback xmlns="">
            <p:pic>
              <p:nvPicPr>
                <p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562773" y="3842413"/>
                  <a:ext cx="136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14:cNvPr>
                <p14:cNvContentPartPr/>
                <p14:nvPr/>
              </p14:nvContentPartPr>
              <p14:xfrm>
                <a:off x="4578253" y="3806773"/>
                <a:ext cx="325080" cy="15480"/>
              </p14:xfrm>
            </p:contentPart>
          </mc:Choice>
          <mc:Fallback xmlns="">
            <p:pic>
              <p:nvPicPr>
                <p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4573933" y="3802453"/>
                  <a:ext cx="333720" cy="24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E4296499-4593-1B42-BA6E-2922309D7ED0}"/>
              </a:ext>
            </a:extLst>
          </p:cNvPr>
          <p:cNvCxnSpPr/>
          <p:nvPr/>
        </p:nvCxnSpPr>
        <p:spPr>
          <a:xfrm flipV="1">
            <a:off x="4908884" y="1318661"/>
            <a:ext cx="0" cy="24736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Ομάδα 294">
            <a:extLst>
              <a:ext uri="{FF2B5EF4-FFF2-40B4-BE49-F238E27FC236}">
                <a16:creationId xmlns:a16="http://schemas.microsoft.com/office/drawing/2014/main" id="{98E17353-9520-E842-8D20-DA3B0C438A98}"/>
              </a:ext>
            </a:extLst>
          </p:cNvPr>
          <p:cNvGrpSpPr/>
          <p:nvPr/>
        </p:nvGrpSpPr>
        <p:grpSpPr>
          <a:xfrm>
            <a:off x="4988653" y="1197493"/>
            <a:ext cx="189360" cy="146880"/>
            <a:chOff x="4988653" y="1197493"/>
            <a:chExt cx="1893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14:cNvPr>
                <p14:cNvContentPartPr/>
                <p14:nvPr/>
              </p14:nvContentPartPr>
              <p14:xfrm>
                <a:off x="4988653" y="1197493"/>
                <a:ext cx="106560" cy="14688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4984348" y="1193173"/>
                  <a:ext cx="115171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14:cNvPr>
                <p14:cNvContentPartPr/>
                <p14:nvPr/>
              </p14:nvContentPartPr>
              <p14:xfrm>
                <a:off x="5123293" y="1252573"/>
                <a:ext cx="54720" cy="80280"/>
              </p14:xfrm>
            </p:contentPart>
          </mc:Choice>
          <mc:Fallback xmlns="">
            <p:pic>
              <p:nvPicPr>
                <p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118973" y="1248253"/>
                  <a:ext cx="63360" cy="8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14:cNvPr>
              <p14:cNvContentPartPr/>
              <p14:nvPr/>
            </p14:nvContentPartPr>
            <p14:xfrm>
              <a:off x="4912693" y="1337533"/>
              <a:ext cx="17280" cy="14760"/>
            </p14:xfrm>
          </p:contentPart>
        </mc:Choice>
        <mc:Fallback xmlns="">
          <p:pic>
            <p:nvPicPr>
              <p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4908281" y="1333213"/>
                <a:ext cx="26104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1">
            <p14:nvContentPartPr>
              <p14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14:cNvPr>
              <p14:cNvContentPartPr/>
              <p14:nvPr/>
            </p14:nvContentPartPr>
            <p14:xfrm>
              <a:off x="4900453" y="1345813"/>
              <a:ext cx="42840" cy="21960"/>
            </p14:xfrm>
          </p:contentPart>
        </mc:Choice>
        <mc:Fallback xmlns="">
          <p:pic>
            <p:nvPicPr>
              <p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:cNvPr>
              <p:cNvPicPr/>
              <p:nvPr/>
            </p:nvPicPr>
            <p:blipFill>
              <a:blip r:embed="rId782"/>
              <a:stretch>
                <a:fillRect/>
              </a:stretch>
            </p:blipFill>
            <p:spPr>
              <a:xfrm>
                <a:off x="4896169" y="1341493"/>
                <a:ext cx="51408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3">
            <p14:nvContentPartPr>
              <p14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14:cNvPr>
              <p14:cNvContentPartPr/>
              <p14:nvPr/>
            </p14:nvContentPartPr>
            <p14:xfrm>
              <a:off x="4621453" y="4227253"/>
              <a:ext cx="47880" cy="36360"/>
            </p14:xfrm>
          </p:contentPart>
        </mc:Choice>
        <mc:Fallback xmlns="">
          <p:pic>
            <p:nvPicPr>
              <p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:cNvPr>
              <p:cNvPicPr/>
              <p:nvPr/>
            </p:nvPicPr>
            <p:blipFill>
              <a:blip r:embed="rId784"/>
              <a:stretch>
                <a:fillRect/>
              </a:stretch>
            </p:blipFill>
            <p:spPr>
              <a:xfrm>
                <a:off x="4617133" y="4222933"/>
                <a:ext cx="5652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42" name="Ομάδα 641">
            <a:extLst>
              <a:ext uri="{FF2B5EF4-FFF2-40B4-BE49-F238E27FC236}">
                <a16:creationId xmlns:a16="http://schemas.microsoft.com/office/drawing/2014/main" id="{841F34F5-7857-F046-AA7E-13AAF88319D6}"/>
              </a:ext>
            </a:extLst>
          </p:cNvPr>
          <p:cNvGrpSpPr/>
          <p:nvPr/>
        </p:nvGrpSpPr>
        <p:grpSpPr>
          <a:xfrm>
            <a:off x="4878853" y="3756733"/>
            <a:ext cx="221760" cy="74520"/>
            <a:chOff x="4878853" y="3756733"/>
            <a:chExt cx="221760" cy="7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14:cNvPr>
                <p14:cNvContentPartPr/>
                <p14:nvPr/>
              </p14:nvContentPartPr>
              <p14:xfrm>
                <a:off x="4894333" y="3808573"/>
                <a:ext cx="29160" cy="19440"/>
              </p14:xfrm>
            </p:contentPart>
          </mc:Choice>
          <mc:Fallback xmlns="">
            <p:pic>
              <p:nvPicPr>
                <p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4890013" y="3804332"/>
                  <a:ext cx="3780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14:cNvPr>
                <p14:cNvContentPartPr/>
                <p14:nvPr/>
              </p14:nvContentPartPr>
              <p14:xfrm>
                <a:off x="4967053" y="3761413"/>
                <a:ext cx="49320" cy="67680"/>
              </p14:xfrm>
            </p:contentPart>
          </mc:Choice>
          <mc:Fallback xmlns="">
            <p:pic>
              <p:nvPicPr>
                <p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962733" y="3757093"/>
                  <a:ext cx="57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14:cNvPr>
                <p14:cNvContentPartPr/>
                <p14:nvPr/>
              </p14:nvContentPartPr>
              <p14:xfrm>
                <a:off x="5044813" y="3756733"/>
                <a:ext cx="55800" cy="74520"/>
              </p14:xfrm>
            </p:contentPart>
          </mc:Choice>
          <mc:Fallback xmlns="">
            <p:pic>
              <p:nvPicPr>
                <p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5040493" y="3752413"/>
                  <a:ext cx="64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14:cNvPr>
                <p14:cNvContentPartPr/>
                <p14:nvPr/>
              </p14:nvContentPartPr>
              <p14:xfrm>
                <a:off x="4878853" y="3800293"/>
                <a:ext cx="44640" cy="23760"/>
              </p14:xfrm>
            </p:contentPart>
          </mc:Choice>
          <mc:Fallback xmlns="">
            <p:pic>
              <p:nvPicPr>
                <p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874533" y="3796037"/>
                  <a:ext cx="53280" cy="3227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3">
            <p14:nvContentPartPr>
              <p14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14:cNvPr>
              <p14:cNvContentPartPr/>
              <p14:nvPr/>
            </p14:nvContentPartPr>
            <p14:xfrm>
              <a:off x="4902253" y="1336093"/>
              <a:ext cx="21240" cy="29160"/>
            </p14:xfrm>
          </p:contentPart>
        </mc:Choice>
        <mc:Fallback xmlns="">
          <p:pic>
            <p:nvPicPr>
              <p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:cNvPr>
              <p:cNvPicPr/>
              <p:nvPr/>
            </p:nvPicPr>
            <p:blipFill>
              <a:blip r:embed="rId794"/>
              <a:stretch>
                <a:fillRect/>
              </a:stretch>
            </p:blipFill>
            <p:spPr>
              <a:xfrm>
                <a:off x="4897933" y="1331826"/>
                <a:ext cx="29880" cy="37695"/>
              </a:xfrm>
              <a:prstGeom prst="rect">
                <a:avLst/>
              </a:prstGeom>
            </p:spPr>
          </p:pic>
        </mc:Fallback>
      </mc:AlternateContent>
      <p:cxnSp>
        <p:nvCxnSpPr>
          <p:cNvPr id="141" name="Ευθεία γραμμή σύνδεσης 140">
            <a:extLst>
              <a:ext uri="{FF2B5EF4-FFF2-40B4-BE49-F238E27FC236}">
                <a16:creationId xmlns:a16="http://schemas.microsoft.com/office/drawing/2014/main" id="{7B838519-519B-194B-B969-A457C260FEB6}"/>
              </a:ext>
            </a:extLst>
          </p:cNvPr>
          <p:cNvCxnSpPr/>
          <p:nvPr/>
        </p:nvCxnSpPr>
        <p:spPr>
          <a:xfrm flipH="1">
            <a:off x="3508738" y="1337912"/>
            <a:ext cx="134239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95">
            <p14:nvContentPartPr>
              <p14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14:cNvPr>
              <p14:cNvContentPartPr/>
              <p14:nvPr/>
            </p14:nvContentPartPr>
            <p14:xfrm>
              <a:off x="3520213" y="1129453"/>
              <a:ext cx="10800" cy="24840"/>
            </p14:xfrm>
          </p:contentPart>
        </mc:Choice>
        <mc:Fallback xmlns="">
          <p:pic>
            <p:nvPicPr>
              <p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:cNvPr>
              <p:cNvPicPr/>
              <p:nvPr/>
            </p:nvPicPr>
            <p:blipFill>
              <a:blip r:embed="rId796"/>
              <a:stretch>
                <a:fillRect/>
              </a:stretch>
            </p:blipFill>
            <p:spPr>
              <a:xfrm>
                <a:off x="3515893" y="1125133"/>
                <a:ext cx="194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7">
            <p14:nvContentPartPr>
              <p14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14:cNvPr>
              <p14:cNvContentPartPr/>
              <p14:nvPr/>
            </p14:nvContentPartPr>
            <p14:xfrm>
              <a:off x="3533173" y="1331773"/>
              <a:ext cx="12600" cy="19800"/>
            </p14:xfrm>
          </p:contentPart>
        </mc:Choice>
        <mc:Fallback xmlns="">
          <p:pic>
            <p:nvPicPr>
              <p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:cNvPr>
              <p:cNvPicPr/>
              <p:nvPr/>
            </p:nvPicPr>
            <p:blipFill>
              <a:blip r:embed="rId798"/>
              <a:stretch>
                <a:fillRect/>
              </a:stretch>
            </p:blipFill>
            <p:spPr>
              <a:xfrm>
                <a:off x="3528853" y="1327453"/>
                <a:ext cx="21240" cy="2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16" name="Ομάδα 615">
            <a:extLst>
              <a:ext uri="{FF2B5EF4-FFF2-40B4-BE49-F238E27FC236}">
                <a16:creationId xmlns:a16="http://schemas.microsoft.com/office/drawing/2014/main" id="{9AAAF3D0-205F-BD4E-8FAA-36E1F03D4F48}"/>
              </a:ext>
            </a:extLst>
          </p:cNvPr>
          <p:cNvGrpSpPr/>
          <p:nvPr/>
        </p:nvGrpSpPr>
        <p:grpSpPr>
          <a:xfrm>
            <a:off x="3509773" y="1082653"/>
            <a:ext cx="222120" cy="171720"/>
            <a:chOff x="3509773" y="1082653"/>
            <a:chExt cx="222120" cy="17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14:cNvPr>
                <p14:cNvContentPartPr/>
                <p14:nvPr/>
              </p14:nvContentPartPr>
              <p14:xfrm>
                <a:off x="3509773" y="1082653"/>
                <a:ext cx="108000" cy="136080"/>
              </p14:xfrm>
            </p:contentPart>
          </mc:Choice>
          <mc:Fallback xmlns="">
            <p:pic>
              <p:nvPicPr>
                <p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3505453" y="1078333"/>
                  <a:ext cx="116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14:cNvPr>
                <p14:cNvContentPartPr/>
                <p14:nvPr/>
              </p14:nvContentPartPr>
              <p14:xfrm>
                <a:off x="3659533" y="1139533"/>
                <a:ext cx="72360" cy="62280"/>
              </p14:xfrm>
            </p:contentPart>
          </mc:Choice>
          <mc:Fallback xmlns="">
            <p:pic>
              <p:nvPicPr>
                <p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3655191" y="1135188"/>
                  <a:ext cx="81043" cy="709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14:cNvPr>
                <p14:cNvContentPartPr/>
                <p14:nvPr/>
              </p14:nvContentPartPr>
              <p14:xfrm>
                <a:off x="3718213" y="1153573"/>
                <a:ext cx="3240" cy="100800"/>
              </p14:xfrm>
            </p:contentPart>
          </mc:Choice>
          <mc:Fallback xmlns="">
            <p:pic>
              <p:nvPicPr>
                <p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3713893" y="1149253"/>
                  <a:ext cx="11880" cy="109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57" name="Ευθεία γραμμή σύνδεσης 656">
            <a:extLst>
              <a:ext uri="{FF2B5EF4-FFF2-40B4-BE49-F238E27FC236}">
                <a16:creationId xmlns:a16="http://schemas.microsoft.com/office/drawing/2014/main" id="{EB3559FD-C559-7643-94E3-8C23F2029971}"/>
              </a:ext>
            </a:extLst>
          </p:cNvPr>
          <p:cNvCxnSpPr/>
          <p:nvPr/>
        </p:nvCxnSpPr>
        <p:spPr>
          <a:xfrm>
            <a:off x="3508738" y="1357162"/>
            <a:ext cx="0" cy="459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" name="TextBox 655">
            <a:extLst>
              <a:ext uri="{FF2B5EF4-FFF2-40B4-BE49-F238E27FC236}">
                <a16:creationId xmlns:a16="http://schemas.microsoft.com/office/drawing/2014/main" id="{55452FC6-CC1F-FA40-846F-EB864D5F9167}"/>
              </a:ext>
            </a:extLst>
          </p:cNvPr>
          <p:cNvSpPr txBox="1"/>
          <p:nvPr/>
        </p:nvSpPr>
        <p:spPr>
          <a:xfrm>
            <a:off x="10935452" y="27211"/>
            <a:ext cx="11240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ΝΝ1 =1</a:t>
            </a:r>
          </a:p>
          <a:p>
            <a:r>
              <a:rPr lang="el-GR" dirty="0"/>
              <a:t>Ν2Ν3=8</a:t>
            </a:r>
          </a:p>
          <a:p>
            <a:r>
              <a:rPr lang="el-GR" dirty="0"/>
              <a:t>Ν3Ν4=4,5</a:t>
            </a:r>
          </a:p>
        </p:txBody>
      </p:sp>
      <p:cxnSp>
        <p:nvCxnSpPr>
          <p:cNvPr id="455" name="Ευθεία γραμμή σύνδεσης 454">
            <a:extLst>
              <a:ext uri="{FF2B5EF4-FFF2-40B4-BE49-F238E27FC236}">
                <a16:creationId xmlns:a16="http://schemas.microsoft.com/office/drawing/2014/main" id="{9295DB15-3E0F-F44D-A886-E811FC86FC4D}"/>
              </a:ext>
            </a:extLst>
          </p:cNvPr>
          <p:cNvCxnSpPr>
            <a:endCxn id="4" idx="2"/>
          </p:cNvCxnSpPr>
          <p:nvPr/>
        </p:nvCxnSpPr>
        <p:spPr>
          <a:xfrm>
            <a:off x="4927600" y="1341120"/>
            <a:ext cx="867719" cy="8583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Ευθεία γραμμή σύνδεσης 458">
            <a:extLst>
              <a:ext uri="{FF2B5EF4-FFF2-40B4-BE49-F238E27FC236}">
                <a16:creationId xmlns:a16="http://schemas.microsoft.com/office/drawing/2014/main" id="{A7563C6B-617B-904A-806C-EF5BA9CC55AC}"/>
              </a:ext>
            </a:extLst>
          </p:cNvPr>
          <p:cNvCxnSpPr/>
          <p:nvPr/>
        </p:nvCxnSpPr>
        <p:spPr>
          <a:xfrm>
            <a:off x="5242560" y="1676400"/>
            <a:ext cx="0" cy="15776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" name="Ομάδα 471">
            <a:extLst>
              <a:ext uri="{FF2B5EF4-FFF2-40B4-BE49-F238E27FC236}">
                <a16:creationId xmlns:a16="http://schemas.microsoft.com/office/drawing/2014/main" id="{7CFBE8A1-BA44-0B49-9811-34ADD4383E8F}"/>
              </a:ext>
            </a:extLst>
          </p:cNvPr>
          <p:cNvGrpSpPr/>
          <p:nvPr/>
        </p:nvGrpSpPr>
        <p:grpSpPr>
          <a:xfrm>
            <a:off x="3499480" y="1343600"/>
            <a:ext cx="1403640" cy="496440"/>
            <a:chOff x="3499480" y="1343600"/>
            <a:chExt cx="140364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14:cNvPr>
                <p14:cNvContentPartPr/>
                <p14:nvPr/>
              </p14:nvContentPartPr>
              <p14:xfrm>
                <a:off x="3499840" y="1343600"/>
                <a:ext cx="1403280" cy="2700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3495520" y="1339280"/>
                  <a:ext cx="14119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14:cNvPr>
                <p14:cNvContentPartPr/>
                <p14:nvPr/>
              </p14:nvContentPartPr>
              <p14:xfrm>
                <a:off x="3499480" y="1372760"/>
                <a:ext cx="16560" cy="46728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3495160" y="1368440"/>
                  <a:ext cx="25200" cy="47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9">
            <p14:nvContentPartPr>
              <p14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14:cNvPr>
              <p14:cNvContentPartPr/>
              <p14:nvPr/>
            </p14:nvContentPartPr>
            <p14:xfrm>
              <a:off x="4930120" y="1359800"/>
              <a:ext cx="325440" cy="298800"/>
            </p14:xfrm>
          </p:contentPart>
        </mc:Choice>
        <mc:Fallback xmlns="">
          <p:pic>
            <p:nvPicPr>
              <p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:cNvPr>
              <p:cNvPicPr/>
              <p:nvPr/>
            </p:nvPicPr>
            <p:blipFill>
              <a:blip r:embed="rId810"/>
              <a:stretch>
                <a:fillRect/>
              </a:stretch>
            </p:blipFill>
            <p:spPr>
              <a:xfrm>
                <a:off x="4925800" y="1355485"/>
                <a:ext cx="334080" cy="307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14:cNvPr>
              <p14:cNvContentPartPr/>
              <p14:nvPr/>
            </p14:nvContentPartPr>
            <p14:xfrm>
              <a:off x="5226400" y="1667240"/>
              <a:ext cx="61200" cy="1507320"/>
            </p14:xfrm>
          </p:contentPart>
        </mc:Choice>
        <mc:Fallback xmlns="">
          <p:pic>
            <p:nvPicPr>
              <p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5222080" y="1662920"/>
                <a:ext cx="6984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3">
            <p14:nvContentPartPr>
              <p14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14:cNvPr>
              <p14:cNvContentPartPr/>
              <p14:nvPr/>
            </p14:nvContentPartPr>
            <p14:xfrm>
              <a:off x="4867120" y="1375280"/>
              <a:ext cx="75960" cy="2443320"/>
            </p14:xfrm>
          </p:contentPart>
        </mc:Choice>
        <mc:Fallback xmlns="">
          <p:pic>
            <p:nvPicPr>
              <p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:cNvPr>
              <p:cNvPicPr/>
              <p:nvPr/>
            </p:nvPicPr>
            <p:blipFill>
              <a:blip r:embed="rId814"/>
              <a:stretch>
                <a:fillRect/>
              </a:stretch>
            </p:blipFill>
            <p:spPr>
              <a:xfrm>
                <a:off x="4862800" y="1370960"/>
                <a:ext cx="84600" cy="24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5">
            <p14:nvContentPartPr>
              <p14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14:cNvPr>
              <p14:cNvContentPartPr/>
              <p14:nvPr/>
            </p14:nvContentPartPr>
            <p14:xfrm>
              <a:off x="4875040" y="3170240"/>
              <a:ext cx="390960" cy="655560"/>
            </p14:xfrm>
          </p:contentPart>
        </mc:Choice>
        <mc:Fallback xmlns="">
          <p:pic>
            <p:nvPicPr>
              <p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:cNvPr>
              <p:cNvPicPr/>
              <p:nvPr/>
            </p:nvPicPr>
            <p:blipFill>
              <a:blip r:embed="rId816"/>
              <a:stretch>
                <a:fillRect/>
              </a:stretch>
            </p:blipFill>
            <p:spPr>
              <a:xfrm>
                <a:off x="4870716" y="3165920"/>
                <a:ext cx="399608" cy="664200"/>
              </a:xfrm>
              <a:prstGeom prst="rect">
                <a:avLst/>
              </a:prstGeom>
            </p:spPr>
          </p:pic>
        </mc:Fallback>
      </mc:AlternateContent>
      <p:cxnSp>
        <p:nvCxnSpPr>
          <p:cNvPr id="458" name="Ευθεία γραμμή σύνδεσης 457">
            <a:extLst>
              <a:ext uri="{FF2B5EF4-FFF2-40B4-BE49-F238E27FC236}">
                <a16:creationId xmlns:a16="http://schemas.microsoft.com/office/drawing/2014/main" id="{D845C1C2-4D43-C249-9113-E8BD5457E2B2}"/>
              </a:ext>
            </a:extLst>
          </p:cNvPr>
          <p:cNvCxnSpPr/>
          <p:nvPr/>
        </p:nvCxnSpPr>
        <p:spPr>
          <a:xfrm>
            <a:off x="3686315" y="150368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Ευθεία γραμμή σύνδεσης 477">
            <a:extLst>
              <a:ext uri="{FF2B5EF4-FFF2-40B4-BE49-F238E27FC236}">
                <a16:creationId xmlns:a16="http://schemas.microsoft.com/office/drawing/2014/main" id="{4807F35E-D7BE-1E44-9F93-8320B89A2E9F}"/>
              </a:ext>
            </a:extLst>
          </p:cNvPr>
          <p:cNvCxnSpPr/>
          <p:nvPr/>
        </p:nvCxnSpPr>
        <p:spPr>
          <a:xfrm flipH="1">
            <a:off x="3698555" y="1524000"/>
            <a:ext cx="20880" cy="2725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Ευθεία γραμμή σύνδεσης 479">
            <a:extLst>
              <a:ext uri="{FF2B5EF4-FFF2-40B4-BE49-F238E27FC236}">
                <a16:creationId xmlns:a16="http://schemas.microsoft.com/office/drawing/2014/main" id="{78FCBB6B-16E8-4745-88C2-D681E464F56B}"/>
              </a:ext>
            </a:extLst>
          </p:cNvPr>
          <p:cNvCxnSpPr/>
          <p:nvPr/>
        </p:nvCxnSpPr>
        <p:spPr>
          <a:xfrm>
            <a:off x="4666235" y="1513840"/>
            <a:ext cx="0" cy="15856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Ευθεία γραμμή σύνδεσης 500">
            <a:extLst>
              <a:ext uri="{FF2B5EF4-FFF2-40B4-BE49-F238E27FC236}">
                <a16:creationId xmlns:a16="http://schemas.microsoft.com/office/drawing/2014/main" id="{9FA33304-FAC2-B149-BD74-8E8179D89A35}"/>
              </a:ext>
            </a:extLst>
          </p:cNvPr>
          <p:cNvCxnSpPr/>
          <p:nvPr/>
        </p:nvCxnSpPr>
        <p:spPr>
          <a:xfrm>
            <a:off x="3686315" y="171704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Ευθεία γραμμή σύνδεσης 503">
            <a:extLst>
              <a:ext uri="{FF2B5EF4-FFF2-40B4-BE49-F238E27FC236}">
                <a16:creationId xmlns:a16="http://schemas.microsoft.com/office/drawing/2014/main" id="{FAA93594-9FC4-B345-A1C7-EE59F9EBCF26}"/>
              </a:ext>
            </a:extLst>
          </p:cNvPr>
          <p:cNvCxnSpPr/>
          <p:nvPr/>
        </p:nvCxnSpPr>
        <p:spPr>
          <a:xfrm>
            <a:off x="4342423" y="1920240"/>
            <a:ext cx="3040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Ευθεία γραμμή σύνδεσης 77">
            <a:extLst>
              <a:ext uri="{FF2B5EF4-FFF2-40B4-BE49-F238E27FC236}">
                <a16:creationId xmlns:a16="http://schemas.microsoft.com/office/drawing/2014/main" id="{D13DB704-B4B9-1143-88B5-6AD1F47E31F9}"/>
              </a:ext>
            </a:extLst>
          </p:cNvPr>
          <p:cNvCxnSpPr/>
          <p:nvPr/>
        </p:nvCxnSpPr>
        <p:spPr>
          <a:xfrm>
            <a:off x="3927875" y="1513840"/>
            <a:ext cx="0" cy="3131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2B24C479-F4EF-2749-B8A0-191D964A935C}"/>
              </a:ext>
            </a:extLst>
          </p:cNvPr>
          <p:cNvCxnSpPr/>
          <p:nvPr/>
        </p:nvCxnSpPr>
        <p:spPr>
          <a:xfrm>
            <a:off x="4438355" y="1513840"/>
            <a:ext cx="15120" cy="4870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EE508E4C-439B-5D4A-AB66-40FF52EA5D66}"/>
              </a:ext>
            </a:extLst>
          </p:cNvPr>
          <p:cNvCxnSpPr>
            <a:cxnSpLocks/>
          </p:cNvCxnSpPr>
          <p:nvPr/>
        </p:nvCxnSpPr>
        <p:spPr>
          <a:xfrm>
            <a:off x="4180235" y="1513840"/>
            <a:ext cx="11063" cy="406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6569064F-8AF9-E540-8D95-2679F8028A86}"/>
              </a:ext>
            </a:extLst>
          </p:cNvPr>
          <p:cNvCxnSpPr/>
          <p:nvPr/>
        </p:nvCxnSpPr>
        <p:spPr>
          <a:xfrm>
            <a:off x="4988560" y="1625600"/>
            <a:ext cx="0" cy="16683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6" name="Ευθεία γραμμή σύνδεσης 565">
            <a:extLst>
              <a:ext uri="{FF2B5EF4-FFF2-40B4-BE49-F238E27FC236}">
                <a16:creationId xmlns:a16="http://schemas.microsoft.com/office/drawing/2014/main" id="{A9E26D47-1DD5-1C4C-BD37-4E260BE997C4}"/>
              </a:ext>
            </a:extLst>
          </p:cNvPr>
          <p:cNvCxnSpPr>
            <a:endCxn id="4" idx="1"/>
          </p:cNvCxnSpPr>
          <p:nvPr/>
        </p:nvCxnSpPr>
        <p:spPr>
          <a:xfrm>
            <a:off x="4998720" y="1645920"/>
            <a:ext cx="825553" cy="483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" name="Ευθεία γραμμή σύνδεσης 571">
            <a:extLst>
              <a:ext uri="{FF2B5EF4-FFF2-40B4-BE49-F238E27FC236}">
                <a16:creationId xmlns:a16="http://schemas.microsoft.com/office/drawing/2014/main" id="{6888B887-479D-0045-BB52-8AD598361ADC}"/>
              </a:ext>
            </a:extLst>
          </p:cNvPr>
          <p:cNvCxnSpPr>
            <a:endCxn id="4" idx="2"/>
          </p:cNvCxnSpPr>
          <p:nvPr/>
        </p:nvCxnSpPr>
        <p:spPr>
          <a:xfrm>
            <a:off x="4988560" y="1826979"/>
            <a:ext cx="806759" cy="3725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Ευθεία γραμμή σύνδεσης 142">
            <a:extLst>
              <a:ext uri="{FF2B5EF4-FFF2-40B4-BE49-F238E27FC236}">
                <a16:creationId xmlns:a16="http://schemas.microsoft.com/office/drawing/2014/main" id="{A5B52FC7-978B-4A47-9888-6C764BA49C2C}"/>
              </a:ext>
            </a:extLst>
          </p:cNvPr>
          <p:cNvCxnSpPr>
            <a:endCxn id="4" idx="4"/>
          </p:cNvCxnSpPr>
          <p:nvPr/>
        </p:nvCxnSpPr>
        <p:spPr>
          <a:xfrm>
            <a:off x="4988560" y="2166099"/>
            <a:ext cx="905613" cy="13225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Ευθεία γραμμή σύνδεσης 145">
            <a:extLst>
              <a:ext uri="{FF2B5EF4-FFF2-40B4-BE49-F238E27FC236}">
                <a16:creationId xmlns:a16="http://schemas.microsoft.com/office/drawing/2014/main" id="{D6FB9C0E-2F16-084F-B448-9BF23F8FC5F6}"/>
              </a:ext>
            </a:extLst>
          </p:cNvPr>
          <p:cNvCxnSpPr>
            <a:endCxn id="4" idx="2"/>
          </p:cNvCxnSpPr>
          <p:nvPr/>
        </p:nvCxnSpPr>
        <p:spPr>
          <a:xfrm flipV="1">
            <a:off x="5008880" y="2199503"/>
            <a:ext cx="786439" cy="2532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Ευθεία γραμμή σύνδεσης 152">
            <a:extLst>
              <a:ext uri="{FF2B5EF4-FFF2-40B4-BE49-F238E27FC236}">
                <a16:creationId xmlns:a16="http://schemas.microsoft.com/office/drawing/2014/main" id="{435FF410-0728-9E4E-8FE2-194DC019D6B1}"/>
              </a:ext>
            </a:extLst>
          </p:cNvPr>
          <p:cNvCxnSpPr>
            <a:endCxn id="4" idx="2"/>
          </p:cNvCxnSpPr>
          <p:nvPr/>
        </p:nvCxnSpPr>
        <p:spPr>
          <a:xfrm flipV="1">
            <a:off x="4998720" y="2199503"/>
            <a:ext cx="796599" cy="5447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Ευθεία γραμμή σύνδεσης 157">
            <a:extLst>
              <a:ext uri="{FF2B5EF4-FFF2-40B4-BE49-F238E27FC236}">
                <a16:creationId xmlns:a16="http://schemas.microsoft.com/office/drawing/2014/main" id="{32FE5EB2-BB87-3747-8452-28296D9F5CAC}"/>
              </a:ext>
            </a:extLst>
          </p:cNvPr>
          <p:cNvCxnSpPr>
            <a:endCxn id="4" idx="3"/>
          </p:cNvCxnSpPr>
          <p:nvPr/>
        </p:nvCxnSpPr>
        <p:spPr>
          <a:xfrm flipV="1">
            <a:off x="5008880" y="2269403"/>
            <a:ext cx="815393" cy="10324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Ευθεία γραμμή σύνδεσης 159">
            <a:extLst>
              <a:ext uri="{FF2B5EF4-FFF2-40B4-BE49-F238E27FC236}">
                <a16:creationId xmlns:a16="http://schemas.microsoft.com/office/drawing/2014/main" id="{21BAC410-08FD-2142-A978-C86ABF04094C}"/>
              </a:ext>
            </a:extLst>
          </p:cNvPr>
          <p:cNvCxnSpPr>
            <a:cxnSpLocks/>
          </p:cNvCxnSpPr>
          <p:nvPr/>
        </p:nvCxnSpPr>
        <p:spPr>
          <a:xfrm>
            <a:off x="5151120" y="1706880"/>
            <a:ext cx="0" cy="13926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17">
            <p14:nvContentPartPr>
              <p14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14:cNvPr>
              <p14:cNvContentPartPr/>
              <p14:nvPr/>
            </p14:nvContentPartPr>
            <p14:xfrm>
              <a:off x="5012200" y="1658520"/>
              <a:ext cx="129240" cy="77760"/>
            </p14:xfrm>
          </p:contentPart>
        </mc:Choice>
        <mc:Fallback xmlns="">
          <p:pic>
            <p:nvPicPr>
              <p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:cNvPr>
              <p:cNvPicPr/>
              <p:nvPr/>
            </p:nvPicPr>
            <p:blipFill>
              <a:blip r:embed="rId818"/>
              <a:stretch>
                <a:fillRect/>
              </a:stretch>
            </p:blipFill>
            <p:spPr>
              <a:xfrm>
                <a:off x="5003200" y="1649520"/>
                <a:ext cx="146880" cy="95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60" name="Ομάδα 659">
            <a:extLst>
              <a:ext uri="{FF2B5EF4-FFF2-40B4-BE49-F238E27FC236}">
                <a16:creationId xmlns:a16="http://schemas.microsoft.com/office/drawing/2014/main" id="{7313F01C-71C2-A645-8C7F-797DCBDBA3DE}"/>
              </a:ext>
            </a:extLst>
          </p:cNvPr>
          <p:cNvGrpSpPr/>
          <p:nvPr/>
        </p:nvGrpSpPr>
        <p:grpSpPr>
          <a:xfrm>
            <a:off x="4982320" y="1667520"/>
            <a:ext cx="207360" cy="1666440"/>
            <a:chOff x="4982320" y="1667520"/>
            <a:chExt cx="207360" cy="166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14:cNvPr>
                <p14:cNvContentPartPr/>
                <p14:nvPr/>
              </p14:nvContentPartPr>
              <p14:xfrm>
                <a:off x="4982320" y="3001320"/>
                <a:ext cx="19800" cy="15480"/>
              </p14:xfrm>
            </p:contentPart>
          </mc:Choice>
          <mc:Fallback xmlns="">
            <p:pic>
              <p:nvPicPr>
                <p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4973320" y="2992320"/>
                  <a:ext cx="374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14:cNvPr>
                <p14:cNvContentPartPr/>
                <p14:nvPr/>
              </p14:nvContentPartPr>
              <p14:xfrm>
                <a:off x="4998160" y="2727000"/>
                <a:ext cx="22320" cy="29520"/>
              </p14:xfrm>
            </p:contentPart>
          </mc:Choice>
          <mc:Fallback xmlns="">
            <p:pic>
              <p:nvPicPr>
                <p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4989160" y="2718360"/>
                  <a:ext cx="399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14:cNvPr>
                <p14:cNvContentPartPr/>
                <p14:nvPr/>
              </p14:nvContentPartPr>
              <p14:xfrm>
                <a:off x="4996000" y="2446200"/>
                <a:ext cx="16920" cy="22680"/>
              </p14:xfrm>
            </p:contentPart>
          </mc:Choice>
          <mc:Fallback xmlns="">
            <p:pic>
              <p:nvPicPr>
                <p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4987000" y="2437560"/>
                  <a:ext cx="345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14:cNvPr>
                <p14:cNvContentPartPr/>
                <p14:nvPr/>
              </p14:nvContentPartPr>
              <p14:xfrm>
                <a:off x="4994200" y="1667520"/>
                <a:ext cx="169920" cy="240840"/>
              </p14:xfrm>
            </p:contentPart>
          </mc:Choice>
          <mc:Fallback xmlns="">
            <p:pic>
              <p:nvPicPr>
                <p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4985200" y="1658520"/>
                  <a:ext cx="18756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14:cNvPr>
                <p14:cNvContentPartPr/>
                <p14:nvPr/>
              </p14:nvContentPartPr>
              <p14:xfrm>
                <a:off x="5156560" y="1745280"/>
                <a:ext cx="3240" cy="175680"/>
              </p14:xfrm>
            </p:contentPart>
          </mc:Choice>
          <mc:Fallback xmlns="">
            <p:pic>
              <p:nvPicPr>
                <p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5147560" y="1736640"/>
                  <a:ext cx="20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14:cNvPr>
                <p14:cNvContentPartPr/>
                <p14:nvPr/>
              </p14:nvContentPartPr>
              <p14:xfrm>
                <a:off x="4985200" y="1869480"/>
                <a:ext cx="16920" cy="12960"/>
              </p14:xfrm>
            </p:contentPart>
          </mc:Choice>
          <mc:Fallback xmlns="">
            <p:pic>
              <p:nvPicPr>
                <p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4976200" y="1860840"/>
                  <a:ext cx="345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14:cNvPr>
                <p14:cNvContentPartPr/>
                <p14:nvPr/>
              </p14:nvContentPartPr>
              <p14:xfrm>
                <a:off x="4989520" y="2170800"/>
                <a:ext cx="22320" cy="15120"/>
              </p14:xfrm>
            </p:contentPart>
          </mc:Choice>
          <mc:Fallback xmlns="">
            <p:pic>
              <p:nvPicPr>
                <p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4980880" y="2162160"/>
                  <a:ext cx="39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14:cNvPr>
                <p14:cNvContentPartPr/>
                <p14:nvPr/>
              </p14:nvContentPartPr>
              <p14:xfrm>
                <a:off x="4996360" y="1892520"/>
                <a:ext cx="29880" cy="275760"/>
              </p14:xfrm>
            </p:contentPart>
          </mc:Choice>
          <mc:Fallback xmlns="">
            <p:pic>
              <p:nvPicPr>
                <p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4987720" y="1883880"/>
                  <a:ext cx="475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14:cNvPr>
                <p14:cNvContentPartPr/>
                <p14:nvPr/>
              </p14:nvContentPartPr>
              <p14:xfrm>
                <a:off x="5143960" y="1916640"/>
                <a:ext cx="11880" cy="277920"/>
              </p14:xfrm>
            </p:contentPart>
          </mc:Choice>
          <mc:Fallback xmlns="">
            <p:pic>
              <p:nvPicPr>
                <p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5135320" y="1907640"/>
                  <a:ext cx="295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14:cNvPr>
                <p14:cNvContentPartPr/>
                <p14:nvPr/>
              </p14:nvContentPartPr>
              <p14:xfrm>
                <a:off x="5010400" y="2173680"/>
                <a:ext cx="144000" cy="15120"/>
              </p14:xfrm>
            </p:contentPart>
          </mc:Choice>
          <mc:Fallback xmlns="">
            <p:pic>
              <p:nvPicPr>
                <p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5001400" y="2165040"/>
                  <a:ext cx="1616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14:cNvPr>
                <p14:cNvContentPartPr/>
                <p14:nvPr/>
              </p14:nvContentPartPr>
              <p14:xfrm>
                <a:off x="4998880" y="2199600"/>
                <a:ext cx="8640" cy="248040"/>
              </p14:xfrm>
            </p:contentPart>
          </mc:Choice>
          <mc:Fallback xmlns="">
            <p:pic>
              <p:nvPicPr>
                <p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4989880" y="2190600"/>
                  <a:ext cx="262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14:cNvPr>
                <p14:cNvContentPartPr/>
                <p14:nvPr/>
              </p14:nvContentPartPr>
              <p14:xfrm>
                <a:off x="5151880" y="2195640"/>
                <a:ext cx="13320" cy="232200"/>
              </p14:xfrm>
            </p:contentPart>
          </mc:Choice>
          <mc:Fallback xmlns="">
            <p:pic>
              <p:nvPicPr>
                <p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5142880" y="2187000"/>
                  <a:ext cx="3096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14:cNvPr>
                <p14:cNvContentPartPr/>
                <p14:nvPr/>
              </p14:nvContentPartPr>
              <p14:xfrm>
                <a:off x="4994200" y="2410560"/>
                <a:ext cx="175680" cy="48600"/>
              </p14:xfrm>
            </p:contentPart>
          </mc:Choice>
          <mc:Fallback xmlns="">
            <p:pic>
              <p:nvPicPr>
                <p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4985200" y="2401560"/>
                  <a:ext cx="193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14:cNvPr>
                <p14:cNvContentPartPr/>
                <p14:nvPr/>
              </p14:nvContentPartPr>
              <p14:xfrm>
                <a:off x="4990960" y="2483280"/>
                <a:ext cx="24120" cy="250560"/>
              </p14:xfrm>
            </p:contentPart>
          </mc:Choice>
          <mc:Fallback xmlns="">
            <p:pic>
              <p:nvPicPr>
                <p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4981960" y="2474640"/>
                  <a:ext cx="4176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14:cNvPr>
                <p14:cNvContentPartPr/>
                <p14:nvPr/>
              </p14:nvContentPartPr>
              <p14:xfrm>
                <a:off x="5165200" y="2436480"/>
                <a:ext cx="6840" cy="185400"/>
              </p14:xfrm>
            </p:contentPart>
          </mc:Choice>
          <mc:Fallback xmlns="">
            <p:pic>
              <p:nvPicPr>
                <p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5156560" y="2427480"/>
                  <a:ext cx="244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14:cNvPr>
                <p14:cNvContentPartPr/>
                <p14:nvPr/>
              </p14:nvContentPartPr>
              <p14:xfrm>
                <a:off x="5033080" y="2628360"/>
                <a:ext cx="156600" cy="100080"/>
              </p14:xfrm>
            </p:contentPart>
          </mc:Choice>
          <mc:Fallback xmlns="">
            <p:pic>
              <p:nvPicPr>
                <p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5024080" y="2619360"/>
                  <a:ext cx="174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14:cNvPr>
                <p14:cNvContentPartPr/>
                <p14:nvPr/>
              </p14:nvContentPartPr>
              <p14:xfrm>
                <a:off x="4992400" y="2758680"/>
                <a:ext cx="27360" cy="241200"/>
              </p14:xfrm>
            </p:contentPart>
          </mc:Choice>
          <mc:Fallback xmlns="">
            <p:pic>
              <p:nvPicPr>
                <p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4983400" y="2749680"/>
                  <a:ext cx="4500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14:cNvPr>
                <p14:cNvContentPartPr/>
                <p14:nvPr/>
              </p14:nvContentPartPr>
              <p14:xfrm>
                <a:off x="5165560" y="2661120"/>
                <a:ext cx="5040" cy="237960"/>
              </p14:xfrm>
            </p:contentPart>
          </mc:Choice>
          <mc:Fallback xmlns="">
            <p:pic>
              <p:nvPicPr>
                <p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5156560" y="2652120"/>
                  <a:ext cx="2268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14:cNvPr>
                <p14:cNvContentPartPr/>
                <p14:nvPr/>
              </p14:nvContentPartPr>
              <p14:xfrm>
                <a:off x="5011120" y="2916000"/>
                <a:ext cx="166320" cy="78120"/>
              </p14:xfrm>
            </p:contentPart>
          </mc:Choice>
          <mc:Fallback xmlns="">
            <p:pic>
              <p:nvPicPr>
                <p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5002480" y="2907360"/>
                  <a:ext cx="183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14:cNvPr>
                <p14:cNvContentPartPr/>
                <p14:nvPr/>
              </p14:nvContentPartPr>
              <p14:xfrm>
                <a:off x="4991320" y="3025440"/>
                <a:ext cx="11520" cy="271440"/>
              </p14:xfrm>
            </p:contentPart>
          </mc:Choice>
          <mc:Fallback xmlns="">
            <p:pic>
              <p:nvPicPr>
                <p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4982680" y="3016800"/>
                  <a:ext cx="2916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14:cNvPr>
                <p14:cNvContentPartPr/>
                <p14:nvPr/>
              </p14:nvContentPartPr>
              <p14:xfrm>
                <a:off x="5159440" y="2955960"/>
                <a:ext cx="2520" cy="171000"/>
              </p14:xfrm>
            </p:contentPart>
          </mc:Choice>
          <mc:Fallback xmlns="">
            <p:pic>
              <p:nvPicPr>
                <p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5150800" y="2946960"/>
                  <a:ext cx="20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14:cNvPr>
                <p14:cNvContentPartPr/>
                <p14:nvPr/>
              </p14:nvContentPartPr>
              <p14:xfrm>
                <a:off x="4993120" y="3142800"/>
                <a:ext cx="173160" cy="191160"/>
              </p14:xfrm>
            </p:contentPart>
          </mc:Choice>
          <mc:Fallback xmlns="">
            <p:pic>
              <p:nvPicPr>
                <p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984120" y="3134160"/>
                  <a:ext cx="190800" cy="208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63">
            <p14:nvContentPartPr>
              <p14:cNvPr id="479" name="Γραφή 478">
                <a:extLst>
                  <a:ext uri="{FF2B5EF4-FFF2-40B4-BE49-F238E27FC236}">
                    <a16:creationId xmlns:a16="http://schemas.microsoft.com/office/drawing/2014/main" id="{88E8EF5E-063D-6745-A2F9-0807192B7DC5}"/>
                  </a:ext>
                </a:extLst>
              </p14:cNvPr>
              <p14:cNvContentPartPr/>
              <p14:nvPr/>
            </p14:nvContentPartPr>
            <p14:xfrm>
              <a:off x="5664882" y="5588640"/>
              <a:ext cx="21600" cy="28080"/>
            </p14:xfrm>
          </p:contentPart>
        </mc:Choice>
        <mc:Fallback>
          <p:pic>
            <p:nvPicPr>
              <p:cNvPr id="479" name="Γραφή 478">
                <a:extLst>
                  <a:ext uri="{FF2B5EF4-FFF2-40B4-BE49-F238E27FC236}">
                    <a16:creationId xmlns:a16="http://schemas.microsoft.com/office/drawing/2014/main" id="{88E8EF5E-063D-6745-A2F9-0807192B7DC5}"/>
                  </a:ext>
                </a:extLst>
              </p:cNvPr>
              <p:cNvPicPr/>
              <p:nvPr/>
            </p:nvPicPr>
            <p:blipFill>
              <a:blip r:embed="rId864"/>
              <a:stretch>
                <a:fillRect/>
              </a:stretch>
            </p:blipFill>
            <p:spPr>
              <a:xfrm>
                <a:off x="5660562" y="5584320"/>
                <a:ext cx="30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5">
            <p14:nvContentPartPr>
              <p14:cNvPr id="99" name="Γραφή 98">
                <a:extLst>
                  <a:ext uri="{FF2B5EF4-FFF2-40B4-BE49-F238E27FC236}">
                    <a16:creationId xmlns:a16="http://schemas.microsoft.com/office/drawing/2014/main" id="{ED178E6A-9C78-6049-861E-7B848F5BA36B}"/>
                  </a:ext>
                </a:extLst>
              </p14:cNvPr>
              <p14:cNvContentPartPr/>
              <p14:nvPr/>
            </p14:nvContentPartPr>
            <p14:xfrm>
              <a:off x="5244042" y="5598000"/>
              <a:ext cx="37800" cy="12240"/>
            </p14:xfrm>
          </p:contentPart>
        </mc:Choice>
        <mc:Fallback>
          <p:pic>
            <p:nvPicPr>
              <p:cNvPr id="99" name="Γραφή 98">
                <a:extLst>
                  <a:ext uri="{FF2B5EF4-FFF2-40B4-BE49-F238E27FC236}">
                    <a16:creationId xmlns:a16="http://schemas.microsoft.com/office/drawing/2014/main" id="{ED178E6A-9C78-6049-861E-7B848F5BA36B}"/>
                  </a:ext>
                </a:extLst>
              </p:cNvPr>
              <p:cNvPicPr/>
              <p:nvPr/>
            </p:nvPicPr>
            <p:blipFill>
              <a:blip r:embed="rId866"/>
              <a:stretch>
                <a:fillRect/>
              </a:stretch>
            </p:blipFill>
            <p:spPr>
              <a:xfrm>
                <a:off x="5239722" y="5593680"/>
                <a:ext cx="4644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7">
            <p14:nvContentPartPr>
              <p14:cNvPr id="106" name="Γραφή 105">
                <a:extLst>
                  <a:ext uri="{FF2B5EF4-FFF2-40B4-BE49-F238E27FC236}">
                    <a16:creationId xmlns:a16="http://schemas.microsoft.com/office/drawing/2014/main" id="{24E6477F-2E81-EC4E-92D8-03578B1800C8}"/>
                  </a:ext>
                </a:extLst>
              </p14:cNvPr>
              <p14:cNvContentPartPr/>
              <p14:nvPr/>
            </p14:nvContentPartPr>
            <p14:xfrm>
              <a:off x="4827882" y="5584320"/>
              <a:ext cx="29880" cy="26280"/>
            </p14:xfrm>
          </p:contentPart>
        </mc:Choice>
        <mc:Fallback>
          <p:pic>
            <p:nvPicPr>
              <p:cNvPr id="106" name="Γραφή 105">
                <a:extLst>
                  <a:ext uri="{FF2B5EF4-FFF2-40B4-BE49-F238E27FC236}">
                    <a16:creationId xmlns:a16="http://schemas.microsoft.com/office/drawing/2014/main" id="{24E6477F-2E81-EC4E-92D8-03578B1800C8}"/>
                  </a:ext>
                </a:extLst>
              </p:cNvPr>
              <p:cNvPicPr/>
              <p:nvPr/>
            </p:nvPicPr>
            <p:blipFill>
              <a:blip r:embed="rId868"/>
              <a:stretch>
                <a:fillRect/>
              </a:stretch>
            </p:blipFill>
            <p:spPr>
              <a:xfrm>
                <a:off x="4823562" y="5580000"/>
                <a:ext cx="38520" cy="34920"/>
              </a:xfrm>
              <a:prstGeom prst="rect">
                <a:avLst/>
              </a:prstGeom>
            </p:spPr>
          </p:pic>
        </mc:Fallback>
      </mc:AlternateContent>
      <p:grpSp>
        <p:nvGrpSpPr>
          <p:cNvPr id="637" name="Ομάδα 636">
            <a:extLst>
              <a:ext uri="{FF2B5EF4-FFF2-40B4-BE49-F238E27FC236}">
                <a16:creationId xmlns:a16="http://schemas.microsoft.com/office/drawing/2014/main" id="{E19E1919-EEBE-7A46-9702-3CEF0F6D9EAE}"/>
              </a:ext>
            </a:extLst>
          </p:cNvPr>
          <p:cNvGrpSpPr/>
          <p:nvPr/>
        </p:nvGrpSpPr>
        <p:grpSpPr>
          <a:xfrm>
            <a:off x="4524762" y="4854240"/>
            <a:ext cx="540000" cy="749160"/>
            <a:chOff x="4524762" y="4854240"/>
            <a:chExt cx="540000" cy="749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9">
              <p14:nvContentPartPr>
                <p14:cNvPr id="632" name="Γραφή 631">
                  <a:extLst>
                    <a:ext uri="{FF2B5EF4-FFF2-40B4-BE49-F238E27FC236}">
                      <a16:creationId xmlns:a16="http://schemas.microsoft.com/office/drawing/2014/main" id="{3198CF2B-5885-4448-A8F3-1C2572AD603E}"/>
                    </a:ext>
                  </a:extLst>
                </p14:cNvPr>
                <p14:cNvContentPartPr/>
                <p14:nvPr/>
              </p14:nvContentPartPr>
              <p14:xfrm>
                <a:off x="4813482" y="4854240"/>
                <a:ext cx="251280" cy="731880"/>
              </p14:xfrm>
            </p:contentPart>
          </mc:Choice>
          <mc:Fallback>
            <p:pic>
              <p:nvPicPr>
                <p:cNvPr id="632" name="Γραφή 631">
                  <a:extLst>
                    <a:ext uri="{FF2B5EF4-FFF2-40B4-BE49-F238E27FC236}">
                      <a16:creationId xmlns:a16="http://schemas.microsoft.com/office/drawing/2014/main" id="{3198CF2B-5885-4448-A8F3-1C2572AD603E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4809162" y="4849920"/>
                  <a:ext cx="259920" cy="74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1">
              <p14:nvContentPartPr>
                <p14:cNvPr id="635" name="Γραφή 634">
                  <a:extLst>
                    <a:ext uri="{FF2B5EF4-FFF2-40B4-BE49-F238E27FC236}">
                      <a16:creationId xmlns:a16="http://schemas.microsoft.com/office/drawing/2014/main" id="{4BC656B0-8754-3242-B001-A5F57EB3CBE1}"/>
                    </a:ext>
                  </a:extLst>
                </p14:cNvPr>
                <p14:cNvContentPartPr/>
                <p14:nvPr/>
              </p14:nvContentPartPr>
              <p14:xfrm>
                <a:off x="4524762" y="5583600"/>
                <a:ext cx="313200" cy="19800"/>
              </p14:xfrm>
            </p:contentPart>
          </mc:Choice>
          <mc:Fallback>
            <p:pic>
              <p:nvPicPr>
                <p:cNvPr id="635" name="Γραφή 634">
                  <a:extLst>
                    <a:ext uri="{FF2B5EF4-FFF2-40B4-BE49-F238E27FC236}">
                      <a16:creationId xmlns:a16="http://schemas.microsoft.com/office/drawing/2014/main" id="{4BC656B0-8754-3242-B001-A5F57EB3CBE1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4520442" y="5579280"/>
                  <a:ext cx="321840" cy="2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73">
            <p14:nvContentPartPr>
              <p14:cNvPr id="194" name="Γραφή 193">
                <a:extLst>
                  <a:ext uri="{FF2B5EF4-FFF2-40B4-BE49-F238E27FC236}">
                    <a16:creationId xmlns:a16="http://schemas.microsoft.com/office/drawing/2014/main" id="{B5D086AB-2304-9849-AAB6-2434E338EA26}"/>
                  </a:ext>
                </a:extLst>
              </p14:cNvPr>
              <p14:cNvContentPartPr/>
              <p14:nvPr/>
            </p14:nvContentPartPr>
            <p14:xfrm>
              <a:off x="5239002" y="4864320"/>
              <a:ext cx="154800" cy="709920"/>
            </p14:xfrm>
          </p:contentPart>
        </mc:Choice>
        <mc:Fallback>
          <p:pic>
            <p:nvPicPr>
              <p:cNvPr id="194" name="Γραφή 193">
                <a:extLst>
                  <a:ext uri="{FF2B5EF4-FFF2-40B4-BE49-F238E27FC236}">
                    <a16:creationId xmlns:a16="http://schemas.microsoft.com/office/drawing/2014/main" id="{B5D086AB-2304-9849-AAB6-2434E338EA26}"/>
                  </a:ext>
                </a:extLst>
              </p:cNvPr>
              <p:cNvPicPr/>
              <p:nvPr/>
            </p:nvPicPr>
            <p:blipFill>
              <a:blip r:embed="rId874"/>
              <a:stretch>
                <a:fillRect/>
              </a:stretch>
            </p:blipFill>
            <p:spPr>
              <a:xfrm>
                <a:off x="5234682" y="4860000"/>
                <a:ext cx="16344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5">
            <p14:nvContentPartPr>
              <p14:cNvPr id="206" name="Γραφή 205">
                <a:extLst>
                  <a:ext uri="{FF2B5EF4-FFF2-40B4-BE49-F238E27FC236}">
                    <a16:creationId xmlns:a16="http://schemas.microsoft.com/office/drawing/2014/main" id="{224759BA-C8C7-3643-B5DC-F777A66E6496}"/>
                  </a:ext>
                </a:extLst>
              </p14:cNvPr>
              <p14:cNvContentPartPr/>
              <p14:nvPr/>
            </p14:nvContentPartPr>
            <p14:xfrm>
              <a:off x="5258802" y="4860360"/>
              <a:ext cx="486000" cy="787680"/>
            </p14:xfrm>
          </p:contentPart>
        </mc:Choice>
        <mc:Fallback>
          <p:pic>
            <p:nvPicPr>
              <p:cNvPr id="206" name="Γραφή 205">
                <a:extLst>
                  <a:ext uri="{FF2B5EF4-FFF2-40B4-BE49-F238E27FC236}">
                    <a16:creationId xmlns:a16="http://schemas.microsoft.com/office/drawing/2014/main" id="{224759BA-C8C7-3643-B5DC-F777A66E6496}"/>
                  </a:ext>
                </a:extLst>
              </p:cNvPr>
              <p:cNvPicPr/>
              <p:nvPr/>
            </p:nvPicPr>
            <p:blipFill>
              <a:blip r:embed="rId876"/>
              <a:stretch>
                <a:fillRect/>
              </a:stretch>
            </p:blipFill>
            <p:spPr>
              <a:xfrm>
                <a:off x="5254482" y="4856040"/>
                <a:ext cx="49464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7">
            <p14:nvContentPartPr>
              <p14:cNvPr id="500" name="Γραφή 499">
                <a:extLst>
                  <a:ext uri="{FF2B5EF4-FFF2-40B4-BE49-F238E27FC236}">
                    <a16:creationId xmlns:a16="http://schemas.microsoft.com/office/drawing/2014/main" id="{C85F1B35-15AC-9843-987A-84D6A803551E}"/>
                  </a:ext>
                </a:extLst>
              </p14:cNvPr>
              <p14:cNvContentPartPr/>
              <p14:nvPr/>
            </p14:nvContentPartPr>
            <p14:xfrm>
              <a:off x="6127842" y="5591520"/>
              <a:ext cx="15480" cy="14040"/>
            </p14:xfrm>
          </p:contentPart>
        </mc:Choice>
        <mc:Fallback>
          <p:pic>
            <p:nvPicPr>
              <p:cNvPr id="500" name="Γραφή 499">
                <a:extLst>
                  <a:ext uri="{FF2B5EF4-FFF2-40B4-BE49-F238E27FC236}">
                    <a16:creationId xmlns:a16="http://schemas.microsoft.com/office/drawing/2014/main" id="{C85F1B35-15AC-9843-987A-84D6A803551E}"/>
                  </a:ext>
                </a:extLst>
              </p:cNvPr>
              <p:cNvPicPr/>
              <p:nvPr/>
            </p:nvPicPr>
            <p:blipFill>
              <a:blip r:embed="rId878"/>
              <a:stretch>
                <a:fillRect/>
              </a:stretch>
            </p:blipFill>
            <p:spPr>
              <a:xfrm>
                <a:off x="6123522" y="5587200"/>
                <a:ext cx="2412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9">
            <p14:nvContentPartPr>
              <p14:cNvPr id="646" name="Γραφή 645">
                <a:extLst>
                  <a:ext uri="{FF2B5EF4-FFF2-40B4-BE49-F238E27FC236}">
                    <a16:creationId xmlns:a16="http://schemas.microsoft.com/office/drawing/2014/main" id="{5521DEA8-8F67-BD4A-B374-86F26EE381C6}"/>
                  </a:ext>
                </a:extLst>
              </p14:cNvPr>
              <p14:cNvContentPartPr/>
              <p14:nvPr/>
            </p14:nvContentPartPr>
            <p14:xfrm>
              <a:off x="6073122" y="4824360"/>
              <a:ext cx="592560" cy="785880"/>
            </p14:xfrm>
          </p:contentPart>
        </mc:Choice>
        <mc:Fallback>
          <p:pic>
            <p:nvPicPr>
              <p:cNvPr id="646" name="Γραφή 645">
                <a:extLst>
                  <a:ext uri="{FF2B5EF4-FFF2-40B4-BE49-F238E27FC236}">
                    <a16:creationId xmlns:a16="http://schemas.microsoft.com/office/drawing/2014/main" id="{5521DEA8-8F67-BD4A-B374-86F26EE381C6}"/>
                  </a:ext>
                </a:extLst>
              </p:cNvPr>
              <p:cNvPicPr/>
              <p:nvPr/>
            </p:nvPicPr>
            <p:blipFill>
              <a:blip r:embed="rId880"/>
              <a:stretch>
                <a:fillRect/>
              </a:stretch>
            </p:blipFill>
            <p:spPr>
              <a:xfrm>
                <a:off x="6068802" y="4820040"/>
                <a:ext cx="601200" cy="79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1">
            <p14:nvContentPartPr>
              <p14:cNvPr id="654" name="Γραφή 653">
                <a:extLst>
                  <a:ext uri="{FF2B5EF4-FFF2-40B4-BE49-F238E27FC236}">
                    <a16:creationId xmlns:a16="http://schemas.microsoft.com/office/drawing/2014/main" id="{E6781F89-C1BF-464D-9E50-2EEA45072447}"/>
                  </a:ext>
                </a:extLst>
              </p14:cNvPr>
              <p14:cNvContentPartPr/>
              <p14:nvPr/>
            </p14:nvContentPartPr>
            <p14:xfrm>
              <a:off x="6751362" y="4848120"/>
              <a:ext cx="319320" cy="19440"/>
            </p14:xfrm>
          </p:contentPart>
        </mc:Choice>
        <mc:Fallback>
          <p:pic>
            <p:nvPicPr>
              <p:cNvPr id="654" name="Γραφή 653">
                <a:extLst>
                  <a:ext uri="{FF2B5EF4-FFF2-40B4-BE49-F238E27FC236}">
                    <a16:creationId xmlns:a16="http://schemas.microsoft.com/office/drawing/2014/main" id="{E6781F89-C1BF-464D-9E50-2EEA45072447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6747042" y="4843800"/>
                <a:ext cx="327960" cy="2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661" name="Ομάδα 660">
            <a:extLst>
              <a:ext uri="{FF2B5EF4-FFF2-40B4-BE49-F238E27FC236}">
                <a16:creationId xmlns:a16="http://schemas.microsoft.com/office/drawing/2014/main" id="{21A305AF-BDCC-1343-8449-BF692292741E}"/>
              </a:ext>
            </a:extLst>
          </p:cNvPr>
          <p:cNvGrpSpPr/>
          <p:nvPr/>
        </p:nvGrpSpPr>
        <p:grpSpPr>
          <a:xfrm>
            <a:off x="6590802" y="4862160"/>
            <a:ext cx="729000" cy="762840"/>
            <a:chOff x="6590802" y="4862160"/>
            <a:chExt cx="729000" cy="76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83">
              <p14:nvContentPartPr>
                <p14:cNvPr id="505" name="Γραφή 504">
                  <a:extLst>
                    <a:ext uri="{FF2B5EF4-FFF2-40B4-BE49-F238E27FC236}">
                      <a16:creationId xmlns:a16="http://schemas.microsoft.com/office/drawing/2014/main" id="{97A289DD-0A8E-1F4E-8836-CBD875E2C134}"/>
                    </a:ext>
                  </a:extLst>
                </p14:cNvPr>
                <p14:cNvContentPartPr/>
                <p14:nvPr/>
              </p14:nvContentPartPr>
              <p14:xfrm>
                <a:off x="6988602" y="5588640"/>
                <a:ext cx="19080" cy="17280"/>
              </p14:xfrm>
            </p:contentPart>
          </mc:Choice>
          <mc:Fallback>
            <p:pic>
              <p:nvPicPr>
                <p:cNvPr id="505" name="Γραφή 504">
                  <a:extLst>
                    <a:ext uri="{FF2B5EF4-FFF2-40B4-BE49-F238E27FC236}">
                      <a16:creationId xmlns:a16="http://schemas.microsoft.com/office/drawing/2014/main" id="{97A289DD-0A8E-1F4E-8836-CBD875E2C134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6984282" y="5584320"/>
                  <a:ext cx="277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5">
              <p14:nvContentPartPr>
                <p14:cNvPr id="502" name="Γραφή 501">
                  <a:extLst>
                    <a:ext uri="{FF2B5EF4-FFF2-40B4-BE49-F238E27FC236}">
                      <a16:creationId xmlns:a16="http://schemas.microsoft.com/office/drawing/2014/main" id="{E4F4EC46-4C4B-7442-86C8-601E7B1B0DC6}"/>
                    </a:ext>
                  </a:extLst>
                </p14:cNvPr>
                <p14:cNvContentPartPr/>
                <p14:nvPr/>
              </p14:nvContentPartPr>
              <p14:xfrm>
                <a:off x="6590802" y="5591520"/>
                <a:ext cx="27000" cy="15120"/>
              </p14:xfrm>
            </p:contentPart>
          </mc:Choice>
          <mc:Fallback>
            <p:pic>
              <p:nvPicPr>
                <p:cNvPr id="502" name="Γραφή 501">
                  <a:extLst>
                    <a:ext uri="{FF2B5EF4-FFF2-40B4-BE49-F238E27FC236}">
                      <a16:creationId xmlns:a16="http://schemas.microsoft.com/office/drawing/2014/main" id="{E4F4EC46-4C4B-7442-86C8-601E7B1B0DC6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6586482" y="5587200"/>
                  <a:ext cx="356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7">
              <p14:nvContentPartPr>
                <p14:cNvPr id="658" name="Γραφή 657">
                  <a:extLst>
                    <a:ext uri="{FF2B5EF4-FFF2-40B4-BE49-F238E27FC236}">
                      <a16:creationId xmlns:a16="http://schemas.microsoft.com/office/drawing/2014/main" id="{F7D97158-0064-6B47-B3CF-5198794949C4}"/>
                    </a:ext>
                  </a:extLst>
                </p14:cNvPr>
                <p14:cNvContentPartPr/>
                <p14:nvPr/>
              </p14:nvContentPartPr>
              <p14:xfrm>
                <a:off x="6762882" y="4862160"/>
                <a:ext cx="556920" cy="762840"/>
              </p14:xfrm>
            </p:contentPart>
          </mc:Choice>
          <mc:Fallback>
            <p:pic>
              <p:nvPicPr>
                <p:cNvPr id="658" name="Γραφή 657">
                  <a:extLst>
                    <a:ext uri="{FF2B5EF4-FFF2-40B4-BE49-F238E27FC236}">
                      <a16:creationId xmlns:a16="http://schemas.microsoft.com/office/drawing/2014/main" id="{F7D97158-0064-6B47-B3CF-5198794949C4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6758562" y="4857840"/>
                  <a:ext cx="565560" cy="771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5750317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6785439" y="2301548"/>
                <a:ext cx="39600" cy="28286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71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6742959" y="2025700"/>
                  <a:ext cx="120960" cy="145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6814238" y="2237779"/>
                  <a:ext cx="1141203" cy="6402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7417217" y="2317311"/>
                  <a:ext cx="78525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73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73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14:cNvPr>
              <p14:cNvContentPartPr/>
              <p14:nvPr/>
            </p14:nvContentPartPr>
            <p14:xfrm>
              <a:off x="6817839" y="2297871"/>
              <a:ext cx="25560" cy="32760"/>
            </p14:xfrm>
          </p:contentPart>
        </mc:Choice>
        <mc:Fallback xmlns=""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:cNvPr>
              <p:cNvPicPr/>
              <p:nvPr/>
            </p:nvPicPr>
            <p:blipFill>
              <a:blip r:embed="rId734"/>
              <a:stretch>
                <a:fillRect/>
              </a:stretch>
            </p:blipFill>
            <p:spPr>
              <a:xfrm>
                <a:off x="6813519" y="2293551"/>
                <a:ext cx="34200" cy="41400"/>
              </a:xfrm>
              <a:prstGeom prst="rect">
                <a:avLst/>
              </a:prstGeom>
            </p:spPr>
          </p:pic>
        </mc:Fallback>
      </mc:AlternateContent>
      <p:cxnSp>
        <p:nvCxnSpPr>
          <p:cNvPr id="503" name="Ευθεία γραμμή σύνδεσης 502">
            <a:extLst>
              <a:ext uri="{FF2B5EF4-FFF2-40B4-BE49-F238E27FC236}">
                <a16:creationId xmlns:a16="http://schemas.microsoft.com/office/drawing/2014/main" id="{11729A7C-CE49-2043-9220-5A3EA6CD8B91}"/>
              </a:ext>
            </a:extLst>
          </p:cNvPr>
          <p:cNvCxnSpPr>
            <a:cxnSpLocks/>
          </p:cNvCxnSpPr>
          <p:nvPr/>
        </p:nvCxnSpPr>
        <p:spPr>
          <a:xfrm>
            <a:off x="6967959" y="3283497"/>
            <a:ext cx="0" cy="596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Ευθεία γραμμή σύνδεσης 594">
            <a:extLst>
              <a:ext uri="{FF2B5EF4-FFF2-40B4-BE49-F238E27FC236}">
                <a16:creationId xmlns:a16="http://schemas.microsoft.com/office/drawing/2014/main" id="{DEBB246B-162B-FD4A-9C89-2C8606C0976C}"/>
              </a:ext>
            </a:extLst>
          </p:cNvPr>
          <p:cNvCxnSpPr/>
          <p:nvPr/>
        </p:nvCxnSpPr>
        <p:spPr>
          <a:xfrm>
            <a:off x="7303625" y="3674817"/>
            <a:ext cx="0" cy="734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Ευθεία γραμμή σύνδεσης 601">
            <a:extLst>
              <a:ext uri="{FF2B5EF4-FFF2-40B4-BE49-F238E27FC236}">
                <a16:creationId xmlns:a16="http://schemas.microsoft.com/office/drawing/2014/main" id="{4A47148F-2E06-4F40-A6C3-81BEA65687AF}"/>
              </a:ext>
            </a:extLst>
          </p:cNvPr>
          <p:cNvCxnSpPr>
            <a:cxnSpLocks/>
          </p:cNvCxnSpPr>
          <p:nvPr/>
        </p:nvCxnSpPr>
        <p:spPr>
          <a:xfrm>
            <a:off x="7106856" y="3435734"/>
            <a:ext cx="0" cy="7672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2" name="Ομάδα 611">
            <a:extLst>
              <a:ext uri="{FF2B5EF4-FFF2-40B4-BE49-F238E27FC236}">
                <a16:creationId xmlns:a16="http://schemas.microsoft.com/office/drawing/2014/main" id="{97C7D01A-D6C4-E446-B51A-1B80B475579A}"/>
              </a:ext>
            </a:extLst>
          </p:cNvPr>
          <p:cNvGrpSpPr/>
          <p:nvPr/>
        </p:nvGrpSpPr>
        <p:grpSpPr>
          <a:xfrm>
            <a:off x="6953559" y="3307311"/>
            <a:ext cx="358200" cy="1199880"/>
            <a:chOff x="6953559" y="3307311"/>
            <a:chExt cx="358200" cy="11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14:cNvPr>
                <p14:cNvContentPartPr/>
                <p14:nvPr/>
              </p14:nvContentPartPr>
              <p14:xfrm>
                <a:off x="6962199" y="3332151"/>
                <a:ext cx="20160" cy="589320"/>
              </p14:xfrm>
            </p:contentPart>
          </mc:Choice>
          <mc:Fallback xmlns="">
            <p:pic>
              <p:nvPicPr>
                <p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6957879" y="3327834"/>
                  <a:ext cx="28800" cy="597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14:cNvPr>
                <p14:cNvContentPartPr/>
                <p14:nvPr/>
              </p14:nvContentPartPr>
              <p14:xfrm>
                <a:off x="7105839" y="3468231"/>
                <a:ext cx="28440" cy="690120"/>
              </p14:xfrm>
            </p:contentPart>
          </mc:Choice>
          <mc:Fallback xmlns="">
            <p:pic>
              <p:nvPicPr>
                <p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101519" y="3463911"/>
                  <a:ext cx="3708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14:cNvPr>
                <p14:cNvContentPartPr/>
                <p14:nvPr/>
              </p14:nvContentPartPr>
              <p14:xfrm>
                <a:off x="7282239" y="3661551"/>
                <a:ext cx="29520" cy="845640"/>
              </p14:xfrm>
            </p:contentPart>
          </mc:Choice>
          <mc:Fallback xmlns="">
            <p:pic>
              <p:nvPicPr>
                <p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277919" y="3657229"/>
                  <a:ext cx="38160" cy="8542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14:cNvPr>
                <p14:cNvContentPartPr/>
                <p14:nvPr/>
              </p14:nvContentPartPr>
              <p14:xfrm>
                <a:off x="6953559" y="3307311"/>
                <a:ext cx="352080" cy="338040"/>
              </p14:xfrm>
            </p:contentPart>
          </mc:Choice>
          <mc:Fallback xmlns="">
            <p:pic>
              <p:nvPicPr>
                <p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6949235" y="3302996"/>
                  <a:ext cx="360729" cy="34667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99" name="Ευθεία γραμμή σύνδεσης 598">
            <a:extLst>
              <a:ext uri="{FF2B5EF4-FFF2-40B4-BE49-F238E27FC236}">
                <a16:creationId xmlns:a16="http://schemas.microsoft.com/office/drawing/2014/main" id="{5359105F-1EAE-D64F-8B47-5DF166DDFAA8}"/>
              </a:ext>
            </a:extLst>
          </p:cNvPr>
          <p:cNvCxnSpPr/>
          <p:nvPr/>
        </p:nvCxnSpPr>
        <p:spPr>
          <a:xfrm>
            <a:off x="7650866" y="2541579"/>
            <a:ext cx="0" cy="293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Ευθεία γραμμή σύνδεσης 603">
            <a:extLst>
              <a:ext uri="{FF2B5EF4-FFF2-40B4-BE49-F238E27FC236}">
                <a16:creationId xmlns:a16="http://schemas.microsoft.com/office/drawing/2014/main" id="{08F6DBFF-F190-9741-A123-C35D1377CDB9}"/>
              </a:ext>
            </a:extLst>
          </p:cNvPr>
          <p:cNvCxnSpPr>
            <a:cxnSpLocks/>
          </p:cNvCxnSpPr>
          <p:nvPr/>
        </p:nvCxnSpPr>
        <p:spPr>
          <a:xfrm>
            <a:off x="7674015" y="2541579"/>
            <a:ext cx="236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3" name="Ομάδα 622">
            <a:extLst>
              <a:ext uri="{FF2B5EF4-FFF2-40B4-BE49-F238E27FC236}">
                <a16:creationId xmlns:a16="http://schemas.microsoft.com/office/drawing/2014/main" id="{5007E8A9-1E3C-6349-A42F-17A969BA1E4F}"/>
              </a:ext>
            </a:extLst>
          </p:cNvPr>
          <p:cNvGrpSpPr/>
          <p:nvPr/>
        </p:nvGrpSpPr>
        <p:grpSpPr>
          <a:xfrm>
            <a:off x="7658439" y="2554551"/>
            <a:ext cx="280800" cy="711360"/>
            <a:chOff x="7658439" y="2554551"/>
            <a:chExt cx="280800" cy="71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14:cNvPr>
                <p14:cNvContentPartPr/>
                <p14:nvPr/>
              </p14:nvContentPartPr>
              <p14:xfrm>
                <a:off x="7658439" y="2564631"/>
                <a:ext cx="29160" cy="304920"/>
              </p14:xfrm>
            </p:contentPart>
          </mc:Choice>
          <mc:Fallback xmlns="">
            <p:pic>
              <p:nvPicPr>
                <p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654172" y="2560316"/>
                  <a:ext cx="37695" cy="313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14:cNvPr>
                <p14:cNvContentPartPr/>
                <p14:nvPr/>
              </p14:nvContentPartPr>
              <p14:xfrm>
                <a:off x="7679319" y="2554551"/>
                <a:ext cx="255240" cy="19440"/>
              </p14:xfrm>
            </p:contentPart>
          </mc:Choice>
          <mc:Fallback xmlns="">
            <p:pic>
              <p:nvPicPr>
                <p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674999" y="2550231"/>
                  <a:ext cx="263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14:cNvPr>
                <p14:cNvContentPartPr/>
                <p14:nvPr/>
              </p14:nvContentPartPr>
              <p14:xfrm>
                <a:off x="7672119" y="2819151"/>
                <a:ext cx="239760" cy="21960"/>
              </p14:xfrm>
            </p:contentPart>
          </mc:Choice>
          <mc:Fallback xmlns="">
            <p:pic>
              <p:nvPicPr>
                <p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7667799" y="2814759"/>
                  <a:ext cx="248400" cy="30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14:cNvPr>
                <p14:cNvContentPartPr/>
                <p14:nvPr/>
              </p14:nvContentPartPr>
              <p14:xfrm>
                <a:off x="7922319" y="2585871"/>
                <a:ext cx="16560" cy="293040"/>
              </p14:xfrm>
            </p:contentPart>
          </mc:Choice>
          <mc:Fallback xmlns="">
            <p:pic>
              <p:nvPicPr>
                <p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7917999" y="2581551"/>
                  <a:ext cx="252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14:cNvPr>
                <p14:cNvContentPartPr/>
                <p14:nvPr/>
              </p14:nvContentPartPr>
              <p14:xfrm>
                <a:off x="7673199" y="2974671"/>
                <a:ext cx="260280" cy="10800"/>
              </p14:xfrm>
            </p:contentPart>
          </mc:Choice>
          <mc:Fallback xmlns="">
            <p:pic>
              <p:nvPicPr>
                <p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668879" y="2970351"/>
                  <a:ext cx="268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14:cNvPr>
                <p14:cNvContentPartPr/>
                <p14:nvPr/>
              </p14:nvContentPartPr>
              <p14:xfrm>
                <a:off x="7661319" y="2973591"/>
                <a:ext cx="11880" cy="262800"/>
              </p14:xfrm>
            </p:contentPart>
          </mc:Choice>
          <mc:Fallback xmlns="">
            <p:pic>
              <p:nvPicPr>
                <p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7657126" y="2969265"/>
                  <a:ext cx="20266" cy="271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14:cNvPr>
                <p14:cNvContentPartPr/>
                <p14:nvPr/>
              </p14:nvContentPartPr>
              <p14:xfrm>
                <a:off x="7916919" y="3010671"/>
                <a:ext cx="14400" cy="247320"/>
              </p14:xfrm>
            </p:contentPart>
          </mc:Choice>
          <mc:Fallback xmlns="">
            <p:pic>
              <p:nvPicPr>
                <p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7912599" y="3006351"/>
                  <a:ext cx="230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14:cNvPr>
                <p14:cNvContentPartPr/>
                <p14:nvPr/>
              </p14:nvContentPartPr>
              <p14:xfrm>
                <a:off x="7681839" y="3255831"/>
                <a:ext cx="257400" cy="10080"/>
              </p14:xfrm>
            </p:contentPart>
          </mc:Choice>
          <mc:Fallback xmlns="">
            <p:pic>
              <p:nvPicPr>
                <p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7677519" y="3251511"/>
                  <a:ext cx="26604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Ομάδα 625">
            <a:extLst>
              <a:ext uri="{FF2B5EF4-FFF2-40B4-BE49-F238E27FC236}">
                <a16:creationId xmlns:a16="http://schemas.microsoft.com/office/drawing/2014/main" id="{FF508047-C005-A048-81EA-8452CD4EE70D}"/>
              </a:ext>
            </a:extLst>
          </p:cNvPr>
          <p:cNvGrpSpPr/>
          <p:nvPr/>
        </p:nvGrpSpPr>
        <p:grpSpPr>
          <a:xfrm>
            <a:off x="7681479" y="3382551"/>
            <a:ext cx="297720" cy="340200"/>
            <a:chOff x="7681479" y="3382551"/>
            <a:chExt cx="297720" cy="34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14:cNvPr>
                <p14:cNvContentPartPr/>
                <p14:nvPr/>
              </p14:nvContentPartPr>
              <p14:xfrm>
                <a:off x="7690479" y="3382551"/>
                <a:ext cx="288720" cy="7920"/>
              </p14:xfrm>
            </p:contentPart>
          </mc:Choice>
          <mc:Fallback xmlns="">
            <p:pic>
              <p:nvPicPr>
                <p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7686159" y="3378231"/>
                  <a:ext cx="297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14:cNvPr>
                <p14:cNvContentPartPr/>
                <p14:nvPr/>
              </p14:nvContentPartPr>
              <p14:xfrm>
                <a:off x="7681479" y="3388671"/>
                <a:ext cx="70200" cy="334080"/>
              </p14:xfrm>
            </p:contentPart>
          </mc:Choice>
          <mc:Fallback xmlns="">
            <p:pic>
              <p:nvPicPr>
                <p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7677159" y="3384351"/>
                  <a:ext cx="78840" cy="34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3">
            <p14:nvContentPartPr>
              <p14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14:cNvPr>
              <p14:cNvContentPartPr/>
              <p14:nvPr/>
            </p14:nvContentPartPr>
            <p14:xfrm>
              <a:off x="7959039" y="3376791"/>
              <a:ext cx="8280" cy="51120"/>
            </p14:xfrm>
          </p:contentPart>
        </mc:Choice>
        <mc:Fallback xmlns="">
          <p:pic>
            <p:nvPicPr>
              <p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:cNvPr>
              <p:cNvPicPr/>
              <p:nvPr/>
            </p:nvPicPr>
            <p:blipFill>
              <a:blip r:embed="rId764"/>
              <a:stretch>
                <a:fillRect/>
              </a:stretch>
            </p:blipFill>
            <p:spPr>
              <a:xfrm>
                <a:off x="7954719" y="3372471"/>
                <a:ext cx="169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14:cNvPr>
              <p14:cNvContentPartPr/>
              <p14:nvPr/>
            </p14:nvContentPartPr>
            <p14:xfrm>
              <a:off x="4621453" y="3815413"/>
              <a:ext cx="34920" cy="33120"/>
            </p14:xfrm>
          </p:contentPart>
        </mc:Choice>
        <mc:Fallback xmlns="">
          <p:pic>
            <p:nvPicPr>
              <p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4617177" y="3811139"/>
                <a:ext cx="43472" cy="4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14:cNvPr>
              <p14:cNvContentPartPr/>
              <p14:nvPr/>
            </p14:nvContentPartPr>
            <p14:xfrm>
              <a:off x="4508413" y="4186573"/>
              <a:ext cx="67680" cy="81000"/>
            </p14:xfrm>
          </p:contentPart>
        </mc:Choice>
        <mc:Fallback xmlns="">
          <p:pic>
            <p:nvPicPr>
              <p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4504093" y="4182253"/>
                <a:ext cx="76320" cy="8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Ομάδα 197">
            <a:extLst>
              <a:ext uri="{FF2B5EF4-FFF2-40B4-BE49-F238E27FC236}">
                <a16:creationId xmlns:a16="http://schemas.microsoft.com/office/drawing/2014/main" id="{AFCAE6A7-BDDF-BD4B-B9DC-94C2C9C64A92}"/>
              </a:ext>
            </a:extLst>
          </p:cNvPr>
          <p:cNvGrpSpPr/>
          <p:nvPr/>
        </p:nvGrpSpPr>
        <p:grpSpPr>
          <a:xfrm>
            <a:off x="4456933" y="3799213"/>
            <a:ext cx="446400" cy="101160"/>
            <a:chOff x="4456933" y="3799213"/>
            <a:chExt cx="44640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14:cNvPr>
                <p14:cNvContentPartPr/>
                <p14:nvPr/>
              </p14:nvContentPartPr>
              <p14:xfrm>
                <a:off x="4456933" y="3799213"/>
                <a:ext cx="83520" cy="99000"/>
              </p14:xfrm>
            </p:contentPart>
          </mc:Choice>
          <mc:Fallback xmlns="">
            <p:pic>
              <p:nvPicPr>
                <p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452613" y="3794893"/>
                  <a:ext cx="92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14:cNvPr>
                <p14:cNvContentPartPr/>
                <p14:nvPr/>
              </p14:nvContentPartPr>
              <p14:xfrm>
                <a:off x="4567093" y="3846733"/>
                <a:ext cx="5040" cy="53640"/>
              </p14:xfrm>
            </p:contentPart>
          </mc:Choice>
          <mc:Fallback xmlns="">
            <p:pic>
              <p:nvPicPr>
                <p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562773" y="3842413"/>
                  <a:ext cx="136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14:cNvPr>
                <p14:cNvContentPartPr/>
                <p14:nvPr/>
              </p14:nvContentPartPr>
              <p14:xfrm>
                <a:off x="4578253" y="3806773"/>
                <a:ext cx="325080" cy="15480"/>
              </p14:xfrm>
            </p:contentPart>
          </mc:Choice>
          <mc:Fallback xmlns="">
            <p:pic>
              <p:nvPicPr>
                <p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4573933" y="3802453"/>
                  <a:ext cx="333720" cy="24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E4296499-4593-1B42-BA6E-2922309D7ED0}"/>
              </a:ext>
            </a:extLst>
          </p:cNvPr>
          <p:cNvCxnSpPr/>
          <p:nvPr/>
        </p:nvCxnSpPr>
        <p:spPr>
          <a:xfrm flipV="1">
            <a:off x="4908884" y="1318661"/>
            <a:ext cx="0" cy="24736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Ομάδα 294">
            <a:extLst>
              <a:ext uri="{FF2B5EF4-FFF2-40B4-BE49-F238E27FC236}">
                <a16:creationId xmlns:a16="http://schemas.microsoft.com/office/drawing/2014/main" id="{98E17353-9520-E842-8D20-DA3B0C438A98}"/>
              </a:ext>
            </a:extLst>
          </p:cNvPr>
          <p:cNvGrpSpPr/>
          <p:nvPr/>
        </p:nvGrpSpPr>
        <p:grpSpPr>
          <a:xfrm>
            <a:off x="4988653" y="1197493"/>
            <a:ext cx="189360" cy="146880"/>
            <a:chOff x="4988653" y="1197493"/>
            <a:chExt cx="1893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14:cNvPr>
                <p14:cNvContentPartPr/>
                <p14:nvPr/>
              </p14:nvContentPartPr>
              <p14:xfrm>
                <a:off x="4988653" y="1197493"/>
                <a:ext cx="106560" cy="14688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4984348" y="1193173"/>
                  <a:ext cx="115171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14:cNvPr>
                <p14:cNvContentPartPr/>
                <p14:nvPr/>
              </p14:nvContentPartPr>
              <p14:xfrm>
                <a:off x="5123293" y="1252573"/>
                <a:ext cx="54720" cy="80280"/>
              </p14:xfrm>
            </p:contentPart>
          </mc:Choice>
          <mc:Fallback xmlns="">
            <p:pic>
              <p:nvPicPr>
                <p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118973" y="1248253"/>
                  <a:ext cx="63360" cy="8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14:cNvPr>
              <p14:cNvContentPartPr/>
              <p14:nvPr/>
            </p14:nvContentPartPr>
            <p14:xfrm>
              <a:off x="4912693" y="1337533"/>
              <a:ext cx="17280" cy="14760"/>
            </p14:xfrm>
          </p:contentPart>
        </mc:Choice>
        <mc:Fallback xmlns="">
          <p:pic>
            <p:nvPicPr>
              <p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4908281" y="1333213"/>
                <a:ext cx="26104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1">
            <p14:nvContentPartPr>
              <p14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14:cNvPr>
              <p14:cNvContentPartPr/>
              <p14:nvPr/>
            </p14:nvContentPartPr>
            <p14:xfrm>
              <a:off x="4900453" y="1345813"/>
              <a:ext cx="42840" cy="21960"/>
            </p14:xfrm>
          </p:contentPart>
        </mc:Choice>
        <mc:Fallback xmlns="">
          <p:pic>
            <p:nvPicPr>
              <p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:cNvPr>
              <p:cNvPicPr/>
              <p:nvPr/>
            </p:nvPicPr>
            <p:blipFill>
              <a:blip r:embed="rId782"/>
              <a:stretch>
                <a:fillRect/>
              </a:stretch>
            </p:blipFill>
            <p:spPr>
              <a:xfrm>
                <a:off x="4896169" y="1341493"/>
                <a:ext cx="51408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3">
            <p14:nvContentPartPr>
              <p14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14:cNvPr>
              <p14:cNvContentPartPr/>
              <p14:nvPr/>
            </p14:nvContentPartPr>
            <p14:xfrm>
              <a:off x="4621453" y="4227253"/>
              <a:ext cx="47880" cy="36360"/>
            </p14:xfrm>
          </p:contentPart>
        </mc:Choice>
        <mc:Fallback xmlns="">
          <p:pic>
            <p:nvPicPr>
              <p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:cNvPr>
              <p:cNvPicPr/>
              <p:nvPr/>
            </p:nvPicPr>
            <p:blipFill>
              <a:blip r:embed="rId784"/>
              <a:stretch>
                <a:fillRect/>
              </a:stretch>
            </p:blipFill>
            <p:spPr>
              <a:xfrm>
                <a:off x="4617133" y="4222933"/>
                <a:ext cx="5652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42" name="Ομάδα 641">
            <a:extLst>
              <a:ext uri="{FF2B5EF4-FFF2-40B4-BE49-F238E27FC236}">
                <a16:creationId xmlns:a16="http://schemas.microsoft.com/office/drawing/2014/main" id="{841F34F5-7857-F046-AA7E-13AAF88319D6}"/>
              </a:ext>
            </a:extLst>
          </p:cNvPr>
          <p:cNvGrpSpPr/>
          <p:nvPr/>
        </p:nvGrpSpPr>
        <p:grpSpPr>
          <a:xfrm>
            <a:off x="4878853" y="3756733"/>
            <a:ext cx="221760" cy="74520"/>
            <a:chOff x="4878853" y="3756733"/>
            <a:chExt cx="221760" cy="7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14:cNvPr>
                <p14:cNvContentPartPr/>
                <p14:nvPr/>
              </p14:nvContentPartPr>
              <p14:xfrm>
                <a:off x="4894333" y="3808573"/>
                <a:ext cx="29160" cy="19440"/>
              </p14:xfrm>
            </p:contentPart>
          </mc:Choice>
          <mc:Fallback xmlns="">
            <p:pic>
              <p:nvPicPr>
                <p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4890013" y="3804332"/>
                  <a:ext cx="3780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14:cNvPr>
                <p14:cNvContentPartPr/>
                <p14:nvPr/>
              </p14:nvContentPartPr>
              <p14:xfrm>
                <a:off x="4967053" y="3761413"/>
                <a:ext cx="49320" cy="67680"/>
              </p14:xfrm>
            </p:contentPart>
          </mc:Choice>
          <mc:Fallback xmlns="">
            <p:pic>
              <p:nvPicPr>
                <p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962733" y="3757093"/>
                  <a:ext cx="57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14:cNvPr>
                <p14:cNvContentPartPr/>
                <p14:nvPr/>
              </p14:nvContentPartPr>
              <p14:xfrm>
                <a:off x="5044813" y="3756733"/>
                <a:ext cx="55800" cy="74520"/>
              </p14:xfrm>
            </p:contentPart>
          </mc:Choice>
          <mc:Fallback xmlns="">
            <p:pic>
              <p:nvPicPr>
                <p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5040493" y="3752413"/>
                  <a:ext cx="64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14:cNvPr>
                <p14:cNvContentPartPr/>
                <p14:nvPr/>
              </p14:nvContentPartPr>
              <p14:xfrm>
                <a:off x="4878853" y="3800293"/>
                <a:ext cx="44640" cy="23760"/>
              </p14:xfrm>
            </p:contentPart>
          </mc:Choice>
          <mc:Fallback xmlns="">
            <p:pic>
              <p:nvPicPr>
                <p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874533" y="3796037"/>
                  <a:ext cx="53280" cy="3227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3">
            <p14:nvContentPartPr>
              <p14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14:cNvPr>
              <p14:cNvContentPartPr/>
              <p14:nvPr/>
            </p14:nvContentPartPr>
            <p14:xfrm>
              <a:off x="4902253" y="1336093"/>
              <a:ext cx="21240" cy="29160"/>
            </p14:xfrm>
          </p:contentPart>
        </mc:Choice>
        <mc:Fallback xmlns="">
          <p:pic>
            <p:nvPicPr>
              <p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:cNvPr>
              <p:cNvPicPr/>
              <p:nvPr/>
            </p:nvPicPr>
            <p:blipFill>
              <a:blip r:embed="rId794"/>
              <a:stretch>
                <a:fillRect/>
              </a:stretch>
            </p:blipFill>
            <p:spPr>
              <a:xfrm>
                <a:off x="4897933" y="1331826"/>
                <a:ext cx="29880" cy="37695"/>
              </a:xfrm>
              <a:prstGeom prst="rect">
                <a:avLst/>
              </a:prstGeom>
            </p:spPr>
          </p:pic>
        </mc:Fallback>
      </mc:AlternateContent>
      <p:cxnSp>
        <p:nvCxnSpPr>
          <p:cNvPr id="141" name="Ευθεία γραμμή σύνδεσης 140">
            <a:extLst>
              <a:ext uri="{FF2B5EF4-FFF2-40B4-BE49-F238E27FC236}">
                <a16:creationId xmlns:a16="http://schemas.microsoft.com/office/drawing/2014/main" id="{7B838519-519B-194B-B969-A457C260FEB6}"/>
              </a:ext>
            </a:extLst>
          </p:cNvPr>
          <p:cNvCxnSpPr/>
          <p:nvPr/>
        </p:nvCxnSpPr>
        <p:spPr>
          <a:xfrm flipH="1">
            <a:off x="3508738" y="1337912"/>
            <a:ext cx="134239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95">
            <p14:nvContentPartPr>
              <p14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14:cNvPr>
              <p14:cNvContentPartPr/>
              <p14:nvPr/>
            </p14:nvContentPartPr>
            <p14:xfrm>
              <a:off x="3520213" y="1129453"/>
              <a:ext cx="10800" cy="24840"/>
            </p14:xfrm>
          </p:contentPart>
        </mc:Choice>
        <mc:Fallback xmlns="">
          <p:pic>
            <p:nvPicPr>
              <p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:cNvPr>
              <p:cNvPicPr/>
              <p:nvPr/>
            </p:nvPicPr>
            <p:blipFill>
              <a:blip r:embed="rId796"/>
              <a:stretch>
                <a:fillRect/>
              </a:stretch>
            </p:blipFill>
            <p:spPr>
              <a:xfrm>
                <a:off x="3515893" y="1125133"/>
                <a:ext cx="194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7">
            <p14:nvContentPartPr>
              <p14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14:cNvPr>
              <p14:cNvContentPartPr/>
              <p14:nvPr/>
            </p14:nvContentPartPr>
            <p14:xfrm>
              <a:off x="3533173" y="1331773"/>
              <a:ext cx="12600" cy="19800"/>
            </p14:xfrm>
          </p:contentPart>
        </mc:Choice>
        <mc:Fallback xmlns="">
          <p:pic>
            <p:nvPicPr>
              <p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:cNvPr>
              <p:cNvPicPr/>
              <p:nvPr/>
            </p:nvPicPr>
            <p:blipFill>
              <a:blip r:embed="rId798"/>
              <a:stretch>
                <a:fillRect/>
              </a:stretch>
            </p:blipFill>
            <p:spPr>
              <a:xfrm>
                <a:off x="3528853" y="1327453"/>
                <a:ext cx="21240" cy="2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16" name="Ομάδα 615">
            <a:extLst>
              <a:ext uri="{FF2B5EF4-FFF2-40B4-BE49-F238E27FC236}">
                <a16:creationId xmlns:a16="http://schemas.microsoft.com/office/drawing/2014/main" id="{9AAAF3D0-205F-BD4E-8FAA-36E1F03D4F48}"/>
              </a:ext>
            </a:extLst>
          </p:cNvPr>
          <p:cNvGrpSpPr/>
          <p:nvPr/>
        </p:nvGrpSpPr>
        <p:grpSpPr>
          <a:xfrm>
            <a:off x="3509773" y="1082653"/>
            <a:ext cx="222120" cy="171720"/>
            <a:chOff x="3509773" y="1082653"/>
            <a:chExt cx="222120" cy="17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14:cNvPr>
                <p14:cNvContentPartPr/>
                <p14:nvPr/>
              </p14:nvContentPartPr>
              <p14:xfrm>
                <a:off x="3509773" y="1082653"/>
                <a:ext cx="108000" cy="136080"/>
              </p14:xfrm>
            </p:contentPart>
          </mc:Choice>
          <mc:Fallback xmlns="">
            <p:pic>
              <p:nvPicPr>
                <p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3505453" y="1078333"/>
                  <a:ext cx="116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14:cNvPr>
                <p14:cNvContentPartPr/>
                <p14:nvPr/>
              </p14:nvContentPartPr>
              <p14:xfrm>
                <a:off x="3659533" y="1139533"/>
                <a:ext cx="72360" cy="62280"/>
              </p14:xfrm>
            </p:contentPart>
          </mc:Choice>
          <mc:Fallback xmlns="">
            <p:pic>
              <p:nvPicPr>
                <p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3655191" y="1135188"/>
                  <a:ext cx="81043" cy="709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14:cNvPr>
                <p14:cNvContentPartPr/>
                <p14:nvPr/>
              </p14:nvContentPartPr>
              <p14:xfrm>
                <a:off x="3718213" y="1153573"/>
                <a:ext cx="3240" cy="100800"/>
              </p14:xfrm>
            </p:contentPart>
          </mc:Choice>
          <mc:Fallback xmlns="">
            <p:pic>
              <p:nvPicPr>
                <p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3713893" y="1149253"/>
                  <a:ext cx="11880" cy="109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57" name="Ευθεία γραμμή σύνδεσης 656">
            <a:extLst>
              <a:ext uri="{FF2B5EF4-FFF2-40B4-BE49-F238E27FC236}">
                <a16:creationId xmlns:a16="http://schemas.microsoft.com/office/drawing/2014/main" id="{EB3559FD-C559-7643-94E3-8C23F2029971}"/>
              </a:ext>
            </a:extLst>
          </p:cNvPr>
          <p:cNvCxnSpPr/>
          <p:nvPr/>
        </p:nvCxnSpPr>
        <p:spPr>
          <a:xfrm>
            <a:off x="3508738" y="1357162"/>
            <a:ext cx="0" cy="459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" name="TextBox 655">
            <a:extLst>
              <a:ext uri="{FF2B5EF4-FFF2-40B4-BE49-F238E27FC236}">
                <a16:creationId xmlns:a16="http://schemas.microsoft.com/office/drawing/2014/main" id="{55452FC6-CC1F-FA40-846F-EB864D5F9167}"/>
              </a:ext>
            </a:extLst>
          </p:cNvPr>
          <p:cNvSpPr txBox="1"/>
          <p:nvPr/>
        </p:nvSpPr>
        <p:spPr>
          <a:xfrm>
            <a:off x="10935452" y="27211"/>
            <a:ext cx="11240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ΝΝ1 =1</a:t>
            </a:r>
          </a:p>
          <a:p>
            <a:r>
              <a:rPr lang="el-GR" dirty="0"/>
              <a:t>Ν2Ν3=8</a:t>
            </a:r>
          </a:p>
          <a:p>
            <a:r>
              <a:rPr lang="el-GR" dirty="0"/>
              <a:t>Ν3Ν4=4,5</a:t>
            </a:r>
          </a:p>
        </p:txBody>
      </p:sp>
      <p:cxnSp>
        <p:nvCxnSpPr>
          <p:cNvPr id="459" name="Ευθεία γραμμή σύνδεσης 458">
            <a:extLst>
              <a:ext uri="{FF2B5EF4-FFF2-40B4-BE49-F238E27FC236}">
                <a16:creationId xmlns:a16="http://schemas.microsoft.com/office/drawing/2014/main" id="{A7563C6B-617B-904A-806C-EF5BA9CC55AC}"/>
              </a:ext>
            </a:extLst>
          </p:cNvPr>
          <p:cNvCxnSpPr/>
          <p:nvPr/>
        </p:nvCxnSpPr>
        <p:spPr>
          <a:xfrm>
            <a:off x="5242560" y="1676400"/>
            <a:ext cx="0" cy="15776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" name="Ομάδα 471">
            <a:extLst>
              <a:ext uri="{FF2B5EF4-FFF2-40B4-BE49-F238E27FC236}">
                <a16:creationId xmlns:a16="http://schemas.microsoft.com/office/drawing/2014/main" id="{7CFBE8A1-BA44-0B49-9811-34ADD4383E8F}"/>
              </a:ext>
            </a:extLst>
          </p:cNvPr>
          <p:cNvGrpSpPr/>
          <p:nvPr/>
        </p:nvGrpSpPr>
        <p:grpSpPr>
          <a:xfrm>
            <a:off x="3499480" y="1343600"/>
            <a:ext cx="1403640" cy="496440"/>
            <a:chOff x="3499480" y="1343600"/>
            <a:chExt cx="140364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14:cNvPr>
                <p14:cNvContentPartPr/>
                <p14:nvPr/>
              </p14:nvContentPartPr>
              <p14:xfrm>
                <a:off x="3499840" y="1343600"/>
                <a:ext cx="1403280" cy="2700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3495520" y="1339280"/>
                  <a:ext cx="14119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14:cNvPr>
                <p14:cNvContentPartPr/>
                <p14:nvPr/>
              </p14:nvContentPartPr>
              <p14:xfrm>
                <a:off x="3499480" y="1372760"/>
                <a:ext cx="16560" cy="46728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3495160" y="1368440"/>
                  <a:ext cx="25200" cy="47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9">
            <p14:nvContentPartPr>
              <p14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14:cNvPr>
              <p14:cNvContentPartPr/>
              <p14:nvPr/>
            </p14:nvContentPartPr>
            <p14:xfrm>
              <a:off x="4930120" y="1359800"/>
              <a:ext cx="325440" cy="298800"/>
            </p14:xfrm>
          </p:contentPart>
        </mc:Choice>
        <mc:Fallback xmlns="">
          <p:pic>
            <p:nvPicPr>
              <p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:cNvPr>
              <p:cNvPicPr/>
              <p:nvPr/>
            </p:nvPicPr>
            <p:blipFill>
              <a:blip r:embed="rId810"/>
              <a:stretch>
                <a:fillRect/>
              </a:stretch>
            </p:blipFill>
            <p:spPr>
              <a:xfrm>
                <a:off x="4925800" y="1355485"/>
                <a:ext cx="334080" cy="307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14:cNvPr>
              <p14:cNvContentPartPr/>
              <p14:nvPr/>
            </p14:nvContentPartPr>
            <p14:xfrm>
              <a:off x="5226400" y="1667240"/>
              <a:ext cx="61200" cy="1507320"/>
            </p14:xfrm>
          </p:contentPart>
        </mc:Choice>
        <mc:Fallback xmlns="">
          <p:pic>
            <p:nvPicPr>
              <p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5222080" y="1662920"/>
                <a:ext cx="6984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3">
            <p14:nvContentPartPr>
              <p14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14:cNvPr>
              <p14:cNvContentPartPr/>
              <p14:nvPr/>
            </p14:nvContentPartPr>
            <p14:xfrm>
              <a:off x="4867120" y="1375280"/>
              <a:ext cx="75960" cy="2443320"/>
            </p14:xfrm>
          </p:contentPart>
        </mc:Choice>
        <mc:Fallback xmlns="">
          <p:pic>
            <p:nvPicPr>
              <p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:cNvPr>
              <p:cNvPicPr/>
              <p:nvPr/>
            </p:nvPicPr>
            <p:blipFill>
              <a:blip r:embed="rId814"/>
              <a:stretch>
                <a:fillRect/>
              </a:stretch>
            </p:blipFill>
            <p:spPr>
              <a:xfrm>
                <a:off x="4862800" y="1370960"/>
                <a:ext cx="84600" cy="24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5">
            <p14:nvContentPartPr>
              <p14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14:cNvPr>
              <p14:cNvContentPartPr/>
              <p14:nvPr/>
            </p14:nvContentPartPr>
            <p14:xfrm>
              <a:off x="4875040" y="3170240"/>
              <a:ext cx="390960" cy="655560"/>
            </p14:xfrm>
          </p:contentPart>
        </mc:Choice>
        <mc:Fallback xmlns="">
          <p:pic>
            <p:nvPicPr>
              <p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:cNvPr>
              <p:cNvPicPr/>
              <p:nvPr/>
            </p:nvPicPr>
            <p:blipFill>
              <a:blip r:embed="rId816"/>
              <a:stretch>
                <a:fillRect/>
              </a:stretch>
            </p:blipFill>
            <p:spPr>
              <a:xfrm>
                <a:off x="4870716" y="3165920"/>
                <a:ext cx="399608" cy="664200"/>
              </a:xfrm>
              <a:prstGeom prst="rect">
                <a:avLst/>
              </a:prstGeom>
            </p:spPr>
          </p:pic>
        </mc:Fallback>
      </mc:AlternateContent>
      <p:cxnSp>
        <p:nvCxnSpPr>
          <p:cNvPr id="458" name="Ευθεία γραμμή σύνδεσης 457">
            <a:extLst>
              <a:ext uri="{FF2B5EF4-FFF2-40B4-BE49-F238E27FC236}">
                <a16:creationId xmlns:a16="http://schemas.microsoft.com/office/drawing/2014/main" id="{D845C1C2-4D43-C249-9113-E8BD5457E2B2}"/>
              </a:ext>
            </a:extLst>
          </p:cNvPr>
          <p:cNvCxnSpPr/>
          <p:nvPr/>
        </p:nvCxnSpPr>
        <p:spPr>
          <a:xfrm>
            <a:off x="3686315" y="150368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Ευθεία γραμμή σύνδεσης 477">
            <a:extLst>
              <a:ext uri="{FF2B5EF4-FFF2-40B4-BE49-F238E27FC236}">
                <a16:creationId xmlns:a16="http://schemas.microsoft.com/office/drawing/2014/main" id="{4807F35E-D7BE-1E44-9F93-8320B89A2E9F}"/>
              </a:ext>
            </a:extLst>
          </p:cNvPr>
          <p:cNvCxnSpPr/>
          <p:nvPr/>
        </p:nvCxnSpPr>
        <p:spPr>
          <a:xfrm flipH="1">
            <a:off x="3698555" y="1524000"/>
            <a:ext cx="20880" cy="2725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Ευθεία γραμμή σύνδεσης 479">
            <a:extLst>
              <a:ext uri="{FF2B5EF4-FFF2-40B4-BE49-F238E27FC236}">
                <a16:creationId xmlns:a16="http://schemas.microsoft.com/office/drawing/2014/main" id="{78FCBB6B-16E8-4745-88C2-D681E464F56B}"/>
              </a:ext>
            </a:extLst>
          </p:cNvPr>
          <p:cNvCxnSpPr/>
          <p:nvPr/>
        </p:nvCxnSpPr>
        <p:spPr>
          <a:xfrm>
            <a:off x="4666235" y="1513840"/>
            <a:ext cx="0" cy="15856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Ευθεία γραμμή σύνδεσης 500">
            <a:extLst>
              <a:ext uri="{FF2B5EF4-FFF2-40B4-BE49-F238E27FC236}">
                <a16:creationId xmlns:a16="http://schemas.microsoft.com/office/drawing/2014/main" id="{9FA33304-FAC2-B149-BD74-8E8179D89A35}"/>
              </a:ext>
            </a:extLst>
          </p:cNvPr>
          <p:cNvCxnSpPr/>
          <p:nvPr/>
        </p:nvCxnSpPr>
        <p:spPr>
          <a:xfrm>
            <a:off x="3686315" y="171704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Ευθεία γραμμή σύνδεσης 503">
            <a:extLst>
              <a:ext uri="{FF2B5EF4-FFF2-40B4-BE49-F238E27FC236}">
                <a16:creationId xmlns:a16="http://schemas.microsoft.com/office/drawing/2014/main" id="{FAA93594-9FC4-B345-A1C7-EE59F9EBCF26}"/>
              </a:ext>
            </a:extLst>
          </p:cNvPr>
          <p:cNvCxnSpPr/>
          <p:nvPr/>
        </p:nvCxnSpPr>
        <p:spPr>
          <a:xfrm>
            <a:off x="4342423" y="1920240"/>
            <a:ext cx="3040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Ευθεία γραμμή σύνδεσης 77">
            <a:extLst>
              <a:ext uri="{FF2B5EF4-FFF2-40B4-BE49-F238E27FC236}">
                <a16:creationId xmlns:a16="http://schemas.microsoft.com/office/drawing/2014/main" id="{D13DB704-B4B9-1143-88B5-6AD1F47E31F9}"/>
              </a:ext>
            </a:extLst>
          </p:cNvPr>
          <p:cNvCxnSpPr/>
          <p:nvPr/>
        </p:nvCxnSpPr>
        <p:spPr>
          <a:xfrm>
            <a:off x="3927875" y="1513840"/>
            <a:ext cx="0" cy="3131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2B24C479-F4EF-2749-B8A0-191D964A935C}"/>
              </a:ext>
            </a:extLst>
          </p:cNvPr>
          <p:cNvCxnSpPr/>
          <p:nvPr/>
        </p:nvCxnSpPr>
        <p:spPr>
          <a:xfrm>
            <a:off x="4438355" y="1513840"/>
            <a:ext cx="15120" cy="4870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EE508E4C-439B-5D4A-AB66-40FF52EA5D66}"/>
              </a:ext>
            </a:extLst>
          </p:cNvPr>
          <p:cNvCxnSpPr>
            <a:cxnSpLocks/>
          </p:cNvCxnSpPr>
          <p:nvPr/>
        </p:nvCxnSpPr>
        <p:spPr>
          <a:xfrm>
            <a:off x="4180235" y="1513840"/>
            <a:ext cx="11063" cy="406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6569064F-8AF9-E540-8D95-2679F8028A86}"/>
              </a:ext>
            </a:extLst>
          </p:cNvPr>
          <p:cNvCxnSpPr/>
          <p:nvPr/>
        </p:nvCxnSpPr>
        <p:spPr>
          <a:xfrm>
            <a:off x="4988560" y="1625600"/>
            <a:ext cx="0" cy="16683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Ευθεία γραμμή σύνδεσης 159">
            <a:extLst>
              <a:ext uri="{FF2B5EF4-FFF2-40B4-BE49-F238E27FC236}">
                <a16:creationId xmlns:a16="http://schemas.microsoft.com/office/drawing/2014/main" id="{21BAC410-08FD-2142-A978-C86ABF04094C}"/>
              </a:ext>
            </a:extLst>
          </p:cNvPr>
          <p:cNvCxnSpPr>
            <a:cxnSpLocks/>
          </p:cNvCxnSpPr>
          <p:nvPr/>
        </p:nvCxnSpPr>
        <p:spPr>
          <a:xfrm>
            <a:off x="5151120" y="1706880"/>
            <a:ext cx="0" cy="13926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17">
            <p14:nvContentPartPr>
              <p14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14:cNvPr>
              <p14:cNvContentPartPr/>
              <p14:nvPr/>
            </p14:nvContentPartPr>
            <p14:xfrm>
              <a:off x="5012200" y="1658520"/>
              <a:ext cx="129240" cy="77760"/>
            </p14:xfrm>
          </p:contentPart>
        </mc:Choice>
        <mc:Fallback xmlns="">
          <p:pic>
            <p:nvPicPr>
              <p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:cNvPr>
              <p:cNvPicPr/>
              <p:nvPr/>
            </p:nvPicPr>
            <p:blipFill>
              <a:blip r:embed="rId818"/>
              <a:stretch>
                <a:fillRect/>
              </a:stretch>
            </p:blipFill>
            <p:spPr>
              <a:xfrm>
                <a:off x="5003200" y="1649520"/>
                <a:ext cx="146880" cy="95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60" name="Ομάδα 659">
            <a:extLst>
              <a:ext uri="{FF2B5EF4-FFF2-40B4-BE49-F238E27FC236}">
                <a16:creationId xmlns:a16="http://schemas.microsoft.com/office/drawing/2014/main" id="{7313F01C-71C2-A645-8C7F-797DCBDBA3DE}"/>
              </a:ext>
            </a:extLst>
          </p:cNvPr>
          <p:cNvGrpSpPr/>
          <p:nvPr/>
        </p:nvGrpSpPr>
        <p:grpSpPr>
          <a:xfrm>
            <a:off x="4982320" y="1667520"/>
            <a:ext cx="207360" cy="1666440"/>
            <a:chOff x="4982320" y="1667520"/>
            <a:chExt cx="207360" cy="166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14:cNvPr>
                <p14:cNvContentPartPr/>
                <p14:nvPr/>
              </p14:nvContentPartPr>
              <p14:xfrm>
                <a:off x="4982320" y="3001320"/>
                <a:ext cx="19800" cy="15480"/>
              </p14:xfrm>
            </p:contentPart>
          </mc:Choice>
          <mc:Fallback xmlns="">
            <p:pic>
              <p:nvPicPr>
                <p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4973481" y="2992320"/>
                  <a:ext cx="37125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14:cNvPr>
                <p14:cNvContentPartPr/>
                <p14:nvPr/>
              </p14:nvContentPartPr>
              <p14:xfrm>
                <a:off x="4998160" y="2727000"/>
                <a:ext cx="22320" cy="29520"/>
              </p14:xfrm>
            </p:contentPart>
          </mc:Choice>
          <mc:Fallback xmlns="">
            <p:pic>
              <p:nvPicPr>
                <p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4989160" y="2718000"/>
                  <a:ext cx="399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14:cNvPr>
                <p14:cNvContentPartPr/>
                <p14:nvPr/>
              </p14:nvContentPartPr>
              <p14:xfrm>
                <a:off x="4996000" y="2446200"/>
                <a:ext cx="16920" cy="22680"/>
              </p14:xfrm>
            </p:contentPart>
          </mc:Choice>
          <mc:Fallback xmlns="">
            <p:pic>
              <p:nvPicPr>
                <p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4987187" y="2437200"/>
                  <a:ext cx="34193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14:cNvPr>
                <p14:cNvContentPartPr/>
                <p14:nvPr/>
              </p14:nvContentPartPr>
              <p14:xfrm>
                <a:off x="4994200" y="1667520"/>
                <a:ext cx="169920" cy="240840"/>
              </p14:xfrm>
            </p:contentPart>
          </mc:Choice>
          <mc:Fallback xmlns="">
            <p:pic>
              <p:nvPicPr>
                <p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4985219" y="1658520"/>
                  <a:ext cx="187523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14:cNvPr>
                <p14:cNvContentPartPr/>
                <p14:nvPr/>
              </p14:nvContentPartPr>
              <p14:xfrm>
                <a:off x="5156560" y="1745280"/>
                <a:ext cx="3240" cy="175680"/>
              </p14:xfrm>
            </p:contentPart>
          </mc:Choice>
          <mc:Fallback xmlns="">
            <p:pic>
              <p:nvPicPr>
                <p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5147560" y="1736280"/>
                  <a:ext cx="20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14:cNvPr>
                <p14:cNvContentPartPr/>
                <p14:nvPr/>
              </p14:nvContentPartPr>
              <p14:xfrm>
                <a:off x="4985200" y="1869480"/>
                <a:ext cx="16920" cy="12960"/>
              </p14:xfrm>
            </p:contentPart>
          </mc:Choice>
          <mc:Fallback xmlns="">
            <p:pic>
              <p:nvPicPr>
                <p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4976200" y="1860480"/>
                  <a:ext cx="345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14:cNvPr>
                <p14:cNvContentPartPr/>
                <p14:nvPr/>
              </p14:nvContentPartPr>
              <p14:xfrm>
                <a:off x="4989520" y="2170800"/>
                <a:ext cx="22320" cy="15120"/>
              </p14:xfrm>
            </p:contentPart>
          </mc:Choice>
          <mc:Fallback xmlns="">
            <p:pic>
              <p:nvPicPr>
                <p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4980520" y="2161800"/>
                  <a:ext cx="39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14:cNvPr>
                <p14:cNvContentPartPr/>
                <p14:nvPr/>
              </p14:nvContentPartPr>
              <p14:xfrm>
                <a:off x="4996360" y="1892520"/>
                <a:ext cx="29880" cy="275760"/>
              </p14:xfrm>
            </p:contentPart>
          </mc:Choice>
          <mc:Fallback xmlns="">
            <p:pic>
              <p:nvPicPr>
                <p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4987360" y="1883520"/>
                  <a:ext cx="475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14:cNvPr>
                <p14:cNvContentPartPr/>
                <p14:nvPr/>
              </p14:nvContentPartPr>
              <p14:xfrm>
                <a:off x="5143960" y="1916640"/>
                <a:ext cx="11880" cy="277920"/>
              </p14:xfrm>
            </p:contentPart>
          </mc:Choice>
          <mc:Fallback xmlns="">
            <p:pic>
              <p:nvPicPr>
                <p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5134960" y="1907640"/>
                  <a:ext cx="295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14:cNvPr>
                <p14:cNvContentPartPr/>
                <p14:nvPr/>
              </p14:nvContentPartPr>
              <p14:xfrm>
                <a:off x="5010400" y="2173680"/>
                <a:ext cx="144000" cy="15120"/>
              </p14:xfrm>
            </p:contentPart>
          </mc:Choice>
          <mc:Fallback xmlns="">
            <p:pic>
              <p:nvPicPr>
                <p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5001400" y="2164460"/>
                  <a:ext cx="161640" cy="331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14:cNvPr>
                <p14:cNvContentPartPr/>
                <p14:nvPr/>
              </p14:nvContentPartPr>
              <p14:xfrm>
                <a:off x="4998880" y="2199600"/>
                <a:ext cx="8640" cy="248040"/>
              </p14:xfrm>
            </p:contentPart>
          </mc:Choice>
          <mc:Fallback xmlns="">
            <p:pic>
              <p:nvPicPr>
                <p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4989880" y="2190600"/>
                  <a:ext cx="262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14:cNvPr>
                <p14:cNvContentPartPr/>
                <p14:nvPr/>
              </p14:nvContentPartPr>
              <p14:xfrm>
                <a:off x="5151880" y="2195640"/>
                <a:ext cx="13320" cy="232200"/>
              </p14:xfrm>
            </p:contentPart>
          </mc:Choice>
          <mc:Fallback xmlns="">
            <p:pic>
              <p:nvPicPr>
                <p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5142880" y="2186626"/>
                  <a:ext cx="30960" cy="2498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14:cNvPr>
                <p14:cNvContentPartPr/>
                <p14:nvPr/>
              </p14:nvContentPartPr>
              <p14:xfrm>
                <a:off x="4994200" y="2410560"/>
                <a:ext cx="175680" cy="48600"/>
              </p14:xfrm>
            </p:contentPart>
          </mc:Choice>
          <mc:Fallback xmlns="">
            <p:pic>
              <p:nvPicPr>
                <p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4985200" y="2401560"/>
                  <a:ext cx="193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14:cNvPr>
                <p14:cNvContentPartPr/>
                <p14:nvPr/>
              </p14:nvContentPartPr>
              <p14:xfrm>
                <a:off x="4990960" y="2483280"/>
                <a:ext cx="24120" cy="250560"/>
              </p14:xfrm>
            </p:contentPart>
          </mc:Choice>
          <mc:Fallback xmlns="">
            <p:pic>
              <p:nvPicPr>
                <p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4981960" y="2474267"/>
                  <a:ext cx="41760" cy="2682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14:cNvPr>
                <p14:cNvContentPartPr/>
                <p14:nvPr/>
              </p14:nvContentPartPr>
              <p14:xfrm>
                <a:off x="5165200" y="2436480"/>
                <a:ext cx="6840" cy="185400"/>
              </p14:xfrm>
            </p:contentPart>
          </mc:Choice>
          <mc:Fallback xmlns="">
            <p:pic>
              <p:nvPicPr>
                <p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5156200" y="2427480"/>
                  <a:ext cx="244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14:cNvPr>
                <p14:cNvContentPartPr/>
                <p14:nvPr/>
              </p14:nvContentPartPr>
              <p14:xfrm>
                <a:off x="5033080" y="2628360"/>
                <a:ext cx="156600" cy="100080"/>
              </p14:xfrm>
            </p:contentPart>
          </mc:Choice>
          <mc:Fallback xmlns="">
            <p:pic>
              <p:nvPicPr>
                <p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5024080" y="2619360"/>
                  <a:ext cx="174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14:cNvPr>
                <p14:cNvContentPartPr/>
                <p14:nvPr/>
              </p14:nvContentPartPr>
              <p14:xfrm>
                <a:off x="4992400" y="2758680"/>
                <a:ext cx="27360" cy="241200"/>
              </p14:xfrm>
            </p:contentPart>
          </mc:Choice>
          <mc:Fallback xmlns="">
            <p:pic>
              <p:nvPicPr>
                <p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4983400" y="2749680"/>
                  <a:ext cx="4500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14:cNvPr>
                <p14:cNvContentPartPr/>
                <p14:nvPr/>
              </p14:nvContentPartPr>
              <p14:xfrm>
                <a:off x="5165560" y="2661120"/>
                <a:ext cx="5040" cy="237960"/>
              </p14:xfrm>
            </p:contentPart>
          </mc:Choice>
          <mc:Fallback xmlns="">
            <p:pic>
              <p:nvPicPr>
                <p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5157160" y="2652134"/>
                  <a:ext cx="21504" cy="255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14:cNvPr>
                <p14:cNvContentPartPr/>
                <p14:nvPr/>
              </p14:nvContentPartPr>
              <p14:xfrm>
                <a:off x="5011120" y="2916000"/>
                <a:ext cx="166320" cy="78120"/>
              </p14:xfrm>
            </p:contentPart>
          </mc:Choice>
          <mc:Fallback xmlns="">
            <p:pic>
              <p:nvPicPr>
                <p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5002120" y="2907000"/>
                  <a:ext cx="183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14:cNvPr>
                <p14:cNvContentPartPr/>
                <p14:nvPr/>
              </p14:nvContentPartPr>
              <p14:xfrm>
                <a:off x="4991320" y="3025440"/>
                <a:ext cx="11520" cy="271440"/>
              </p14:xfrm>
            </p:contentPart>
          </mc:Choice>
          <mc:Fallback xmlns="">
            <p:pic>
              <p:nvPicPr>
                <p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4982320" y="3016428"/>
                  <a:ext cx="29160" cy="2891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14:cNvPr>
                <p14:cNvContentPartPr/>
                <p14:nvPr/>
              </p14:nvContentPartPr>
              <p14:xfrm>
                <a:off x="5159440" y="2955960"/>
                <a:ext cx="2520" cy="171000"/>
              </p14:xfrm>
            </p:contentPart>
          </mc:Choice>
          <mc:Fallback xmlns="">
            <p:pic>
              <p:nvPicPr>
                <p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5150440" y="2946960"/>
                  <a:ext cx="20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14:cNvPr>
                <p14:cNvContentPartPr/>
                <p14:nvPr/>
              </p14:nvContentPartPr>
              <p14:xfrm>
                <a:off x="4993120" y="3142800"/>
                <a:ext cx="173160" cy="191160"/>
              </p14:xfrm>
            </p:contentPart>
          </mc:Choice>
          <mc:Fallback xmlns="">
            <p:pic>
              <p:nvPicPr>
                <p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984139" y="3133800"/>
                  <a:ext cx="190763" cy="2088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00" name="Ευθεία γραμμή σύνδεσης 499">
            <a:extLst>
              <a:ext uri="{FF2B5EF4-FFF2-40B4-BE49-F238E27FC236}">
                <a16:creationId xmlns:a16="http://schemas.microsoft.com/office/drawing/2014/main" id="{9E0CF944-DE7B-D045-AB78-56348CC67A32}"/>
              </a:ext>
            </a:extLst>
          </p:cNvPr>
          <p:cNvCxnSpPr/>
          <p:nvPr/>
        </p:nvCxnSpPr>
        <p:spPr>
          <a:xfrm>
            <a:off x="4528715" y="5523374"/>
            <a:ext cx="276616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Ευθεία γραμμή σύνδεσης 504">
            <a:extLst>
              <a:ext uri="{FF2B5EF4-FFF2-40B4-BE49-F238E27FC236}">
                <a16:creationId xmlns:a16="http://schemas.microsoft.com/office/drawing/2014/main" id="{261C73F6-F024-924E-BD15-C620C94D8070}"/>
              </a:ext>
            </a:extLst>
          </p:cNvPr>
          <p:cNvCxnSpPr/>
          <p:nvPr/>
        </p:nvCxnSpPr>
        <p:spPr>
          <a:xfrm>
            <a:off x="4785360" y="4931894"/>
            <a:ext cx="2286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63">
            <p14:nvContentPartPr>
              <p14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14:cNvPr>
              <p14:cNvContentPartPr/>
              <p14:nvPr/>
            </p14:nvContentPartPr>
            <p14:xfrm>
              <a:off x="4877920" y="5525360"/>
              <a:ext cx="17280" cy="28080"/>
            </p14:xfrm>
          </p:contentPart>
        </mc:Choice>
        <mc:Fallback xmlns="">
          <p:pic>
            <p:nvPicPr>
              <p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:cNvPr>
              <p:cNvPicPr/>
              <p:nvPr/>
            </p:nvPicPr>
            <p:blipFill>
              <a:blip r:embed="rId864"/>
              <a:stretch>
                <a:fillRect/>
              </a:stretch>
            </p:blipFill>
            <p:spPr>
              <a:xfrm>
                <a:off x="4868920" y="5516720"/>
                <a:ext cx="34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5">
            <p14:nvContentPartPr>
              <p14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14:cNvPr>
              <p14:cNvContentPartPr/>
              <p14:nvPr/>
            </p14:nvContentPartPr>
            <p14:xfrm>
              <a:off x="5269600" y="5535440"/>
              <a:ext cx="6840" cy="12600"/>
            </p14:xfrm>
          </p:contentPart>
        </mc:Choice>
        <mc:Fallback xmlns="">
          <p:pic>
            <p:nvPicPr>
              <p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:cNvPr>
              <p:cNvPicPr/>
              <p:nvPr/>
            </p:nvPicPr>
            <p:blipFill>
              <a:blip r:embed="rId866"/>
              <a:stretch>
                <a:fillRect/>
              </a:stretch>
            </p:blipFill>
            <p:spPr>
              <a:xfrm>
                <a:off x="5260600" y="5526800"/>
                <a:ext cx="2448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7">
            <p14:nvContentPartPr>
              <p14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14:cNvPr>
              <p14:cNvContentPartPr/>
              <p14:nvPr/>
            </p14:nvContentPartPr>
            <p14:xfrm>
              <a:off x="6905080" y="5530040"/>
              <a:ext cx="16920" cy="20160"/>
            </p14:xfrm>
          </p:contentPart>
        </mc:Choice>
        <mc:Fallback xmlns="">
          <p:pic>
            <p:nvPicPr>
              <p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:cNvPr>
              <p:cNvPicPr/>
              <p:nvPr/>
            </p:nvPicPr>
            <p:blipFill>
              <a:blip r:embed="rId868"/>
              <a:stretch>
                <a:fillRect/>
              </a:stretch>
            </p:blipFill>
            <p:spPr>
              <a:xfrm>
                <a:off x="6896440" y="5521040"/>
                <a:ext cx="345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9">
            <p14:nvContentPartPr>
              <p14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14:cNvPr>
              <p14:cNvContentPartPr/>
              <p14:nvPr/>
            </p14:nvContentPartPr>
            <p14:xfrm>
              <a:off x="6491440" y="5537600"/>
              <a:ext cx="19800" cy="20520"/>
            </p14:xfrm>
          </p:contentPart>
        </mc:Choice>
        <mc:Fallback xmlns="">
          <p:pic>
            <p:nvPicPr>
              <p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:cNvPr>
              <p:cNvPicPr/>
              <p:nvPr/>
            </p:nvPicPr>
            <p:blipFill>
              <a:blip r:embed="rId870"/>
              <a:stretch>
                <a:fillRect/>
              </a:stretch>
            </p:blipFill>
            <p:spPr>
              <a:xfrm>
                <a:off x="6482800" y="5528600"/>
                <a:ext cx="37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1">
            <p14:nvContentPartPr>
              <p14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14:cNvPr>
              <p14:cNvContentPartPr/>
              <p14:nvPr/>
            </p14:nvContentPartPr>
            <p14:xfrm>
              <a:off x="6097240" y="5525720"/>
              <a:ext cx="14760" cy="20880"/>
            </p14:xfrm>
          </p:contentPart>
        </mc:Choice>
        <mc:Fallback xmlns="">
          <p:pic>
            <p:nvPicPr>
              <p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:cNvPr>
              <p:cNvPicPr/>
              <p:nvPr/>
            </p:nvPicPr>
            <p:blipFill>
              <a:blip r:embed="rId872"/>
              <a:stretch>
                <a:fillRect/>
              </a:stretch>
            </p:blipFill>
            <p:spPr>
              <a:xfrm>
                <a:off x="6088600" y="5516720"/>
                <a:ext cx="324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3">
            <p14:nvContentPartPr>
              <p14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14:cNvPr>
              <p14:cNvContentPartPr/>
              <p14:nvPr/>
            </p14:nvContentPartPr>
            <p14:xfrm>
              <a:off x="5680360" y="5528600"/>
              <a:ext cx="13320" cy="23040"/>
            </p14:xfrm>
          </p:contentPart>
        </mc:Choice>
        <mc:Fallback xmlns="">
          <p:pic>
            <p:nvPicPr>
              <p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:cNvPr>
              <p:cNvPicPr/>
              <p:nvPr/>
            </p:nvPicPr>
            <p:blipFill>
              <a:blip r:embed="rId874"/>
              <a:stretch>
                <a:fillRect/>
              </a:stretch>
            </p:blipFill>
            <p:spPr>
              <a:xfrm>
                <a:off x="5671720" y="5519960"/>
                <a:ext cx="30960" cy="40680"/>
              </a:xfrm>
              <a:prstGeom prst="rect">
                <a:avLst/>
              </a:prstGeom>
            </p:spPr>
          </p:pic>
        </mc:Fallback>
      </mc:AlternateContent>
      <p:cxnSp>
        <p:nvCxnSpPr>
          <p:cNvPr id="564" name="Ευθεία γραμμή σύνδεσης 563">
            <a:extLst>
              <a:ext uri="{FF2B5EF4-FFF2-40B4-BE49-F238E27FC236}">
                <a16:creationId xmlns:a16="http://schemas.microsoft.com/office/drawing/2014/main" id="{266C9C58-1897-B34A-9631-BA0DDD7745EE}"/>
              </a:ext>
            </a:extLst>
          </p:cNvPr>
          <p:cNvCxnSpPr>
            <a:stCxn id="4" idx="4"/>
          </p:cNvCxnSpPr>
          <p:nvPr/>
        </p:nvCxnSpPr>
        <p:spPr>
          <a:xfrm flipH="1">
            <a:off x="4876800" y="2298357"/>
            <a:ext cx="1017373" cy="3225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" name="Ευθεία γραμμή σύνδεσης 573">
            <a:extLst>
              <a:ext uri="{FF2B5EF4-FFF2-40B4-BE49-F238E27FC236}">
                <a16:creationId xmlns:a16="http://schemas.microsoft.com/office/drawing/2014/main" id="{99027FE7-E843-8342-93B5-5CB89394133E}"/>
              </a:ext>
            </a:extLst>
          </p:cNvPr>
          <p:cNvCxnSpPr>
            <a:stCxn id="4" idx="4"/>
          </p:cNvCxnSpPr>
          <p:nvPr/>
        </p:nvCxnSpPr>
        <p:spPr>
          <a:xfrm flipH="1">
            <a:off x="5262880" y="2298357"/>
            <a:ext cx="631293" cy="3254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Ευθεία γραμμή σύνδεσης 150">
            <a:extLst>
              <a:ext uri="{FF2B5EF4-FFF2-40B4-BE49-F238E27FC236}">
                <a16:creationId xmlns:a16="http://schemas.microsoft.com/office/drawing/2014/main" id="{3FE3629B-326A-2E44-BD8A-1A06BE326667}"/>
              </a:ext>
            </a:extLst>
          </p:cNvPr>
          <p:cNvCxnSpPr>
            <a:stCxn id="4" idx="4"/>
          </p:cNvCxnSpPr>
          <p:nvPr/>
        </p:nvCxnSpPr>
        <p:spPr>
          <a:xfrm flipH="1">
            <a:off x="5679440" y="2298357"/>
            <a:ext cx="214733" cy="3254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Ευθεία γραμμή σύνδεσης 158">
            <a:extLst>
              <a:ext uri="{FF2B5EF4-FFF2-40B4-BE49-F238E27FC236}">
                <a16:creationId xmlns:a16="http://schemas.microsoft.com/office/drawing/2014/main" id="{6EB30102-BDFE-C748-9524-447541DD541B}"/>
              </a:ext>
            </a:extLst>
          </p:cNvPr>
          <p:cNvCxnSpPr>
            <a:stCxn id="4" idx="4"/>
          </p:cNvCxnSpPr>
          <p:nvPr/>
        </p:nvCxnSpPr>
        <p:spPr>
          <a:xfrm>
            <a:off x="5894173" y="2298357"/>
            <a:ext cx="201827" cy="3225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8" name="Ευθεία γραμμή σύνδεσης 617">
            <a:extLst>
              <a:ext uri="{FF2B5EF4-FFF2-40B4-BE49-F238E27FC236}">
                <a16:creationId xmlns:a16="http://schemas.microsoft.com/office/drawing/2014/main" id="{D3EB504E-B73E-7543-B011-BA8EE32E0963}"/>
              </a:ext>
            </a:extLst>
          </p:cNvPr>
          <p:cNvCxnSpPr>
            <a:stCxn id="4" idx="4"/>
          </p:cNvCxnSpPr>
          <p:nvPr/>
        </p:nvCxnSpPr>
        <p:spPr>
          <a:xfrm>
            <a:off x="5894173" y="2298357"/>
            <a:ext cx="567587" cy="3254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5" name="Ευθεία γραμμή σύνδεσης 634">
            <a:extLst>
              <a:ext uri="{FF2B5EF4-FFF2-40B4-BE49-F238E27FC236}">
                <a16:creationId xmlns:a16="http://schemas.microsoft.com/office/drawing/2014/main" id="{AFA5AD94-53DD-4142-9A00-1ACDBB6C7A27}"/>
              </a:ext>
            </a:extLst>
          </p:cNvPr>
          <p:cNvCxnSpPr>
            <a:stCxn id="4" idx="4"/>
          </p:cNvCxnSpPr>
          <p:nvPr/>
        </p:nvCxnSpPr>
        <p:spPr>
          <a:xfrm>
            <a:off x="5894173" y="2298357"/>
            <a:ext cx="1024787" cy="3225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1699964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6785439" y="2301548"/>
                <a:ext cx="39600" cy="28286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71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6742959" y="2025700"/>
                  <a:ext cx="120960" cy="145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6814238" y="2237779"/>
                  <a:ext cx="1141203" cy="6402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7417217" y="2317311"/>
                  <a:ext cx="78525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73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73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14:cNvPr>
              <p14:cNvContentPartPr/>
              <p14:nvPr/>
            </p14:nvContentPartPr>
            <p14:xfrm>
              <a:off x="6817839" y="2297871"/>
              <a:ext cx="25560" cy="32760"/>
            </p14:xfrm>
          </p:contentPart>
        </mc:Choice>
        <mc:Fallback xmlns=""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:cNvPr>
              <p:cNvPicPr/>
              <p:nvPr/>
            </p:nvPicPr>
            <p:blipFill>
              <a:blip r:embed="rId734"/>
              <a:stretch>
                <a:fillRect/>
              </a:stretch>
            </p:blipFill>
            <p:spPr>
              <a:xfrm>
                <a:off x="6813519" y="2293551"/>
                <a:ext cx="34200" cy="41400"/>
              </a:xfrm>
              <a:prstGeom prst="rect">
                <a:avLst/>
              </a:prstGeom>
            </p:spPr>
          </p:pic>
        </mc:Fallback>
      </mc:AlternateContent>
      <p:cxnSp>
        <p:nvCxnSpPr>
          <p:cNvPr id="503" name="Ευθεία γραμμή σύνδεσης 502">
            <a:extLst>
              <a:ext uri="{FF2B5EF4-FFF2-40B4-BE49-F238E27FC236}">
                <a16:creationId xmlns:a16="http://schemas.microsoft.com/office/drawing/2014/main" id="{11729A7C-CE49-2043-9220-5A3EA6CD8B91}"/>
              </a:ext>
            </a:extLst>
          </p:cNvPr>
          <p:cNvCxnSpPr>
            <a:cxnSpLocks/>
          </p:cNvCxnSpPr>
          <p:nvPr/>
        </p:nvCxnSpPr>
        <p:spPr>
          <a:xfrm>
            <a:off x="6967959" y="3283497"/>
            <a:ext cx="0" cy="596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Ευθεία γραμμή σύνδεσης 594">
            <a:extLst>
              <a:ext uri="{FF2B5EF4-FFF2-40B4-BE49-F238E27FC236}">
                <a16:creationId xmlns:a16="http://schemas.microsoft.com/office/drawing/2014/main" id="{DEBB246B-162B-FD4A-9C89-2C8606C0976C}"/>
              </a:ext>
            </a:extLst>
          </p:cNvPr>
          <p:cNvCxnSpPr/>
          <p:nvPr/>
        </p:nvCxnSpPr>
        <p:spPr>
          <a:xfrm>
            <a:off x="7303625" y="3674817"/>
            <a:ext cx="0" cy="734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Ευθεία γραμμή σύνδεσης 601">
            <a:extLst>
              <a:ext uri="{FF2B5EF4-FFF2-40B4-BE49-F238E27FC236}">
                <a16:creationId xmlns:a16="http://schemas.microsoft.com/office/drawing/2014/main" id="{4A47148F-2E06-4F40-A6C3-81BEA65687AF}"/>
              </a:ext>
            </a:extLst>
          </p:cNvPr>
          <p:cNvCxnSpPr>
            <a:cxnSpLocks/>
          </p:cNvCxnSpPr>
          <p:nvPr/>
        </p:nvCxnSpPr>
        <p:spPr>
          <a:xfrm>
            <a:off x="7106856" y="3435734"/>
            <a:ext cx="0" cy="7672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2" name="Ομάδα 611">
            <a:extLst>
              <a:ext uri="{FF2B5EF4-FFF2-40B4-BE49-F238E27FC236}">
                <a16:creationId xmlns:a16="http://schemas.microsoft.com/office/drawing/2014/main" id="{97C7D01A-D6C4-E446-B51A-1B80B475579A}"/>
              </a:ext>
            </a:extLst>
          </p:cNvPr>
          <p:cNvGrpSpPr/>
          <p:nvPr/>
        </p:nvGrpSpPr>
        <p:grpSpPr>
          <a:xfrm>
            <a:off x="6953559" y="3307311"/>
            <a:ext cx="358200" cy="1199880"/>
            <a:chOff x="6953559" y="3307311"/>
            <a:chExt cx="358200" cy="11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14:cNvPr>
                <p14:cNvContentPartPr/>
                <p14:nvPr/>
              </p14:nvContentPartPr>
              <p14:xfrm>
                <a:off x="6962199" y="3332151"/>
                <a:ext cx="20160" cy="589320"/>
              </p14:xfrm>
            </p:contentPart>
          </mc:Choice>
          <mc:Fallback xmlns="">
            <p:pic>
              <p:nvPicPr>
                <p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6957879" y="3327834"/>
                  <a:ext cx="28800" cy="597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14:cNvPr>
                <p14:cNvContentPartPr/>
                <p14:nvPr/>
              </p14:nvContentPartPr>
              <p14:xfrm>
                <a:off x="7105839" y="3468231"/>
                <a:ext cx="28440" cy="690120"/>
              </p14:xfrm>
            </p:contentPart>
          </mc:Choice>
          <mc:Fallback xmlns="">
            <p:pic>
              <p:nvPicPr>
                <p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101519" y="3463911"/>
                  <a:ext cx="3708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14:cNvPr>
                <p14:cNvContentPartPr/>
                <p14:nvPr/>
              </p14:nvContentPartPr>
              <p14:xfrm>
                <a:off x="7282239" y="3661551"/>
                <a:ext cx="29520" cy="845640"/>
              </p14:xfrm>
            </p:contentPart>
          </mc:Choice>
          <mc:Fallback xmlns="">
            <p:pic>
              <p:nvPicPr>
                <p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277919" y="3657229"/>
                  <a:ext cx="38160" cy="8542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14:cNvPr>
                <p14:cNvContentPartPr/>
                <p14:nvPr/>
              </p14:nvContentPartPr>
              <p14:xfrm>
                <a:off x="6953559" y="3307311"/>
                <a:ext cx="352080" cy="338040"/>
              </p14:xfrm>
            </p:contentPart>
          </mc:Choice>
          <mc:Fallback xmlns="">
            <p:pic>
              <p:nvPicPr>
                <p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6949235" y="3302996"/>
                  <a:ext cx="360729" cy="34667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99" name="Ευθεία γραμμή σύνδεσης 598">
            <a:extLst>
              <a:ext uri="{FF2B5EF4-FFF2-40B4-BE49-F238E27FC236}">
                <a16:creationId xmlns:a16="http://schemas.microsoft.com/office/drawing/2014/main" id="{5359105F-1EAE-D64F-8B47-5DF166DDFAA8}"/>
              </a:ext>
            </a:extLst>
          </p:cNvPr>
          <p:cNvCxnSpPr/>
          <p:nvPr/>
        </p:nvCxnSpPr>
        <p:spPr>
          <a:xfrm>
            <a:off x="7650866" y="2541579"/>
            <a:ext cx="0" cy="293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Ευθεία γραμμή σύνδεσης 603">
            <a:extLst>
              <a:ext uri="{FF2B5EF4-FFF2-40B4-BE49-F238E27FC236}">
                <a16:creationId xmlns:a16="http://schemas.microsoft.com/office/drawing/2014/main" id="{08F6DBFF-F190-9741-A123-C35D1377CDB9}"/>
              </a:ext>
            </a:extLst>
          </p:cNvPr>
          <p:cNvCxnSpPr>
            <a:cxnSpLocks/>
          </p:cNvCxnSpPr>
          <p:nvPr/>
        </p:nvCxnSpPr>
        <p:spPr>
          <a:xfrm>
            <a:off x="7674015" y="2541579"/>
            <a:ext cx="236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3" name="Ομάδα 622">
            <a:extLst>
              <a:ext uri="{FF2B5EF4-FFF2-40B4-BE49-F238E27FC236}">
                <a16:creationId xmlns:a16="http://schemas.microsoft.com/office/drawing/2014/main" id="{5007E8A9-1E3C-6349-A42F-17A969BA1E4F}"/>
              </a:ext>
            </a:extLst>
          </p:cNvPr>
          <p:cNvGrpSpPr/>
          <p:nvPr/>
        </p:nvGrpSpPr>
        <p:grpSpPr>
          <a:xfrm>
            <a:off x="7658439" y="2554551"/>
            <a:ext cx="280800" cy="711360"/>
            <a:chOff x="7658439" y="2554551"/>
            <a:chExt cx="280800" cy="71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14:cNvPr>
                <p14:cNvContentPartPr/>
                <p14:nvPr/>
              </p14:nvContentPartPr>
              <p14:xfrm>
                <a:off x="7658439" y="2564631"/>
                <a:ext cx="29160" cy="304920"/>
              </p14:xfrm>
            </p:contentPart>
          </mc:Choice>
          <mc:Fallback xmlns="">
            <p:pic>
              <p:nvPicPr>
                <p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654172" y="2560316"/>
                  <a:ext cx="37695" cy="313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14:cNvPr>
                <p14:cNvContentPartPr/>
                <p14:nvPr/>
              </p14:nvContentPartPr>
              <p14:xfrm>
                <a:off x="7679319" y="2554551"/>
                <a:ext cx="255240" cy="19440"/>
              </p14:xfrm>
            </p:contentPart>
          </mc:Choice>
          <mc:Fallback xmlns="">
            <p:pic>
              <p:nvPicPr>
                <p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674999" y="2550231"/>
                  <a:ext cx="263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14:cNvPr>
                <p14:cNvContentPartPr/>
                <p14:nvPr/>
              </p14:nvContentPartPr>
              <p14:xfrm>
                <a:off x="7672119" y="2819151"/>
                <a:ext cx="239760" cy="21960"/>
              </p14:xfrm>
            </p:contentPart>
          </mc:Choice>
          <mc:Fallback xmlns="">
            <p:pic>
              <p:nvPicPr>
                <p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7667799" y="2814759"/>
                  <a:ext cx="248400" cy="30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14:cNvPr>
                <p14:cNvContentPartPr/>
                <p14:nvPr/>
              </p14:nvContentPartPr>
              <p14:xfrm>
                <a:off x="7922319" y="2585871"/>
                <a:ext cx="16560" cy="293040"/>
              </p14:xfrm>
            </p:contentPart>
          </mc:Choice>
          <mc:Fallback xmlns="">
            <p:pic>
              <p:nvPicPr>
                <p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7917999" y="2581551"/>
                  <a:ext cx="252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14:cNvPr>
                <p14:cNvContentPartPr/>
                <p14:nvPr/>
              </p14:nvContentPartPr>
              <p14:xfrm>
                <a:off x="7673199" y="2974671"/>
                <a:ext cx="260280" cy="10800"/>
              </p14:xfrm>
            </p:contentPart>
          </mc:Choice>
          <mc:Fallback xmlns="">
            <p:pic>
              <p:nvPicPr>
                <p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668879" y="2970351"/>
                  <a:ext cx="268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14:cNvPr>
                <p14:cNvContentPartPr/>
                <p14:nvPr/>
              </p14:nvContentPartPr>
              <p14:xfrm>
                <a:off x="7661319" y="2973591"/>
                <a:ext cx="11880" cy="262800"/>
              </p14:xfrm>
            </p:contentPart>
          </mc:Choice>
          <mc:Fallback xmlns="">
            <p:pic>
              <p:nvPicPr>
                <p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7657126" y="2969265"/>
                  <a:ext cx="20266" cy="271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14:cNvPr>
                <p14:cNvContentPartPr/>
                <p14:nvPr/>
              </p14:nvContentPartPr>
              <p14:xfrm>
                <a:off x="7916919" y="3010671"/>
                <a:ext cx="14400" cy="247320"/>
              </p14:xfrm>
            </p:contentPart>
          </mc:Choice>
          <mc:Fallback xmlns="">
            <p:pic>
              <p:nvPicPr>
                <p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7912599" y="3006351"/>
                  <a:ext cx="230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14:cNvPr>
                <p14:cNvContentPartPr/>
                <p14:nvPr/>
              </p14:nvContentPartPr>
              <p14:xfrm>
                <a:off x="7681839" y="3255831"/>
                <a:ext cx="257400" cy="10080"/>
              </p14:xfrm>
            </p:contentPart>
          </mc:Choice>
          <mc:Fallback xmlns="">
            <p:pic>
              <p:nvPicPr>
                <p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7677519" y="3251511"/>
                  <a:ext cx="26604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Ομάδα 625">
            <a:extLst>
              <a:ext uri="{FF2B5EF4-FFF2-40B4-BE49-F238E27FC236}">
                <a16:creationId xmlns:a16="http://schemas.microsoft.com/office/drawing/2014/main" id="{FF508047-C005-A048-81EA-8452CD4EE70D}"/>
              </a:ext>
            </a:extLst>
          </p:cNvPr>
          <p:cNvGrpSpPr/>
          <p:nvPr/>
        </p:nvGrpSpPr>
        <p:grpSpPr>
          <a:xfrm>
            <a:off x="7681479" y="3382551"/>
            <a:ext cx="297720" cy="340200"/>
            <a:chOff x="7681479" y="3382551"/>
            <a:chExt cx="297720" cy="34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14:cNvPr>
                <p14:cNvContentPartPr/>
                <p14:nvPr/>
              </p14:nvContentPartPr>
              <p14:xfrm>
                <a:off x="7690479" y="3382551"/>
                <a:ext cx="288720" cy="7920"/>
              </p14:xfrm>
            </p:contentPart>
          </mc:Choice>
          <mc:Fallback xmlns="">
            <p:pic>
              <p:nvPicPr>
                <p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7686159" y="3378231"/>
                  <a:ext cx="297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14:cNvPr>
                <p14:cNvContentPartPr/>
                <p14:nvPr/>
              </p14:nvContentPartPr>
              <p14:xfrm>
                <a:off x="7681479" y="3388671"/>
                <a:ext cx="70200" cy="334080"/>
              </p14:xfrm>
            </p:contentPart>
          </mc:Choice>
          <mc:Fallback xmlns="">
            <p:pic>
              <p:nvPicPr>
                <p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7677159" y="3384351"/>
                  <a:ext cx="78840" cy="34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3">
            <p14:nvContentPartPr>
              <p14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14:cNvPr>
              <p14:cNvContentPartPr/>
              <p14:nvPr/>
            </p14:nvContentPartPr>
            <p14:xfrm>
              <a:off x="7959039" y="3376791"/>
              <a:ext cx="8280" cy="51120"/>
            </p14:xfrm>
          </p:contentPart>
        </mc:Choice>
        <mc:Fallback xmlns="">
          <p:pic>
            <p:nvPicPr>
              <p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:cNvPr>
              <p:cNvPicPr/>
              <p:nvPr/>
            </p:nvPicPr>
            <p:blipFill>
              <a:blip r:embed="rId764"/>
              <a:stretch>
                <a:fillRect/>
              </a:stretch>
            </p:blipFill>
            <p:spPr>
              <a:xfrm>
                <a:off x="7954719" y="3372471"/>
                <a:ext cx="169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14:cNvPr>
              <p14:cNvContentPartPr/>
              <p14:nvPr/>
            </p14:nvContentPartPr>
            <p14:xfrm>
              <a:off x="4621453" y="3815413"/>
              <a:ext cx="34920" cy="33120"/>
            </p14:xfrm>
          </p:contentPart>
        </mc:Choice>
        <mc:Fallback xmlns="">
          <p:pic>
            <p:nvPicPr>
              <p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4617177" y="3811139"/>
                <a:ext cx="43472" cy="4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14:cNvPr>
              <p14:cNvContentPartPr/>
              <p14:nvPr/>
            </p14:nvContentPartPr>
            <p14:xfrm>
              <a:off x="4508413" y="4186573"/>
              <a:ext cx="67680" cy="81000"/>
            </p14:xfrm>
          </p:contentPart>
        </mc:Choice>
        <mc:Fallback xmlns="">
          <p:pic>
            <p:nvPicPr>
              <p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4504093" y="4182253"/>
                <a:ext cx="76320" cy="8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Ομάδα 197">
            <a:extLst>
              <a:ext uri="{FF2B5EF4-FFF2-40B4-BE49-F238E27FC236}">
                <a16:creationId xmlns:a16="http://schemas.microsoft.com/office/drawing/2014/main" id="{AFCAE6A7-BDDF-BD4B-B9DC-94C2C9C64A92}"/>
              </a:ext>
            </a:extLst>
          </p:cNvPr>
          <p:cNvGrpSpPr/>
          <p:nvPr/>
        </p:nvGrpSpPr>
        <p:grpSpPr>
          <a:xfrm>
            <a:off x="4456933" y="3799213"/>
            <a:ext cx="446400" cy="101160"/>
            <a:chOff x="4456933" y="3799213"/>
            <a:chExt cx="44640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14:cNvPr>
                <p14:cNvContentPartPr/>
                <p14:nvPr/>
              </p14:nvContentPartPr>
              <p14:xfrm>
                <a:off x="4456933" y="3799213"/>
                <a:ext cx="83520" cy="99000"/>
              </p14:xfrm>
            </p:contentPart>
          </mc:Choice>
          <mc:Fallback xmlns="">
            <p:pic>
              <p:nvPicPr>
                <p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452613" y="3794893"/>
                  <a:ext cx="92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14:cNvPr>
                <p14:cNvContentPartPr/>
                <p14:nvPr/>
              </p14:nvContentPartPr>
              <p14:xfrm>
                <a:off x="4567093" y="3846733"/>
                <a:ext cx="5040" cy="53640"/>
              </p14:xfrm>
            </p:contentPart>
          </mc:Choice>
          <mc:Fallback xmlns="">
            <p:pic>
              <p:nvPicPr>
                <p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562773" y="3842413"/>
                  <a:ext cx="136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14:cNvPr>
                <p14:cNvContentPartPr/>
                <p14:nvPr/>
              </p14:nvContentPartPr>
              <p14:xfrm>
                <a:off x="4578253" y="3806773"/>
                <a:ext cx="325080" cy="15480"/>
              </p14:xfrm>
            </p:contentPart>
          </mc:Choice>
          <mc:Fallback xmlns="">
            <p:pic>
              <p:nvPicPr>
                <p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4573933" y="3802453"/>
                  <a:ext cx="333720" cy="24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E4296499-4593-1B42-BA6E-2922309D7ED0}"/>
              </a:ext>
            </a:extLst>
          </p:cNvPr>
          <p:cNvCxnSpPr/>
          <p:nvPr/>
        </p:nvCxnSpPr>
        <p:spPr>
          <a:xfrm flipV="1">
            <a:off x="4908884" y="1318661"/>
            <a:ext cx="0" cy="24736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Ομάδα 294">
            <a:extLst>
              <a:ext uri="{FF2B5EF4-FFF2-40B4-BE49-F238E27FC236}">
                <a16:creationId xmlns:a16="http://schemas.microsoft.com/office/drawing/2014/main" id="{98E17353-9520-E842-8D20-DA3B0C438A98}"/>
              </a:ext>
            </a:extLst>
          </p:cNvPr>
          <p:cNvGrpSpPr/>
          <p:nvPr/>
        </p:nvGrpSpPr>
        <p:grpSpPr>
          <a:xfrm>
            <a:off x="4988653" y="1197493"/>
            <a:ext cx="189360" cy="146880"/>
            <a:chOff x="4988653" y="1197493"/>
            <a:chExt cx="1893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14:cNvPr>
                <p14:cNvContentPartPr/>
                <p14:nvPr/>
              </p14:nvContentPartPr>
              <p14:xfrm>
                <a:off x="4988653" y="1197493"/>
                <a:ext cx="106560" cy="14688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4984348" y="1193173"/>
                  <a:ext cx="115171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14:cNvPr>
                <p14:cNvContentPartPr/>
                <p14:nvPr/>
              </p14:nvContentPartPr>
              <p14:xfrm>
                <a:off x="5123293" y="1252573"/>
                <a:ext cx="54720" cy="80280"/>
              </p14:xfrm>
            </p:contentPart>
          </mc:Choice>
          <mc:Fallback xmlns="">
            <p:pic>
              <p:nvPicPr>
                <p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118973" y="1248253"/>
                  <a:ext cx="63360" cy="8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14:cNvPr>
              <p14:cNvContentPartPr/>
              <p14:nvPr/>
            </p14:nvContentPartPr>
            <p14:xfrm>
              <a:off x="4912693" y="1337533"/>
              <a:ext cx="17280" cy="14760"/>
            </p14:xfrm>
          </p:contentPart>
        </mc:Choice>
        <mc:Fallback xmlns="">
          <p:pic>
            <p:nvPicPr>
              <p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4908281" y="1333213"/>
                <a:ext cx="26104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1">
            <p14:nvContentPartPr>
              <p14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14:cNvPr>
              <p14:cNvContentPartPr/>
              <p14:nvPr/>
            </p14:nvContentPartPr>
            <p14:xfrm>
              <a:off x="4900453" y="1345813"/>
              <a:ext cx="42840" cy="21960"/>
            </p14:xfrm>
          </p:contentPart>
        </mc:Choice>
        <mc:Fallback xmlns="">
          <p:pic>
            <p:nvPicPr>
              <p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:cNvPr>
              <p:cNvPicPr/>
              <p:nvPr/>
            </p:nvPicPr>
            <p:blipFill>
              <a:blip r:embed="rId782"/>
              <a:stretch>
                <a:fillRect/>
              </a:stretch>
            </p:blipFill>
            <p:spPr>
              <a:xfrm>
                <a:off x="4896169" y="1341493"/>
                <a:ext cx="51408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3">
            <p14:nvContentPartPr>
              <p14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14:cNvPr>
              <p14:cNvContentPartPr/>
              <p14:nvPr/>
            </p14:nvContentPartPr>
            <p14:xfrm>
              <a:off x="4621453" y="4227253"/>
              <a:ext cx="47880" cy="36360"/>
            </p14:xfrm>
          </p:contentPart>
        </mc:Choice>
        <mc:Fallback xmlns="">
          <p:pic>
            <p:nvPicPr>
              <p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:cNvPr>
              <p:cNvPicPr/>
              <p:nvPr/>
            </p:nvPicPr>
            <p:blipFill>
              <a:blip r:embed="rId784"/>
              <a:stretch>
                <a:fillRect/>
              </a:stretch>
            </p:blipFill>
            <p:spPr>
              <a:xfrm>
                <a:off x="4617133" y="4222933"/>
                <a:ext cx="5652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42" name="Ομάδα 641">
            <a:extLst>
              <a:ext uri="{FF2B5EF4-FFF2-40B4-BE49-F238E27FC236}">
                <a16:creationId xmlns:a16="http://schemas.microsoft.com/office/drawing/2014/main" id="{841F34F5-7857-F046-AA7E-13AAF88319D6}"/>
              </a:ext>
            </a:extLst>
          </p:cNvPr>
          <p:cNvGrpSpPr/>
          <p:nvPr/>
        </p:nvGrpSpPr>
        <p:grpSpPr>
          <a:xfrm>
            <a:off x="4878853" y="3756733"/>
            <a:ext cx="221760" cy="74520"/>
            <a:chOff x="4878853" y="3756733"/>
            <a:chExt cx="221760" cy="7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14:cNvPr>
                <p14:cNvContentPartPr/>
                <p14:nvPr/>
              </p14:nvContentPartPr>
              <p14:xfrm>
                <a:off x="4894333" y="3808573"/>
                <a:ext cx="29160" cy="19440"/>
              </p14:xfrm>
            </p:contentPart>
          </mc:Choice>
          <mc:Fallback xmlns="">
            <p:pic>
              <p:nvPicPr>
                <p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4890013" y="3804332"/>
                  <a:ext cx="3780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14:cNvPr>
                <p14:cNvContentPartPr/>
                <p14:nvPr/>
              </p14:nvContentPartPr>
              <p14:xfrm>
                <a:off x="4967053" y="3761413"/>
                <a:ext cx="49320" cy="67680"/>
              </p14:xfrm>
            </p:contentPart>
          </mc:Choice>
          <mc:Fallback xmlns="">
            <p:pic>
              <p:nvPicPr>
                <p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962733" y="3757093"/>
                  <a:ext cx="57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14:cNvPr>
                <p14:cNvContentPartPr/>
                <p14:nvPr/>
              </p14:nvContentPartPr>
              <p14:xfrm>
                <a:off x="5044813" y="3756733"/>
                <a:ext cx="55800" cy="74520"/>
              </p14:xfrm>
            </p:contentPart>
          </mc:Choice>
          <mc:Fallback xmlns="">
            <p:pic>
              <p:nvPicPr>
                <p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5040493" y="3752413"/>
                  <a:ext cx="64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14:cNvPr>
                <p14:cNvContentPartPr/>
                <p14:nvPr/>
              </p14:nvContentPartPr>
              <p14:xfrm>
                <a:off x="4878853" y="3800293"/>
                <a:ext cx="44640" cy="23760"/>
              </p14:xfrm>
            </p:contentPart>
          </mc:Choice>
          <mc:Fallback xmlns="">
            <p:pic>
              <p:nvPicPr>
                <p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874533" y="3796037"/>
                  <a:ext cx="53280" cy="3227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3">
            <p14:nvContentPartPr>
              <p14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14:cNvPr>
              <p14:cNvContentPartPr/>
              <p14:nvPr/>
            </p14:nvContentPartPr>
            <p14:xfrm>
              <a:off x="4902253" y="1336093"/>
              <a:ext cx="21240" cy="29160"/>
            </p14:xfrm>
          </p:contentPart>
        </mc:Choice>
        <mc:Fallback xmlns="">
          <p:pic>
            <p:nvPicPr>
              <p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:cNvPr>
              <p:cNvPicPr/>
              <p:nvPr/>
            </p:nvPicPr>
            <p:blipFill>
              <a:blip r:embed="rId794"/>
              <a:stretch>
                <a:fillRect/>
              </a:stretch>
            </p:blipFill>
            <p:spPr>
              <a:xfrm>
                <a:off x="4897933" y="1331826"/>
                <a:ext cx="29880" cy="37695"/>
              </a:xfrm>
              <a:prstGeom prst="rect">
                <a:avLst/>
              </a:prstGeom>
            </p:spPr>
          </p:pic>
        </mc:Fallback>
      </mc:AlternateContent>
      <p:cxnSp>
        <p:nvCxnSpPr>
          <p:cNvPr id="141" name="Ευθεία γραμμή σύνδεσης 140">
            <a:extLst>
              <a:ext uri="{FF2B5EF4-FFF2-40B4-BE49-F238E27FC236}">
                <a16:creationId xmlns:a16="http://schemas.microsoft.com/office/drawing/2014/main" id="{7B838519-519B-194B-B969-A457C260FEB6}"/>
              </a:ext>
            </a:extLst>
          </p:cNvPr>
          <p:cNvCxnSpPr/>
          <p:nvPr/>
        </p:nvCxnSpPr>
        <p:spPr>
          <a:xfrm flipH="1">
            <a:off x="3508738" y="1337912"/>
            <a:ext cx="134239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95">
            <p14:nvContentPartPr>
              <p14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14:cNvPr>
              <p14:cNvContentPartPr/>
              <p14:nvPr/>
            </p14:nvContentPartPr>
            <p14:xfrm>
              <a:off x="3520213" y="1129453"/>
              <a:ext cx="10800" cy="24840"/>
            </p14:xfrm>
          </p:contentPart>
        </mc:Choice>
        <mc:Fallback xmlns="">
          <p:pic>
            <p:nvPicPr>
              <p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:cNvPr>
              <p:cNvPicPr/>
              <p:nvPr/>
            </p:nvPicPr>
            <p:blipFill>
              <a:blip r:embed="rId796"/>
              <a:stretch>
                <a:fillRect/>
              </a:stretch>
            </p:blipFill>
            <p:spPr>
              <a:xfrm>
                <a:off x="3515893" y="1125133"/>
                <a:ext cx="194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7">
            <p14:nvContentPartPr>
              <p14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14:cNvPr>
              <p14:cNvContentPartPr/>
              <p14:nvPr/>
            </p14:nvContentPartPr>
            <p14:xfrm>
              <a:off x="3533173" y="1331773"/>
              <a:ext cx="12600" cy="19800"/>
            </p14:xfrm>
          </p:contentPart>
        </mc:Choice>
        <mc:Fallback xmlns="">
          <p:pic>
            <p:nvPicPr>
              <p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:cNvPr>
              <p:cNvPicPr/>
              <p:nvPr/>
            </p:nvPicPr>
            <p:blipFill>
              <a:blip r:embed="rId798"/>
              <a:stretch>
                <a:fillRect/>
              </a:stretch>
            </p:blipFill>
            <p:spPr>
              <a:xfrm>
                <a:off x="3528853" y="1327453"/>
                <a:ext cx="21240" cy="2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16" name="Ομάδα 615">
            <a:extLst>
              <a:ext uri="{FF2B5EF4-FFF2-40B4-BE49-F238E27FC236}">
                <a16:creationId xmlns:a16="http://schemas.microsoft.com/office/drawing/2014/main" id="{9AAAF3D0-205F-BD4E-8FAA-36E1F03D4F48}"/>
              </a:ext>
            </a:extLst>
          </p:cNvPr>
          <p:cNvGrpSpPr/>
          <p:nvPr/>
        </p:nvGrpSpPr>
        <p:grpSpPr>
          <a:xfrm>
            <a:off x="3509773" y="1082653"/>
            <a:ext cx="222120" cy="171720"/>
            <a:chOff x="3509773" y="1082653"/>
            <a:chExt cx="222120" cy="17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14:cNvPr>
                <p14:cNvContentPartPr/>
                <p14:nvPr/>
              </p14:nvContentPartPr>
              <p14:xfrm>
                <a:off x="3509773" y="1082653"/>
                <a:ext cx="108000" cy="136080"/>
              </p14:xfrm>
            </p:contentPart>
          </mc:Choice>
          <mc:Fallback xmlns="">
            <p:pic>
              <p:nvPicPr>
                <p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3505453" y="1078333"/>
                  <a:ext cx="116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14:cNvPr>
                <p14:cNvContentPartPr/>
                <p14:nvPr/>
              </p14:nvContentPartPr>
              <p14:xfrm>
                <a:off x="3659533" y="1139533"/>
                <a:ext cx="72360" cy="62280"/>
              </p14:xfrm>
            </p:contentPart>
          </mc:Choice>
          <mc:Fallback xmlns="">
            <p:pic>
              <p:nvPicPr>
                <p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3655191" y="1135188"/>
                  <a:ext cx="81043" cy="709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14:cNvPr>
                <p14:cNvContentPartPr/>
                <p14:nvPr/>
              </p14:nvContentPartPr>
              <p14:xfrm>
                <a:off x="3718213" y="1153573"/>
                <a:ext cx="3240" cy="100800"/>
              </p14:xfrm>
            </p:contentPart>
          </mc:Choice>
          <mc:Fallback xmlns="">
            <p:pic>
              <p:nvPicPr>
                <p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3713893" y="1149253"/>
                  <a:ext cx="11880" cy="109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57" name="Ευθεία γραμμή σύνδεσης 656">
            <a:extLst>
              <a:ext uri="{FF2B5EF4-FFF2-40B4-BE49-F238E27FC236}">
                <a16:creationId xmlns:a16="http://schemas.microsoft.com/office/drawing/2014/main" id="{EB3559FD-C559-7643-94E3-8C23F2029971}"/>
              </a:ext>
            </a:extLst>
          </p:cNvPr>
          <p:cNvCxnSpPr/>
          <p:nvPr/>
        </p:nvCxnSpPr>
        <p:spPr>
          <a:xfrm>
            <a:off x="3508738" y="1357162"/>
            <a:ext cx="0" cy="459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" name="TextBox 655">
            <a:extLst>
              <a:ext uri="{FF2B5EF4-FFF2-40B4-BE49-F238E27FC236}">
                <a16:creationId xmlns:a16="http://schemas.microsoft.com/office/drawing/2014/main" id="{55452FC6-CC1F-FA40-846F-EB864D5F9167}"/>
              </a:ext>
            </a:extLst>
          </p:cNvPr>
          <p:cNvSpPr txBox="1"/>
          <p:nvPr/>
        </p:nvSpPr>
        <p:spPr>
          <a:xfrm>
            <a:off x="10935452" y="27211"/>
            <a:ext cx="11240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ΝΝ1 =1</a:t>
            </a:r>
          </a:p>
          <a:p>
            <a:r>
              <a:rPr lang="el-GR" dirty="0"/>
              <a:t>Ν2Ν3=8</a:t>
            </a:r>
          </a:p>
          <a:p>
            <a:r>
              <a:rPr lang="el-GR" dirty="0"/>
              <a:t>Ν3Ν4=4,5</a:t>
            </a:r>
          </a:p>
        </p:txBody>
      </p:sp>
      <p:cxnSp>
        <p:nvCxnSpPr>
          <p:cNvPr id="459" name="Ευθεία γραμμή σύνδεσης 458">
            <a:extLst>
              <a:ext uri="{FF2B5EF4-FFF2-40B4-BE49-F238E27FC236}">
                <a16:creationId xmlns:a16="http://schemas.microsoft.com/office/drawing/2014/main" id="{A7563C6B-617B-904A-806C-EF5BA9CC55AC}"/>
              </a:ext>
            </a:extLst>
          </p:cNvPr>
          <p:cNvCxnSpPr/>
          <p:nvPr/>
        </p:nvCxnSpPr>
        <p:spPr>
          <a:xfrm>
            <a:off x="5242560" y="1676400"/>
            <a:ext cx="0" cy="15776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" name="Ομάδα 471">
            <a:extLst>
              <a:ext uri="{FF2B5EF4-FFF2-40B4-BE49-F238E27FC236}">
                <a16:creationId xmlns:a16="http://schemas.microsoft.com/office/drawing/2014/main" id="{7CFBE8A1-BA44-0B49-9811-34ADD4383E8F}"/>
              </a:ext>
            </a:extLst>
          </p:cNvPr>
          <p:cNvGrpSpPr/>
          <p:nvPr/>
        </p:nvGrpSpPr>
        <p:grpSpPr>
          <a:xfrm>
            <a:off x="3499480" y="1343600"/>
            <a:ext cx="1403640" cy="496440"/>
            <a:chOff x="3499480" y="1343600"/>
            <a:chExt cx="140364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14:cNvPr>
                <p14:cNvContentPartPr/>
                <p14:nvPr/>
              </p14:nvContentPartPr>
              <p14:xfrm>
                <a:off x="3499840" y="1343600"/>
                <a:ext cx="1403280" cy="2700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3495520" y="1339280"/>
                  <a:ext cx="14119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14:cNvPr>
                <p14:cNvContentPartPr/>
                <p14:nvPr/>
              </p14:nvContentPartPr>
              <p14:xfrm>
                <a:off x="3499480" y="1372760"/>
                <a:ext cx="16560" cy="46728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3495160" y="1368440"/>
                  <a:ext cx="25200" cy="47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9">
            <p14:nvContentPartPr>
              <p14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14:cNvPr>
              <p14:cNvContentPartPr/>
              <p14:nvPr/>
            </p14:nvContentPartPr>
            <p14:xfrm>
              <a:off x="4930120" y="1359800"/>
              <a:ext cx="325440" cy="298800"/>
            </p14:xfrm>
          </p:contentPart>
        </mc:Choice>
        <mc:Fallback xmlns="">
          <p:pic>
            <p:nvPicPr>
              <p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:cNvPr>
              <p:cNvPicPr/>
              <p:nvPr/>
            </p:nvPicPr>
            <p:blipFill>
              <a:blip r:embed="rId810"/>
              <a:stretch>
                <a:fillRect/>
              </a:stretch>
            </p:blipFill>
            <p:spPr>
              <a:xfrm>
                <a:off x="4925800" y="1355485"/>
                <a:ext cx="334080" cy="307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14:cNvPr>
              <p14:cNvContentPartPr/>
              <p14:nvPr/>
            </p14:nvContentPartPr>
            <p14:xfrm>
              <a:off x="5226400" y="1667240"/>
              <a:ext cx="61200" cy="1507320"/>
            </p14:xfrm>
          </p:contentPart>
        </mc:Choice>
        <mc:Fallback xmlns="">
          <p:pic>
            <p:nvPicPr>
              <p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5222080" y="1662920"/>
                <a:ext cx="6984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3">
            <p14:nvContentPartPr>
              <p14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14:cNvPr>
              <p14:cNvContentPartPr/>
              <p14:nvPr/>
            </p14:nvContentPartPr>
            <p14:xfrm>
              <a:off x="4867120" y="1375280"/>
              <a:ext cx="75960" cy="2443320"/>
            </p14:xfrm>
          </p:contentPart>
        </mc:Choice>
        <mc:Fallback xmlns="">
          <p:pic>
            <p:nvPicPr>
              <p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:cNvPr>
              <p:cNvPicPr/>
              <p:nvPr/>
            </p:nvPicPr>
            <p:blipFill>
              <a:blip r:embed="rId814"/>
              <a:stretch>
                <a:fillRect/>
              </a:stretch>
            </p:blipFill>
            <p:spPr>
              <a:xfrm>
                <a:off x="4862800" y="1370960"/>
                <a:ext cx="84600" cy="24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5">
            <p14:nvContentPartPr>
              <p14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14:cNvPr>
              <p14:cNvContentPartPr/>
              <p14:nvPr/>
            </p14:nvContentPartPr>
            <p14:xfrm>
              <a:off x="4875040" y="3170240"/>
              <a:ext cx="390960" cy="655560"/>
            </p14:xfrm>
          </p:contentPart>
        </mc:Choice>
        <mc:Fallback xmlns="">
          <p:pic>
            <p:nvPicPr>
              <p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:cNvPr>
              <p:cNvPicPr/>
              <p:nvPr/>
            </p:nvPicPr>
            <p:blipFill>
              <a:blip r:embed="rId816"/>
              <a:stretch>
                <a:fillRect/>
              </a:stretch>
            </p:blipFill>
            <p:spPr>
              <a:xfrm>
                <a:off x="4870716" y="3165920"/>
                <a:ext cx="399608" cy="664200"/>
              </a:xfrm>
              <a:prstGeom prst="rect">
                <a:avLst/>
              </a:prstGeom>
            </p:spPr>
          </p:pic>
        </mc:Fallback>
      </mc:AlternateContent>
      <p:cxnSp>
        <p:nvCxnSpPr>
          <p:cNvPr id="458" name="Ευθεία γραμμή σύνδεσης 457">
            <a:extLst>
              <a:ext uri="{FF2B5EF4-FFF2-40B4-BE49-F238E27FC236}">
                <a16:creationId xmlns:a16="http://schemas.microsoft.com/office/drawing/2014/main" id="{D845C1C2-4D43-C249-9113-E8BD5457E2B2}"/>
              </a:ext>
            </a:extLst>
          </p:cNvPr>
          <p:cNvCxnSpPr/>
          <p:nvPr/>
        </p:nvCxnSpPr>
        <p:spPr>
          <a:xfrm>
            <a:off x="3686315" y="150368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Ευθεία γραμμή σύνδεσης 477">
            <a:extLst>
              <a:ext uri="{FF2B5EF4-FFF2-40B4-BE49-F238E27FC236}">
                <a16:creationId xmlns:a16="http://schemas.microsoft.com/office/drawing/2014/main" id="{4807F35E-D7BE-1E44-9F93-8320B89A2E9F}"/>
              </a:ext>
            </a:extLst>
          </p:cNvPr>
          <p:cNvCxnSpPr/>
          <p:nvPr/>
        </p:nvCxnSpPr>
        <p:spPr>
          <a:xfrm flipH="1">
            <a:off x="3698555" y="1524000"/>
            <a:ext cx="20880" cy="2725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Ευθεία γραμμή σύνδεσης 479">
            <a:extLst>
              <a:ext uri="{FF2B5EF4-FFF2-40B4-BE49-F238E27FC236}">
                <a16:creationId xmlns:a16="http://schemas.microsoft.com/office/drawing/2014/main" id="{78FCBB6B-16E8-4745-88C2-D681E464F56B}"/>
              </a:ext>
            </a:extLst>
          </p:cNvPr>
          <p:cNvCxnSpPr/>
          <p:nvPr/>
        </p:nvCxnSpPr>
        <p:spPr>
          <a:xfrm>
            <a:off x="4666235" y="1513840"/>
            <a:ext cx="0" cy="15856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Ευθεία γραμμή σύνδεσης 500">
            <a:extLst>
              <a:ext uri="{FF2B5EF4-FFF2-40B4-BE49-F238E27FC236}">
                <a16:creationId xmlns:a16="http://schemas.microsoft.com/office/drawing/2014/main" id="{9FA33304-FAC2-B149-BD74-8E8179D89A35}"/>
              </a:ext>
            </a:extLst>
          </p:cNvPr>
          <p:cNvCxnSpPr/>
          <p:nvPr/>
        </p:nvCxnSpPr>
        <p:spPr>
          <a:xfrm>
            <a:off x="3686315" y="171704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Ευθεία γραμμή σύνδεσης 503">
            <a:extLst>
              <a:ext uri="{FF2B5EF4-FFF2-40B4-BE49-F238E27FC236}">
                <a16:creationId xmlns:a16="http://schemas.microsoft.com/office/drawing/2014/main" id="{FAA93594-9FC4-B345-A1C7-EE59F9EBCF26}"/>
              </a:ext>
            </a:extLst>
          </p:cNvPr>
          <p:cNvCxnSpPr/>
          <p:nvPr/>
        </p:nvCxnSpPr>
        <p:spPr>
          <a:xfrm>
            <a:off x="4342423" y="1920240"/>
            <a:ext cx="3040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Ευθεία γραμμή σύνδεσης 77">
            <a:extLst>
              <a:ext uri="{FF2B5EF4-FFF2-40B4-BE49-F238E27FC236}">
                <a16:creationId xmlns:a16="http://schemas.microsoft.com/office/drawing/2014/main" id="{D13DB704-B4B9-1143-88B5-6AD1F47E31F9}"/>
              </a:ext>
            </a:extLst>
          </p:cNvPr>
          <p:cNvCxnSpPr/>
          <p:nvPr/>
        </p:nvCxnSpPr>
        <p:spPr>
          <a:xfrm>
            <a:off x="3927875" y="1513840"/>
            <a:ext cx="0" cy="3131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2B24C479-F4EF-2749-B8A0-191D964A935C}"/>
              </a:ext>
            </a:extLst>
          </p:cNvPr>
          <p:cNvCxnSpPr/>
          <p:nvPr/>
        </p:nvCxnSpPr>
        <p:spPr>
          <a:xfrm>
            <a:off x="4438355" y="1513840"/>
            <a:ext cx="15120" cy="4870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EE508E4C-439B-5D4A-AB66-40FF52EA5D66}"/>
              </a:ext>
            </a:extLst>
          </p:cNvPr>
          <p:cNvCxnSpPr>
            <a:cxnSpLocks/>
          </p:cNvCxnSpPr>
          <p:nvPr/>
        </p:nvCxnSpPr>
        <p:spPr>
          <a:xfrm>
            <a:off x="4180235" y="1513840"/>
            <a:ext cx="11063" cy="406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6569064F-8AF9-E540-8D95-2679F8028A86}"/>
              </a:ext>
            </a:extLst>
          </p:cNvPr>
          <p:cNvCxnSpPr/>
          <p:nvPr/>
        </p:nvCxnSpPr>
        <p:spPr>
          <a:xfrm>
            <a:off x="4988560" y="1625600"/>
            <a:ext cx="0" cy="16683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Ευθεία γραμμή σύνδεσης 159">
            <a:extLst>
              <a:ext uri="{FF2B5EF4-FFF2-40B4-BE49-F238E27FC236}">
                <a16:creationId xmlns:a16="http://schemas.microsoft.com/office/drawing/2014/main" id="{21BAC410-08FD-2142-A978-C86ABF04094C}"/>
              </a:ext>
            </a:extLst>
          </p:cNvPr>
          <p:cNvCxnSpPr>
            <a:cxnSpLocks/>
          </p:cNvCxnSpPr>
          <p:nvPr/>
        </p:nvCxnSpPr>
        <p:spPr>
          <a:xfrm>
            <a:off x="5151120" y="1706880"/>
            <a:ext cx="0" cy="13926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17">
            <p14:nvContentPartPr>
              <p14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14:cNvPr>
              <p14:cNvContentPartPr/>
              <p14:nvPr/>
            </p14:nvContentPartPr>
            <p14:xfrm>
              <a:off x="5012200" y="1658520"/>
              <a:ext cx="129240" cy="77760"/>
            </p14:xfrm>
          </p:contentPart>
        </mc:Choice>
        <mc:Fallback xmlns="">
          <p:pic>
            <p:nvPicPr>
              <p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:cNvPr>
              <p:cNvPicPr/>
              <p:nvPr/>
            </p:nvPicPr>
            <p:blipFill>
              <a:blip r:embed="rId818"/>
              <a:stretch>
                <a:fillRect/>
              </a:stretch>
            </p:blipFill>
            <p:spPr>
              <a:xfrm>
                <a:off x="5003200" y="1649520"/>
                <a:ext cx="146880" cy="95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60" name="Ομάδα 659">
            <a:extLst>
              <a:ext uri="{FF2B5EF4-FFF2-40B4-BE49-F238E27FC236}">
                <a16:creationId xmlns:a16="http://schemas.microsoft.com/office/drawing/2014/main" id="{7313F01C-71C2-A645-8C7F-797DCBDBA3DE}"/>
              </a:ext>
            </a:extLst>
          </p:cNvPr>
          <p:cNvGrpSpPr/>
          <p:nvPr/>
        </p:nvGrpSpPr>
        <p:grpSpPr>
          <a:xfrm>
            <a:off x="4982320" y="1667520"/>
            <a:ext cx="207360" cy="1666440"/>
            <a:chOff x="4982320" y="1667520"/>
            <a:chExt cx="207360" cy="166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14:cNvPr>
                <p14:cNvContentPartPr/>
                <p14:nvPr/>
              </p14:nvContentPartPr>
              <p14:xfrm>
                <a:off x="4982320" y="3001320"/>
                <a:ext cx="19800" cy="15480"/>
              </p14:xfrm>
            </p:contentPart>
          </mc:Choice>
          <mc:Fallback xmlns="">
            <p:pic>
              <p:nvPicPr>
                <p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4973481" y="2992320"/>
                  <a:ext cx="37125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14:cNvPr>
                <p14:cNvContentPartPr/>
                <p14:nvPr/>
              </p14:nvContentPartPr>
              <p14:xfrm>
                <a:off x="4998160" y="2727000"/>
                <a:ext cx="22320" cy="29520"/>
              </p14:xfrm>
            </p:contentPart>
          </mc:Choice>
          <mc:Fallback xmlns="">
            <p:pic>
              <p:nvPicPr>
                <p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4989160" y="2718000"/>
                  <a:ext cx="399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14:cNvPr>
                <p14:cNvContentPartPr/>
                <p14:nvPr/>
              </p14:nvContentPartPr>
              <p14:xfrm>
                <a:off x="4996000" y="2446200"/>
                <a:ext cx="16920" cy="22680"/>
              </p14:xfrm>
            </p:contentPart>
          </mc:Choice>
          <mc:Fallback xmlns="">
            <p:pic>
              <p:nvPicPr>
                <p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4987187" y="2437200"/>
                  <a:ext cx="34193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14:cNvPr>
                <p14:cNvContentPartPr/>
                <p14:nvPr/>
              </p14:nvContentPartPr>
              <p14:xfrm>
                <a:off x="4994200" y="1667520"/>
                <a:ext cx="169920" cy="240840"/>
              </p14:xfrm>
            </p:contentPart>
          </mc:Choice>
          <mc:Fallback xmlns="">
            <p:pic>
              <p:nvPicPr>
                <p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4985219" y="1658520"/>
                  <a:ext cx="187523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14:cNvPr>
                <p14:cNvContentPartPr/>
                <p14:nvPr/>
              </p14:nvContentPartPr>
              <p14:xfrm>
                <a:off x="5156560" y="1745280"/>
                <a:ext cx="3240" cy="175680"/>
              </p14:xfrm>
            </p:contentPart>
          </mc:Choice>
          <mc:Fallback xmlns="">
            <p:pic>
              <p:nvPicPr>
                <p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5147560" y="1736280"/>
                  <a:ext cx="20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14:cNvPr>
                <p14:cNvContentPartPr/>
                <p14:nvPr/>
              </p14:nvContentPartPr>
              <p14:xfrm>
                <a:off x="4985200" y="1869480"/>
                <a:ext cx="16920" cy="12960"/>
              </p14:xfrm>
            </p:contentPart>
          </mc:Choice>
          <mc:Fallback xmlns="">
            <p:pic>
              <p:nvPicPr>
                <p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4976200" y="1860480"/>
                  <a:ext cx="345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14:cNvPr>
                <p14:cNvContentPartPr/>
                <p14:nvPr/>
              </p14:nvContentPartPr>
              <p14:xfrm>
                <a:off x="4989520" y="2170800"/>
                <a:ext cx="22320" cy="15120"/>
              </p14:xfrm>
            </p:contentPart>
          </mc:Choice>
          <mc:Fallback xmlns="">
            <p:pic>
              <p:nvPicPr>
                <p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4980520" y="2161800"/>
                  <a:ext cx="39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14:cNvPr>
                <p14:cNvContentPartPr/>
                <p14:nvPr/>
              </p14:nvContentPartPr>
              <p14:xfrm>
                <a:off x="4996360" y="1892520"/>
                <a:ext cx="29880" cy="275760"/>
              </p14:xfrm>
            </p:contentPart>
          </mc:Choice>
          <mc:Fallback xmlns="">
            <p:pic>
              <p:nvPicPr>
                <p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4987360" y="1883520"/>
                  <a:ext cx="475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14:cNvPr>
                <p14:cNvContentPartPr/>
                <p14:nvPr/>
              </p14:nvContentPartPr>
              <p14:xfrm>
                <a:off x="5143960" y="1916640"/>
                <a:ext cx="11880" cy="277920"/>
              </p14:xfrm>
            </p:contentPart>
          </mc:Choice>
          <mc:Fallback xmlns="">
            <p:pic>
              <p:nvPicPr>
                <p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5134960" y="1907640"/>
                  <a:ext cx="295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14:cNvPr>
                <p14:cNvContentPartPr/>
                <p14:nvPr/>
              </p14:nvContentPartPr>
              <p14:xfrm>
                <a:off x="5010400" y="2173680"/>
                <a:ext cx="144000" cy="15120"/>
              </p14:xfrm>
            </p:contentPart>
          </mc:Choice>
          <mc:Fallback xmlns="">
            <p:pic>
              <p:nvPicPr>
                <p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5001400" y="2164460"/>
                  <a:ext cx="161640" cy="331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14:cNvPr>
                <p14:cNvContentPartPr/>
                <p14:nvPr/>
              </p14:nvContentPartPr>
              <p14:xfrm>
                <a:off x="4998880" y="2199600"/>
                <a:ext cx="8640" cy="248040"/>
              </p14:xfrm>
            </p:contentPart>
          </mc:Choice>
          <mc:Fallback xmlns="">
            <p:pic>
              <p:nvPicPr>
                <p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4989880" y="2190600"/>
                  <a:ext cx="262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14:cNvPr>
                <p14:cNvContentPartPr/>
                <p14:nvPr/>
              </p14:nvContentPartPr>
              <p14:xfrm>
                <a:off x="5151880" y="2195640"/>
                <a:ext cx="13320" cy="232200"/>
              </p14:xfrm>
            </p:contentPart>
          </mc:Choice>
          <mc:Fallback xmlns="">
            <p:pic>
              <p:nvPicPr>
                <p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5142880" y="2186626"/>
                  <a:ext cx="30960" cy="2498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14:cNvPr>
                <p14:cNvContentPartPr/>
                <p14:nvPr/>
              </p14:nvContentPartPr>
              <p14:xfrm>
                <a:off x="4994200" y="2410560"/>
                <a:ext cx="175680" cy="48600"/>
              </p14:xfrm>
            </p:contentPart>
          </mc:Choice>
          <mc:Fallback xmlns="">
            <p:pic>
              <p:nvPicPr>
                <p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4985200" y="2401560"/>
                  <a:ext cx="193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14:cNvPr>
                <p14:cNvContentPartPr/>
                <p14:nvPr/>
              </p14:nvContentPartPr>
              <p14:xfrm>
                <a:off x="4990960" y="2483280"/>
                <a:ext cx="24120" cy="250560"/>
              </p14:xfrm>
            </p:contentPart>
          </mc:Choice>
          <mc:Fallback xmlns="">
            <p:pic>
              <p:nvPicPr>
                <p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4981960" y="2474267"/>
                  <a:ext cx="41760" cy="2682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14:cNvPr>
                <p14:cNvContentPartPr/>
                <p14:nvPr/>
              </p14:nvContentPartPr>
              <p14:xfrm>
                <a:off x="5165200" y="2436480"/>
                <a:ext cx="6840" cy="185400"/>
              </p14:xfrm>
            </p:contentPart>
          </mc:Choice>
          <mc:Fallback xmlns="">
            <p:pic>
              <p:nvPicPr>
                <p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5156200" y="2427480"/>
                  <a:ext cx="244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14:cNvPr>
                <p14:cNvContentPartPr/>
                <p14:nvPr/>
              </p14:nvContentPartPr>
              <p14:xfrm>
                <a:off x="5033080" y="2628360"/>
                <a:ext cx="156600" cy="100080"/>
              </p14:xfrm>
            </p:contentPart>
          </mc:Choice>
          <mc:Fallback xmlns="">
            <p:pic>
              <p:nvPicPr>
                <p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5024080" y="2619360"/>
                  <a:ext cx="174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14:cNvPr>
                <p14:cNvContentPartPr/>
                <p14:nvPr/>
              </p14:nvContentPartPr>
              <p14:xfrm>
                <a:off x="4992400" y="2758680"/>
                <a:ext cx="27360" cy="241200"/>
              </p14:xfrm>
            </p:contentPart>
          </mc:Choice>
          <mc:Fallback xmlns="">
            <p:pic>
              <p:nvPicPr>
                <p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4983400" y="2749680"/>
                  <a:ext cx="4500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14:cNvPr>
                <p14:cNvContentPartPr/>
                <p14:nvPr/>
              </p14:nvContentPartPr>
              <p14:xfrm>
                <a:off x="5165560" y="2661120"/>
                <a:ext cx="5040" cy="237960"/>
              </p14:xfrm>
            </p:contentPart>
          </mc:Choice>
          <mc:Fallback xmlns="">
            <p:pic>
              <p:nvPicPr>
                <p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5157160" y="2652134"/>
                  <a:ext cx="21504" cy="255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14:cNvPr>
                <p14:cNvContentPartPr/>
                <p14:nvPr/>
              </p14:nvContentPartPr>
              <p14:xfrm>
                <a:off x="5011120" y="2916000"/>
                <a:ext cx="166320" cy="78120"/>
              </p14:xfrm>
            </p:contentPart>
          </mc:Choice>
          <mc:Fallback xmlns="">
            <p:pic>
              <p:nvPicPr>
                <p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5002120" y="2907000"/>
                  <a:ext cx="183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14:cNvPr>
                <p14:cNvContentPartPr/>
                <p14:nvPr/>
              </p14:nvContentPartPr>
              <p14:xfrm>
                <a:off x="4991320" y="3025440"/>
                <a:ext cx="11520" cy="271440"/>
              </p14:xfrm>
            </p:contentPart>
          </mc:Choice>
          <mc:Fallback xmlns="">
            <p:pic>
              <p:nvPicPr>
                <p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4982320" y="3016428"/>
                  <a:ext cx="29160" cy="2891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14:cNvPr>
                <p14:cNvContentPartPr/>
                <p14:nvPr/>
              </p14:nvContentPartPr>
              <p14:xfrm>
                <a:off x="5159440" y="2955960"/>
                <a:ext cx="2520" cy="171000"/>
              </p14:xfrm>
            </p:contentPart>
          </mc:Choice>
          <mc:Fallback xmlns="">
            <p:pic>
              <p:nvPicPr>
                <p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5150440" y="2946960"/>
                  <a:ext cx="20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14:cNvPr>
                <p14:cNvContentPartPr/>
                <p14:nvPr/>
              </p14:nvContentPartPr>
              <p14:xfrm>
                <a:off x="4993120" y="3142800"/>
                <a:ext cx="173160" cy="191160"/>
              </p14:xfrm>
            </p:contentPart>
          </mc:Choice>
          <mc:Fallback xmlns="">
            <p:pic>
              <p:nvPicPr>
                <p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984139" y="3133800"/>
                  <a:ext cx="190763" cy="2088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00" name="Ευθεία γραμμή σύνδεσης 499">
            <a:extLst>
              <a:ext uri="{FF2B5EF4-FFF2-40B4-BE49-F238E27FC236}">
                <a16:creationId xmlns:a16="http://schemas.microsoft.com/office/drawing/2014/main" id="{9E0CF944-DE7B-D045-AB78-56348CC67A32}"/>
              </a:ext>
            </a:extLst>
          </p:cNvPr>
          <p:cNvCxnSpPr/>
          <p:nvPr/>
        </p:nvCxnSpPr>
        <p:spPr>
          <a:xfrm>
            <a:off x="4528715" y="5523374"/>
            <a:ext cx="276616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Ευθεία γραμμή σύνδεσης 504">
            <a:extLst>
              <a:ext uri="{FF2B5EF4-FFF2-40B4-BE49-F238E27FC236}">
                <a16:creationId xmlns:a16="http://schemas.microsoft.com/office/drawing/2014/main" id="{261C73F6-F024-924E-BD15-C620C94D8070}"/>
              </a:ext>
            </a:extLst>
          </p:cNvPr>
          <p:cNvCxnSpPr/>
          <p:nvPr/>
        </p:nvCxnSpPr>
        <p:spPr>
          <a:xfrm>
            <a:off x="4785360" y="4931894"/>
            <a:ext cx="2286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63">
            <p14:nvContentPartPr>
              <p14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14:cNvPr>
              <p14:cNvContentPartPr/>
              <p14:nvPr/>
            </p14:nvContentPartPr>
            <p14:xfrm>
              <a:off x="4877920" y="5525360"/>
              <a:ext cx="17280" cy="28080"/>
            </p14:xfrm>
          </p:contentPart>
        </mc:Choice>
        <mc:Fallback xmlns="">
          <p:pic>
            <p:nvPicPr>
              <p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:cNvPr>
              <p:cNvPicPr/>
              <p:nvPr/>
            </p:nvPicPr>
            <p:blipFill>
              <a:blip r:embed="rId864"/>
              <a:stretch>
                <a:fillRect/>
              </a:stretch>
            </p:blipFill>
            <p:spPr>
              <a:xfrm>
                <a:off x="4868920" y="5516360"/>
                <a:ext cx="34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5">
            <p14:nvContentPartPr>
              <p14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14:cNvPr>
              <p14:cNvContentPartPr/>
              <p14:nvPr/>
            </p14:nvContentPartPr>
            <p14:xfrm>
              <a:off x="5269600" y="5535440"/>
              <a:ext cx="6840" cy="12600"/>
            </p14:xfrm>
          </p:contentPart>
        </mc:Choice>
        <mc:Fallback xmlns="">
          <p:pic>
            <p:nvPicPr>
              <p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:cNvPr>
              <p:cNvPicPr/>
              <p:nvPr/>
            </p:nvPicPr>
            <p:blipFill>
              <a:blip r:embed="rId866"/>
              <a:stretch>
                <a:fillRect/>
              </a:stretch>
            </p:blipFill>
            <p:spPr>
              <a:xfrm>
                <a:off x="5260600" y="5526175"/>
                <a:ext cx="24480" cy="30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7">
            <p14:nvContentPartPr>
              <p14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14:cNvPr>
              <p14:cNvContentPartPr/>
              <p14:nvPr/>
            </p14:nvContentPartPr>
            <p14:xfrm>
              <a:off x="6905080" y="5530040"/>
              <a:ext cx="16920" cy="20160"/>
            </p14:xfrm>
          </p:contentPart>
        </mc:Choice>
        <mc:Fallback xmlns="">
          <p:pic>
            <p:nvPicPr>
              <p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:cNvPr>
              <p:cNvPicPr/>
              <p:nvPr/>
            </p:nvPicPr>
            <p:blipFill>
              <a:blip r:embed="rId868"/>
              <a:stretch>
                <a:fillRect/>
              </a:stretch>
            </p:blipFill>
            <p:spPr>
              <a:xfrm>
                <a:off x="6896080" y="5521198"/>
                <a:ext cx="34560" cy="37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9">
            <p14:nvContentPartPr>
              <p14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14:cNvPr>
              <p14:cNvContentPartPr/>
              <p14:nvPr/>
            </p14:nvContentPartPr>
            <p14:xfrm>
              <a:off x="6491440" y="5537600"/>
              <a:ext cx="19800" cy="20520"/>
            </p14:xfrm>
          </p:contentPart>
        </mc:Choice>
        <mc:Fallback xmlns="">
          <p:pic>
            <p:nvPicPr>
              <p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:cNvPr>
              <p:cNvPicPr/>
              <p:nvPr/>
            </p:nvPicPr>
            <p:blipFill>
              <a:blip r:embed="rId870"/>
              <a:stretch>
                <a:fillRect/>
              </a:stretch>
            </p:blipFill>
            <p:spPr>
              <a:xfrm>
                <a:off x="6482440" y="5528600"/>
                <a:ext cx="37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1">
            <p14:nvContentPartPr>
              <p14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14:cNvPr>
              <p14:cNvContentPartPr/>
              <p14:nvPr/>
            </p14:nvContentPartPr>
            <p14:xfrm>
              <a:off x="6097240" y="5525720"/>
              <a:ext cx="14760" cy="20880"/>
            </p14:xfrm>
          </p:contentPart>
        </mc:Choice>
        <mc:Fallback xmlns="">
          <p:pic>
            <p:nvPicPr>
              <p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:cNvPr>
              <p:cNvPicPr/>
              <p:nvPr/>
            </p:nvPicPr>
            <p:blipFill>
              <a:blip r:embed="rId872"/>
              <a:stretch>
                <a:fillRect/>
              </a:stretch>
            </p:blipFill>
            <p:spPr>
              <a:xfrm>
                <a:off x="6088240" y="5516873"/>
                <a:ext cx="3240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3">
            <p14:nvContentPartPr>
              <p14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14:cNvPr>
              <p14:cNvContentPartPr/>
              <p14:nvPr/>
            </p14:nvContentPartPr>
            <p14:xfrm>
              <a:off x="5680360" y="5528600"/>
              <a:ext cx="13320" cy="23040"/>
            </p14:xfrm>
          </p:contentPart>
        </mc:Choice>
        <mc:Fallback xmlns="">
          <p:pic>
            <p:nvPicPr>
              <p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:cNvPr>
              <p:cNvPicPr/>
              <p:nvPr/>
            </p:nvPicPr>
            <p:blipFill>
              <a:blip r:embed="rId874"/>
              <a:stretch>
                <a:fillRect/>
              </a:stretch>
            </p:blipFill>
            <p:spPr>
              <a:xfrm>
                <a:off x="5671360" y="5519457"/>
                <a:ext cx="30960" cy="409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4" name="Ευθεία γραμμή σύνδεσης 563">
            <a:extLst>
              <a:ext uri="{FF2B5EF4-FFF2-40B4-BE49-F238E27FC236}">
                <a16:creationId xmlns:a16="http://schemas.microsoft.com/office/drawing/2014/main" id="{266C9C58-1897-B34A-9631-BA0DDD7745EE}"/>
              </a:ext>
            </a:extLst>
          </p:cNvPr>
          <p:cNvCxnSpPr>
            <a:stCxn id="4" idx="4"/>
          </p:cNvCxnSpPr>
          <p:nvPr/>
        </p:nvCxnSpPr>
        <p:spPr>
          <a:xfrm flipH="1">
            <a:off x="4876800" y="2298357"/>
            <a:ext cx="1017373" cy="3225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" name="Ευθεία γραμμή σύνδεσης 573">
            <a:extLst>
              <a:ext uri="{FF2B5EF4-FFF2-40B4-BE49-F238E27FC236}">
                <a16:creationId xmlns:a16="http://schemas.microsoft.com/office/drawing/2014/main" id="{99027FE7-E843-8342-93B5-5CB89394133E}"/>
              </a:ext>
            </a:extLst>
          </p:cNvPr>
          <p:cNvCxnSpPr>
            <a:stCxn id="4" idx="4"/>
          </p:cNvCxnSpPr>
          <p:nvPr/>
        </p:nvCxnSpPr>
        <p:spPr>
          <a:xfrm flipH="1">
            <a:off x="5262880" y="2298357"/>
            <a:ext cx="631293" cy="3254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Ευθεία γραμμή σύνδεσης 150">
            <a:extLst>
              <a:ext uri="{FF2B5EF4-FFF2-40B4-BE49-F238E27FC236}">
                <a16:creationId xmlns:a16="http://schemas.microsoft.com/office/drawing/2014/main" id="{3FE3629B-326A-2E44-BD8A-1A06BE326667}"/>
              </a:ext>
            </a:extLst>
          </p:cNvPr>
          <p:cNvCxnSpPr>
            <a:stCxn id="4" idx="4"/>
          </p:cNvCxnSpPr>
          <p:nvPr/>
        </p:nvCxnSpPr>
        <p:spPr>
          <a:xfrm flipH="1">
            <a:off x="5679440" y="2298357"/>
            <a:ext cx="214733" cy="3254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Ευθεία γραμμή σύνδεσης 158">
            <a:extLst>
              <a:ext uri="{FF2B5EF4-FFF2-40B4-BE49-F238E27FC236}">
                <a16:creationId xmlns:a16="http://schemas.microsoft.com/office/drawing/2014/main" id="{6EB30102-BDFE-C748-9524-447541DD541B}"/>
              </a:ext>
            </a:extLst>
          </p:cNvPr>
          <p:cNvCxnSpPr>
            <a:stCxn id="4" idx="4"/>
          </p:cNvCxnSpPr>
          <p:nvPr/>
        </p:nvCxnSpPr>
        <p:spPr>
          <a:xfrm>
            <a:off x="5894173" y="2298357"/>
            <a:ext cx="201827" cy="3225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8" name="Ευθεία γραμμή σύνδεσης 617">
            <a:extLst>
              <a:ext uri="{FF2B5EF4-FFF2-40B4-BE49-F238E27FC236}">
                <a16:creationId xmlns:a16="http://schemas.microsoft.com/office/drawing/2014/main" id="{D3EB504E-B73E-7543-B011-BA8EE32E0963}"/>
              </a:ext>
            </a:extLst>
          </p:cNvPr>
          <p:cNvCxnSpPr>
            <a:stCxn id="4" idx="4"/>
          </p:cNvCxnSpPr>
          <p:nvPr/>
        </p:nvCxnSpPr>
        <p:spPr>
          <a:xfrm>
            <a:off x="5894173" y="2298357"/>
            <a:ext cx="567587" cy="3254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5" name="Ευθεία γραμμή σύνδεσης 634">
            <a:extLst>
              <a:ext uri="{FF2B5EF4-FFF2-40B4-BE49-F238E27FC236}">
                <a16:creationId xmlns:a16="http://schemas.microsoft.com/office/drawing/2014/main" id="{AFA5AD94-53DD-4142-9A00-1ACDBB6C7A27}"/>
              </a:ext>
            </a:extLst>
          </p:cNvPr>
          <p:cNvCxnSpPr>
            <a:stCxn id="4" idx="4"/>
          </p:cNvCxnSpPr>
          <p:nvPr/>
        </p:nvCxnSpPr>
        <p:spPr>
          <a:xfrm>
            <a:off x="5894173" y="2298357"/>
            <a:ext cx="1024787" cy="3225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5">
            <p14:nvContentPartPr>
              <p14:cNvPr id="3" name="Γραφή 2">
                <a:extLst>
                  <a:ext uri="{FF2B5EF4-FFF2-40B4-BE49-F238E27FC236}">
                    <a16:creationId xmlns:a16="http://schemas.microsoft.com/office/drawing/2014/main" id="{774F8E22-6693-B541-A476-B5EF9225D967}"/>
                  </a:ext>
                </a:extLst>
              </p14:cNvPr>
              <p14:cNvContentPartPr/>
              <p14:nvPr/>
            </p14:nvContentPartPr>
            <p14:xfrm>
              <a:off x="4522960" y="4889960"/>
              <a:ext cx="570960" cy="657360"/>
            </p14:xfrm>
          </p:contentPart>
        </mc:Choice>
        <mc:Fallback xmlns="">
          <p:pic>
            <p:nvPicPr>
              <p:cNvPr id="3" name="Γραφή 2">
                <a:extLst>
                  <a:ext uri="{FF2B5EF4-FFF2-40B4-BE49-F238E27FC236}">
                    <a16:creationId xmlns:a16="http://schemas.microsoft.com/office/drawing/2014/main" id="{774F8E22-6693-B541-A476-B5EF9225D967}"/>
                  </a:ext>
                </a:extLst>
              </p:cNvPr>
              <p:cNvPicPr/>
              <p:nvPr/>
            </p:nvPicPr>
            <p:blipFill>
              <a:blip r:embed="rId876"/>
              <a:stretch>
                <a:fillRect/>
              </a:stretch>
            </p:blipFill>
            <p:spPr>
              <a:xfrm>
                <a:off x="4518640" y="4862960"/>
                <a:ext cx="579600" cy="71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7">
            <p14:nvContentPartPr>
              <p14:cNvPr id="55" name="Γραφή 54">
                <a:extLst>
                  <a:ext uri="{FF2B5EF4-FFF2-40B4-BE49-F238E27FC236}">
                    <a16:creationId xmlns:a16="http://schemas.microsoft.com/office/drawing/2014/main" id="{A991652B-F1B3-C145-8F5A-F1B389CE3B00}"/>
                  </a:ext>
                </a:extLst>
              </p14:cNvPr>
              <p14:cNvContentPartPr/>
              <p14:nvPr/>
            </p14:nvContentPartPr>
            <p14:xfrm>
              <a:off x="5267440" y="4924880"/>
              <a:ext cx="467640" cy="655200"/>
            </p14:xfrm>
          </p:contentPart>
        </mc:Choice>
        <mc:Fallback xmlns="">
          <p:pic>
            <p:nvPicPr>
              <p:cNvPr id="55" name="Γραφή 54">
                <a:extLst>
                  <a:ext uri="{FF2B5EF4-FFF2-40B4-BE49-F238E27FC236}">
                    <a16:creationId xmlns:a16="http://schemas.microsoft.com/office/drawing/2014/main" id="{A991652B-F1B3-C145-8F5A-F1B389CE3B00}"/>
                  </a:ext>
                </a:extLst>
              </p:cNvPr>
              <p:cNvPicPr/>
              <p:nvPr/>
            </p:nvPicPr>
            <p:blipFill>
              <a:blip r:embed="rId878"/>
              <a:stretch>
                <a:fillRect/>
              </a:stretch>
            </p:blipFill>
            <p:spPr>
              <a:xfrm>
                <a:off x="5263120" y="4898240"/>
                <a:ext cx="47628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9">
            <p14:nvContentPartPr>
              <p14:cNvPr id="454" name="Γραφή 453">
                <a:extLst>
                  <a:ext uri="{FF2B5EF4-FFF2-40B4-BE49-F238E27FC236}">
                    <a16:creationId xmlns:a16="http://schemas.microsoft.com/office/drawing/2014/main" id="{7EE2E8B3-2ED7-1647-A750-7C5C2EE91EFA}"/>
                  </a:ext>
                </a:extLst>
              </p14:cNvPr>
              <p14:cNvContentPartPr/>
              <p14:nvPr/>
            </p14:nvContentPartPr>
            <p14:xfrm>
              <a:off x="6064120" y="4918040"/>
              <a:ext cx="416880" cy="621360"/>
            </p14:xfrm>
          </p:contentPart>
        </mc:Choice>
        <mc:Fallback xmlns="">
          <p:pic>
            <p:nvPicPr>
              <p:cNvPr id="454" name="Γραφή 453">
                <a:extLst>
                  <a:ext uri="{FF2B5EF4-FFF2-40B4-BE49-F238E27FC236}">
                    <a16:creationId xmlns:a16="http://schemas.microsoft.com/office/drawing/2014/main" id="{7EE2E8B3-2ED7-1647-A750-7C5C2EE91EFA}"/>
                  </a:ext>
                </a:extLst>
              </p:cNvPr>
              <p:cNvPicPr/>
              <p:nvPr/>
            </p:nvPicPr>
            <p:blipFill>
              <a:blip r:embed="rId880"/>
              <a:stretch>
                <a:fillRect/>
              </a:stretch>
            </p:blipFill>
            <p:spPr>
              <a:xfrm>
                <a:off x="6059800" y="4891400"/>
                <a:ext cx="42552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1">
            <p14:nvContentPartPr>
              <p14:cNvPr id="455" name="Γραφή 454">
                <a:extLst>
                  <a:ext uri="{FF2B5EF4-FFF2-40B4-BE49-F238E27FC236}">
                    <a16:creationId xmlns:a16="http://schemas.microsoft.com/office/drawing/2014/main" id="{F99B9CF4-9010-524D-B804-C43BE47469CC}"/>
                  </a:ext>
                </a:extLst>
              </p14:cNvPr>
              <p14:cNvContentPartPr/>
              <p14:nvPr/>
            </p14:nvContentPartPr>
            <p14:xfrm>
              <a:off x="6695920" y="4906160"/>
              <a:ext cx="605160" cy="647640"/>
            </p14:xfrm>
          </p:contentPart>
        </mc:Choice>
        <mc:Fallback xmlns="">
          <p:pic>
            <p:nvPicPr>
              <p:cNvPr id="455" name="Γραφή 454">
                <a:extLst>
                  <a:ext uri="{FF2B5EF4-FFF2-40B4-BE49-F238E27FC236}">
                    <a16:creationId xmlns:a16="http://schemas.microsoft.com/office/drawing/2014/main" id="{F99B9CF4-9010-524D-B804-C43BE47469CC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6691600" y="4879160"/>
                <a:ext cx="61380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3">
            <p14:nvContentPartPr>
              <p14:cNvPr id="123" name="Γραφή 122">
                <a:extLst>
                  <a:ext uri="{FF2B5EF4-FFF2-40B4-BE49-F238E27FC236}">
                    <a16:creationId xmlns:a16="http://schemas.microsoft.com/office/drawing/2014/main" id="{BC3989E7-C7C4-C747-8F5B-ACCB8AAE95B4}"/>
                  </a:ext>
                </a:extLst>
              </p14:cNvPr>
              <p14:cNvContentPartPr/>
              <p14:nvPr/>
            </p14:nvContentPartPr>
            <p14:xfrm>
              <a:off x="2742040" y="5694200"/>
              <a:ext cx="252000" cy="263880"/>
            </p14:xfrm>
          </p:contentPart>
        </mc:Choice>
        <mc:Fallback xmlns="">
          <p:pic>
            <p:nvPicPr>
              <p:cNvPr id="123" name="Γραφή 122">
                <a:extLst>
                  <a:ext uri="{FF2B5EF4-FFF2-40B4-BE49-F238E27FC236}">
                    <a16:creationId xmlns:a16="http://schemas.microsoft.com/office/drawing/2014/main" id="{BC3989E7-C7C4-C747-8F5B-ACCB8AAE95B4}"/>
                  </a:ext>
                </a:extLst>
              </p:cNvPr>
              <p:cNvPicPr/>
              <p:nvPr/>
            </p:nvPicPr>
            <p:blipFill>
              <a:blip r:embed="rId884"/>
              <a:stretch>
                <a:fillRect/>
              </a:stretch>
            </p:blipFill>
            <p:spPr>
              <a:xfrm>
                <a:off x="2737720" y="5667560"/>
                <a:ext cx="260640" cy="31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9" name="Ομάδα 198">
            <a:extLst>
              <a:ext uri="{FF2B5EF4-FFF2-40B4-BE49-F238E27FC236}">
                <a16:creationId xmlns:a16="http://schemas.microsoft.com/office/drawing/2014/main" id="{EFB157F5-3F8F-274E-8816-7B9FF5767EAA}"/>
              </a:ext>
            </a:extLst>
          </p:cNvPr>
          <p:cNvGrpSpPr/>
          <p:nvPr/>
        </p:nvGrpSpPr>
        <p:grpSpPr>
          <a:xfrm>
            <a:off x="2095120" y="5262920"/>
            <a:ext cx="1140120" cy="1431000"/>
            <a:chOff x="2095120" y="5262920"/>
            <a:chExt cx="1140120" cy="143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5">
              <p14:nvContentPartPr>
                <p14:cNvPr id="456" name="Γραφή 455">
                  <a:extLst>
                    <a:ext uri="{FF2B5EF4-FFF2-40B4-BE49-F238E27FC236}">
                      <a16:creationId xmlns:a16="http://schemas.microsoft.com/office/drawing/2014/main" id="{F17612C5-7FD2-5449-A5EF-50887A753F95}"/>
                    </a:ext>
                  </a:extLst>
                </p14:cNvPr>
                <p14:cNvContentPartPr/>
                <p14:nvPr/>
              </p14:nvContentPartPr>
              <p14:xfrm>
                <a:off x="2646280" y="6667280"/>
                <a:ext cx="199440" cy="15480"/>
              </p14:xfrm>
            </p:contentPart>
          </mc:Choice>
          <mc:Fallback xmlns="">
            <p:pic>
              <p:nvPicPr>
                <p:cNvPr id="456" name="Γραφή 455">
                  <a:extLst>
                    <a:ext uri="{FF2B5EF4-FFF2-40B4-BE49-F238E27FC236}">
                      <a16:creationId xmlns:a16="http://schemas.microsoft.com/office/drawing/2014/main" id="{F17612C5-7FD2-5449-A5EF-50887A753F95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2641960" y="6640280"/>
                  <a:ext cx="208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7">
              <p14:nvContentPartPr>
                <p14:cNvPr id="477" name="Γραφή 476">
                  <a:extLst>
                    <a:ext uri="{FF2B5EF4-FFF2-40B4-BE49-F238E27FC236}">
                      <a16:creationId xmlns:a16="http://schemas.microsoft.com/office/drawing/2014/main" id="{BCDD2586-78F2-8940-B7EB-3ED359E7B987}"/>
                    </a:ext>
                  </a:extLst>
                </p14:cNvPr>
                <p14:cNvContentPartPr/>
                <p14:nvPr/>
              </p14:nvContentPartPr>
              <p14:xfrm>
                <a:off x="2542240" y="5262920"/>
                <a:ext cx="267480" cy="31680"/>
              </p14:xfrm>
            </p:contentPart>
          </mc:Choice>
          <mc:Fallback xmlns="">
            <p:pic>
              <p:nvPicPr>
                <p:cNvPr id="477" name="Γραφή 476">
                  <a:extLst>
                    <a:ext uri="{FF2B5EF4-FFF2-40B4-BE49-F238E27FC236}">
                      <a16:creationId xmlns:a16="http://schemas.microsoft.com/office/drawing/2014/main" id="{BCDD2586-78F2-8940-B7EB-3ED359E7B987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2537920" y="5235920"/>
                  <a:ext cx="276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9">
              <p14:nvContentPartPr>
                <p14:cNvPr id="479" name="Γραφή 478">
                  <a:extLst>
                    <a:ext uri="{FF2B5EF4-FFF2-40B4-BE49-F238E27FC236}">
                      <a16:creationId xmlns:a16="http://schemas.microsoft.com/office/drawing/2014/main" id="{00AAECE6-B85C-0E42-BBEB-1EC6846AB512}"/>
                    </a:ext>
                  </a:extLst>
                </p14:cNvPr>
                <p14:cNvContentPartPr/>
                <p14:nvPr/>
              </p14:nvContentPartPr>
              <p14:xfrm>
                <a:off x="2655640" y="5948000"/>
                <a:ext cx="24840" cy="745920"/>
              </p14:xfrm>
            </p:contentPart>
          </mc:Choice>
          <mc:Fallback xmlns="">
            <p:pic>
              <p:nvPicPr>
                <p:cNvPr id="479" name="Γραφή 478">
                  <a:extLst>
                    <a:ext uri="{FF2B5EF4-FFF2-40B4-BE49-F238E27FC236}">
                      <a16:creationId xmlns:a16="http://schemas.microsoft.com/office/drawing/2014/main" id="{00AAECE6-B85C-0E42-BBEB-1EC6846AB512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2651320" y="5921360"/>
                  <a:ext cx="33480" cy="79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1">
              <p14:nvContentPartPr>
                <p14:cNvPr id="482" name="Γραφή 481">
                  <a:extLst>
                    <a:ext uri="{FF2B5EF4-FFF2-40B4-BE49-F238E27FC236}">
                      <a16:creationId xmlns:a16="http://schemas.microsoft.com/office/drawing/2014/main" id="{AAE9726B-8EA2-CA4A-B5E7-6A0833E2A7C0}"/>
                    </a:ext>
                  </a:extLst>
                </p14:cNvPr>
                <p14:cNvContentPartPr/>
                <p14:nvPr/>
              </p14:nvContentPartPr>
              <p14:xfrm>
                <a:off x="2735200" y="5976080"/>
                <a:ext cx="96120" cy="710280"/>
              </p14:xfrm>
            </p:contentPart>
          </mc:Choice>
          <mc:Fallback xmlns="">
            <p:pic>
              <p:nvPicPr>
                <p:cNvPr id="482" name="Γραφή 481">
                  <a:extLst>
                    <a:ext uri="{FF2B5EF4-FFF2-40B4-BE49-F238E27FC236}">
                      <a16:creationId xmlns:a16="http://schemas.microsoft.com/office/drawing/2014/main" id="{AAE9726B-8EA2-CA4A-B5E7-6A0833E2A7C0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2730880" y="5949080"/>
                  <a:ext cx="104760" cy="76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3">
              <p14:nvContentPartPr>
                <p14:cNvPr id="570" name="Γραφή 569">
                  <a:extLst>
                    <a:ext uri="{FF2B5EF4-FFF2-40B4-BE49-F238E27FC236}">
                      <a16:creationId xmlns:a16="http://schemas.microsoft.com/office/drawing/2014/main" id="{33996097-FFE4-DD4E-B502-F16E4F6C5A8D}"/>
                    </a:ext>
                  </a:extLst>
                </p14:cNvPr>
                <p14:cNvContentPartPr/>
                <p14:nvPr/>
              </p14:nvContentPartPr>
              <p14:xfrm>
                <a:off x="2790640" y="5645240"/>
                <a:ext cx="270720" cy="156240"/>
              </p14:xfrm>
            </p:contentPart>
          </mc:Choice>
          <mc:Fallback xmlns="">
            <p:pic>
              <p:nvPicPr>
                <p:cNvPr id="570" name="Γραφή 569">
                  <a:extLst>
                    <a:ext uri="{FF2B5EF4-FFF2-40B4-BE49-F238E27FC236}">
                      <a16:creationId xmlns:a16="http://schemas.microsoft.com/office/drawing/2014/main" id="{33996097-FFE4-DD4E-B502-F16E4F6C5A8D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2786320" y="5618240"/>
                  <a:ext cx="27936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5">
              <p14:nvContentPartPr>
                <p14:cNvPr id="143" name="Γραφή 142">
                  <a:extLst>
                    <a:ext uri="{FF2B5EF4-FFF2-40B4-BE49-F238E27FC236}">
                      <a16:creationId xmlns:a16="http://schemas.microsoft.com/office/drawing/2014/main" id="{33849BFC-CDD5-CA43-8657-EB4AEE87A4C9}"/>
                    </a:ext>
                  </a:extLst>
                </p14:cNvPr>
                <p14:cNvContentPartPr/>
                <p14:nvPr/>
              </p14:nvContentPartPr>
              <p14:xfrm>
                <a:off x="2197000" y="5727320"/>
                <a:ext cx="396360" cy="218880"/>
              </p14:xfrm>
            </p:contentPart>
          </mc:Choice>
          <mc:Fallback xmlns="">
            <p:pic>
              <p:nvPicPr>
                <p:cNvPr id="143" name="Γραφή 142">
                  <a:extLst>
                    <a:ext uri="{FF2B5EF4-FFF2-40B4-BE49-F238E27FC236}">
                      <a16:creationId xmlns:a16="http://schemas.microsoft.com/office/drawing/2014/main" id="{33849BFC-CDD5-CA43-8657-EB4AEE87A4C9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2192680" y="5700680"/>
                  <a:ext cx="40500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7">
              <p14:nvContentPartPr>
                <p14:cNvPr id="146" name="Γραφή 145">
                  <a:extLst>
                    <a:ext uri="{FF2B5EF4-FFF2-40B4-BE49-F238E27FC236}">
                      <a16:creationId xmlns:a16="http://schemas.microsoft.com/office/drawing/2014/main" id="{5A1553CF-6FA8-0C40-B3EB-5ADCEE996F5C}"/>
                    </a:ext>
                  </a:extLst>
                </p14:cNvPr>
                <p14:cNvContentPartPr/>
                <p14:nvPr/>
              </p14:nvContentPartPr>
              <p14:xfrm>
                <a:off x="2270800" y="5677280"/>
                <a:ext cx="286560" cy="101880"/>
              </p14:xfrm>
            </p:contentPart>
          </mc:Choice>
          <mc:Fallback xmlns="">
            <p:pic>
              <p:nvPicPr>
                <p:cNvPr id="146" name="Γραφή 145">
                  <a:extLst>
                    <a:ext uri="{FF2B5EF4-FFF2-40B4-BE49-F238E27FC236}">
                      <a16:creationId xmlns:a16="http://schemas.microsoft.com/office/drawing/2014/main" id="{5A1553CF-6FA8-0C40-B3EB-5ADCEE996F5C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2266480" y="5650640"/>
                  <a:ext cx="2952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9">
              <p14:nvContentPartPr>
                <p14:cNvPr id="155" name="Γραφή 154">
                  <a:extLst>
                    <a:ext uri="{FF2B5EF4-FFF2-40B4-BE49-F238E27FC236}">
                      <a16:creationId xmlns:a16="http://schemas.microsoft.com/office/drawing/2014/main" id="{9222D0E8-986B-E940-8804-5C8354A7FF79}"/>
                    </a:ext>
                  </a:extLst>
                </p14:cNvPr>
                <p14:cNvContentPartPr/>
                <p14:nvPr/>
              </p14:nvContentPartPr>
              <p14:xfrm>
                <a:off x="2636920" y="5624360"/>
                <a:ext cx="120240" cy="155160"/>
              </p14:xfrm>
            </p:contentPart>
          </mc:Choice>
          <mc:Fallback xmlns="">
            <p:pic>
              <p:nvPicPr>
                <p:cNvPr id="155" name="Γραφή 154">
                  <a:extLst>
                    <a:ext uri="{FF2B5EF4-FFF2-40B4-BE49-F238E27FC236}">
                      <a16:creationId xmlns:a16="http://schemas.microsoft.com/office/drawing/2014/main" id="{9222D0E8-986B-E940-8804-5C8354A7FF79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2632600" y="5597360"/>
                  <a:ext cx="1288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1">
              <p14:nvContentPartPr>
                <p14:cNvPr id="158" name="Γραφή 157">
                  <a:extLst>
                    <a:ext uri="{FF2B5EF4-FFF2-40B4-BE49-F238E27FC236}">
                      <a16:creationId xmlns:a16="http://schemas.microsoft.com/office/drawing/2014/main" id="{E9153896-C1A0-2E47-A7AA-20AE944905A4}"/>
                    </a:ext>
                  </a:extLst>
                </p14:cNvPr>
                <p14:cNvContentPartPr/>
                <p14:nvPr/>
              </p14:nvContentPartPr>
              <p14:xfrm>
                <a:off x="2704960" y="5653160"/>
                <a:ext cx="66240" cy="139680"/>
              </p14:xfrm>
            </p:contentPart>
          </mc:Choice>
          <mc:Fallback xmlns="">
            <p:pic>
              <p:nvPicPr>
                <p:cNvPr id="158" name="Γραφή 157">
                  <a:extLst>
                    <a:ext uri="{FF2B5EF4-FFF2-40B4-BE49-F238E27FC236}">
                      <a16:creationId xmlns:a16="http://schemas.microsoft.com/office/drawing/2014/main" id="{E9153896-C1A0-2E47-A7AA-20AE944905A4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2700640" y="5626160"/>
                  <a:ext cx="74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3">
              <p14:nvContentPartPr>
                <p14:cNvPr id="161" name="Γραφή 160">
                  <a:extLst>
                    <a:ext uri="{FF2B5EF4-FFF2-40B4-BE49-F238E27FC236}">
                      <a16:creationId xmlns:a16="http://schemas.microsoft.com/office/drawing/2014/main" id="{0E1119AD-DB82-444D-AF01-574B99613100}"/>
                    </a:ext>
                  </a:extLst>
                </p14:cNvPr>
                <p14:cNvContentPartPr/>
                <p14:nvPr/>
              </p14:nvContentPartPr>
              <p14:xfrm>
                <a:off x="2649880" y="5337080"/>
                <a:ext cx="585360" cy="380880"/>
              </p14:xfrm>
            </p:contentPart>
          </mc:Choice>
          <mc:Fallback xmlns="">
            <p:pic>
              <p:nvPicPr>
                <p:cNvPr id="161" name="Γραφή 160">
                  <a:extLst>
                    <a:ext uri="{FF2B5EF4-FFF2-40B4-BE49-F238E27FC236}">
                      <a16:creationId xmlns:a16="http://schemas.microsoft.com/office/drawing/2014/main" id="{0E1119AD-DB82-444D-AF01-574B99613100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2645560" y="5310440"/>
                  <a:ext cx="59400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5">
              <p14:nvContentPartPr>
                <p14:cNvPr id="632" name="Γραφή 631">
                  <a:extLst>
                    <a:ext uri="{FF2B5EF4-FFF2-40B4-BE49-F238E27FC236}">
                      <a16:creationId xmlns:a16="http://schemas.microsoft.com/office/drawing/2014/main" id="{6D16640C-0AF6-914D-BFD4-7ED47C0ABD7E}"/>
                    </a:ext>
                  </a:extLst>
                </p14:cNvPr>
                <p14:cNvContentPartPr/>
                <p14:nvPr/>
              </p14:nvContentPartPr>
              <p14:xfrm>
                <a:off x="2095120" y="5367680"/>
                <a:ext cx="582480" cy="420480"/>
              </p14:xfrm>
            </p:contentPart>
          </mc:Choice>
          <mc:Fallback xmlns="">
            <p:pic>
              <p:nvPicPr>
                <p:cNvPr id="632" name="Γραφή 631">
                  <a:extLst>
                    <a:ext uri="{FF2B5EF4-FFF2-40B4-BE49-F238E27FC236}">
                      <a16:creationId xmlns:a16="http://schemas.microsoft.com/office/drawing/2014/main" id="{6D16640C-0AF6-914D-BFD4-7ED47C0ABD7E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2090800" y="5340680"/>
                  <a:ext cx="591120" cy="47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7">
              <p14:nvContentPartPr>
                <p14:cNvPr id="637" name="Γραφή 636">
                  <a:extLst>
                    <a:ext uri="{FF2B5EF4-FFF2-40B4-BE49-F238E27FC236}">
                      <a16:creationId xmlns:a16="http://schemas.microsoft.com/office/drawing/2014/main" id="{42B98230-27BB-AD4E-A9A2-05900EA437C8}"/>
                    </a:ext>
                  </a:extLst>
                </p14:cNvPr>
                <p14:cNvContentPartPr/>
                <p14:nvPr/>
              </p14:nvContentPartPr>
              <p14:xfrm>
                <a:off x="2837440" y="5402600"/>
                <a:ext cx="24120" cy="5760"/>
              </p14:xfrm>
            </p:contentPart>
          </mc:Choice>
          <mc:Fallback xmlns="">
            <p:pic>
              <p:nvPicPr>
                <p:cNvPr id="637" name="Γραφή 636">
                  <a:extLst>
                    <a:ext uri="{FF2B5EF4-FFF2-40B4-BE49-F238E27FC236}">
                      <a16:creationId xmlns:a16="http://schemas.microsoft.com/office/drawing/2014/main" id="{42B98230-27BB-AD4E-A9A2-05900EA437C8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2833120" y="5375960"/>
                  <a:ext cx="327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9">
              <p14:nvContentPartPr>
                <p14:cNvPr id="639" name="Γραφή 638">
                  <a:extLst>
                    <a:ext uri="{FF2B5EF4-FFF2-40B4-BE49-F238E27FC236}">
                      <a16:creationId xmlns:a16="http://schemas.microsoft.com/office/drawing/2014/main" id="{6DCB7AB9-76DA-F644-8DE2-A776B89F4816}"/>
                    </a:ext>
                  </a:extLst>
                </p14:cNvPr>
                <p14:cNvContentPartPr/>
                <p14:nvPr/>
              </p14:nvContentPartPr>
              <p14:xfrm>
                <a:off x="2804680" y="5398640"/>
                <a:ext cx="14040" cy="40680"/>
              </p14:xfrm>
            </p:contentPart>
          </mc:Choice>
          <mc:Fallback xmlns="">
            <p:pic>
              <p:nvPicPr>
                <p:cNvPr id="639" name="Γραφή 638">
                  <a:extLst>
                    <a:ext uri="{FF2B5EF4-FFF2-40B4-BE49-F238E27FC236}">
                      <a16:creationId xmlns:a16="http://schemas.microsoft.com/office/drawing/2014/main" id="{6DCB7AB9-76DA-F644-8DE2-A776B89F4816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2800360" y="5371640"/>
                  <a:ext cx="226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1">
              <p14:nvContentPartPr>
                <p14:cNvPr id="194" name="Γραφή 193">
                  <a:extLst>
                    <a:ext uri="{FF2B5EF4-FFF2-40B4-BE49-F238E27FC236}">
                      <a16:creationId xmlns:a16="http://schemas.microsoft.com/office/drawing/2014/main" id="{A3589D38-FEBF-7443-9777-8C98CBD84CCC}"/>
                    </a:ext>
                  </a:extLst>
                </p14:cNvPr>
                <p14:cNvContentPartPr/>
                <p14:nvPr/>
              </p14:nvContentPartPr>
              <p14:xfrm>
                <a:off x="2946160" y="5430680"/>
                <a:ext cx="10800" cy="3960"/>
              </p14:xfrm>
            </p:contentPart>
          </mc:Choice>
          <mc:Fallback xmlns="">
            <p:pic>
              <p:nvPicPr>
                <p:cNvPr id="194" name="Γραφή 193">
                  <a:extLst>
                    <a:ext uri="{FF2B5EF4-FFF2-40B4-BE49-F238E27FC236}">
                      <a16:creationId xmlns:a16="http://schemas.microsoft.com/office/drawing/2014/main" id="{A3589D38-FEBF-7443-9777-8C98CBD84CCC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2941840" y="5404040"/>
                  <a:ext cx="19440" cy="57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18" name="Ευθεία γραμμή σύνδεσης 217">
            <a:extLst>
              <a:ext uri="{FF2B5EF4-FFF2-40B4-BE49-F238E27FC236}">
                <a16:creationId xmlns:a16="http://schemas.microsoft.com/office/drawing/2014/main" id="{6537B6A9-6031-AA43-952D-D8E256D54F9C}"/>
              </a:ext>
            </a:extLst>
          </p:cNvPr>
          <p:cNvCxnSpPr>
            <a:cxnSpLocks/>
          </p:cNvCxnSpPr>
          <p:nvPr/>
        </p:nvCxnSpPr>
        <p:spPr>
          <a:xfrm flipH="1" flipV="1">
            <a:off x="1" y="2269403"/>
            <a:ext cx="12191999" cy="1004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>
        <mc:Choice xmlns:p14="http://schemas.microsoft.com/office/powerpoint/2010/main" xmlns:aink="http://schemas.microsoft.com/office/drawing/2016/ink" Requires="p14 aink">
          <p:contentPart p14:bwMode="auto" r:id="rId913">
            <p14:nvContentPartPr>
              <p14:cNvPr id="144" name="Γραφή 143">
                <a:extLst>
                  <a:ext uri="{FF2B5EF4-FFF2-40B4-BE49-F238E27FC236}">
                    <a16:creationId xmlns:a16="http://schemas.microsoft.com/office/drawing/2014/main" id="{C3ED53C0-7E8F-6B4D-B885-730F1CFFBE9B}"/>
                  </a:ext>
                </a:extLst>
              </p14:cNvPr>
              <p14:cNvContentPartPr/>
              <p14:nvPr/>
            </p14:nvContentPartPr>
            <p14:xfrm>
              <a:off x="7294602" y="3622680"/>
              <a:ext cx="22680" cy="36000"/>
            </p14:xfrm>
          </p:contentPart>
        </mc:Choice>
        <mc:Fallback>
          <p:pic>
            <p:nvPicPr>
              <p:cNvPr id="144" name="Γραφή 143">
                <a:extLst>
                  <a:ext uri="{FF2B5EF4-FFF2-40B4-BE49-F238E27FC236}">
                    <a16:creationId xmlns:a16="http://schemas.microsoft.com/office/drawing/2014/main" id="{C3ED53C0-7E8F-6B4D-B885-730F1CFFBE9B}"/>
                  </a:ext>
                </a:extLst>
              </p:cNvPr>
              <p:cNvPicPr/>
              <p:nvPr/>
            </p:nvPicPr>
            <p:blipFill>
              <a:blip r:embed="rId914"/>
              <a:stretch>
                <a:fillRect/>
              </a:stretch>
            </p:blipFill>
            <p:spPr>
              <a:xfrm>
                <a:off x="7285962" y="3569040"/>
                <a:ext cx="4032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6" name="Ομάδα 205">
            <a:extLst>
              <a:ext uri="{FF2B5EF4-FFF2-40B4-BE49-F238E27FC236}">
                <a16:creationId xmlns:a16="http://schemas.microsoft.com/office/drawing/2014/main" id="{A2010666-73E0-674F-B9B1-DB05710EF81B}"/>
              </a:ext>
            </a:extLst>
          </p:cNvPr>
          <p:cNvGrpSpPr/>
          <p:nvPr/>
        </p:nvGrpSpPr>
        <p:grpSpPr>
          <a:xfrm>
            <a:off x="6959082" y="3297600"/>
            <a:ext cx="51480" cy="624240"/>
            <a:chOff x="6959082" y="3297600"/>
            <a:chExt cx="51480" cy="624240"/>
          </a:xfrm>
        </p:grpSpPr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15">
              <p14:nvContentPartPr>
                <p14:cNvPr id="502" name="Γραφή 501">
                  <a:extLst>
                    <a:ext uri="{FF2B5EF4-FFF2-40B4-BE49-F238E27FC236}">
                      <a16:creationId xmlns:a16="http://schemas.microsoft.com/office/drawing/2014/main" id="{B8922DA4-B867-084F-95D0-C9911494EED2}"/>
                    </a:ext>
                  </a:extLst>
                </p14:cNvPr>
                <p14:cNvContentPartPr/>
                <p14:nvPr/>
              </p14:nvContentPartPr>
              <p14:xfrm>
                <a:off x="6959082" y="3306240"/>
                <a:ext cx="33480" cy="36360"/>
              </p14:xfrm>
            </p:contentPart>
          </mc:Choice>
          <mc:Fallback>
            <p:pic>
              <p:nvPicPr>
                <p:cNvPr id="502" name="Γραφή 501">
                  <a:extLst>
                    <a:ext uri="{FF2B5EF4-FFF2-40B4-BE49-F238E27FC236}">
                      <a16:creationId xmlns:a16="http://schemas.microsoft.com/office/drawing/2014/main" id="{B8922DA4-B867-084F-95D0-C9911494EED2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6950442" y="3252600"/>
                  <a:ext cx="511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17">
              <p14:nvContentPartPr>
                <p14:cNvPr id="566" name="Γραφή 565">
                  <a:extLst>
                    <a:ext uri="{FF2B5EF4-FFF2-40B4-BE49-F238E27FC236}">
                      <a16:creationId xmlns:a16="http://schemas.microsoft.com/office/drawing/2014/main" id="{159E4362-7839-0F46-B898-703AE1131488}"/>
                    </a:ext>
                  </a:extLst>
                </p14:cNvPr>
                <p14:cNvContentPartPr/>
                <p14:nvPr/>
              </p14:nvContentPartPr>
              <p14:xfrm>
                <a:off x="6961242" y="3297600"/>
                <a:ext cx="49320" cy="55440"/>
              </p14:xfrm>
            </p:contentPart>
          </mc:Choice>
          <mc:Fallback>
            <p:pic>
              <p:nvPicPr>
                <p:cNvPr id="566" name="Γραφή 565">
                  <a:extLst>
                    <a:ext uri="{FF2B5EF4-FFF2-40B4-BE49-F238E27FC236}">
                      <a16:creationId xmlns:a16="http://schemas.microsoft.com/office/drawing/2014/main" id="{159E4362-7839-0F46-B898-703AE1131488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6952602" y="3243960"/>
                  <a:ext cx="669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19">
              <p14:nvContentPartPr>
                <p14:cNvPr id="153" name="Γραφή 152">
                  <a:extLst>
                    <a:ext uri="{FF2B5EF4-FFF2-40B4-BE49-F238E27FC236}">
                      <a16:creationId xmlns:a16="http://schemas.microsoft.com/office/drawing/2014/main" id="{CE7DF8C4-7734-2346-982E-BF4EFFFB8B80}"/>
                    </a:ext>
                  </a:extLst>
                </p14:cNvPr>
                <p14:cNvContentPartPr/>
                <p14:nvPr/>
              </p14:nvContentPartPr>
              <p14:xfrm>
                <a:off x="6965922" y="3345480"/>
                <a:ext cx="13680" cy="576360"/>
              </p14:xfrm>
            </p:contentPart>
          </mc:Choice>
          <mc:Fallback>
            <p:pic>
              <p:nvPicPr>
                <p:cNvPr id="153" name="Γραφή 152">
                  <a:extLst>
                    <a:ext uri="{FF2B5EF4-FFF2-40B4-BE49-F238E27FC236}">
                      <a16:creationId xmlns:a16="http://schemas.microsoft.com/office/drawing/2014/main" id="{CE7DF8C4-7734-2346-982E-BF4EFFFB8B80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6957282" y="3291480"/>
                  <a:ext cx="31320" cy="684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xmlns:aink="http://schemas.microsoft.com/office/drawing/2016/ink" Requires="p14 aink">
          <p:contentPart p14:bwMode="auto" r:id="rId921">
            <p14:nvContentPartPr>
              <p14:cNvPr id="222" name="Γραφή 221">
                <a:extLst>
                  <a:ext uri="{FF2B5EF4-FFF2-40B4-BE49-F238E27FC236}">
                    <a16:creationId xmlns:a16="http://schemas.microsoft.com/office/drawing/2014/main" id="{B8EA7ACC-F79F-834A-93A8-856080ED9AC4}"/>
                  </a:ext>
                </a:extLst>
              </p14:cNvPr>
              <p14:cNvContentPartPr/>
              <p14:nvPr/>
            </p14:nvContentPartPr>
            <p14:xfrm>
              <a:off x="7245282" y="3646440"/>
              <a:ext cx="55800" cy="781560"/>
            </p14:xfrm>
          </p:contentPart>
        </mc:Choice>
        <mc:Fallback>
          <p:pic>
            <p:nvPicPr>
              <p:cNvPr id="222" name="Γραφή 221">
                <a:extLst>
                  <a:ext uri="{FF2B5EF4-FFF2-40B4-BE49-F238E27FC236}">
                    <a16:creationId xmlns:a16="http://schemas.microsoft.com/office/drawing/2014/main" id="{B8EA7ACC-F79F-834A-93A8-856080ED9AC4}"/>
                  </a:ext>
                </a:extLst>
              </p:cNvPr>
              <p:cNvPicPr/>
              <p:nvPr/>
            </p:nvPicPr>
            <p:blipFill>
              <a:blip r:embed="rId922"/>
              <a:stretch>
                <a:fillRect/>
              </a:stretch>
            </p:blipFill>
            <p:spPr>
              <a:xfrm>
                <a:off x="7236282" y="3592440"/>
                <a:ext cx="73440" cy="88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3">
            <p14:nvContentPartPr>
              <p14:cNvPr id="234" name="Γραφή 233">
                <a:extLst>
                  <a:ext uri="{FF2B5EF4-FFF2-40B4-BE49-F238E27FC236}">
                    <a16:creationId xmlns:a16="http://schemas.microsoft.com/office/drawing/2014/main" id="{686B1B5A-376B-1345-8235-D4E6640C78B8}"/>
                  </a:ext>
                </a:extLst>
              </p14:cNvPr>
              <p14:cNvContentPartPr/>
              <p14:nvPr/>
            </p14:nvContentPartPr>
            <p14:xfrm>
              <a:off x="2707122" y="5420880"/>
              <a:ext cx="474480" cy="229320"/>
            </p14:xfrm>
          </p:contentPart>
        </mc:Choice>
        <mc:Fallback>
          <p:pic>
            <p:nvPicPr>
              <p:cNvPr id="234" name="Γραφή 233">
                <a:extLst>
                  <a:ext uri="{FF2B5EF4-FFF2-40B4-BE49-F238E27FC236}">
                    <a16:creationId xmlns:a16="http://schemas.microsoft.com/office/drawing/2014/main" id="{686B1B5A-376B-1345-8235-D4E6640C78B8}"/>
                  </a:ext>
                </a:extLst>
              </p:cNvPr>
              <p:cNvPicPr/>
              <p:nvPr/>
            </p:nvPicPr>
            <p:blipFill>
              <a:blip r:embed="rId924"/>
              <a:stretch>
                <a:fillRect/>
              </a:stretch>
            </p:blipFill>
            <p:spPr>
              <a:xfrm>
                <a:off x="2671122" y="5349240"/>
                <a:ext cx="5461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5">
            <p14:nvContentPartPr>
              <p14:cNvPr id="644" name="Γραφή 643">
                <a:extLst>
                  <a:ext uri="{FF2B5EF4-FFF2-40B4-BE49-F238E27FC236}">
                    <a16:creationId xmlns:a16="http://schemas.microsoft.com/office/drawing/2014/main" id="{F10B42CA-F9BE-EE4A-A952-DAEFD96FBFF8}"/>
                  </a:ext>
                </a:extLst>
              </p14:cNvPr>
              <p14:cNvContentPartPr/>
              <p14:nvPr/>
            </p14:nvContentPartPr>
            <p14:xfrm>
              <a:off x="2151282" y="5422320"/>
              <a:ext cx="470520" cy="270000"/>
            </p14:xfrm>
          </p:contentPart>
        </mc:Choice>
        <mc:Fallback>
          <p:pic>
            <p:nvPicPr>
              <p:cNvPr id="644" name="Γραφή 643">
                <a:extLst>
                  <a:ext uri="{FF2B5EF4-FFF2-40B4-BE49-F238E27FC236}">
                    <a16:creationId xmlns:a16="http://schemas.microsoft.com/office/drawing/2014/main" id="{F10B42CA-F9BE-EE4A-A952-DAEFD96FBFF8}"/>
                  </a:ext>
                </a:extLst>
              </p:cNvPr>
              <p:cNvPicPr/>
              <p:nvPr/>
            </p:nvPicPr>
            <p:blipFill>
              <a:blip r:embed="rId926"/>
              <a:stretch>
                <a:fillRect/>
              </a:stretch>
            </p:blipFill>
            <p:spPr>
              <a:xfrm>
                <a:off x="2115642" y="5350680"/>
                <a:ext cx="5421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:aink="http://schemas.microsoft.com/office/drawing/2016/ink" Requires="p14 aink">
          <p:contentPart p14:bwMode="auto" r:id="rId927">
            <p14:nvContentPartPr>
              <p14:cNvPr id="646" name="Γραφή 645">
                <a:extLst>
                  <a:ext uri="{FF2B5EF4-FFF2-40B4-BE49-F238E27FC236}">
                    <a16:creationId xmlns:a16="http://schemas.microsoft.com/office/drawing/2014/main" id="{BBCFFCDA-6297-0148-AAEF-9223E271726C}"/>
                  </a:ext>
                </a:extLst>
              </p14:cNvPr>
              <p14:cNvContentPartPr/>
              <p14:nvPr/>
            </p14:nvContentPartPr>
            <p14:xfrm>
              <a:off x="2784882" y="5421960"/>
              <a:ext cx="3600" cy="28080"/>
            </p14:xfrm>
          </p:contentPart>
        </mc:Choice>
        <mc:Fallback>
          <p:pic>
            <p:nvPicPr>
              <p:cNvPr id="646" name="Γραφή 645">
                <a:extLst>
                  <a:ext uri="{FF2B5EF4-FFF2-40B4-BE49-F238E27FC236}">
                    <a16:creationId xmlns:a16="http://schemas.microsoft.com/office/drawing/2014/main" id="{BBCFFCDA-6297-0148-AAEF-9223E271726C}"/>
                  </a:ext>
                </a:extLst>
              </p:cNvPr>
              <p:cNvPicPr/>
              <p:nvPr/>
            </p:nvPicPr>
            <p:blipFill>
              <a:blip r:embed="rId928"/>
              <a:stretch>
                <a:fillRect/>
              </a:stretch>
            </p:blipFill>
            <p:spPr>
              <a:xfrm>
                <a:off x="2775882" y="5368320"/>
                <a:ext cx="21240" cy="13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82" name="Ομάδα 681">
            <a:extLst>
              <a:ext uri="{FF2B5EF4-FFF2-40B4-BE49-F238E27FC236}">
                <a16:creationId xmlns:a16="http://schemas.microsoft.com/office/drawing/2014/main" id="{C87C4F14-EA42-5747-8413-EDCC3F06EA35}"/>
              </a:ext>
            </a:extLst>
          </p:cNvPr>
          <p:cNvGrpSpPr/>
          <p:nvPr/>
        </p:nvGrpSpPr>
        <p:grpSpPr>
          <a:xfrm>
            <a:off x="2771922" y="5412960"/>
            <a:ext cx="375840" cy="280080"/>
            <a:chOff x="2771922" y="5412960"/>
            <a:chExt cx="375840" cy="280080"/>
          </a:xfrm>
        </p:grpSpPr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29">
              <p14:nvContentPartPr>
                <p14:cNvPr id="648" name="Γραφή 647">
                  <a:extLst>
                    <a:ext uri="{FF2B5EF4-FFF2-40B4-BE49-F238E27FC236}">
                      <a16:creationId xmlns:a16="http://schemas.microsoft.com/office/drawing/2014/main" id="{3DA15508-79C8-4C48-BC8E-C9C6186E76F9}"/>
                    </a:ext>
                  </a:extLst>
                </p14:cNvPr>
                <p14:cNvContentPartPr/>
                <p14:nvPr/>
              </p14:nvContentPartPr>
              <p14:xfrm>
                <a:off x="2816922" y="5418360"/>
                <a:ext cx="15120" cy="43920"/>
              </p14:xfrm>
            </p:contentPart>
          </mc:Choice>
          <mc:Fallback>
            <p:pic>
              <p:nvPicPr>
                <p:cNvPr id="648" name="Γραφή 647">
                  <a:extLst>
                    <a:ext uri="{FF2B5EF4-FFF2-40B4-BE49-F238E27FC236}">
                      <a16:creationId xmlns:a16="http://schemas.microsoft.com/office/drawing/2014/main" id="{3DA15508-79C8-4C48-BC8E-C9C6186E76F9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2807922" y="5364360"/>
                  <a:ext cx="32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31">
              <p14:nvContentPartPr>
                <p14:cNvPr id="650" name="Γραφή 649">
                  <a:extLst>
                    <a:ext uri="{FF2B5EF4-FFF2-40B4-BE49-F238E27FC236}">
                      <a16:creationId xmlns:a16="http://schemas.microsoft.com/office/drawing/2014/main" id="{6F5468F3-21B3-FA46-B5AC-35F6304A6891}"/>
                    </a:ext>
                  </a:extLst>
                </p14:cNvPr>
                <p14:cNvContentPartPr/>
                <p14:nvPr/>
              </p14:nvContentPartPr>
              <p14:xfrm>
                <a:off x="2874522" y="5424480"/>
                <a:ext cx="7920" cy="31680"/>
              </p14:xfrm>
            </p:contentPart>
          </mc:Choice>
          <mc:Fallback>
            <p:pic>
              <p:nvPicPr>
                <p:cNvPr id="650" name="Γραφή 649">
                  <a:extLst>
                    <a:ext uri="{FF2B5EF4-FFF2-40B4-BE49-F238E27FC236}">
                      <a16:creationId xmlns:a16="http://schemas.microsoft.com/office/drawing/2014/main" id="{6F5468F3-21B3-FA46-B5AC-35F6304A6891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2865882" y="5370480"/>
                  <a:ext cx="255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33">
              <p14:nvContentPartPr>
                <p14:cNvPr id="652" name="Γραφή 651">
                  <a:extLst>
                    <a:ext uri="{FF2B5EF4-FFF2-40B4-BE49-F238E27FC236}">
                      <a16:creationId xmlns:a16="http://schemas.microsoft.com/office/drawing/2014/main" id="{52281BD1-0634-B344-9650-9AAE1FC1FBEC}"/>
                    </a:ext>
                  </a:extLst>
                </p14:cNvPr>
                <p14:cNvContentPartPr/>
                <p14:nvPr/>
              </p14:nvContentPartPr>
              <p14:xfrm>
                <a:off x="2947602" y="5412960"/>
                <a:ext cx="3960" cy="34200"/>
              </p14:xfrm>
            </p:contentPart>
          </mc:Choice>
          <mc:Fallback>
            <p:pic>
              <p:nvPicPr>
                <p:cNvPr id="652" name="Γραφή 651">
                  <a:extLst>
                    <a:ext uri="{FF2B5EF4-FFF2-40B4-BE49-F238E27FC236}">
                      <a16:creationId xmlns:a16="http://schemas.microsoft.com/office/drawing/2014/main" id="{52281BD1-0634-B344-9650-9AAE1FC1FBEC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2938962" y="5359320"/>
                  <a:ext cx="216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35">
              <p14:nvContentPartPr>
                <p14:cNvPr id="654" name="Γραφή 653">
                  <a:extLst>
                    <a:ext uri="{FF2B5EF4-FFF2-40B4-BE49-F238E27FC236}">
                      <a16:creationId xmlns:a16="http://schemas.microsoft.com/office/drawing/2014/main" id="{850A3887-E7C8-7F42-904C-487766CA482B}"/>
                    </a:ext>
                  </a:extLst>
                </p14:cNvPr>
                <p14:cNvContentPartPr/>
                <p14:nvPr/>
              </p14:nvContentPartPr>
              <p14:xfrm>
                <a:off x="2989362" y="5428800"/>
                <a:ext cx="1080" cy="27720"/>
              </p14:xfrm>
            </p:contentPart>
          </mc:Choice>
          <mc:Fallback>
            <p:pic>
              <p:nvPicPr>
                <p:cNvPr id="654" name="Γραφή 653">
                  <a:extLst>
                    <a:ext uri="{FF2B5EF4-FFF2-40B4-BE49-F238E27FC236}">
                      <a16:creationId xmlns:a16="http://schemas.microsoft.com/office/drawing/2014/main" id="{850A3887-E7C8-7F42-904C-487766CA482B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2980722" y="5374800"/>
                  <a:ext cx="187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37">
              <p14:nvContentPartPr>
                <p14:cNvPr id="658" name="Γραφή 657">
                  <a:extLst>
                    <a:ext uri="{FF2B5EF4-FFF2-40B4-BE49-F238E27FC236}">
                      <a16:creationId xmlns:a16="http://schemas.microsoft.com/office/drawing/2014/main" id="{5A7E07EA-9EE8-1D43-B3A6-F77979CB9D72}"/>
                    </a:ext>
                  </a:extLst>
                </p14:cNvPr>
                <p14:cNvContentPartPr/>
                <p14:nvPr/>
              </p14:nvContentPartPr>
              <p14:xfrm>
                <a:off x="3050562" y="5413680"/>
                <a:ext cx="2520" cy="28080"/>
              </p14:xfrm>
            </p:contentPart>
          </mc:Choice>
          <mc:Fallback>
            <p:pic>
              <p:nvPicPr>
                <p:cNvPr id="658" name="Γραφή 657">
                  <a:extLst>
                    <a:ext uri="{FF2B5EF4-FFF2-40B4-BE49-F238E27FC236}">
                      <a16:creationId xmlns:a16="http://schemas.microsoft.com/office/drawing/2014/main" id="{5A7E07EA-9EE8-1D43-B3A6-F77979CB9D72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3041562" y="5360040"/>
                  <a:ext cx="201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39">
              <p14:nvContentPartPr>
                <p14:cNvPr id="661" name="Γραφή 660">
                  <a:extLst>
                    <a:ext uri="{FF2B5EF4-FFF2-40B4-BE49-F238E27FC236}">
                      <a16:creationId xmlns:a16="http://schemas.microsoft.com/office/drawing/2014/main" id="{66CC6DBF-3FF3-F643-A2A1-2B3BB1B6AE02}"/>
                    </a:ext>
                  </a:extLst>
                </p14:cNvPr>
                <p14:cNvContentPartPr/>
                <p14:nvPr/>
              </p14:nvContentPartPr>
              <p14:xfrm>
                <a:off x="3079722" y="5430600"/>
                <a:ext cx="4680" cy="39600"/>
              </p14:xfrm>
            </p:contentPart>
          </mc:Choice>
          <mc:Fallback>
            <p:pic>
              <p:nvPicPr>
                <p:cNvPr id="661" name="Γραφή 660">
                  <a:extLst>
                    <a:ext uri="{FF2B5EF4-FFF2-40B4-BE49-F238E27FC236}">
                      <a16:creationId xmlns:a16="http://schemas.microsoft.com/office/drawing/2014/main" id="{66CC6DBF-3FF3-F643-A2A1-2B3BB1B6AE02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3071082" y="5376600"/>
                  <a:ext cx="223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41">
              <p14:nvContentPartPr>
                <p14:cNvPr id="662" name="Γραφή 661">
                  <a:extLst>
                    <a:ext uri="{FF2B5EF4-FFF2-40B4-BE49-F238E27FC236}">
                      <a16:creationId xmlns:a16="http://schemas.microsoft.com/office/drawing/2014/main" id="{E2DA0A70-B213-2546-92EC-116166A7892D}"/>
                    </a:ext>
                  </a:extLst>
                </p14:cNvPr>
                <p14:cNvContentPartPr/>
                <p14:nvPr/>
              </p14:nvContentPartPr>
              <p14:xfrm>
                <a:off x="3087282" y="5466960"/>
                <a:ext cx="18720" cy="44640"/>
              </p14:xfrm>
            </p:contentPart>
          </mc:Choice>
          <mc:Fallback>
            <p:pic>
              <p:nvPicPr>
                <p:cNvPr id="662" name="Γραφή 661">
                  <a:extLst>
                    <a:ext uri="{FF2B5EF4-FFF2-40B4-BE49-F238E27FC236}">
                      <a16:creationId xmlns:a16="http://schemas.microsoft.com/office/drawing/2014/main" id="{E2DA0A70-B213-2546-92EC-116166A7892D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3078282" y="5412960"/>
                  <a:ext cx="36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43">
              <p14:nvContentPartPr>
                <p14:cNvPr id="663" name="Γραφή 662">
                  <a:extLst>
                    <a:ext uri="{FF2B5EF4-FFF2-40B4-BE49-F238E27FC236}">
                      <a16:creationId xmlns:a16="http://schemas.microsoft.com/office/drawing/2014/main" id="{2D5B2C7B-6D64-FE4B-87C0-7D589AE6691E}"/>
                    </a:ext>
                  </a:extLst>
                </p14:cNvPr>
                <p14:cNvContentPartPr/>
                <p14:nvPr/>
              </p14:nvContentPartPr>
              <p14:xfrm>
                <a:off x="2988282" y="5513040"/>
                <a:ext cx="28440" cy="25920"/>
              </p14:xfrm>
            </p:contentPart>
          </mc:Choice>
          <mc:Fallback>
            <p:pic>
              <p:nvPicPr>
                <p:cNvPr id="663" name="Γραφή 662">
                  <a:extLst>
                    <a:ext uri="{FF2B5EF4-FFF2-40B4-BE49-F238E27FC236}">
                      <a16:creationId xmlns:a16="http://schemas.microsoft.com/office/drawing/2014/main" id="{2D5B2C7B-6D64-FE4B-87C0-7D589AE6691E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2979282" y="5459400"/>
                  <a:ext cx="460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45">
              <p14:nvContentPartPr>
                <p14:cNvPr id="664" name="Γραφή 663">
                  <a:extLst>
                    <a:ext uri="{FF2B5EF4-FFF2-40B4-BE49-F238E27FC236}">
                      <a16:creationId xmlns:a16="http://schemas.microsoft.com/office/drawing/2014/main" id="{2FAAF41C-502B-1F4D-B250-225BDD084C6E}"/>
                    </a:ext>
                  </a:extLst>
                </p14:cNvPr>
                <p14:cNvContentPartPr/>
                <p14:nvPr/>
              </p14:nvContentPartPr>
              <p14:xfrm>
                <a:off x="2916642" y="5505480"/>
                <a:ext cx="40680" cy="32040"/>
              </p14:xfrm>
            </p:contentPart>
          </mc:Choice>
          <mc:Fallback>
            <p:pic>
              <p:nvPicPr>
                <p:cNvPr id="664" name="Γραφή 663">
                  <a:extLst>
                    <a:ext uri="{FF2B5EF4-FFF2-40B4-BE49-F238E27FC236}">
                      <a16:creationId xmlns:a16="http://schemas.microsoft.com/office/drawing/2014/main" id="{2FAAF41C-502B-1F4D-B250-225BDD084C6E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2907642" y="5451480"/>
                  <a:ext cx="583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47">
              <p14:nvContentPartPr>
                <p14:cNvPr id="665" name="Γραφή 664">
                  <a:extLst>
                    <a:ext uri="{FF2B5EF4-FFF2-40B4-BE49-F238E27FC236}">
                      <a16:creationId xmlns:a16="http://schemas.microsoft.com/office/drawing/2014/main" id="{453D7784-8B8D-ED44-993F-AECA43CAE642}"/>
                    </a:ext>
                  </a:extLst>
                </p14:cNvPr>
                <p14:cNvContentPartPr/>
                <p14:nvPr/>
              </p14:nvContentPartPr>
              <p14:xfrm>
                <a:off x="2866962" y="5516640"/>
                <a:ext cx="7920" cy="20520"/>
              </p14:xfrm>
            </p:contentPart>
          </mc:Choice>
          <mc:Fallback>
            <p:pic>
              <p:nvPicPr>
                <p:cNvPr id="665" name="Γραφή 664">
                  <a:extLst>
                    <a:ext uri="{FF2B5EF4-FFF2-40B4-BE49-F238E27FC236}">
                      <a16:creationId xmlns:a16="http://schemas.microsoft.com/office/drawing/2014/main" id="{453D7784-8B8D-ED44-993F-AECA43CAE642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2857962" y="5463000"/>
                  <a:ext cx="25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49">
              <p14:nvContentPartPr>
                <p14:cNvPr id="666" name="Γραφή 665">
                  <a:extLst>
                    <a:ext uri="{FF2B5EF4-FFF2-40B4-BE49-F238E27FC236}">
                      <a16:creationId xmlns:a16="http://schemas.microsoft.com/office/drawing/2014/main" id="{DB5DD096-0C07-3C47-A2F8-0D44F50F1644}"/>
                    </a:ext>
                  </a:extLst>
                </p14:cNvPr>
                <p14:cNvContentPartPr/>
                <p14:nvPr/>
              </p14:nvContentPartPr>
              <p14:xfrm>
                <a:off x="2829882" y="5497920"/>
                <a:ext cx="11880" cy="30240"/>
              </p14:xfrm>
            </p:contentPart>
          </mc:Choice>
          <mc:Fallback>
            <p:pic>
              <p:nvPicPr>
                <p:cNvPr id="666" name="Γραφή 665">
                  <a:extLst>
                    <a:ext uri="{FF2B5EF4-FFF2-40B4-BE49-F238E27FC236}">
                      <a16:creationId xmlns:a16="http://schemas.microsoft.com/office/drawing/2014/main" id="{DB5DD096-0C07-3C47-A2F8-0D44F50F1644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2821242" y="5443920"/>
                  <a:ext cx="295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51">
              <p14:nvContentPartPr>
                <p14:cNvPr id="667" name="Γραφή 666">
                  <a:extLst>
                    <a:ext uri="{FF2B5EF4-FFF2-40B4-BE49-F238E27FC236}">
                      <a16:creationId xmlns:a16="http://schemas.microsoft.com/office/drawing/2014/main" id="{980CC73B-60D9-0B4F-81A7-8C115117980B}"/>
                    </a:ext>
                  </a:extLst>
                </p14:cNvPr>
                <p14:cNvContentPartPr/>
                <p14:nvPr/>
              </p14:nvContentPartPr>
              <p14:xfrm>
                <a:off x="2785242" y="5483880"/>
                <a:ext cx="4320" cy="100080"/>
              </p14:xfrm>
            </p:contentPart>
          </mc:Choice>
          <mc:Fallback>
            <p:pic>
              <p:nvPicPr>
                <p:cNvPr id="667" name="Γραφή 666">
                  <a:extLst>
                    <a:ext uri="{FF2B5EF4-FFF2-40B4-BE49-F238E27FC236}">
                      <a16:creationId xmlns:a16="http://schemas.microsoft.com/office/drawing/2014/main" id="{980CC73B-60D9-0B4F-81A7-8C115117980B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2776242" y="5430240"/>
                  <a:ext cx="219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53">
              <p14:nvContentPartPr>
                <p14:cNvPr id="668" name="Γραφή 667">
                  <a:extLst>
                    <a:ext uri="{FF2B5EF4-FFF2-40B4-BE49-F238E27FC236}">
                      <a16:creationId xmlns:a16="http://schemas.microsoft.com/office/drawing/2014/main" id="{6607280E-DEDD-514D-A010-9D654C2B3EC7}"/>
                    </a:ext>
                  </a:extLst>
                </p14:cNvPr>
                <p14:cNvContentPartPr/>
                <p14:nvPr/>
              </p14:nvContentPartPr>
              <p14:xfrm>
                <a:off x="2771922" y="5609880"/>
                <a:ext cx="6120" cy="23760"/>
              </p14:xfrm>
            </p:contentPart>
          </mc:Choice>
          <mc:Fallback>
            <p:pic>
              <p:nvPicPr>
                <p:cNvPr id="668" name="Γραφή 667">
                  <a:extLst>
                    <a:ext uri="{FF2B5EF4-FFF2-40B4-BE49-F238E27FC236}">
                      <a16:creationId xmlns:a16="http://schemas.microsoft.com/office/drawing/2014/main" id="{6607280E-DEDD-514D-A010-9D654C2B3EC7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2763282" y="5556240"/>
                  <a:ext cx="237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55">
              <p14:nvContentPartPr>
                <p14:cNvPr id="669" name="Γραφή 668">
                  <a:extLst>
                    <a:ext uri="{FF2B5EF4-FFF2-40B4-BE49-F238E27FC236}">
                      <a16:creationId xmlns:a16="http://schemas.microsoft.com/office/drawing/2014/main" id="{923C2CCA-8B91-4F4D-B10B-8F72F07C4BE4}"/>
                    </a:ext>
                  </a:extLst>
                </p14:cNvPr>
                <p14:cNvContentPartPr/>
                <p14:nvPr/>
              </p14:nvContentPartPr>
              <p14:xfrm>
                <a:off x="2784522" y="5630040"/>
                <a:ext cx="21600" cy="10440"/>
              </p14:xfrm>
            </p:contentPart>
          </mc:Choice>
          <mc:Fallback>
            <p:pic>
              <p:nvPicPr>
                <p:cNvPr id="669" name="Γραφή 668">
                  <a:extLst>
                    <a:ext uri="{FF2B5EF4-FFF2-40B4-BE49-F238E27FC236}">
                      <a16:creationId xmlns:a16="http://schemas.microsoft.com/office/drawing/2014/main" id="{923C2CCA-8B91-4F4D-B10B-8F72F07C4BE4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2775882" y="5576040"/>
                  <a:ext cx="392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57">
              <p14:nvContentPartPr>
                <p14:cNvPr id="670" name="Γραφή 669">
                  <a:extLst>
                    <a:ext uri="{FF2B5EF4-FFF2-40B4-BE49-F238E27FC236}">
                      <a16:creationId xmlns:a16="http://schemas.microsoft.com/office/drawing/2014/main" id="{F51DF637-0323-7445-BBD3-71D6B8CB3F99}"/>
                    </a:ext>
                  </a:extLst>
                </p14:cNvPr>
                <p14:cNvContentPartPr/>
                <p14:nvPr/>
              </p14:nvContentPartPr>
              <p14:xfrm>
                <a:off x="2847522" y="5625360"/>
                <a:ext cx="10080" cy="1080"/>
              </p14:xfrm>
            </p:contentPart>
          </mc:Choice>
          <mc:Fallback>
            <p:pic>
              <p:nvPicPr>
                <p:cNvPr id="670" name="Γραφή 669">
                  <a:extLst>
                    <a:ext uri="{FF2B5EF4-FFF2-40B4-BE49-F238E27FC236}">
                      <a16:creationId xmlns:a16="http://schemas.microsoft.com/office/drawing/2014/main" id="{F51DF637-0323-7445-BBD3-71D6B8CB3F99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2838882" y="5571360"/>
                  <a:ext cx="277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59">
              <p14:nvContentPartPr>
                <p14:cNvPr id="671" name="Γραφή 670">
                  <a:extLst>
                    <a:ext uri="{FF2B5EF4-FFF2-40B4-BE49-F238E27FC236}">
                      <a16:creationId xmlns:a16="http://schemas.microsoft.com/office/drawing/2014/main" id="{2E3683C9-A3A4-2C40-B3AF-E451D1BE1A58}"/>
                    </a:ext>
                  </a:extLst>
                </p14:cNvPr>
                <p14:cNvContentPartPr/>
                <p14:nvPr/>
              </p14:nvContentPartPr>
              <p14:xfrm>
                <a:off x="2893962" y="5598000"/>
                <a:ext cx="1080" cy="3240"/>
              </p14:xfrm>
            </p:contentPart>
          </mc:Choice>
          <mc:Fallback>
            <p:pic>
              <p:nvPicPr>
                <p:cNvPr id="671" name="Γραφή 670">
                  <a:extLst>
                    <a:ext uri="{FF2B5EF4-FFF2-40B4-BE49-F238E27FC236}">
                      <a16:creationId xmlns:a16="http://schemas.microsoft.com/office/drawing/2014/main" id="{2E3683C9-A3A4-2C40-B3AF-E451D1BE1A58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2885322" y="5544360"/>
                  <a:ext cx="187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61">
              <p14:nvContentPartPr>
                <p14:cNvPr id="672" name="Γραφή 671">
                  <a:extLst>
                    <a:ext uri="{FF2B5EF4-FFF2-40B4-BE49-F238E27FC236}">
                      <a16:creationId xmlns:a16="http://schemas.microsoft.com/office/drawing/2014/main" id="{038B4C8D-AD6B-5247-AD3E-BEE49379661B}"/>
                    </a:ext>
                  </a:extLst>
                </p14:cNvPr>
                <p14:cNvContentPartPr/>
                <p14:nvPr/>
              </p14:nvContentPartPr>
              <p14:xfrm>
                <a:off x="2846442" y="5550480"/>
                <a:ext cx="19080" cy="65160"/>
              </p14:xfrm>
            </p:contentPart>
          </mc:Choice>
          <mc:Fallback>
            <p:pic>
              <p:nvPicPr>
                <p:cNvPr id="672" name="Γραφή 671">
                  <a:extLst>
                    <a:ext uri="{FF2B5EF4-FFF2-40B4-BE49-F238E27FC236}">
                      <a16:creationId xmlns:a16="http://schemas.microsoft.com/office/drawing/2014/main" id="{038B4C8D-AD6B-5247-AD3E-BEE49379661B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2837442" y="5496840"/>
                  <a:ext cx="367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63">
              <p14:nvContentPartPr>
                <p14:cNvPr id="673" name="Γραφή 672">
                  <a:extLst>
                    <a:ext uri="{FF2B5EF4-FFF2-40B4-BE49-F238E27FC236}">
                      <a16:creationId xmlns:a16="http://schemas.microsoft.com/office/drawing/2014/main" id="{2EFA69A0-417A-B44D-AFE6-BE49157111C4}"/>
                    </a:ext>
                  </a:extLst>
                </p14:cNvPr>
                <p14:cNvContentPartPr/>
                <p14:nvPr/>
              </p14:nvContentPartPr>
              <p14:xfrm>
                <a:off x="2818722" y="5586480"/>
                <a:ext cx="2880" cy="15840"/>
              </p14:xfrm>
            </p:contentPart>
          </mc:Choice>
          <mc:Fallback>
            <p:pic>
              <p:nvPicPr>
                <p:cNvPr id="673" name="Γραφή 672">
                  <a:extLst>
                    <a:ext uri="{FF2B5EF4-FFF2-40B4-BE49-F238E27FC236}">
                      <a16:creationId xmlns:a16="http://schemas.microsoft.com/office/drawing/2014/main" id="{2EFA69A0-417A-B44D-AFE6-BE49157111C4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2809722" y="5532840"/>
                  <a:ext cx="205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65">
              <p14:nvContentPartPr>
                <p14:cNvPr id="674" name="Γραφή 673">
                  <a:extLst>
                    <a:ext uri="{FF2B5EF4-FFF2-40B4-BE49-F238E27FC236}">
                      <a16:creationId xmlns:a16="http://schemas.microsoft.com/office/drawing/2014/main" id="{BF5BFC32-50E2-7042-BBDA-D775E3718C44}"/>
                    </a:ext>
                  </a:extLst>
                </p14:cNvPr>
                <p14:cNvContentPartPr/>
                <p14:nvPr/>
              </p14:nvContentPartPr>
              <p14:xfrm>
                <a:off x="2928162" y="5542200"/>
                <a:ext cx="50400" cy="23040"/>
              </p14:xfrm>
            </p:contentPart>
          </mc:Choice>
          <mc:Fallback>
            <p:pic>
              <p:nvPicPr>
                <p:cNvPr id="674" name="Γραφή 673">
                  <a:extLst>
                    <a:ext uri="{FF2B5EF4-FFF2-40B4-BE49-F238E27FC236}">
                      <a16:creationId xmlns:a16="http://schemas.microsoft.com/office/drawing/2014/main" id="{BF5BFC32-50E2-7042-BBDA-D775E3718C44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2919162" y="5488200"/>
                  <a:ext cx="680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67">
              <p14:nvContentPartPr>
                <p14:cNvPr id="675" name="Γραφή 674">
                  <a:extLst>
                    <a:ext uri="{FF2B5EF4-FFF2-40B4-BE49-F238E27FC236}">
                      <a16:creationId xmlns:a16="http://schemas.microsoft.com/office/drawing/2014/main" id="{5D501DC9-14CE-5949-A0FE-31BB67B092A1}"/>
                    </a:ext>
                  </a:extLst>
                </p14:cNvPr>
                <p14:cNvContentPartPr/>
                <p14:nvPr/>
              </p14:nvContentPartPr>
              <p14:xfrm>
                <a:off x="3041562" y="5565960"/>
                <a:ext cx="11160" cy="53280"/>
              </p14:xfrm>
            </p:contentPart>
          </mc:Choice>
          <mc:Fallback>
            <p:pic>
              <p:nvPicPr>
                <p:cNvPr id="675" name="Γραφή 674">
                  <a:extLst>
                    <a:ext uri="{FF2B5EF4-FFF2-40B4-BE49-F238E27FC236}">
                      <a16:creationId xmlns:a16="http://schemas.microsoft.com/office/drawing/2014/main" id="{5D501DC9-14CE-5949-A0FE-31BB67B092A1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3032922" y="5511960"/>
                  <a:ext cx="288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69">
              <p14:nvContentPartPr>
                <p14:cNvPr id="676" name="Γραφή 675">
                  <a:extLst>
                    <a:ext uri="{FF2B5EF4-FFF2-40B4-BE49-F238E27FC236}">
                      <a16:creationId xmlns:a16="http://schemas.microsoft.com/office/drawing/2014/main" id="{4825E49D-149C-F041-A6F4-F24EE51F8CDB}"/>
                    </a:ext>
                  </a:extLst>
                </p14:cNvPr>
                <p14:cNvContentPartPr/>
                <p14:nvPr/>
              </p14:nvContentPartPr>
              <p14:xfrm>
                <a:off x="3057762" y="5618160"/>
                <a:ext cx="9720" cy="30240"/>
              </p14:xfrm>
            </p:contentPart>
          </mc:Choice>
          <mc:Fallback>
            <p:pic>
              <p:nvPicPr>
                <p:cNvPr id="676" name="Γραφή 675">
                  <a:extLst>
                    <a:ext uri="{FF2B5EF4-FFF2-40B4-BE49-F238E27FC236}">
                      <a16:creationId xmlns:a16="http://schemas.microsoft.com/office/drawing/2014/main" id="{4825E49D-149C-F041-A6F4-F24EE51F8CDB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3049122" y="5564160"/>
                  <a:ext cx="273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71">
              <p14:nvContentPartPr>
                <p14:cNvPr id="677" name="Γραφή 676">
                  <a:extLst>
                    <a:ext uri="{FF2B5EF4-FFF2-40B4-BE49-F238E27FC236}">
                      <a16:creationId xmlns:a16="http://schemas.microsoft.com/office/drawing/2014/main" id="{58A9F174-0B55-2341-A4FF-F6591A857F7C}"/>
                    </a:ext>
                  </a:extLst>
                </p14:cNvPr>
                <p14:cNvContentPartPr/>
                <p14:nvPr/>
              </p14:nvContentPartPr>
              <p14:xfrm>
                <a:off x="3069642" y="5661360"/>
                <a:ext cx="14760" cy="1440"/>
              </p14:xfrm>
            </p:contentPart>
          </mc:Choice>
          <mc:Fallback>
            <p:pic>
              <p:nvPicPr>
                <p:cNvPr id="677" name="Γραφή 676">
                  <a:extLst>
                    <a:ext uri="{FF2B5EF4-FFF2-40B4-BE49-F238E27FC236}">
                      <a16:creationId xmlns:a16="http://schemas.microsoft.com/office/drawing/2014/main" id="{58A9F174-0B55-2341-A4FF-F6591A857F7C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3060642" y="5607360"/>
                  <a:ext cx="324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73">
              <p14:nvContentPartPr>
                <p14:cNvPr id="678" name="Γραφή 677">
                  <a:extLst>
                    <a:ext uri="{FF2B5EF4-FFF2-40B4-BE49-F238E27FC236}">
                      <a16:creationId xmlns:a16="http://schemas.microsoft.com/office/drawing/2014/main" id="{5527E83E-7ED3-FA4D-ADDE-2A53E1C5070F}"/>
                    </a:ext>
                  </a:extLst>
                </p14:cNvPr>
                <p14:cNvContentPartPr/>
                <p14:nvPr/>
              </p14:nvContentPartPr>
              <p14:xfrm>
                <a:off x="3103482" y="5674680"/>
                <a:ext cx="28080" cy="18360"/>
              </p14:xfrm>
            </p:contentPart>
          </mc:Choice>
          <mc:Fallback>
            <p:pic>
              <p:nvPicPr>
                <p:cNvPr id="678" name="Γραφή 677">
                  <a:extLst>
                    <a:ext uri="{FF2B5EF4-FFF2-40B4-BE49-F238E27FC236}">
                      <a16:creationId xmlns:a16="http://schemas.microsoft.com/office/drawing/2014/main" id="{5527E83E-7ED3-FA4D-ADDE-2A53E1C5070F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3094482" y="5620680"/>
                  <a:ext cx="457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75">
              <p14:nvContentPartPr>
                <p14:cNvPr id="679" name="Γραφή 678">
                  <a:extLst>
                    <a:ext uri="{FF2B5EF4-FFF2-40B4-BE49-F238E27FC236}">
                      <a16:creationId xmlns:a16="http://schemas.microsoft.com/office/drawing/2014/main" id="{31CDECCD-3ABA-EE45-B4FE-7FC2EC907B9C}"/>
                    </a:ext>
                  </a:extLst>
                </p14:cNvPr>
                <p14:cNvContentPartPr/>
                <p14:nvPr/>
              </p14:nvContentPartPr>
              <p14:xfrm>
                <a:off x="3144882" y="5621760"/>
                <a:ext cx="2880" cy="70560"/>
              </p14:xfrm>
            </p:contentPart>
          </mc:Choice>
          <mc:Fallback>
            <p:pic>
              <p:nvPicPr>
                <p:cNvPr id="679" name="Γραφή 678">
                  <a:extLst>
                    <a:ext uri="{FF2B5EF4-FFF2-40B4-BE49-F238E27FC236}">
                      <a16:creationId xmlns:a16="http://schemas.microsoft.com/office/drawing/2014/main" id="{31CDECCD-3ABA-EE45-B4FE-7FC2EC907B9C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3136242" y="5567760"/>
                  <a:ext cx="205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77">
              <p14:nvContentPartPr>
                <p14:cNvPr id="680" name="Γραφή 679">
                  <a:extLst>
                    <a:ext uri="{FF2B5EF4-FFF2-40B4-BE49-F238E27FC236}">
                      <a16:creationId xmlns:a16="http://schemas.microsoft.com/office/drawing/2014/main" id="{06357694-38C1-CF4C-8816-2EB558C24598}"/>
                    </a:ext>
                  </a:extLst>
                </p14:cNvPr>
                <p14:cNvContentPartPr/>
                <p14:nvPr/>
              </p14:nvContentPartPr>
              <p14:xfrm>
                <a:off x="3120762" y="5484240"/>
                <a:ext cx="14040" cy="720"/>
              </p14:xfrm>
            </p:contentPart>
          </mc:Choice>
          <mc:Fallback>
            <p:pic>
              <p:nvPicPr>
                <p:cNvPr id="680" name="Γραφή 679">
                  <a:extLst>
                    <a:ext uri="{FF2B5EF4-FFF2-40B4-BE49-F238E27FC236}">
                      <a16:creationId xmlns:a16="http://schemas.microsoft.com/office/drawing/2014/main" id="{06357694-38C1-CF4C-8816-2EB558C24598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3111762" y="5430600"/>
                  <a:ext cx="31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79">
              <p14:nvContentPartPr>
                <p14:cNvPr id="681" name="Γραφή 680">
                  <a:extLst>
                    <a:ext uri="{FF2B5EF4-FFF2-40B4-BE49-F238E27FC236}">
                      <a16:creationId xmlns:a16="http://schemas.microsoft.com/office/drawing/2014/main" id="{27440B8E-BE46-C14F-A1E1-2E3C940FF439}"/>
                    </a:ext>
                  </a:extLst>
                </p14:cNvPr>
                <p14:cNvContentPartPr/>
                <p14:nvPr/>
              </p14:nvContentPartPr>
              <p14:xfrm>
                <a:off x="3143442" y="5470200"/>
                <a:ext cx="360" cy="360"/>
              </p14:xfrm>
            </p:contentPart>
          </mc:Choice>
          <mc:Fallback>
            <p:pic>
              <p:nvPicPr>
                <p:cNvPr id="681" name="Γραφή 680">
                  <a:extLst>
                    <a:ext uri="{FF2B5EF4-FFF2-40B4-BE49-F238E27FC236}">
                      <a16:creationId xmlns:a16="http://schemas.microsoft.com/office/drawing/2014/main" id="{27440B8E-BE46-C14F-A1E1-2E3C940FF439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3134442" y="541656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4" name="Ομάδα 693">
            <a:extLst>
              <a:ext uri="{FF2B5EF4-FFF2-40B4-BE49-F238E27FC236}">
                <a16:creationId xmlns:a16="http://schemas.microsoft.com/office/drawing/2014/main" id="{4B3F6237-F2DB-6341-A29D-252F4BC4AC7E}"/>
              </a:ext>
            </a:extLst>
          </p:cNvPr>
          <p:cNvGrpSpPr/>
          <p:nvPr/>
        </p:nvGrpSpPr>
        <p:grpSpPr>
          <a:xfrm>
            <a:off x="2170002" y="5411520"/>
            <a:ext cx="482760" cy="283320"/>
            <a:chOff x="2170002" y="5411520"/>
            <a:chExt cx="482760" cy="283320"/>
          </a:xfrm>
        </p:grpSpPr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81">
              <p14:nvContentPartPr>
                <p14:cNvPr id="683" name="Γραφή 682">
                  <a:extLst>
                    <a:ext uri="{FF2B5EF4-FFF2-40B4-BE49-F238E27FC236}">
                      <a16:creationId xmlns:a16="http://schemas.microsoft.com/office/drawing/2014/main" id="{99908737-DD85-7C4D-82DE-2B8E978B307E}"/>
                    </a:ext>
                  </a:extLst>
                </p14:cNvPr>
                <p14:cNvContentPartPr/>
                <p14:nvPr/>
              </p14:nvContentPartPr>
              <p14:xfrm>
                <a:off x="2212842" y="5464080"/>
                <a:ext cx="2520" cy="25200"/>
              </p14:xfrm>
            </p:contentPart>
          </mc:Choice>
          <mc:Fallback>
            <p:pic>
              <p:nvPicPr>
                <p:cNvPr id="683" name="Γραφή 682">
                  <a:extLst>
                    <a:ext uri="{FF2B5EF4-FFF2-40B4-BE49-F238E27FC236}">
                      <a16:creationId xmlns:a16="http://schemas.microsoft.com/office/drawing/2014/main" id="{99908737-DD85-7C4D-82DE-2B8E978B307E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2203842" y="5410440"/>
                  <a:ext cx="201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83">
              <p14:nvContentPartPr>
                <p14:cNvPr id="684" name="Γραφή 683">
                  <a:extLst>
                    <a:ext uri="{FF2B5EF4-FFF2-40B4-BE49-F238E27FC236}">
                      <a16:creationId xmlns:a16="http://schemas.microsoft.com/office/drawing/2014/main" id="{0AC56C25-6903-324C-97A3-9BDB2B8F3079}"/>
                    </a:ext>
                  </a:extLst>
                </p14:cNvPr>
                <p14:cNvContentPartPr/>
                <p14:nvPr/>
              </p14:nvContentPartPr>
              <p14:xfrm>
                <a:off x="2266482" y="5475240"/>
                <a:ext cx="20520" cy="22320"/>
              </p14:xfrm>
            </p:contentPart>
          </mc:Choice>
          <mc:Fallback>
            <p:pic>
              <p:nvPicPr>
                <p:cNvPr id="684" name="Γραφή 683">
                  <a:extLst>
                    <a:ext uri="{FF2B5EF4-FFF2-40B4-BE49-F238E27FC236}">
                      <a16:creationId xmlns:a16="http://schemas.microsoft.com/office/drawing/2014/main" id="{0AC56C25-6903-324C-97A3-9BDB2B8F3079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2257482" y="5421240"/>
                  <a:ext cx="381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85">
              <p14:nvContentPartPr>
                <p14:cNvPr id="685" name="Γραφή 684">
                  <a:extLst>
                    <a:ext uri="{FF2B5EF4-FFF2-40B4-BE49-F238E27FC236}">
                      <a16:creationId xmlns:a16="http://schemas.microsoft.com/office/drawing/2014/main" id="{B1ABC854-9948-B045-9835-9F1FED8A1C4A}"/>
                    </a:ext>
                  </a:extLst>
                </p14:cNvPr>
                <p14:cNvContentPartPr/>
                <p14:nvPr/>
              </p14:nvContentPartPr>
              <p14:xfrm>
                <a:off x="2327682" y="5482080"/>
                <a:ext cx="26280" cy="38160"/>
              </p14:xfrm>
            </p:contentPart>
          </mc:Choice>
          <mc:Fallback>
            <p:pic>
              <p:nvPicPr>
                <p:cNvPr id="685" name="Γραφή 684">
                  <a:extLst>
                    <a:ext uri="{FF2B5EF4-FFF2-40B4-BE49-F238E27FC236}">
                      <a16:creationId xmlns:a16="http://schemas.microsoft.com/office/drawing/2014/main" id="{B1ABC854-9948-B045-9835-9F1FED8A1C4A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2319042" y="5428080"/>
                  <a:ext cx="439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87">
              <p14:nvContentPartPr>
                <p14:cNvPr id="686" name="Γραφή 685">
                  <a:extLst>
                    <a:ext uri="{FF2B5EF4-FFF2-40B4-BE49-F238E27FC236}">
                      <a16:creationId xmlns:a16="http://schemas.microsoft.com/office/drawing/2014/main" id="{4AD9864F-3D84-ED4F-BEED-2D13F177F557}"/>
                    </a:ext>
                  </a:extLst>
                </p14:cNvPr>
                <p14:cNvContentPartPr/>
                <p14:nvPr/>
              </p14:nvContentPartPr>
              <p14:xfrm>
                <a:off x="2387802" y="5419800"/>
                <a:ext cx="3240" cy="19800"/>
              </p14:xfrm>
            </p:contentPart>
          </mc:Choice>
          <mc:Fallback>
            <p:pic>
              <p:nvPicPr>
                <p:cNvPr id="686" name="Γραφή 685">
                  <a:extLst>
                    <a:ext uri="{FF2B5EF4-FFF2-40B4-BE49-F238E27FC236}">
                      <a16:creationId xmlns:a16="http://schemas.microsoft.com/office/drawing/2014/main" id="{4AD9864F-3D84-ED4F-BEED-2D13F177F557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2378802" y="5366160"/>
                  <a:ext cx="208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89">
              <p14:nvContentPartPr>
                <p14:cNvPr id="687" name="Γραφή 686">
                  <a:extLst>
                    <a:ext uri="{FF2B5EF4-FFF2-40B4-BE49-F238E27FC236}">
                      <a16:creationId xmlns:a16="http://schemas.microsoft.com/office/drawing/2014/main" id="{EB0EEF83-109C-1E41-86BA-E8EF1A3FEF93}"/>
                    </a:ext>
                  </a:extLst>
                </p14:cNvPr>
                <p14:cNvContentPartPr/>
                <p14:nvPr/>
              </p14:nvContentPartPr>
              <p14:xfrm>
                <a:off x="2413722" y="5420520"/>
                <a:ext cx="2520" cy="9360"/>
              </p14:xfrm>
            </p:contentPart>
          </mc:Choice>
          <mc:Fallback>
            <p:pic>
              <p:nvPicPr>
                <p:cNvPr id="687" name="Γραφή 686">
                  <a:extLst>
                    <a:ext uri="{FF2B5EF4-FFF2-40B4-BE49-F238E27FC236}">
                      <a16:creationId xmlns:a16="http://schemas.microsoft.com/office/drawing/2014/main" id="{EB0EEF83-109C-1E41-86BA-E8EF1A3FEF93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2405082" y="5366520"/>
                  <a:ext cx="201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91">
              <p14:nvContentPartPr>
                <p14:cNvPr id="688" name="Γραφή 687">
                  <a:extLst>
                    <a:ext uri="{FF2B5EF4-FFF2-40B4-BE49-F238E27FC236}">
                      <a16:creationId xmlns:a16="http://schemas.microsoft.com/office/drawing/2014/main" id="{98C6C71C-1B2D-F145-A9B8-55F578DE2052}"/>
                    </a:ext>
                  </a:extLst>
                </p14:cNvPr>
                <p14:cNvContentPartPr/>
                <p14:nvPr/>
              </p14:nvContentPartPr>
              <p14:xfrm>
                <a:off x="2422722" y="5441760"/>
                <a:ext cx="14040" cy="25200"/>
              </p14:xfrm>
            </p:contentPart>
          </mc:Choice>
          <mc:Fallback>
            <p:pic>
              <p:nvPicPr>
                <p:cNvPr id="688" name="Γραφή 687">
                  <a:extLst>
                    <a:ext uri="{FF2B5EF4-FFF2-40B4-BE49-F238E27FC236}">
                      <a16:creationId xmlns:a16="http://schemas.microsoft.com/office/drawing/2014/main" id="{98C6C71C-1B2D-F145-A9B8-55F578DE2052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2414082" y="5387760"/>
                  <a:ext cx="316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93">
              <p14:nvContentPartPr>
                <p14:cNvPr id="689" name="Γραφή 688">
                  <a:extLst>
                    <a:ext uri="{FF2B5EF4-FFF2-40B4-BE49-F238E27FC236}">
                      <a16:creationId xmlns:a16="http://schemas.microsoft.com/office/drawing/2014/main" id="{E58359D0-C860-F94A-90A4-74006FE80716}"/>
                    </a:ext>
                  </a:extLst>
                </p14:cNvPr>
                <p14:cNvContentPartPr/>
                <p14:nvPr/>
              </p14:nvContentPartPr>
              <p14:xfrm>
                <a:off x="2434962" y="5470920"/>
                <a:ext cx="25560" cy="6480"/>
              </p14:xfrm>
            </p:contentPart>
          </mc:Choice>
          <mc:Fallback>
            <p:pic>
              <p:nvPicPr>
                <p:cNvPr id="689" name="Γραφή 688">
                  <a:extLst>
                    <a:ext uri="{FF2B5EF4-FFF2-40B4-BE49-F238E27FC236}">
                      <a16:creationId xmlns:a16="http://schemas.microsoft.com/office/drawing/2014/main" id="{E58359D0-C860-F94A-90A4-74006FE80716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2426322" y="5417280"/>
                  <a:ext cx="432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95">
              <p14:nvContentPartPr>
                <p14:cNvPr id="690" name="Γραφή 689">
                  <a:extLst>
                    <a:ext uri="{FF2B5EF4-FFF2-40B4-BE49-F238E27FC236}">
                      <a16:creationId xmlns:a16="http://schemas.microsoft.com/office/drawing/2014/main" id="{B8A309DB-3F06-304F-9244-C2CE9425768C}"/>
                    </a:ext>
                  </a:extLst>
                </p14:cNvPr>
                <p14:cNvContentPartPr/>
                <p14:nvPr/>
              </p14:nvContentPartPr>
              <p14:xfrm>
                <a:off x="2510922" y="5440680"/>
                <a:ext cx="33120" cy="45720"/>
              </p14:xfrm>
            </p:contentPart>
          </mc:Choice>
          <mc:Fallback>
            <p:pic>
              <p:nvPicPr>
                <p:cNvPr id="690" name="Γραφή 689">
                  <a:extLst>
                    <a:ext uri="{FF2B5EF4-FFF2-40B4-BE49-F238E27FC236}">
                      <a16:creationId xmlns:a16="http://schemas.microsoft.com/office/drawing/2014/main" id="{B8A309DB-3F06-304F-9244-C2CE9425768C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2502282" y="5387040"/>
                  <a:ext cx="507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97">
              <p14:nvContentPartPr>
                <p14:cNvPr id="691" name="Γραφή 690">
                  <a:extLst>
                    <a:ext uri="{FF2B5EF4-FFF2-40B4-BE49-F238E27FC236}">
                      <a16:creationId xmlns:a16="http://schemas.microsoft.com/office/drawing/2014/main" id="{49FF55BB-F1D6-EB41-89C5-0DA6314D7738}"/>
                    </a:ext>
                  </a:extLst>
                </p14:cNvPr>
                <p14:cNvContentPartPr/>
                <p14:nvPr/>
              </p14:nvContentPartPr>
              <p14:xfrm>
                <a:off x="2545842" y="5481000"/>
                <a:ext cx="2880" cy="64800"/>
              </p14:xfrm>
            </p:contentPart>
          </mc:Choice>
          <mc:Fallback>
            <p:pic>
              <p:nvPicPr>
                <p:cNvPr id="691" name="Γραφή 690">
                  <a:extLst>
                    <a:ext uri="{FF2B5EF4-FFF2-40B4-BE49-F238E27FC236}">
                      <a16:creationId xmlns:a16="http://schemas.microsoft.com/office/drawing/2014/main" id="{49FF55BB-F1D6-EB41-89C5-0DA6314D7738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2536842" y="5427360"/>
                  <a:ext cx="205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999">
              <p14:nvContentPartPr>
                <p14:cNvPr id="692" name="Γραφή 691">
                  <a:extLst>
                    <a:ext uri="{FF2B5EF4-FFF2-40B4-BE49-F238E27FC236}">
                      <a16:creationId xmlns:a16="http://schemas.microsoft.com/office/drawing/2014/main" id="{6501779F-6085-4640-81C6-80E730ED54E4}"/>
                    </a:ext>
                  </a:extLst>
                </p14:cNvPr>
                <p14:cNvContentPartPr/>
                <p14:nvPr/>
              </p14:nvContentPartPr>
              <p14:xfrm>
                <a:off x="2481042" y="5546160"/>
                <a:ext cx="52560" cy="7200"/>
              </p14:xfrm>
            </p:contentPart>
          </mc:Choice>
          <mc:Fallback>
            <p:pic>
              <p:nvPicPr>
                <p:cNvPr id="692" name="Γραφή 691">
                  <a:extLst>
                    <a:ext uri="{FF2B5EF4-FFF2-40B4-BE49-F238E27FC236}">
                      <a16:creationId xmlns:a16="http://schemas.microsoft.com/office/drawing/2014/main" id="{6501779F-6085-4640-81C6-80E730ED54E4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2472402" y="5492520"/>
                  <a:ext cx="702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1001">
              <p14:nvContentPartPr>
                <p14:cNvPr id="693" name="Γραφή 692">
                  <a:extLst>
                    <a:ext uri="{FF2B5EF4-FFF2-40B4-BE49-F238E27FC236}">
                      <a16:creationId xmlns:a16="http://schemas.microsoft.com/office/drawing/2014/main" id="{50260C47-1592-4145-98F3-B368B3A193D7}"/>
                    </a:ext>
                  </a:extLst>
                </p14:cNvPr>
                <p14:cNvContentPartPr/>
                <p14:nvPr/>
              </p14:nvContentPartPr>
              <p14:xfrm>
                <a:off x="2170002" y="5411520"/>
                <a:ext cx="482760" cy="283320"/>
              </p14:xfrm>
            </p:contentPart>
          </mc:Choice>
          <mc:Fallback>
            <p:pic>
              <p:nvPicPr>
                <p:cNvPr id="693" name="Γραφή 692">
                  <a:extLst>
                    <a:ext uri="{FF2B5EF4-FFF2-40B4-BE49-F238E27FC236}">
                      <a16:creationId xmlns:a16="http://schemas.microsoft.com/office/drawing/2014/main" id="{50260C47-1592-4145-98F3-B368B3A193D7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2161002" y="5357520"/>
                  <a:ext cx="500400" cy="3909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24580609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6785439" y="2301548"/>
                <a:ext cx="39600" cy="28286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71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6742959" y="2025700"/>
                  <a:ext cx="120960" cy="145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6814238" y="2237779"/>
                  <a:ext cx="1141203" cy="6402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7417217" y="2317311"/>
                  <a:ext cx="78525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73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73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14:cNvPr>
              <p14:cNvContentPartPr/>
              <p14:nvPr/>
            </p14:nvContentPartPr>
            <p14:xfrm>
              <a:off x="6817839" y="2297871"/>
              <a:ext cx="25560" cy="32760"/>
            </p14:xfrm>
          </p:contentPart>
        </mc:Choice>
        <mc:Fallback xmlns=""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:cNvPr>
              <p:cNvPicPr/>
              <p:nvPr/>
            </p:nvPicPr>
            <p:blipFill>
              <a:blip r:embed="rId734"/>
              <a:stretch>
                <a:fillRect/>
              </a:stretch>
            </p:blipFill>
            <p:spPr>
              <a:xfrm>
                <a:off x="6813519" y="2293551"/>
                <a:ext cx="34200" cy="41400"/>
              </a:xfrm>
              <a:prstGeom prst="rect">
                <a:avLst/>
              </a:prstGeom>
            </p:spPr>
          </p:pic>
        </mc:Fallback>
      </mc:AlternateContent>
      <p:cxnSp>
        <p:nvCxnSpPr>
          <p:cNvPr id="503" name="Ευθεία γραμμή σύνδεσης 502">
            <a:extLst>
              <a:ext uri="{FF2B5EF4-FFF2-40B4-BE49-F238E27FC236}">
                <a16:creationId xmlns:a16="http://schemas.microsoft.com/office/drawing/2014/main" id="{11729A7C-CE49-2043-9220-5A3EA6CD8B91}"/>
              </a:ext>
            </a:extLst>
          </p:cNvPr>
          <p:cNvCxnSpPr>
            <a:cxnSpLocks/>
          </p:cNvCxnSpPr>
          <p:nvPr/>
        </p:nvCxnSpPr>
        <p:spPr>
          <a:xfrm>
            <a:off x="6967959" y="3283497"/>
            <a:ext cx="0" cy="596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Ευθεία γραμμή σύνδεσης 594">
            <a:extLst>
              <a:ext uri="{FF2B5EF4-FFF2-40B4-BE49-F238E27FC236}">
                <a16:creationId xmlns:a16="http://schemas.microsoft.com/office/drawing/2014/main" id="{DEBB246B-162B-FD4A-9C89-2C8606C0976C}"/>
              </a:ext>
            </a:extLst>
          </p:cNvPr>
          <p:cNvCxnSpPr/>
          <p:nvPr/>
        </p:nvCxnSpPr>
        <p:spPr>
          <a:xfrm>
            <a:off x="7303625" y="3674817"/>
            <a:ext cx="0" cy="734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Ευθεία γραμμή σύνδεσης 601">
            <a:extLst>
              <a:ext uri="{FF2B5EF4-FFF2-40B4-BE49-F238E27FC236}">
                <a16:creationId xmlns:a16="http://schemas.microsoft.com/office/drawing/2014/main" id="{4A47148F-2E06-4F40-A6C3-81BEA65687AF}"/>
              </a:ext>
            </a:extLst>
          </p:cNvPr>
          <p:cNvCxnSpPr>
            <a:cxnSpLocks/>
          </p:cNvCxnSpPr>
          <p:nvPr/>
        </p:nvCxnSpPr>
        <p:spPr>
          <a:xfrm>
            <a:off x="7106856" y="3435734"/>
            <a:ext cx="0" cy="7672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2" name="Ομάδα 611">
            <a:extLst>
              <a:ext uri="{FF2B5EF4-FFF2-40B4-BE49-F238E27FC236}">
                <a16:creationId xmlns:a16="http://schemas.microsoft.com/office/drawing/2014/main" id="{97C7D01A-D6C4-E446-B51A-1B80B475579A}"/>
              </a:ext>
            </a:extLst>
          </p:cNvPr>
          <p:cNvGrpSpPr/>
          <p:nvPr/>
        </p:nvGrpSpPr>
        <p:grpSpPr>
          <a:xfrm>
            <a:off x="6953559" y="3307311"/>
            <a:ext cx="358200" cy="1199880"/>
            <a:chOff x="6953559" y="3307311"/>
            <a:chExt cx="358200" cy="11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14:cNvPr>
                <p14:cNvContentPartPr/>
                <p14:nvPr/>
              </p14:nvContentPartPr>
              <p14:xfrm>
                <a:off x="6962199" y="3332151"/>
                <a:ext cx="20160" cy="589320"/>
              </p14:xfrm>
            </p:contentPart>
          </mc:Choice>
          <mc:Fallback xmlns="">
            <p:pic>
              <p:nvPicPr>
                <p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6957879" y="3327834"/>
                  <a:ext cx="28800" cy="597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14:cNvPr>
                <p14:cNvContentPartPr/>
                <p14:nvPr/>
              </p14:nvContentPartPr>
              <p14:xfrm>
                <a:off x="7105839" y="3468231"/>
                <a:ext cx="28440" cy="690120"/>
              </p14:xfrm>
            </p:contentPart>
          </mc:Choice>
          <mc:Fallback xmlns="">
            <p:pic>
              <p:nvPicPr>
                <p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101519" y="3463911"/>
                  <a:ext cx="3708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14:cNvPr>
                <p14:cNvContentPartPr/>
                <p14:nvPr/>
              </p14:nvContentPartPr>
              <p14:xfrm>
                <a:off x="7282239" y="3661551"/>
                <a:ext cx="29520" cy="845640"/>
              </p14:xfrm>
            </p:contentPart>
          </mc:Choice>
          <mc:Fallback xmlns="">
            <p:pic>
              <p:nvPicPr>
                <p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277919" y="3657229"/>
                  <a:ext cx="38160" cy="8542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14:cNvPr>
                <p14:cNvContentPartPr/>
                <p14:nvPr/>
              </p14:nvContentPartPr>
              <p14:xfrm>
                <a:off x="6953559" y="3307311"/>
                <a:ext cx="352080" cy="338040"/>
              </p14:xfrm>
            </p:contentPart>
          </mc:Choice>
          <mc:Fallback xmlns="">
            <p:pic>
              <p:nvPicPr>
                <p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6949235" y="3302996"/>
                  <a:ext cx="360729" cy="34667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99" name="Ευθεία γραμμή σύνδεσης 598">
            <a:extLst>
              <a:ext uri="{FF2B5EF4-FFF2-40B4-BE49-F238E27FC236}">
                <a16:creationId xmlns:a16="http://schemas.microsoft.com/office/drawing/2014/main" id="{5359105F-1EAE-D64F-8B47-5DF166DDFAA8}"/>
              </a:ext>
            </a:extLst>
          </p:cNvPr>
          <p:cNvCxnSpPr/>
          <p:nvPr/>
        </p:nvCxnSpPr>
        <p:spPr>
          <a:xfrm>
            <a:off x="7650866" y="2541579"/>
            <a:ext cx="0" cy="293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Ευθεία γραμμή σύνδεσης 603">
            <a:extLst>
              <a:ext uri="{FF2B5EF4-FFF2-40B4-BE49-F238E27FC236}">
                <a16:creationId xmlns:a16="http://schemas.microsoft.com/office/drawing/2014/main" id="{08F6DBFF-F190-9741-A123-C35D1377CDB9}"/>
              </a:ext>
            </a:extLst>
          </p:cNvPr>
          <p:cNvCxnSpPr>
            <a:cxnSpLocks/>
          </p:cNvCxnSpPr>
          <p:nvPr/>
        </p:nvCxnSpPr>
        <p:spPr>
          <a:xfrm>
            <a:off x="7674015" y="2541579"/>
            <a:ext cx="236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3" name="Ομάδα 622">
            <a:extLst>
              <a:ext uri="{FF2B5EF4-FFF2-40B4-BE49-F238E27FC236}">
                <a16:creationId xmlns:a16="http://schemas.microsoft.com/office/drawing/2014/main" id="{5007E8A9-1E3C-6349-A42F-17A969BA1E4F}"/>
              </a:ext>
            </a:extLst>
          </p:cNvPr>
          <p:cNvGrpSpPr/>
          <p:nvPr/>
        </p:nvGrpSpPr>
        <p:grpSpPr>
          <a:xfrm>
            <a:off x="7658439" y="2554551"/>
            <a:ext cx="280800" cy="711360"/>
            <a:chOff x="7658439" y="2554551"/>
            <a:chExt cx="280800" cy="71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14:cNvPr>
                <p14:cNvContentPartPr/>
                <p14:nvPr/>
              </p14:nvContentPartPr>
              <p14:xfrm>
                <a:off x="7658439" y="2564631"/>
                <a:ext cx="29160" cy="304920"/>
              </p14:xfrm>
            </p:contentPart>
          </mc:Choice>
          <mc:Fallback xmlns="">
            <p:pic>
              <p:nvPicPr>
                <p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654172" y="2560316"/>
                  <a:ext cx="37695" cy="313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14:cNvPr>
                <p14:cNvContentPartPr/>
                <p14:nvPr/>
              </p14:nvContentPartPr>
              <p14:xfrm>
                <a:off x="7679319" y="2554551"/>
                <a:ext cx="255240" cy="19440"/>
              </p14:xfrm>
            </p:contentPart>
          </mc:Choice>
          <mc:Fallback xmlns="">
            <p:pic>
              <p:nvPicPr>
                <p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674999" y="2550231"/>
                  <a:ext cx="263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14:cNvPr>
                <p14:cNvContentPartPr/>
                <p14:nvPr/>
              </p14:nvContentPartPr>
              <p14:xfrm>
                <a:off x="7672119" y="2819151"/>
                <a:ext cx="239760" cy="21960"/>
              </p14:xfrm>
            </p:contentPart>
          </mc:Choice>
          <mc:Fallback xmlns="">
            <p:pic>
              <p:nvPicPr>
                <p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7667799" y="2814759"/>
                  <a:ext cx="248400" cy="30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14:cNvPr>
                <p14:cNvContentPartPr/>
                <p14:nvPr/>
              </p14:nvContentPartPr>
              <p14:xfrm>
                <a:off x="7922319" y="2585871"/>
                <a:ext cx="16560" cy="293040"/>
              </p14:xfrm>
            </p:contentPart>
          </mc:Choice>
          <mc:Fallback xmlns="">
            <p:pic>
              <p:nvPicPr>
                <p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7917999" y="2581551"/>
                  <a:ext cx="252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14:cNvPr>
                <p14:cNvContentPartPr/>
                <p14:nvPr/>
              </p14:nvContentPartPr>
              <p14:xfrm>
                <a:off x="7673199" y="2974671"/>
                <a:ext cx="260280" cy="10800"/>
              </p14:xfrm>
            </p:contentPart>
          </mc:Choice>
          <mc:Fallback xmlns="">
            <p:pic>
              <p:nvPicPr>
                <p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668879" y="2970351"/>
                  <a:ext cx="268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14:cNvPr>
                <p14:cNvContentPartPr/>
                <p14:nvPr/>
              </p14:nvContentPartPr>
              <p14:xfrm>
                <a:off x="7661319" y="2973591"/>
                <a:ext cx="11880" cy="262800"/>
              </p14:xfrm>
            </p:contentPart>
          </mc:Choice>
          <mc:Fallback xmlns="">
            <p:pic>
              <p:nvPicPr>
                <p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7657126" y="2969265"/>
                  <a:ext cx="20266" cy="271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14:cNvPr>
                <p14:cNvContentPartPr/>
                <p14:nvPr/>
              </p14:nvContentPartPr>
              <p14:xfrm>
                <a:off x="7916919" y="3010671"/>
                <a:ext cx="14400" cy="247320"/>
              </p14:xfrm>
            </p:contentPart>
          </mc:Choice>
          <mc:Fallback xmlns="">
            <p:pic>
              <p:nvPicPr>
                <p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7912599" y="3006351"/>
                  <a:ext cx="230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14:cNvPr>
                <p14:cNvContentPartPr/>
                <p14:nvPr/>
              </p14:nvContentPartPr>
              <p14:xfrm>
                <a:off x="7681839" y="3255831"/>
                <a:ext cx="257400" cy="10080"/>
              </p14:xfrm>
            </p:contentPart>
          </mc:Choice>
          <mc:Fallback xmlns="">
            <p:pic>
              <p:nvPicPr>
                <p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7677519" y="3251511"/>
                  <a:ext cx="26604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Ομάδα 625">
            <a:extLst>
              <a:ext uri="{FF2B5EF4-FFF2-40B4-BE49-F238E27FC236}">
                <a16:creationId xmlns:a16="http://schemas.microsoft.com/office/drawing/2014/main" id="{FF508047-C005-A048-81EA-8452CD4EE70D}"/>
              </a:ext>
            </a:extLst>
          </p:cNvPr>
          <p:cNvGrpSpPr/>
          <p:nvPr/>
        </p:nvGrpSpPr>
        <p:grpSpPr>
          <a:xfrm>
            <a:off x="7681479" y="3382551"/>
            <a:ext cx="297720" cy="340200"/>
            <a:chOff x="7681479" y="3382551"/>
            <a:chExt cx="297720" cy="34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14:cNvPr>
                <p14:cNvContentPartPr/>
                <p14:nvPr/>
              </p14:nvContentPartPr>
              <p14:xfrm>
                <a:off x="7690479" y="3382551"/>
                <a:ext cx="288720" cy="7920"/>
              </p14:xfrm>
            </p:contentPart>
          </mc:Choice>
          <mc:Fallback xmlns="">
            <p:pic>
              <p:nvPicPr>
                <p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7686159" y="3378231"/>
                  <a:ext cx="297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14:cNvPr>
                <p14:cNvContentPartPr/>
                <p14:nvPr/>
              </p14:nvContentPartPr>
              <p14:xfrm>
                <a:off x="7681479" y="3388671"/>
                <a:ext cx="70200" cy="334080"/>
              </p14:xfrm>
            </p:contentPart>
          </mc:Choice>
          <mc:Fallback xmlns="">
            <p:pic>
              <p:nvPicPr>
                <p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7677159" y="3384351"/>
                  <a:ext cx="78840" cy="34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3">
            <p14:nvContentPartPr>
              <p14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14:cNvPr>
              <p14:cNvContentPartPr/>
              <p14:nvPr/>
            </p14:nvContentPartPr>
            <p14:xfrm>
              <a:off x="7959039" y="3376791"/>
              <a:ext cx="8280" cy="51120"/>
            </p14:xfrm>
          </p:contentPart>
        </mc:Choice>
        <mc:Fallback xmlns="">
          <p:pic>
            <p:nvPicPr>
              <p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:cNvPr>
              <p:cNvPicPr/>
              <p:nvPr/>
            </p:nvPicPr>
            <p:blipFill>
              <a:blip r:embed="rId764"/>
              <a:stretch>
                <a:fillRect/>
              </a:stretch>
            </p:blipFill>
            <p:spPr>
              <a:xfrm>
                <a:off x="7954719" y="3372471"/>
                <a:ext cx="169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14:cNvPr>
              <p14:cNvContentPartPr/>
              <p14:nvPr/>
            </p14:nvContentPartPr>
            <p14:xfrm>
              <a:off x="4621453" y="3815413"/>
              <a:ext cx="34920" cy="33120"/>
            </p14:xfrm>
          </p:contentPart>
        </mc:Choice>
        <mc:Fallback xmlns="">
          <p:pic>
            <p:nvPicPr>
              <p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4617177" y="3811139"/>
                <a:ext cx="43472" cy="4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14:cNvPr>
              <p14:cNvContentPartPr/>
              <p14:nvPr/>
            </p14:nvContentPartPr>
            <p14:xfrm>
              <a:off x="4508413" y="4186573"/>
              <a:ext cx="67680" cy="81000"/>
            </p14:xfrm>
          </p:contentPart>
        </mc:Choice>
        <mc:Fallback xmlns="">
          <p:pic>
            <p:nvPicPr>
              <p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4504093" y="4182253"/>
                <a:ext cx="76320" cy="8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Ομάδα 197">
            <a:extLst>
              <a:ext uri="{FF2B5EF4-FFF2-40B4-BE49-F238E27FC236}">
                <a16:creationId xmlns:a16="http://schemas.microsoft.com/office/drawing/2014/main" id="{AFCAE6A7-BDDF-BD4B-B9DC-94C2C9C64A92}"/>
              </a:ext>
            </a:extLst>
          </p:cNvPr>
          <p:cNvGrpSpPr/>
          <p:nvPr/>
        </p:nvGrpSpPr>
        <p:grpSpPr>
          <a:xfrm>
            <a:off x="4456933" y="3799213"/>
            <a:ext cx="446400" cy="101160"/>
            <a:chOff x="4456933" y="3799213"/>
            <a:chExt cx="44640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14:cNvPr>
                <p14:cNvContentPartPr/>
                <p14:nvPr/>
              </p14:nvContentPartPr>
              <p14:xfrm>
                <a:off x="4456933" y="3799213"/>
                <a:ext cx="83520" cy="99000"/>
              </p14:xfrm>
            </p:contentPart>
          </mc:Choice>
          <mc:Fallback xmlns="">
            <p:pic>
              <p:nvPicPr>
                <p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452613" y="3794893"/>
                  <a:ext cx="92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14:cNvPr>
                <p14:cNvContentPartPr/>
                <p14:nvPr/>
              </p14:nvContentPartPr>
              <p14:xfrm>
                <a:off x="4567093" y="3846733"/>
                <a:ext cx="5040" cy="53640"/>
              </p14:xfrm>
            </p:contentPart>
          </mc:Choice>
          <mc:Fallback xmlns="">
            <p:pic>
              <p:nvPicPr>
                <p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562773" y="3842413"/>
                  <a:ext cx="136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14:cNvPr>
                <p14:cNvContentPartPr/>
                <p14:nvPr/>
              </p14:nvContentPartPr>
              <p14:xfrm>
                <a:off x="4578253" y="3806773"/>
                <a:ext cx="325080" cy="15480"/>
              </p14:xfrm>
            </p:contentPart>
          </mc:Choice>
          <mc:Fallback xmlns="">
            <p:pic>
              <p:nvPicPr>
                <p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4573933" y="3802453"/>
                  <a:ext cx="333720" cy="24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E4296499-4593-1B42-BA6E-2922309D7ED0}"/>
              </a:ext>
            </a:extLst>
          </p:cNvPr>
          <p:cNvCxnSpPr/>
          <p:nvPr/>
        </p:nvCxnSpPr>
        <p:spPr>
          <a:xfrm flipV="1">
            <a:off x="4908884" y="1318661"/>
            <a:ext cx="0" cy="24736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Ομάδα 294">
            <a:extLst>
              <a:ext uri="{FF2B5EF4-FFF2-40B4-BE49-F238E27FC236}">
                <a16:creationId xmlns:a16="http://schemas.microsoft.com/office/drawing/2014/main" id="{98E17353-9520-E842-8D20-DA3B0C438A98}"/>
              </a:ext>
            </a:extLst>
          </p:cNvPr>
          <p:cNvGrpSpPr/>
          <p:nvPr/>
        </p:nvGrpSpPr>
        <p:grpSpPr>
          <a:xfrm>
            <a:off x="4988653" y="1197493"/>
            <a:ext cx="189360" cy="146880"/>
            <a:chOff x="4988653" y="1197493"/>
            <a:chExt cx="1893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14:cNvPr>
                <p14:cNvContentPartPr/>
                <p14:nvPr/>
              </p14:nvContentPartPr>
              <p14:xfrm>
                <a:off x="4988653" y="1197493"/>
                <a:ext cx="106560" cy="14688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4984348" y="1193173"/>
                  <a:ext cx="115171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14:cNvPr>
                <p14:cNvContentPartPr/>
                <p14:nvPr/>
              </p14:nvContentPartPr>
              <p14:xfrm>
                <a:off x="5123293" y="1252573"/>
                <a:ext cx="54720" cy="80280"/>
              </p14:xfrm>
            </p:contentPart>
          </mc:Choice>
          <mc:Fallback xmlns="">
            <p:pic>
              <p:nvPicPr>
                <p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118973" y="1248253"/>
                  <a:ext cx="63360" cy="8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14:cNvPr>
              <p14:cNvContentPartPr/>
              <p14:nvPr/>
            </p14:nvContentPartPr>
            <p14:xfrm>
              <a:off x="4912693" y="1337533"/>
              <a:ext cx="17280" cy="14760"/>
            </p14:xfrm>
          </p:contentPart>
        </mc:Choice>
        <mc:Fallback xmlns="">
          <p:pic>
            <p:nvPicPr>
              <p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4908281" y="1333213"/>
                <a:ext cx="26104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1">
            <p14:nvContentPartPr>
              <p14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14:cNvPr>
              <p14:cNvContentPartPr/>
              <p14:nvPr/>
            </p14:nvContentPartPr>
            <p14:xfrm>
              <a:off x="4900453" y="1345813"/>
              <a:ext cx="42840" cy="21960"/>
            </p14:xfrm>
          </p:contentPart>
        </mc:Choice>
        <mc:Fallback xmlns="">
          <p:pic>
            <p:nvPicPr>
              <p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:cNvPr>
              <p:cNvPicPr/>
              <p:nvPr/>
            </p:nvPicPr>
            <p:blipFill>
              <a:blip r:embed="rId782"/>
              <a:stretch>
                <a:fillRect/>
              </a:stretch>
            </p:blipFill>
            <p:spPr>
              <a:xfrm>
                <a:off x="4896169" y="1341493"/>
                <a:ext cx="51408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3">
            <p14:nvContentPartPr>
              <p14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14:cNvPr>
              <p14:cNvContentPartPr/>
              <p14:nvPr/>
            </p14:nvContentPartPr>
            <p14:xfrm>
              <a:off x="4621453" y="4227253"/>
              <a:ext cx="47880" cy="36360"/>
            </p14:xfrm>
          </p:contentPart>
        </mc:Choice>
        <mc:Fallback xmlns="">
          <p:pic>
            <p:nvPicPr>
              <p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:cNvPr>
              <p:cNvPicPr/>
              <p:nvPr/>
            </p:nvPicPr>
            <p:blipFill>
              <a:blip r:embed="rId784"/>
              <a:stretch>
                <a:fillRect/>
              </a:stretch>
            </p:blipFill>
            <p:spPr>
              <a:xfrm>
                <a:off x="4617133" y="4222933"/>
                <a:ext cx="5652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42" name="Ομάδα 641">
            <a:extLst>
              <a:ext uri="{FF2B5EF4-FFF2-40B4-BE49-F238E27FC236}">
                <a16:creationId xmlns:a16="http://schemas.microsoft.com/office/drawing/2014/main" id="{841F34F5-7857-F046-AA7E-13AAF88319D6}"/>
              </a:ext>
            </a:extLst>
          </p:cNvPr>
          <p:cNvGrpSpPr/>
          <p:nvPr/>
        </p:nvGrpSpPr>
        <p:grpSpPr>
          <a:xfrm>
            <a:off x="4878853" y="3756733"/>
            <a:ext cx="221760" cy="74520"/>
            <a:chOff x="4878853" y="3756733"/>
            <a:chExt cx="221760" cy="7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14:cNvPr>
                <p14:cNvContentPartPr/>
                <p14:nvPr/>
              </p14:nvContentPartPr>
              <p14:xfrm>
                <a:off x="4894333" y="3808573"/>
                <a:ext cx="29160" cy="19440"/>
              </p14:xfrm>
            </p:contentPart>
          </mc:Choice>
          <mc:Fallback xmlns="">
            <p:pic>
              <p:nvPicPr>
                <p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4890013" y="3804332"/>
                  <a:ext cx="3780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14:cNvPr>
                <p14:cNvContentPartPr/>
                <p14:nvPr/>
              </p14:nvContentPartPr>
              <p14:xfrm>
                <a:off x="4967053" y="3761413"/>
                <a:ext cx="49320" cy="67680"/>
              </p14:xfrm>
            </p:contentPart>
          </mc:Choice>
          <mc:Fallback xmlns="">
            <p:pic>
              <p:nvPicPr>
                <p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962733" y="3757093"/>
                  <a:ext cx="57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14:cNvPr>
                <p14:cNvContentPartPr/>
                <p14:nvPr/>
              </p14:nvContentPartPr>
              <p14:xfrm>
                <a:off x="5044813" y="3756733"/>
                <a:ext cx="55800" cy="74520"/>
              </p14:xfrm>
            </p:contentPart>
          </mc:Choice>
          <mc:Fallback xmlns="">
            <p:pic>
              <p:nvPicPr>
                <p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5040493" y="3752413"/>
                  <a:ext cx="64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14:cNvPr>
                <p14:cNvContentPartPr/>
                <p14:nvPr/>
              </p14:nvContentPartPr>
              <p14:xfrm>
                <a:off x="4878853" y="3800293"/>
                <a:ext cx="44640" cy="23760"/>
              </p14:xfrm>
            </p:contentPart>
          </mc:Choice>
          <mc:Fallback xmlns="">
            <p:pic>
              <p:nvPicPr>
                <p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874533" y="3796037"/>
                  <a:ext cx="53280" cy="3227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3">
            <p14:nvContentPartPr>
              <p14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14:cNvPr>
              <p14:cNvContentPartPr/>
              <p14:nvPr/>
            </p14:nvContentPartPr>
            <p14:xfrm>
              <a:off x="4902253" y="1336093"/>
              <a:ext cx="21240" cy="29160"/>
            </p14:xfrm>
          </p:contentPart>
        </mc:Choice>
        <mc:Fallback xmlns="">
          <p:pic>
            <p:nvPicPr>
              <p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:cNvPr>
              <p:cNvPicPr/>
              <p:nvPr/>
            </p:nvPicPr>
            <p:blipFill>
              <a:blip r:embed="rId794"/>
              <a:stretch>
                <a:fillRect/>
              </a:stretch>
            </p:blipFill>
            <p:spPr>
              <a:xfrm>
                <a:off x="4897933" y="1331826"/>
                <a:ext cx="29880" cy="37695"/>
              </a:xfrm>
              <a:prstGeom prst="rect">
                <a:avLst/>
              </a:prstGeom>
            </p:spPr>
          </p:pic>
        </mc:Fallback>
      </mc:AlternateContent>
      <p:cxnSp>
        <p:nvCxnSpPr>
          <p:cNvPr id="141" name="Ευθεία γραμμή σύνδεσης 140">
            <a:extLst>
              <a:ext uri="{FF2B5EF4-FFF2-40B4-BE49-F238E27FC236}">
                <a16:creationId xmlns:a16="http://schemas.microsoft.com/office/drawing/2014/main" id="{7B838519-519B-194B-B969-A457C260FEB6}"/>
              </a:ext>
            </a:extLst>
          </p:cNvPr>
          <p:cNvCxnSpPr/>
          <p:nvPr/>
        </p:nvCxnSpPr>
        <p:spPr>
          <a:xfrm flipH="1">
            <a:off x="3508738" y="1337912"/>
            <a:ext cx="134239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95">
            <p14:nvContentPartPr>
              <p14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14:cNvPr>
              <p14:cNvContentPartPr/>
              <p14:nvPr/>
            </p14:nvContentPartPr>
            <p14:xfrm>
              <a:off x="3520213" y="1129453"/>
              <a:ext cx="10800" cy="24840"/>
            </p14:xfrm>
          </p:contentPart>
        </mc:Choice>
        <mc:Fallback xmlns="">
          <p:pic>
            <p:nvPicPr>
              <p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:cNvPr>
              <p:cNvPicPr/>
              <p:nvPr/>
            </p:nvPicPr>
            <p:blipFill>
              <a:blip r:embed="rId796"/>
              <a:stretch>
                <a:fillRect/>
              </a:stretch>
            </p:blipFill>
            <p:spPr>
              <a:xfrm>
                <a:off x="3515893" y="1125133"/>
                <a:ext cx="194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7">
            <p14:nvContentPartPr>
              <p14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14:cNvPr>
              <p14:cNvContentPartPr/>
              <p14:nvPr/>
            </p14:nvContentPartPr>
            <p14:xfrm>
              <a:off x="3533173" y="1331773"/>
              <a:ext cx="12600" cy="19800"/>
            </p14:xfrm>
          </p:contentPart>
        </mc:Choice>
        <mc:Fallback xmlns="">
          <p:pic>
            <p:nvPicPr>
              <p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:cNvPr>
              <p:cNvPicPr/>
              <p:nvPr/>
            </p:nvPicPr>
            <p:blipFill>
              <a:blip r:embed="rId798"/>
              <a:stretch>
                <a:fillRect/>
              </a:stretch>
            </p:blipFill>
            <p:spPr>
              <a:xfrm>
                <a:off x="3528853" y="1327453"/>
                <a:ext cx="21240" cy="2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16" name="Ομάδα 615">
            <a:extLst>
              <a:ext uri="{FF2B5EF4-FFF2-40B4-BE49-F238E27FC236}">
                <a16:creationId xmlns:a16="http://schemas.microsoft.com/office/drawing/2014/main" id="{9AAAF3D0-205F-BD4E-8FAA-36E1F03D4F48}"/>
              </a:ext>
            </a:extLst>
          </p:cNvPr>
          <p:cNvGrpSpPr/>
          <p:nvPr/>
        </p:nvGrpSpPr>
        <p:grpSpPr>
          <a:xfrm>
            <a:off x="3509773" y="1082653"/>
            <a:ext cx="222120" cy="171720"/>
            <a:chOff x="3509773" y="1082653"/>
            <a:chExt cx="222120" cy="17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14:cNvPr>
                <p14:cNvContentPartPr/>
                <p14:nvPr/>
              </p14:nvContentPartPr>
              <p14:xfrm>
                <a:off x="3509773" y="1082653"/>
                <a:ext cx="108000" cy="136080"/>
              </p14:xfrm>
            </p:contentPart>
          </mc:Choice>
          <mc:Fallback xmlns="">
            <p:pic>
              <p:nvPicPr>
                <p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3505453" y="1078333"/>
                  <a:ext cx="116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14:cNvPr>
                <p14:cNvContentPartPr/>
                <p14:nvPr/>
              </p14:nvContentPartPr>
              <p14:xfrm>
                <a:off x="3659533" y="1139533"/>
                <a:ext cx="72360" cy="62280"/>
              </p14:xfrm>
            </p:contentPart>
          </mc:Choice>
          <mc:Fallback xmlns="">
            <p:pic>
              <p:nvPicPr>
                <p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3655191" y="1135188"/>
                  <a:ext cx="81043" cy="709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14:cNvPr>
                <p14:cNvContentPartPr/>
                <p14:nvPr/>
              </p14:nvContentPartPr>
              <p14:xfrm>
                <a:off x="3718213" y="1153573"/>
                <a:ext cx="3240" cy="100800"/>
              </p14:xfrm>
            </p:contentPart>
          </mc:Choice>
          <mc:Fallback xmlns="">
            <p:pic>
              <p:nvPicPr>
                <p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3713893" y="1149253"/>
                  <a:ext cx="11880" cy="109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57" name="Ευθεία γραμμή σύνδεσης 656">
            <a:extLst>
              <a:ext uri="{FF2B5EF4-FFF2-40B4-BE49-F238E27FC236}">
                <a16:creationId xmlns:a16="http://schemas.microsoft.com/office/drawing/2014/main" id="{EB3559FD-C559-7643-94E3-8C23F2029971}"/>
              </a:ext>
            </a:extLst>
          </p:cNvPr>
          <p:cNvCxnSpPr/>
          <p:nvPr/>
        </p:nvCxnSpPr>
        <p:spPr>
          <a:xfrm>
            <a:off x="3508738" y="1357162"/>
            <a:ext cx="0" cy="459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" name="TextBox 655">
            <a:extLst>
              <a:ext uri="{FF2B5EF4-FFF2-40B4-BE49-F238E27FC236}">
                <a16:creationId xmlns:a16="http://schemas.microsoft.com/office/drawing/2014/main" id="{55452FC6-CC1F-FA40-846F-EB864D5F9167}"/>
              </a:ext>
            </a:extLst>
          </p:cNvPr>
          <p:cNvSpPr txBox="1"/>
          <p:nvPr/>
        </p:nvSpPr>
        <p:spPr>
          <a:xfrm>
            <a:off x="10935452" y="27211"/>
            <a:ext cx="11240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ΝΝ1 =1</a:t>
            </a:r>
          </a:p>
          <a:p>
            <a:r>
              <a:rPr lang="el-GR" dirty="0"/>
              <a:t>Ν2Ν3=8</a:t>
            </a:r>
          </a:p>
          <a:p>
            <a:r>
              <a:rPr lang="el-GR" dirty="0"/>
              <a:t>Ν3Ν4=4,5</a:t>
            </a:r>
          </a:p>
        </p:txBody>
      </p:sp>
      <p:cxnSp>
        <p:nvCxnSpPr>
          <p:cNvPr id="459" name="Ευθεία γραμμή σύνδεσης 458">
            <a:extLst>
              <a:ext uri="{FF2B5EF4-FFF2-40B4-BE49-F238E27FC236}">
                <a16:creationId xmlns:a16="http://schemas.microsoft.com/office/drawing/2014/main" id="{A7563C6B-617B-904A-806C-EF5BA9CC55AC}"/>
              </a:ext>
            </a:extLst>
          </p:cNvPr>
          <p:cNvCxnSpPr/>
          <p:nvPr/>
        </p:nvCxnSpPr>
        <p:spPr>
          <a:xfrm>
            <a:off x="5242560" y="1676400"/>
            <a:ext cx="0" cy="15776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" name="Ομάδα 471">
            <a:extLst>
              <a:ext uri="{FF2B5EF4-FFF2-40B4-BE49-F238E27FC236}">
                <a16:creationId xmlns:a16="http://schemas.microsoft.com/office/drawing/2014/main" id="{7CFBE8A1-BA44-0B49-9811-34ADD4383E8F}"/>
              </a:ext>
            </a:extLst>
          </p:cNvPr>
          <p:cNvGrpSpPr/>
          <p:nvPr/>
        </p:nvGrpSpPr>
        <p:grpSpPr>
          <a:xfrm>
            <a:off x="3499480" y="1343600"/>
            <a:ext cx="1403640" cy="496440"/>
            <a:chOff x="3499480" y="1343600"/>
            <a:chExt cx="140364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14:cNvPr>
                <p14:cNvContentPartPr/>
                <p14:nvPr/>
              </p14:nvContentPartPr>
              <p14:xfrm>
                <a:off x="3499840" y="1343600"/>
                <a:ext cx="1403280" cy="2700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3495520" y="1339280"/>
                  <a:ext cx="14119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14:cNvPr>
                <p14:cNvContentPartPr/>
                <p14:nvPr/>
              </p14:nvContentPartPr>
              <p14:xfrm>
                <a:off x="3499480" y="1372760"/>
                <a:ext cx="16560" cy="46728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3495160" y="1368440"/>
                  <a:ext cx="25200" cy="47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9">
            <p14:nvContentPartPr>
              <p14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14:cNvPr>
              <p14:cNvContentPartPr/>
              <p14:nvPr/>
            </p14:nvContentPartPr>
            <p14:xfrm>
              <a:off x="4930120" y="1359800"/>
              <a:ext cx="325440" cy="298800"/>
            </p14:xfrm>
          </p:contentPart>
        </mc:Choice>
        <mc:Fallback xmlns="">
          <p:pic>
            <p:nvPicPr>
              <p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:cNvPr>
              <p:cNvPicPr/>
              <p:nvPr/>
            </p:nvPicPr>
            <p:blipFill>
              <a:blip r:embed="rId810"/>
              <a:stretch>
                <a:fillRect/>
              </a:stretch>
            </p:blipFill>
            <p:spPr>
              <a:xfrm>
                <a:off x="4925800" y="1355485"/>
                <a:ext cx="334080" cy="307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14:cNvPr>
              <p14:cNvContentPartPr/>
              <p14:nvPr/>
            </p14:nvContentPartPr>
            <p14:xfrm>
              <a:off x="5226400" y="1667240"/>
              <a:ext cx="61200" cy="1507320"/>
            </p14:xfrm>
          </p:contentPart>
        </mc:Choice>
        <mc:Fallback xmlns="">
          <p:pic>
            <p:nvPicPr>
              <p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5222080" y="1662920"/>
                <a:ext cx="6984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3">
            <p14:nvContentPartPr>
              <p14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14:cNvPr>
              <p14:cNvContentPartPr/>
              <p14:nvPr/>
            </p14:nvContentPartPr>
            <p14:xfrm>
              <a:off x="4867120" y="1375280"/>
              <a:ext cx="75960" cy="2443320"/>
            </p14:xfrm>
          </p:contentPart>
        </mc:Choice>
        <mc:Fallback xmlns="">
          <p:pic>
            <p:nvPicPr>
              <p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:cNvPr>
              <p:cNvPicPr/>
              <p:nvPr/>
            </p:nvPicPr>
            <p:blipFill>
              <a:blip r:embed="rId814"/>
              <a:stretch>
                <a:fillRect/>
              </a:stretch>
            </p:blipFill>
            <p:spPr>
              <a:xfrm>
                <a:off x="4862800" y="1370960"/>
                <a:ext cx="84600" cy="24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5">
            <p14:nvContentPartPr>
              <p14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14:cNvPr>
              <p14:cNvContentPartPr/>
              <p14:nvPr/>
            </p14:nvContentPartPr>
            <p14:xfrm>
              <a:off x="4875040" y="3170240"/>
              <a:ext cx="390960" cy="655560"/>
            </p14:xfrm>
          </p:contentPart>
        </mc:Choice>
        <mc:Fallback xmlns="">
          <p:pic>
            <p:nvPicPr>
              <p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:cNvPr>
              <p:cNvPicPr/>
              <p:nvPr/>
            </p:nvPicPr>
            <p:blipFill>
              <a:blip r:embed="rId816"/>
              <a:stretch>
                <a:fillRect/>
              </a:stretch>
            </p:blipFill>
            <p:spPr>
              <a:xfrm>
                <a:off x="4870716" y="3165920"/>
                <a:ext cx="399608" cy="664200"/>
              </a:xfrm>
              <a:prstGeom prst="rect">
                <a:avLst/>
              </a:prstGeom>
            </p:spPr>
          </p:pic>
        </mc:Fallback>
      </mc:AlternateContent>
      <p:cxnSp>
        <p:nvCxnSpPr>
          <p:cNvPr id="458" name="Ευθεία γραμμή σύνδεσης 457">
            <a:extLst>
              <a:ext uri="{FF2B5EF4-FFF2-40B4-BE49-F238E27FC236}">
                <a16:creationId xmlns:a16="http://schemas.microsoft.com/office/drawing/2014/main" id="{D845C1C2-4D43-C249-9113-E8BD5457E2B2}"/>
              </a:ext>
            </a:extLst>
          </p:cNvPr>
          <p:cNvCxnSpPr/>
          <p:nvPr/>
        </p:nvCxnSpPr>
        <p:spPr>
          <a:xfrm>
            <a:off x="3686315" y="150368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Ευθεία γραμμή σύνδεσης 477">
            <a:extLst>
              <a:ext uri="{FF2B5EF4-FFF2-40B4-BE49-F238E27FC236}">
                <a16:creationId xmlns:a16="http://schemas.microsoft.com/office/drawing/2014/main" id="{4807F35E-D7BE-1E44-9F93-8320B89A2E9F}"/>
              </a:ext>
            </a:extLst>
          </p:cNvPr>
          <p:cNvCxnSpPr/>
          <p:nvPr/>
        </p:nvCxnSpPr>
        <p:spPr>
          <a:xfrm flipH="1">
            <a:off x="3698555" y="1524000"/>
            <a:ext cx="20880" cy="2725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Ευθεία γραμμή σύνδεσης 479">
            <a:extLst>
              <a:ext uri="{FF2B5EF4-FFF2-40B4-BE49-F238E27FC236}">
                <a16:creationId xmlns:a16="http://schemas.microsoft.com/office/drawing/2014/main" id="{78FCBB6B-16E8-4745-88C2-D681E464F56B}"/>
              </a:ext>
            </a:extLst>
          </p:cNvPr>
          <p:cNvCxnSpPr/>
          <p:nvPr/>
        </p:nvCxnSpPr>
        <p:spPr>
          <a:xfrm>
            <a:off x="4666235" y="1513840"/>
            <a:ext cx="0" cy="15856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Ευθεία γραμμή σύνδεσης 500">
            <a:extLst>
              <a:ext uri="{FF2B5EF4-FFF2-40B4-BE49-F238E27FC236}">
                <a16:creationId xmlns:a16="http://schemas.microsoft.com/office/drawing/2014/main" id="{9FA33304-FAC2-B149-BD74-8E8179D89A35}"/>
              </a:ext>
            </a:extLst>
          </p:cNvPr>
          <p:cNvCxnSpPr/>
          <p:nvPr/>
        </p:nvCxnSpPr>
        <p:spPr>
          <a:xfrm>
            <a:off x="3686315" y="171704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Ευθεία γραμμή σύνδεσης 503">
            <a:extLst>
              <a:ext uri="{FF2B5EF4-FFF2-40B4-BE49-F238E27FC236}">
                <a16:creationId xmlns:a16="http://schemas.microsoft.com/office/drawing/2014/main" id="{FAA93594-9FC4-B345-A1C7-EE59F9EBCF26}"/>
              </a:ext>
            </a:extLst>
          </p:cNvPr>
          <p:cNvCxnSpPr/>
          <p:nvPr/>
        </p:nvCxnSpPr>
        <p:spPr>
          <a:xfrm>
            <a:off x="4342423" y="1920240"/>
            <a:ext cx="3040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Ευθεία γραμμή σύνδεσης 77">
            <a:extLst>
              <a:ext uri="{FF2B5EF4-FFF2-40B4-BE49-F238E27FC236}">
                <a16:creationId xmlns:a16="http://schemas.microsoft.com/office/drawing/2014/main" id="{D13DB704-B4B9-1143-88B5-6AD1F47E31F9}"/>
              </a:ext>
            </a:extLst>
          </p:cNvPr>
          <p:cNvCxnSpPr/>
          <p:nvPr/>
        </p:nvCxnSpPr>
        <p:spPr>
          <a:xfrm>
            <a:off x="3927875" y="1513840"/>
            <a:ext cx="0" cy="3131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2B24C479-F4EF-2749-B8A0-191D964A935C}"/>
              </a:ext>
            </a:extLst>
          </p:cNvPr>
          <p:cNvCxnSpPr/>
          <p:nvPr/>
        </p:nvCxnSpPr>
        <p:spPr>
          <a:xfrm>
            <a:off x="4438355" y="1513840"/>
            <a:ext cx="15120" cy="4870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EE508E4C-439B-5D4A-AB66-40FF52EA5D66}"/>
              </a:ext>
            </a:extLst>
          </p:cNvPr>
          <p:cNvCxnSpPr>
            <a:cxnSpLocks/>
          </p:cNvCxnSpPr>
          <p:nvPr/>
        </p:nvCxnSpPr>
        <p:spPr>
          <a:xfrm>
            <a:off x="4180235" y="1513840"/>
            <a:ext cx="11063" cy="406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6569064F-8AF9-E540-8D95-2679F8028A86}"/>
              </a:ext>
            </a:extLst>
          </p:cNvPr>
          <p:cNvCxnSpPr/>
          <p:nvPr/>
        </p:nvCxnSpPr>
        <p:spPr>
          <a:xfrm>
            <a:off x="4988560" y="1625600"/>
            <a:ext cx="0" cy="16683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Ευθεία γραμμή σύνδεσης 159">
            <a:extLst>
              <a:ext uri="{FF2B5EF4-FFF2-40B4-BE49-F238E27FC236}">
                <a16:creationId xmlns:a16="http://schemas.microsoft.com/office/drawing/2014/main" id="{21BAC410-08FD-2142-A978-C86ABF04094C}"/>
              </a:ext>
            </a:extLst>
          </p:cNvPr>
          <p:cNvCxnSpPr>
            <a:cxnSpLocks/>
          </p:cNvCxnSpPr>
          <p:nvPr/>
        </p:nvCxnSpPr>
        <p:spPr>
          <a:xfrm>
            <a:off x="5151120" y="1706880"/>
            <a:ext cx="0" cy="13926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17">
            <p14:nvContentPartPr>
              <p14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14:cNvPr>
              <p14:cNvContentPartPr/>
              <p14:nvPr/>
            </p14:nvContentPartPr>
            <p14:xfrm>
              <a:off x="5012200" y="1658520"/>
              <a:ext cx="129240" cy="77760"/>
            </p14:xfrm>
          </p:contentPart>
        </mc:Choice>
        <mc:Fallback xmlns="">
          <p:pic>
            <p:nvPicPr>
              <p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:cNvPr>
              <p:cNvPicPr/>
              <p:nvPr/>
            </p:nvPicPr>
            <p:blipFill>
              <a:blip r:embed="rId818"/>
              <a:stretch>
                <a:fillRect/>
              </a:stretch>
            </p:blipFill>
            <p:spPr>
              <a:xfrm>
                <a:off x="5003200" y="1649520"/>
                <a:ext cx="146880" cy="95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60" name="Ομάδα 659">
            <a:extLst>
              <a:ext uri="{FF2B5EF4-FFF2-40B4-BE49-F238E27FC236}">
                <a16:creationId xmlns:a16="http://schemas.microsoft.com/office/drawing/2014/main" id="{7313F01C-71C2-A645-8C7F-797DCBDBA3DE}"/>
              </a:ext>
            </a:extLst>
          </p:cNvPr>
          <p:cNvGrpSpPr/>
          <p:nvPr/>
        </p:nvGrpSpPr>
        <p:grpSpPr>
          <a:xfrm>
            <a:off x="4982320" y="1667520"/>
            <a:ext cx="207360" cy="1666440"/>
            <a:chOff x="4982320" y="1667520"/>
            <a:chExt cx="207360" cy="166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14:cNvPr>
                <p14:cNvContentPartPr/>
                <p14:nvPr/>
              </p14:nvContentPartPr>
              <p14:xfrm>
                <a:off x="4982320" y="3001320"/>
                <a:ext cx="19800" cy="15480"/>
              </p14:xfrm>
            </p:contentPart>
          </mc:Choice>
          <mc:Fallback xmlns="">
            <p:pic>
              <p:nvPicPr>
                <p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4973481" y="2992320"/>
                  <a:ext cx="37125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14:cNvPr>
                <p14:cNvContentPartPr/>
                <p14:nvPr/>
              </p14:nvContentPartPr>
              <p14:xfrm>
                <a:off x="4998160" y="2727000"/>
                <a:ext cx="22320" cy="29520"/>
              </p14:xfrm>
            </p:contentPart>
          </mc:Choice>
          <mc:Fallback xmlns="">
            <p:pic>
              <p:nvPicPr>
                <p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4989160" y="2718000"/>
                  <a:ext cx="399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14:cNvPr>
                <p14:cNvContentPartPr/>
                <p14:nvPr/>
              </p14:nvContentPartPr>
              <p14:xfrm>
                <a:off x="4996000" y="2446200"/>
                <a:ext cx="16920" cy="22680"/>
              </p14:xfrm>
            </p:contentPart>
          </mc:Choice>
          <mc:Fallback xmlns="">
            <p:pic>
              <p:nvPicPr>
                <p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4987187" y="2437200"/>
                  <a:ext cx="34193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14:cNvPr>
                <p14:cNvContentPartPr/>
                <p14:nvPr/>
              </p14:nvContentPartPr>
              <p14:xfrm>
                <a:off x="4994200" y="1667520"/>
                <a:ext cx="169920" cy="240840"/>
              </p14:xfrm>
            </p:contentPart>
          </mc:Choice>
          <mc:Fallback xmlns="">
            <p:pic>
              <p:nvPicPr>
                <p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4985219" y="1658520"/>
                  <a:ext cx="187523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14:cNvPr>
                <p14:cNvContentPartPr/>
                <p14:nvPr/>
              </p14:nvContentPartPr>
              <p14:xfrm>
                <a:off x="5156560" y="1745280"/>
                <a:ext cx="3240" cy="175680"/>
              </p14:xfrm>
            </p:contentPart>
          </mc:Choice>
          <mc:Fallback xmlns="">
            <p:pic>
              <p:nvPicPr>
                <p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5147560" y="1736280"/>
                  <a:ext cx="20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14:cNvPr>
                <p14:cNvContentPartPr/>
                <p14:nvPr/>
              </p14:nvContentPartPr>
              <p14:xfrm>
                <a:off x="4985200" y="1869480"/>
                <a:ext cx="16920" cy="12960"/>
              </p14:xfrm>
            </p:contentPart>
          </mc:Choice>
          <mc:Fallback xmlns="">
            <p:pic>
              <p:nvPicPr>
                <p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4976200" y="1860480"/>
                  <a:ext cx="345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14:cNvPr>
                <p14:cNvContentPartPr/>
                <p14:nvPr/>
              </p14:nvContentPartPr>
              <p14:xfrm>
                <a:off x="4989520" y="2170800"/>
                <a:ext cx="22320" cy="15120"/>
              </p14:xfrm>
            </p:contentPart>
          </mc:Choice>
          <mc:Fallback xmlns="">
            <p:pic>
              <p:nvPicPr>
                <p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4980520" y="2161800"/>
                  <a:ext cx="39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14:cNvPr>
                <p14:cNvContentPartPr/>
                <p14:nvPr/>
              </p14:nvContentPartPr>
              <p14:xfrm>
                <a:off x="4996360" y="1892520"/>
                <a:ext cx="29880" cy="275760"/>
              </p14:xfrm>
            </p:contentPart>
          </mc:Choice>
          <mc:Fallback xmlns="">
            <p:pic>
              <p:nvPicPr>
                <p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4987360" y="1883520"/>
                  <a:ext cx="475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14:cNvPr>
                <p14:cNvContentPartPr/>
                <p14:nvPr/>
              </p14:nvContentPartPr>
              <p14:xfrm>
                <a:off x="5143960" y="1916640"/>
                <a:ext cx="11880" cy="277920"/>
              </p14:xfrm>
            </p:contentPart>
          </mc:Choice>
          <mc:Fallback xmlns="">
            <p:pic>
              <p:nvPicPr>
                <p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5134960" y="1907640"/>
                  <a:ext cx="295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14:cNvPr>
                <p14:cNvContentPartPr/>
                <p14:nvPr/>
              </p14:nvContentPartPr>
              <p14:xfrm>
                <a:off x="5010400" y="2173680"/>
                <a:ext cx="144000" cy="15120"/>
              </p14:xfrm>
            </p:contentPart>
          </mc:Choice>
          <mc:Fallback xmlns="">
            <p:pic>
              <p:nvPicPr>
                <p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5001400" y="2164460"/>
                  <a:ext cx="161640" cy="331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14:cNvPr>
                <p14:cNvContentPartPr/>
                <p14:nvPr/>
              </p14:nvContentPartPr>
              <p14:xfrm>
                <a:off x="4998880" y="2199600"/>
                <a:ext cx="8640" cy="248040"/>
              </p14:xfrm>
            </p:contentPart>
          </mc:Choice>
          <mc:Fallback xmlns="">
            <p:pic>
              <p:nvPicPr>
                <p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4989880" y="2190600"/>
                  <a:ext cx="262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14:cNvPr>
                <p14:cNvContentPartPr/>
                <p14:nvPr/>
              </p14:nvContentPartPr>
              <p14:xfrm>
                <a:off x="5151880" y="2195640"/>
                <a:ext cx="13320" cy="232200"/>
              </p14:xfrm>
            </p:contentPart>
          </mc:Choice>
          <mc:Fallback xmlns="">
            <p:pic>
              <p:nvPicPr>
                <p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5142880" y="2186626"/>
                  <a:ext cx="30960" cy="2498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14:cNvPr>
                <p14:cNvContentPartPr/>
                <p14:nvPr/>
              </p14:nvContentPartPr>
              <p14:xfrm>
                <a:off x="4994200" y="2410560"/>
                <a:ext cx="175680" cy="48600"/>
              </p14:xfrm>
            </p:contentPart>
          </mc:Choice>
          <mc:Fallback xmlns="">
            <p:pic>
              <p:nvPicPr>
                <p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4985200" y="2401560"/>
                  <a:ext cx="193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14:cNvPr>
                <p14:cNvContentPartPr/>
                <p14:nvPr/>
              </p14:nvContentPartPr>
              <p14:xfrm>
                <a:off x="4990960" y="2483280"/>
                <a:ext cx="24120" cy="250560"/>
              </p14:xfrm>
            </p:contentPart>
          </mc:Choice>
          <mc:Fallback xmlns="">
            <p:pic>
              <p:nvPicPr>
                <p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4981960" y="2474267"/>
                  <a:ext cx="41760" cy="2682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14:cNvPr>
                <p14:cNvContentPartPr/>
                <p14:nvPr/>
              </p14:nvContentPartPr>
              <p14:xfrm>
                <a:off x="5165200" y="2436480"/>
                <a:ext cx="6840" cy="185400"/>
              </p14:xfrm>
            </p:contentPart>
          </mc:Choice>
          <mc:Fallback xmlns="">
            <p:pic>
              <p:nvPicPr>
                <p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5156200" y="2427480"/>
                  <a:ext cx="244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14:cNvPr>
                <p14:cNvContentPartPr/>
                <p14:nvPr/>
              </p14:nvContentPartPr>
              <p14:xfrm>
                <a:off x="5033080" y="2628360"/>
                <a:ext cx="156600" cy="100080"/>
              </p14:xfrm>
            </p:contentPart>
          </mc:Choice>
          <mc:Fallback xmlns="">
            <p:pic>
              <p:nvPicPr>
                <p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5024080" y="2619360"/>
                  <a:ext cx="174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14:cNvPr>
                <p14:cNvContentPartPr/>
                <p14:nvPr/>
              </p14:nvContentPartPr>
              <p14:xfrm>
                <a:off x="4992400" y="2758680"/>
                <a:ext cx="27360" cy="241200"/>
              </p14:xfrm>
            </p:contentPart>
          </mc:Choice>
          <mc:Fallback xmlns="">
            <p:pic>
              <p:nvPicPr>
                <p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4983400" y="2749680"/>
                  <a:ext cx="4500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14:cNvPr>
                <p14:cNvContentPartPr/>
                <p14:nvPr/>
              </p14:nvContentPartPr>
              <p14:xfrm>
                <a:off x="5165560" y="2661120"/>
                <a:ext cx="5040" cy="237960"/>
              </p14:xfrm>
            </p:contentPart>
          </mc:Choice>
          <mc:Fallback xmlns="">
            <p:pic>
              <p:nvPicPr>
                <p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5157160" y="2652134"/>
                  <a:ext cx="21504" cy="255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14:cNvPr>
                <p14:cNvContentPartPr/>
                <p14:nvPr/>
              </p14:nvContentPartPr>
              <p14:xfrm>
                <a:off x="5011120" y="2916000"/>
                <a:ext cx="166320" cy="78120"/>
              </p14:xfrm>
            </p:contentPart>
          </mc:Choice>
          <mc:Fallback xmlns="">
            <p:pic>
              <p:nvPicPr>
                <p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5002120" y="2907000"/>
                  <a:ext cx="183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14:cNvPr>
                <p14:cNvContentPartPr/>
                <p14:nvPr/>
              </p14:nvContentPartPr>
              <p14:xfrm>
                <a:off x="4991320" y="3025440"/>
                <a:ext cx="11520" cy="271440"/>
              </p14:xfrm>
            </p:contentPart>
          </mc:Choice>
          <mc:Fallback xmlns="">
            <p:pic>
              <p:nvPicPr>
                <p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4982320" y="3016428"/>
                  <a:ext cx="29160" cy="2891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14:cNvPr>
                <p14:cNvContentPartPr/>
                <p14:nvPr/>
              </p14:nvContentPartPr>
              <p14:xfrm>
                <a:off x="5159440" y="2955960"/>
                <a:ext cx="2520" cy="171000"/>
              </p14:xfrm>
            </p:contentPart>
          </mc:Choice>
          <mc:Fallback xmlns="">
            <p:pic>
              <p:nvPicPr>
                <p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5150440" y="2946960"/>
                  <a:ext cx="20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14:cNvPr>
                <p14:cNvContentPartPr/>
                <p14:nvPr/>
              </p14:nvContentPartPr>
              <p14:xfrm>
                <a:off x="4993120" y="3142800"/>
                <a:ext cx="173160" cy="191160"/>
              </p14:xfrm>
            </p:contentPart>
          </mc:Choice>
          <mc:Fallback xmlns="">
            <p:pic>
              <p:nvPicPr>
                <p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984139" y="3133800"/>
                  <a:ext cx="190763" cy="2088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00" name="Ευθεία γραμμή σύνδεσης 499">
            <a:extLst>
              <a:ext uri="{FF2B5EF4-FFF2-40B4-BE49-F238E27FC236}">
                <a16:creationId xmlns:a16="http://schemas.microsoft.com/office/drawing/2014/main" id="{9E0CF944-DE7B-D045-AB78-56348CC67A32}"/>
              </a:ext>
            </a:extLst>
          </p:cNvPr>
          <p:cNvCxnSpPr/>
          <p:nvPr/>
        </p:nvCxnSpPr>
        <p:spPr>
          <a:xfrm>
            <a:off x="4528715" y="5523374"/>
            <a:ext cx="276616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Ευθεία γραμμή σύνδεσης 504">
            <a:extLst>
              <a:ext uri="{FF2B5EF4-FFF2-40B4-BE49-F238E27FC236}">
                <a16:creationId xmlns:a16="http://schemas.microsoft.com/office/drawing/2014/main" id="{261C73F6-F024-924E-BD15-C620C94D8070}"/>
              </a:ext>
            </a:extLst>
          </p:cNvPr>
          <p:cNvCxnSpPr/>
          <p:nvPr/>
        </p:nvCxnSpPr>
        <p:spPr>
          <a:xfrm>
            <a:off x="4785360" y="4931894"/>
            <a:ext cx="2286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63">
            <p14:nvContentPartPr>
              <p14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14:cNvPr>
              <p14:cNvContentPartPr/>
              <p14:nvPr/>
            </p14:nvContentPartPr>
            <p14:xfrm>
              <a:off x="4877920" y="5525360"/>
              <a:ext cx="17280" cy="28080"/>
            </p14:xfrm>
          </p:contentPart>
        </mc:Choice>
        <mc:Fallback xmlns="">
          <p:pic>
            <p:nvPicPr>
              <p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:cNvPr>
              <p:cNvPicPr/>
              <p:nvPr/>
            </p:nvPicPr>
            <p:blipFill>
              <a:blip r:embed="rId864"/>
              <a:stretch>
                <a:fillRect/>
              </a:stretch>
            </p:blipFill>
            <p:spPr>
              <a:xfrm>
                <a:off x="4868920" y="5516360"/>
                <a:ext cx="34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5">
            <p14:nvContentPartPr>
              <p14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14:cNvPr>
              <p14:cNvContentPartPr/>
              <p14:nvPr/>
            </p14:nvContentPartPr>
            <p14:xfrm>
              <a:off x="5269600" y="5535440"/>
              <a:ext cx="6840" cy="12600"/>
            </p14:xfrm>
          </p:contentPart>
        </mc:Choice>
        <mc:Fallback xmlns="">
          <p:pic>
            <p:nvPicPr>
              <p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:cNvPr>
              <p:cNvPicPr/>
              <p:nvPr/>
            </p:nvPicPr>
            <p:blipFill>
              <a:blip r:embed="rId866"/>
              <a:stretch>
                <a:fillRect/>
              </a:stretch>
            </p:blipFill>
            <p:spPr>
              <a:xfrm>
                <a:off x="5260600" y="5526175"/>
                <a:ext cx="24480" cy="30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7">
            <p14:nvContentPartPr>
              <p14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14:cNvPr>
              <p14:cNvContentPartPr/>
              <p14:nvPr/>
            </p14:nvContentPartPr>
            <p14:xfrm>
              <a:off x="6905080" y="5530040"/>
              <a:ext cx="16920" cy="20160"/>
            </p14:xfrm>
          </p:contentPart>
        </mc:Choice>
        <mc:Fallback xmlns="">
          <p:pic>
            <p:nvPicPr>
              <p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:cNvPr>
              <p:cNvPicPr/>
              <p:nvPr/>
            </p:nvPicPr>
            <p:blipFill>
              <a:blip r:embed="rId868"/>
              <a:stretch>
                <a:fillRect/>
              </a:stretch>
            </p:blipFill>
            <p:spPr>
              <a:xfrm>
                <a:off x="6896080" y="5521198"/>
                <a:ext cx="34560" cy="37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9">
            <p14:nvContentPartPr>
              <p14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14:cNvPr>
              <p14:cNvContentPartPr/>
              <p14:nvPr/>
            </p14:nvContentPartPr>
            <p14:xfrm>
              <a:off x="6491440" y="5537600"/>
              <a:ext cx="19800" cy="20520"/>
            </p14:xfrm>
          </p:contentPart>
        </mc:Choice>
        <mc:Fallback xmlns="">
          <p:pic>
            <p:nvPicPr>
              <p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:cNvPr>
              <p:cNvPicPr/>
              <p:nvPr/>
            </p:nvPicPr>
            <p:blipFill>
              <a:blip r:embed="rId870"/>
              <a:stretch>
                <a:fillRect/>
              </a:stretch>
            </p:blipFill>
            <p:spPr>
              <a:xfrm>
                <a:off x="6482440" y="5528600"/>
                <a:ext cx="37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1">
            <p14:nvContentPartPr>
              <p14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14:cNvPr>
              <p14:cNvContentPartPr/>
              <p14:nvPr/>
            </p14:nvContentPartPr>
            <p14:xfrm>
              <a:off x="6097240" y="5525720"/>
              <a:ext cx="14760" cy="20880"/>
            </p14:xfrm>
          </p:contentPart>
        </mc:Choice>
        <mc:Fallback xmlns="">
          <p:pic>
            <p:nvPicPr>
              <p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:cNvPr>
              <p:cNvPicPr/>
              <p:nvPr/>
            </p:nvPicPr>
            <p:blipFill>
              <a:blip r:embed="rId872"/>
              <a:stretch>
                <a:fillRect/>
              </a:stretch>
            </p:blipFill>
            <p:spPr>
              <a:xfrm>
                <a:off x="6088240" y="5516873"/>
                <a:ext cx="3240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3">
            <p14:nvContentPartPr>
              <p14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14:cNvPr>
              <p14:cNvContentPartPr/>
              <p14:nvPr/>
            </p14:nvContentPartPr>
            <p14:xfrm>
              <a:off x="5680360" y="5528600"/>
              <a:ext cx="13320" cy="23040"/>
            </p14:xfrm>
          </p:contentPart>
        </mc:Choice>
        <mc:Fallback xmlns="">
          <p:pic>
            <p:nvPicPr>
              <p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:cNvPr>
              <p:cNvPicPr/>
              <p:nvPr/>
            </p:nvPicPr>
            <p:blipFill>
              <a:blip r:embed="rId874"/>
              <a:stretch>
                <a:fillRect/>
              </a:stretch>
            </p:blipFill>
            <p:spPr>
              <a:xfrm>
                <a:off x="5671360" y="5519457"/>
                <a:ext cx="30960" cy="409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4" name="Ευθεία γραμμή σύνδεσης 563">
            <a:extLst>
              <a:ext uri="{FF2B5EF4-FFF2-40B4-BE49-F238E27FC236}">
                <a16:creationId xmlns:a16="http://schemas.microsoft.com/office/drawing/2014/main" id="{266C9C58-1897-B34A-9631-BA0DDD7745EE}"/>
              </a:ext>
            </a:extLst>
          </p:cNvPr>
          <p:cNvCxnSpPr>
            <a:stCxn id="4" idx="4"/>
          </p:cNvCxnSpPr>
          <p:nvPr/>
        </p:nvCxnSpPr>
        <p:spPr>
          <a:xfrm flipH="1">
            <a:off x="4876800" y="2298357"/>
            <a:ext cx="1017373" cy="3225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" name="Ευθεία γραμμή σύνδεσης 573">
            <a:extLst>
              <a:ext uri="{FF2B5EF4-FFF2-40B4-BE49-F238E27FC236}">
                <a16:creationId xmlns:a16="http://schemas.microsoft.com/office/drawing/2014/main" id="{99027FE7-E843-8342-93B5-5CB89394133E}"/>
              </a:ext>
            </a:extLst>
          </p:cNvPr>
          <p:cNvCxnSpPr>
            <a:stCxn id="4" idx="4"/>
          </p:cNvCxnSpPr>
          <p:nvPr/>
        </p:nvCxnSpPr>
        <p:spPr>
          <a:xfrm flipH="1">
            <a:off x="5262880" y="2298357"/>
            <a:ext cx="631293" cy="3254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Ευθεία γραμμή σύνδεσης 150">
            <a:extLst>
              <a:ext uri="{FF2B5EF4-FFF2-40B4-BE49-F238E27FC236}">
                <a16:creationId xmlns:a16="http://schemas.microsoft.com/office/drawing/2014/main" id="{3FE3629B-326A-2E44-BD8A-1A06BE326667}"/>
              </a:ext>
            </a:extLst>
          </p:cNvPr>
          <p:cNvCxnSpPr>
            <a:stCxn id="4" idx="4"/>
          </p:cNvCxnSpPr>
          <p:nvPr/>
        </p:nvCxnSpPr>
        <p:spPr>
          <a:xfrm flipH="1">
            <a:off x="5679440" y="2298357"/>
            <a:ext cx="214733" cy="3254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Ευθεία γραμμή σύνδεσης 158">
            <a:extLst>
              <a:ext uri="{FF2B5EF4-FFF2-40B4-BE49-F238E27FC236}">
                <a16:creationId xmlns:a16="http://schemas.microsoft.com/office/drawing/2014/main" id="{6EB30102-BDFE-C748-9524-447541DD541B}"/>
              </a:ext>
            </a:extLst>
          </p:cNvPr>
          <p:cNvCxnSpPr>
            <a:stCxn id="4" idx="4"/>
          </p:cNvCxnSpPr>
          <p:nvPr/>
        </p:nvCxnSpPr>
        <p:spPr>
          <a:xfrm>
            <a:off x="5894173" y="2298357"/>
            <a:ext cx="201827" cy="3225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8" name="Ευθεία γραμμή σύνδεσης 617">
            <a:extLst>
              <a:ext uri="{FF2B5EF4-FFF2-40B4-BE49-F238E27FC236}">
                <a16:creationId xmlns:a16="http://schemas.microsoft.com/office/drawing/2014/main" id="{D3EB504E-B73E-7543-B011-BA8EE32E0963}"/>
              </a:ext>
            </a:extLst>
          </p:cNvPr>
          <p:cNvCxnSpPr>
            <a:stCxn id="4" idx="4"/>
          </p:cNvCxnSpPr>
          <p:nvPr/>
        </p:nvCxnSpPr>
        <p:spPr>
          <a:xfrm>
            <a:off x="5894173" y="2298357"/>
            <a:ext cx="567587" cy="3254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5" name="Ευθεία γραμμή σύνδεσης 634">
            <a:extLst>
              <a:ext uri="{FF2B5EF4-FFF2-40B4-BE49-F238E27FC236}">
                <a16:creationId xmlns:a16="http://schemas.microsoft.com/office/drawing/2014/main" id="{AFA5AD94-53DD-4142-9A00-1ACDBB6C7A27}"/>
              </a:ext>
            </a:extLst>
          </p:cNvPr>
          <p:cNvCxnSpPr>
            <a:stCxn id="4" idx="4"/>
          </p:cNvCxnSpPr>
          <p:nvPr/>
        </p:nvCxnSpPr>
        <p:spPr>
          <a:xfrm>
            <a:off x="5894173" y="2298357"/>
            <a:ext cx="1024787" cy="3225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5">
            <p14:nvContentPartPr>
              <p14:cNvPr id="3" name="Γραφή 2">
                <a:extLst>
                  <a:ext uri="{FF2B5EF4-FFF2-40B4-BE49-F238E27FC236}">
                    <a16:creationId xmlns:a16="http://schemas.microsoft.com/office/drawing/2014/main" id="{774F8E22-6693-B541-A476-B5EF9225D967}"/>
                  </a:ext>
                </a:extLst>
              </p14:cNvPr>
              <p14:cNvContentPartPr/>
              <p14:nvPr/>
            </p14:nvContentPartPr>
            <p14:xfrm>
              <a:off x="4522960" y="4889960"/>
              <a:ext cx="570960" cy="657360"/>
            </p14:xfrm>
          </p:contentPart>
        </mc:Choice>
        <mc:Fallback xmlns="">
          <p:pic>
            <p:nvPicPr>
              <p:cNvPr id="3" name="Γραφή 2">
                <a:extLst>
                  <a:ext uri="{FF2B5EF4-FFF2-40B4-BE49-F238E27FC236}">
                    <a16:creationId xmlns:a16="http://schemas.microsoft.com/office/drawing/2014/main" id="{774F8E22-6693-B541-A476-B5EF9225D967}"/>
                  </a:ext>
                </a:extLst>
              </p:cNvPr>
              <p:cNvPicPr/>
              <p:nvPr/>
            </p:nvPicPr>
            <p:blipFill>
              <a:blip r:embed="rId876"/>
              <a:stretch>
                <a:fillRect/>
              </a:stretch>
            </p:blipFill>
            <p:spPr>
              <a:xfrm>
                <a:off x="4518640" y="4862975"/>
                <a:ext cx="579600" cy="710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7">
            <p14:nvContentPartPr>
              <p14:cNvPr id="55" name="Γραφή 54">
                <a:extLst>
                  <a:ext uri="{FF2B5EF4-FFF2-40B4-BE49-F238E27FC236}">
                    <a16:creationId xmlns:a16="http://schemas.microsoft.com/office/drawing/2014/main" id="{A991652B-F1B3-C145-8F5A-F1B389CE3B00}"/>
                  </a:ext>
                </a:extLst>
              </p14:cNvPr>
              <p14:cNvContentPartPr/>
              <p14:nvPr/>
            </p14:nvContentPartPr>
            <p14:xfrm>
              <a:off x="5267440" y="4924880"/>
              <a:ext cx="467640" cy="655200"/>
            </p14:xfrm>
          </p:contentPart>
        </mc:Choice>
        <mc:Fallback xmlns="">
          <p:pic>
            <p:nvPicPr>
              <p:cNvPr id="55" name="Γραφή 54">
                <a:extLst>
                  <a:ext uri="{FF2B5EF4-FFF2-40B4-BE49-F238E27FC236}">
                    <a16:creationId xmlns:a16="http://schemas.microsoft.com/office/drawing/2014/main" id="{A991652B-F1B3-C145-8F5A-F1B389CE3B00}"/>
                  </a:ext>
                </a:extLst>
              </p:cNvPr>
              <p:cNvPicPr/>
              <p:nvPr/>
            </p:nvPicPr>
            <p:blipFill>
              <a:blip r:embed="rId878"/>
              <a:stretch>
                <a:fillRect/>
              </a:stretch>
            </p:blipFill>
            <p:spPr>
              <a:xfrm>
                <a:off x="5263120" y="4897880"/>
                <a:ext cx="47628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9">
            <p14:nvContentPartPr>
              <p14:cNvPr id="454" name="Γραφή 453">
                <a:extLst>
                  <a:ext uri="{FF2B5EF4-FFF2-40B4-BE49-F238E27FC236}">
                    <a16:creationId xmlns:a16="http://schemas.microsoft.com/office/drawing/2014/main" id="{7EE2E8B3-2ED7-1647-A750-7C5C2EE91EFA}"/>
                  </a:ext>
                </a:extLst>
              </p14:cNvPr>
              <p14:cNvContentPartPr/>
              <p14:nvPr/>
            </p14:nvContentPartPr>
            <p14:xfrm>
              <a:off x="6064120" y="4918040"/>
              <a:ext cx="416880" cy="621360"/>
            </p14:xfrm>
          </p:contentPart>
        </mc:Choice>
        <mc:Fallback xmlns="">
          <p:pic>
            <p:nvPicPr>
              <p:cNvPr id="454" name="Γραφή 453">
                <a:extLst>
                  <a:ext uri="{FF2B5EF4-FFF2-40B4-BE49-F238E27FC236}">
                    <a16:creationId xmlns:a16="http://schemas.microsoft.com/office/drawing/2014/main" id="{7EE2E8B3-2ED7-1647-A750-7C5C2EE91EFA}"/>
                  </a:ext>
                </a:extLst>
              </p:cNvPr>
              <p:cNvPicPr/>
              <p:nvPr/>
            </p:nvPicPr>
            <p:blipFill>
              <a:blip r:embed="rId880"/>
              <a:stretch>
                <a:fillRect/>
              </a:stretch>
            </p:blipFill>
            <p:spPr>
              <a:xfrm>
                <a:off x="6059800" y="4891040"/>
                <a:ext cx="42552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1">
            <p14:nvContentPartPr>
              <p14:cNvPr id="455" name="Γραφή 454">
                <a:extLst>
                  <a:ext uri="{FF2B5EF4-FFF2-40B4-BE49-F238E27FC236}">
                    <a16:creationId xmlns:a16="http://schemas.microsoft.com/office/drawing/2014/main" id="{F99B9CF4-9010-524D-B804-C43BE47469CC}"/>
                  </a:ext>
                </a:extLst>
              </p14:cNvPr>
              <p14:cNvContentPartPr/>
              <p14:nvPr/>
            </p14:nvContentPartPr>
            <p14:xfrm>
              <a:off x="6695920" y="4906160"/>
              <a:ext cx="605160" cy="647640"/>
            </p14:xfrm>
          </p:contentPart>
        </mc:Choice>
        <mc:Fallback xmlns="">
          <p:pic>
            <p:nvPicPr>
              <p:cNvPr id="455" name="Γραφή 454">
                <a:extLst>
                  <a:ext uri="{FF2B5EF4-FFF2-40B4-BE49-F238E27FC236}">
                    <a16:creationId xmlns:a16="http://schemas.microsoft.com/office/drawing/2014/main" id="{F99B9CF4-9010-524D-B804-C43BE47469CC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6691600" y="4879160"/>
                <a:ext cx="61380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3">
            <p14:nvContentPartPr>
              <p14:cNvPr id="123" name="Γραφή 122">
                <a:extLst>
                  <a:ext uri="{FF2B5EF4-FFF2-40B4-BE49-F238E27FC236}">
                    <a16:creationId xmlns:a16="http://schemas.microsoft.com/office/drawing/2014/main" id="{BC3989E7-C7C4-C747-8F5B-ACCB8AAE95B4}"/>
                  </a:ext>
                </a:extLst>
              </p14:cNvPr>
              <p14:cNvContentPartPr/>
              <p14:nvPr/>
            </p14:nvContentPartPr>
            <p14:xfrm>
              <a:off x="2742040" y="5694200"/>
              <a:ext cx="252000" cy="263880"/>
            </p14:xfrm>
          </p:contentPart>
        </mc:Choice>
        <mc:Fallback xmlns="">
          <p:pic>
            <p:nvPicPr>
              <p:cNvPr id="123" name="Γραφή 122">
                <a:extLst>
                  <a:ext uri="{FF2B5EF4-FFF2-40B4-BE49-F238E27FC236}">
                    <a16:creationId xmlns:a16="http://schemas.microsoft.com/office/drawing/2014/main" id="{BC3989E7-C7C4-C747-8F5B-ACCB8AAE95B4}"/>
                  </a:ext>
                </a:extLst>
              </p:cNvPr>
              <p:cNvPicPr/>
              <p:nvPr/>
            </p:nvPicPr>
            <p:blipFill>
              <a:blip r:embed="rId884"/>
              <a:stretch>
                <a:fillRect/>
              </a:stretch>
            </p:blipFill>
            <p:spPr>
              <a:xfrm>
                <a:off x="2737720" y="5667200"/>
                <a:ext cx="260640" cy="31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9" name="Ομάδα 198">
            <a:extLst>
              <a:ext uri="{FF2B5EF4-FFF2-40B4-BE49-F238E27FC236}">
                <a16:creationId xmlns:a16="http://schemas.microsoft.com/office/drawing/2014/main" id="{EFB157F5-3F8F-274E-8816-7B9FF5767EAA}"/>
              </a:ext>
            </a:extLst>
          </p:cNvPr>
          <p:cNvGrpSpPr/>
          <p:nvPr/>
        </p:nvGrpSpPr>
        <p:grpSpPr>
          <a:xfrm>
            <a:off x="2095120" y="5262920"/>
            <a:ext cx="1140120" cy="1431000"/>
            <a:chOff x="2095120" y="5262920"/>
            <a:chExt cx="1140120" cy="143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5">
              <p14:nvContentPartPr>
                <p14:cNvPr id="456" name="Γραφή 455">
                  <a:extLst>
                    <a:ext uri="{FF2B5EF4-FFF2-40B4-BE49-F238E27FC236}">
                      <a16:creationId xmlns:a16="http://schemas.microsoft.com/office/drawing/2014/main" id="{F17612C5-7FD2-5449-A5EF-50887A753F95}"/>
                    </a:ext>
                  </a:extLst>
                </p14:cNvPr>
                <p14:cNvContentPartPr/>
                <p14:nvPr/>
              </p14:nvContentPartPr>
              <p14:xfrm>
                <a:off x="2646280" y="6667280"/>
                <a:ext cx="199440" cy="15480"/>
              </p14:xfrm>
            </p:contentPart>
          </mc:Choice>
          <mc:Fallback xmlns="">
            <p:pic>
              <p:nvPicPr>
                <p:cNvPr id="456" name="Γραφή 455">
                  <a:extLst>
                    <a:ext uri="{FF2B5EF4-FFF2-40B4-BE49-F238E27FC236}">
                      <a16:creationId xmlns:a16="http://schemas.microsoft.com/office/drawing/2014/main" id="{F17612C5-7FD2-5449-A5EF-50887A753F95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2641960" y="6640894"/>
                  <a:ext cx="208080" cy="67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7">
              <p14:nvContentPartPr>
                <p14:cNvPr id="477" name="Γραφή 476">
                  <a:extLst>
                    <a:ext uri="{FF2B5EF4-FFF2-40B4-BE49-F238E27FC236}">
                      <a16:creationId xmlns:a16="http://schemas.microsoft.com/office/drawing/2014/main" id="{BCDD2586-78F2-8940-B7EB-3ED359E7B987}"/>
                    </a:ext>
                  </a:extLst>
                </p14:cNvPr>
                <p14:cNvContentPartPr/>
                <p14:nvPr/>
              </p14:nvContentPartPr>
              <p14:xfrm>
                <a:off x="2542240" y="5262920"/>
                <a:ext cx="267480" cy="31680"/>
              </p14:xfrm>
            </p:contentPart>
          </mc:Choice>
          <mc:Fallback xmlns="">
            <p:pic>
              <p:nvPicPr>
                <p:cNvPr id="477" name="Γραφή 476">
                  <a:extLst>
                    <a:ext uri="{FF2B5EF4-FFF2-40B4-BE49-F238E27FC236}">
                      <a16:creationId xmlns:a16="http://schemas.microsoft.com/office/drawing/2014/main" id="{BCDD2586-78F2-8940-B7EB-3ED359E7B987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2537920" y="5235920"/>
                  <a:ext cx="276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9">
              <p14:nvContentPartPr>
                <p14:cNvPr id="479" name="Γραφή 478">
                  <a:extLst>
                    <a:ext uri="{FF2B5EF4-FFF2-40B4-BE49-F238E27FC236}">
                      <a16:creationId xmlns:a16="http://schemas.microsoft.com/office/drawing/2014/main" id="{00AAECE6-B85C-0E42-BBEB-1EC6846AB512}"/>
                    </a:ext>
                  </a:extLst>
                </p14:cNvPr>
                <p14:cNvContentPartPr/>
                <p14:nvPr/>
              </p14:nvContentPartPr>
              <p14:xfrm>
                <a:off x="2655640" y="5948000"/>
                <a:ext cx="24840" cy="745920"/>
              </p14:xfrm>
            </p:contentPart>
          </mc:Choice>
          <mc:Fallback xmlns="">
            <p:pic>
              <p:nvPicPr>
                <p:cNvPr id="479" name="Γραφή 478">
                  <a:extLst>
                    <a:ext uri="{FF2B5EF4-FFF2-40B4-BE49-F238E27FC236}">
                      <a16:creationId xmlns:a16="http://schemas.microsoft.com/office/drawing/2014/main" id="{00AAECE6-B85C-0E42-BBEB-1EC6846AB512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2651320" y="5920987"/>
                  <a:ext cx="33480" cy="7995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1">
              <p14:nvContentPartPr>
                <p14:cNvPr id="482" name="Γραφή 481">
                  <a:extLst>
                    <a:ext uri="{FF2B5EF4-FFF2-40B4-BE49-F238E27FC236}">
                      <a16:creationId xmlns:a16="http://schemas.microsoft.com/office/drawing/2014/main" id="{AAE9726B-8EA2-CA4A-B5E7-6A0833E2A7C0}"/>
                    </a:ext>
                  </a:extLst>
                </p14:cNvPr>
                <p14:cNvContentPartPr/>
                <p14:nvPr/>
              </p14:nvContentPartPr>
              <p14:xfrm>
                <a:off x="2735200" y="5976080"/>
                <a:ext cx="96120" cy="710280"/>
              </p14:xfrm>
            </p:contentPart>
          </mc:Choice>
          <mc:Fallback xmlns="">
            <p:pic>
              <p:nvPicPr>
                <p:cNvPr id="482" name="Γραφή 481">
                  <a:extLst>
                    <a:ext uri="{FF2B5EF4-FFF2-40B4-BE49-F238E27FC236}">
                      <a16:creationId xmlns:a16="http://schemas.microsoft.com/office/drawing/2014/main" id="{AAE9726B-8EA2-CA4A-B5E7-6A0833E2A7C0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2730880" y="5949080"/>
                  <a:ext cx="104760" cy="76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3">
              <p14:nvContentPartPr>
                <p14:cNvPr id="570" name="Γραφή 569">
                  <a:extLst>
                    <a:ext uri="{FF2B5EF4-FFF2-40B4-BE49-F238E27FC236}">
                      <a16:creationId xmlns:a16="http://schemas.microsoft.com/office/drawing/2014/main" id="{33996097-FFE4-DD4E-B502-F16E4F6C5A8D}"/>
                    </a:ext>
                  </a:extLst>
                </p14:cNvPr>
                <p14:cNvContentPartPr/>
                <p14:nvPr/>
              </p14:nvContentPartPr>
              <p14:xfrm>
                <a:off x="2790640" y="5645240"/>
                <a:ext cx="270720" cy="156240"/>
              </p14:xfrm>
            </p:contentPart>
          </mc:Choice>
          <mc:Fallback xmlns="">
            <p:pic>
              <p:nvPicPr>
                <p:cNvPr id="570" name="Γραφή 569">
                  <a:extLst>
                    <a:ext uri="{FF2B5EF4-FFF2-40B4-BE49-F238E27FC236}">
                      <a16:creationId xmlns:a16="http://schemas.microsoft.com/office/drawing/2014/main" id="{33996097-FFE4-DD4E-B502-F16E4F6C5A8D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2786326" y="5618240"/>
                  <a:ext cx="279349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5">
              <p14:nvContentPartPr>
                <p14:cNvPr id="143" name="Γραφή 142">
                  <a:extLst>
                    <a:ext uri="{FF2B5EF4-FFF2-40B4-BE49-F238E27FC236}">
                      <a16:creationId xmlns:a16="http://schemas.microsoft.com/office/drawing/2014/main" id="{33849BFC-CDD5-CA43-8657-EB4AEE87A4C9}"/>
                    </a:ext>
                  </a:extLst>
                </p14:cNvPr>
                <p14:cNvContentPartPr/>
                <p14:nvPr/>
              </p14:nvContentPartPr>
              <p14:xfrm>
                <a:off x="2197000" y="5727320"/>
                <a:ext cx="396360" cy="218880"/>
              </p14:xfrm>
            </p:contentPart>
          </mc:Choice>
          <mc:Fallback xmlns="">
            <p:pic>
              <p:nvPicPr>
                <p:cNvPr id="143" name="Γραφή 142">
                  <a:extLst>
                    <a:ext uri="{FF2B5EF4-FFF2-40B4-BE49-F238E27FC236}">
                      <a16:creationId xmlns:a16="http://schemas.microsoft.com/office/drawing/2014/main" id="{33849BFC-CDD5-CA43-8657-EB4AEE87A4C9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2192684" y="5700320"/>
                  <a:ext cx="404992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7">
              <p14:nvContentPartPr>
                <p14:cNvPr id="146" name="Γραφή 145">
                  <a:extLst>
                    <a:ext uri="{FF2B5EF4-FFF2-40B4-BE49-F238E27FC236}">
                      <a16:creationId xmlns:a16="http://schemas.microsoft.com/office/drawing/2014/main" id="{5A1553CF-6FA8-0C40-B3EB-5ADCEE996F5C}"/>
                    </a:ext>
                  </a:extLst>
                </p14:cNvPr>
                <p14:cNvContentPartPr/>
                <p14:nvPr/>
              </p14:nvContentPartPr>
              <p14:xfrm>
                <a:off x="2270800" y="5677280"/>
                <a:ext cx="286560" cy="101880"/>
              </p14:xfrm>
            </p:contentPart>
          </mc:Choice>
          <mc:Fallback xmlns="">
            <p:pic>
              <p:nvPicPr>
                <p:cNvPr id="146" name="Γραφή 145">
                  <a:extLst>
                    <a:ext uri="{FF2B5EF4-FFF2-40B4-BE49-F238E27FC236}">
                      <a16:creationId xmlns:a16="http://schemas.microsoft.com/office/drawing/2014/main" id="{5A1553CF-6FA8-0C40-B3EB-5ADCEE996F5C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2266480" y="5650280"/>
                  <a:ext cx="2952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9">
              <p14:nvContentPartPr>
                <p14:cNvPr id="155" name="Γραφή 154">
                  <a:extLst>
                    <a:ext uri="{FF2B5EF4-FFF2-40B4-BE49-F238E27FC236}">
                      <a16:creationId xmlns:a16="http://schemas.microsoft.com/office/drawing/2014/main" id="{9222D0E8-986B-E940-8804-5C8354A7FF79}"/>
                    </a:ext>
                  </a:extLst>
                </p14:cNvPr>
                <p14:cNvContentPartPr/>
                <p14:nvPr/>
              </p14:nvContentPartPr>
              <p14:xfrm>
                <a:off x="2636920" y="5624360"/>
                <a:ext cx="120240" cy="155160"/>
              </p14:xfrm>
            </p:contentPart>
          </mc:Choice>
          <mc:Fallback xmlns="">
            <p:pic>
              <p:nvPicPr>
                <p:cNvPr id="155" name="Γραφή 154">
                  <a:extLst>
                    <a:ext uri="{FF2B5EF4-FFF2-40B4-BE49-F238E27FC236}">
                      <a16:creationId xmlns:a16="http://schemas.microsoft.com/office/drawing/2014/main" id="{9222D0E8-986B-E940-8804-5C8354A7FF79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2632600" y="5597422"/>
                  <a:ext cx="128880" cy="2086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1">
              <p14:nvContentPartPr>
                <p14:cNvPr id="158" name="Γραφή 157">
                  <a:extLst>
                    <a:ext uri="{FF2B5EF4-FFF2-40B4-BE49-F238E27FC236}">
                      <a16:creationId xmlns:a16="http://schemas.microsoft.com/office/drawing/2014/main" id="{E9153896-C1A0-2E47-A7AA-20AE944905A4}"/>
                    </a:ext>
                  </a:extLst>
                </p14:cNvPr>
                <p14:cNvContentPartPr/>
                <p14:nvPr/>
              </p14:nvContentPartPr>
              <p14:xfrm>
                <a:off x="2704960" y="5653160"/>
                <a:ext cx="66240" cy="139680"/>
              </p14:xfrm>
            </p:contentPart>
          </mc:Choice>
          <mc:Fallback xmlns="">
            <p:pic>
              <p:nvPicPr>
                <p:cNvPr id="158" name="Γραφή 157">
                  <a:extLst>
                    <a:ext uri="{FF2B5EF4-FFF2-40B4-BE49-F238E27FC236}">
                      <a16:creationId xmlns:a16="http://schemas.microsoft.com/office/drawing/2014/main" id="{E9153896-C1A0-2E47-A7AA-20AE944905A4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2700640" y="5626160"/>
                  <a:ext cx="74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3">
              <p14:nvContentPartPr>
                <p14:cNvPr id="161" name="Γραφή 160">
                  <a:extLst>
                    <a:ext uri="{FF2B5EF4-FFF2-40B4-BE49-F238E27FC236}">
                      <a16:creationId xmlns:a16="http://schemas.microsoft.com/office/drawing/2014/main" id="{0E1119AD-DB82-444D-AF01-574B99613100}"/>
                    </a:ext>
                  </a:extLst>
                </p14:cNvPr>
                <p14:cNvContentPartPr/>
                <p14:nvPr/>
              </p14:nvContentPartPr>
              <p14:xfrm>
                <a:off x="2649880" y="5337080"/>
                <a:ext cx="585360" cy="380880"/>
              </p14:xfrm>
            </p:contentPart>
          </mc:Choice>
          <mc:Fallback xmlns="">
            <p:pic>
              <p:nvPicPr>
                <p:cNvPr id="161" name="Γραφή 160">
                  <a:extLst>
                    <a:ext uri="{FF2B5EF4-FFF2-40B4-BE49-F238E27FC236}">
                      <a16:creationId xmlns:a16="http://schemas.microsoft.com/office/drawing/2014/main" id="{0E1119AD-DB82-444D-AF01-574B99613100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2645560" y="5310080"/>
                  <a:ext cx="59400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5">
              <p14:nvContentPartPr>
                <p14:cNvPr id="632" name="Γραφή 631">
                  <a:extLst>
                    <a:ext uri="{FF2B5EF4-FFF2-40B4-BE49-F238E27FC236}">
                      <a16:creationId xmlns:a16="http://schemas.microsoft.com/office/drawing/2014/main" id="{6D16640C-0AF6-914D-BFD4-7ED47C0ABD7E}"/>
                    </a:ext>
                  </a:extLst>
                </p14:cNvPr>
                <p14:cNvContentPartPr/>
                <p14:nvPr/>
              </p14:nvContentPartPr>
              <p14:xfrm>
                <a:off x="2095120" y="5367680"/>
                <a:ext cx="582480" cy="420480"/>
              </p14:xfrm>
            </p:contentPart>
          </mc:Choice>
          <mc:Fallback xmlns="">
            <p:pic>
              <p:nvPicPr>
                <p:cNvPr id="632" name="Γραφή 631">
                  <a:extLst>
                    <a:ext uri="{FF2B5EF4-FFF2-40B4-BE49-F238E27FC236}">
                      <a16:creationId xmlns:a16="http://schemas.microsoft.com/office/drawing/2014/main" id="{6D16640C-0AF6-914D-BFD4-7ED47C0ABD7E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2090800" y="5340680"/>
                  <a:ext cx="591120" cy="47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7">
              <p14:nvContentPartPr>
                <p14:cNvPr id="637" name="Γραφή 636">
                  <a:extLst>
                    <a:ext uri="{FF2B5EF4-FFF2-40B4-BE49-F238E27FC236}">
                      <a16:creationId xmlns:a16="http://schemas.microsoft.com/office/drawing/2014/main" id="{42B98230-27BB-AD4E-A9A2-05900EA437C8}"/>
                    </a:ext>
                  </a:extLst>
                </p14:cNvPr>
                <p14:cNvContentPartPr/>
                <p14:nvPr/>
              </p14:nvContentPartPr>
              <p14:xfrm>
                <a:off x="2837440" y="5402600"/>
                <a:ext cx="24120" cy="5760"/>
              </p14:xfrm>
            </p:contentPart>
          </mc:Choice>
          <mc:Fallback xmlns="">
            <p:pic>
              <p:nvPicPr>
                <p:cNvPr id="637" name="Γραφή 636">
                  <a:extLst>
                    <a:ext uri="{FF2B5EF4-FFF2-40B4-BE49-F238E27FC236}">
                      <a16:creationId xmlns:a16="http://schemas.microsoft.com/office/drawing/2014/main" id="{42B98230-27BB-AD4E-A9A2-05900EA437C8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2833120" y="5375600"/>
                  <a:ext cx="327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9">
              <p14:nvContentPartPr>
                <p14:cNvPr id="639" name="Γραφή 638">
                  <a:extLst>
                    <a:ext uri="{FF2B5EF4-FFF2-40B4-BE49-F238E27FC236}">
                      <a16:creationId xmlns:a16="http://schemas.microsoft.com/office/drawing/2014/main" id="{6DCB7AB9-76DA-F644-8DE2-A776B89F4816}"/>
                    </a:ext>
                  </a:extLst>
                </p14:cNvPr>
                <p14:cNvContentPartPr/>
                <p14:nvPr/>
              </p14:nvContentPartPr>
              <p14:xfrm>
                <a:off x="2804680" y="5398640"/>
                <a:ext cx="14040" cy="40680"/>
              </p14:xfrm>
            </p:contentPart>
          </mc:Choice>
          <mc:Fallback xmlns="">
            <p:pic>
              <p:nvPicPr>
                <p:cNvPr id="639" name="Γραφή 638">
                  <a:extLst>
                    <a:ext uri="{FF2B5EF4-FFF2-40B4-BE49-F238E27FC236}">
                      <a16:creationId xmlns:a16="http://schemas.microsoft.com/office/drawing/2014/main" id="{6DCB7AB9-76DA-F644-8DE2-A776B89F4816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2800360" y="5371640"/>
                  <a:ext cx="226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1">
              <p14:nvContentPartPr>
                <p14:cNvPr id="194" name="Γραφή 193">
                  <a:extLst>
                    <a:ext uri="{FF2B5EF4-FFF2-40B4-BE49-F238E27FC236}">
                      <a16:creationId xmlns:a16="http://schemas.microsoft.com/office/drawing/2014/main" id="{A3589D38-FEBF-7443-9777-8C98CBD84CCC}"/>
                    </a:ext>
                  </a:extLst>
                </p14:cNvPr>
                <p14:cNvContentPartPr/>
                <p14:nvPr/>
              </p14:nvContentPartPr>
              <p14:xfrm>
                <a:off x="2946160" y="5430680"/>
                <a:ext cx="10800" cy="3960"/>
              </p14:xfrm>
            </p:contentPart>
          </mc:Choice>
          <mc:Fallback xmlns="">
            <p:pic>
              <p:nvPicPr>
                <p:cNvPr id="194" name="Γραφή 193">
                  <a:extLst>
                    <a:ext uri="{FF2B5EF4-FFF2-40B4-BE49-F238E27FC236}">
                      <a16:creationId xmlns:a16="http://schemas.microsoft.com/office/drawing/2014/main" id="{A3589D38-FEBF-7443-9777-8C98CBD84CCC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2941840" y="5400980"/>
                  <a:ext cx="19440" cy="62964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13">
            <p14:nvContentPartPr>
              <p14:cNvPr id="309" name="Γραφή 308">
                <a:extLst>
                  <a:ext uri="{FF2B5EF4-FFF2-40B4-BE49-F238E27FC236}">
                    <a16:creationId xmlns:a16="http://schemas.microsoft.com/office/drawing/2014/main" id="{F156CBE2-5041-5A4C-9D18-B01D3616D404}"/>
                  </a:ext>
                </a:extLst>
              </p14:cNvPr>
              <p14:cNvContentPartPr/>
              <p14:nvPr/>
            </p14:nvContentPartPr>
            <p14:xfrm>
              <a:off x="2352520" y="5697080"/>
              <a:ext cx="593640" cy="971640"/>
            </p14:xfrm>
          </p:contentPart>
        </mc:Choice>
        <mc:Fallback xmlns="">
          <p:pic>
            <p:nvPicPr>
              <p:cNvPr id="309" name="Γραφή 308">
                <a:extLst>
                  <a:ext uri="{FF2B5EF4-FFF2-40B4-BE49-F238E27FC236}">
                    <a16:creationId xmlns:a16="http://schemas.microsoft.com/office/drawing/2014/main" id="{F156CBE2-5041-5A4C-9D18-B01D3616D404}"/>
                  </a:ext>
                </a:extLst>
              </p:cNvPr>
              <p:cNvPicPr/>
              <p:nvPr/>
            </p:nvPicPr>
            <p:blipFill>
              <a:blip r:embed="rId914"/>
              <a:stretch>
                <a:fillRect/>
              </a:stretch>
            </p:blipFill>
            <p:spPr>
              <a:xfrm>
                <a:off x="2343880" y="5643440"/>
                <a:ext cx="611280" cy="10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15">
            <p14:nvContentPartPr>
              <p14:cNvPr id="426" name="Γραφή 425">
                <a:extLst>
                  <a:ext uri="{FF2B5EF4-FFF2-40B4-BE49-F238E27FC236}">
                    <a16:creationId xmlns:a16="http://schemas.microsoft.com/office/drawing/2014/main" id="{C1EDC212-BC27-7045-91DB-2D625FFCD1B4}"/>
                  </a:ext>
                </a:extLst>
              </p14:cNvPr>
              <p14:cNvContentPartPr/>
              <p14:nvPr/>
            </p14:nvContentPartPr>
            <p14:xfrm>
              <a:off x="-197720" y="6221240"/>
              <a:ext cx="627480" cy="282600"/>
            </p14:xfrm>
          </p:contentPart>
        </mc:Choice>
        <mc:Fallback xmlns="">
          <p:pic>
            <p:nvPicPr>
              <p:cNvPr id="426" name="Γραφή 425">
                <a:extLst>
                  <a:ext uri="{FF2B5EF4-FFF2-40B4-BE49-F238E27FC236}">
                    <a16:creationId xmlns:a16="http://schemas.microsoft.com/office/drawing/2014/main" id="{C1EDC212-BC27-7045-91DB-2D625FFCD1B4}"/>
                  </a:ext>
                </a:extLst>
              </p:cNvPr>
              <p:cNvPicPr/>
              <p:nvPr/>
            </p:nvPicPr>
            <p:blipFill>
              <a:blip r:embed="rId916"/>
              <a:stretch>
                <a:fillRect/>
              </a:stretch>
            </p:blipFill>
            <p:spPr>
              <a:xfrm>
                <a:off x="-206720" y="6167600"/>
                <a:ext cx="645120" cy="390240"/>
              </a:xfrm>
              <a:prstGeom prst="rect">
                <a:avLst/>
              </a:prstGeom>
            </p:spPr>
          </p:pic>
        </mc:Fallback>
      </mc:AlternateContent>
      <p:grpSp>
        <p:nvGrpSpPr>
          <p:cNvPr id="707" name="Ομάδα 706">
            <a:extLst>
              <a:ext uri="{FF2B5EF4-FFF2-40B4-BE49-F238E27FC236}">
                <a16:creationId xmlns:a16="http://schemas.microsoft.com/office/drawing/2014/main" id="{682DE50A-90A4-E648-BB2E-4526CAE75FAC}"/>
              </a:ext>
            </a:extLst>
          </p:cNvPr>
          <p:cNvGrpSpPr/>
          <p:nvPr/>
        </p:nvGrpSpPr>
        <p:grpSpPr>
          <a:xfrm>
            <a:off x="-54800" y="6182360"/>
            <a:ext cx="3454920" cy="749880"/>
            <a:chOff x="-54800" y="6182360"/>
            <a:chExt cx="3454920" cy="7498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7">
              <p14:nvContentPartPr>
                <p14:cNvPr id="357" name="Γραφή 356">
                  <a:extLst>
                    <a:ext uri="{FF2B5EF4-FFF2-40B4-BE49-F238E27FC236}">
                      <a16:creationId xmlns:a16="http://schemas.microsoft.com/office/drawing/2014/main" id="{ABB617B0-9611-5641-8B27-CC2E482FB0D8}"/>
                    </a:ext>
                  </a:extLst>
                </p14:cNvPr>
                <p14:cNvContentPartPr/>
                <p14:nvPr/>
              </p14:nvContentPartPr>
              <p14:xfrm>
                <a:off x="2633680" y="6182360"/>
                <a:ext cx="463680" cy="729360"/>
              </p14:xfrm>
            </p:contentPart>
          </mc:Choice>
          <mc:Fallback xmlns="">
            <p:pic>
              <p:nvPicPr>
                <p:cNvPr id="357" name="Γραφή 356">
                  <a:extLst>
                    <a:ext uri="{FF2B5EF4-FFF2-40B4-BE49-F238E27FC236}">
                      <a16:creationId xmlns:a16="http://schemas.microsoft.com/office/drawing/2014/main" id="{ABB617B0-9611-5641-8B27-CC2E482FB0D8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2625040" y="6128720"/>
                  <a:ext cx="481320" cy="83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9">
              <p14:nvContentPartPr>
                <p14:cNvPr id="358" name="Γραφή 357">
                  <a:extLst>
                    <a:ext uri="{FF2B5EF4-FFF2-40B4-BE49-F238E27FC236}">
                      <a16:creationId xmlns:a16="http://schemas.microsoft.com/office/drawing/2014/main" id="{74C65B41-5E58-224B-BE7D-08A50CD5B559}"/>
                    </a:ext>
                  </a:extLst>
                </p14:cNvPr>
                <p14:cNvContentPartPr/>
                <p14:nvPr/>
              </p14:nvContentPartPr>
              <p14:xfrm>
                <a:off x="1903240" y="6211160"/>
                <a:ext cx="694440" cy="676800"/>
              </p14:xfrm>
            </p:contentPart>
          </mc:Choice>
          <mc:Fallback xmlns="">
            <p:pic>
              <p:nvPicPr>
                <p:cNvPr id="358" name="Γραφή 357">
                  <a:extLst>
                    <a:ext uri="{FF2B5EF4-FFF2-40B4-BE49-F238E27FC236}">
                      <a16:creationId xmlns:a16="http://schemas.microsoft.com/office/drawing/2014/main" id="{74C65B41-5E58-224B-BE7D-08A50CD5B559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1894240" y="6157160"/>
                  <a:ext cx="712080" cy="78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1">
              <p14:nvContentPartPr>
                <p14:cNvPr id="427" name="Γραφή 426">
                  <a:extLst>
                    <a:ext uri="{FF2B5EF4-FFF2-40B4-BE49-F238E27FC236}">
                      <a16:creationId xmlns:a16="http://schemas.microsoft.com/office/drawing/2014/main" id="{BF58297A-8F0B-E148-9E6E-FF8AF839DA9E}"/>
                    </a:ext>
                  </a:extLst>
                </p14:cNvPr>
                <p14:cNvContentPartPr/>
                <p14:nvPr/>
              </p14:nvContentPartPr>
              <p14:xfrm>
                <a:off x="-24920" y="6427520"/>
                <a:ext cx="2717280" cy="46080"/>
              </p14:xfrm>
            </p:contentPart>
          </mc:Choice>
          <mc:Fallback xmlns="">
            <p:pic>
              <p:nvPicPr>
                <p:cNvPr id="427" name="Γραφή 426">
                  <a:extLst>
                    <a:ext uri="{FF2B5EF4-FFF2-40B4-BE49-F238E27FC236}">
                      <a16:creationId xmlns:a16="http://schemas.microsoft.com/office/drawing/2014/main" id="{BF58297A-8F0B-E148-9E6E-FF8AF839DA9E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-33920" y="6373880"/>
                  <a:ext cx="2734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3">
              <p14:nvContentPartPr>
                <p14:cNvPr id="428" name="Γραφή 427">
                  <a:extLst>
                    <a:ext uri="{FF2B5EF4-FFF2-40B4-BE49-F238E27FC236}">
                      <a16:creationId xmlns:a16="http://schemas.microsoft.com/office/drawing/2014/main" id="{157647F0-EC54-ED48-94A1-3277976F6D47}"/>
                    </a:ext>
                  </a:extLst>
                </p14:cNvPr>
                <p14:cNvContentPartPr/>
                <p14:nvPr/>
              </p14:nvContentPartPr>
              <p14:xfrm>
                <a:off x="2827360" y="6478280"/>
                <a:ext cx="572760" cy="7200"/>
              </p14:xfrm>
            </p:contentPart>
          </mc:Choice>
          <mc:Fallback xmlns="">
            <p:pic>
              <p:nvPicPr>
                <p:cNvPr id="428" name="Γραφή 427">
                  <a:extLst>
                    <a:ext uri="{FF2B5EF4-FFF2-40B4-BE49-F238E27FC236}">
                      <a16:creationId xmlns:a16="http://schemas.microsoft.com/office/drawing/2014/main" id="{157647F0-EC54-ED48-94A1-3277976F6D47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2818360" y="6424280"/>
                  <a:ext cx="5904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5">
              <p14:nvContentPartPr>
                <p14:cNvPr id="423" name="Γραφή 422">
                  <a:extLst>
                    <a:ext uri="{FF2B5EF4-FFF2-40B4-BE49-F238E27FC236}">
                      <a16:creationId xmlns:a16="http://schemas.microsoft.com/office/drawing/2014/main" id="{00F52E86-F64B-EF49-9D52-3868DC886B25}"/>
                    </a:ext>
                  </a:extLst>
                </p14:cNvPr>
                <p14:cNvContentPartPr/>
                <p14:nvPr/>
              </p14:nvContentPartPr>
              <p14:xfrm>
                <a:off x="872200" y="6247160"/>
                <a:ext cx="990720" cy="685080"/>
              </p14:xfrm>
            </p:contentPart>
          </mc:Choice>
          <mc:Fallback xmlns="">
            <p:pic>
              <p:nvPicPr>
                <p:cNvPr id="423" name="Γραφή 422">
                  <a:extLst>
                    <a:ext uri="{FF2B5EF4-FFF2-40B4-BE49-F238E27FC236}">
                      <a16:creationId xmlns:a16="http://schemas.microsoft.com/office/drawing/2014/main" id="{00F52E86-F64B-EF49-9D52-3868DC886B25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863200" y="6193520"/>
                  <a:ext cx="1008360" cy="79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7">
              <p14:nvContentPartPr>
                <p14:cNvPr id="424" name="Γραφή 423">
                  <a:extLst>
                    <a:ext uri="{FF2B5EF4-FFF2-40B4-BE49-F238E27FC236}">
                      <a16:creationId xmlns:a16="http://schemas.microsoft.com/office/drawing/2014/main" id="{88795B63-4AD6-934F-AA71-9794ECE27F03}"/>
                    </a:ext>
                  </a:extLst>
                </p14:cNvPr>
                <p14:cNvContentPartPr/>
                <p14:nvPr/>
              </p14:nvContentPartPr>
              <p14:xfrm>
                <a:off x="-54800" y="6222320"/>
                <a:ext cx="1142280" cy="573840"/>
              </p14:xfrm>
            </p:contentPart>
          </mc:Choice>
          <mc:Fallback xmlns="">
            <p:pic>
              <p:nvPicPr>
                <p:cNvPr id="424" name="Γραφή 423">
                  <a:extLst>
                    <a:ext uri="{FF2B5EF4-FFF2-40B4-BE49-F238E27FC236}">
                      <a16:creationId xmlns:a16="http://schemas.microsoft.com/office/drawing/2014/main" id="{88795B63-4AD6-934F-AA71-9794ECE27F03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-63800" y="6168680"/>
                  <a:ext cx="1159920" cy="68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9">
              <p14:nvContentPartPr>
                <p14:cNvPr id="704" name="Γραφή 703">
                  <a:extLst>
                    <a:ext uri="{FF2B5EF4-FFF2-40B4-BE49-F238E27FC236}">
                      <a16:creationId xmlns:a16="http://schemas.microsoft.com/office/drawing/2014/main" id="{A6589A59-CBC3-2A42-8222-37A919DA970D}"/>
                    </a:ext>
                  </a:extLst>
                </p14:cNvPr>
                <p14:cNvContentPartPr/>
                <p14:nvPr/>
              </p14:nvContentPartPr>
              <p14:xfrm>
                <a:off x="-11960" y="6750080"/>
                <a:ext cx="2092680" cy="51480"/>
              </p14:xfrm>
            </p:contentPart>
          </mc:Choice>
          <mc:Fallback xmlns="">
            <p:pic>
              <p:nvPicPr>
                <p:cNvPr id="704" name="Γραφή 703">
                  <a:extLst>
                    <a:ext uri="{FF2B5EF4-FFF2-40B4-BE49-F238E27FC236}">
                      <a16:creationId xmlns:a16="http://schemas.microsoft.com/office/drawing/2014/main" id="{A6589A59-CBC3-2A42-8222-37A919DA970D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-20960" y="6696440"/>
                  <a:ext cx="21103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1">
              <p14:nvContentPartPr>
                <p14:cNvPr id="706" name="Γραφή 705">
                  <a:extLst>
                    <a:ext uri="{FF2B5EF4-FFF2-40B4-BE49-F238E27FC236}">
                      <a16:creationId xmlns:a16="http://schemas.microsoft.com/office/drawing/2014/main" id="{9D6ABBB2-A0C0-AD49-B1A9-6790DE5F4972}"/>
                    </a:ext>
                  </a:extLst>
                </p14:cNvPr>
                <p14:cNvContentPartPr/>
                <p14:nvPr/>
              </p14:nvContentPartPr>
              <p14:xfrm>
                <a:off x="2097640" y="6790040"/>
                <a:ext cx="1121040" cy="13680"/>
              </p14:xfrm>
            </p:contentPart>
          </mc:Choice>
          <mc:Fallback xmlns="">
            <p:pic>
              <p:nvPicPr>
                <p:cNvPr id="706" name="Γραφή 705">
                  <a:extLst>
                    <a:ext uri="{FF2B5EF4-FFF2-40B4-BE49-F238E27FC236}">
                      <a16:creationId xmlns:a16="http://schemas.microsoft.com/office/drawing/2014/main" id="{9D6ABBB2-A0C0-AD49-B1A9-6790DE5F4972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2089000" y="6736400"/>
                  <a:ext cx="1138680" cy="12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7" name="Ομάδα 726">
            <a:extLst>
              <a:ext uri="{FF2B5EF4-FFF2-40B4-BE49-F238E27FC236}">
                <a16:creationId xmlns:a16="http://schemas.microsoft.com/office/drawing/2014/main" id="{913362F8-AE31-CF4A-A37E-8FF01065B215}"/>
              </a:ext>
            </a:extLst>
          </p:cNvPr>
          <p:cNvGrpSpPr/>
          <p:nvPr/>
        </p:nvGrpSpPr>
        <p:grpSpPr>
          <a:xfrm>
            <a:off x="2060200" y="5372000"/>
            <a:ext cx="1185480" cy="407240"/>
            <a:chOff x="2060200" y="5372000"/>
            <a:chExt cx="1185480" cy="40724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3">
              <p14:nvContentPartPr>
                <p14:cNvPr id="671" name="Γραφή 670">
                  <a:extLst>
                    <a:ext uri="{FF2B5EF4-FFF2-40B4-BE49-F238E27FC236}">
                      <a16:creationId xmlns:a16="http://schemas.microsoft.com/office/drawing/2014/main" id="{69D95415-8703-DD41-B5EA-49454D3FD5F1}"/>
                    </a:ext>
                  </a:extLst>
                </p14:cNvPr>
                <p14:cNvContentPartPr/>
                <p14:nvPr/>
              </p14:nvContentPartPr>
              <p14:xfrm>
                <a:off x="2738800" y="5406560"/>
                <a:ext cx="9360" cy="18720"/>
              </p14:xfrm>
            </p:contentPart>
          </mc:Choice>
          <mc:Fallback xmlns="">
            <p:pic>
              <p:nvPicPr>
                <p:cNvPr id="671" name="Γραφή 670">
                  <a:extLst>
                    <a:ext uri="{FF2B5EF4-FFF2-40B4-BE49-F238E27FC236}">
                      <a16:creationId xmlns:a16="http://schemas.microsoft.com/office/drawing/2014/main" id="{69D95415-8703-DD41-B5EA-49454D3FD5F1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2729800" y="5352920"/>
                  <a:ext cx="270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5">
              <p14:nvContentPartPr>
                <p14:cNvPr id="672" name="Γραφή 671">
                  <a:extLst>
                    <a:ext uri="{FF2B5EF4-FFF2-40B4-BE49-F238E27FC236}">
                      <a16:creationId xmlns:a16="http://schemas.microsoft.com/office/drawing/2014/main" id="{E0D89BBA-F06E-2249-881F-DE7F0F50E718}"/>
                    </a:ext>
                  </a:extLst>
                </p14:cNvPr>
                <p14:cNvContentPartPr/>
                <p14:nvPr/>
              </p14:nvContentPartPr>
              <p14:xfrm>
                <a:off x="2769400" y="5394320"/>
                <a:ext cx="1080" cy="38880"/>
              </p14:xfrm>
            </p:contentPart>
          </mc:Choice>
          <mc:Fallback xmlns="">
            <p:pic>
              <p:nvPicPr>
                <p:cNvPr id="672" name="Γραφή 671">
                  <a:extLst>
                    <a:ext uri="{FF2B5EF4-FFF2-40B4-BE49-F238E27FC236}">
                      <a16:creationId xmlns:a16="http://schemas.microsoft.com/office/drawing/2014/main" id="{E0D89BBA-F06E-2249-881F-DE7F0F50E718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2760760" y="5340320"/>
                  <a:ext cx="187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7">
              <p14:nvContentPartPr>
                <p14:cNvPr id="673" name="Γραφή 672">
                  <a:extLst>
                    <a:ext uri="{FF2B5EF4-FFF2-40B4-BE49-F238E27FC236}">
                      <a16:creationId xmlns:a16="http://schemas.microsoft.com/office/drawing/2014/main" id="{F1FDADF3-0E62-1040-B8C9-0921030FE4AA}"/>
                    </a:ext>
                  </a:extLst>
                </p14:cNvPr>
                <p14:cNvContentPartPr/>
                <p14:nvPr/>
              </p14:nvContentPartPr>
              <p14:xfrm>
                <a:off x="2808640" y="5398280"/>
                <a:ext cx="3240" cy="39240"/>
              </p14:xfrm>
            </p:contentPart>
          </mc:Choice>
          <mc:Fallback xmlns="">
            <p:pic>
              <p:nvPicPr>
                <p:cNvPr id="673" name="Γραφή 672">
                  <a:extLst>
                    <a:ext uri="{FF2B5EF4-FFF2-40B4-BE49-F238E27FC236}">
                      <a16:creationId xmlns:a16="http://schemas.microsoft.com/office/drawing/2014/main" id="{F1FDADF3-0E62-1040-B8C9-0921030FE4AA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2800000" y="5344640"/>
                  <a:ext cx="208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9">
              <p14:nvContentPartPr>
                <p14:cNvPr id="674" name="Γραφή 673">
                  <a:extLst>
                    <a:ext uri="{FF2B5EF4-FFF2-40B4-BE49-F238E27FC236}">
                      <a16:creationId xmlns:a16="http://schemas.microsoft.com/office/drawing/2014/main" id="{E48D32EA-1B8E-FE40-B5A2-4B39A1DB7E47}"/>
                    </a:ext>
                  </a:extLst>
                </p14:cNvPr>
                <p14:cNvContentPartPr/>
                <p14:nvPr/>
              </p14:nvContentPartPr>
              <p14:xfrm>
                <a:off x="2857600" y="5413400"/>
                <a:ext cx="13680" cy="46080"/>
              </p14:xfrm>
            </p:contentPart>
          </mc:Choice>
          <mc:Fallback xmlns="">
            <p:pic>
              <p:nvPicPr>
                <p:cNvPr id="674" name="Γραφή 673">
                  <a:extLst>
                    <a:ext uri="{FF2B5EF4-FFF2-40B4-BE49-F238E27FC236}">
                      <a16:creationId xmlns:a16="http://schemas.microsoft.com/office/drawing/2014/main" id="{E48D32EA-1B8E-FE40-B5A2-4B39A1DB7E47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2848960" y="5359760"/>
                  <a:ext cx="313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1">
              <p14:nvContentPartPr>
                <p14:cNvPr id="675" name="Γραφή 674">
                  <a:extLst>
                    <a:ext uri="{FF2B5EF4-FFF2-40B4-BE49-F238E27FC236}">
                      <a16:creationId xmlns:a16="http://schemas.microsoft.com/office/drawing/2014/main" id="{74E4C815-CC45-DC48-8C8E-28B5DA3FE68A}"/>
                    </a:ext>
                  </a:extLst>
                </p14:cNvPr>
                <p14:cNvContentPartPr/>
                <p14:nvPr/>
              </p14:nvContentPartPr>
              <p14:xfrm>
                <a:off x="2739160" y="5379200"/>
                <a:ext cx="9000" cy="55440"/>
              </p14:xfrm>
            </p:contentPart>
          </mc:Choice>
          <mc:Fallback xmlns="">
            <p:pic>
              <p:nvPicPr>
                <p:cNvPr id="675" name="Γραφή 674">
                  <a:extLst>
                    <a:ext uri="{FF2B5EF4-FFF2-40B4-BE49-F238E27FC236}">
                      <a16:creationId xmlns:a16="http://schemas.microsoft.com/office/drawing/2014/main" id="{74E4C815-CC45-DC48-8C8E-28B5DA3FE68A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2730160" y="5325200"/>
                  <a:ext cx="266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3">
              <p14:nvContentPartPr>
                <p14:cNvPr id="676" name="Γραφή 675">
                  <a:extLst>
                    <a:ext uri="{FF2B5EF4-FFF2-40B4-BE49-F238E27FC236}">
                      <a16:creationId xmlns:a16="http://schemas.microsoft.com/office/drawing/2014/main" id="{038D3842-E95B-9D49-999F-A0785F3314C2}"/>
                    </a:ext>
                  </a:extLst>
                </p14:cNvPr>
                <p14:cNvContentPartPr/>
                <p14:nvPr/>
              </p14:nvContentPartPr>
              <p14:xfrm>
                <a:off x="2815480" y="5395040"/>
                <a:ext cx="16560" cy="30960"/>
              </p14:xfrm>
            </p:contentPart>
          </mc:Choice>
          <mc:Fallback xmlns="">
            <p:pic>
              <p:nvPicPr>
                <p:cNvPr id="676" name="Γραφή 675">
                  <a:extLst>
                    <a:ext uri="{FF2B5EF4-FFF2-40B4-BE49-F238E27FC236}">
                      <a16:creationId xmlns:a16="http://schemas.microsoft.com/office/drawing/2014/main" id="{038D3842-E95B-9D49-999F-A0785F3314C2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2806480" y="5341040"/>
                  <a:ext cx="34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5">
              <p14:nvContentPartPr>
                <p14:cNvPr id="677" name="Γραφή 676">
                  <a:extLst>
                    <a:ext uri="{FF2B5EF4-FFF2-40B4-BE49-F238E27FC236}">
                      <a16:creationId xmlns:a16="http://schemas.microsoft.com/office/drawing/2014/main" id="{CB164E59-8CFD-224E-9BFD-0F942B43EEBB}"/>
                    </a:ext>
                  </a:extLst>
                </p14:cNvPr>
                <p14:cNvContentPartPr/>
                <p14:nvPr/>
              </p14:nvContentPartPr>
              <p14:xfrm>
                <a:off x="2905120" y="5387840"/>
                <a:ext cx="7920" cy="64800"/>
              </p14:xfrm>
            </p:contentPart>
          </mc:Choice>
          <mc:Fallback xmlns="">
            <p:pic>
              <p:nvPicPr>
                <p:cNvPr id="677" name="Γραφή 676">
                  <a:extLst>
                    <a:ext uri="{FF2B5EF4-FFF2-40B4-BE49-F238E27FC236}">
                      <a16:creationId xmlns:a16="http://schemas.microsoft.com/office/drawing/2014/main" id="{CB164E59-8CFD-224E-9BFD-0F942B43EEBB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2896480" y="5333840"/>
                  <a:ext cx="255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7">
              <p14:nvContentPartPr>
                <p14:cNvPr id="678" name="Γραφή 677">
                  <a:extLst>
                    <a:ext uri="{FF2B5EF4-FFF2-40B4-BE49-F238E27FC236}">
                      <a16:creationId xmlns:a16="http://schemas.microsoft.com/office/drawing/2014/main" id="{EBD36CEE-F7C0-AD4A-B90C-B49277F100AA}"/>
                    </a:ext>
                  </a:extLst>
                </p14:cNvPr>
                <p14:cNvContentPartPr/>
                <p14:nvPr/>
              </p14:nvContentPartPr>
              <p14:xfrm>
                <a:off x="3003400" y="5401880"/>
                <a:ext cx="6480" cy="69480"/>
              </p14:xfrm>
            </p:contentPart>
          </mc:Choice>
          <mc:Fallback xmlns="">
            <p:pic>
              <p:nvPicPr>
                <p:cNvPr id="678" name="Γραφή 677">
                  <a:extLst>
                    <a:ext uri="{FF2B5EF4-FFF2-40B4-BE49-F238E27FC236}">
                      <a16:creationId xmlns:a16="http://schemas.microsoft.com/office/drawing/2014/main" id="{EBD36CEE-F7C0-AD4A-B90C-B49277F100AA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2994760" y="5348240"/>
                  <a:ext cx="241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9">
              <p14:nvContentPartPr>
                <p14:cNvPr id="679" name="Γραφή 678">
                  <a:extLst>
                    <a:ext uri="{FF2B5EF4-FFF2-40B4-BE49-F238E27FC236}">
                      <a16:creationId xmlns:a16="http://schemas.microsoft.com/office/drawing/2014/main" id="{4EBC2766-F5A7-D747-9C78-425B3A1EE4E8}"/>
                    </a:ext>
                  </a:extLst>
                </p14:cNvPr>
                <p14:cNvContentPartPr/>
                <p14:nvPr/>
              </p14:nvContentPartPr>
              <p14:xfrm>
                <a:off x="3056320" y="5431400"/>
                <a:ext cx="4320" cy="54000"/>
              </p14:xfrm>
            </p:contentPart>
          </mc:Choice>
          <mc:Fallback xmlns="">
            <p:pic>
              <p:nvPicPr>
                <p:cNvPr id="679" name="Γραφή 678">
                  <a:extLst>
                    <a:ext uri="{FF2B5EF4-FFF2-40B4-BE49-F238E27FC236}">
                      <a16:creationId xmlns:a16="http://schemas.microsoft.com/office/drawing/2014/main" id="{4EBC2766-F5A7-D747-9C78-425B3A1EE4E8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3047680" y="5377400"/>
                  <a:ext cx="21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1">
              <p14:nvContentPartPr>
                <p14:cNvPr id="680" name="Γραφή 679">
                  <a:extLst>
                    <a:ext uri="{FF2B5EF4-FFF2-40B4-BE49-F238E27FC236}">
                      <a16:creationId xmlns:a16="http://schemas.microsoft.com/office/drawing/2014/main" id="{76707E3F-3B74-0B46-B3F0-A8A88B52F14F}"/>
                    </a:ext>
                  </a:extLst>
                </p14:cNvPr>
                <p14:cNvContentPartPr/>
                <p14:nvPr/>
              </p14:nvContentPartPr>
              <p14:xfrm>
                <a:off x="2956240" y="5410520"/>
                <a:ext cx="16200" cy="72000"/>
              </p14:xfrm>
            </p:contentPart>
          </mc:Choice>
          <mc:Fallback xmlns="">
            <p:pic>
              <p:nvPicPr>
                <p:cNvPr id="680" name="Γραφή 679">
                  <a:extLst>
                    <a:ext uri="{FF2B5EF4-FFF2-40B4-BE49-F238E27FC236}">
                      <a16:creationId xmlns:a16="http://schemas.microsoft.com/office/drawing/2014/main" id="{76707E3F-3B74-0B46-B3F0-A8A88B52F14F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2947240" y="5356520"/>
                  <a:ext cx="338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3">
              <p14:nvContentPartPr>
                <p14:cNvPr id="681" name="Γραφή 680">
                  <a:extLst>
                    <a:ext uri="{FF2B5EF4-FFF2-40B4-BE49-F238E27FC236}">
                      <a16:creationId xmlns:a16="http://schemas.microsoft.com/office/drawing/2014/main" id="{D910666D-F5AF-6A42-A3A0-447130E0B92B}"/>
                    </a:ext>
                  </a:extLst>
                </p14:cNvPr>
                <p14:cNvContentPartPr/>
                <p14:nvPr/>
              </p14:nvContentPartPr>
              <p14:xfrm>
                <a:off x="2994760" y="5372000"/>
                <a:ext cx="20160" cy="29160"/>
              </p14:xfrm>
            </p:contentPart>
          </mc:Choice>
          <mc:Fallback xmlns="">
            <p:pic>
              <p:nvPicPr>
                <p:cNvPr id="681" name="Γραφή 680">
                  <a:extLst>
                    <a:ext uri="{FF2B5EF4-FFF2-40B4-BE49-F238E27FC236}">
                      <a16:creationId xmlns:a16="http://schemas.microsoft.com/office/drawing/2014/main" id="{D910666D-F5AF-6A42-A3A0-447130E0B92B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2986120" y="5318360"/>
                  <a:ext cx="378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5">
              <p14:nvContentPartPr>
                <p14:cNvPr id="682" name="Γραφή 681">
                  <a:extLst>
                    <a:ext uri="{FF2B5EF4-FFF2-40B4-BE49-F238E27FC236}">
                      <a16:creationId xmlns:a16="http://schemas.microsoft.com/office/drawing/2014/main" id="{3392666A-EDFE-A441-B6B4-E7F8059B1D25}"/>
                    </a:ext>
                  </a:extLst>
                </p14:cNvPr>
                <p14:cNvContentPartPr/>
                <p14:nvPr/>
              </p14:nvContentPartPr>
              <p14:xfrm>
                <a:off x="3082960" y="5377760"/>
                <a:ext cx="1800" cy="38520"/>
              </p14:xfrm>
            </p:contentPart>
          </mc:Choice>
          <mc:Fallback xmlns="">
            <p:pic>
              <p:nvPicPr>
                <p:cNvPr id="682" name="Γραφή 681">
                  <a:extLst>
                    <a:ext uri="{FF2B5EF4-FFF2-40B4-BE49-F238E27FC236}">
                      <a16:creationId xmlns:a16="http://schemas.microsoft.com/office/drawing/2014/main" id="{3392666A-EDFE-A441-B6B4-E7F8059B1D25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3074320" y="5323760"/>
                  <a:ext cx="194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7">
              <p14:nvContentPartPr>
                <p14:cNvPr id="683" name="Γραφή 682">
                  <a:extLst>
                    <a:ext uri="{FF2B5EF4-FFF2-40B4-BE49-F238E27FC236}">
                      <a16:creationId xmlns:a16="http://schemas.microsoft.com/office/drawing/2014/main" id="{E029B508-E177-F642-8869-4FB64D15CB40}"/>
                    </a:ext>
                  </a:extLst>
                </p14:cNvPr>
                <p14:cNvContentPartPr/>
                <p14:nvPr/>
              </p14:nvContentPartPr>
              <p14:xfrm>
                <a:off x="3097720" y="5411240"/>
                <a:ext cx="9720" cy="48600"/>
              </p14:xfrm>
            </p:contentPart>
          </mc:Choice>
          <mc:Fallback xmlns="">
            <p:pic>
              <p:nvPicPr>
                <p:cNvPr id="683" name="Γραφή 682">
                  <a:extLst>
                    <a:ext uri="{FF2B5EF4-FFF2-40B4-BE49-F238E27FC236}">
                      <a16:creationId xmlns:a16="http://schemas.microsoft.com/office/drawing/2014/main" id="{E029B508-E177-F642-8869-4FB64D15CB40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3088720" y="5357240"/>
                  <a:ext cx="273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9">
              <p14:nvContentPartPr>
                <p14:cNvPr id="684" name="Γραφή 683">
                  <a:extLst>
                    <a:ext uri="{FF2B5EF4-FFF2-40B4-BE49-F238E27FC236}">
                      <a16:creationId xmlns:a16="http://schemas.microsoft.com/office/drawing/2014/main" id="{8E599391-2F69-C04F-92B1-24AF4B8EC280}"/>
                    </a:ext>
                  </a:extLst>
                </p14:cNvPr>
                <p14:cNvContentPartPr/>
                <p14:nvPr/>
              </p14:nvContentPartPr>
              <p14:xfrm>
                <a:off x="3135160" y="5445440"/>
                <a:ext cx="6480" cy="32040"/>
              </p14:xfrm>
            </p:contentPart>
          </mc:Choice>
          <mc:Fallback xmlns="">
            <p:pic>
              <p:nvPicPr>
                <p:cNvPr id="684" name="Γραφή 683">
                  <a:extLst>
                    <a:ext uri="{FF2B5EF4-FFF2-40B4-BE49-F238E27FC236}">
                      <a16:creationId xmlns:a16="http://schemas.microsoft.com/office/drawing/2014/main" id="{8E599391-2F69-C04F-92B1-24AF4B8EC280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3126520" y="5391440"/>
                  <a:ext cx="241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1">
              <p14:nvContentPartPr>
                <p14:cNvPr id="685" name="Γραφή 684">
                  <a:extLst>
                    <a:ext uri="{FF2B5EF4-FFF2-40B4-BE49-F238E27FC236}">
                      <a16:creationId xmlns:a16="http://schemas.microsoft.com/office/drawing/2014/main" id="{9314DEAE-68F8-5049-83BE-72CCF9CF83F7}"/>
                    </a:ext>
                  </a:extLst>
                </p14:cNvPr>
                <p14:cNvContentPartPr/>
                <p14:nvPr/>
              </p14:nvContentPartPr>
              <p14:xfrm>
                <a:off x="3184120" y="5433200"/>
                <a:ext cx="6480" cy="83520"/>
              </p14:xfrm>
            </p:contentPart>
          </mc:Choice>
          <mc:Fallback xmlns="">
            <p:pic>
              <p:nvPicPr>
                <p:cNvPr id="685" name="Γραφή 684">
                  <a:extLst>
                    <a:ext uri="{FF2B5EF4-FFF2-40B4-BE49-F238E27FC236}">
                      <a16:creationId xmlns:a16="http://schemas.microsoft.com/office/drawing/2014/main" id="{9314DEAE-68F8-5049-83BE-72CCF9CF83F7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3175120" y="5379200"/>
                  <a:ext cx="241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3">
              <p14:nvContentPartPr>
                <p14:cNvPr id="686" name="Γραφή 685">
                  <a:extLst>
                    <a:ext uri="{FF2B5EF4-FFF2-40B4-BE49-F238E27FC236}">
                      <a16:creationId xmlns:a16="http://schemas.microsoft.com/office/drawing/2014/main" id="{63AD5466-5FAC-1242-9223-50139C8424D4}"/>
                    </a:ext>
                  </a:extLst>
                </p14:cNvPr>
                <p14:cNvContentPartPr/>
                <p14:nvPr/>
              </p14:nvContentPartPr>
              <p14:xfrm>
                <a:off x="3090520" y="5510960"/>
                <a:ext cx="6840" cy="60120"/>
              </p14:xfrm>
            </p:contentPart>
          </mc:Choice>
          <mc:Fallback xmlns="">
            <p:pic>
              <p:nvPicPr>
                <p:cNvPr id="686" name="Γραφή 685">
                  <a:extLst>
                    <a:ext uri="{FF2B5EF4-FFF2-40B4-BE49-F238E27FC236}">
                      <a16:creationId xmlns:a16="http://schemas.microsoft.com/office/drawing/2014/main" id="{63AD5466-5FAC-1242-9223-50139C8424D4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3081880" y="5456960"/>
                  <a:ext cx="244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5">
              <p14:nvContentPartPr>
                <p14:cNvPr id="687" name="Γραφή 686">
                  <a:extLst>
                    <a:ext uri="{FF2B5EF4-FFF2-40B4-BE49-F238E27FC236}">
                      <a16:creationId xmlns:a16="http://schemas.microsoft.com/office/drawing/2014/main" id="{598863E9-5B5F-D948-B1E9-8C7358428C51}"/>
                    </a:ext>
                  </a:extLst>
                </p14:cNvPr>
                <p14:cNvContentPartPr/>
                <p14:nvPr/>
              </p14:nvContentPartPr>
              <p14:xfrm>
                <a:off x="3004480" y="5535080"/>
                <a:ext cx="16920" cy="33840"/>
              </p14:xfrm>
            </p:contentPart>
          </mc:Choice>
          <mc:Fallback xmlns="">
            <p:pic>
              <p:nvPicPr>
                <p:cNvPr id="687" name="Γραφή 686">
                  <a:extLst>
                    <a:ext uri="{FF2B5EF4-FFF2-40B4-BE49-F238E27FC236}">
                      <a16:creationId xmlns:a16="http://schemas.microsoft.com/office/drawing/2014/main" id="{598863E9-5B5F-D948-B1E9-8C7358428C51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2995480" y="5481440"/>
                  <a:ext cx="345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7">
              <p14:nvContentPartPr>
                <p14:cNvPr id="688" name="Γραφή 687">
                  <a:extLst>
                    <a:ext uri="{FF2B5EF4-FFF2-40B4-BE49-F238E27FC236}">
                      <a16:creationId xmlns:a16="http://schemas.microsoft.com/office/drawing/2014/main" id="{C46C9B50-C648-B440-AD6B-3738DFC64AF1}"/>
                    </a:ext>
                  </a:extLst>
                </p14:cNvPr>
                <p14:cNvContentPartPr/>
                <p14:nvPr/>
              </p14:nvContentPartPr>
              <p14:xfrm>
                <a:off x="2914120" y="5510960"/>
                <a:ext cx="10440" cy="36360"/>
              </p14:xfrm>
            </p:contentPart>
          </mc:Choice>
          <mc:Fallback xmlns="">
            <p:pic>
              <p:nvPicPr>
                <p:cNvPr id="688" name="Γραφή 687">
                  <a:extLst>
                    <a:ext uri="{FF2B5EF4-FFF2-40B4-BE49-F238E27FC236}">
                      <a16:creationId xmlns:a16="http://schemas.microsoft.com/office/drawing/2014/main" id="{C46C9B50-C648-B440-AD6B-3738DFC64AF1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2905480" y="5456960"/>
                  <a:ext cx="280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9">
              <p14:nvContentPartPr>
                <p14:cNvPr id="689" name="Γραφή 688">
                  <a:extLst>
                    <a:ext uri="{FF2B5EF4-FFF2-40B4-BE49-F238E27FC236}">
                      <a16:creationId xmlns:a16="http://schemas.microsoft.com/office/drawing/2014/main" id="{8441A61E-1CC6-754B-A6CB-6825BE0339DB}"/>
                    </a:ext>
                  </a:extLst>
                </p14:cNvPr>
                <p14:cNvContentPartPr/>
                <p14:nvPr/>
              </p14:nvContentPartPr>
              <p14:xfrm>
                <a:off x="2851840" y="5490440"/>
                <a:ext cx="7560" cy="34200"/>
              </p14:xfrm>
            </p:contentPart>
          </mc:Choice>
          <mc:Fallback xmlns="">
            <p:pic>
              <p:nvPicPr>
                <p:cNvPr id="689" name="Γραφή 688">
                  <a:extLst>
                    <a:ext uri="{FF2B5EF4-FFF2-40B4-BE49-F238E27FC236}">
                      <a16:creationId xmlns:a16="http://schemas.microsoft.com/office/drawing/2014/main" id="{8441A61E-1CC6-754B-A6CB-6825BE0339DB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2843200" y="5436440"/>
                  <a:ext cx="252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1">
              <p14:nvContentPartPr>
                <p14:cNvPr id="690" name="Γραφή 689">
                  <a:extLst>
                    <a:ext uri="{FF2B5EF4-FFF2-40B4-BE49-F238E27FC236}">
                      <a16:creationId xmlns:a16="http://schemas.microsoft.com/office/drawing/2014/main" id="{B732192D-F9A3-D242-B7FD-15586E4D41A3}"/>
                    </a:ext>
                  </a:extLst>
                </p14:cNvPr>
                <p14:cNvContentPartPr/>
                <p14:nvPr/>
              </p14:nvContentPartPr>
              <p14:xfrm>
                <a:off x="2781280" y="5482520"/>
                <a:ext cx="7200" cy="26640"/>
              </p14:xfrm>
            </p:contentPart>
          </mc:Choice>
          <mc:Fallback xmlns="">
            <p:pic>
              <p:nvPicPr>
                <p:cNvPr id="690" name="Γραφή 689">
                  <a:extLst>
                    <a:ext uri="{FF2B5EF4-FFF2-40B4-BE49-F238E27FC236}">
                      <a16:creationId xmlns:a16="http://schemas.microsoft.com/office/drawing/2014/main" id="{B732192D-F9A3-D242-B7FD-15586E4D41A3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2772640" y="5428880"/>
                  <a:ext cx="248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3">
              <p14:nvContentPartPr>
                <p14:cNvPr id="691" name="Γραφή 690">
                  <a:extLst>
                    <a:ext uri="{FF2B5EF4-FFF2-40B4-BE49-F238E27FC236}">
                      <a16:creationId xmlns:a16="http://schemas.microsoft.com/office/drawing/2014/main" id="{0678356B-EF91-2743-92EF-F557461707FD}"/>
                    </a:ext>
                  </a:extLst>
                </p14:cNvPr>
                <p14:cNvContentPartPr/>
                <p14:nvPr/>
              </p14:nvContentPartPr>
              <p14:xfrm>
                <a:off x="2711800" y="5480360"/>
                <a:ext cx="8640" cy="40680"/>
              </p14:xfrm>
            </p:contentPart>
          </mc:Choice>
          <mc:Fallback xmlns="">
            <p:pic>
              <p:nvPicPr>
                <p:cNvPr id="691" name="Γραφή 690">
                  <a:extLst>
                    <a:ext uri="{FF2B5EF4-FFF2-40B4-BE49-F238E27FC236}">
                      <a16:creationId xmlns:a16="http://schemas.microsoft.com/office/drawing/2014/main" id="{0678356B-EF91-2743-92EF-F557461707FD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2703160" y="5426360"/>
                  <a:ext cx="262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5">
              <p14:nvContentPartPr>
                <p14:cNvPr id="692" name="Γραφή 691">
                  <a:extLst>
                    <a:ext uri="{FF2B5EF4-FFF2-40B4-BE49-F238E27FC236}">
                      <a16:creationId xmlns:a16="http://schemas.microsoft.com/office/drawing/2014/main" id="{B509E072-CDA0-5245-9B55-453F115ECD03}"/>
                    </a:ext>
                  </a:extLst>
                </p14:cNvPr>
                <p14:cNvContentPartPr/>
                <p14:nvPr/>
              </p14:nvContentPartPr>
              <p14:xfrm>
                <a:off x="2652400" y="5499440"/>
                <a:ext cx="2520" cy="37080"/>
              </p14:xfrm>
            </p:contentPart>
          </mc:Choice>
          <mc:Fallback xmlns="">
            <p:pic>
              <p:nvPicPr>
                <p:cNvPr id="692" name="Γραφή 691">
                  <a:extLst>
                    <a:ext uri="{FF2B5EF4-FFF2-40B4-BE49-F238E27FC236}">
                      <a16:creationId xmlns:a16="http://schemas.microsoft.com/office/drawing/2014/main" id="{B509E072-CDA0-5245-9B55-453F115ECD03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2643760" y="5445800"/>
                  <a:ext cx="201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7">
              <p14:nvContentPartPr>
                <p14:cNvPr id="693" name="Γραφή 692">
                  <a:extLst>
                    <a:ext uri="{FF2B5EF4-FFF2-40B4-BE49-F238E27FC236}">
                      <a16:creationId xmlns:a16="http://schemas.microsoft.com/office/drawing/2014/main" id="{04D0CFFF-3CA8-A645-AE12-262652EEBC6A}"/>
                    </a:ext>
                  </a:extLst>
                </p14:cNvPr>
                <p14:cNvContentPartPr/>
                <p14:nvPr/>
              </p14:nvContentPartPr>
              <p14:xfrm>
                <a:off x="2684800" y="5530400"/>
                <a:ext cx="17640" cy="46080"/>
              </p14:xfrm>
            </p:contentPart>
          </mc:Choice>
          <mc:Fallback xmlns="">
            <p:pic>
              <p:nvPicPr>
                <p:cNvPr id="693" name="Γραφή 692">
                  <a:extLst>
                    <a:ext uri="{FF2B5EF4-FFF2-40B4-BE49-F238E27FC236}">
                      <a16:creationId xmlns:a16="http://schemas.microsoft.com/office/drawing/2014/main" id="{04D0CFFF-3CA8-A645-AE12-262652EEBC6A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2675800" y="5476760"/>
                  <a:ext cx="352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9">
              <p14:nvContentPartPr>
                <p14:cNvPr id="694" name="Γραφή 693">
                  <a:extLst>
                    <a:ext uri="{FF2B5EF4-FFF2-40B4-BE49-F238E27FC236}">
                      <a16:creationId xmlns:a16="http://schemas.microsoft.com/office/drawing/2014/main" id="{3A71C3F5-D70C-D044-B0A2-D41210C35502}"/>
                    </a:ext>
                  </a:extLst>
                </p14:cNvPr>
                <p14:cNvContentPartPr/>
                <p14:nvPr/>
              </p14:nvContentPartPr>
              <p14:xfrm>
                <a:off x="2726200" y="5554160"/>
                <a:ext cx="14760" cy="55080"/>
              </p14:xfrm>
            </p:contentPart>
          </mc:Choice>
          <mc:Fallback xmlns="">
            <p:pic>
              <p:nvPicPr>
                <p:cNvPr id="694" name="Γραφή 693">
                  <a:extLst>
                    <a:ext uri="{FF2B5EF4-FFF2-40B4-BE49-F238E27FC236}">
                      <a16:creationId xmlns:a16="http://schemas.microsoft.com/office/drawing/2014/main" id="{3A71C3F5-D70C-D044-B0A2-D41210C35502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2717200" y="5500520"/>
                  <a:ext cx="324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1">
              <p14:nvContentPartPr>
                <p14:cNvPr id="695" name="Γραφή 694">
                  <a:extLst>
                    <a:ext uri="{FF2B5EF4-FFF2-40B4-BE49-F238E27FC236}">
                      <a16:creationId xmlns:a16="http://schemas.microsoft.com/office/drawing/2014/main" id="{8F46A8E7-A347-2A4E-A115-5CC590C6B05F}"/>
                    </a:ext>
                  </a:extLst>
                </p14:cNvPr>
                <p14:cNvContentPartPr/>
                <p14:nvPr/>
              </p14:nvContentPartPr>
              <p14:xfrm>
                <a:off x="2789920" y="5574320"/>
                <a:ext cx="10080" cy="49680"/>
              </p14:xfrm>
            </p:contentPart>
          </mc:Choice>
          <mc:Fallback xmlns="">
            <p:pic>
              <p:nvPicPr>
                <p:cNvPr id="695" name="Γραφή 694">
                  <a:extLst>
                    <a:ext uri="{FF2B5EF4-FFF2-40B4-BE49-F238E27FC236}">
                      <a16:creationId xmlns:a16="http://schemas.microsoft.com/office/drawing/2014/main" id="{8F46A8E7-A347-2A4E-A115-5CC590C6B05F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2781280" y="5520320"/>
                  <a:ext cx="277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3">
              <p14:nvContentPartPr>
                <p14:cNvPr id="696" name="Γραφή 695">
                  <a:extLst>
                    <a:ext uri="{FF2B5EF4-FFF2-40B4-BE49-F238E27FC236}">
                      <a16:creationId xmlns:a16="http://schemas.microsoft.com/office/drawing/2014/main" id="{0EC880C7-DC21-A748-B953-193A059B8879}"/>
                    </a:ext>
                  </a:extLst>
                </p14:cNvPr>
                <p14:cNvContentPartPr/>
                <p14:nvPr/>
              </p14:nvContentPartPr>
              <p14:xfrm>
                <a:off x="2841040" y="5580800"/>
                <a:ext cx="18000" cy="41040"/>
              </p14:xfrm>
            </p:contentPart>
          </mc:Choice>
          <mc:Fallback xmlns="">
            <p:pic>
              <p:nvPicPr>
                <p:cNvPr id="696" name="Γραφή 695">
                  <a:extLst>
                    <a:ext uri="{FF2B5EF4-FFF2-40B4-BE49-F238E27FC236}">
                      <a16:creationId xmlns:a16="http://schemas.microsoft.com/office/drawing/2014/main" id="{0EC880C7-DC21-A748-B953-193A059B8879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2832400" y="5526800"/>
                  <a:ext cx="356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5">
              <p14:nvContentPartPr>
                <p14:cNvPr id="697" name="Γραφή 696">
                  <a:extLst>
                    <a:ext uri="{FF2B5EF4-FFF2-40B4-BE49-F238E27FC236}">
                      <a16:creationId xmlns:a16="http://schemas.microsoft.com/office/drawing/2014/main" id="{8F3E9997-743A-A94A-AB14-12BBC74DD3CC}"/>
                    </a:ext>
                  </a:extLst>
                </p14:cNvPr>
                <p14:cNvContentPartPr/>
                <p14:nvPr/>
              </p14:nvContentPartPr>
              <p14:xfrm>
                <a:off x="2893240" y="5585840"/>
                <a:ext cx="10800" cy="40320"/>
              </p14:xfrm>
            </p:contentPart>
          </mc:Choice>
          <mc:Fallback xmlns="">
            <p:pic>
              <p:nvPicPr>
                <p:cNvPr id="697" name="Γραφή 696">
                  <a:extLst>
                    <a:ext uri="{FF2B5EF4-FFF2-40B4-BE49-F238E27FC236}">
                      <a16:creationId xmlns:a16="http://schemas.microsoft.com/office/drawing/2014/main" id="{8F3E9997-743A-A94A-AB14-12BBC74DD3CC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2884240" y="5531840"/>
                  <a:ext cx="284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7">
              <p14:nvContentPartPr>
                <p14:cNvPr id="698" name="Γραφή 697">
                  <a:extLst>
                    <a:ext uri="{FF2B5EF4-FFF2-40B4-BE49-F238E27FC236}">
                      <a16:creationId xmlns:a16="http://schemas.microsoft.com/office/drawing/2014/main" id="{E51ED236-075B-334C-9647-DCC5F4104467}"/>
                    </a:ext>
                  </a:extLst>
                </p14:cNvPr>
                <p14:cNvContentPartPr/>
                <p14:nvPr/>
              </p14:nvContentPartPr>
              <p14:xfrm>
                <a:off x="2950840" y="5593400"/>
                <a:ext cx="18360" cy="41400"/>
              </p14:xfrm>
            </p:contentPart>
          </mc:Choice>
          <mc:Fallback xmlns="">
            <p:pic>
              <p:nvPicPr>
                <p:cNvPr id="698" name="Γραφή 697">
                  <a:extLst>
                    <a:ext uri="{FF2B5EF4-FFF2-40B4-BE49-F238E27FC236}">
                      <a16:creationId xmlns:a16="http://schemas.microsoft.com/office/drawing/2014/main" id="{E51ED236-075B-334C-9647-DCC5F4104467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2942200" y="5539760"/>
                  <a:ext cx="360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9">
              <p14:nvContentPartPr>
                <p14:cNvPr id="699" name="Γραφή 698">
                  <a:extLst>
                    <a:ext uri="{FF2B5EF4-FFF2-40B4-BE49-F238E27FC236}">
                      <a16:creationId xmlns:a16="http://schemas.microsoft.com/office/drawing/2014/main" id="{241CD145-250C-2C4A-96C3-37B868E168B3}"/>
                    </a:ext>
                  </a:extLst>
                </p14:cNvPr>
                <p14:cNvContentPartPr/>
                <p14:nvPr/>
              </p14:nvContentPartPr>
              <p14:xfrm>
                <a:off x="3012040" y="5612480"/>
                <a:ext cx="16200" cy="38520"/>
              </p14:xfrm>
            </p:contentPart>
          </mc:Choice>
          <mc:Fallback xmlns="">
            <p:pic>
              <p:nvPicPr>
                <p:cNvPr id="699" name="Γραφή 698">
                  <a:extLst>
                    <a:ext uri="{FF2B5EF4-FFF2-40B4-BE49-F238E27FC236}">
                      <a16:creationId xmlns:a16="http://schemas.microsoft.com/office/drawing/2014/main" id="{241CD145-250C-2C4A-96C3-37B868E168B3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3003400" y="5558840"/>
                  <a:ext cx="338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1">
              <p14:nvContentPartPr>
                <p14:cNvPr id="700" name="Γραφή 699">
                  <a:extLst>
                    <a:ext uri="{FF2B5EF4-FFF2-40B4-BE49-F238E27FC236}">
                      <a16:creationId xmlns:a16="http://schemas.microsoft.com/office/drawing/2014/main" id="{567D7A1A-7313-5F4A-BAAC-B7F2367B653A}"/>
                    </a:ext>
                  </a:extLst>
                </p14:cNvPr>
                <p14:cNvContentPartPr/>
                <p14:nvPr/>
              </p14:nvContentPartPr>
              <p14:xfrm>
                <a:off x="3055600" y="5625080"/>
                <a:ext cx="10800" cy="45360"/>
              </p14:xfrm>
            </p:contentPart>
          </mc:Choice>
          <mc:Fallback xmlns="">
            <p:pic>
              <p:nvPicPr>
                <p:cNvPr id="700" name="Γραφή 699">
                  <a:extLst>
                    <a:ext uri="{FF2B5EF4-FFF2-40B4-BE49-F238E27FC236}">
                      <a16:creationId xmlns:a16="http://schemas.microsoft.com/office/drawing/2014/main" id="{567D7A1A-7313-5F4A-BAAC-B7F2367B653A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3046960" y="5571080"/>
                  <a:ext cx="284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3">
              <p14:nvContentPartPr>
                <p14:cNvPr id="702" name="Γραφή 701">
                  <a:extLst>
                    <a:ext uri="{FF2B5EF4-FFF2-40B4-BE49-F238E27FC236}">
                      <a16:creationId xmlns:a16="http://schemas.microsoft.com/office/drawing/2014/main" id="{D3482E5B-C20E-4F47-A4AE-8C135818914E}"/>
                    </a:ext>
                  </a:extLst>
                </p14:cNvPr>
                <p14:cNvContentPartPr/>
                <p14:nvPr/>
              </p14:nvContentPartPr>
              <p14:xfrm>
                <a:off x="2886040" y="5405840"/>
                <a:ext cx="359640" cy="330480"/>
              </p14:xfrm>
            </p:contentPart>
          </mc:Choice>
          <mc:Fallback xmlns="">
            <p:pic>
              <p:nvPicPr>
                <p:cNvPr id="702" name="Γραφή 701">
                  <a:extLst>
                    <a:ext uri="{FF2B5EF4-FFF2-40B4-BE49-F238E27FC236}">
                      <a16:creationId xmlns:a16="http://schemas.microsoft.com/office/drawing/2014/main" id="{D3482E5B-C20E-4F47-A4AE-8C135818914E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2877400" y="5351840"/>
                  <a:ext cx="37728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5">
              <p14:nvContentPartPr>
                <p14:cNvPr id="708" name="Γραφή 707">
                  <a:extLst>
                    <a:ext uri="{FF2B5EF4-FFF2-40B4-BE49-F238E27FC236}">
                      <a16:creationId xmlns:a16="http://schemas.microsoft.com/office/drawing/2014/main" id="{FED55276-7BA7-244B-BC38-4384918968B2}"/>
                    </a:ext>
                  </a:extLst>
                </p14:cNvPr>
                <p14:cNvContentPartPr/>
                <p14:nvPr/>
              </p14:nvContentPartPr>
              <p14:xfrm>
                <a:off x="2116360" y="5372800"/>
                <a:ext cx="509760" cy="279720"/>
              </p14:xfrm>
            </p:contentPart>
          </mc:Choice>
          <mc:Fallback xmlns="">
            <p:pic>
              <p:nvPicPr>
                <p:cNvPr id="708" name="Γραφή 707">
                  <a:extLst>
                    <a:ext uri="{FF2B5EF4-FFF2-40B4-BE49-F238E27FC236}">
                      <a16:creationId xmlns:a16="http://schemas.microsoft.com/office/drawing/2014/main" id="{FED55276-7BA7-244B-BC38-4384918968B2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2107720" y="5318800"/>
                  <a:ext cx="52740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7">
              <p14:nvContentPartPr>
                <p14:cNvPr id="709" name="Γραφή 708">
                  <a:extLst>
                    <a:ext uri="{FF2B5EF4-FFF2-40B4-BE49-F238E27FC236}">
                      <a16:creationId xmlns:a16="http://schemas.microsoft.com/office/drawing/2014/main" id="{221642CA-94EE-8047-809B-C8961AE0E16F}"/>
                    </a:ext>
                  </a:extLst>
                </p14:cNvPr>
                <p14:cNvContentPartPr/>
                <p14:nvPr/>
              </p14:nvContentPartPr>
              <p14:xfrm>
                <a:off x="2332000" y="5496640"/>
                <a:ext cx="13680" cy="63720"/>
              </p14:xfrm>
            </p:contentPart>
          </mc:Choice>
          <mc:Fallback xmlns="">
            <p:pic>
              <p:nvPicPr>
                <p:cNvPr id="709" name="Γραφή 708">
                  <a:extLst>
                    <a:ext uri="{FF2B5EF4-FFF2-40B4-BE49-F238E27FC236}">
                      <a16:creationId xmlns:a16="http://schemas.microsoft.com/office/drawing/2014/main" id="{221642CA-94EE-8047-809B-C8961AE0E16F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2323360" y="5442640"/>
                  <a:ext cx="313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9">
              <p14:nvContentPartPr>
                <p14:cNvPr id="710" name="Γραφή 709">
                  <a:extLst>
                    <a:ext uri="{FF2B5EF4-FFF2-40B4-BE49-F238E27FC236}">
                      <a16:creationId xmlns:a16="http://schemas.microsoft.com/office/drawing/2014/main" id="{AC35E764-E741-2445-B007-43854E843E0A}"/>
                    </a:ext>
                  </a:extLst>
                </p14:cNvPr>
                <p14:cNvContentPartPr/>
                <p14:nvPr/>
              </p14:nvContentPartPr>
              <p14:xfrm>
                <a:off x="2405080" y="5506000"/>
                <a:ext cx="14400" cy="63360"/>
              </p14:xfrm>
            </p:contentPart>
          </mc:Choice>
          <mc:Fallback xmlns="">
            <p:pic>
              <p:nvPicPr>
                <p:cNvPr id="710" name="Γραφή 709">
                  <a:extLst>
                    <a:ext uri="{FF2B5EF4-FFF2-40B4-BE49-F238E27FC236}">
                      <a16:creationId xmlns:a16="http://schemas.microsoft.com/office/drawing/2014/main" id="{AC35E764-E741-2445-B007-43854E843E0A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2396080" y="5452000"/>
                  <a:ext cx="320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1">
              <p14:nvContentPartPr>
                <p14:cNvPr id="711" name="Γραφή 710">
                  <a:extLst>
                    <a:ext uri="{FF2B5EF4-FFF2-40B4-BE49-F238E27FC236}">
                      <a16:creationId xmlns:a16="http://schemas.microsoft.com/office/drawing/2014/main" id="{44C0A7CF-61F4-2047-880C-39FAE5D45501}"/>
                    </a:ext>
                  </a:extLst>
                </p14:cNvPr>
                <p14:cNvContentPartPr/>
                <p14:nvPr/>
              </p14:nvContentPartPr>
              <p14:xfrm>
                <a:off x="2449000" y="5531920"/>
                <a:ext cx="12600" cy="50040"/>
              </p14:xfrm>
            </p:contentPart>
          </mc:Choice>
          <mc:Fallback xmlns="">
            <p:pic>
              <p:nvPicPr>
                <p:cNvPr id="711" name="Γραφή 710">
                  <a:extLst>
                    <a:ext uri="{FF2B5EF4-FFF2-40B4-BE49-F238E27FC236}">
                      <a16:creationId xmlns:a16="http://schemas.microsoft.com/office/drawing/2014/main" id="{44C0A7CF-61F4-2047-880C-39FAE5D45501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2440360" y="5477920"/>
                  <a:ext cx="302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3">
              <p14:nvContentPartPr>
                <p14:cNvPr id="712" name="Γραφή 711">
                  <a:extLst>
                    <a:ext uri="{FF2B5EF4-FFF2-40B4-BE49-F238E27FC236}">
                      <a16:creationId xmlns:a16="http://schemas.microsoft.com/office/drawing/2014/main" id="{39076348-9A74-A64A-BD49-A48D7DFB0F36}"/>
                    </a:ext>
                  </a:extLst>
                </p14:cNvPr>
                <p14:cNvContentPartPr/>
                <p14:nvPr/>
              </p14:nvContentPartPr>
              <p14:xfrm>
                <a:off x="2508040" y="5568640"/>
                <a:ext cx="5760" cy="46440"/>
              </p14:xfrm>
            </p:contentPart>
          </mc:Choice>
          <mc:Fallback xmlns="">
            <p:pic>
              <p:nvPicPr>
                <p:cNvPr id="712" name="Γραφή 711">
                  <a:extLst>
                    <a:ext uri="{FF2B5EF4-FFF2-40B4-BE49-F238E27FC236}">
                      <a16:creationId xmlns:a16="http://schemas.microsoft.com/office/drawing/2014/main" id="{39076348-9A74-A64A-BD49-A48D7DFB0F36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2499400" y="5514640"/>
                  <a:ext cx="234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5">
              <p14:nvContentPartPr>
                <p14:cNvPr id="713" name="Γραφή 712">
                  <a:extLst>
                    <a:ext uri="{FF2B5EF4-FFF2-40B4-BE49-F238E27FC236}">
                      <a16:creationId xmlns:a16="http://schemas.microsoft.com/office/drawing/2014/main" id="{A0EFA4AB-6262-994F-BDE6-95AB9C985E95}"/>
                    </a:ext>
                  </a:extLst>
                </p14:cNvPr>
                <p14:cNvContentPartPr/>
                <p14:nvPr/>
              </p14:nvContentPartPr>
              <p14:xfrm>
                <a:off x="2518840" y="5605360"/>
                <a:ext cx="27000" cy="10800"/>
              </p14:xfrm>
            </p:contentPart>
          </mc:Choice>
          <mc:Fallback xmlns="">
            <p:pic>
              <p:nvPicPr>
                <p:cNvPr id="713" name="Γραφή 712">
                  <a:extLst>
                    <a:ext uri="{FF2B5EF4-FFF2-40B4-BE49-F238E27FC236}">
                      <a16:creationId xmlns:a16="http://schemas.microsoft.com/office/drawing/2014/main" id="{A0EFA4AB-6262-994F-BDE6-95AB9C985E95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2510200" y="5551360"/>
                  <a:ext cx="446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7">
              <p14:nvContentPartPr>
                <p14:cNvPr id="714" name="Γραφή 713">
                  <a:extLst>
                    <a:ext uri="{FF2B5EF4-FFF2-40B4-BE49-F238E27FC236}">
                      <a16:creationId xmlns:a16="http://schemas.microsoft.com/office/drawing/2014/main" id="{ECC93BDC-27EC-DE49-8E0C-BD7F1A2454FD}"/>
                    </a:ext>
                  </a:extLst>
                </p14:cNvPr>
                <p14:cNvContentPartPr/>
                <p14:nvPr/>
              </p14:nvContentPartPr>
              <p14:xfrm>
                <a:off x="2349640" y="5547760"/>
                <a:ext cx="99720" cy="72720"/>
              </p14:xfrm>
            </p:contentPart>
          </mc:Choice>
          <mc:Fallback xmlns="">
            <p:pic>
              <p:nvPicPr>
                <p:cNvPr id="714" name="Γραφή 713">
                  <a:extLst>
                    <a:ext uri="{FF2B5EF4-FFF2-40B4-BE49-F238E27FC236}">
                      <a16:creationId xmlns:a16="http://schemas.microsoft.com/office/drawing/2014/main" id="{ECC93BDC-27EC-DE49-8E0C-BD7F1A2454FD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2340640" y="5494120"/>
                  <a:ext cx="1173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9">
              <p14:nvContentPartPr>
                <p14:cNvPr id="715" name="Γραφή 714">
                  <a:extLst>
                    <a:ext uri="{FF2B5EF4-FFF2-40B4-BE49-F238E27FC236}">
                      <a16:creationId xmlns:a16="http://schemas.microsoft.com/office/drawing/2014/main" id="{AB6EED11-D36B-9144-AD15-DC1207968C4D}"/>
                    </a:ext>
                  </a:extLst>
                </p14:cNvPr>
                <p14:cNvContentPartPr/>
                <p14:nvPr/>
              </p14:nvContentPartPr>
              <p14:xfrm>
                <a:off x="2255680" y="5586640"/>
                <a:ext cx="15120" cy="75600"/>
              </p14:xfrm>
            </p:contentPart>
          </mc:Choice>
          <mc:Fallback xmlns="">
            <p:pic>
              <p:nvPicPr>
                <p:cNvPr id="715" name="Γραφή 714">
                  <a:extLst>
                    <a:ext uri="{FF2B5EF4-FFF2-40B4-BE49-F238E27FC236}">
                      <a16:creationId xmlns:a16="http://schemas.microsoft.com/office/drawing/2014/main" id="{AB6EED11-D36B-9144-AD15-DC1207968C4D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2246680" y="5532640"/>
                  <a:ext cx="327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1">
              <p14:nvContentPartPr>
                <p14:cNvPr id="716" name="Γραφή 715">
                  <a:extLst>
                    <a:ext uri="{FF2B5EF4-FFF2-40B4-BE49-F238E27FC236}">
                      <a16:creationId xmlns:a16="http://schemas.microsoft.com/office/drawing/2014/main" id="{17B3BFCE-2A18-9E4D-9118-06AE7E97D8EF}"/>
                    </a:ext>
                  </a:extLst>
                </p14:cNvPr>
                <p14:cNvContentPartPr/>
                <p14:nvPr/>
              </p14:nvContentPartPr>
              <p14:xfrm>
                <a:off x="2185840" y="5608960"/>
                <a:ext cx="23040" cy="59040"/>
              </p14:xfrm>
            </p:contentPart>
          </mc:Choice>
          <mc:Fallback xmlns="">
            <p:pic>
              <p:nvPicPr>
                <p:cNvPr id="716" name="Γραφή 715">
                  <a:extLst>
                    <a:ext uri="{FF2B5EF4-FFF2-40B4-BE49-F238E27FC236}">
                      <a16:creationId xmlns:a16="http://schemas.microsoft.com/office/drawing/2014/main" id="{17B3BFCE-2A18-9E4D-9118-06AE7E97D8EF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2177200" y="5555320"/>
                  <a:ext cx="406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3">
              <p14:nvContentPartPr>
                <p14:cNvPr id="717" name="Γραφή 716">
                  <a:extLst>
                    <a:ext uri="{FF2B5EF4-FFF2-40B4-BE49-F238E27FC236}">
                      <a16:creationId xmlns:a16="http://schemas.microsoft.com/office/drawing/2014/main" id="{9FC79322-F502-C140-B5C3-F339C5684FE9}"/>
                    </a:ext>
                  </a:extLst>
                </p14:cNvPr>
                <p14:cNvContentPartPr/>
                <p14:nvPr/>
              </p14:nvContentPartPr>
              <p14:xfrm>
                <a:off x="2162080" y="5680600"/>
                <a:ext cx="51120" cy="52560"/>
              </p14:xfrm>
            </p:contentPart>
          </mc:Choice>
          <mc:Fallback xmlns="">
            <p:pic>
              <p:nvPicPr>
                <p:cNvPr id="717" name="Γραφή 716">
                  <a:extLst>
                    <a:ext uri="{FF2B5EF4-FFF2-40B4-BE49-F238E27FC236}">
                      <a16:creationId xmlns:a16="http://schemas.microsoft.com/office/drawing/2014/main" id="{9FC79322-F502-C140-B5C3-F339C5684FE9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2153440" y="5626600"/>
                  <a:ext cx="687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5">
              <p14:nvContentPartPr>
                <p14:cNvPr id="718" name="Γραφή 717">
                  <a:extLst>
                    <a:ext uri="{FF2B5EF4-FFF2-40B4-BE49-F238E27FC236}">
                      <a16:creationId xmlns:a16="http://schemas.microsoft.com/office/drawing/2014/main" id="{65CA5EAE-65F1-3948-A299-7796E86E9C73}"/>
                    </a:ext>
                  </a:extLst>
                </p14:cNvPr>
                <p14:cNvContentPartPr/>
                <p14:nvPr/>
              </p14:nvContentPartPr>
              <p14:xfrm>
                <a:off x="2219320" y="5707240"/>
                <a:ext cx="32760" cy="12960"/>
              </p14:xfrm>
            </p:contentPart>
          </mc:Choice>
          <mc:Fallback xmlns="">
            <p:pic>
              <p:nvPicPr>
                <p:cNvPr id="718" name="Γραφή 717">
                  <a:extLst>
                    <a:ext uri="{FF2B5EF4-FFF2-40B4-BE49-F238E27FC236}">
                      <a16:creationId xmlns:a16="http://schemas.microsoft.com/office/drawing/2014/main" id="{65CA5EAE-65F1-3948-A299-7796E86E9C73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2210320" y="5653600"/>
                  <a:ext cx="504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7">
              <p14:nvContentPartPr>
                <p14:cNvPr id="719" name="Γραφή 718">
                  <a:extLst>
                    <a:ext uri="{FF2B5EF4-FFF2-40B4-BE49-F238E27FC236}">
                      <a16:creationId xmlns:a16="http://schemas.microsoft.com/office/drawing/2014/main" id="{4053F1E0-02EE-B441-8540-1F52F792C06F}"/>
                    </a:ext>
                  </a:extLst>
                </p14:cNvPr>
                <p14:cNvContentPartPr/>
                <p14:nvPr/>
              </p14:nvContentPartPr>
              <p14:xfrm>
                <a:off x="2292760" y="5543080"/>
                <a:ext cx="68760" cy="74160"/>
              </p14:xfrm>
            </p:contentPart>
          </mc:Choice>
          <mc:Fallback xmlns="">
            <p:pic>
              <p:nvPicPr>
                <p:cNvPr id="719" name="Γραφή 718">
                  <a:extLst>
                    <a:ext uri="{FF2B5EF4-FFF2-40B4-BE49-F238E27FC236}">
                      <a16:creationId xmlns:a16="http://schemas.microsoft.com/office/drawing/2014/main" id="{4053F1E0-02EE-B441-8540-1F52F792C06F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2283760" y="5489080"/>
                  <a:ext cx="864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9">
              <p14:nvContentPartPr>
                <p14:cNvPr id="720" name="Γραφή 719">
                  <a:extLst>
                    <a:ext uri="{FF2B5EF4-FFF2-40B4-BE49-F238E27FC236}">
                      <a16:creationId xmlns:a16="http://schemas.microsoft.com/office/drawing/2014/main" id="{F0F31390-D7D0-FF4C-838B-5B72CEAB9258}"/>
                    </a:ext>
                  </a:extLst>
                </p14:cNvPr>
                <p14:cNvContentPartPr/>
                <p14:nvPr/>
              </p14:nvContentPartPr>
              <p14:xfrm>
                <a:off x="2373040" y="5521120"/>
                <a:ext cx="38520" cy="3600"/>
              </p14:xfrm>
            </p:contentPart>
          </mc:Choice>
          <mc:Fallback xmlns="">
            <p:pic>
              <p:nvPicPr>
                <p:cNvPr id="720" name="Γραφή 719">
                  <a:extLst>
                    <a:ext uri="{FF2B5EF4-FFF2-40B4-BE49-F238E27FC236}">
                      <a16:creationId xmlns:a16="http://schemas.microsoft.com/office/drawing/2014/main" id="{F0F31390-D7D0-FF4C-838B-5B72CEAB9258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2364040" y="5467480"/>
                  <a:ext cx="561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1">
              <p14:nvContentPartPr>
                <p14:cNvPr id="721" name="Γραφή 720">
                  <a:extLst>
                    <a:ext uri="{FF2B5EF4-FFF2-40B4-BE49-F238E27FC236}">
                      <a16:creationId xmlns:a16="http://schemas.microsoft.com/office/drawing/2014/main" id="{97B3919A-59C7-014E-B7BB-EF36FEAD4320}"/>
                    </a:ext>
                  </a:extLst>
                </p14:cNvPr>
                <p14:cNvContentPartPr/>
                <p14:nvPr/>
              </p14:nvContentPartPr>
              <p14:xfrm>
                <a:off x="2454760" y="5526520"/>
                <a:ext cx="77040" cy="65880"/>
              </p14:xfrm>
            </p:contentPart>
          </mc:Choice>
          <mc:Fallback xmlns="">
            <p:pic>
              <p:nvPicPr>
                <p:cNvPr id="721" name="Γραφή 720">
                  <a:extLst>
                    <a:ext uri="{FF2B5EF4-FFF2-40B4-BE49-F238E27FC236}">
                      <a16:creationId xmlns:a16="http://schemas.microsoft.com/office/drawing/2014/main" id="{97B3919A-59C7-014E-B7BB-EF36FEAD4320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2446120" y="5472880"/>
                  <a:ext cx="946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3">
              <p14:nvContentPartPr>
                <p14:cNvPr id="722" name="Γραφή 721">
                  <a:extLst>
                    <a:ext uri="{FF2B5EF4-FFF2-40B4-BE49-F238E27FC236}">
                      <a16:creationId xmlns:a16="http://schemas.microsoft.com/office/drawing/2014/main" id="{2AE54958-FA96-C740-ACBE-C0D7D4E74443}"/>
                    </a:ext>
                  </a:extLst>
                </p14:cNvPr>
                <p14:cNvContentPartPr/>
                <p14:nvPr/>
              </p14:nvContentPartPr>
              <p14:xfrm>
                <a:off x="2548000" y="5592760"/>
                <a:ext cx="360" cy="360"/>
              </p14:xfrm>
            </p:contentPart>
          </mc:Choice>
          <mc:Fallback xmlns="">
            <p:pic>
              <p:nvPicPr>
                <p:cNvPr id="722" name="Γραφή 721">
                  <a:extLst>
                    <a:ext uri="{FF2B5EF4-FFF2-40B4-BE49-F238E27FC236}">
                      <a16:creationId xmlns:a16="http://schemas.microsoft.com/office/drawing/2014/main" id="{2AE54958-FA96-C740-ACBE-C0D7D4E74443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2539360" y="553912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5">
              <p14:nvContentPartPr>
                <p14:cNvPr id="723" name="Γραφή 722">
                  <a:extLst>
                    <a:ext uri="{FF2B5EF4-FFF2-40B4-BE49-F238E27FC236}">
                      <a16:creationId xmlns:a16="http://schemas.microsoft.com/office/drawing/2014/main" id="{FB9FA9DC-7D59-2A41-B90C-F14E8D468749}"/>
                    </a:ext>
                  </a:extLst>
                </p14:cNvPr>
                <p14:cNvContentPartPr/>
                <p14:nvPr/>
              </p14:nvContentPartPr>
              <p14:xfrm>
                <a:off x="2547280" y="5608240"/>
                <a:ext cx="3960" cy="47880"/>
              </p14:xfrm>
            </p:contentPart>
          </mc:Choice>
          <mc:Fallback xmlns="">
            <p:pic>
              <p:nvPicPr>
                <p:cNvPr id="723" name="Γραφή 722">
                  <a:extLst>
                    <a:ext uri="{FF2B5EF4-FFF2-40B4-BE49-F238E27FC236}">
                      <a16:creationId xmlns:a16="http://schemas.microsoft.com/office/drawing/2014/main" id="{FB9FA9DC-7D59-2A41-B90C-F14E8D468749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2538640" y="5554240"/>
                  <a:ext cx="216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7">
              <p14:nvContentPartPr>
                <p14:cNvPr id="724" name="Γραφή 723">
                  <a:extLst>
                    <a:ext uri="{FF2B5EF4-FFF2-40B4-BE49-F238E27FC236}">
                      <a16:creationId xmlns:a16="http://schemas.microsoft.com/office/drawing/2014/main" id="{F7017CB7-F07F-2941-8536-8C396424E59C}"/>
                    </a:ext>
                  </a:extLst>
                </p14:cNvPr>
                <p14:cNvContentPartPr/>
                <p14:nvPr/>
              </p14:nvContentPartPr>
              <p14:xfrm>
                <a:off x="2591560" y="5650000"/>
                <a:ext cx="38160" cy="15840"/>
              </p14:xfrm>
            </p:contentPart>
          </mc:Choice>
          <mc:Fallback xmlns="">
            <p:pic>
              <p:nvPicPr>
                <p:cNvPr id="724" name="Γραφή 723">
                  <a:extLst>
                    <a:ext uri="{FF2B5EF4-FFF2-40B4-BE49-F238E27FC236}">
                      <a16:creationId xmlns:a16="http://schemas.microsoft.com/office/drawing/2014/main" id="{F7017CB7-F07F-2941-8536-8C396424E59C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2582920" y="5596000"/>
                  <a:ext cx="558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9">
              <p14:nvContentPartPr>
                <p14:cNvPr id="725" name="Γραφή 724">
                  <a:extLst>
                    <a:ext uri="{FF2B5EF4-FFF2-40B4-BE49-F238E27FC236}">
                      <a16:creationId xmlns:a16="http://schemas.microsoft.com/office/drawing/2014/main" id="{B30999C7-742C-F847-AF78-B6BF792C8550}"/>
                    </a:ext>
                  </a:extLst>
                </p14:cNvPr>
                <p14:cNvContentPartPr/>
                <p14:nvPr/>
              </p14:nvContentPartPr>
              <p14:xfrm>
                <a:off x="2315800" y="5639560"/>
                <a:ext cx="397440" cy="90000"/>
              </p14:xfrm>
            </p:contentPart>
          </mc:Choice>
          <mc:Fallback xmlns="">
            <p:pic>
              <p:nvPicPr>
                <p:cNvPr id="725" name="Γραφή 724">
                  <a:extLst>
                    <a:ext uri="{FF2B5EF4-FFF2-40B4-BE49-F238E27FC236}">
                      <a16:creationId xmlns:a16="http://schemas.microsoft.com/office/drawing/2014/main" id="{B30999C7-742C-F847-AF78-B6BF792C8550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2307160" y="5585920"/>
                  <a:ext cx="4150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1">
              <p14:nvContentPartPr>
                <p14:cNvPr id="726" name="Γραφή 725">
                  <a:extLst>
                    <a:ext uri="{FF2B5EF4-FFF2-40B4-BE49-F238E27FC236}">
                      <a16:creationId xmlns:a16="http://schemas.microsoft.com/office/drawing/2014/main" id="{3D1A1A4A-D0CF-4E40-BF75-1FBC81569E0D}"/>
                    </a:ext>
                  </a:extLst>
                </p14:cNvPr>
                <p14:cNvContentPartPr/>
                <p14:nvPr/>
              </p14:nvContentPartPr>
              <p14:xfrm>
                <a:off x="2060200" y="5376400"/>
                <a:ext cx="835200" cy="402840"/>
              </p14:xfrm>
            </p:contentPart>
          </mc:Choice>
          <mc:Fallback xmlns="">
            <p:pic>
              <p:nvPicPr>
                <p:cNvPr id="726" name="Γραφή 725">
                  <a:extLst>
                    <a:ext uri="{FF2B5EF4-FFF2-40B4-BE49-F238E27FC236}">
                      <a16:creationId xmlns:a16="http://schemas.microsoft.com/office/drawing/2014/main" id="{3D1A1A4A-D0CF-4E40-BF75-1FBC81569E0D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2051200" y="5322400"/>
                  <a:ext cx="852840" cy="51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33">
            <p14:nvContentPartPr>
              <p14:cNvPr id="728" name="Γραφή 727">
                <a:extLst>
                  <a:ext uri="{FF2B5EF4-FFF2-40B4-BE49-F238E27FC236}">
                    <a16:creationId xmlns:a16="http://schemas.microsoft.com/office/drawing/2014/main" id="{033D4FE0-3E4D-ED46-8CC4-6D6AA3D18900}"/>
                  </a:ext>
                </a:extLst>
              </p14:cNvPr>
              <p14:cNvContentPartPr/>
              <p14:nvPr/>
            </p14:nvContentPartPr>
            <p14:xfrm>
              <a:off x="4674880" y="3857640"/>
              <a:ext cx="184680" cy="492120"/>
            </p14:xfrm>
          </p:contentPart>
        </mc:Choice>
        <mc:Fallback xmlns="">
          <p:pic>
            <p:nvPicPr>
              <p:cNvPr id="728" name="Γραφή 727">
                <a:extLst>
                  <a:ext uri="{FF2B5EF4-FFF2-40B4-BE49-F238E27FC236}">
                    <a16:creationId xmlns:a16="http://schemas.microsoft.com/office/drawing/2014/main" id="{033D4FE0-3E4D-ED46-8CC4-6D6AA3D18900}"/>
                  </a:ext>
                </a:extLst>
              </p:cNvPr>
              <p:cNvPicPr/>
              <p:nvPr/>
            </p:nvPicPr>
            <p:blipFill>
              <a:blip r:embed="rId1034"/>
              <a:stretch>
                <a:fillRect/>
              </a:stretch>
            </p:blipFill>
            <p:spPr>
              <a:xfrm>
                <a:off x="4666240" y="3803640"/>
                <a:ext cx="202320" cy="599760"/>
              </a:xfrm>
              <a:prstGeom prst="rect">
                <a:avLst/>
              </a:prstGeom>
            </p:spPr>
          </p:pic>
        </mc:Fallback>
      </mc:AlternateContent>
      <p:grpSp>
        <p:nvGrpSpPr>
          <p:cNvPr id="731" name="Ομάδα 730">
            <a:extLst>
              <a:ext uri="{FF2B5EF4-FFF2-40B4-BE49-F238E27FC236}">
                <a16:creationId xmlns:a16="http://schemas.microsoft.com/office/drawing/2014/main" id="{8F9ACC1A-55E9-E746-9313-1A48B47D51DA}"/>
              </a:ext>
            </a:extLst>
          </p:cNvPr>
          <p:cNvGrpSpPr/>
          <p:nvPr/>
        </p:nvGrpSpPr>
        <p:grpSpPr>
          <a:xfrm>
            <a:off x="4397320" y="3594320"/>
            <a:ext cx="735120" cy="771120"/>
            <a:chOff x="4397320" y="3594320"/>
            <a:chExt cx="735120" cy="7711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5">
              <p14:nvContentPartPr>
                <p14:cNvPr id="502" name="Γραφή 501">
                  <a:extLst>
                    <a:ext uri="{FF2B5EF4-FFF2-40B4-BE49-F238E27FC236}">
                      <a16:creationId xmlns:a16="http://schemas.microsoft.com/office/drawing/2014/main" id="{265DC692-EFF2-264E-BEA1-65908E2BC5CE}"/>
                    </a:ext>
                  </a:extLst>
                </p14:cNvPr>
                <p14:cNvContentPartPr/>
                <p14:nvPr/>
              </p14:nvContentPartPr>
              <p14:xfrm>
                <a:off x="4585600" y="3623120"/>
                <a:ext cx="123120" cy="102240"/>
              </p14:xfrm>
            </p:contentPart>
          </mc:Choice>
          <mc:Fallback xmlns="">
            <p:pic>
              <p:nvPicPr>
                <p:cNvPr id="502" name="Γραφή 501">
                  <a:extLst>
                    <a:ext uri="{FF2B5EF4-FFF2-40B4-BE49-F238E27FC236}">
                      <a16:creationId xmlns:a16="http://schemas.microsoft.com/office/drawing/2014/main" id="{265DC692-EFF2-264E-BEA1-65908E2BC5CE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4581280" y="3596120"/>
                  <a:ext cx="131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7">
              <p14:nvContentPartPr>
                <p14:cNvPr id="566" name="Γραφή 565">
                  <a:extLst>
                    <a:ext uri="{FF2B5EF4-FFF2-40B4-BE49-F238E27FC236}">
                      <a16:creationId xmlns:a16="http://schemas.microsoft.com/office/drawing/2014/main" id="{E363C2B8-FF99-6B42-8A77-4B76185A6348}"/>
                    </a:ext>
                  </a:extLst>
                </p14:cNvPr>
                <p14:cNvContentPartPr/>
                <p14:nvPr/>
              </p14:nvContentPartPr>
              <p14:xfrm>
                <a:off x="4720240" y="4019840"/>
                <a:ext cx="12240" cy="327600"/>
              </p14:xfrm>
            </p:contentPart>
          </mc:Choice>
          <mc:Fallback xmlns="">
            <p:pic>
              <p:nvPicPr>
                <p:cNvPr id="566" name="Γραφή 565">
                  <a:extLst>
                    <a:ext uri="{FF2B5EF4-FFF2-40B4-BE49-F238E27FC236}">
                      <a16:creationId xmlns:a16="http://schemas.microsoft.com/office/drawing/2014/main" id="{E363C2B8-FF99-6B42-8A77-4B76185A6348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4715920" y="3992840"/>
                  <a:ext cx="2088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9">
              <p14:nvContentPartPr>
                <p14:cNvPr id="572" name="Γραφή 571">
                  <a:extLst>
                    <a:ext uri="{FF2B5EF4-FFF2-40B4-BE49-F238E27FC236}">
                      <a16:creationId xmlns:a16="http://schemas.microsoft.com/office/drawing/2014/main" id="{5E3CC6B2-C2EA-6E44-A0A7-07AA950D7C43}"/>
                    </a:ext>
                  </a:extLst>
                </p14:cNvPr>
                <p14:cNvContentPartPr/>
                <p14:nvPr/>
              </p14:nvContentPartPr>
              <p14:xfrm>
                <a:off x="4636720" y="3941720"/>
                <a:ext cx="100080" cy="423720"/>
              </p14:xfrm>
            </p:contentPart>
          </mc:Choice>
          <mc:Fallback xmlns="">
            <p:pic>
              <p:nvPicPr>
                <p:cNvPr id="572" name="Γραφή 571">
                  <a:extLst>
                    <a:ext uri="{FF2B5EF4-FFF2-40B4-BE49-F238E27FC236}">
                      <a16:creationId xmlns:a16="http://schemas.microsoft.com/office/drawing/2014/main" id="{5E3CC6B2-C2EA-6E44-A0A7-07AA950D7C43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4627720" y="3888080"/>
                  <a:ext cx="117720" cy="53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1">
              <p14:nvContentPartPr>
                <p14:cNvPr id="144" name="Γραφή 143">
                  <a:extLst>
                    <a:ext uri="{FF2B5EF4-FFF2-40B4-BE49-F238E27FC236}">
                      <a16:creationId xmlns:a16="http://schemas.microsoft.com/office/drawing/2014/main" id="{C624F33C-0C48-C14E-864C-41BCE9B6D9AE}"/>
                    </a:ext>
                  </a:extLst>
                </p14:cNvPr>
                <p14:cNvContentPartPr/>
                <p14:nvPr/>
              </p14:nvContentPartPr>
              <p14:xfrm>
                <a:off x="4648240" y="3848840"/>
                <a:ext cx="106920" cy="123120"/>
              </p14:xfrm>
            </p:contentPart>
          </mc:Choice>
          <mc:Fallback xmlns="">
            <p:pic>
              <p:nvPicPr>
                <p:cNvPr id="144" name="Γραφή 143">
                  <a:extLst>
                    <a:ext uri="{FF2B5EF4-FFF2-40B4-BE49-F238E27FC236}">
                      <a16:creationId xmlns:a16="http://schemas.microsoft.com/office/drawing/2014/main" id="{C624F33C-0C48-C14E-864C-41BCE9B6D9AE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4639240" y="3794840"/>
                  <a:ext cx="1245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3">
              <p14:nvContentPartPr>
                <p14:cNvPr id="153" name="Γραφή 152">
                  <a:extLst>
                    <a:ext uri="{FF2B5EF4-FFF2-40B4-BE49-F238E27FC236}">
                      <a16:creationId xmlns:a16="http://schemas.microsoft.com/office/drawing/2014/main" id="{3B69B8A8-DF01-AC43-9E8F-F4BE9D7630CD}"/>
                    </a:ext>
                  </a:extLst>
                </p14:cNvPr>
                <p14:cNvContentPartPr/>
                <p14:nvPr/>
              </p14:nvContentPartPr>
              <p14:xfrm>
                <a:off x="4756960" y="3805280"/>
                <a:ext cx="117720" cy="165240"/>
              </p14:xfrm>
            </p:contentPart>
          </mc:Choice>
          <mc:Fallback xmlns="">
            <p:pic>
              <p:nvPicPr>
                <p:cNvPr id="153" name="Γραφή 152">
                  <a:extLst>
                    <a:ext uri="{FF2B5EF4-FFF2-40B4-BE49-F238E27FC236}">
                      <a16:creationId xmlns:a16="http://schemas.microsoft.com/office/drawing/2014/main" id="{3B69B8A8-DF01-AC43-9E8F-F4BE9D7630CD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4748320" y="3751280"/>
                  <a:ext cx="1353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5">
              <p14:nvContentPartPr>
                <p14:cNvPr id="206" name="Γραφή 205">
                  <a:extLst>
                    <a:ext uri="{FF2B5EF4-FFF2-40B4-BE49-F238E27FC236}">
                      <a16:creationId xmlns:a16="http://schemas.microsoft.com/office/drawing/2014/main" id="{EA237541-B798-F64A-B96D-1EB8FFC2378A}"/>
                    </a:ext>
                  </a:extLst>
                </p14:cNvPr>
                <p14:cNvContentPartPr/>
                <p14:nvPr/>
              </p14:nvContentPartPr>
              <p14:xfrm>
                <a:off x="4776400" y="3821840"/>
                <a:ext cx="100440" cy="482760"/>
              </p14:xfrm>
            </p:contentPart>
          </mc:Choice>
          <mc:Fallback xmlns="">
            <p:pic>
              <p:nvPicPr>
                <p:cNvPr id="206" name="Γραφή 205">
                  <a:extLst>
                    <a:ext uri="{FF2B5EF4-FFF2-40B4-BE49-F238E27FC236}">
                      <a16:creationId xmlns:a16="http://schemas.microsoft.com/office/drawing/2014/main" id="{EA237541-B798-F64A-B96D-1EB8FFC2378A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4767760" y="3767840"/>
                  <a:ext cx="118080" cy="59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7">
              <p14:nvContentPartPr>
                <p14:cNvPr id="218" name="Γραφή 217">
                  <a:extLst>
                    <a:ext uri="{FF2B5EF4-FFF2-40B4-BE49-F238E27FC236}">
                      <a16:creationId xmlns:a16="http://schemas.microsoft.com/office/drawing/2014/main" id="{9BA41BC2-ECD0-5040-80E9-27BDB014AA09}"/>
                    </a:ext>
                  </a:extLst>
                </p14:cNvPr>
                <p14:cNvContentPartPr/>
                <p14:nvPr/>
              </p14:nvContentPartPr>
              <p14:xfrm>
                <a:off x="4397320" y="3594320"/>
                <a:ext cx="735120" cy="369000"/>
              </p14:xfrm>
            </p:contentPart>
          </mc:Choice>
          <mc:Fallback xmlns="">
            <p:pic>
              <p:nvPicPr>
                <p:cNvPr id="218" name="Γραφή 217">
                  <a:extLst>
                    <a:ext uri="{FF2B5EF4-FFF2-40B4-BE49-F238E27FC236}">
                      <a16:creationId xmlns:a16="http://schemas.microsoft.com/office/drawing/2014/main" id="{9BA41BC2-ECD0-5040-80E9-27BDB014AA09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4388680" y="3540320"/>
                  <a:ext cx="752760" cy="47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9">
              <p14:nvContentPartPr>
                <p14:cNvPr id="234" name="Γραφή 233">
                  <a:extLst>
                    <a:ext uri="{FF2B5EF4-FFF2-40B4-BE49-F238E27FC236}">
                      <a16:creationId xmlns:a16="http://schemas.microsoft.com/office/drawing/2014/main" id="{7303AF7E-65AD-0044-8513-9A80F1B69DAA}"/>
                    </a:ext>
                  </a:extLst>
                </p14:cNvPr>
                <p14:cNvContentPartPr/>
                <p14:nvPr/>
              </p14:nvContentPartPr>
              <p14:xfrm>
                <a:off x="4736080" y="3699080"/>
                <a:ext cx="1800" cy="7920"/>
              </p14:xfrm>
            </p:contentPart>
          </mc:Choice>
          <mc:Fallback xmlns="">
            <p:pic>
              <p:nvPicPr>
                <p:cNvPr id="234" name="Γραφή 233">
                  <a:extLst>
                    <a:ext uri="{FF2B5EF4-FFF2-40B4-BE49-F238E27FC236}">
                      <a16:creationId xmlns:a16="http://schemas.microsoft.com/office/drawing/2014/main" id="{7303AF7E-65AD-0044-8513-9A80F1B69DAA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4727440" y="3645440"/>
                  <a:ext cx="194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1">
              <p14:nvContentPartPr>
                <p14:cNvPr id="644" name="Γραφή 643">
                  <a:extLst>
                    <a:ext uri="{FF2B5EF4-FFF2-40B4-BE49-F238E27FC236}">
                      <a16:creationId xmlns:a16="http://schemas.microsoft.com/office/drawing/2014/main" id="{9EE36AAF-1E3A-D44C-ABEE-B8143A12C301}"/>
                    </a:ext>
                  </a:extLst>
                </p14:cNvPr>
                <p14:cNvContentPartPr/>
                <p14:nvPr/>
              </p14:nvContentPartPr>
              <p14:xfrm>
                <a:off x="4785040" y="3675320"/>
                <a:ext cx="11880" cy="37080"/>
              </p14:xfrm>
            </p:contentPart>
          </mc:Choice>
          <mc:Fallback xmlns="">
            <p:pic>
              <p:nvPicPr>
                <p:cNvPr id="644" name="Γραφή 643">
                  <a:extLst>
                    <a:ext uri="{FF2B5EF4-FFF2-40B4-BE49-F238E27FC236}">
                      <a16:creationId xmlns:a16="http://schemas.microsoft.com/office/drawing/2014/main" id="{9EE36AAF-1E3A-D44C-ABEE-B8143A12C301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4776400" y="3621680"/>
                  <a:ext cx="295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3">
              <p14:nvContentPartPr>
                <p14:cNvPr id="646" name="Γραφή 645">
                  <a:extLst>
                    <a:ext uri="{FF2B5EF4-FFF2-40B4-BE49-F238E27FC236}">
                      <a16:creationId xmlns:a16="http://schemas.microsoft.com/office/drawing/2014/main" id="{6F4E8428-0E91-5941-85EA-31401DEC161A}"/>
                    </a:ext>
                  </a:extLst>
                </p14:cNvPr>
                <p14:cNvContentPartPr/>
                <p14:nvPr/>
              </p14:nvContentPartPr>
              <p14:xfrm>
                <a:off x="4825000" y="3713840"/>
                <a:ext cx="7560" cy="21960"/>
              </p14:xfrm>
            </p:contentPart>
          </mc:Choice>
          <mc:Fallback xmlns="">
            <p:pic>
              <p:nvPicPr>
                <p:cNvPr id="646" name="Γραφή 645">
                  <a:extLst>
                    <a:ext uri="{FF2B5EF4-FFF2-40B4-BE49-F238E27FC236}">
                      <a16:creationId xmlns:a16="http://schemas.microsoft.com/office/drawing/2014/main" id="{6F4E8428-0E91-5941-85EA-31401DEC161A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4816000" y="3659840"/>
                  <a:ext cx="252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5">
              <p14:nvContentPartPr>
                <p14:cNvPr id="648" name="Γραφή 647">
                  <a:extLst>
                    <a:ext uri="{FF2B5EF4-FFF2-40B4-BE49-F238E27FC236}">
                      <a16:creationId xmlns:a16="http://schemas.microsoft.com/office/drawing/2014/main" id="{4285E346-FEB2-4C47-9A5C-3E1C2660D578}"/>
                    </a:ext>
                  </a:extLst>
                </p14:cNvPr>
                <p14:cNvContentPartPr/>
                <p14:nvPr/>
              </p14:nvContentPartPr>
              <p14:xfrm>
                <a:off x="4728520" y="3783320"/>
                <a:ext cx="14400" cy="2880"/>
              </p14:xfrm>
            </p:contentPart>
          </mc:Choice>
          <mc:Fallback xmlns="">
            <p:pic>
              <p:nvPicPr>
                <p:cNvPr id="648" name="Γραφή 647">
                  <a:extLst>
                    <a:ext uri="{FF2B5EF4-FFF2-40B4-BE49-F238E27FC236}">
                      <a16:creationId xmlns:a16="http://schemas.microsoft.com/office/drawing/2014/main" id="{4285E346-FEB2-4C47-9A5C-3E1C2660D578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4719880" y="3729680"/>
                  <a:ext cx="320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7">
              <p14:nvContentPartPr>
                <p14:cNvPr id="650" name="Γραφή 649">
                  <a:extLst>
                    <a:ext uri="{FF2B5EF4-FFF2-40B4-BE49-F238E27FC236}">
                      <a16:creationId xmlns:a16="http://schemas.microsoft.com/office/drawing/2014/main" id="{813491D4-9E8C-A944-9888-43254EE6E28D}"/>
                    </a:ext>
                  </a:extLst>
                </p14:cNvPr>
                <p14:cNvContentPartPr/>
                <p14:nvPr/>
              </p14:nvContentPartPr>
              <p14:xfrm>
                <a:off x="4673440" y="3745160"/>
                <a:ext cx="15480" cy="5400"/>
              </p14:xfrm>
            </p:contentPart>
          </mc:Choice>
          <mc:Fallback xmlns="">
            <p:pic>
              <p:nvPicPr>
                <p:cNvPr id="650" name="Γραφή 649">
                  <a:extLst>
                    <a:ext uri="{FF2B5EF4-FFF2-40B4-BE49-F238E27FC236}">
                      <a16:creationId xmlns:a16="http://schemas.microsoft.com/office/drawing/2014/main" id="{813491D4-9E8C-A944-9888-43254EE6E28D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4664440" y="3691520"/>
                  <a:ext cx="331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9">
              <p14:nvContentPartPr>
                <p14:cNvPr id="652" name="Γραφή 651">
                  <a:extLst>
                    <a:ext uri="{FF2B5EF4-FFF2-40B4-BE49-F238E27FC236}">
                      <a16:creationId xmlns:a16="http://schemas.microsoft.com/office/drawing/2014/main" id="{84A6F2FA-0966-714C-8ABC-810F210C4B68}"/>
                    </a:ext>
                  </a:extLst>
                </p14:cNvPr>
                <p14:cNvContentPartPr/>
                <p14:nvPr/>
              </p14:nvContentPartPr>
              <p14:xfrm>
                <a:off x="4772800" y="3671360"/>
                <a:ext cx="27000" cy="10440"/>
              </p14:xfrm>
            </p:contentPart>
          </mc:Choice>
          <mc:Fallback xmlns="">
            <p:pic>
              <p:nvPicPr>
                <p:cNvPr id="652" name="Γραφή 651">
                  <a:extLst>
                    <a:ext uri="{FF2B5EF4-FFF2-40B4-BE49-F238E27FC236}">
                      <a16:creationId xmlns:a16="http://schemas.microsoft.com/office/drawing/2014/main" id="{84A6F2FA-0966-714C-8ABC-810F210C4B68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4763800" y="3617720"/>
                  <a:ext cx="44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1">
              <p14:nvContentPartPr>
                <p14:cNvPr id="654" name="Γραφή 653">
                  <a:extLst>
                    <a:ext uri="{FF2B5EF4-FFF2-40B4-BE49-F238E27FC236}">
                      <a16:creationId xmlns:a16="http://schemas.microsoft.com/office/drawing/2014/main" id="{1C1AF459-D8CB-DE40-9D03-CF377FB6D094}"/>
                    </a:ext>
                  </a:extLst>
                </p14:cNvPr>
                <p14:cNvContentPartPr/>
                <p14:nvPr/>
              </p14:nvContentPartPr>
              <p14:xfrm>
                <a:off x="4861720" y="3645080"/>
                <a:ext cx="10800" cy="5400"/>
              </p14:xfrm>
            </p:contentPart>
          </mc:Choice>
          <mc:Fallback xmlns="">
            <p:pic>
              <p:nvPicPr>
                <p:cNvPr id="654" name="Γραφή 653">
                  <a:extLst>
                    <a:ext uri="{FF2B5EF4-FFF2-40B4-BE49-F238E27FC236}">
                      <a16:creationId xmlns:a16="http://schemas.microsoft.com/office/drawing/2014/main" id="{1C1AF459-D8CB-DE40-9D03-CF377FB6D094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4852720" y="3591080"/>
                  <a:ext cx="284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3">
              <p14:nvContentPartPr>
                <p14:cNvPr id="658" name="Γραφή 657">
                  <a:extLst>
                    <a:ext uri="{FF2B5EF4-FFF2-40B4-BE49-F238E27FC236}">
                      <a16:creationId xmlns:a16="http://schemas.microsoft.com/office/drawing/2014/main" id="{69B9D0D6-7446-094D-8AB2-3488DF145C28}"/>
                    </a:ext>
                  </a:extLst>
                </p14:cNvPr>
                <p14:cNvContentPartPr/>
                <p14:nvPr/>
              </p14:nvContentPartPr>
              <p14:xfrm>
                <a:off x="4914640" y="3684680"/>
                <a:ext cx="10440" cy="29880"/>
              </p14:xfrm>
            </p:contentPart>
          </mc:Choice>
          <mc:Fallback xmlns="">
            <p:pic>
              <p:nvPicPr>
                <p:cNvPr id="658" name="Γραφή 657">
                  <a:extLst>
                    <a:ext uri="{FF2B5EF4-FFF2-40B4-BE49-F238E27FC236}">
                      <a16:creationId xmlns:a16="http://schemas.microsoft.com/office/drawing/2014/main" id="{69B9D0D6-7446-094D-8AB2-3488DF145C28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4905640" y="3631040"/>
                  <a:ext cx="280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5">
              <p14:nvContentPartPr>
                <p14:cNvPr id="661" name="Γραφή 660">
                  <a:extLst>
                    <a:ext uri="{FF2B5EF4-FFF2-40B4-BE49-F238E27FC236}">
                      <a16:creationId xmlns:a16="http://schemas.microsoft.com/office/drawing/2014/main" id="{086B97EB-2FDE-7743-8082-591398BBDCD1}"/>
                    </a:ext>
                  </a:extLst>
                </p14:cNvPr>
                <p14:cNvContentPartPr/>
                <p14:nvPr/>
              </p14:nvContentPartPr>
              <p14:xfrm>
                <a:off x="4966480" y="3766040"/>
                <a:ext cx="5760" cy="15840"/>
              </p14:xfrm>
            </p:contentPart>
          </mc:Choice>
          <mc:Fallback xmlns="">
            <p:pic>
              <p:nvPicPr>
                <p:cNvPr id="661" name="Γραφή 660">
                  <a:extLst>
                    <a:ext uri="{FF2B5EF4-FFF2-40B4-BE49-F238E27FC236}">
                      <a16:creationId xmlns:a16="http://schemas.microsoft.com/office/drawing/2014/main" id="{086B97EB-2FDE-7743-8082-591398BBDCD1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4957840" y="3712400"/>
                  <a:ext cx="234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7">
              <p14:nvContentPartPr>
                <p14:cNvPr id="662" name="Γραφή 661">
                  <a:extLst>
                    <a:ext uri="{FF2B5EF4-FFF2-40B4-BE49-F238E27FC236}">
                      <a16:creationId xmlns:a16="http://schemas.microsoft.com/office/drawing/2014/main" id="{BE29DD11-7B29-B440-A606-667BD69A4C43}"/>
                    </a:ext>
                  </a:extLst>
                </p14:cNvPr>
                <p14:cNvContentPartPr/>
                <p14:nvPr/>
              </p14:nvContentPartPr>
              <p14:xfrm>
                <a:off x="5029840" y="3801680"/>
                <a:ext cx="4680" cy="3960"/>
              </p14:xfrm>
            </p:contentPart>
          </mc:Choice>
          <mc:Fallback xmlns="">
            <p:pic>
              <p:nvPicPr>
                <p:cNvPr id="662" name="Γραφή 661">
                  <a:extLst>
                    <a:ext uri="{FF2B5EF4-FFF2-40B4-BE49-F238E27FC236}">
                      <a16:creationId xmlns:a16="http://schemas.microsoft.com/office/drawing/2014/main" id="{BE29DD11-7B29-B440-A606-667BD69A4C43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5021200" y="3747680"/>
                  <a:ext cx="223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9">
              <p14:nvContentPartPr>
                <p14:cNvPr id="663" name="Γραφή 662">
                  <a:extLst>
                    <a:ext uri="{FF2B5EF4-FFF2-40B4-BE49-F238E27FC236}">
                      <a16:creationId xmlns:a16="http://schemas.microsoft.com/office/drawing/2014/main" id="{B016E6AD-0453-8F4F-869A-4C72D4AD5F93}"/>
                    </a:ext>
                  </a:extLst>
                </p14:cNvPr>
                <p14:cNvContentPartPr/>
                <p14:nvPr/>
              </p14:nvContentPartPr>
              <p14:xfrm>
                <a:off x="5029840" y="3801680"/>
                <a:ext cx="5040" cy="360"/>
              </p14:xfrm>
            </p:contentPart>
          </mc:Choice>
          <mc:Fallback xmlns="">
            <p:pic>
              <p:nvPicPr>
                <p:cNvPr id="663" name="Γραφή 662">
                  <a:extLst>
                    <a:ext uri="{FF2B5EF4-FFF2-40B4-BE49-F238E27FC236}">
                      <a16:creationId xmlns:a16="http://schemas.microsoft.com/office/drawing/2014/main" id="{B016E6AD-0453-8F4F-869A-4C72D4AD5F93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5021200" y="3747680"/>
                  <a:ext cx="22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1">
              <p14:nvContentPartPr>
                <p14:cNvPr id="664" name="Γραφή 663">
                  <a:extLst>
                    <a:ext uri="{FF2B5EF4-FFF2-40B4-BE49-F238E27FC236}">
                      <a16:creationId xmlns:a16="http://schemas.microsoft.com/office/drawing/2014/main" id="{DD9969B2-3299-B24F-B53F-22B77B3DEAFC}"/>
                    </a:ext>
                  </a:extLst>
                </p14:cNvPr>
                <p14:cNvContentPartPr/>
                <p14:nvPr/>
              </p14:nvContentPartPr>
              <p14:xfrm>
                <a:off x="4521880" y="3810680"/>
                <a:ext cx="360" cy="360"/>
              </p14:xfrm>
            </p:contentPart>
          </mc:Choice>
          <mc:Fallback xmlns="">
            <p:pic>
              <p:nvPicPr>
                <p:cNvPr id="664" name="Γραφή 663">
                  <a:extLst>
                    <a:ext uri="{FF2B5EF4-FFF2-40B4-BE49-F238E27FC236}">
                      <a16:creationId xmlns:a16="http://schemas.microsoft.com/office/drawing/2014/main" id="{DD9969B2-3299-B24F-B53F-22B77B3DEAFC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4513240" y="375668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3">
              <p14:nvContentPartPr>
                <p14:cNvPr id="665" name="Γραφή 664">
                  <a:extLst>
                    <a:ext uri="{FF2B5EF4-FFF2-40B4-BE49-F238E27FC236}">
                      <a16:creationId xmlns:a16="http://schemas.microsoft.com/office/drawing/2014/main" id="{E0986219-72B3-D747-9D6E-B5A1F2E99ED5}"/>
                    </a:ext>
                  </a:extLst>
                </p14:cNvPr>
                <p14:cNvContentPartPr/>
                <p14:nvPr/>
              </p14:nvContentPartPr>
              <p14:xfrm>
                <a:off x="4483000" y="3782960"/>
                <a:ext cx="360" cy="360"/>
              </p14:xfrm>
            </p:contentPart>
          </mc:Choice>
          <mc:Fallback xmlns="">
            <p:pic>
              <p:nvPicPr>
                <p:cNvPr id="665" name="Γραφή 664">
                  <a:extLst>
                    <a:ext uri="{FF2B5EF4-FFF2-40B4-BE49-F238E27FC236}">
                      <a16:creationId xmlns:a16="http://schemas.microsoft.com/office/drawing/2014/main" id="{E0986219-72B3-D747-9D6E-B5A1F2E99ED5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4474000" y="372932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5">
              <p14:nvContentPartPr>
                <p14:cNvPr id="666" name="Γραφή 665">
                  <a:extLst>
                    <a:ext uri="{FF2B5EF4-FFF2-40B4-BE49-F238E27FC236}">
                      <a16:creationId xmlns:a16="http://schemas.microsoft.com/office/drawing/2014/main" id="{4F925F5D-AE1C-4D43-9819-C9C06720FCDF}"/>
                    </a:ext>
                  </a:extLst>
                </p14:cNvPr>
                <p14:cNvContentPartPr/>
                <p14:nvPr/>
              </p14:nvContentPartPr>
              <p14:xfrm>
                <a:off x="4485160" y="3771440"/>
                <a:ext cx="11880" cy="3600"/>
              </p14:xfrm>
            </p:contentPart>
          </mc:Choice>
          <mc:Fallback xmlns="">
            <p:pic>
              <p:nvPicPr>
                <p:cNvPr id="666" name="Γραφή 665">
                  <a:extLst>
                    <a:ext uri="{FF2B5EF4-FFF2-40B4-BE49-F238E27FC236}">
                      <a16:creationId xmlns:a16="http://schemas.microsoft.com/office/drawing/2014/main" id="{4F925F5D-AE1C-4D43-9819-C9C06720FCDF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4476160" y="3717800"/>
                  <a:ext cx="295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7">
              <p14:nvContentPartPr>
                <p14:cNvPr id="667" name="Γραφή 666">
                  <a:extLst>
                    <a:ext uri="{FF2B5EF4-FFF2-40B4-BE49-F238E27FC236}">
                      <a16:creationId xmlns:a16="http://schemas.microsoft.com/office/drawing/2014/main" id="{01EFAFAA-A7E8-CA42-9E75-902FB1A2777D}"/>
                    </a:ext>
                  </a:extLst>
                </p14:cNvPr>
                <p14:cNvContentPartPr/>
                <p14:nvPr/>
              </p14:nvContentPartPr>
              <p14:xfrm>
                <a:off x="4563280" y="3749840"/>
                <a:ext cx="15480" cy="1800"/>
              </p14:xfrm>
            </p:contentPart>
          </mc:Choice>
          <mc:Fallback xmlns="">
            <p:pic>
              <p:nvPicPr>
                <p:cNvPr id="667" name="Γραφή 666">
                  <a:extLst>
                    <a:ext uri="{FF2B5EF4-FFF2-40B4-BE49-F238E27FC236}">
                      <a16:creationId xmlns:a16="http://schemas.microsoft.com/office/drawing/2014/main" id="{01EFAFAA-A7E8-CA42-9E75-902FB1A2777D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4554280" y="3695840"/>
                  <a:ext cx="331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9">
              <p14:nvContentPartPr>
                <p14:cNvPr id="668" name="Γραφή 667">
                  <a:extLst>
                    <a:ext uri="{FF2B5EF4-FFF2-40B4-BE49-F238E27FC236}">
                      <a16:creationId xmlns:a16="http://schemas.microsoft.com/office/drawing/2014/main" id="{8F253C14-AD21-814F-8E8F-160C50FA684F}"/>
                    </a:ext>
                  </a:extLst>
                </p14:cNvPr>
                <p14:cNvContentPartPr/>
                <p14:nvPr/>
              </p14:nvContentPartPr>
              <p14:xfrm>
                <a:off x="4580920" y="3888800"/>
                <a:ext cx="3240" cy="3960"/>
              </p14:xfrm>
            </p:contentPart>
          </mc:Choice>
          <mc:Fallback xmlns="">
            <p:pic>
              <p:nvPicPr>
                <p:cNvPr id="668" name="Γραφή 667">
                  <a:extLst>
                    <a:ext uri="{FF2B5EF4-FFF2-40B4-BE49-F238E27FC236}">
                      <a16:creationId xmlns:a16="http://schemas.microsoft.com/office/drawing/2014/main" id="{8F253C14-AD21-814F-8E8F-160C50FA684F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4572280" y="3834800"/>
                  <a:ext cx="208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81">
              <p14:nvContentPartPr>
                <p14:cNvPr id="669" name="Γραφή 668">
                  <a:extLst>
                    <a:ext uri="{FF2B5EF4-FFF2-40B4-BE49-F238E27FC236}">
                      <a16:creationId xmlns:a16="http://schemas.microsoft.com/office/drawing/2014/main" id="{2C509768-BCA3-AB41-8459-DB25BD780E1F}"/>
                    </a:ext>
                  </a:extLst>
                </p14:cNvPr>
                <p14:cNvContentPartPr/>
                <p14:nvPr/>
              </p14:nvContentPartPr>
              <p14:xfrm>
                <a:off x="4552840" y="3921200"/>
                <a:ext cx="360" cy="360"/>
              </p14:xfrm>
            </p:contentPart>
          </mc:Choice>
          <mc:Fallback xmlns="">
            <p:pic>
              <p:nvPicPr>
                <p:cNvPr id="669" name="Γραφή 668">
                  <a:extLst>
                    <a:ext uri="{FF2B5EF4-FFF2-40B4-BE49-F238E27FC236}">
                      <a16:creationId xmlns:a16="http://schemas.microsoft.com/office/drawing/2014/main" id="{2C509768-BCA3-AB41-8459-DB25BD780E1F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4543840" y="386756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83">
              <p14:nvContentPartPr>
                <p14:cNvPr id="730" name="Γραφή 729">
                  <a:extLst>
                    <a:ext uri="{FF2B5EF4-FFF2-40B4-BE49-F238E27FC236}">
                      <a16:creationId xmlns:a16="http://schemas.microsoft.com/office/drawing/2014/main" id="{5C8E9FC9-EADE-664E-947B-D1E622CD1ACB}"/>
                    </a:ext>
                  </a:extLst>
                </p14:cNvPr>
                <p14:cNvContentPartPr/>
                <p14:nvPr/>
              </p14:nvContentPartPr>
              <p14:xfrm>
                <a:off x="4454560" y="3653160"/>
                <a:ext cx="665640" cy="296280"/>
              </p14:xfrm>
            </p:contentPart>
          </mc:Choice>
          <mc:Fallback xmlns="">
            <p:pic>
              <p:nvPicPr>
                <p:cNvPr id="730" name="Γραφή 729">
                  <a:extLst>
                    <a:ext uri="{FF2B5EF4-FFF2-40B4-BE49-F238E27FC236}">
                      <a16:creationId xmlns:a16="http://schemas.microsoft.com/office/drawing/2014/main" id="{5C8E9FC9-EADE-664E-947B-D1E622CD1ACB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4445560" y="3599160"/>
                  <a:ext cx="683280" cy="403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54194527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/>
          <p:nvPr/>
        </p:nvCxnSpPr>
        <p:spPr>
          <a:xfrm>
            <a:off x="5921984" y="6519177"/>
            <a:ext cx="61374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6785439" y="2301548"/>
                <a:ext cx="39600" cy="28286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71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6742959" y="2025700"/>
                  <a:ext cx="120960" cy="145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6814238" y="2237779"/>
                  <a:ext cx="1141203" cy="6402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7417217" y="2317311"/>
                  <a:ext cx="78525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73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73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14:cNvPr>
              <p14:cNvContentPartPr/>
              <p14:nvPr/>
            </p14:nvContentPartPr>
            <p14:xfrm>
              <a:off x="6817839" y="2297871"/>
              <a:ext cx="25560" cy="32760"/>
            </p14:xfrm>
          </p:contentPart>
        </mc:Choice>
        <mc:Fallback xmlns=""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:cNvPr>
              <p:cNvPicPr/>
              <p:nvPr/>
            </p:nvPicPr>
            <p:blipFill>
              <a:blip r:embed="rId734"/>
              <a:stretch>
                <a:fillRect/>
              </a:stretch>
            </p:blipFill>
            <p:spPr>
              <a:xfrm>
                <a:off x="6813519" y="2293551"/>
                <a:ext cx="34200" cy="41400"/>
              </a:xfrm>
              <a:prstGeom prst="rect">
                <a:avLst/>
              </a:prstGeom>
            </p:spPr>
          </p:pic>
        </mc:Fallback>
      </mc:AlternateContent>
      <p:cxnSp>
        <p:nvCxnSpPr>
          <p:cNvPr id="503" name="Ευθεία γραμμή σύνδεσης 502">
            <a:extLst>
              <a:ext uri="{FF2B5EF4-FFF2-40B4-BE49-F238E27FC236}">
                <a16:creationId xmlns:a16="http://schemas.microsoft.com/office/drawing/2014/main" id="{11729A7C-CE49-2043-9220-5A3EA6CD8B91}"/>
              </a:ext>
            </a:extLst>
          </p:cNvPr>
          <p:cNvCxnSpPr>
            <a:cxnSpLocks/>
          </p:cNvCxnSpPr>
          <p:nvPr/>
        </p:nvCxnSpPr>
        <p:spPr>
          <a:xfrm>
            <a:off x="6967959" y="3283497"/>
            <a:ext cx="0" cy="596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Ευθεία γραμμή σύνδεσης 594">
            <a:extLst>
              <a:ext uri="{FF2B5EF4-FFF2-40B4-BE49-F238E27FC236}">
                <a16:creationId xmlns:a16="http://schemas.microsoft.com/office/drawing/2014/main" id="{DEBB246B-162B-FD4A-9C89-2C8606C0976C}"/>
              </a:ext>
            </a:extLst>
          </p:cNvPr>
          <p:cNvCxnSpPr/>
          <p:nvPr/>
        </p:nvCxnSpPr>
        <p:spPr>
          <a:xfrm>
            <a:off x="7303625" y="3674817"/>
            <a:ext cx="0" cy="734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Ευθεία γραμμή σύνδεσης 601">
            <a:extLst>
              <a:ext uri="{FF2B5EF4-FFF2-40B4-BE49-F238E27FC236}">
                <a16:creationId xmlns:a16="http://schemas.microsoft.com/office/drawing/2014/main" id="{4A47148F-2E06-4F40-A6C3-81BEA65687AF}"/>
              </a:ext>
            </a:extLst>
          </p:cNvPr>
          <p:cNvCxnSpPr>
            <a:cxnSpLocks/>
          </p:cNvCxnSpPr>
          <p:nvPr/>
        </p:nvCxnSpPr>
        <p:spPr>
          <a:xfrm>
            <a:off x="7106856" y="3435734"/>
            <a:ext cx="0" cy="7672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2" name="Ομάδα 611">
            <a:extLst>
              <a:ext uri="{FF2B5EF4-FFF2-40B4-BE49-F238E27FC236}">
                <a16:creationId xmlns:a16="http://schemas.microsoft.com/office/drawing/2014/main" id="{97C7D01A-D6C4-E446-B51A-1B80B475579A}"/>
              </a:ext>
            </a:extLst>
          </p:cNvPr>
          <p:cNvGrpSpPr/>
          <p:nvPr/>
        </p:nvGrpSpPr>
        <p:grpSpPr>
          <a:xfrm>
            <a:off x="6953559" y="3307311"/>
            <a:ext cx="358200" cy="1199880"/>
            <a:chOff x="6953559" y="3307311"/>
            <a:chExt cx="358200" cy="11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14:cNvPr>
                <p14:cNvContentPartPr/>
                <p14:nvPr/>
              </p14:nvContentPartPr>
              <p14:xfrm>
                <a:off x="6962199" y="3332151"/>
                <a:ext cx="20160" cy="589320"/>
              </p14:xfrm>
            </p:contentPart>
          </mc:Choice>
          <mc:Fallback xmlns="">
            <p:pic>
              <p:nvPicPr>
                <p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6957879" y="3327834"/>
                  <a:ext cx="28800" cy="597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14:cNvPr>
                <p14:cNvContentPartPr/>
                <p14:nvPr/>
              </p14:nvContentPartPr>
              <p14:xfrm>
                <a:off x="7105839" y="3468231"/>
                <a:ext cx="28440" cy="690120"/>
              </p14:xfrm>
            </p:contentPart>
          </mc:Choice>
          <mc:Fallback xmlns="">
            <p:pic>
              <p:nvPicPr>
                <p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101519" y="3463911"/>
                  <a:ext cx="3708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14:cNvPr>
                <p14:cNvContentPartPr/>
                <p14:nvPr/>
              </p14:nvContentPartPr>
              <p14:xfrm>
                <a:off x="7282239" y="3661551"/>
                <a:ext cx="29520" cy="845640"/>
              </p14:xfrm>
            </p:contentPart>
          </mc:Choice>
          <mc:Fallback xmlns="">
            <p:pic>
              <p:nvPicPr>
                <p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277919" y="3657229"/>
                  <a:ext cx="38160" cy="8542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14:cNvPr>
                <p14:cNvContentPartPr/>
                <p14:nvPr/>
              </p14:nvContentPartPr>
              <p14:xfrm>
                <a:off x="6953559" y="3307311"/>
                <a:ext cx="352080" cy="338040"/>
              </p14:xfrm>
            </p:contentPart>
          </mc:Choice>
          <mc:Fallback xmlns="">
            <p:pic>
              <p:nvPicPr>
                <p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6949235" y="3302996"/>
                  <a:ext cx="360729" cy="34667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99" name="Ευθεία γραμμή σύνδεσης 598">
            <a:extLst>
              <a:ext uri="{FF2B5EF4-FFF2-40B4-BE49-F238E27FC236}">
                <a16:creationId xmlns:a16="http://schemas.microsoft.com/office/drawing/2014/main" id="{5359105F-1EAE-D64F-8B47-5DF166DDFAA8}"/>
              </a:ext>
            </a:extLst>
          </p:cNvPr>
          <p:cNvCxnSpPr/>
          <p:nvPr/>
        </p:nvCxnSpPr>
        <p:spPr>
          <a:xfrm>
            <a:off x="7650866" y="2541579"/>
            <a:ext cx="0" cy="293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Ευθεία γραμμή σύνδεσης 603">
            <a:extLst>
              <a:ext uri="{FF2B5EF4-FFF2-40B4-BE49-F238E27FC236}">
                <a16:creationId xmlns:a16="http://schemas.microsoft.com/office/drawing/2014/main" id="{08F6DBFF-F190-9741-A123-C35D1377CDB9}"/>
              </a:ext>
            </a:extLst>
          </p:cNvPr>
          <p:cNvCxnSpPr>
            <a:cxnSpLocks/>
          </p:cNvCxnSpPr>
          <p:nvPr/>
        </p:nvCxnSpPr>
        <p:spPr>
          <a:xfrm>
            <a:off x="7674015" y="2541579"/>
            <a:ext cx="236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3" name="Ομάδα 622">
            <a:extLst>
              <a:ext uri="{FF2B5EF4-FFF2-40B4-BE49-F238E27FC236}">
                <a16:creationId xmlns:a16="http://schemas.microsoft.com/office/drawing/2014/main" id="{5007E8A9-1E3C-6349-A42F-17A969BA1E4F}"/>
              </a:ext>
            </a:extLst>
          </p:cNvPr>
          <p:cNvGrpSpPr/>
          <p:nvPr/>
        </p:nvGrpSpPr>
        <p:grpSpPr>
          <a:xfrm>
            <a:off x="7658439" y="2554551"/>
            <a:ext cx="280800" cy="711360"/>
            <a:chOff x="7658439" y="2554551"/>
            <a:chExt cx="280800" cy="71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14:cNvPr>
                <p14:cNvContentPartPr/>
                <p14:nvPr/>
              </p14:nvContentPartPr>
              <p14:xfrm>
                <a:off x="7658439" y="2564631"/>
                <a:ext cx="29160" cy="304920"/>
              </p14:xfrm>
            </p:contentPart>
          </mc:Choice>
          <mc:Fallback xmlns="">
            <p:pic>
              <p:nvPicPr>
                <p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654172" y="2560316"/>
                  <a:ext cx="37695" cy="313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14:cNvPr>
                <p14:cNvContentPartPr/>
                <p14:nvPr/>
              </p14:nvContentPartPr>
              <p14:xfrm>
                <a:off x="7679319" y="2554551"/>
                <a:ext cx="255240" cy="19440"/>
              </p14:xfrm>
            </p:contentPart>
          </mc:Choice>
          <mc:Fallback xmlns="">
            <p:pic>
              <p:nvPicPr>
                <p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674999" y="2550231"/>
                  <a:ext cx="263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14:cNvPr>
                <p14:cNvContentPartPr/>
                <p14:nvPr/>
              </p14:nvContentPartPr>
              <p14:xfrm>
                <a:off x="7672119" y="2819151"/>
                <a:ext cx="239760" cy="21960"/>
              </p14:xfrm>
            </p:contentPart>
          </mc:Choice>
          <mc:Fallback xmlns="">
            <p:pic>
              <p:nvPicPr>
                <p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7667799" y="2814759"/>
                  <a:ext cx="248400" cy="30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14:cNvPr>
                <p14:cNvContentPartPr/>
                <p14:nvPr/>
              </p14:nvContentPartPr>
              <p14:xfrm>
                <a:off x="7922319" y="2585871"/>
                <a:ext cx="16560" cy="293040"/>
              </p14:xfrm>
            </p:contentPart>
          </mc:Choice>
          <mc:Fallback xmlns="">
            <p:pic>
              <p:nvPicPr>
                <p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7917999" y="2581551"/>
                  <a:ext cx="252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14:cNvPr>
                <p14:cNvContentPartPr/>
                <p14:nvPr/>
              </p14:nvContentPartPr>
              <p14:xfrm>
                <a:off x="7673199" y="2974671"/>
                <a:ext cx="260280" cy="10800"/>
              </p14:xfrm>
            </p:contentPart>
          </mc:Choice>
          <mc:Fallback xmlns="">
            <p:pic>
              <p:nvPicPr>
                <p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668879" y="2970351"/>
                  <a:ext cx="268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14:cNvPr>
                <p14:cNvContentPartPr/>
                <p14:nvPr/>
              </p14:nvContentPartPr>
              <p14:xfrm>
                <a:off x="7661319" y="2973591"/>
                <a:ext cx="11880" cy="262800"/>
              </p14:xfrm>
            </p:contentPart>
          </mc:Choice>
          <mc:Fallback xmlns="">
            <p:pic>
              <p:nvPicPr>
                <p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7657126" y="2969265"/>
                  <a:ext cx="20266" cy="271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14:cNvPr>
                <p14:cNvContentPartPr/>
                <p14:nvPr/>
              </p14:nvContentPartPr>
              <p14:xfrm>
                <a:off x="7916919" y="3010671"/>
                <a:ext cx="14400" cy="247320"/>
              </p14:xfrm>
            </p:contentPart>
          </mc:Choice>
          <mc:Fallback xmlns="">
            <p:pic>
              <p:nvPicPr>
                <p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7912599" y="3006351"/>
                  <a:ext cx="230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14:cNvPr>
                <p14:cNvContentPartPr/>
                <p14:nvPr/>
              </p14:nvContentPartPr>
              <p14:xfrm>
                <a:off x="7681839" y="3255831"/>
                <a:ext cx="257400" cy="10080"/>
              </p14:xfrm>
            </p:contentPart>
          </mc:Choice>
          <mc:Fallback xmlns="">
            <p:pic>
              <p:nvPicPr>
                <p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7677519" y="3251511"/>
                  <a:ext cx="26604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Ομάδα 625">
            <a:extLst>
              <a:ext uri="{FF2B5EF4-FFF2-40B4-BE49-F238E27FC236}">
                <a16:creationId xmlns:a16="http://schemas.microsoft.com/office/drawing/2014/main" id="{FF508047-C005-A048-81EA-8452CD4EE70D}"/>
              </a:ext>
            </a:extLst>
          </p:cNvPr>
          <p:cNvGrpSpPr/>
          <p:nvPr/>
        </p:nvGrpSpPr>
        <p:grpSpPr>
          <a:xfrm>
            <a:off x="7681479" y="3382551"/>
            <a:ext cx="297720" cy="340200"/>
            <a:chOff x="7681479" y="3382551"/>
            <a:chExt cx="297720" cy="34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14:cNvPr>
                <p14:cNvContentPartPr/>
                <p14:nvPr/>
              </p14:nvContentPartPr>
              <p14:xfrm>
                <a:off x="7690479" y="3382551"/>
                <a:ext cx="288720" cy="7920"/>
              </p14:xfrm>
            </p:contentPart>
          </mc:Choice>
          <mc:Fallback xmlns="">
            <p:pic>
              <p:nvPicPr>
                <p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7686159" y="3378231"/>
                  <a:ext cx="297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14:cNvPr>
                <p14:cNvContentPartPr/>
                <p14:nvPr/>
              </p14:nvContentPartPr>
              <p14:xfrm>
                <a:off x="7681479" y="3388671"/>
                <a:ext cx="70200" cy="334080"/>
              </p14:xfrm>
            </p:contentPart>
          </mc:Choice>
          <mc:Fallback xmlns="">
            <p:pic>
              <p:nvPicPr>
                <p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7677159" y="3384351"/>
                  <a:ext cx="78840" cy="34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3">
            <p14:nvContentPartPr>
              <p14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14:cNvPr>
              <p14:cNvContentPartPr/>
              <p14:nvPr/>
            </p14:nvContentPartPr>
            <p14:xfrm>
              <a:off x="7959039" y="3376791"/>
              <a:ext cx="8280" cy="51120"/>
            </p14:xfrm>
          </p:contentPart>
        </mc:Choice>
        <mc:Fallback xmlns="">
          <p:pic>
            <p:nvPicPr>
              <p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:cNvPr>
              <p:cNvPicPr/>
              <p:nvPr/>
            </p:nvPicPr>
            <p:blipFill>
              <a:blip r:embed="rId764"/>
              <a:stretch>
                <a:fillRect/>
              </a:stretch>
            </p:blipFill>
            <p:spPr>
              <a:xfrm>
                <a:off x="7954719" y="3372471"/>
                <a:ext cx="169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14:cNvPr>
              <p14:cNvContentPartPr/>
              <p14:nvPr/>
            </p14:nvContentPartPr>
            <p14:xfrm>
              <a:off x="4621453" y="3815413"/>
              <a:ext cx="34920" cy="33120"/>
            </p14:xfrm>
          </p:contentPart>
        </mc:Choice>
        <mc:Fallback xmlns="">
          <p:pic>
            <p:nvPicPr>
              <p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4617177" y="3811139"/>
                <a:ext cx="43472" cy="4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14:cNvPr>
              <p14:cNvContentPartPr/>
              <p14:nvPr/>
            </p14:nvContentPartPr>
            <p14:xfrm>
              <a:off x="4508413" y="4186573"/>
              <a:ext cx="67680" cy="81000"/>
            </p14:xfrm>
          </p:contentPart>
        </mc:Choice>
        <mc:Fallback xmlns="">
          <p:pic>
            <p:nvPicPr>
              <p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4504093" y="4182253"/>
                <a:ext cx="76320" cy="8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Ομάδα 197">
            <a:extLst>
              <a:ext uri="{FF2B5EF4-FFF2-40B4-BE49-F238E27FC236}">
                <a16:creationId xmlns:a16="http://schemas.microsoft.com/office/drawing/2014/main" id="{AFCAE6A7-BDDF-BD4B-B9DC-94C2C9C64A92}"/>
              </a:ext>
            </a:extLst>
          </p:cNvPr>
          <p:cNvGrpSpPr/>
          <p:nvPr/>
        </p:nvGrpSpPr>
        <p:grpSpPr>
          <a:xfrm>
            <a:off x="4456933" y="3799213"/>
            <a:ext cx="446400" cy="101160"/>
            <a:chOff x="4456933" y="3799213"/>
            <a:chExt cx="44640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14:cNvPr>
                <p14:cNvContentPartPr/>
                <p14:nvPr/>
              </p14:nvContentPartPr>
              <p14:xfrm>
                <a:off x="4456933" y="3799213"/>
                <a:ext cx="83520" cy="99000"/>
              </p14:xfrm>
            </p:contentPart>
          </mc:Choice>
          <mc:Fallback xmlns="">
            <p:pic>
              <p:nvPicPr>
                <p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452613" y="3794893"/>
                  <a:ext cx="92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14:cNvPr>
                <p14:cNvContentPartPr/>
                <p14:nvPr/>
              </p14:nvContentPartPr>
              <p14:xfrm>
                <a:off x="4567093" y="3846733"/>
                <a:ext cx="5040" cy="53640"/>
              </p14:xfrm>
            </p:contentPart>
          </mc:Choice>
          <mc:Fallback xmlns="">
            <p:pic>
              <p:nvPicPr>
                <p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562773" y="3842413"/>
                  <a:ext cx="136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14:cNvPr>
                <p14:cNvContentPartPr/>
                <p14:nvPr/>
              </p14:nvContentPartPr>
              <p14:xfrm>
                <a:off x="4578253" y="3806773"/>
                <a:ext cx="325080" cy="15480"/>
              </p14:xfrm>
            </p:contentPart>
          </mc:Choice>
          <mc:Fallback xmlns="">
            <p:pic>
              <p:nvPicPr>
                <p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4573933" y="3802453"/>
                  <a:ext cx="333720" cy="24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E4296499-4593-1B42-BA6E-2922309D7ED0}"/>
              </a:ext>
            </a:extLst>
          </p:cNvPr>
          <p:cNvCxnSpPr/>
          <p:nvPr/>
        </p:nvCxnSpPr>
        <p:spPr>
          <a:xfrm flipV="1">
            <a:off x="4908884" y="1318661"/>
            <a:ext cx="0" cy="24736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Ομάδα 294">
            <a:extLst>
              <a:ext uri="{FF2B5EF4-FFF2-40B4-BE49-F238E27FC236}">
                <a16:creationId xmlns:a16="http://schemas.microsoft.com/office/drawing/2014/main" id="{98E17353-9520-E842-8D20-DA3B0C438A98}"/>
              </a:ext>
            </a:extLst>
          </p:cNvPr>
          <p:cNvGrpSpPr/>
          <p:nvPr/>
        </p:nvGrpSpPr>
        <p:grpSpPr>
          <a:xfrm>
            <a:off x="4988653" y="1197493"/>
            <a:ext cx="189360" cy="146880"/>
            <a:chOff x="4988653" y="1197493"/>
            <a:chExt cx="1893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14:cNvPr>
                <p14:cNvContentPartPr/>
                <p14:nvPr/>
              </p14:nvContentPartPr>
              <p14:xfrm>
                <a:off x="4988653" y="1197493"/>
                <a:ext cx="106560" cy="14688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4984348" y="1193173"/>
                  <a:ext cx="115171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14:cNvPr>
                <p14:cNvContentPartPr/>
                <p14:nvPr/>
              </p14:nvContentPartPr>
              <p14:xfrm>
                <a:off x="5123293" y="1252573"/>
                <a:ext cx="54720" cy="80280"/>
              </p14:xfrm>
            </p:contentPart>
          </mc:Choice>
          <mc:Fallback xmlns="">
            <p:pic>
              <p:nvPicPr>
                <p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118973" y="1248253"/>
                  <a:ext cx="63360" cy="8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14:cNvPr>
              <p14:cNvContentPartPr/>
              <p14:nvPr/>
            </p14:nvContentPartPr>
            <p14:xfrm>
              <a:off x="4912693" y="1337533"/>
              <a:ext cx="17280" cy="14760"/>
            </p14:xfrm>
          </p:contentPart>
        </mc:Choice>
        <mc:Fallback xmlns="">
          <p:pic>
            <p:nvPicPr>
              <p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4908281" y="1333213"/>
                <a:ext cx="26104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1">
            <p14:nvContentPartPr>
              <p14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14:cNvPr>
              <p14:cNvContentPartPr/>
              <p14:nvPr/>
            </p14:nvContentPartPr>
            <p14:xfrm>
              <a:off x="4900453" y="1345813"/>
              <a:ext cx="42840" cy="21960"/>
            </p14:xfrm>
          </p:contentPart>
        </mc:Choice>
        <mc:Fallback xmlns="">
          <p:pic>
            <p:nvPicPr>
              <p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:cNvPr>
              <p:cNvPicPr/>
              <p:nvPr/>
            </p:nvPicPr>
            <p:blipFill>
              <a:blip r:embed="rId782"/>
              <a:stretch>
                <a:fillRect/>
              </a:stretch>
            </p:blipFill>
            <p:spPr>
              <a:xfrm>
                <a:off x="4896169" y="1341493"/>
                <a:ext cx="51408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3">
            <p14:nvContentPartPr>
              <p14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14:cNvPr>
              <p14:cNvContentPartPr/>
              <p14:nvPr/>
            </p14:nvContentPartPr>
            <p14:xfrm>
              <a:off x="4621453" y="4227253"/>
              <a:ext cx="47880" cy="36360"/>
            </p14:xfrm>
          </p:contentPart>
        </mc:Choice>
        <mc:Fallback xmlns="">
          <p:pic>
            <p:nvPicPr>
              <p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:cNvPr>
              <p:cNvPicPr/>
              <p:nvPr/>
            </p:nvPicPr>
            <p:blipFill>
              <a:blip r:embed="rId784"/>
              <a:stretch>
                <a:fillRect/>
              </a:stretch>
            </p:blipFill>
            <p:spPr>
              <a:xfrm>
                <a:off x="4617133" y="4222933"/>
                <a:ext cx="5652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42" name="Ομάδα 641">
            <a:extLst>
              <a:ext uri="{FF2B5EF4-FFF2-40B4-BE49-F238E27FC236}">
                <a16:creationId xmlns:a16="http://schemas.microsoft.com/office/drawing/2014/main" id="{841F34F5-7857-F046-AA7E-13AAF88319D6}"/>
              </a:ext>
            </a:extLst>
          </p:cNvPr>
          <p:cNvGrpSpPr/>
          <p:nvPr/>
        </p:nvGrpSpPr>
        <p:grpSpPr>
          <a:xfrm>
            <a:off x="4878853" y="3756733"/>
            <a:ext cx="221760" cy="74520"/>
            <a:chOff x="4878853" y="3756733"/>
            <a:chExt cx="221760" cy="7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14:cNvPr>
                <p14:cNvContentPartPr/>
                <p14:nvPr/>
              </p14:nvContentPartPr>
              <p14:xfrm>
                <a:off x="4894333" y="3808573"/>
                <a:ext cx="29160" cy="19440"/>
              </p14:xfrm>
            </p:contentPart>
          </mc:Choice>
          <mc:Fallback xmlns="">
            <p:pic>
              <p:nvPicPr>
                <p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4890013" y="3804332"/>
                  <a:ext cx="3780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14:cNvPr>
                <p14:cNvContentPartPr/>
                <p14:nvPr/>
              </p14:nvContentPartPr>
              <p14:xfrm>
                <a:off x="4967053" y="3761413"/>
                <a:ext cx="49320" cy="67680"/>
              </p14:xfrm>
            </p:contentPart>
          </mc:Choice>
          <mc:Fallback xmlns="">
            <p:pic>
              <p:nvPicPr>
                <p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962733" y="3757093"/>
                  <a:ext cx="57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14:cNvPr>
                <p14:cNvContentPartPr/>
                <p14:nvPr/>
              </p14:nvContentPartPr>
              <p14:xfrm>
                <a:off x="5044813" y="3756733"/>
                <a:ext cx="55800" cy="74520"/>
              </p14:xfrm>
            </p:contentPart>
          </mc:Choice>
          <mc:Fallback xmlns="">
            <p:pic>
              <p:nvPicPr>
                <p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5040493" y="3752413"/>
                  <a:ext cx="64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14:cNvPr>
                <p14:cNvContentPartPr/>
                <p14:nvPr/>
              </p14:nvContentPartPr>
              <p14:xfrm>
                <a:off x="4878853" y="3800293"/>
                <a:ext cx="44640" cy="23760"/>
              </p14:xfrm>
            </p:contentPart>
          </mc:Choice>
          <mc:Fallback xmlns="">
            <p:pic>
              <p:nvPicPr>
                <p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874533" y="3796037"/>
                  <a:ext cx="53280" cy="3227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3">
            <p14:nvContentPartPr>
              <p14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14:cNvPr>
              <p14:cNvContentPartPr/>
              <p14:nvPr/>
            </p14:nvContentPartPr>
            <p14:xfrm>
              <a:off x="4902253" y="1336093"/>
              <a:ext cx="21240" cy="29160"/>
            </p14:xfrm>
          </p:contentPart>
        </mc:Choice>
        <mc:Fallback xmlns="">
          <p:pic>
            <p:nvPicPr>
              <p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:cNvPr>
              <p:cNvPicPr/>
              <p:nvPr/>
            </p:nvPicPr>
            <p:blipFill>
              <a:blip r:embed="rId794"/>
              <a:stretch>
                <a:fillRect/>
              </a:stretch>
            </p:blipFill>
            <p:spPr>
              <a:xfrm>
                <a:off x="4897933" y="1331826"/>
                <a:ext cx="29880" cy="37695"/>
              </a:xfrm>
              <a:prstGeom prst="rect">
                <a:avLst/>
              </a:prstGeom>
            </p:spPr>
          </p:pic>
        </mc:Fallback>
      </mc:AlternateContent>
      <p:cxnSp>
        <p:nvCxnSpPr>
          <p:cNvPr id="141" name="Ευθεία γραμμή σύνδεσης 140">
            <a:extLst>
              <a:ext uri="{FF2B5EF4-FFF2-40B4-BE49-F238E27FC236}">
                <a16:creationId xmlns:a16="http://schemas.microsoft.com/office/drawing/2014/main" id="{7B838519-519B-194B-B969-A457C260FEB6}"/>
              </a:ext>
            </a:extLst>
          </p:cNvPr>
          <p:cNvCxnSpPr/>
          <p:nvPr/>
        </p:nvCxnSpPr>
        <p:spPr>
          <a:xfrm flipH="1">
            <a:off x="3508738" y="1337912"/>
            <a:ext cx="134239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95">
            <p14:nvContentPartPr>
              <p14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14:cNvPr>
              <p14:cNvContentPartPr/>
              <p14:nvPr/>
            </p14:nvContentPartPr>
            <p14:xfrm>
              <a:off x="3520213" y="1129453"/>
              <a:ext cx="10800" cy="24840"/>
            </p14:xfrm>
          </p:contentPart>
        </mc:Choice>
        <mc:Fallback xmlns="">
          <p:pic>
            <p:nvPicPr>
              <p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:cNvPr>
              <p:cNvPicPr/>
              <p:nvPr/>
            </p:nvPicPr>
            <p:blipFill>
              <a:blip r:embed="rId796"/>
              <a:stretch>
                <a:fillRect/>
              </a:stretch>
            </p:blipFill>
            <p:spPr>
              <a:xfrm>
                <a:off x="3515893" y="1125133"/>
                <a:ext cx="194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7">
            <p14:nvContentPartPr>
              <p14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14:cNvPr>
              <p14:cNvContentPartPr/>
              <p14:nvPr/>
            </p14:nvContentPartPr>
            <p14:xfrm>
              <a:off x="3533173" y="1331773"/>
              <a:ext cx="12600" cy="19800"/>
            </p14:xfrm>
          </p:contentPart>
        </mc:Choice>
        <mc:Fallback xmlns="">
          <p:pic>
            <p:nvPicPr>
              <p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:cNvPr>
              <p:cNvPicPr/>
              <p:nvPr/>
            </p:nvPicPr>
            <p:blipFill>
              <a:blip r:embed="rId798"/>
              <a:stretch>
                <a:fillRect/>
              </a:stretch>
            </p:blipFill>
            <p:spPr>
              <a:xfrm>
                <a:off x="3528853" y="1327453"/>
                <a:ext cx="21240" cy="2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16" name="Ομάδα 615">
            <a:extLst>
              <a:ext uri="{FF2B5EF4-FFF2-40B4-BE49-F238E27FC236}">
                <a16:creationId xmlns:a16="http://schemas.microsoft.com/office/drawing/2014/main" id="{9AAAF3D0-205F-BD4E-8FAA-36E1F03D4F48}"/>
              </a:ext>
            </a:extLst>
          </p:cNvPr>
          <p:cNvGrpSpPr/>
          <p:nvPr/>
        </p:nvGrpSpPr>
        <p:grpSpPr>
          <a:xfrm>
            <a:off x="3509773" y="1082653"/>
            <a:ext cx="222120" cy="171720"/>
            <a:chOff x="3509773" y="1082653"/>
            <a:chExt cx="222120" cy="17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14:cNvPr>
                <p14:cNvContentPartPr/>
                <p14:nvPr/>
              </p14:nvContentPartPr>
              <p14:xfrm>
                <a:off x="3509773" y="1082653"/>
                <a:ext cx="108000" cy="136080"/>
              </p14:xfrm>
            </p:contentPart>
          </mc:Choice>
          <mc:Fallback xmlns="">
            <p:pic>
              <p:nvPicPr>
                <p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3505453" y="1078333"/>
                  <a:ext cx="116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14:cNvPr>
                <p14:cNvContentPartPr/>
                <p14:nvPr/>
              </p14:nvContentPartPr>
              <p14:xfrm>
                <a:off x="3659533" y="1139533"/>
                <a:ext cx="72360" cy="62280"/>
              </p14:xfrm>
            </p:contentPart>
          </mc:Choice>
          <mc:Fallback xmlns="">
            <p:pic>
              <p:nvPicPr>
                <p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3655191" y="1135188"/>
                  <a:ext cx="81043" cy="709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14:cNvPr>
                <p14:cNvContentPartPr/>
                <p14:nvPr/>
              </p14:nvContentPartPr>
              <p14:xfrm>
                <a:off x="3718213" y="1153573"/>
                <a:ext cx="3240" cy="100800"/>
              </p14:xfrm>
            </p:contentPart>
          </mc:Choice>
          <mc:Fallback xmlns="">
            <p:pic>
              <p:nvPicPr>
                <p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3713893" y="1149253"/>
                  <a:ext cx="11880" cy="109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57" name="Ευθεία γραμμή σύνδεσης 656">
            <a:extLst>
              <a:ext uri="{FF2B5EF4-FFF2-40B4-BE49-F238E27FC236}">
                <a16:creationId xmlns:a16="http://schemas.microsoft.com/office/drawing/2014/main" id="{EB3559FD-C559-7643-94E3-8C23F2029971}"/>
              </a:ext>
            </a:extLst>
          </p:cNvPr>
          <p:cNvCxnSpPr/>
          <p:nvPr/>
        </p:nvCxnSpPr>
        <p:spPr>
          <a:xfrm>
            <a:off x="3508738" y="1357162"/>
            <a:ext cx="0" cy="459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" name="TextBox 655">
            <a:extLst>
              <a:ext uri="{FF2B5EF4-FFF2-40B4-BE49-F238E27FC236}">
                <a16:creationId xmlns:a16="http://schemas.microsoft.com/office/drawing/2014/main" id="{55452FC6-CC1F-FA40-846F-EB864D5F9167}"/>
              </a:ext>
            </a:extLst>
          </p:cNvPr>
          <p:cNvSpPr txBox="1"/>
          <p:nvPr/>
        </p:nvSpPr>
        <p:spPr>
          <a:xfrm>
            <a:off x="10935452" y="27211"/>
            <a:ext cx="11240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ΝΝ1 =1</a:t>
            </a:r>
          </a:p>
          <a:p>
            <a:r>
              <a:rPr lang="el-GR" dirty="0"/>
              <a:t>Ν2Ν3=8</a:t>
            </a:r>
          </a:p>
          <a:p>
            <a:r>
              <a:rPr lang="el-GR" dirty="0"/>
              <a:t>Ν3Ν4=4,5</a:t>
            </a:r>
          </a:p>
        </p:txBody>
      </p:sp>
      <p:cxnSp>
        <p:nvCxnSpPr>
          <p:cNvPr id="459" name="Ευθεία γραμμή σύνδεσης 458">
            <a:extLst>
              <a:ext uri="{FF2B5EF4-FFF2-40B4-BE49-F238E27FC236}">
                <a16:creationId xmlns:a16="http://schemas.microsoft.com/office/drawing/2014/main" id="{A7563C6B-617B-904A-806C-EF5BA9CC55AC}"/>
              </a:ext>
            </a:extLst>
          </p:cNvPr>
          <p:cNvCxnSpPr/>
          <p:nvPr/>
        </p:nvCxnSpPr>
        <p:spPr>
          <a:xfrm>
            <a:off x="5242560" y="1676400"/>
            <a:ext cx="0" cy="15776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" name="Ομάδα 471">
            <a:extLst>
              <a:ext uri="{FF2B5EF4-FFF2-40B4-BE49-F238E27FC236}">
                <a16:creationId xmlns:a16="http://schemas.microsoft.com/office/drawing/2014/main" id="{7CFBE8A1-BA44-0B49-9811-34ADD4383E8F}"/>
              </a:ext>
            </a:extLst>
          </p:cNvPr>
          <p:cNvGrpSpPr/>
          <p:nvPr/>
        </p:nvGrpSpPr>
        <p:grpSpPr>
          <a:xfrm>
            <a:off x="3499480" y="1343600"/>
            <a:ext cx="1403640" cy="496440"/>
            <a:chOff x="3499480" y="1343600"/>
            <a:chExt cx="140364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14:cNvPr>
                <p14:cNvContentPartPr/>
                <p14:nvPr/>
              </p14:nvContentPartPr>
              <p14:xfrm>
                <a:off x="3499840" y="1343600"/>
                <a:ext cx="1403280" cy="2700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3495520" y="1339280"/>
                  <a:ext cx="14119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14:cNvPr>
                <p14:cNvContentPartPr/>
                <p14:nvPr/>
              </p14:nvContentPartPr>
              <p14:xfrm>
                <a:off x="3499480" y="1372760"/>
                <a:ext cx="16560" cy="46728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3495160" y="1368440"/>
                  <a:ext cx="25200" cy="47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9">
            <p14:nvContentPartPr>
              <p14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14:cNvPr>
              <p14:cNvContentPartPr/>
              <p14:nvPr/>
            </p14:nvContentPartPr>
            <p14:xfrm>
              <a:off x="4930120" y="1359800"/>
              <a:ext cx="325440" cy="298800"/>
            </p14:xfrm>
          </p:contentPart>
        </mc:Choice>
        <mc:Fallback xmlns="">
          <p:pic>
            <p:nvPicPr>
              <p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:cNvPr>
              <p:cNvPicPr/>
              <p:nvPr/>
            </p:nvPicPr>
            <p:blipFill>
              <a:blip r:embed="rId810"/>
              <a:stretch>
                <a:fillRect/>
              </a:stretch>
            </p:blipFill>
            <p:spPr>
              <a:xfrm>
                <a:off x="4925800" y="1355485"/>
                <a:ext cx="334080" cy="307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14:cNvPr>
              <p14:cNvContentPartPr/>
              <p14:nvPr/>
            </p14:nvContentPartPr>
            <p14:xfrm>
              <a:off x="5226400" y="1667240"/>
              <a:ext cx="61200" cy="1507320"/>
            </p14:xfrm>
          </p:contentPart>
        </mc:Choice>
        <mc:Fallback xmlns="">
          <p:pic>
            <p:nvPicPr>
              <p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5222080" y="1662920"/>
                <a:ext cx="6984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3">
            <p14:nvContentPartPr>
              <p14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14:cNvPr>
              <p14:cNvContentPartPr/>
              <p14:nvPr/>
            </p14:nvContentPartPr>
            <p14:xfrm>
              <a:off x="4867120" y="1375280"/>
              <a:ext cx="75960" cy="2443320"/>
            </p14:xfrm>
          </p:contentPart>
        </mc:Choice>
        <mc:Fallback xmlns="">
          <p:pic>
            <p:nvPicPr>
              <p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:cNvPr>
              <p:cNvPicPr/>
              <p:nvPr/>
            </p:nvPicPr>
            <p:blipFill>
              <a:blip r:embed="rId814"/>
              <a:stretch>
                <a:fillRect/>
              </a:stretch>
            </p:blipFill>
            <p:spPr>
              <a:xfrm>
                <a:off x="4862800" y="1370960"/>
                <a:ext cx="84600" cy="24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5">
            <p14:nvContentPartPr>
              <p14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14:cNvPr>
              <p14:cNvContentPartPr/>
              <p14:nvPr/>
            </p14:nvContentPartPr>
            <p14:xfrm>
              <a:off x="4875040" y="3170240"/>
              <a:ext cx="390960" cy="655560"/>
            </p14:xfrm>
          </p:contentPart>
        </mc:Choice>
        <mc:Fallback xmlns="">
          <p:pic>
            <p:nvPicPr>
              <p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:cNvPr>
              <p:cNvPicPr/>
              <p:nvPr/>
            </p:nvPicPr>
            <p:blipFill>
              <a:blip r:embed="rId816"/>
              <a:stretch>
                <a:fillRect/>
              </a:stretch>
            </p:blipFill>
            <p:spPr>
              <a:xfrm>
                <a:off x="4870716" y="3165920"/>
                <a:ext cx="399608" cy="664200"/>
              </a:xfrm>
              <a:prstGeom prst="rect">
                <a:avLst/>
              </a:prstGeom>
            </p:spPr>
          </p:pic>
        </mc:Fallback>
      </mc:AlternateContent>
      <p:cxnSp>
        <p:nvCxnSpPr>
          <p:cNvPr id="458" name="Ευθεία γραμμή σύνδεσης 457">
            <a:extLst>
              <a:ext uri="{FF2B5EF4-FFF2-40B4-BE49-F238E27FC236}">
                <a16:creationId xmlns:a16="http://schemas.microsoft.com/office/drawing/2014/main" id="{D845C1C2-4D43-C249-9113-E8BD5457E2B2}"/>
              </a:ext>
            </a:extLst>
          </p:cNvPr>
          <p:cNvCxnSpPr/>
          <p:nvPr/>
        </p:nvCxnSpPr>
        <p:spPr>
          <a:xfrm>
            <a:off x="3686315" y="150368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Ευθεία γραμμή σύνδεσης 477">
            <a:extLst>
              <a:ext uri="{FF2B5EF4-FFF2-40B4-BE49-F238E27FC236}">
                <a16:creationId xmlns:a16="http://schemas.microsoft.com/office/drawing/2014/main" id="{4807F35E-D7BE-1E44-9F93-8320B89A2E9F}"/>
              </a:ext>
            </a:extLst>
          </p:cNvPr>
          <p:cNvCxnSpPr/>
          <p:nvPr/>
        </p:nvCxnSpPr>
        <p:spPr>
          <a:xfrm flipH="1">
            <a:off x="3698555" y="1524000"/>
            <a:ext cx="20880" cy="2725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Ευθεία γραμμή σύνδεσης 479">
            <a:extLst>
              <a:ext uri="{FF2B5EF4-FFF2-40B4-BE49-F238E27FC236}">
                <a16:creationId xmlns:a16="http://schemas.microsoft.com/office/drawing/2014/main" id="{78FCBB6B-16E8-4745-88C2-D681E464F56B}"/>
              </a:ext>
            </a:extLst>
          </p:cNvPr>
          <p:cNvCxnSpPr/>
          <p:nvPr/>
        </p:nvCxnSpPr>
        <p:spPr>
          <a:xfrm>
            <a:off x="4666235" y="1513840"/>
            <a:ext cx="0" cy="15856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Ευθεία γραμμή σύνδεσης 500">
            <a:extLst>
              <a:ext uri="{FF2B5EF4-FFF2-40B4-BE49-F238E27FC236}">
                <a16:creationId xmlns:a16="http://schemas.microsoft.com/office/drawing/2014/main" id="{9FA33304-FAC2-B149-BD74-8E8179D89A35}"/>
              </a:ext>
            </a:extLst>
          </p:cNvPr>
          <p:cNvCxnSpPr/>
          <p:nvPr/>
        </p:nvCxnSpPr>
        <p:spPr>
          <a:xfrm>
            <a:off x="3686315" y="171704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Ευθεία γραμμή σύνδεσης 503">
            <a:extLst>
              <a:ext uri="{FF2B5EF4-FFF2-40B4-BE49-F238E27FC236}">
                <a16:creationId xmlns:a16="http://schemas.microsoft.com/office/drawing/2014/main" id="{FAA93594-9FC4-B345-A1C7-EE59F9EBCF26}"/>
              </a:ext>
            </a:extLst>
          </p:cNvPr>
          <p:cNvCxnSpPr/>
          <p:nvPr/>
        </p:nvCxnSpPr>
        <p:spPr>
          <a:xfrm>
            <a:off x="4342423" y="1920240"/>
            <a:ext cx="3040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Ευθεία γραμμή σύνδεσης 77">
            <a:extLst>
              <a:ext uri="{FF2B5EF4-FFF2-40B4-BE49-F238E27FC236}">
                <a16:creationId xmlns:a16="http://schemas.microsoft.com/office/drawing/2014/main" id="{D13DB704-B4B9-1143-88B5-6AD1F47E31F9}"/>
              </a:ext>
            </a:extLst>
          </p:cNvPr>
          <p:cNvCxnSpPr/>
          <p:nvPr/>
        </p:nvCxnSpPr>
        <p:spPr>
          <a:xfrm>
            <a:off x="3927875" y="1513840"/>
            <a:ext cx="0" cy="3131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2B24C479-F4EF-2749-B8A0-191D964A935C}"/>
              </a:ext>
            </a:extLst>
          </p:cNvPr>
          <p:cNvCxnSpPr/>
          <p:nvPr/>
        </p:nvCxnSpPr>
        <p:spPr>
          <a:xfrm>
            <a:off x="4438355" y="1513840"/>
            <a:ext cx="15120" cy="4870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EE508E4C-439B-5D4A-AB66-40FF52EA5D66}"/>
              </a:ext>
            </a:extLst>
          </p:cNvPr>
          <p:cNvCxnSpPr>
            <a:cxnSpLocks/>
          </p:cNvCxnSpPr>
          <p:nvPr/>
        </p:nvCxnSpPr>
        <p:spPr>
          <a:xfrm>
            <a:off x="4180235" y="1513840"/>
            <a:ext cx="11063" cy="406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6569064F-8AF9-E540-8D95-2679F8028A86}"/>
              </a:ext>
            </a:extLst>
          </p:cNvPr>
          <p:cNvCxnSpPr/>
          <p:nvPr/>
        </p:nvCxnSpPr>
        <p:spPr>
          <a:xfrm>
            <a:off x="4988560" y="1625600"/>
            <a:ext cx="0" cy="16683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Ευθεία γραμμή σύνδεσης 159">
            <a:extLst>
              <a:ext uri="{FF2B5EF4-FFF2-40B4-BE49-F238E27FC236}">
                <a16:creationId xmlns:a16="http://schemas.microsoft.com/office/drawing/2014/main" id="{21BAC410-08FD-2142-A978-C86ABF04094C}"/>
              </a:ext>
            </a:extLst>
          </p:cNvPr>
          <p:cNvCxnSpPr>
            <a:cxnSpLocks/>
          </p:cNvCxnSpPr>
          <p:nvPr/>
        </p:nvCxnSpPr>
        <p:spPr>
          <a:xfrm>
            <a:off x="5151120" y="1706880"/>
            <a:ext cx="0" cy="13926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17">
            <p14:nvContentPartPr>
              <p14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14:cNvPr>
              <p14:cNvContentPartPr/>
              <p14:nvPr/>
            </p14:nvContentPartPr>
            <p14:xfrm>
              <a:off x="5012200" y="1658520"/>
              <a:ext cx="129240" cy="77760"/>
            </p14:xfrm>
          </p:contentPart>
        </mc:Choice>
        <mc:Fallback xmlns="">
          <p:pic>
            <p:nvPicPr>
              <p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:cNvPr>
              <p:cNvPicPr/>
              <p:nvPr/>
            </p:nvPicPr>
            <p:blipFill>
              <a:blip r:embed="rId818"/>
              <a:stretch>
                <a:fillRect/>
              </a:stretch>
            </p:blipFill>
            <p:spPr>
              <a:xfrm>
                <a:off x="5003200" y="1649520"/>
                <a:ext cx="146880" cy="95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60" name="Ομάδα 659">
            <a:extLst>
              <a:ext uri="{FF2B5EF4-FFF2-40B4-BE49-F238E27FC236}">
                <a16:creationId xmlns:a16="http://schemas.microsoft.com/office/drawing/2014/main" id="{7313F01C-71C2-A645-8C7F-797DCBDBA3DE}"/>
              </a:ext>
            </a:extLst>
          </p:cNvPr>
          <p:cNvGrpSpPr/>
          <p:nvPr/>
        </p:nvGrpSpPr>
        <p:grpSpPr>
          <a:xfrm>
            <a:off x="4982320" y="1667520"/>
            <a:ext cx="207360" cy="1666440"/>
            <a:chOff x="4982320" y="1667520"/>
            <a:chExt cx="207360" cy="166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14:cNvPr>
                <p14:cNvContentPartPr/>
                <p14:nvPr/>
              </p14:nvContentPartPr>
              <p14:xfrm>
                <a:off x="4982320" y="3001320"/>
                <a:ext cx="19800" cy="15480"/>
              </p14:xfrm>
            </p:contentPart>
          </mc:Choice>
          <mc:Fallback xmlns="">
            <p:pic>
              <p:nvPicPr>
                <p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4973481" y="2992320"/>
                  <a:ext cx="37125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14:cNvPr>
                <p14:cNvContentPartPr/>
                <p14:nvPr/>
              </p14:nvContentPartPr>
              <p14:xfrm>
                <a:off x="4998160" y="2727000"/>
                <a:ext cx="22320" cy="29520"/>
              </p14:xfrm>
            </p:contentPart>
          </mc:Choice>
          <mc:Fallback xmlns="">
            <p:pic>
              <p:nvPicPr>
                <p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4989160" y="2718000"/>
                  <a:ext cx="399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14:cNvPr>
                <p14:cNvContentPartPr/>
                <p14:nvPr/>
              </p14:nvContentPartPr>
              <p14:xfrm>
                <a:off x="4996000" y="2446200"/>
                <a:ext cx="16920" cy="22680"/>
              </p14:xfrm>
            </p:contentPart>
          </mc:Choice>
          <mc:Fallback xmlns="">
            <p:pic>
              <p:nvPicPr>
                <p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4987187" y="2437200"/>
                  <a:ext cx="34193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14:cNvPr>
                <p14:cNvContentPartPr/>
                <p14:nvPr/>
              </p14:nvContentPartPr>
              <p14:xfrm>
                <a:off x="4994200" y="1667520"/>
                <a:ext cx="169920" cy="240840"/>
              </p14:xfrm>
            </p:contentPart>
          </mc:Choice>
          <mc:Fallback xmlns="">
            <p:pic>
              <p:nvPicPr>
                <p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4985219" y="1658520"/>
                  <a:ext cx="187523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14:cNvPr>
                <p14:cNvContentPartPr/>
                <p14:nvPr/>
              </p14:nvContentPartPr>
              <p14:xfrm>
                <a:off x="5156560" y="1745280"/>
                <a:ext cx="3240" cy="175680"/>
              </p14:xfrm>
            </p:contentPart>
          </mc:Choice>
          <mc:Fallback xmlns="">
            <p:pic>
              <p:nvPicPr>
                <p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5147560" y="1736280"/>
                  <a:ext cx="20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14:cNvPr>
                <p14:cNvContentPartPr/>
                <p14:nvPr/>
              </p14:nvContentPartPr>
              <p14:xfrm>
                <a:off x="4985200" y="1869480"/>
                <a:ext cx="16920" cy="12960"/>
              </p14:xfrm>
            </p:contentPart>
          </mc:Choice>
          <mc:Fallback xmlns="">
            <p:pic>
              <p:nvPicPr>
                <p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4976200" y="1860480"/>
                  <a:ext cx="345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14:cNvPr>
                <p14:cNvContentPartPr/>
                <p14:nvPr/>
              </p14:nvContentPartPr>
              <p14:xfrm>
                <a:off x="4989520" y="2170800"/>
                <a:ext cx="22320" cy="15120"/>
              </p14:xfrm>
            </p:contentPart>
          </mc:Choice>
          <mc:Fallback xmlns="">
            <p:pic>
              <p:nvPicPr>
                <p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4980520" y="2161800"/>
                  <a:ext cx="39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14:cNvPr>
                <p14:cNvContentPartPr/>
                <p14:nvPr/>
              </p14:nvContentPartPr>
              <p14:xfrm>
                <a:off x="4996360" y="1892520"/>
                <a:ext cx="29880" cy="275760"/>
              </p14:xfrm>
            </p:contentPart>
          </mc:Choice>
          <mc:Fallback xmlns="">
            <p:pic>
              <p:nvPicPr>
                <p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4987360" y="1883520"/>
                  <a:ext cx="475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14:cNvPr>
                <p14:cNvContentPartPr/>
                <p14:nvPr/>
              </p14:nvContentPartPr>
              <p14:xfrm>
                <a:off x="5143960" y="1916640"/>
                <a:ext cx="11880" cy="277920"/>
              </p14:xfrm>
            </p:contentPart>
          </mc:Choice>
          <mc:Fallback xmlns="">
            <p:pic>
              <p:nvPicPr>
                <p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5134960" y="1907640"/>
                  <a:ext cx="295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14:cNvPr>
                <p14:cNvContentPartPr/>
                <p14:nvPr/>
              </p14:nvContentPartPr>
              <p14:xfrm>
                <a:off x="5010400" y="2173680"/>
                <a:ext cx="144000" cy="15120"/>
              </p14:xfrm>
            </p:contentPart>
          </mc:Choice>
          <mc:Fallback xmlns="">
            <p:pic>
              <p:nvPicPr>
                <p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5001400" y="2164460"/>
                  <a:ext cx="161640" cy="331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14:cNvPr>
                <p14:cNvContentPartPr/>
                <p14:nvPr/>
              </p14:nvContentPartPr>
              <p14:xfrm>
                <a:off x="4998880" y="2199600"/>
                <a:ext cx="8640" cy="248040"/>
              </p14:xfrm>
            </p:contentPart>
          </mc:Choice>
          <mc:Fallback xmlns="">
            <p:pic>
              <p:nvPicPr>
                <p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4989880" y="2190600"/>
                  <a:ext cx="262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14:cNvPr>
                <p14:cNvContentPartPr/>
                <p14:nvPr/>
              </p14:nvContentPartPr>
              <p14:xfrm>
                <a:off x="5151880" y="2195640"/>
                <a:ext cx="13320" cy="232200"/>
              </p14:xfrm>
            </p:contentPart>
          </mc:Choice>
          <mc:Fallback xmlns="">
            <p:pic>
              <p:nvPicPr>
                <p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5142880" y="2186626"/>
                  <a:ext cx="30960" cy="2498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14:cNvPr>
                <p14:cNvContentPartPr/>
                <p14:nvPr/>
              </p14:nvContentPartPr>
              <p14:xfrm>
                <a:off x="4994200" y="2410560"/>
                <a:ext cx="175680" cy="48600"/>
              </p14:xfrm>
            </p:contentPart>
          </mc:Choice>
          <mc:Fallback xmlns="">
            <p:pic>
              <p:nvPicPr>
                <p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4985200" y="2401560"/>
                  <a:ext cx="193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14:cNvPr>
                <p14:cNvContentPartPr/>
                <p14:nvPr/>
              </p14:nvContentPartPr>
              <p14:xfrm>
                <a:off x="4990960" y="2483280"/>
                <a:ext cx="24120" cy="250560"/>
              </p14:xfrm>
            </p:contentPart>
          </mc:Choice>
          <mc:Fallback xmlns="">
            <p:pic>
              <p:nvPicPr>
                <p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4981960" y="2474267"/>
                  <a:ext cx="41760" cy="2682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14:cNvPr>
                <p14:cNvContentPartPr/>
                <p14:nvPr/>
              </p14:nvContentPartPr>
              <p14:xfrm>
                <a:off x="5165200" y="2436480"/>
                <a:ext cx="6840" cy="185400"/>
              </p14:xfrm>
            </p:contentPart>
          </mc:Choice>
          <mc:Fallback xmlns="">
            <p:pic>
              <p:nvPicPr>
                <p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5156200" y="2427480"/>
                  <a:ext cx="244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14:cNvPr>
                <p14:cNvContentPartPr/>
                <p14:nvPr/>
              </p14:nvContentPartPr>
              <p14:xfrm>
                <a:off x="5033080" y="2628360"/>
                <a:ext cx="156600" cy="100080"/>
              </p14:xfrm>
            </p:contentPart>
          </mc:Choice>
          <mc:Fallback xmlns="">
            <p:pic>
              <p:nvPicPr>
                <p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5024080" y="2619360"/>
                  <a:ext cx="174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14:cNvPr>
                <p14:cNvContentPartPr/>
                <p14:nvPr/>
              </p14:nvContentPartPr>
              <p14:xfrm>
                <a:off x="4992400" y="2758680"/>
                <a:ext cx="27360" cy="241200"/>
              </p14:xfrm>
            </p:contentPart>
          </mc:Choice>
          <mc:Fallback xmlns="">
            <p:pic>
              <p:nvPicPr>
                <p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4983400" y="2749680"/>
                  <a:ext cx="4500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14:cNvPr>
                <p14:cNvContentPartPr/>
                <p14:nvPr/>
              </p14:nvContentPartPr>
              <p14:xfrm>
                <a:off x="5165560" y="2661120"/>
                <a:ext cx="5040" cy="237960"/>
              </p14:xfrm>
            </p:contentPart>
          </mc:Choice>
          <mc:Fallback xmlns="">
            <p:pic>
              <p:nvPicPr>
                <p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5157160" y="2652134"/>
                  <a:ext cx="21504" cy="255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14:cNvPr>
                <p14:cNvContentPartPr/>
                <p14:nvPr/>
              </p14:nvContentPartPr>
              <p14:xfrm>
                <a:off x="5011120" y="2916000"/>
                <a:ext cx="166320" cy="78120"/>
              </p14:xfrm>
            </p:contentPart>
          </mc:Choice>
          <mc:Fallback xmlns="">
            <p:pic>
              <p:nvPicPr>
                <p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5002120" y="2907000"/>
                  <a:ext cx="183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14:cNvPr>
                <p14:cNvContentPartPr/>
                <p14:nvPr/>
              </p14:nvContentPartPr>
              <p14:xfrm>
                <a:off x="4991320" y="3025440"/>
                <a:ext cx="11520" cy="271440"/>
              </p14:xfrm>
            </p:contentPart>
          </mc:Choice>
          <mc:Fallback xmlns="">
            <p:pic>
              <p:nvPicPr>
                <p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4982320" y="3016428"/>
                  <a:ext cx="29160" cy="2891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14:cNvPr>
                <p14:cNvContentPartPr/>
                <p14:nvPr/>
              </p14:nvContentPartPr>
              <p14:xfrm>
                <a:off x="5159440" y="2955960"/>
                <a:ext cx="2520" cy="171000"/>
              </p14:xfrm>
            </p:contentPart>
          </mc:Choice>
          <mc:Fallback xmlns="">
            <p:pic>
              <p:nvPicPr>
                <p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5150440" y="2946960"/>
                  <a:ext cx="20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14:cNvPr>
                <p14:cNvContentPartPr/>
                <p14:nvPr/>
              </p14:nvContentPartPr>
              <p14:xfrm>
                <a:off x="4993120" y="3142800"/>
                <a:ext cx="173160" cy="191160"/>
              </p14:xfrm>
            </p:contentPart>
          </mc:Choice>
          <mc:Fallback xmlns="">
            <p:pic>
              <p:nvPicPr>
                <p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984139" y="3133800"/>
                  <a:ext cx="190763" cy="2088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00" name="Ευθεία γραμμή σύνδεσης 499">
            <a:extLst>
              <a:ext uri="{FF2B5EF4-FFF2-40B4-BE49-F238E27FC236}">
                <a16:creationId xmlns:a16="http://schemas.microsoft.com/office/drawing/2014/main" id="{9E0CF944-DE7B-D045-AB78-56348CC67A32}"/>
              </a:ext>
            </a:extLst>
          </p:cNvPr>
          <p:cNvCxnSpPr/>
          <p:nvPr/>
        </p:nvCxnSpPr>
        <p:spPr>
          <a:xfrm>
            <a:off x="4528715" y="5523374"/>
            <a:ext cx="276616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Ευθεία γραμμή σύνδεσης 504">
            <a:extLst>
              <a:ext uri="{FF2B5EF4-FFF2-40B4-BE49-F238E27FC236}">
                <a16:creationId xmlns:a16="http://schemas.microsoft.com/office/drawing/2014/main" id="{261C73F6-F024-924E-BD15-C620C94D8070}"/>
              </a:ext>
            </a:extLst>
          </p:cNvPr>
          <p:cNvCxnSpPr/>
          <p:nvPr/>
        </p:nvCxnSpPr>
        <p:spPr>
          <a:xfrm>
            <a:off x="4785360" y="4931894"/>
            <a:ext cx="2286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63">
            <p14:nvContentPartPr>
              <p14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14:cNvPr>
              <p14:cNvContentPartPr/>
              <p14:nvPr/>
            </p14:nvContentPartPr>
            <p14:xfrm>
              <a:off x="4877920" y="5525360"/>
              <a:ext cx="17280" cy="28080"/>
            </p14:xfrm>
          </p:contentPart>
        </mc:Choice>
        <mc:Fallback xmlns="">
          <p:pic>
            <p:nvPicPr>
              <p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:cNvPr>
              <p:cNvPicPr/>
              <p:nvPr/>
            </p:nvPicPr>
            <p:blipFill>
              <a:blip r:embed="rId864"/>
              <a:stretch>
                <a:fillRect/>
              </a:stretch>
            </p:blipFill>
            <p:spPr>
              <a:xfrm>
                <a:off x="4868920" y="5516360"/>
                <a:ext cx="34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5">
            <p14:nvContentPartPr>
              <p14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14:cNvPr>
              <p14:cNvContentPartPr/>
              <p14:nvPr/>
            </p14:nvContentPartPr>
            <p14:xfrm>
              <a:off x="5269600" y="5535440"/>
              <a:ext cx="6840" cy="12600"/>
            </p14:xfrm>
          </p:contentPart>
        </mc:Choice>
        <mc:Fallback xmlns="">
          <p:pic>
            <p:nvPicPr>
              <p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:cNvPr>
              <p:cNvPicPr/>
              <p:nvPr/>
            </p:nvPicPr>
            <p:blipFill>
              <a:blip r:embed="rId866"/>
              <a:stretch>
                <a:fillRect/>
              </a:stretch>
            </p:blipFill>
            <p:spPr>
              <a:xfrm>
                <a:off x="5260600" y="5526175"/>
                <a:ext cx="24480" cy="30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7">
            <p14:nvContentPartPr>
              <p14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14:cNvPr>
              <p14:cNvContentPartPr/>
              <p14:nvPr/>
            </p14:nvContentPartPr>
            <p14:xfrm>
              <a:off x="6905080" y="5530040"/>
              <a:ext cx="16920" cy="20160"/>
            </p14:xfrm>
          </p:contentPart>
        </mc:Choice>
        <mc:Fallback xmlns="">
          <p:pic>
            <p:nvPicPr>
              <p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:cNvPr>
              <p:cNvPicPr/>
              <p:nvPr/>
            </p:nvPicPr>
            <p:blipFill>
              <a:blip r:embed="rId868"/>
              <a:stretch>
                <a:fillRect/>
              </a:stretch>
            </p:blipFill>
            <p:spPr>
              <a:xfrm>
                <a:off x="6896080" y="5521198"/>
                <a:ext cx="34560" cy="37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9">
            <p14:nvContentPartPr>
              <p14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14:cNvPr>
              <p14:cNvContentPartPr/>
              <p14:nvPr/>
            </p14:nvContentPartPr>
            <p14:xfrm>
              <a:off x="6491440" y="5537600"/>
              <a:ext cx="19800" cy="20520"/>
            </p14:xfrm>
          </p:contentPart>
        </mc:Choice>
        <mc:Fallback xmlns="">
          <p:pic>
            <p:nvPicPr>
              <p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:cNvPr>
              <p:cNvPicPr/>
              <p:nvPr/>
            </p:nvPicPr>
            <p:blipFill>
              <a:blip r:embed="rId870"/>
              <a:stretch>
                <a:fillRect/>
              </a:stretch>
            </p:blipFill>
            <p:spPr>
              <a:xfrm>
                <a:off x="6482440" y="5528600"/>
                <a:ext cx="37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1">
            <p14:nvContentPartPr>
              <p14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14:cNvPr>
              <p14:cNvContentPartPr/>
              <p14:nvPr/>
            </p14:nvContentPartPr>
            <p14:xfrm>
              <a:off x="6097240" y="5525720"/>
              <a:ext cx="14760" cy="20880"/>
            </p14:xfrm>
          </p:contentPart>
        </mc:Choice>
        <mc:Fallback xmlns="">
          <p:pic>
            <p:nvPicPr>
              <p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:cNvPr>
              <p:cNvPicPr/>
              <p:nvPr/>
            </p:nvPicPr>
            <p:blipFill>
              <a:blip r:embed="rId872"/>
              <a:stretch>
                <a:fillRect/>
              </a:stretch>
            </p:blipFill>
            <p:spPr>
              <a:xfrm>
                <a:off x="6088240" y="5516873"/>
                <a:ext cx="3240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3">
            <p14:nvContentPartPr>
              <p14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14:cNvPr>
              <p14:cNvContentPartPr/>
              <p14:nvPr/>
            </p14:nvContentPartPr>
            <p14:xfrm>
              <a:off x="5680360" y="5528600"/>
              <a:ext cx="13320" cy="23040"/>
            </p14:xfrm>
          </p:contentPart>
        </mc:Choice>
        <mc:Fallback xmlns="">
          <p:pic>
            <p:nvPicPr>
              <p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:cNvPr>
              <p:cNvPicPr/>
              <p:nvPr/>
            </p:nvPicPr>
            <p:blipFill>
              <a:blip r:embed="rId874"/>
              <a:stretch>
                <a:fillRect/>
              </a:stretch>
            </p:blipFill>
            <p:spPr>
              <a:xfrm>
                <a:off x="5671360" y="5519457"/>
                <a:ext cx="30960" cy="4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5">
            <p14:nvContentPartPr>
              <p14:cNvPr id="3" name="Γραφή 2">
                <a:extLst>
                  <a:ext uri="{FF2B5EF4-FFF2-40B4-BE49-F238E27FC236}">
                    <a16:creationId xmlns:a16="http://schemas.microsoft.com/office/drawing/2014/main" id="{774F8E22-6693-B541-A476-B5EF9225D967}"/>
                  </a:ext>
                </a:extLst>
              </p14:cNvPr>
              <p14:cNvContentPartPr/>
              <p14:nvPr/>
            </p14:nvContentPartPr>
            <p14:xfrm>
              <a:off x="4522960" y="4889960"/>
              <a:ext cx="570960" cy="657360"/>
            </p14:xfrm>
          </p:contentPart>
        </mc:Choice>
        <mc:Fallback xmlns="">
          <p:pic>
            <p:nvPicPr>
              <p:cNvPr id="3" name="Γραφή 2">
                <a:extLst>
                  <a:ext uri="{FF2B5EF4-FFF2-40B4-BE49-F238E27FC236}">
                    <a16:creationId xmlns:a16="http://schemas.microsoft.com/office/drawing/2014/main" id="{774F8E22-6693-B541-A476-B5EF9225D967}"/>
                  </a:ext>
                </a:extLst>
              </p:cNvPr>
              <p:cNvPicPr/>
              <p:nvPr/>
            </p:nvPicPr>
            <p:blipFill>
              <a:blip r:embed="rId876"/>
              <a:stretch>
                <a:fillRect/>
              </a:stretch>
            </p:blipFill>
            <p:spPr>
              <a:xfrm>
                <a:off x="4518640" y="4862975"/>
                <a:ext cx="579600" cy="710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7">
            <p14:nvContentPartPr>
              <p14:cNvPr id="55" name="Γραφή 54">
                <a:extLst>
                  <a:ext uri="{FF2B5EF4-FFF2-40B4-BE49-F238E27FC236}">
                    <a16:creationId xmlns:a16="http://schemas.microsoft.com/office/drawing/2014/main" id="{A991652B-F1B3-C145-8F5A-F1B389CE3B00}"/>
                  </a:ext>
                </a:extLst>
              </p14:cNvPr>
              <p14:cNvContentPartPr/>
              <p14:nvPr/>
            </p14:nvContentPartPr>
            <p14:xfrm>
              <a:off x="5267440" y="4924880"/>
              <a:ext cx="467640" cy="655200"/>
            </p14:xfrm>
          </p:contentPart>
        </mc:Choice>
        <mc:Fallback xmlns="">
          <p:pic>
            <p:nvPicPr>
              <p:cNvPr id="55" name="Γραφή 54">
                <a:extLst>
                  <a:ext uri="{FF2B5EF4-FFF2-40B4-BE49-F238E27FC236}">
                    <a16:creationId xmlns:a16="http://schemas.microsoft.com/office/drawing/2014/main" id="{A991652B-F1B3-C145-8F5A-F1B389CE3B00}"/>
                  </a:ext>
                </a:extLst>
              </p:cNvPr>
              <p:cNvPicPr/>
              <p:nvPr/>
            </p:nvPicPr>
            <p:blipFill>
              <a:blip r:embed="rId878"/>
              <a:stretch>
                <a:fillRect/>
              </a:stretch>
            </p:blipFill>
            <p:spPr>
              <a:xfrm>
                <a:off x="5263120" y="4897880"/>
                <a:ext cx="47628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9">
            <p14:nvContentPartPr>
              <p14:cNvPr id="454" name="Γραφή 453">
                <a:extLst>
                  <a:ext uri="{FF2B5EF4-FFF2-40B4-BE49-F238E27FC236}">
                    <a16:creationId xmlns:a16="http://schemas.microsoft.com/office/drawing/2014/main" id="{7EE2E8B3-2ED7-1647-A750-7C5C2EE91EFA}"/>
                  </a:ext>
                </a:extLst>
              </p14:cNvPr>
              <p14:cNvContentPartPr/>
              <p14:nvPr/>
            </p14:nvContentPartPr>
            <p14:xfrm>
              <a:off x="6064120" y="4918040"/>
              <a:ext cx="416880" cy="621360"/>
            </p14:xfrm>
          </p:contentPart>
        </mc:Choice>
        <mc:Fallback xmlns="">
          <p:pic>
            <p:nvPicPr>
              <p:cNvPr id="454" name="Γραφή 453">
                <a:extLst>
                  <a:ext uri="{FF2B5EF4-FFF2-40B4-BE49-F238E27FC236}">
                    <a16:creationId xmlns:a16="http://schemas.microsoft.com/office/drawing/2014/main" id="{7EE2E8B3-2ED7-1647-A750-7C5C2EE91EFA}"/>
                  </a:ext>
                </a:extLst>
              </p:cNvPr>
              <p:cNvPicPr/>
              <p:nvPr/>
            </p:nvPicPr>
            <p:blipFill>
              <a:blip r:embed="rId880"/>
              <a:stretch>
                <a:fillRect/>
              </a:stretch>
            </p:blipFill>
            <p:spPr>
              <a:xfrm>
                <a:off x="6059800" y="4891040"/>
                <a:ext cx="42552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1">
            <p14:nvContentPartPr>
              <p14:cNvPr id="455" name="Γραφή 454">
                <a:extLst>
                  <a:ext uri="{FF2B5EF4-FFF2-40B4-BE49-F238E27FC236}">
                    <a16:creationId xmlns:a16="http://schemas.microsoft.com/office/drawing/2014/main" id="{F99B9CF4-9010-524D-B804-C43BE47469CC}"/>
                  </a:ext>
                </a:extLst>
              </p14:cNvPr>
              <p14:cNvContentPartPr/>
              <p14:nvPr/>
            </p14:nvContentPartPr>
            <p14:xfrm>
              <a:off x="6695920" y="4906160"/>
              <a:ext cx="605160" cy="647640"/>
            </p14:xfrm>
          </p:contentPart>
        </mc:Choice>
        <mc:Fallback xmlns="">
          <p:pic>
            <p:nvPicPr>
              <p:cNvPr id="455" name="Γραφή 454">
                <a:extLst>
                  <a:ext uri="{FF2B5EF4-FFF2-40B4-BE49-F238E27FC236}">
                    <a16:creationId xmlns:a16="http://schemas.microsoft.com/office/drawing/2014/main" id="{F99B9CF4-9010-524D-B804-C43BE47469CC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6691600" y="4879160"/>
                <a:ext cx="61380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3">
            <p14:nvContentPartPr>
              <p14:cNvPr id="123" name="Γραφή 122">
                <a:extLst>
                  <a:ext uri="{FF2B5EF4-FFF2-40B4-BE49-F238E27FC236}">
                    <a16:creationId xmlns:a16="http://schemas.microsoft.com/office/drawing/2014/main" id="{BC3989E7-C7C4-C747-8F5B-ACCB8AAE95B4}"/>
                  </a:ext>
                </a:extLst>
              </p14:cNvPr>
              <p14:cNvContentPartPr/>
              <p14:nvPr/>
            </p14:nvContentPartPr>
            <p14:xfrm>
              <a:off x="2742040" y="5694200"/>
              <a:ext cx="252000" cy="263880"/>
            </p14:xfrm>
          </p:contentPart>
        </mc:Choice>
        <mc:Fallback xmlns="">
          <p:pic>
            <p:nvPicPr>
              <p:cNvPr id="123" name="Γραφή 122">
                <a:extLst>
                  <a:ext uri="{FF2B5EF4-FFF2-40B4-BE49-F238E27FC236}">
                    <a16:creationId xmlns:a16="http://schemas.microsoft.com/office/drawing/2014/main" id="{BC3989E7-C7C4-C747-8F5B-ACCB8AAE95B4}"/>
                  </a:ext>
                </a:extLst>
              </p:cNvPr>
              <p:cNvPicPr/>
              <p:nvPr/>
            </p:nvPicPr>
            <p:blipFill>
              <a:blip r:embed="rId884"/>
              <a:stretch>
                <a:fillRect/>
              </a:stretch>
            </p:blipFill>
            <p:spPr>
              <a:xfrm>
                <a:off x="2737720" y="5667200"/>
                <a:ext cx="260640" cy="31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9" name="Ομάδα 198">
            <a:extLst>
              <a:ext uri="{FF2B5EF4-FFF2-40B4-BE49-F238E27FC236}">
                <a16:creationId xmlns:a16="http://schemas.microsoft.com/office/drawing/2014/main" id="{EFB157F5-3F8F-274E-8816-7B9FF5767EAA}"/>
              </a:ext>
            </a:extLst>
          </p:cNvPr>
          <p:cNvGrpSpPr/>
          <p:nvPr/>
        </p:nvGrpSpPr>
        <p:grpSpPr>
          <a:xfrm>
            <a:off x="2095120" y="5262920"/>
            <a:ext cx="1140120" cy="1431000"/>
            <a:chOff x="2095120" y="5262920"/>
            <a:chExt cx="1140120" cy="143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5">
              <p14:nvContentPartPr>
                <p14:cNvPr id="456" name="Γραφή 455">
                  <a:extLst>
                    <a:ext uri="{FF2B5EF4-FFF2-40B4-BE49-F238E27FC236}">
                      <a16:creationId xmlns:a16="http://schemas.microsoft.com/office/drawing/2014/main" id="{F17612C5-7FD2-5449-A5EF-50887A753F95}"/>
                    </a:ext>
                  </a:extLst>
                </p14:cNvPr>
                <p14:cNvContentPartPr/>
                <p14:nvPr/>
              </p14:nvContentPartPr>
              <p14:xfrm>
                <a:off x="2646280" y="6667280"/>
                <a:ext cx="199440" cy="15480"/>
              </p14:xfrm>
            </p:contentPart>
          </mc:Choice>
          <mc:Fallback xmlns="">
            <p:pic>
              <p:nvPicPr>
                <p:cNvPr id="456" name="Γραφή 455">
                  <a:extLst>
                    <a:ext uri="{FF2B5EF4-FFF2-40B4-BE49-F238E27FC236}">
                      <a16:creationId xmlns:a16="http://schemas.microsoft.com/office/drawing/2014/main" id="{F17612C5-7FD2-5449-A5EF-50887A753F95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2641960" y="6640894"/>
                  <a:ext cx="208080" cy="67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7">
              <p14:nvContentPartPr>
                <p14:cNvPr id="477" name="Γραφή 476">
                  <a:extLst>
                    <a:ext uri="{FF2B5EF4-FFF2-40B4-BE49-F238E27FC236}">
                      <a16:creationId xmlns:a16="http://schemas.microsoft.com/office/drawing/2014/main" id="{BCDD2586-78F2-8940-B7EB-3ED359E7B987}"/>
                    </a:ext>
                  </a:extLst>
                </p14:cNvPr>
                <p14:cNvContentPartPr/>
                <p14:nvPr/>
              </p14:nvContentPartPr>
              <p14:xfrm>
                <a:off x="2542240" y="5262920"/>
                <a:ext cx="267480" cy="31680"/>
              </p14:xfrm>
            </p:contentPart>
          </mc:Choice>
          <mc:Fallback xmlns="">
            <p:pic>
              <p:nvPicPr>
                <p:cNvPr id="477" name="Γραφή 476">
                  <a:extLst>
                    <a:ext uri="{FF2B5EF4-FFF2-40B4-BE49-F238E27FC236}">
                      <a16:creationId xmlns:a16="http://schemas.microsoft.com/office/drawing/2014/main" id="{BCDD2586-78F2-8940-B7EB-3ED359E7B987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2537920" y="5235920"/>
                  <a:ext cx="276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9">
              <p14:nvContentPartPr>
                <p14:cNvPr id="479" name="Γραφή 478">
                  <a:extLst>
                    <a:ext uri="{FF2B5EF4-FFF2-40B4-BE49-F238E27FC236}">
                      <a16:creationId xmlns:a16="http://schemas.microsoft.com/office/drawing/2014/main" id="{00AAECE6-B85C-0E42-BBEB-1EC6846AB512}"/>
                    </a:ext>
                  </a:extLst>
                </p14:cNvPr>
                <p14:cNvContentPartPr/>
                <p14:nvPr/>
              </p14:nvContentPartPr>
              <p14:xfrm>
                <a:off x="2655640" y="5948000"/>
                <a:ext cx="24840" cy="745920"/>
              </p14:xfrm>
            </p:contentPart>
          </mc:Choice>
          <mc:Fallback xmlns="">
            <p:pic>
              <p:nvPicPr>
                <p:cNvPr id="479" name="Γραφή 478">
                  <a:extLst>
                    <a:ext uri="{FF2B5EF4-FFF2-40B4-BE49-F238E27FC236}">
                      <a16:creationId xmlns:a16="http://schemas.microsoft.com/office/drawing/2014/main" id="{00AAECE6-B85C-0E42-BBEB-1EC6846AB512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2651320" y="5920987"/>
                  <a:ext cx="33480" cy="7995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1">
              <p14:nvContentPartPr>
                <p14:cNvPr id="482" name="Γραφή 481">
                  <a:extLst>
                    <a:ext uri="{FF2B5EF4-FFF2-40B4-BE49-F238E27FC236}">
                      <a16:creationId xmlns:a16="http://schemas.microsoft.com/office/drawing/2014/main" id="{AAE9726B-8EA2-CA4A-B5E7-6A0833E2A7C0}"/>
                    </a:ext>
                  </a:extLst>
                </p14:cNvPr>
                <p14:cNvContentPartPr/>
                <p14:nvPr/>
              </p14:nvContentPartPr>
              <p14:xfrm>
                <a:off x="2735200" y="5976080"/>
                <a:ext cx="96120" cy="710280"/>
              </p14:xfrm>
            </p:contentPart>
          </mc:Choice>
          <mc:Fallback xmlns="">
            <p:pic>
              <p:nvPicPr>
                <p:cNvPr id="482" name="Γραφή 481">
                  <a:extLst>
                    <a:ext uri="{FF2B5EF4-FFF2-40B4-BE49-F238E27FC236}">
                      <a16:creationId xmlns:a16="http://schemas.microsoft.com/office/drawing/2014/main" id="{AAE9726B-8EA2-CA4A-B5E7-6A0833E2A7C0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2730880" y="5949080"/>
                  <a:ext cx="104760" cy="76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3">
              <p14:nvContentPartPr>
                <p14:cNvPr id="570" name="Γραφή 569">
                  <a:extLst>
                    <a:ext uri="{FF2B5EF4-FFF2-40B4-BE49-F238E27FC236}">
                      <a16:creationId xmlns:a16="http://schemas.microsoft.com/office/drawing/2014/main" id="{33996097-FFE4-DD4E-B502-F16E4F6C5A8D}"/>
                    </a:ext>
                  </a:extLst>
                </p14:cNvPr>
                <p14:cNvContentPartPr/>
                <p14:nvPr/>
              </p14:nvContentPartPr>
              <p14:xfrm>
                <a:off x="2790640" y="5645240"/>
                <a:ext cx="270720" cy="156240"/>
              </p14:xfrm>
            </p:contentPart>
          </mc:Choice>
          <mc:Fallback xmlns="">
            <p:pic>
              <p:nvPicPr>
                <p:cNvPr id="570" name="Γραφή 569">
                  <a:extLst>
                    <a:ext uri="{FF2B5EF4-FFF2-40B4-BE49-F238E27FC236}">
                      <a16:creationId xmlns:a16="http://schemas.microsoft.com/office/drawing/2014/main" id="{33996097-FFE4-DD4E-B502-F16E4F6C5A8D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2786326" y="5618240"/>
                  <a:ext cx="279349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5">
              <p14:nvContentPartPr>
                <p14:cNvPr id="143" name="Γραφή 142">
                  <a:extLst>
                    <a:ext uri="{FF2B5EF4-FFF2-40B4-BE49-F238E27FC236}">
                      <a16:creationId xmlns:a16="http://schemas.microsoft.com/office/drawing/2014/main" id="{33849BFC-CDD5-CA43-8657-EB4AEE87A4C9}"/>
                    </a:ext>
                  </a:extLst>
                </p14:cNvPr>
                <p14:cNvContentPartPr/>
                <p14:nvPr/>
              </p14:nvContentPartPr>
              <p14:xfrm>
                <a:off x="2197000" y="5727320"/>
                <a:ext cx="396360" cy="218880"/>
              </p14:xfrm>
            </p:contentPart>
          </mc:Choice>
          <mc:Fallback xmlns="">
            <p:pic>
              <p:nvPicPr>
                <p:cNvPr id="143" name="Γραφή 142">
                  <a:extLst>
                    <a:ext uri="{FF2B5EF4-FFF2-40B4-BE49-F238E27FC236}">
                      <a16:creationId xmlns:a16="http://schemas.microsoft.com/office/drawing/2014/main" id="{33849BFC-CDD5-CA43-8657-EB4AEE87A4C9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2192684" y="5700320"/>
                  <a:ext cx="404992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7">
              <p14:nvContentPartPr>
                <p14:cNvPr id="146" name="Γραφή 145">
                  <a:extLst>
                    <a:ext uri="{FF2B5EF4-FFF2-40B4-BE49-F238E27FC236}">
                      <a16:creationId xmlns:a16="http://schemas.microsoft.com/office/drawing/2014/main" id="{5A1553CF-6FA8-0C40-B3EB-5ADCEE996F5C}"/>
                    </a:ext>
                  </a:extLst>
                </p14:cNvPr>
                <p14:cNvContentPartPr/>
                <p14:nvPr/>
              </p14:nvContentPartPr>
              <p14:xfrm>
                <a:off x="2270800" y="5677280"/>
                <a:ext cx="286560" cy="101880"/>
              </p14:xfrm>
            </p:contentPart>
          </mc:Choice>
          <mc:Fallback xmlns="">
            <p:pic>
              <p:nvPicPr>
                <p:cNvPr id="146" name="Γραφή 145">
                  <a:extLst>
                    <a:ext uri="{FF2B5EF4-FFF2-40B4-BE49-F238E27FC236}">
                      <a16:creationId xmlns:a16="http://schemas.microsoft.com/office/drawing/2014/main" id="{5A1553CF-6FA8-0C40-B3EB-5ADCEE996F5C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2266480" y="5650280"/>
                  <a:ext cx="2952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9">
              <p14:nvContentPartPr>
                <p14:cNvPr id="155" name="Γραφή 154">
                  <a:extLst>
                    <a:ext uri="{FF2B5EF4-FFF2-40B4-BE49-F238E27FC236}">
                      <a16:creationId xmlns:a16="http://schemas.microsoft.com/office/drawing/2014/main" id="{9222D0E8-986B-E940-8804-5C8354A7FF79}"/>
                    </a:ext>
                  </a:extLst>
                </p14:cNvPr>
                <p14:cNvContentPartPr/>
                <p14:nvPr/>
              </p14:nvContentPartPr>
              <p14:xfrm>
                <a:off x="2636920" y="5624360"/>
                <a:ext cx="120240" cy="155160"/>
              </p14:xfrm>
            </p:contentPart>
          </mc:Choice>
          <mc:Fallback xmlns="">
            <p:pic>
              <p:nvPicPr>
                <p:cNvPr id="155" name="Γραφή 154">
                  <a:extLst>
                    <a:ext uri="{FF2B5EF4-FFF2-40B4-BE49-F238E27FC236}">
                      <a16:creationId xmlns:a16="http://schemas.microsoft.com/office/drawing/2014/main" id="{9222D0E8-986B-E940-8804-5C8354A7FF79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2632600" y="5597422"/>
                  <a:ext cx="128880" cy="2086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1">
              <p14:nvContentPartPr>
                <p14:cNvPr id="158" name="Γραφή 157">
                  <a:extLst>
                    <a:ext uri="{FF2B5EF4-FFF2-40B4-BE49-F238E27FC236}">
                      <a16:creationId xmlns:a16="http://schemas.microsoft.com/office/drawing/2014/main" id="{E9153896-C1A0-2E47-A7AA-20AE944905A4}"/>
                    </a:ext>
                  </a:extLst>
                </p14:cNvPr>
                <p14:cNvContentPartPr/>
                <p14:nvPr/>
              </p14:nvContentPartPr>
              <p14:xfrm>
                <a:off x="2704960" y="5653160"/>
                <a:ext cx="66240" cy="139680"/>
              </p14:xfrm>
            </p:contentPart>
          </mc:Choice>
          <mc:Fallback xmlns="">
            <p:pic>
              <p:nvPicPr>
                <p:cNvPr id="158" name="Γραφή 157">
                  <a:extLst>
                    <a:ext uri="{FF2B5EF4-FFF2-40B4-BE49-F238E27FC236}">
                      <a16:creationId xmlns:a16="http://schemas.microsoft.com/office/drawing/2014/main" id="{E9153896-C1A0-2E47-A7AA-20AE944905A4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2700640" y="5626160"/>
                  <a:ext cx="74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3">
              <p14:nvContentPartPr>
                <p14:cNvPr id="161" name="Γραφή 160">
                  <a:extLst>
                    <a:ext uri="{FF2B5EF4-FFF2-40B4-BE49-F238E27FC236}">
                      <a16:creationId xmlns:a16="http://schemas.microsoft.com/office/drawing/2014/main" id="{0E1119AD-DB82-444D-AF01-574B99613100}"/>
                    </a:ext>
                  </a:extLst>
                </p14:cNvPr>
                <p14:cNvContentPartPr/>
                <p14:nvPr/>
              </p14:nvContentPartPr>
              <p14:xfrm>
                <a:off x="2649880" y="5337080"/>
                <a:ext cx="585360" cy="380880"/>
              </p14:xfrm>
            </p:contentPart>
          </mc:Choice>
          <mc:Fallback xmlns="">
            <p:pic>
              <p:nvPicPr>
                <p:cNvPr id="161" name="Γραφή 160">
                  <a:extLst>
                    <a:ext uri="{FF2B5EF4-FFF2-40B4-BE49-F238E27FC236}">
                      <a16:creationId xmlns:a16="http://schemas.microsoft.com/office/drawing/2014/main" id="{0E1119AD-DB82-444D-AF01-574B99613100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2645560" y="5310080"/>
                  <a:ext cx="59400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5">
              <p14:nvContentPartPr>
                <p14:cNvPr id="632" name="Γραφή 631">
                  <a:extLst>
                    <a:ext uri="{FF2B5EF4-FFF2-40B4-BE49-F238E27FC236}">
                      <a16:creationId xmlns:a16="http://schemas.microsoft.com/office/drawing/2014/main" id="{6D16640C-0AF6-914D-BFD4-7ED47C0ABD7E}"/>
                    </a:ext>
                  </a:extLst>
                </p14:cNvPr>
                <p14:cNvContentPartPr/>
                <p14:nvPr/>
              </p14:nvContentPartPr>
              <p14:xfrm>
                <a:off x="2095120" y="5367680"/>
                <a:ext cx="582480" cy="420480"/>
              </p14:xfrm>
            </p:contentPart>
          </mc:Choice>
          <mc:Fallback xmlns="">
            <p:pic>
              <p:nvPicPr>
                <p:cNvPr id="632" name="Γραφή 631">
                  <a:extLst>
                    <a:ext uri="{FF2B5EF4-FFF2-40B4-BE49-F238E27FC236}">
                      <a16:creationId xmlns:a16="http://schemas.microsoft.com/office/drawing/2014/main" id="{6D16640C-0AF6-914D-BFD4-7ED47C0ABD7E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2090800" y="5340680"/>
                  <a:ext cx="591120" cy="47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7">
              <p14:nvContentPartPr>
                <p14:cNvPr id="637" name="Γραφή 636">
                  <a:extLst>
                    <a:ext uri="{FF2B5EF4-FFF2-40B4-BE49-F238E27FC236}">
                      <a16:creationId xmlns:a16="http://schemas.microsoft.com/office/drawing/2014/main" id="{42B98230-27BB-AD4E-A9A2-05900EA437C8}"/>
                    </a:ext>
                  </a:extLst>
                </p14:cNvPr>
                <p14:cNvContentPartPr/>
                <p14:nvPr/>
              </p14:nvContentPartPr>
              <p14:xfrm>
                <a:off x="2837440" y="5402600"/>
                <a:ext cx="24120" cy="5760"/>
              </p14:xfrm>
            </p:contentPart>
          </mc:Choice>
          <mc:Fallback xmlns="">
            <p:pic>
              <p:nvPicPr>
                <p:cNvPr id="637" name="Γραφή 636">
                  <a:extLst>
                    <a:ext uri="{FF2B5EF4-FFF2-40B4-BE49-F238E27FC236}">
                      <a16:creationId xmlns:a16="http://schemas.microsoft.com/office/drawing/2014/main" id="{42B98230-27BB-AD4E-A9A2-05900EA437C8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2833120" y="5375600"/>
                  <a:ext cx="327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9">
              <p14:nvContentPartPr>
                <p14:cNvPr id="639" name="Γραφή 638">
                  <a:extLst>
                    <a:ext uri="{FF2B5EF4-FFF2-40B4-BE49-F238E27FC236}">
                      <a16:creationId xmlns:a16="http://schemas.microsoft.com/office/drawing/2014/main" id="{6DCB7AB9-76DA-F644-8DE2-A776B89F4816}"/>
                    </a:ext>
                  </a:extLst>
                </p14:cNvPr>
                <p14:cNvContentPartPr/>
                <p14:nvPr/>
              </p14:nvContentPartPr>
              <p14:xfrm>
                <a:off x="2804680" y="5398640"/>
                <a:ext cx="14040" cy="40680"/>
              </p14:xfrm>
            </p:contentPart>
          </mc:Choice>
          <mc:Fallback xmlns="">
            <p:pic>
              <p:nvPicPr>
                <p:cNvPr id="639" name="Γραφή 638">
                  <a:extLst>
                    <a:ext uri="{FF2B5EF4-FFF2-40B4-BE49-F238E27FC236}">
                      <a16:creationId xmlns:a16="http://schemas.microsoft.com/office/drawing/2014/main" id="{6DCB7AB9-76DA-F644-8DE2-A776B89F4816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2800360" y="5371640"/>
                  <a:ext cx="226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1">
              <p14:nvContentPartPr>
                <p14:cNvPr id="194" name="Γραφή 193">
                  <a:extLst>
                    <a:ext uri="{FF2B5EF4-FFF2-40B4-BE49-F238E27FC236}">
                      <a16:creationId xmlns:a16="http://schemas.microsoft.com/office/drawing/2014/main" id="{A3589D38-FEBF-7443-9777-8C98CBD84CCC}"/>
                    </a:ext>
                  </a:extLst>
                </p14:cNvPr>
                <p14:cNvContentPartPr/>
                <p14:nvPr/>
              </p14:nvContentPartPr>
              <p14:xfrm>
                <a:off x="2946160" y="5430680"/>
                <a:ext cx="10800" cy="3960"/>
              </p14:xfrm>
            </p:contentPart>
          </mc:Choice>
          <mc:Fallback xmlns="">
            <p:pic>
              <p:nvPicPr>
                <p:cNvPr id="194" name="Γραφή 193">
                  <a:extLst>
                    <a:ext uri="{FF2B5EF4-FFF2-40B4-BE49-F238E27FC236}">
                      <a16:creationId xmlns:a16="http://schemas.microsoft.com/office/drawing/2014/main" id="{A3589D38-FEBF-7443-9777-8C98CBD84CCC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2941840" y="5400980"/>
                  <a:ext cx="19440" cy="62964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13">
            <p14:nvContentPartPr>
              <p14:cNvPr id="309" name="Γραφή 308">
                <a:extLst>
                  <a:ext uri="{FF2B5EF4-FFF2-40B4-BE49-F238E27FC236}">
                    <a16:creationId xmlns:a16="http://schemas.microsoft.com/office/drawing/2014/main" id="{F156CBE2-5041-5A4C-9D18-B01D3616D404}"/>
                  </a:ext>
                </a:extLst>
              </p14:cNvPr>
              <p14:cNvContentPartPr/>
              <p14:nvPr/>
            </p14:nvContentPartPr>
            <p14:xfrm>
              <a:off x="2352520" y="5697080"/>
              <a:ext cx="593640" cy="971640"/>
            </p14:xfrm>
          </p:contentPart>
        </mc:Choice>
        <mc:Fallback xmlns="">
          <p:pic>
            <p:nvPicPr>
              <p:cNvPr id="309" name="Γραφή 308">
                <a:extLst>
                  <a:ext uri="{FF2B5EF4-FFF2-40B4-BE49-F238E27FC236}">
                    <a16:creationId xmlns:a16="http://schemas.microsoft.com/office/drawing/2014/main" id="{F156CBE2-5041-5A4C-9D18-B01D3616D404}"/>
                  </a:ext>
                </a:extLst>
              </p:cNvPr>
              <p:cNvPicPr/>
              <p:nvPr/>
            </p:nvPicPr>
            <p:blipFill>
              <a:blip r:embed="rId914"/>
              <a:stretch>
                <a:fillRect/>
              </a:stretch>
            </p:blipFill>
            <p:spPr>
              <a:xfrm>
                <a:off x="2343520" y="5643060"/>
                <a:ext cx="611280" cy="10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15">
            <p14:nvContentPartPr>
              <p14:cNvPr id="426" name="Γραφή 425">
                <a:extLst>
                  <a:ext uri="{FF2B5EF4-FFF2-40B4-BE49-F238E27FC236}">
                    <a16:creationId xmlns:a16="http://schemas.microsoft.com/office/drawing/2014/main" id="{C1EDC212-BC27-7045-91DB-2D625FFCD1B4}"/>
                  </a:ext>
                </a:extLst>
              </p14:cNvPr>
              <p14:cNvContentPartPr/>
              <p14:nvPr/>
            </p14:nvContentPartPr>
            <p14:xfrm>
              <a:off x="-197720" y="6221240"/>
              <a:ext cx="627480" cy="282600"/>
            </p14:xfrm>
          </p:contentPart>
        </mc:Choice>
        <mc:Fallback xmlns="">
          <p:pic>
            <p:nvPicPr>
              <p:cNvPr id="426" name="Γραφή 425">
                <a:extLst>
                  <a:ext uri="{FF2B5EF4-FFF2-40B4-BE49-F238E27FC236}">
                    <a16:creationId xmlns:a16="http://schemas.microsoft.com/office/drawing/2014/main" id="{C1EDC212-BC27-7045-91DB-2D625FFCD1B4}"/>
                  </a:ext>
                </a:extLst>
              </p:cNvPr>
              <p:cNvPicPr/>
              <p:nvPr/>
            </p:nvPicPr>
            <p:blipFill>
              <a:blip r:embed="rId916"/>
              <a:stretch>
                <a:fillRect/>
              </a:stretch>
            </p:blipFill>
            <p:spPr>
              <a:xfrm>
                <a:off x="-206720" y="6167240"/>
                <a:ext cx="645120" cy="390240"/>
              </a:xfrm>
              <a:prstGeom prst="rect">
                <a:avLst/>
              </a:prstGeom>
            </p:spPr>
          </p:pic>
        </mc:Fallback>
      </mc:AlternateContent>
      <p:grpSp>
        <p:nvGrpSpPr>
          <p:cNvPr id="707" name="Ομάδα 706">
            <a:extLst>
              <a:ext uri="{FF2B5EF4-FFF2-40B4-BE49-F238E27FC236}">
                <a16:creationId xmlns:a16="http://schemas.microsoft.com/office/drawing/2014/main" id="{682DE50A-90A4-E648-BB2E-4526CAE75FAC}"/>
              </a:ext>
            </a:extLst>
          </p:cNvPr>
          <p:cNvGrpSpPr/>
          <p:nvPr/>
        </p:nvGrpSpPr>
        <p:grpSpPr>
          <a:xfrm>
            <a:off x="-54800" y="6182360"/>
            <a:ext cx="3454920" cy="749880"/>
            <a:chOff x="-54800" y="6182360"/>
            <a:chExt cx="3454920" cy="7498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7">
              <p14:nvContentPartPr>
                <p14:cNvPr id="357" name="Γραφή 356">
                  <a:extLst>
                    <a:ext uri="{FF2B5EF4-FFF2-40B4-BE49-F238E27FC236}">
                      <a16:creationId xmlns:a16="http://schemas.microsoft.com/office/drawing/2014/main" id="{ABB617B0-9611-5641-8B27-CC2E482FB0D8}"/>
                    </a:ext>
                  </a:extLst>
                </p14:cNvPr>
                <p14:cNvContentPartPr/>
                <p14:nvPr/>
              </p14:nvContentPartPr>
              <p14:xfrm>
                <a:off x="2633680" y="6182360"/>
                <a:ext cx="463680" cy="729360"/>
              </p14:xfrm>
            </p:contentPart>
          </mc:Choice>
          <mc:Fallback xmlns="">
            <p:pic>
              <p:nvPicPr>
                <p:cNvPr id="357" name="Γραφή 356">
                  <a:extLst>
                    <a:ext uri="{FF2B5EF4-FFF2-40B4-BE49-F238E27FC236}">
                      <a16:creationId xmlns:a16="http://schemas.microsoft.com/office/drawing/2014/main" id="{ABB617B0-9611-5641-8B27-CC2E482FB0D8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2624680" y="6128333"/>
                  <a:ext cx="481320" cy="8370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9">
              <p14:nvContentPartPr>
                <p14:cNvPr id="358" name="Γραφή 357">
                  <a:extLst>
                    <a:ext uri="{FF2B5EF4-FFF2-40B4-BE49-F238E27FC236}">
                      <a16:creationId xmlns:a16="http://schemas.microsoft.com/office/drawing/2014/main" id="{74C65B41-5E58-224B-BE7D-08A50CD5B559}"/>
                    </a:ext>
                  </a:extLst>
                </p14:cNvPr>
                <p14:cNvContentPartPr/>
                <p14:nvPr/>
              </p14:nvContentPartPr>
              <p14:xfrm>
                <a:off x="1903240" y="6211160"/>
                <a:ext cx="694440" cy="676800"/>
              </p14:xfrm>
            </p:contentPart>
          </mc:Choice>
          <mc:Fallback xmlns="">
            <p:pic>
              <p:nvPicPr>
                <p:cNvPr id="358" name="Γραφή 357">
                  <a:extLst>
                    <a:ext uri="{FF2B5EF4-FFF2-40B4-BE49-F238E27FC236}">
                      <a16:creationId xmlns:a16="http://schemas.microsoft.com/office/drawing/2014/main" id="{74C65B41-5E58-224B-BE7D-08A50CD5B559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1894240" y="6157160"/>
                  <a:ext cx="712080" cy="78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1">
              <p14:nvContentPartPr>
                <p14:cNvPr id="427" name="Γραφή 426">
                  <a:extLst>
                    <a:ext uri="{FF2B5EF4-FFF2-40B4-BE49-F238E27FC236}">
                      <a16:creationId xmlns:a16="http://schemas.microsoft.com/office/drawing/2014/main" id="{BF58297A-8F0B-E148-9E6E-FF8AF839DA9E}"/>
                    </a:ext>
                  </a:extLst>
                </p14:cNvPr>
                <p14:cNvContentPartPr/>
                <p14:nvPr/>
              </p14:nvContentPartPr>
              <p14:xfrm>
                <a:off x="-24920" y="6427520"/>
                <a:ext cx="2717280" cy="46080"/>
              </p14:xfrm>
            </p:contentPart>
          </mc:Choice>
          <mc:Fallback xmlns="">
            <p:pic>
              <p:nvPicPr>
                <p:cNvPr id="427" name="Γραφή 426">
                  <a:extLst>
                    <a:ext uri="{FF2B5EF4-FFF2-40B4-BE49-F238E27FC236}">
                      <a16:creationId xmlns:a16="http://schemas.microsoft.com/office/drawing/2014/main" id="{BF58297A-8F0B-E148-9E6E-FF8AF839DA9E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-33920" y="6373520"/>
                  <a:ext cx="2734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3">
              <p14:nvContentPartPr>
                <p14:cNvPr id="428" name="Γραφή 427">
                  <a:extLst>
                    <a:ext uri="{FF2B5EF4-FFF2-40B4-BE49-F238E27FC236}">
                      <a16:creationId xmlns:a16="http://schemas.microsoft.com/office/drawing/2014/main" id="{157647F0-EC54-ED48-94A1-3277976F6D47}"/>
                    </a:ext>
                  </a:extLst>
                </p14:cNvPr>
                <p14:cNvContentPartPr/>
                <p14:nvPr/>
              </p14:nvContentPartPr>
              <p14:xfrm>
                <a:off x="2827360" y="6478280"/>
                <a:ext cx="572760" cy="7200"/>
              </p14:xfrm>
            </p:contentPart>
          </mc:Choice>
          <mc:Fallback xmlns="">
            <p:pic>
              <p:nvPicPr>
                <p:cNvPr id="428" name="Γραφή 427">
                  <a:extLst>
                    <a:ext uri="{FF2B5EF4-FFF2-40B4-BE49-F238E27FC236}">
                      <a16:creationId xmlns:a16="http://schemas.microsoft.com/office/drawing/2014/main" id="{157647F0-EC54-ED48-94A1-3277976F6D47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2818366" y="6426851"/>
                  <a:ext cx="590389" cy="1097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5">
              <p14:nvContentPartPr>
                <p14:cNvPr id="423" name="Γραφή 422">
                  <a:extLst>
                    <a:ext uri="{FF2B5EF4-FFF2-40B4-BE49-F238E27FC236}">
                      <a16:creationId xmlns:a16="http://schemas.microsoft.com/office/drawing/2014/main" id="{00F52E86-F64B-EF49-9D52-3868DC886B25}"/>
                    </a:ext>
                  </a:extLst>
                </p14:cNvPr>
                <p14:cNvContentPartPr/>
                <p14:nvPr/>
              </p14:nvContentPartPr>
              <p14:xfrm>
                <a:off x="872200" y="6247160"/>
                <a:ext cx="990720" cy="685080"/>
              </p14:xfrm>
            </p:contentPart>
          </mc:Choice>
          <mc:Fallback xmlns="">
            <p:pic>
              <p:nvPicPr>
                <p:cNvPr id="423" name="Γραφή 422">
                  <a:extLst>
                    <a:ext uri="{FF2B5EF4-FFF2-40B4-BE49-F238E27FC236}">
                      <a16:creationId xmlns:a16="http://schemas.microsoft.com/office/drawing/2014/main" id="{00F52E86-F64B-EF49-9D52-3868DC886B25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863200" y="6193132"/>
                  <a:ext cx="1008360" cy="7927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7">
              <p14:nvContentPartPr>
                <p14:cNvPr id="424" name="Γραφή 423">
                  <a:extLst>
                    <a:ext uri="{FF2B5EF4-FFF2-40B4-BE49-F238E27FC236}">
                      <a16:creationId xmlns:a16="http://schemas.microsoft.com/office/drawing/2014/main" id="{88795B63-4AD6-934F-AA71-9794ECE27F03}"/>
                    </a:ext>
                  </a:extLst>
                </p14:cNvPr>
                <p14:cNvContentPartPr/>
                <p14:nvPr/>
              </p14:nvContentPartPr>
              <p14:xfrm>
                <a:off x="-54800" y="6222320"/>
                <a:ext cx="1142280" cy="573840"/>
              </p14:xfrm>
            </p:contentPart>
          </mc:Choice>
          <mc:Fallback xmlns="">
            <p:pic>
              <p:nvPicPr>
                <p:cNvPr id="424" name="Γραφή 423">
                  <a:extLst>
                    <a:ext uri="{FF2B5EF4-FFF2-40B4-BE49-F238E27FC236}">
                      <a16:creationId xmlns:a16="http://schemas.microsoft.com/office/drawing/2014/main" id="{88795B63-4AD6-934F-AA71-9794ECE27F03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-63800" y="6168320"/>
                  <a:ext cx="1159920" cy="68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9">
              <p14:nvContentPartPr>
                <p14:cNvPr id="704" name="Γραφή 703">
                  <a:extLst>
                    <a:ext uri="{FF2B5EF4-FFF2-40B4-BE49-F238E27FC236}">
                      <a16:creationId xmlns:a16="http://schemas.microsoft.com/office/drawing/2014/main" id="{A6589A59-CBC3-2A42-8222-37A919DA970D}"/>
                    </a:ext>
                  </a:extLst>
                </p14:cNvPr>
                <p14:cNvContentPartPr/>
                <p14:nvPr/>
              </p14:nvContentPartPr>
              <p14:xfrm>
                <a:off x="-11960" y="6750080"/>
                <a:ext cx="2092680" cy="51480"/>
              </p14:xfrm>
            </p:contentPart>
          </mc:Choice>
          <mc:Fallback xmlns="">
            <p:pic>
              <p:nvPicPr>
                <p:cNvPr id="704" name="Γραφή 703">
                  <a:extLst>
                    <a:ext uri="{FF2B5EF4-FFF2-40B4-BE49-F238E27FC236}">
                      <a16:creationId xmlns:a16="http://schemas.microsoft.com/office/drawing/2014/main" id="{A6589A59-CBC3-2A42-8222-37A919DA970D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-20960" y="6696080"/>
                  <a:ext cx="21103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1">
              <p14:nvContentPartPr>
                <p14:cNvPr id="706" name="Γραφή 705">
                  <a:extLst>
                    <a:ext uri="{FF2B5EF4-FFF2-40B4-BE49-F238E27FC236}">
                      <a16:creationId xmlns:a16="http://schemas.microsoft.com/office/drawing/2014/main" id="{9D6ABBB2-A0C0-AD49-B1A9-6790DE5F4972}"/>
                    </a:ext>
                  </a:extLst>
                </p14:cNvPr>
                <p14:cNvContentPartPr/>
                <p14:nvPr/>
              </p14:nvContentPartPr>
              <p14:xfrm>
                <a:off x="2097640" y="6790040"/>
                <a:ext cx="1121040" cy="13680"/>
              </p14:xfrm>
            </p:contentPart>
          </mc:Choice>
          <mc:Fallback xmlns="">
            <p:pic>
              <p:nvPicPr>
                <p:cNvPr id="706" name="Γραφή 705">
                  <a:extLst>
                    <a:ext uri="{FF2B5EF4-FFF2-40B4-BE49-F238E27FC236}">
                      <a16:creationId xmlns:a16="http://schemas.microsoft.com/office/drawing/2014/main" id="{9D6ABBB2-A0C0-AD49-B1A9-6790DE5F4972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2088640" y="6736040"/>
                  <a:ext cx="1138680" cy="12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7" name="Ομάδα 726">
            <a:extLst>
              <a:ext uri="{FF2B5EF4-FFF2-40B4-BE49-F238E27FC236}">
                <a16:creationId xmlns:a16="http://schemas.microsoft.com/office/drawing/2014/main" id="{913362F8-AE31-CF4A-A37E-8FF01065B215}"/>
              </a:ext>
            </a:extLst>
          </p:cNvPr>
          <p:cNvGrpSpPr/>
          <p:nvPr/>
        </p:nvGrpSpPr>
        <p:grpSpPr>
          <a:xfrm>
            <a:off x="2060200" y="5372000"/>
            <a:ext cx="1185480" cy="407240"/>
            <a:chOff x="2060200" y="5372000"/>
            <a:chExt cx="1185480" cy="40724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3">
              <p14:nvContentPartPr>
                <p14:cNvPr id="671" name="Γραφή 670">
                  <a:extLst>
                    <a:ext uri="{FF2B5EF4-FFF2-40B4-BE49-F238E27FC236}">
                      <a16:creationId xmlns:a16="http://schemas.microsoft.com/office/drawing/2014/main" id="{69D95415-8703-DD41-B5EA-49454D3FD5F1}"/>
                    </a:ext>
                  </a:extLst>
                </p14:cNvPr>
                <p14:cNvContentPartPr/>
                <p14:nvPr/>
              </p14:nvContentPartPr>
              <p14:xfrm>
                <a:off x="2738800" y="5406560"/>
                <a:ext cx="9360" cy="18720"/>
              </p14:xfrm>
            </p:contentPart>
          </mc:Choice>
          <mc:Fallback xmlns="">
            <p:pic>
              <p:nvPicPr>
                <p:cNvPr id="671" name="Γραφή 670">
                  <a:extLst>
                    <a:ext uri="{FF2B5EF4-FFF2-40B4-BE49-F238E27FC236}">
                      <a16:creationId xmlns:a16="http://schemas.microsoft.com/office/drawing/2014/main" id="{69D95415-8703-DD41-B5EA-49454D3FD5F1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2729800" y="5351501"/>
                  <a:ext cx="27000" cy="1284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5">
              <p14:nvContentPartPr>
                <p14:cNvPr id="672" name="Γραφή 671">
                  <a:extLst>
                    <a:ext uri="{FF2B5EF4-FFF2-40B4-BE49-F238E27FC236}">
                      <a16:creationId xmlns:a16="http://schemas.microsoft.com/office/drawing/2014/main" id="{E0D89BBA-F06E-2249-881F-DE7F0F50E718}"/>
                    </a:ext>
                  </a:extLst>
                </p14:cNvPr>
                <p14:cNvContentPartPr/>
                <p14:nvPr/>
              </p14:nvContentPartPr>
              <p14:xfrm>
                <a:off x="2769400" y="5394320"/>
                <a:ext cx="1080" cy="38880"/>
              </p14:xfrm>
            </p:contentPart>
          </mc:Choice>
          <mc:Fallback xmlns="">
            <p:pic>
              <p:nvPicPr>
                <p:cNvPr id="672" name="Γραφή 671">
                  <a:extLst>
                    <a:ext uri="{FF2B5EF4-FFF2-40B4-BE49-F238E27FC236}">
                      <a16:creationId xmlns:a16="http://schemas.microsoft.com/office/drawing/2014/main" id="{E0D89BBA-F06E-2249-881F-DE7F0F50E718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2760400" y="5340320"/>
                  <a:ext cx="187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7">
              <p14:nvContentPartPr>
                <p14:cNvPr id="673" name="Γραφή 672">
                  <a:extLst>
                    <a:ext uri="{FF2B5EF4-FFF2-40B4-BE49-F238E27FC236}">
                      <a16:creationId xmlns:a16="http://schemas.microsoft.com/office/drawing/2014/main" id="{F1FDADF3-0E62-1040-B8C9-0921030FE4AA}"/>
                    </a:ext>
                  </a:extLst>
                </p14:cNvPr>
                <p14:cNvContentPartPr/>
                <p14:nvPr/>
              </p14:nvContentPartPr>
              <p14:xfrm>
                <a:off x="2808640" y="5398280"/>
                <a:ext cx="3240" cy="39240"/>
              </p14:xfrm>
            </p:contentPart>
          </mc:Choice>
          <mc:Fallback xmlns="">
            <p:pic>
              <p:nvPicPr>
                <p:cNvPr id="673" name="Γραφή 672">
                  <a:extLst>
                    <a:ext uri="{FF2B5EF4-FFF2-40B4-BE49-F238E27FC236}">
                      <a16:creationId xmlns:a16="http://schemas.microsoft.com/office/drawing/2014/main" id="{F1FDADF3-0E62-1040-B8C9-0921030FE4AA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2799640" y="5343780"/>
                  <a:ext cx="20880" cy="1478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9">
              <p14:nvContentPartPr>
                <p14:cNvPr id="674" name="Γραφή 673">
                  <a:extLst>
                    <a:ext uri="{FF2B5EF4-FFF2-40B4-BE49-F238E27FC236}">
                      <a16:creationId xmlns:a16="http://schemas.microsoft.com/office/drawing/2014/main" id="{E48D32EA-1B8E-FE40-B5A2-4B39A1DB7E47}"/>
                    </a:ext>
                  </a:extLst>
                </p14:cNvPr>
                <p14:cNvContentPartPr/>
                <p14:nvPr/>
              </p14:nvContentPartPr>
              <p14:xfrm>
                <a:off x="2857600" y="5413400"/>
                <a:ext cx="13680" cy="46080"/>
              </p14:xfrm>
            </p:contentPart>
          </mc:Choice>
          <mc:Fallback xmlns="">
            <p:pic>
              <p:nvPicPr>
                <p:cNvPr id="674" name="Γραφή 673">
                  <a:extLst>
                    <a:ext uri="{FF2B5EF4-FFF2-40B4-BE49-F238E27FC236}">
                      <a16:creationId xmlns:a16="http://schemas.microsoft.com/office/drawing/2014/main" id="{E48D32EA-1B8E-FE40-B5A2-4B39A1DB7E47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2848600" y="5359400"/>
                  <a:ext cx="313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1">
              <p14:nvContentPartPr>
                <p14:cNvPr id="675" name="Γραφή 674">
                  <a:extLst>
                    <a:ext uri="{FF2B5EF4-FFF2-40B4-BE49-F238E27FC236}">
                      <a16:creationId xmlns:a16="http://schemas.microsoft.com/office/drawing/2014/main" id="{74E4C815-CC45-DC48-8C8E-28B5DA3FE68A}"/>
                    </a:ext>
                  </a:extLst>
                </p14:cNvPr>
                <p14:cNvContentPartPr/>
                <p14:nvPr/>
              </p14:nvContentPartPr>
              <p14:xfrm>
                <a:off x="2739160" y="5379200"/>
                <a:ext cx="9000" cy="55440"/>
              </p14:xfrm>
            </p:contentPart>
          </mc:Choice>
          <mc:Fallback xmlns="">
            <p:pic>
              <p:nvPicPr>
                <p:cNvPr id="675" name="Γραφή 674">
                  <a:extLst>
                    <a:ext uri="{FF2B5EF4-FFF2-40B4-BE49-F238E27FC236}">
                      <a16:creationId xmlns:a16="http://schemas.microsoft.com/office/drawing/2014/main" id="{74E4C815-CC45-DC48-8C8E-28B5DA3FE68A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2730160" y="5325200"/>
                  <a:ext cx="266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3">
              <p14:nvContentPartPr>
                <p14:cNvPr id="676" name="Γραφή 675">
                  <a:extLst>
                    <a:ext uri="{FF2B5EF4-FFF2-40B4-BE49-F238E27FC236}">
                      <a16:creationId xmlns:a16="http://schemas.microsoft.com/office/drawing/2014/main" id="{038D3842-E95B-9D49-999F-A0785F3314C2}"/>
                    </a:ext>
                  </a:extLst>
                </p14:cNvPr>
                <p14:cNvContentPartPr/>
                <p14:nvPr/>
              </p14:nvContentPartPr>
              <p14:xfrm>
                <a:off x="2815480" y="5395040"/>
                <a:ext cx="16560" cy="30960"/>
              </p14:xfrm>
            </p:contentPart>
          </mc:Choice>
          <mc:Fallback xmlns="">
            <p:pic>
              <p:nvPicPr>
                <p:cNvPr id="676" name="Γραφή 675">
                  <a:extLst>
                    <a:ext uri="{FF2B5EF4-FFF2-40B4-BE49-F238E27FC236}">
                      <a16:creationId xmlns:a16="http://schemas.microsoft.com/office/drawing/2014/main" id="{038D3842-E95B-9D49-999F-A0785F3314C2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2806480" y="5341040"/>
                  <a:ext cx="34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5">
              <p14:nvContentPartPr>
                <p14:cNvPr id="677" name="Γραφή 676">
                  <a:extLst>
                    <a:ext uri="{FF2B5EF4-FFF2-40B4-BE49-F238E27FC236}">
                      <a16:creationId xmlns:a16="http://schemas.microsoft.com/office/drawing/2014/main" id="{CB164E59-8CFD-224E-9BFD-0F942B43EEBB}"/>
                    </a:ext>
                  </a:extLst>
                </p14:cNvPr>
                <p14:cNvContentPartPr/>
                <p14:nvPr/>
              </p14:nvContentPartPr>
              <p14:xfrm>
                <a:off x="2905120" y="5387840"/>
                <a:ext cx="7920" cy="64800"/>
              </p14:xfrm>
            </p:contentPart>
          </mc:Choice>
          <mc:Fallback xmlns="">
            <p:pic>
              <p:nvPicPr>
                <p:cNvPr id="677" name="Γραφή 676">
                  <a:extLst>
                    <a:ext uri="{FF2B5EF4-FFF2-40B4-BE49-F238E27FC236}">
                      <a16:creationId xmlns:a16="http://schemas.microsoft.com/office/drawing/2014/main" id="{CB164E59-8CFD-224E-9BFD-0F942B43EEBB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2896120" y="5333840"/>
                  <a:ext cx="255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7">
              <p14:nvContentPartPr>
                <p14:cNvPr id="678" name="Γραφή 677">
                  <a:extLst>
                    <a:ext uri="{FF2B5EF4-FFF2-40B4-BE49-F238E27FC236}">
                      <a16:creationId xmlns:a16="http://schemas.microsoft.com/office/drawing/2014/main" id="{EBD36CEE-F7C0-AD4A-B90C-B49277F100AA}"/>
                    </a:ext>
                  </a:extLst>
                </p14:cNvPr>
                <p14:cNvContentPartPr/>
                <p14:nvPr/>
              </p14:nvContentPartPr>
              <p14:xfrm>
                <a:off x="3003400" y="5401880"/>
                <a:ext cx="6480" cy="69480"/>
              </p14:xfrm>
            </p:contentPart>
          </mc:Choice>
          <mc:Fallback xmlns="">
            <p:pic>
              <p:nvPicPr>
                <p:cNvPr id="678" name="Γραφή 677">
                  <a:extLst>
                    <a:ext uri="{FF2B5EF4-FFF2-40B4-BE49-F238E27FC236}">
                      <a16:creationId xmlns:a16="http://schemas.microsoft.com/office/drawing/2014/main" id="{EBD36CEE-F7C0-AD4A-B90C-B49277F100AA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2994400" y="5347880"/>
                  <a:ext cx="241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9">
              <p14:nvContentPartPr>
                <p14:cNvPr id="679" name="Γραφή 678">
                  <a:extLst>
                    <a:ext uri="{FF2B5EF4-FFF2-40B4-BE49-F238E27FC236}">
                      <a16:creationId xmlns:a16="http://schemas.microsoft.com/office/drawing/2014/main" id="{4EBC2766-F5A7-D747-9C78-425B3A1EE4E8}"/>
                    </a:ext>
                  </a:extLst>
                </p14:cNvPr>
                <p14:cNvContentPartPr/>
                <p14:nvPr/>
              </p14:nvContentPartPr>
              <p14:xfrm>
                <a:off x="3056320" y="5431400"/>
                <a:ext cx="4320" cy="54000"/>
              </p14:xfrm>
            </p:contentPart>
          </mc:Choice>
          <mc:Fallback xmlns="">
            <p:pic>
              <p:nvPicPr>
                <p:cNvPr id="679" name="Γραφή 678">
                  <a:extLst>
                    <a:ext uri="{FF2B5EF4-FFF2-40B4-BE49-F238E27FC236}">
                      <a16:creationId xmlns:a16="http://schemas.microsoft.com/office/drawing/2014/main" id="{4EBC2766-F5A7-D747-9C78-425B3A1EE4E8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3047320" y="5377400"/>
                  <a:ext cx="21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1">
              <p14:nvContentPartPr>
                <p14:cNvPr id="680" name="Γραφή 679">
                  <a:extLst>
                    <a:ext uri="{FF2B5EF4-FFF2-40B4-BE49-F238E27FC236}">
                      <a16:creationId xmlns:a16="http://schemas.microsoft.com/office/drawing/2014/main" id="{76707E3F-3B74-0B46-B3F0-A8A88B52F14F}"/>
                    </a:ext>
                  </a:extLst>
                </p14:cNvPr>
                <p14:cNvContentPartPr/>
                <p14:nvPr/>
              </p14:nvContentPartPr>
              <p14:xfrm>
                <a:off x="2956240" y="5410520"/>
                <a:ext cx="16200" cy="72000"/>
              </p14:xfrm>
            </p:contentPart>
          </mc:Choice>
          <mc:Fallback xmlns="">
            <p:pic>
              <p:nvPicPr>
                <p:cNvPr id="680" name="Γραφή 679">
                  <a:extLst>
                    <a:ext uri="{FF2B5EF4-FFF2-40B4-BE49-F238E27FC236}">
                      <a16:creationId xmlns:a16="http://schemas.microsoft.com/office/drawing/2014/main" id="{76707E3F-3B74-0B46-B3F0-A8A88B52F14F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2947240" y="5356520"/>
                  <a:ext cx="338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3">
              <p14:nvContentPartPr>
                <p14:cNvPr id="681" name="Γραφή 680">
                  <a:extLst>
                    <a:ext uri="{FF2B5EF4-FFF2-40B4-BE49-F238E27FC236}">
                      <a16:creationId xmlns:a16="http://schemas.microsoft.com/office/drawing/2014/main" id="{D910666D-F5AF-6A42-A3A0-447130E0B92B}"/>
                    </a:ext>
                  </a:extLst>
                </p14:cNvPr>
                <p14:cNvContentPartPr/>
                <p14:nvPr/>
              </p14:nvContentPartPr>
              <p14:xfrm>
                <a:off x="2994760" y="5372000"/>
                <a:ext cx="20160" cy="29160"/>
              </p14:xfrm>
            </p:contentPart>
          </mc:Choice>
          <mc:Fallback xmlns="">
            <p:pic>
              <p:nvPicPr>
                <p:cNvPr id="681" name="Γραφή 680">
                  <a:extLst>
                    <a:ext uri="{FF2B5EF4-FFF2-40B4-BE49-F238E27FC236}">
                      <a16:creationId xmlns:a16="http://schemas.microsoft.com/office/drawing/2014/main" id="{D910666D-F5AF-6A42-A3A0-447130E0B92B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2985760" y="5318000"/>
                  <a:ext cx="378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5">
              <p14:nvContentPartPr>
                <p14:cNvPr id="682" name="Γραφή 681">
                  <a:extLst>
                    <a:ext uri="{FF2B5EF4-FFF2-40B4-BE49-F238E27FC236}">
                      <a16:creationId xmlns:a16="http://schemas.microsoft.com/office/drawing/2014/main" id="{3392666A-EDFE-A441-B6B4-E7F8059B1D25}"/>
                    </a:ext>
                  </a:extLst>
                </p14:cNvPr>
                <p14:cNvContentPartPr/>
                <p14:nvPr/>
              </p14:nvContentPartPr>
              <p14:xfrm>
                <a:off x="3082960" y="5377760"/>
                <a:ext cx="1800" cy="38520"/>
              </p14:xfrm>
            </p:contentPart>
          </mc:Choice>
          <mc:Fallback xmlns="">
            <p:pic>
              <p:nvPicPr>
                <p:cNvPr id="682" name="Γραφή 681">
                  <a:extLst>
                    <a:ext uri="{FF2B5EF4-FFF2-40B4-BE49-F238E27FC236}">
                      <a16:creationId xmlns:a16="http://schemas.microsoft.com/office/drawing/2014/main" id="{3392666A-EDFE-A441-B6B4-E7F8059B1D25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3073960" y="5323760"/>
                  <a:ext cx="194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7">
              <p14:nvContentPartPr>
                <p14:cNvPr id="683" name="Γραφή 682">
                  <a:extLst>
                    <a:ext uri="{FF2B5EF4-FFF2-40B4-BE49-F238E27FC236}">
                      <a16:creationId xmlns:a16="http://schemas.microsoft.com/office/drawing/2014/main" id="{E029B508-E177-F642-8869-4FB64D15CB40}"/>
                    </a:ext>
                  </a:extLst>
                </p14:cNvPr>
                <p14:cNvContentPartPr/>
                <p14:nvPr/>
              </p14:nvContentPartPr>
              <p14:xfrm>
                <a:off x="3097720" y="5411240"/>
                <a:ext cx="9720" cy="48600"/>
              </p14:xfrm>
            </p:contentPart>
          </mc:Choice>
          <mc:Fallback xmlns="">
            <p:pic>
              <p:nvPicPr>
                <p:cNvPr id="683" name="Γραφή 682">
                  <a:extLst>
                    <a:ext uri="{FF2B5EF4-FFF2-40B4-BE49-F238E27FC236}">
                      <a16:creationId xmlns:a16="http://schemas.microsoft.com/office/drawing/2014/main" id="{E029B508-E177-F642-8869-4FB64D15CB40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3088720" y="5357637"/>
                  <a:ext cx="27360" cy="1554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9">
              <p14:nvContentPartPr>
                <p14:cNvPr id="684" name="Γραφή 683">
                  <a:extLst>
                    <a:ext uri="{FF2B5EF4-FFF2-40B4-BE49-F238E27FC236}">
                      <a16:creationId xmlns:a16="http://schemas.microsoft.com/office/drawing/2014/main" id="{8E599391-2F69-C04F-92B1-24AF4B8EC280}"/>
                    </a:ext>
                  </a:extLst>
                </p14:cNvPr>
                <p14:cNvContentPartPr/>
                <p14:nvPr/>
              </p14:nvContentPartPr>
              <p14:xfrm>
                <a:off x="3135160" y="5445440"/>
                <a:ext cx="6480" cy="32040"/>
              </p14:xfrm>
            </p:contentPart>
          </mc:Choice>
          <mc:Fallback xmlns="">
            <p:pic>
              <p:nvPicPr>
                <p:cNvPr id="684" name="Γραφή 683">
                  <a:extLst>
                    <a:ext uri="{FF2B5EF4-FFF2-40B4-BE49-F238E27FC236}">
                      <a16:creationId xmlns:a16="http://schemas.microsoft.com/office/drawing/2014/main" id="{8E599391-2F69-C04F-92B1-24AF4B8EC280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3126160" y="5392040"/>
                  <a:ext cx="24120" cy="1384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1">
              <p14:nvContentPartPr>
                <p14:cNvPr id="685" name="Γραφή 684">
                  <a:extLst>
                    <a:ext uri="{FF2B5EF4-FFF2-40B4-BE49-F238E27FC236}">
                      <a16:creationId xmlns:a16="http://schemas.microsoft.com/office/drawing/2014/main" id="{9314DEAE-68F8-5049-83BE-72CCF9CF83F7}"/>
                    </a:ext>
                  </a:extLst>
                </p14:cNvPr>
                <p14:cNvContentPartPr/>
                <p14:nvPr/>
              </p14:nvContentPartPr>
              <p14:xfrm>
                <a:off x="3184120" y="5433200"/>
                <a:ext cx="6480" cy="83520"/>
              </p14:xfrm>
            </p:contentPart>
          </mc:Choice>
          <mc:Fallback xmlns="">
            <p:pic>
              <p:nvPicPr>
                <p:cNvPr id="685" name="Γραφή 684">
                  <a:extLst>
                    <a:ext uri="{FF2B5EF4-FFF2-40B4-BE49-F238E27FC236}">
                      <a16:creationId xmlns:a16="http://schemas.microsoft.com/office/drawing/2014/main" id="{9314DEAE-68F8-5049-83BE-72CCF9CF83F7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3175120" y="5379200"/>
                  <a:ext cx="241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3">
              <p14:nvContentPartPr>
                <p14:cNvPr id="686" name="Γραφή 685">
                  <a:extLst>
                    <a:ext uri="{FF2B5EF4-FFF2-40B4-BE49-F238E27FC236}">
                      <a16:creationId xmlns:a16="http://schemas.microsoft.com/office/drawing/2014/main" id="{63AD5466-5FAC-1242-9223-50139C8424D4}"/>
                    </a:ext>
                  </a:extLst>
                </p14:cNvPr>
                <p14:cNvContentPartPr/>
                <p14:nvPr/>
              </p14:nvContentPartPr>
              <p14:xfrm>
                <a:off x="3090520" y="5510960"/>
                <a:ext cx="6840" cy="60120"/>
              </p14:xfrm>
            </p:contentPart>
          </mc:Choice>
          <mc:Fallback xmlns="">
            <p:pic>
              <p:nvPicPr>
                <p:cNvPr id="686" name="Γραφή 685">
                  <a:extLst>
                    <a:ext uri="{FF2B5EF4-FFF2-40B4-BE49-F238E27FC236}">
                      <a16:creationId xmlns:a16="http://schemas.microsoft.com/office/drawing/2014/main" id="{63AD5466-5FAC-1242-9223-50139C8424D4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3081520" y="5456960"/>
                  <a:ext cx="244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5">
              <p14:nvContentPartPr>
                <p14:cNvPr id="687" name="Γραφή 686">
                  <a:extLst>
                    <a:ext uri="{FF2B5EF4-FFF2-40B4-BE49-F238E27FC236}">
                      <a16:creationId xmlns:a16="http://schemas.microsoft.com/office/drawing/2014/main" id="{598863E9-5B5F-D948-B1E9-8C7358428C51}"/>
                    </a:ext>
                  </a:extLst>
                </p14:cNvPr>
                <p14:cNvContentPartPr/>
                <p14:nvPr/>
              </p14:nvContentPartPr>
              <p14:xfrm>
                <a:off x="3004480" y="5535080"/>
                <a:ext cx="16920" cy="33840"/>
              </p14:xfrm>
            </p:contentPart>
          </mc:Choice>
          <mc:Fallback xmlns="">
            <p:pic>
              <p:nvPicPr>
                <p:cNvPr id="687" name="Γραφή 686">
                  <a:extLst>
                    <a:ext uri="{FF2B5EF4-FFF2-40B4-BE49-F238E27FC236}">
                      <a16:creationId xmlns:a16="http://schemas.microsoft.com/office/drawing/2014/main" id="{598863E9-5B5F-D948-B1E9-8C7358428C51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2995480" y="5481080"/>
                  <a:ext cx="345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7">
              <p14:nvContentPartPr>
                <p14:cNvPr id="688" name="Γραφή 687">
                  <a:extLst>
                    <a:ext uri="{FF2B5EF4-FFF2-40B4-BE49-F238E27FC236}">
                      <a16:creationId xmlns:a16="http://schemas.microsoft.com/office/drawing/2014/main" id="{C46C9B50-C648-B440-AD6B-3738DFC64AF1}"/>
                    </a:ext>
                  </a:extLst>
                </p14:cNvPr>
                <p14:cNvContentPartPr/>
                <p14:nvPr/>
              </p14:nvContentPartPr>
              <p14:xfrm>
                <a:off x="2914120" y="5510960"/>
                <a:ext cx="10440" cy="36360"/>
              </p14:xfrm>
            </p:contentPart>
          </mc:Choice>
          <mc:Fallback xmlns="">
            <p:pic>
              <p:nvPicPr>
                <p:cNvPr id="688" name="Γραφή 687">
                  <a:extLst>
                    <a:ext uri="{FF2B5EF4-FFF2-40B4-BE49-F238E27FC236}">
                      <a16:creationId xmlns:a16="http://schemas.microsoft.com/office/drawing/2014/main" id="{C46C9B50-C648-B440-AD6B-3738DFC64AF1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2905120" y="5456960"/>
                  <a:ext cx="280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9">
              <p14:nvContentPartPr>
                <p14:cNvPr id="689" name="Γραφή 688">
                  <a:extLst>
                    <a:ext uri="{FF2B5EF4-FFF2-40B4-BE49-F238E27FC236}">
                      <a16:creationId xmlns:a16="http://schemas.microsoft.com/office/drawing/2014/main" id="{8441A61E-1CC6-754B-A6CB-6825BE0339DB}"/>
                    </a:ext>
                  </a:extLst>
                </p14:cNvPr>
                <p14:cNvContentPartPr/>
                <p14:nvPr/>
              </p14:nvContentPartPr>
              <p14:xfrm>
                <a:off x="2851840" y="5490440"/>
                <a:ext cx="7560" cy="34200"/>
              </p14:xfrm>
            </p:contentPart>
          </mc:Choice>
          <mc:Fallback xmlns="">
            <p:pic>
              <p:nvPicPr>
                <p:cNvPr id="689" name="Γραφή 688">
                  <a:extLst>
                    <a:ext uri="{FF2B5EF4-FFF2-40B4-BE49-F238E27FC236}">
                      <a16:creationId xmlns:a16="http://schemas.microsoft.com/office/drawing/2014/main" id="{8441A61E-1CC6-754B-A6CB-6825BE0339DB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2842840" y="5436440"/>
                  <a:ext cx="252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1">
              <p14:nvContentPartPr>
                <p14:cNvPr id="690" name="Γραφή 689">
                  <a:extLst>
                    <a:ext uri="{FF2B5EF4-FFF2-40B4-BE49-F238E27FC236}">
                      <a16:creationId xmlns:a16="http://schemas.microsoft.com/office/drawing/2014/main" id="{B732192D-F9A3-D242-B7FD-15586E4D41A3}"/>
                    </a:ext>
                  </a:extLst>
                </p14:cNvPr>
                <p14:cNvContentPartPr/>
                <p14:nvPr/>
              </p14:nvContentPartPr>
              <p14:xfrm>
                <a:off x="2781280" y="5482520"/>
                <a:ext cx="7200" cy="26640"/>
              </p14:xfrm>
            </p:contentPart>
          </mc:Choice>
          <mc:Fallback xmlns="">
            <p:pic>
              <p:nvPicPr>
                <p:cNvPr id="690" name="Γραφή 689">
                  <a:extLst>
                    <a:ext uri="{FF2B5EF4-FFF2-40B4-BE49-F238E27FC236}">
                      <a16:creationId xmlns:a16="http://schemas.microsoft.com/office/drawing/2014/main" id="{B732192D-F9A3-D242-B7FD-15586E4D41A3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2772280" y="5428520"/>
                  <a:ext cx="248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3">
              <p14:nvContentPartPr>
                <p14:cNvPr id="691" name="Γραφή 690">
                  <a:extLst>
                    <a:ext uri="{FF2B5EF4-FFF2-40B4-BE49-F238E27FC236}">
                      <a16:creationId xmlns:a16="http://schemas.microsoft.com/office/drawing/2014/main" id="{0678356B-EF91-2743-92EF-F557461707FD}"/>
                    </a:ext>
                  </a:extLst>
                </p14:cNvPr>
                <p14:cNvContentPartPr/>
                <p14:nvPr/>
              </p14:nvContentPartPr>
              <p14:xfrm>
                <a:off x="2711800" y="5480360"/>
                <a:ext cx="8640" cy="40680"/>
              </p14:xfrm>
            </p:contentPart>
          </mc:Choice>
          <mc:Fallback xmlns="">
            <p:pic>
              <p:nvPicPr>
                <p:cNvPr id="691" name="Γραφή 690">
                  <a:extLst>
                    <a:ext uri="{FF2B5EF4-FFF2-40B4-BE49-F238E27FC236}">
                      <a16:creationId xmlns:a16="http://schemas.microsoft.com/office/drawing/2014/main" id="{0678356B-EF91-2743-92EF-F557461707FD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2702409" y="5426360"/>
                  <a:ext cx="27047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5">
              <p14:nvContentPartPr>
                <p14:cNvPr id="692" name="Γραφή 691">
                  <a:extLst>
                    <a:ext uri="{FF2B5EF4-FFF2-40B4-BE49-F238E27FC236}">
                      <a16:creationId xmlns:a16="http://schemas.microsoft.com/office/drawing/2014/main" id="{B509E072-CDA0-5245-9B55-453F115ECD03}"/>
                    </a:ext>
                  </a:extLst>
                </p14:cNvPr>
                <p14:cNvContentPartPr/>
                <p14:nvPr/>
              </p14:nvContentPartPr>
              <p14:xfrm>
                <a:off x="2652400" y="5499440"/>
                <a:ext cx="2520" cy="37080"/>
              </p14:xfrm>
            </p:contentPart>
          </mc:Choice>
          <mc:Fallback xmlns="">
            <p:pic>
              <p:nvPicPr>
                <p:cNvPr id="692" name="Γραφή 691">
                  <a:extLst>
                    <a:ext uri="{FF2B5EF4-FFF2-40B4-BE49-F238E27FC236}">
                      <a16:creationId xmlns:a16="http://schemas.microsoft.com/office/drawing/2014/main" id="{B509E072-CDA0-5245-9B55-453F115ECD03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2643400" y="5444911"/>
                  <a:ext cx="20160" cy="145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7">
              <p14:nvContentPartPr>
                <p14:cNvPr id="693" name="Γραφή 692">
                  <a:extLst>
                    <a:ext uri="{FF2B5EF4-FFF2-40B4-BE49-F238E27FC236}">
                      <a16:creationId xmlns:a16="http://schemas.microsoft.com/office/drawing/2014/main" id="{04D0CFFF-3CA8-A645-AE12-262652EEBC6A}"/>
                    </a:ext>
                  </a:extLst>
                </p14:cNvPr>
                <p14:cNvContentPartPr/>
                <p14:nvPr/>
              </p14:nvContentPartPr>
              <p14:xfrm>
                <a:off x="2684800" y="5530400"/>
                <a:ext cx="17640" cy="46080"/>
              </p14:xfrm>
            </p:contentPart>
          </mc:Choice>
          <mc:Fallback xmlns="">
            <p:pic>
              <p:nvPicPr>
                <p:cNvPr id="693" name="Γραφή 692">
                  <a:extLst>
                    <a:ext uri="{FF2B5EF4-FFF2-40B4-BE49-F238E27FC236}">
                      <a16:creationId xmlns:a16="http://schemas.microsoft.com/office/drawing/2014/main" id="{04D0CFFF-3CA8-A645-AE12-262652EEBC6A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2675800" y="5475975"/>
                  <a:ext cx="35280" cy="1545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9">
              <p14:nvContentPartPr>
                <p14:cNvPr id="694" name="Γραφή 693">
                  <a:extLst>
                    <a:ext uri="{FF2B5EF4-FFF2-40B4-BE49-F238E27FC236}">
                      <a16:creationId xmlns:a16="http://schemas.microsoft.com/office/drawing/2014/main" id="{3A71C3F5-D70C-D044-B0A2-D41210C35502}"/>
                    </a:ext>
                  </a:extLst>
                </p14:cNvPr>
                <p14:cNvContentPartPr/>
                <p14:nvPr/>
              </p14:nvContentPartPr>
              <p14:xfrm>
                <a:off x="2726200" y="5554160"/>
                <a:ext cx="14760" cy="55080"/>
              </p14:xfrm>
            </p:contentPart>
          </mc:Choice>
          <mc:Fallback xmlns="">
            <p:pic>
              <p:nvPicPr>
                <p:cNvPr id="694" name="Γραφή 693">
                  <a:extLst>
                    <a:ext uri="{FF2B5EF4-FFF2-40B4-BE49-F238E27FC236}">
                      <a16:creationId xmlns:a16="http://schemas.microsoft.com/office/drawing/2014/main" id="{3A71C3F5-D70C-D044-B0A2-D41210C35502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2717200" y="5499805"/>
                  <a:ext cx="32400" cy="1634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1">
              <p14:nvContentPartPr>
                <p14:cNvPr id="695" name="Γραφή 694">
                  <a:extLst>
                    <a:ext uri="{FF2B5EF4-FFF2-40B4-BE49-F238E27FC236}">
                      <a16:creationId xmlns:a16="http://schemas.microsoft.com/office/drawing/2014/main" id="{8F46A8E7-A347-2A4E-A115-5CC590C6B05F}"/>
                    </a:ext>
                  </a:extLst>
                </p14:cNvPr>
                <p14:cNvContentPartPr/>
                <p14:nvPr/>
              </p14:nvContentPartPr>
              <p14:xfrm>
                <a:off x="2789920" y="5574320"/>
                <a:ext cx="10080" cy="49680"/>
              </p14:xfrm>
            </p:contentPart>
          </mc:Choice>
          <mc:Fallback xmlns="">
            <p:pic>
              <p:nvPicPr>
                <p:cNvPr id="695" name="Γραφή 694">
                  <a:extLst>
                    <a:ext uri="{FF2B5EF4-FFF2-40B4-BE49-F238E27FC236}">
                      <a16:creationId xmlns:a16="http://schemas.microsoft.com/office/drawing/2014/main" id="{8F46A8E7-A347-2A4E-A115-5CC590C6B05F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2780920" y="5520320"/>
                  <a:ext cx="277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3">
              <p14:nvContentPartPr>
                <p14:cNvPr id="696" name="Γραφή 695">
                  <a:extLst>
                    <a:ext uri="{FF2B5EF4-FFF2-40B4-BE49-F238E27FC236}">
                      <a16:creationId xmlns:a16="http://schemas.microsoft.com/office/drawing/2014/main" id="{0EC880C7-DC21-A748-B953-193A059B8879}"/>
                    </a:ext>
                  </a:extLst>
                </p14:cNvPr>
                <p14:cNvContentPartPr/>
                <p14:nvPr/>
              </p14:nvContentPartPr>
              <p14:xfrm>
                <a:off x="2841040" y="5580800"/>
                <a:ext cx="18000" cy="41040"/>
              </p14:xfrm>
            </p:contentPart>
          </mc:Choice>
          <mc:Fallback xmlns="">
            <p:pic>
              <p:nvPicPr>
                <p:cNvPr id="696" name="Γραφή 695">
                  <a:extLst>
                    <a:ext uri="{FF2B5EF4-FFF2-40B4-BE49-F238E27FC236}">
                      <a16:creationId xmlns:a16="http://schemas.microsoft.com/office/drawing/2014/main" id="{0EC880C7-DC21-A748-B953-193A059B8879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2832040" y="5526800"/>
                  <a:ext cx="356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5">
              <p14:nvContentPartPr>
                <p14:cNvPr id="697" name="Γραφή 696">
                  <a:extLst>
                    <a:ext uri="{FF2B5EF4-FFF2-40B4-BE49-F238E27FC236}">
                      <a16:creationId xmlns:a16="http://schemas.microsoft.com/office/drawing/2014/main" id="{8F3E9997-743A-A94A-AB14-12BBC74DD3CC}"/>
                    </a:ext>
                  </a:extLst>
                </p14:cNvPr>
                <p14:cNvContentPartPr/>
                <p14:nvPr/>
              </p14:nvContentPartPr>
              <p14:xfrm>
                <a:off x="2893240" y="5585840"/>
                <a:ext cx="10800" cy="40320"/>
              </p14:xfrm>
            </p:contentPart>
          </mc:Choice>
          <mc:Fallback xmlns="">
            <p:pic>
              <p:nvPicPr>
                <p:cNvPr id="697" name="Γραφή 696">
                  <a:extLst>
                    <a:ext uri="{FF2B5EF4-FFF2-40B4-BE49-F238E27FC236}">
                      <a16:creationId xmlns:a16="http://schemas.microsoft.com/office/drawing/2014/main" id="{8F3E9997-743A-A94A-AB14-12BBC74DD3CC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2884530" y="5531840"/>
                  <a:ext cx="27871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7">
              <p14:nvContentPartPr>
                <p14:cNvPr id="698" name="Γραφή 697">
                  <a:extLst>
                    <a:ext uri="{FF2B5EF4-FFF2-40B4-BE49-F238E27FC236}">
                      <a16:creationId xmlns:a16="http://schemas.microsoft.com/office/drawing/2014/main" id="{E51ED236-075B-334C-9647-DCC5F4104467}"/>
                    </a:ext>
                  </a:extLst>
                </p14:cNvPr>
                <p14:cNvContentPartPr/>
                <p14:nvPr/>
              </p14:nvContentPartPr>
              <p14:xfrm>
                <a:off x="2950840" y="5593400"/>
                <a:ext cx="18360" cy="41400"/>
              </p14:xfrm>
            </p:contentPart>
          </mc:Choice>
          <mc:Fallback xmlns="">
            <p:pic>
              <p:nvPicPr>
                <p:cNvPr id="698" name="Γραφή 697">
                  <a:extLst>
                    <a:ext uri="{FF2B5EF4-FFF2-40B4-BE49-F238E27FC236}">
                      <a16:creationId xmlns:a16="http://schemas.microsoft.com/office/drawing/2014/main" id="{E51ED236-075B-334C-9647-DCC5F4104467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2941840" y="5539400"/>
                  <a:ext cx="360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9">
              <p14:nvContentPartPr>
                <p14:cNvPr id="699" name="Γραφή 698">
                  <a:extLst>
                    <a:ext uri="{FF2B5EF4-FFF2-40B4-BE49-F238E27FC236}">
                      <a16:creationId xmlns:a16="http://schemas.microsoft.com/office/drawing/2014/main" id="{241CD145-250C-2C4A-96C3-37B868E168B3}"/>
                    </a:ext>
                  </a:extLst>
                </p14:cNvPr>
                <p14:cNvContentPartPr/>
                <p14:nvPr/>
              </p14:nvContentPartPr>
              <p14:xfrm>
                <a:off x="3012040" y="5612480"/>
                <a:ext cx="16200" cy="38520"/>
              </p14:xfrm>
            </p:contentPart>
          </mc:Choice>
          <mc:Fallback xmlns="">
            <p:pic>
              <p:nvPicPr>
                <p:cNvPr id="699" name="Γραφή 698">
                  <a:extLst>
                    <a:ext uri="{FF2B5EF4-FFF2-40B4-BE49-F238E27FC236}">
                      <a16:creationId xmlns:a16="http://schemas.microsoft.com/office/drawing/2014/main" id="{241CD145-250C-2C4A-96C3-37B868E168B3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3002835" y="5558480"/>
                  <a:ext cx="34241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1">
              <p14:nvContentPartPr>
                <p14:cNvPr id="700" name="Γραφή 699">
                  <a:extLst>
                    <a:ext uri="{FF2B5EF4-FFF2-40B4-BE49-F238E27FC236}">
                      <a16:creationId xmlns:a16="http://schemas.microsoft.com/office/drawing/2014/main" id="{567D7A1A-7313-5F4A-BAAC-B7F2367B653A}"/>
                    </a:ext>
                  </a:extLst>
                </p14:cNvPr>
                <p14:cNvContentPartPr/>
                <p14:nvPr/>
              </p14:nvContentPartPr>
              <p14:xfrm>
                <a:off x="3055600" y="5625080"/>
                <a:ext cx="10800" cy="45360"/>
              </p14:xfrm>
            </p:contentPart>
          </mc:Choice>
          <mc:Fallback xmlns="">
            <p:pic>
              <p:nvPicPr>
                <p:cNvPr id="700" name="Γραφή 699">
                  <a:extLst>
                    <a:ext uri="{FF2B5EF4-FFF2-40B4-BE49-F238E27FC236}">
                      <a16:creationId xmlns:a16="http://schemas.microsoft.com/office/drawing/2014/main" id="{567D7A1A-7313-5F4A-BAAC-B7F2367B653A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3046290" y="5571080"/>
                  <a:ext cx="29048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3">
              <p14:nvContentPartPr>
                <p14:cNvPr id="702" name="Γραφή 701">
                  <a:extLst>
                    <a:ext uri="{FF2B5EF4-FFF2-40B4-BE49-F238E27FC236}">
                      <a16:creationId xmlns:a16="http://schemas.microsoft.com/office/drawing/2014/main" id="{D3482E5B-C20E-4F47-A4AE-8C135818914E}"/>
                    </a:ext>
                  </a:extLst>
                </p14:cNvPr>
                <p14:cNvContentPartPr/>
                <p14:nvPr/>
              </p14:nvContentPartPr>
              <p14:xfrm>
                <a:off x="2886040" y="5405840"/>
                <a:ext cx="359640" cy="330480"/>
              </p14:xfrm>
            </p:contentPart>
          </mc:Choice>
          <mc:Fallback xmlns="">
            <p:pic>
              <p:nvPicPr>
                <p:cNvPr id="702" name="Γραφή 701">
                  <a:extLst>
                    <a:ext uri="{FF2B5EF4-FFF2-40B4-BE49-F238E27FC236}">
                      <a16:creationId xmlns:a16="http://schemas.microsoft.com/office/drawing/2014/main" id="{D3482E5B-C20E-4F47-A4AE-8C135818914E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2877040" y="5351840"/>
                  <a:ext cx="37728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5">
              <p14:nvContentPartPr>
                <p14:cNvPr id="708" name="Γραφή 707">
                  <a:extLst>
                    <a:ext uri="{FF2B5EF4-FFF2-40B4-BE49-F238E27FC236}">
                      <a16:creationId xmlns:a16="http://schemas.microsoft.com/office/drawing/2014/main" id="{FED55276-7BA7-244B-BC38-4384918968B2}"/>
                    </a:ext>
                  </a:extLst>
                </p14:cNvPr>
                <p14:cNvContentPartPr/>
                <p14:nvPr/>
              </p14:nvContentPartPr>
              <p14:xfrm>
                <a:off x="2116360" y="5372800"/>
                <a:ext cx="509760" cy="279720"/>
              </p14:xfrm>
            </p:contentPart>
          </mc:Choice>
          <mc:Fallback xmlns="">
            <p:pic>
              <p:nvPicPr>
                <p:cNvPr id="708" name="Γραφή 707">
                  <a:extLst>
                    <a:ext uri="{FF2B5EF4-FFF2-40B4-BE49-F238E27FC236}">
                      <a16:creationId xmlns:a16="http://schemas.microsoft.com/office/drawing/2014/main" id="{FED55276-7BA7-244B-BC38-4384918968B2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2107360" y="5318869"/>
                  <a:ext cx="527400" cy="3872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7">
              <p14:nvContentPartPr>
                <p14:cNvPr id="709" name="Γραφή 708">
                  <a:extLst>
                    <a:ext uri="{FF2B5EF4-FFF2-40B4-BE49-F238E27FC236}">
                      <a16:creationId xmlns:a16="http://schemas.microsoft.com/office/drawing/2014/main" id="{221642CA-94EE-8047-809B-C8961AE0E16F}"/>
                    </a:ext>
                  </a:extLst>
                </p14:cNvPr>
                <p14:cNvContentPartPr/>
                <p14:nvPr/>
              </p14:nvContentPartPr>
              <p14:xfrm>
                <a:off x="2332000" y="5496640"/>
                <a:ext cx="13680" cy="63720"/>
              </p14:xfrm>
            </p:contentPart>
          </mc:Choice>
          <mc:Fallback xmlns="">
            <p:pic>
              <p:nvPicPr>
                <p:cNvPr id="709" name="Γραφή 708">
                  <a:extLst>
                    <a:ext uri="{FF2B5EF4-FFF2-40B4-BE49-F238E27FC236}">
                      <a16:creationId xmlns:a16="http://schemas.microsoft.com/office/drawing/2014/main" id="{221642CA-94EE-8047-809B-C8961AE0E16F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2323000" y="5442640"/>
                  <a:ext cx="313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9">
              <p14:nvContentPartPr>
                <p14:cNvPr id="710" name="Γραφή 709">
                  <a:extLst>
                    <a:ext uri="{FF2B5EF4-FFF2-40B4-BE49-F238E27FC236}">
                      <a16:creationId xmlns:a16="http://schemas.microsoft.com/office/drawing/2014/main" id="{AC35E764-E741-2445-B007-43854E843E0A}"/>
                    </a:ext>
                  </a:extLst>
                </p14:cNvPr>
                <p14:cNvContentPartPr/>
                <p14:nvPr/>
              </p14:nvContentPartPr>
              <p14:xfrm>
                <a:off x="2405080" y="5506000"/>
                <a:ext cx="14400" cy="63360"/>
              </p14:xfrm>
            </p:contentPart>
          </mc:Choice>
          <mc:Fallback xmlns="">
            <p:pic>
              <p:nvPicPr>
                <p:cNvPr id="710" name="Γραφή 709">
                  <a:extLst>
                    <a:ext uri="{FF2B5EF4-FFF2-40B4-BE49-F238E27FC236}">
                      <a16:creationId xmlns:a16="http://schemas.microsoft.com/office/drawing/2014/main" id="{AC35E764-E741-2445-B007-43854E843E0A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2396080" y="5452305"/>
                  <a:ext cx="32040" cy="1703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1">
              <p14:nvContentPartPr>
                <p14:cNvPr id="711" name="Γραφή 710">
                  <a:extLst>
                    <a:ext uri="{FF2B5EF4-FFF2-40B4-BE49-F238E27FC236}">
                      <a16:creationId xmlns:a16="http://schemas.microsoft.com/office/drawing/2014/main" id="{44C0A7CF-61F4-2047-880C-39FAE5D45501}"/>
                    </a:ext>
                  </a:extLst>
                </p14:cNvPr>
                <p14:cNvContentPartPr/>
                <p14:nvPr/>
              </p14:nvContentPartPr>
              <p14:xfrm>
                <a:off x="2449000" y="5531920"/>
                <a:ext cx="12600" cy="50040"/>
              </p14:xfrm>
            </p:contentPart>
          </mc:Choice>
          <mc:Fallback xmlns="">
            <p:pic>
              <p:nvPicPr>
                <p:cNvPr id="711" name="Γραφή 710">
                  <a:extLst>
                    <a:ext uri="{FF2B5EF4-FFF2-40B4-BE49-F238E27FC236}">
                      <a16:creationId xmlns:a16="http://schemas.microsoft.com/office/drawing/2014/main" id="{44C0A7CF-61F4-2047-880C-39FAE5D45501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2440000" y="5477920"/>
                  <a:ext cx="302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3">
              <p14:nvContentPartPr>
                <p14:cNvPr id="712" name="Γραφή 711">
                  <a:extLst>
                    <a:ext uri="{FF2B5EF4-FFF2-40B4-BE49-F238E27FC236}">
                      <a16:creationId xmlns:a16="http://schemas.microsoft.com/office/drawing/2014/main" id="{39076348-9A74-A64A-BD49-A48D7DFB0F36}"/>
                    </a:ext>
                  </a:extLst>
                </p14:cNvPr>
                <p14:cNvContentPartPr/>
                <p14:nvPr/>
              </p14:nvContentPartPr>
              <p14:xfrm>
                <a:off x="2508040" y="5568640"/>
                <a:ext cx="5760" cy="46440"/>
              </p14:xfrm>
            </p:contentPart>
          </mc:Choice>
          <mc:Fallback xmlns="">
            <p:pic>
              <p:nvPicPr>
                <p:cNvPr id="712" name="Γραφή 711">
                  <a:extLst>
                    <a:ext uri="{FF2B5EF4-FFF2-40B4-BE49-F238E27FC236}">
                      <a16:creationId xmlns:a16="http://schemas.microsoft.com/office/drawing/2014/main" id="{39076348-9A74-A64A-BD49-A48D7DFB0F36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2499040" y="5514640"/>
                  <a:ext cx="234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5">
              <p14:nvContentPartPr>
                <p14:cNvPr id="713" name="Γραφή 712">
                  <a:extLst>
                    <a:ext uri="{FF2B5EF4-FFF2-40B4-BE49-F238E27FC236}">
                      <a16:creationId xmlns:a16="http://schemas.microsoft.com/office/drawing/2014/main" id="{A0EFA4AB-6262-994F-BDE6-95AB9C985E95}"/>
                    </a:ext>
                  </a:extLst>
                </p14:cNvPr>
                <p14:cNvContentPartPr/>
                <p14:nvPr/>
              </p14:nvContentPartPr>
              <p14:xfrm>
                <a:off x="2518840" y="5605360"/>
                <a:ext cx="27000" cy="10800"/>
              </p14:xfrm>
            </p:contentPart>
          </mc:Choice>
          <mc:Fallback xmlns="">
            <p:pic>
              <p:nvPicPr>
                <p:cNvPr id="713" name="Γραφή 712">
                  <a:extLst>
                    <a:ext uri="{FF2B5EF4-FFF2-40B4-BE49-F238E27FC236}">
                      <a16:creationId xmlns:a16="http://schemas.microsoft.com/office/drawing/2014/main" id="{A0EFA4AB-6262-994F-BDE6-95AB9C985E95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2509840" y="5551360"/>
                  <a:ext cx="446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7">
              <p14:nvContentPartPr>
                <p14:cNvPr id="714" name="Γραφή 713">
                  <a:extLst>
                    <a:ext uri="{FF2B5EF4-FFF2-40B4-BE49-F238E27FC236}">
                      <a16:creationId xmlns:a16="http://schemas.microsoft.com/office/drawing/2014/main" id="{ECC93BDC-27EC-DE49-8E0C-BD7F1A2454FD}"/>
                    </a:ext>
                  </a:extLst>
                </p14:cNvPr>
                <p14:cNvContentPartPr/>
                <p14:nvPr/>
              </p14:nvContentPartPr>
              <p14:xfrm>
                <a:off x="2349640" y="5547760"/>
                <a:ext cx="99720" cy="72720"/>
              </p14:xfrm>
            </p:contentPart>
          </mc:Choice>
          <mc:Fallback xmlns="">
            <p:pic>
              <p:nvPicPr>
                <p:cNvPr id="714" name="Γραφή 713">
                  <a:extLst>
                    <a:ext uri="{FF2B5EF4-FFF2-40B4-BE49-F238E27FC236}">
                      <a16:creationId xmlns:a16="http://schemas.microsoft.com/office/drawing/2014/main" id="{ECC93BDC-27EC-DE49-8E0C-BD7F1A2454FD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2340640" y="5493760"/>
                  <a:ext cx="1173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9">
              <p14:nvContentPartPr>
                <p14:cNvPr id="715" name="Γραφή 714">
                  <a:extLst>
                    <a:ext uri="{FF2B5EF4-FFF2-40B4-BE49-F238E27FC236}">
                      <a16:creationId xmlns:a16="http://schemas.microsoft.com/office/drawing/2014/main" id="{AB6EED11-D36B-9144-AD15-DC1207968C4D}"/>
                    </a:ext>
                  </a:extLst>
                </p14:cNvPr>
                <p14:cNvContentPartPr/>
                <p14:nvPr/>
              </p14:nvContentPartPr>
              <p14:xfrm>
                <a:off x="2255680" y="5586640"/>
                <a:ext cx="15120" cy="75600"/>
              </p14:xfrm>
            </p:contentPart>
          </mc:Choice>
          <mc:Fallback xmlns="">
            <p:pic>
              <p:nvPicPr>
                <p:cNvPr id="715" name="Γραφή 714">
                  <a:extLst>
                    <a:ext uri="{FF2B5EF4-FFF2-40B4-BE49-F238E27FC236}">
                      <a16:creationId xmlns:a16="http://schemas.microsoft.com/office/drawing/2014/main" id="{AB6EED11-D36B-9144-AD15-DC1207968C4D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2246680" y="5532640"/>
                  <a:ext cx="327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1">
              <p14:nvContentPartPr>
                <p14:cNvPr id="716" name="Γραφή 715">
                  <a:extLst>
                    <a:ext uri="{FF2B5EF4-FFF2-40B4-BE49-F238E27FC236}">
                      <a16:creationId xmlns:a16="http://schemas.microsoft.com/office/drawing/2014/main" id="{17B3BFCE-2A18-9E4D-9118-06AE7E97D8EF}"/>
                    </a:ext>
                  </a:extLst>
                </p14:cNvPr>
                <p14:cNvContentPartPr/>
                <p14:nvPr/>
              </p14:nvContentPartPr>
              <p14:xfrm>
                <a:off x="2185840" y="5608960"/>
                <a:ext cx="23040" cy="59040"/>
              </p14:xfrm>
            </p:contentPart>
          </mc:Choice>
          <mc:Fallback xmlns="">
            <p:pic>
              <p:nvPicPr>
                <p:cNvPr id="716" name="Γραφή 715">
                  <a:extLst>
                    <a:ext uri="{FF2B5EF4-FFF2-40B4-BE49-F238E27FC236}">
                      <a16:creationId xmlns:a16="http://schemas.microsoft.com/office/drawing/2014/main" id="{17B3BFCE-2A18-9E4D-9118-06AE7E97D8EF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2176840" y="5554960"/>
                  <a:ext cx="406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3">
              <p14:nvContentPartPr>
                <p14:cNvPr id="717" name="Γραφή 716">
                  <a:extLst>
                    <a:ext uri="{FF2B5EF4-FFF2-40B4-BE49-F238E27FC236}">
                      <a16:creationId xmlns:a16="http://schemas.microsoft.com/office/drawing/2014/main" id="{9FC79322-F502-C140-B5C3-F339C5684FE9}"/>
                    </a:ext>
                  </a:extLst>
                </p14:cNvPr>
                <p14:cNvContentPartPr/>
                <p14:nvPr/>
              </p14:nvContentPartPr>
              <p14:xfrm>
                <a:off x="2162080" y="5680600"/>
                <a:ext cx="51120" cy="52560"/>
              </p14:xfrm>
            </p:contentPart>
          </mc:Choice>
          <mc:Fallback xmlns="">
            <p:pic>
              <p:nvPicPr>
                <p:cNvPr id="717" name="Γραφή 716">
                  <a:extLst>
                    <a:ext uri="{FF2B5EF4-FFF2-40B4-BE49-F238E27FC236}">
                      <a16:creationId xmlns:a16="http://schemas.microsoft.com/office/drawing/2014/main" id="{9FC79322-F502-C140-B5C3-F339C5684FE9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2153080" y="5626600"/>
                  <a:ext cx="687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5">
              <p14:nvContentPartPr>
                <p14:cNvPr id="718" name="Γραφή 717">
                  <a:extLst>
                    <a:ext uri="{FF2B5EF4-FFF2-40B4-BE49-F238E27FC236}">
                      <a16:creationId xmlns:a16="http://schemas.microsoft.com/office/drawing/2014/main" id="{65CA5EAE-65F1-3948-A299-7796E86E9C73}"/>
                    </a:ext>
                  </a:extLst>
                </p14:cNvPr>
                <p14:cNvContentPartPr/>
                <p14:nvPr/>
              </p14:nvContentPartPr>
              <p14:xfrm>
                <a:off x="2219320" y="5707240"/>
                <a:ext cx="32760" cy="12960"/>
              </p14:xfrm>
            </p:contentPart>
          </mc:Choice>
          <mc:Fallback xmlns="">
            <p:pic>
              <p:nvPicPr>
                <p:cNvPr id="718" name="Γραφή 717">
                  <a:extLst>
                    <a:ext uri="{FF2B5EF4-FFF2-40B4-BE49-F238E27FC236}">
                      <a16:creationId xmlns:a16="http://schemas.microsoft.com/office/drawing/2014/main" id="{65CA5EAE-65F1-3948-A299-7796E86E9C73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2210320" y="5653240"/>
                  <a:ext cx="504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7">
              <p14:nvContentPartPr>
                <p14:cNvPr id="719" name="Γραφή 718">
                  <a:extLst>
                    <a:ext uri="{FF2B5EF4-FFF2-40B4-BE49-F238E27FC236}">
                      <a16:creationId xmlns:a16="http://schemas.microsoft.com/office/drawing/2014/main" id="{4053F1E0-02EE-B441-8540-1F52F792C06F}"/>
                    </a:ext>
                  </a:extLst>
                </p14:cNvPr>
                <p14:cNvContentPartPr/>
                <p14:nvPr/>
              </p14:nvContentPartPr>
              <p14:xfrm>
                <a:off x="2292760" y="5543080"/>
                <a:ext cx="68760" cy="74160"/>
              </p14:xfrm>
            </p:contentPart>
          </mc:Choice>
          <mc:Fallback xmlns="">
            <p:pic>
              <p:nvPicPr>
                <p:cNvPr id="719" name="Γραφή 718">
                  <a:extLst>
                    <a:ext uri="{FF2B5EF4-FFF2-40B4-BE49-F238E27FC236}">
                      <a16:creationId xmlns:a16="http://schemas.microsoft.com/office/drawing/2014/main" id="{4053F1E0-02EE-B441-8540-1F52F792C06F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2283760" y="5489080"/>
                  <a:ext cx="864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9">
              <p14:nvContentPartPr>
                <p14:cNvPr id="720" name="Γραφή 719">
                  <a:extLst>
                    <a:ext uri="{FF2B5EF4-FFF2-40B4-BE49-F238E27FC236}">
                      <a16:creationId xmlns:a16="http://schemas.microsoft.com/office/drawing/2014/main" id="{F0F31390-D7D0-FF4C-838B-5B72CEAB9258}"/>
                    </a:ext>
                  </a:extLst>
                </p14:cNvPr>
                <p14:cNvContentPartPr/>
                <p14:nvPr/>
              </p14:nvContentPartPr>
              <p14:xfrm>
                <a:off x="2373040" y="5521120"/>
                <a:ext cx="38520" cy="3600"/>
              </p14:xfrm>
            </p:contentPart>
          </mc:Choice>
          <mc:Fallback xmlns="">
            <p:pic>
              <p:nvPicPr>
                <p:cNvPr id="720" name="Γραφή 719">
                  <a:extLst>
                    <a:ext uri="{FF2B5EF4-FFF2-40B4-BE49-F238E27FC236}">
                      <a16:creationId xmlns:a16="http://schemas.microsoft.com/office/drawing/2014/main" id="{F0F31390-D7D0-FF4C-838B-5B72CEAB9258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2364040" y="5467120"/>
                  <a:ext cx="561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1">
              <p14:nvContentPartPr>
                <p14:cNvPr id="721" name="Γραφή 720">
                  <a:extLst>
                    <a:ext uri="{FF2B5EF4-FFF2-40B4-BE49-F238E27FC236}">
                      <a16:creationId xmlns:a16="http://schemas.microsoft.com/office/drawing/2014/main" id="{97B3919A-59C7-014E-B7BB-EF36FEAD4320}"/>
                    </a:ext>
                  </a:extLst>
                </p14:cNvPr>
                <p14:cNvContentPartPr/>
                <p14:nvPr/>
              </p14:nvContentPartPr>
              <p14:xfrm>
                <a:off x="2454760" y="5526520"/>
                <a:ext cx="77040" cy="65880"/>
              </p14:xfrm>
            </p:contentPart>
          </mc:Choice>
          <mc:Fallback xmlns="">
            <p:pic>
              <p:nvPicPr>
                <p:cNvPr id="721" name="Γραφή 720">
                  <a:extLst>
                    <a:ext uri="{FF2B5EF4-FFF2-40B4-BE49-F238E27FC236}">
                      <a16:creationId xmlns:a16="http://schemas.microsoft.com/office/drawing/2014/main" id="{97B3919A-59C7-014E-B7BB-EF36FEAD4320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2445718" y="5472223"/>
                  <a:ext cx="94763" cy="1741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3">
              <p14:nvContentPartPr>
                <p14:cNvPr id="722" name="Γραφή 721">
                  <a:extLst>
                    <a:ext uri="{FF2B5EF4-FFF2-40B4-BE49-F238E27FC236}">
                      <a16:creationId xmlns:a16="http://schemas.microsoft.com/office/drawing/2014/main" id="{2AE54958-FA96-C740-ACBE-C0D7D4E74443}"/>
                    </a:ext>
                  </a:extLst>
                </p14:cNvPr>
                <p14:cNvContentPartPr/>
                <p14:nvPr/>
              </p14:nvContentPartPr>
              <p14:xfrm>
                <a:off x="2548000" y="5592760"/>
                <a:ext cx="360" cy="360"/>
              </p14:xfrm>
            </p:contentPart>
          </mc:Choice>
          <mc:Fallback xmlns="">
            <p:pic>
              <p:nvPicPr>
                <p:cNvPr id="722" name="Γραφή 721">
                  <a:extLst>
                    <a:ext uri="{FF2B5EF4-FFF2-40B4-BE49-F238E27FC236}">
                      <a16:creationId xmlns:a16="http://schemas.microsoft.com/office/drawing/2014/main" id="{2AE54958-FA96-C740-ACBE-C0D7D4E74443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2539000" y="553876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5">
              <p14:nvContentPartPr>
                <p14:cNvPr id="723" name="Γραφή 722">
                  <a:extLst>
                    <a:ext uri="{FF2B5EF4-FFF2-40B4-BE49-F238E27FC236}">
                      <a16:creationId xmlns:a16="http://schemas.microsoft.com/office/drawing/2014/main" id="{FB9FA9DC-7D59-2A41-B90C-F14E8D468749}"/>
                    </a:ext>
                  </a:extLst>
                </p14:cNvPr>
                <p14:cNvContentPartPr/>
                <p14:nvPr/>
              </p14:nvContentPartPr>
              <p14:xfrm>
                <a:off x="2547280" y="5608240"/>
                <a:ext cx="3960" cy="47880"/>
              </p14:xfrm>
            </p:contentPart>
          </mc:Choice>
          <mc:Fallback xmlns="">
            <p:pic>
              <p:nvPicPr>
                <p:cNvPr id="723" name="Γραφή 722">
                  <a:extLst>
                    <a:ext uri="{FF2B5EF4-FFF2-40B4-BE49-F238E27FC236}">
                      <a16:creationId xmlns:a16="http://schemas.microsoft.com/office/drawing/2014/main" id="{FB9FA9DC-7D59-2A41-B90C-F14E8D468749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2538280" y="5554240"/>
                  <a:ext cx="216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7">
              <p14:nvContentPartPr>
                <p14:cNvPr id="724" name="Γραφή 723">
                  <a:extLst>
                    <a:ext uri="{FF2B5EF4-FFF2-40B4-BE49-F238E27FC236}">
                      <a16:creationId xmlns:a16="http://schemas.microsoft.com/office/drawing/2014/main" id="{F7017CB7-F07F-2941-8536-8C396424E59C}"/>
                    </a:ext>
                  </a:extLst>
                </p14:cNvPr>
                <p14:cNvContentPartPr/>
                <p14:nvPr/>
              </p14:nvContentPartPr>
              <p14:xfrm>
                <a:off x="2591560" y="5650000"/>
                <a:ext cx="38160" cy="15840"/>
              </p14:xfrm>
            </p:contentPart>
          </mc:Choice>
          <mc:Fallback xmlns="">
            <p:pic>
              <p:nvPicPr>
                <p:cNvPr id="724" name="Γραφή 723">
                  <a:extLst>
                    <a:ext uri="{FF2B5EF4-FFF2-40B4-BE49-F238E27FC236}">
                      <a16:creationId xmlns:a16="http://schemas.microsoft.com/office/drawing/2014/main" id="{F7017CB7-F07F-2941-8536-8C396424E59C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2582560" y="5596000"/>
                  <a:ext cx="558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9">
              <p14:nvContentPartPr>
                <p14:cNvPr id="725" name="Γραφή 724">
                  <a:extLst>
                    <a:ext uri="{FF2B5EF4-FFF2-40B4-BE49-F238E27FC236}">
                      <a16:creationId xmlns:a16="http://schemas.microsoft.com/office/drawing/2014/main" id="{B30999C7-742C-F847-AF78-B6BF792C8550}"/>
                    </a:ext>
                  </a:extLst>
                </p14:cNvPr>
                <p14:cNvContentPartPr/>
                <p14:nvPr/>
              </p14:nvContentPartPr>
              <p14:xfrm>
                <a:off x="2315800" y="5639560"/>
                <a:ext cx="397440" cy="90000"/>
              </p14:xfrm>
            </p:contentPart>
          </mc:Choice>
          <mc:Fallback xmlns="">
            <p:pic>
              <p:nvPicPr>
                <p:cNvPr id="725" name="Γραφή 724">
                  <a:extLst>
                    <a:ext uri="{FF2B5EF4-FFF2-40B4-BE49-F238E27FC236}">
                      <a16:creationId xmlns:a16="http://schemas.microsoft.com/office/drawing/2014/main" id="{B30999C7-742C-F847-AF78-B6BF792C8550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2306800" y="5585560"/>
                  <a:ext cx="4150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1">
              <p14:nvContentPartPr>
                <p14:cNvPr id="726" name="Γραφή 725">
                  <a:extLst>
                    <a:ext uri="{FF2B5EF4-FFF2-40B4-BE49-F238E27FC236}">
                      <a16:creationId xmlns:a16="http://schemas.microsoft.com/office/drawing/2014/main" id="{3D1A1A4A-D0CF-4E40-BF75-1FBC81569E0D}"/>
                    </a:ext>
                  </a:extLst>
                </p14:cNvPr>
                <p14:cNvContentPartPr/>
                <p14:nvPr/>
              </p14:nvContentPartPr>
              <p14:xfrm>
                <a:off x="2060200" y="5376400"/>
                <a:ext cx="835200" cy="402840"/>
              </p14:xfrm>
            </p:contentPart>
          </mc:Choice>
          <mc:Fallback xmlns="">
            <p:pic>
              <p:nvPicPr>
                <p:cNvPr id="726" name="Γραφή 725">
                  <a:extLst>
                    <a:ext uri="{FF2B5EF4-FFF2-40B4-BE49-F238E27FC236}">
                      <a16:creationId xmlns:a16="http://schemas.microsoft.com/office/drawing/2014/main" id="{3D1A1A4A-D0CF-4E40-BF75-1FBC81569E0D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2051200" y="5322400"/>
                  <a:ext cx="852840" cy="51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33">
            <p14:nvContentPartPr>
              <p14:cNvPr id="728" name="Γραφή 727">
                <a:extLst>
                  <a:ext uri="{FF2B5EF4-FFF2-40B4-BE49-F238E27FC236}">
                    <a16:creationId xmlns:a16="http://schemas.microsoft.com/office/drawing/2014/main" id="{033D4FE0-3E4D-ED46-8CC4-6D6AA3D18900}"/>
                  </a:ext>
                </a:extLst>
              </p14:cNvPr>
              <p14:cNvContentPartPr/>
              <p14:nvPr/>
            </p14:nvContentPartPr>
            <p14:xfrm>
              <a:off x="4674880" y="3857640"/>
              <a:ext cx="184680" cy="492120"/>
            </p14:xfrm>
          </p:contentPart>
        </mc:Choice>
        <mc:Fallback xmlns="">
          <p:pic>
            <p:nvPicPr>
              <p:cNvPr id="728" name="Γραφή 727">
                <a:extLst>
                  <a:ext uri="{FF2B5EF4-FFF2-40B4-BE49-F238E27FC236}">
                    <a16:creationId xmlns:a16="http://schemas.microsoft.com/office/drawing/2014/main" id="{033D4FE0-3E4D-ED46-8CC4-6D6AA3D18900}"/>
                  </a:ext>
                </a:extLst>
              </p:cNvPr>
              <p:cNvPicPr/>
              <p:nvPr/>
            </p:nvPicPr>
            <p:blipFill>
              <a:blip r:embed="rId1034"/>
              <a:stretch>
                <a:fillRect/>
              </a:stretch>
            </p:blipFill>
            <p:spPr>
              <a:xfrm>
                <a:off x="4665880" y="3803679"/>
                <a:ext cx="202320" cy="599681"/>
              </a:xfrm>
              <a:prstGeom prst="rect">
                <a:avLst/>
              </a:prstGeom>
            </p:spPr>
          </p:pic>
        </mc:Fallback>
      </mc:AlternateContent>
      <p:grpSp>
        <p:nvGrpSpPr>
          <p:cNvPr id="731" name="Ομάδα 730">
            <a:extLst>
              <a:ext uri="{FF2B5EF4-FFF2-40B4-BE49-F238E27FC236}">
                <a16:creationId xmlns:a16="http://schemas.microsoft.com/office/drawing/2014/main" id="{8F9ACC1A-55E9-E746-9313-1A48B47D51DA}"/>
              </a:ext>
            </a:extLst>
          </p:cNvPr>
          <p:cNvGrpSpPr/>
          <p:nvPr/>
        </p:nvGrpSpPr>
        <p:grpSpPr>
          <a:xfrm>
            <a:off x="4397320" y="3594320"/>
            <a:ext cx="735120" cy="771120"/>
            <a:chOff x="4397320" y="3594320"/>
            <a:chExt cx="735120" cy="7711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5">
              <p14:nvContentPartPr>
                <p14:cNvPr id="502" name="Γραφή 501">
                  <a:extLst>
                    <a:ext uri="{FF2B5EF4-FFF2-40B4-BE49-F238E27FC236}">
                      <a16:creationId xmlns:a16="http://schemas.microsoft.com/office/drawing/2014/main" id="{265DC692-EFF2-264E-BEA1-65908E2BC5CE}"/>
                    </a:ext>
                  </a:extLst>
                </p14:cNvPr>
                <p14:cNvContentPartPr/>
                <p14:nvPr/>
              </p14:nvContentPartPr>
              <p14:xfrm>
                <a:off x="4585600" y="3623120"/>
                <a:ext cx="123120" cy="102240"/>
              </p14:xfrm>
            </p:contentPart>
          </mc:Choice>
          <mc:Fallback xmlns="">
            <p:pic>
              <p:nvPicPr>
                <p:cNvPr id="502" name="Γραφή 501">
                  <a:extLst>
                    <a:ext uri="{FF2B5EF4-FFF2-40B4-BE49-F238E27FC236}">
                      <a16:creationId xmlns:a16="http://schemas.microsoft.com/office/drawing/2014/main" id="{265DC692-EFF2-264E-BEA1-65908E2BC5CE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4581280" y="3596215"/>
                  <a:ext cx="131760" cy="155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7">
              <p14:nvContentPartPr>
                <p14:cNvPr id="566" name="Γραφή 565">
                  <a:extLst>
                    <a:ext uri="{FF2B5EF4-FFF2-40B4-BE49-F238E27FC236}">
                      <a16:creationId xmlns:a16="http://schemas.microsoft.com/office/drawing/2014/main" id="{E363C2B8-FF99-6B42-8A77-4B76185A6348}"/>
                    </a:ext>
                  </a:extLst>
                </p14:cNvPr>
                <p14:cNvContentPartPr/>
                <p14:nvPr/>
              </p14:nvContentPartPr>
              <p14:xfrm>
                <a:off x="4720240" y="4019840"/>
                <a:ext cx="12240" cy="327600"/>
              </p14:xfrm>
            </p:contentPart>
          </mc:Choice>
          <mc:Fallback xmlns="">
            <p:pic>
              <p:nvPicPr>
                <p:cNvPr id="566" name="Γραφή 565">
                  <a:extLst>
                    <a:ext uri="{FF2B5EF4-FFF2-40B4-BE49-F238E27FC236}">
                      <a16:creationId xmlns:a16="http://schemas.microsoft.com/office/drawing/2014/main" id="{E363C2B8-FF99-6B42-8A77-4B76185A6348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4715920" y="3992840"/>
                  <a:ext cx="2088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9">
              <p14:nvContentPartPr>
                <p14:cNvPr id="572" name="Γραφή 571">
                  <a:extLst>
                    <a:ext uri="{FF2B5EF4-FFF2-40B4-BE49-F238E27FC236}">
                      <a16:creationId xmlns:a16="http://schemas.microsoft.com/office/drawing/2014/main" id="{5E3CC6B2-C2EA-6E44-A0A7-07AA950D7C43}"/>
                    </a:ext>
                  </a:extLst>
                </p14:cNvPr>
                <p14:cNvContentPartPr/>
                <p14:nvPr/>
              </p14:nvContentPartPr>
              <p14:xfrm>
                <a:off x="4636720" y="3941720"/>
                <a:ext cx="100080" cy="423720"/>
              </p14:xfrm>
            </p:contentPart>
          </mc:Choice>
          <mc:Fallback xmlns="">
            <p:pic>
              <p:nvPicPr>
                <p:cNvPr id="572" name="Γραφή 571">
                  <a:extLst>
                    <a:ext uri="{FF2B5EF4-FFF2-40B4-BE49-F238E27FC236}">
                      <a16:creationId xmlns:a16="http://schemas.microsoft.com/office/drawing/2014/main" id="{5E3CC6B2-C2EA-6E44-A0A7-07AA950D7C43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4627720" y="3887720"/>
                  <a:ext cx="117720" cy="53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1">
              <p14:nvContentPartPr>
                <p14:cNvPr id="144" name="Γραφή 143">
                  <a:extLst>
                    <a:ext uri="{FF2B5EF4-FFF2-40B4-BE49-F238E27FC236}">
                      <a16:creationId xmlns:a16="http://schemas.microsoft.com/office/drawing/2014/main" id="{C624F33C-0C48-C14E-864C-41BCE9B6D9AE}"/>
                    </a:ext>
                  </a:extLst>
                </p14:cNvPr>
                <p14:cNvContentPartPr/>
                <p14:nvPr/>
              </p14:nvContentPartPr>
              <p14:xfrm>
                <a:off x="4648240" y="3848840"/>
                <a:ext cx="106920" cy="123120"/>
              </p14:xfrm>
            </p:contentPart>
          </mc:Choice>
          <mc:Fallback xmlns="">
            <p:pic>
              <p:nvPicPr>
                <p:cNvPr id="144" name="Γραφή 143">
                  <a:extLst>
                    <a:ext uri="{FF2B5EF4-FFF2-40B4-BE49-F238E27FC236}">
                      <a16:creationId xmlns:a16="http://schemas.microsoft.com/office/drawing/2014/main" id="{C624F33C-0C48-C14E-864C-41BCE9B6D9AE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4639240" y="3794840"/>
                  <a:ext cx="1245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3">
              <p14:nvContentPartPr>
                <p14:cNvPr id="153" name="Γραφή 152">
                  <a:extLst>
                    <a:ext uri="{FF2B5EF4-FFF2-40B4-BE49-F238E27FC236}">
                      <a16:creationId xmlns:a16="http://schemas.microsoft.com/office/drawing/2014/main" id="{3B69B8A8-DF01-AC43-9E8F-F4BE9D7630CD}"/>
                    </a:ext>
                  </a:extLst>
                </p14:cNvPr>
                <p14:cNvContentPartPr/>
                <p14:nvPr/>
              </p14:nvContentPartPr>
              <p14:xfrm>
                <a:off x="4756960" y="3805280"/>
                <a:ext cx="117720" cy="165240"/>
              </p14:xfrm>
            </p:contentPart>
          </mc:Choice>
          <mc:Fallback xmlns="">
            <p:pic>
              <p:nvPicPr>
                <p:cNvPr id="153" name="Γραφή 152">
                  <a:extLst>
                    <a:ext uri="{FF2B5EF4-FFF2-40B4-BE49-F238E27FC236}">
                      <a16:creationId xmlns:a16="http://schemas.microsoft.com/office/drawing/2014/main" id="{3B69B8A8-DF01-AC43-9E8F-F4BE9D7630CD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4747960" y="3751280"/>
                  <a:ext cx="1353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5">
              <p14:nvContentPartPr>
                <p14:cNvPr id="206" name="Γραφή 205">
                  <a:extLst>
                    <a:ext uri="{FF2B5EF4-FFF2-40B4-BE49-F238E27FC236}">
                      <a16:creationId xmlns:a16="http://schemas.microsoft.com/office/drawing/2014/main" id="{EA237541-B798-F64A-B96D-1EB8FFC2378A}"/>
                    </a:ext>
                  </a:extLst>
                </p14:cNvPr>
                <p14:cNvContentPartPr/>
                <p14:nvPr/>
              </p14:nvContentPartPr>
              <p14:xfrm>
                <a:off x="4776400" y="3821840"/>
                <a:ext cx="100440" cy="482760"/>
              </p14:xfrm>
            </p:contentPart>
          </mc:Choice>
          <mc:Fallback xmlns="">
            <p:pic>
              <p:nvPicPr>
                <p:cNvPr id="206" name="Γραφή 205">
                  <a:extLst>
                    <a:ext uri="{FF2B5EF4-FFF2-40B4-BE49-F238E27FC236}">
                      <a16:creationId xmlns:a16="http://schemas.microsoft.com/office/drawing/2014/main" id="{EA237541-B798-F64A-B96D-1EB8FFC2378A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4767400" y="3767880"/>
                  <a:ext cx="118080" cy="5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7">
              <p14:nvContentPartPr>
                <p14:cNvPr id="218" name="Γραφή 217">
                  <a:extLst>
                    <a:ext uri="{FF2B5EF4-FFF2-40B4-BE49-F238E27FC236}">
                      <a16:creationId xmlns:a16="http://schemas.microsoft.com/office/drawing/2014/main" id="{9BA41BC2-ECD0-5040-80E9-27BDB014AA09}"/>
                    </a:ext>
                  </a:extLst>
                </p14:cNvPr>
                <p14:cNvContentPartPr/>
                <p14:nvPr/>
              </p14:nvContentPartPr>
              <p14:xfrm>
                <a:off x="4397320" y="3594320"/>
                <a:ext cx="735120" cy="369000"/>
              </p14:xfrm>
            </p:contentPart>
          </mc:Choice>
          <mc:Fallback xmlns="">
            <p:pic>
              <p:nvPicPr>
                <p:cNvPr id="218" name="Γραφή 217">
                  <a:extLst>
                    <a:ext uri="{FF2B5EF4-FFF2-40B4-BE49-F238E27FC236}">
                      <a16:creationId xmlns:a16="http://schemas.microsoft.com/office/drawing/2014/main" id="{9BA41BC2-ECD0-5040-80E9-27BDB014AA09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4388320" y="3540320"/>
                  <a:ext cx="752760" cy="47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9">
              <p14:nvContentPartPr>
                <p14:cNvPr id="234" name="Γραφή 233">
                  <a:extLst>
                    <a:ext uri="{FF2B5EF4-FFF2-40B4-BE49-F238E27FC236}">
                      <a16:creationId xmlns:a16="http://schemas.microsoft.com/office/drawing/2014/main" id="{7303AF7E-65AD-0044-8513-9A80F1B69DAA}"/>
                    </a:ext>
                  </a:extLst>
                </p14:cNvPr>
                <p14:cNvContentPartPr/>
                <p14:nvPr/>
              </p14:nvContentPartPr>
              <p14:xfrm>
                <a:off x="4736080" y="3699080"/>
                <a:ext cx="1800" cy="7920"/>
              </p14:xfrm>
            </p:contentPart>
          </mc:Choice>
          <mc:Fallback xmlns="">
            <p:pic>
              <p:nvPicPr>
                <p:cNvPr id="234" name="Γραφή 233">
                  <a:extLst>
                    <a:ext uri="{FF2B5EF4-FFF2-40B4-BE49-F238E27FC236}">
                      <a16:creationId xmlns:a16="http://schemas.microsoft.com/office/drawing/2014/main" id="{7303AF7E-65AD-0044-8513-9A80F1B69DAA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4724830" y="3645080"/>
                  <a:ext cx="2385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1">
              <p14:nvContentPartPr>
                <p14:cNvPr id="644" name="Γραφή 643">
                  <a:extLst>
                    <a:ext uri="{FF2B5EF4-FFF2-40B4-BE49-F238E27FC236}">
                      <a16:creationId xmlns:a16="http://schemas.microsoft.com/office/drawing/2014/main" id="{9EE36AAF-1E3A-D44C-ABEE-B8143A12C301}"/>
                    </a:ext>
                  </a:extLst>
                </p14:cNvPr>
                <p14:cNvContentPartPr/>
                <p14:nvPr/>
              </p14:nvContentPartPr>
              <p14:xfrm>
                <a:off x="4785040" y="3675320"/>
                <a:ext cx="11880" cy="37080"/>
              </p14:xfrm>
            </p:contentPart>
          </mc:Choice>
          <mc:Fallback xmlns="">
            <p:pic>
              <p:nvPicPr>
                <p:cNvPr id="644" name="Γραφή 643">
                  <a:extLst>
                    <a:ext uri="{FF2B5EF4-FFF2-40B4-BE49-F238E27FC236}">
                      <a16:creationId xmlns:a16="http://schemas.microsoft.com/office/drawing/2014/main" id="{9EE36AAF-1E3A-D44C-ABEE-B8143A12C301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4776040" y="3621320"/>
                  <a:ext cx="295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3">
              <p14:nvContentPartPr>
                <p14:cNvPr id="646" name="Γραφή 645">
                  <a:extLst>
                    <a:ext uri="{FF2B5EF4-FFF2-40B4-BE49-F238E27FC236}">
                      <a16:creationId xmlns:a16="http://schemas.microsoft.com/office/drawing/2014/main" id="{6F4E8428-0E91-5941-85EA-31401DEC161A}"/>
                    </a:ext>
                  </a:extLst>
                </p14:cNvPr>
                <p14:cNvContentPartPr/>
                <p14:nvPr/>
              </p14:nvContentPartPr>
              <p14:xfrm>
                <a:off x="4825000" y="3713840"/>
                <a:ext cx="7560" cy="21960"/>
              </p14:xfrm>
            </p:contentPart>
          </mc:Choice>
          <mc:Fallback xmlns="">
            <p:pic>
              <p:nvPicPr>
                <p:cNvPr id="646" name="Γραφή 645">
                  <a:extLst>
                    <a:ext uri="{FF2B5EF4-FFF2-40B4-BE49-F238E27FC236}">
                      <a16:creationId xmlns:a16="http://schemas.microsoft.com/office/drawing/2014/main" id="{6F4E8428-0E91-5941-85EA-31401DEC161A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4816000" y="3659840"/>
                  <a:ext cx="252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5">
              <p14:nvContentPartPr>
                <p14:cNvPr id="648" name="Γραφή 647">
                  <a:extLst>
                    <a:ext uri="{FF2B5EF4-FFF2-40B4-BE49-F238E27FC236}">
                      <a16:creationId xmlns:a16="http://schemas.microsoft.com/office/drawing/2014/main" id="{4285E346-FEB2-4C47-9A5C-3E1C2660D578}"/>
                    </a:ext>
                  </a:extLst>
                </p14:cNvPr>
                <p14:cNvContentPartPr/>
                <p14:nvPr/>
              </p14:nvContentPartPr>
              <p14:xfrm>
                <a:off x="4728520" y="3783320"/>
                <a:ext cx="14400" cy="2880"/>
              </p14:xfrm>
            </p:contentPart>
          </mc:Choice>
          <mc:Fallback xmlns="">
            <p:pic>
              <p:nvPicPr>
                <p:cNvPr id="648" name="Γραφή 647">
                  <a:extLst>
                    <a:ext uri="{FF2B5EF4-FFF2-40B4-BE49-F238E27FC236}">
                      <a16:creationId xmlns:a16="http://schemas.microsoft.com/office/drawing/2014/main" id="{4285E346-FEB2-4C47-9A5C-3E1C2660D578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4719520" y="3729320"/>
                  <a:ext cx="320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7">
              <p14:nvContentPartPr>
                <p14:cNvPr id="650" name="Γραφή 649">
                  <a:extLst>
                    <a:ext uri="{FF2B5EF4-FFF2-40B4-BE49-F238E27FC236}">
                      <a16:creationId xmlns:a16="http://schemas.microsoft.com/office/drawing/2014/main" id="{813491D4-9E8C-A944-9888-43254EE6E28D}"/>
                    </a:ext>
                  </a:extLst>
                </p14:cNvPr>
                <p14:cNvContentPartPr/>
                <p14:nvPr/>
              </p14:nvContentPartPr>
              <p14:xfrm>
                <a:off x="4673440" y="3745160"/>
                <a:ext cx="15480" cy="5400"/>
              </p14:xfrm>
            </p:contentPart>
          </mc:Choice>
          <mc:Fallback xmlns="">
            <p:pic>
              <p:nvPicPr>
                <p:cNvPr id="650" name="Γραφή 649">
                  <a:extLst>
                    <a:ext uri="{FF2B5EF4-FFF2-40B4-BE49-F238E27FC236}">
                      <a16:creationId xmlns:a16="http://schemas.microsoft.com/office/drawing/2014/main" id="{813491D4-9E8C-A944-9888-43254EE6E28D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4664440" y="3691160"/>
                  <a:ext cx="331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9">
              <p14:nvContentPartPr>
                <p14:cNvPr id="652" name="Γραφή 651">
                  <a:extLst>
                    <a:ext uri="{FF2B5EF4-FFF2-40B4-BE49-F238E27FC236}">
                      <a16:creationId xmlns:a16="http://schemas.microsoft.com/office/drawing/2014/main" id="{84A6F2FA-0966-714C-8ABC-810F210C4B68}"/>
                    </a:ext>
                  </a:extLst>
                </p14:cNvPr>
                <p14:cNvContentPartPr/>
                <p14:nvPr/>
              </p14:nvContentPartPr>
              <p14:xfrm>
                <a:off x="4772800" y="3671360"/>
                <a:ext cx="27000" cy="10440"/>
              </p14:xfrm>
            </p:contentPart>
          </mc:Choice>
          <mc:Fallback xmlns="">
            <p:pic>
              <p:nvPicPr>
                <p:cNvPr id="652" name="Γραφή 651">
                  <a:extLst>
                    <a:ext uri="{FF2B5EF4-FFF2-40B4-BE49-F238E27FC236}">
                      <a16:creationId xmlns:a16="http://schemas.microsoft.com/office/drawing/2014/main" id="{84A6F2FA-0966-714C-8ABC-810F210C4B68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4763800" y="3617360"/>
                  <a:ext cx="44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1">
              <p14:nvContentPartPr>
                <p14:cNvPr id="654" name="Γραφή 653">
                  <a:extLst>
                    <a:ext uri="{FF2B5EF4-FFF2-40B4-BE49-F238E27FC236}">
                      <a16:creationId xmlns:a16="http://schemas.microsoft.com/office/drawing/2014/main" id="{1C1AF459-D8CB-DE40-9D03-CF377FB6D094}"/>
                    </a:ext>
                  </a:extLst>
                </p14:cNvPr>
                <p14:cNvContentPartPr/>
                <p14:nvPr/>
              </p14:nvContentPartPr>
              <p14:xfrm>
                <a:off x="4861720" y="3645080"/>
                <a:ext cx="10800" cy="5400"/>
              </p14:xfrm>
            </p:contentPart>
          </mc:Choice>
          <mc:Fallback xmlns="">
            <p:pic>
              <p:nvPicPr>
                <p:cNvPr id="654" name="Γραφή 653">
                  <a:extLst>
                    <a:ext uri="{FF2B5EF4-FFF2-40B4-BE49-F238E27FC236}">
                      <a16:creationId xmlns:a16="http://schemas.microsoft.com/office/drawing/2014/main" id="{1C1AF459-D8CB-DE40-9D03-CF377FB6D094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4852720" y="3591080"/>
                  <a:ext cx="284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3">
              <p14:nvContentPartPr>
                <p14:cNvPr id="658" name="Γραφή 657">
                  <a:extLst>
                    <a:ext uri="{FF2B5EF4-FFF2-40B4-BE49-F238E27FC236}">
                      <a16:creationId xmlns:a16="http://schemas.microsoft.com/office/drawing/2014/main" id="{69B9D0D6-7446-094D-8AB2-3488DF145C28}"/>
                    </a:ext>
                  </a:extLst>
                </p14:cNvPr>
                <p14:cNvContentPartPr/>
                <p14:nvPr/>
              </p14:nvContentPartPr>
              <p14:xfrm>
                <a:off x="4914640" y="3684680"/>
                <a:ext cx="10440" cy="29880"/>
              </p14:xfrm>
            </p:contentPart>
          </mc:Choice>
          <mc:Fallback xmlns="">
            <p:pic>
              <p:nvPicPr>
                <p:cNvPr id="658" name="Γραφή 657">
                  <a:extLst>
                    <a:ext uri="{FF2B5EF4-FFF2-40B4-BE49-F238E27FC236}">
                      <a16:creationId xmlns:a16="http://schemas.microsoft.com/office/drawing/2014/main" id="{69B9D0D6-7446-094D-8AB2-3488DF145C28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4905640" y="3630680"/>
                  <a:ext cx="280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5">
              <p14:nvContentPartPr>
                <p14:cNvPr id="661" name="Γραφή 660">
                  <a:extLst>
                    <a:ext uri="{FF2B5EF4-FFF2-40B4-BE49-F238E27FC236}">
                      <a16:creationId xmlns:a16="http://schemas.microsoft.com/office/drawing/2014/main" id="{086B97EB-2FDE-7743-8082-591398BBDCD1}"/>
                    </a:ext>
                  </a:extLst>
                </p14:cNvPr>
                <p14:cNvContentPartPr/>
                <p14:nvPr/>
              </p14:nvContentPartPr>
              <p14:xfrm>
                <a:off x="4966480" y="3766040"/>
                <a:ext cx="5760" cy="15840"/>
              </p14:xfrm>
            </p:contentPart>
          </mc:Choice>
          <mc:Fallback xmlns="">
            <p:pic>
              <p:nvPicPr>
                <p:cNvPr id="661" name="Γραφή 660">
                  <a:extLst>
                    <a:ext uri="{FF2B5EF4-FFF2-40B4-BE49-F238E27FC236}">
                      <a16:creationId xmlns:a16="http://schemas.microsoft.com/office/drawing/2014/main" id="{086B97EB-2FDE-7743-8082-591398BBDCD1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4957480" y="3712040"/>
                  <a:ext cx="234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7">
              <p14:nvContentPartPr>
                <p14:cNvPr id="662" name="Γραφή 661">
                  <a:extLst>
                    <a:ext uri="{FF2B5EF4-FFF2-40B4-BE49-F238E27FC236}">
                      <a16:creationId xmlns:a16="http://schemas.microsoft.com/office/drawing/2014/main" id="{BE29DD11-7B29-B440-A606-667BD69A4C43}"/>
                    </a:ext>
                  </a:extLst>
                </p14:cNvPr>
                <p14:cNvContentPartPr/>
                <p14:nvPr/>
              </p14:nvContentPartPr>
              <p14:xfrm>
                <a:off x="5029840" y="3801680"/>
                <a:ext cx="4680" cy="3960"/>
              </p14:xfrm>
            </p:contentPart>
          </mc:Choice>
          <mc:Fallback xmlns="">
            <p:pic>
              <p:nvPicPr>
                <p:cNvPr id="662" name="Γραφή 661">
                  <a:extLst>
                    <a:ext uri="{FF2B5EF4-FFF2-40B4-BE49-F238E27FC236}">
                      <a16:creationId xmlns:a16="http://schemas.microsoft.com/office/drawing/2014/main" id="{BE29DD11-7B29-B440-A606-667BD69A4C43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5020090" y="3747680"/>
                  <a:ext cx="2379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9">
              <p14:nvContentPartPr>
                <p14:cNvPr id="663" name="Γραφή 662">
                  <a:extLst>
                    <a:ext uri="{FF2B5EF4-FFF2-40B4-BE49-F238E27FC236}">
                      <a16:creationId xmlns:a16="http://schemas.microsoft.com/office/drawing/2014/main" id="{B016E6AD-0453-8F4F-869A-4C72D4AD5F93}"/>
                    </a:ext>
                  </a:extLst>
                </p14:cNvPr>
                <p14:cNvContentPartPr/>
                <p14:nvPr/>
              </p14:nvContentPartPr>
              <p14:xfrm>
                <a:off x="5029840" y="3801680"/>
                <a:ext cx="5040" cy="360"/>
              </p14:xfrm>
            </p:contentPart>
          </mc:Choice>
          <mc:Fallback xmlns="">
            <p:pic>
              <p:nvPicPr>
                <p:cNvPr id="663" name="Γραφή 662">
                  <a:extLst>
                    <a:ext uri="{FF2B5EF4-FFF2-40B4-BE49-F238E27FC236}">
                      <a16:creationId xmlns:a16="http://schemas.microsoft.com/office/drawing/2014/main" id="{B016E6AD-0453-8F4F-869A-4C72D4AD5F93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5020840" y="3747680"/>
                  <a:ext cx="22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1">
              <p14:nvContentPartPr>
                <p14:cNvPr id="664" name="Γραφή 663">
                  <a:extLst>
                    <a:ext uri="{FF2B5EF4-FFF2-40B4-BE49-F238E27FC236}">
                      <a16:creationId xmlns:a16="http://schemas.microsoft.com/office/drawing/2014/main" id="{DD9969B2-3299-B24F-B53F-22B77B3DEAFC}"/>
                    </a:ext>
                  </a:extLst>
                </p14:cNvPr>
                <p14:cNvContentPartPr/>
                <p14:nvPr/>
              </p14:nvContentPartPr>
              <p14:xfrm>
                <a:off x="4521880" y="3810680"/>
                <a:ext cx="360" cy="360"/>
              </p14:xfrm>
            </p:contentPart>
          </mc:Choice>
          <mc:Fallback xmlns="">
            <p:pic>
              <p:nvPicPr>
                <p:cNvPr id="664" name="Γραφή 663">
                  <a:extLst>
                    <a:ext uri="{FF2B5EF4-FFF2-40B4-BE49-F238E27FC236}">
                      <a16:creationId xmlns:a16="http://schemas.microsoft.com/office/drawing/2014/main" id="{DD9969B2-3299-B24F-B53F-22B77B3DEAFC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4512880" y="375668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3">
              <p14:nvContentPartPr>
                <p14:cNvPr id="665" name="Γραφή 664">
                  <a:extLst>
                    <a:ext uri="{FF2B5EF4-FFF2-40B4-BE49-F238E27FC236}">
                      <a16:creationId xmlns:a16="http://schemas.microsoft.com/office/drawing/2014/main" id="{E0986219-72B3-D747-9D6E-B5A1F2E99ED5}"/>
                    </a:ext>
                  </a:extLst>
                </p14:cNvPr>
                <p14:cNvContentPartPr/>
                <p14:nvPr/>
              </p14:nvContentPartPr>
              <p14:xfrm>
                <a:off x="4483000" y="3782960"/>
                <a:ext cx="360" cy="360"/>
              </p14:xfrm>
            </p:contentPart>
          </mc:Choice>
          <mc:Fallback xmlns="">
            <p:pic>
              <p:nvPicPr>
                <p:cNvPr id="665" name="Γραφή 664">
                  <a:extLst>
                    <a:ext uri="{FF2B5EF4-FFF2-40B4-BE49-F238E27FC236}">
                      <a16:creationId xmlns:a16="http://schemas.microsoft.com/office/drawing/2014/main" id="{E0986219-72B3-D747-9D6E-B5A1F2E99ED5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4474000" y="372896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5">
              <p14:nvContentPartPr>
                <p14:cNvPr id="666" name="Γραφή 665">
                  <a:extLst>
                    <a:ext uri="{FF2B5EF4-FFF2-40B4-BE49-F238E27FC236}">
                      <a16:creationId xmlns:a16="http://schemas.microsoft.com/office/drawing/2014/main" id="{4F925F5D-AE1C-4D43-9819-C9C06720FCDF}"/>
                    </a:ext>
                  </a:extLst>
                </p14:cNvPr>
                <p14:cNvContentPartPr/>
                <p14:nvPr/>
              </p14:nvContentPartPr>
              <p14:xfrm>
                <a:off x="4485160" y="3771440"/>
                <a:ext cx="11880" cy="3600"/>
              </p14:xfrm>
            </p:contentPart>
          </mc:Choice>
          <mc:Fallback xmlns="">
            <p:pic>
              <p:nvPicPr>
                <p:cNvPr id="666" name="Γραφή 665">
                  <a:extLst>
                    <a:ext uri="{FF2B5EF4-FFF2-40B4-BE49-F238E27FC236}">
                      <a16:creationId xmlns:a16="http://schemas.microsoft.com/office/drawing/2014/main" id="{4F925F5D-AE1C-4D43-9819-C9C06720FCDF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4476160" y="3711440"/>
                  <a:ext cx="29520" cy="1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7">
              <p14:nvContentPartPr>
                <p14:cNvPr id="667" name="Γραφή 666">
                  <a:extLst>
                    <a:ext uri="{FF2B5EF4-FFF2-40B4-BE49-F238E27FC236}">
                      <a16:creationId xmlns:a16="http://schemas.microsoft.com/office/drawing/2014/main" id="{01EFAFAA-A7E8-CA42-9E75-902FB1A2777D}"/>
                    </a:ext>
                  </a:extLst>
                </p14:cNvPr>
                <p14:cNvContentPartPr/>
                <p14:nvPr/>
              </p14:nvContentPartPr>
              <p14:xfrm>
                <a:off x="4563280" y="3749840"/>
                <a:ext cx="15480" cy="1800"/>
              </p14:xfrm>
            </p:contentPart>
          </mc:Choice>
          <mc:Fallback xmlns="">
            <p:pic>
              <p:nvPicPr>
                <p:cNvPr id="667" name="Γραφή 666">
                  <a:extLst>
                    <a:ext uri="{FF2B5EF4-FFF2-40B4-BE49-F238E27FC236}">
                      <a16:creationId xmlns:a16="http://schemas.microsoft.com/office/drawing/2014/main" id="{01EFAFAA-A7E8-CA42-9E75-902FB1A2777D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4554280" y="3695840"/>
                  <a:ext cx="331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9">
              <p14:nvContentPartPr>
                <p14:cNvPr id="668" name="Γραφή 667">
                  <a:extLst>
                    <a:ext uri="{FF2B5EF4-FFF2-40B4-BE49-F238E27FC236}">
                      <a16:creationId xmlns:a16="http://schemas.microsoft.com/office/drawing/2014/main" id="{8F253C14-AD21-814F-8E8F-160C50FA684F}"/>
                    </a:ext>
                  </a:extLst>
                </p14:cNvPr>
                <p14:cNvContentPartPr/>
                <p14:nvPr/>
              </p14:nvContentPartPr>
              <p14:xfrm>
                <a:off x="4580920" y="3888800"/>
                <a:ext cx="3240" cy="3960"/>
              </p14:xfrm>
            </p:contentPart>
          </mc:Choice>
          <mc:Fallback xmlns="">
            <p:pic>
              <p:nvPicPr>
                <p:cNvPr id="668" name="Γραφή 667">
                  <a:extLst>
                    <a:ext uri="{FF2B5EF4-FFF2-40B4-BE49-F238E27FC236}">
                      <a16:creationId xmlns:a16="http://schemas.microsoft.com/office/drawing/2014/main" id="{8F253C14-AD21-814F-8E8F-160C50FA684F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4571920" y="3834800"/>
                  <a:ext cx="208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81">
              <p14:nvContentPartPr>
                <p14:cNvPr id="669" name="Γραφή 668">
                  <a:extLst>
                    <a:ext uri="{FF2B5EF4-FFF2-40B4-BE49-F238E27FC236}">
                      <a16:creationId xmlns:a16="http://schemas.microsoft.com/office/drawing/2014/main" id="{2C509768-BCA3-AB41-8459-DB25BD780E1F}"/>
                    </a:ext>
                  </a:extLst>
                </p14:cNvPr>
                <p14:cNvContentPartPr/>
                <p14:nvPr/>
              </p14:nvContentPartPr>
              <p14:xfrm>
                <a:off x="4552840" y="3921200"/>
                <a:ext cx="360" cy="360"/>
              </p14:xfrm>
            </p:contentPart>
          </mc:Choice>
          <mc:Fallback xmlns="">
            <p:pic>
              <p:nvPicPr>
                <p:cNvPr id="669" name="Γραφή 668">
                  <a:extLst>
                    <a:ext uri="{FF2B5EF4-FFF2-40B4-BE49-F238E27FC236}">
                      <a16:creationId xmlns:a16="http://schemas.microsoft.com/office/drawing/2014/main" id="{2C509768-BCA3-AB41-8459-DB25BD780E1F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4543840" y="386720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83">
              <p14:nvContentPartPr>
                <p14:cNvPr id="730" name="Γραφή 729">
                  <a:extLst>
                    <a:ext uri="{FF2B5EF4-FFF2-40B4-BE49-F238E27FC236}">
                      <a16:creationId xmlns:a16="http://schemas.microsoft.com/office/drawing/2014/main" id="{5C8E9FC9-EADE-664E-947B-D1E622CD1ACB}"/>
                    </a:ext>
                  </a:extLst>
                </p14:cNvPr>
                <p14:cNvContentPartPr/>
                <p14:nvPr/>
              </p14:nvContentPartPr>
              <p14:xfrm>
                <a:off x="4454560" y="3653160"/>
                <a:ext cx="665640" cy="296280"/>
              </p14:xfrm>
            </p:contentPart>
          </mc:Choice>
          <mc:Fallback xmlns="">
            <p:pic>
              <p:nvPicPr>
                <p:cNvPr id="730" name="Γραφή 729">
                  <a:extLst>
                    <a:ext uri="{FF2B5EF4-FFF2-40B4-BE49-F238E27FC236}">
                      <a16:creationId xmlns:a16="http://schemas.microsoft.com/office/drawing/2014/main" id="{5C8E9FC9-EADE-664E-947B-D1E622CD1ACB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4445560" y="3599160"/>
                  <a:ext cx="683280" cy="403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03" name="Ευθεία γραμμή σύνδεσης 702">
            <a:extLst>
              <a:ext uri="{FF2B5EF4-FFF2-40B4-BE49-F238E27FC236}">
                <a16:creationId xmlns:a16="http://schemas.microsoft.com/office/drawing/2014/main" id="{DC1D8211-BACB-7F4E-9989-05831D019685}"/>
              </a:ext>
            </a:extLst>
          </p:cNvPr>
          <p:cNvCxnSpPr/>
          <p:nvPr/>
        </p:nvCxnSpPr>
        <p:spPr>
          <a:xfrm>
            <a:off x="9094" y="2199503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85">
            <p14:nvContentPartPr>
              <p14:cNvPr id="705" name="Γραφή 704">
                <a:extLst>
                  <a:ext uri="{FF2B5EF4-FFF2-40B4-BE49-F238E27FC236}">
                    <a16:creationId xmlns:a16="http://schemas.microsoft.com/office/drawing/2014/main" id="{3EF65FCF-4546-B549-BD74-0EA942B1D87E}"/>
                  </a:ext>
                </a:extLst>
              </p14:cNvPr>
              <p14:cNvContentPartPr/>
              <p14:nvPr/>
            </p14:nvContentPartPr>
            <p14:xfrm>
              <a:off x="938440" y="2708360"/>
              <a:ext cx="860040" cy="3356280"/>
            </p14:xfrm>
          </p:contentPart>
        </mc:Choice>
        <mc:Fallback xmlns="">
          <p:pic>
            <p:nvPicPr>
              <p:cNvPr id="705" name="Γραφή 704">
                <a:extLst>
                  <a:ext uri="{FF2B5EF4-FFF2-40B4-BE49-F238E27FC236}">
                    <a16:creationId xmlns:a16="http://schemas.microsoft.com/office/drawing/2014/main" id="{3EF65FCF-4546-B549-BD74-0EA942B1D87E}"/>
                  </a:ext>
                </a:extLst>
              </p:cNvPr>
              <p:cNvPicPr/>
              <p:nvPr/>
            </p:nvPicPr>
            <p:blipFill>
              <a:blip r:embed="rId1086"/>
              <a:stretch>
                <a:fillRect/>
              </a:stretch>
            </p:blipFill>
            <p:spPr>
              <a:xfrm>
                <a:off x="866440" y="2564360"/>
                <a:ext cx="1003680" cy="36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7">
            <p14:nvContentPartPr>
              <p14:cNvPr id="729" name="Γραφή 728">
                <a:extLst>
                  <a:ext uri="{FF2B5EF4-FFF2-40B4-BE49-F238E27FC236}">
                    <a16:creationId xmlns:a16="http://schemas.microsoft.com/office/drawing/2014/main" id="{DB23898F-471C-9A47-AB3E-F2715AA62078}"/>
                  </a:ext>
                </a:extLst>
              </p14:cNvPr>
              <p14:cNvContentPartPr/>
              <p14:nvPr/>
            </p14:nvContentPartPr>
            <p14:xfrm>
              <a:off x="2415880" y="3035960"/>
              <a:ext cx="1062000" cy="3006360"/>
            </p14:xfrm>
          </p:contentPart>
        </mc:Choice>
        <mc:Fallback xmlns="">
          <p:pic>
            <p:nvPicPr>
              <p:cNvPr id="729" name="Γραφή 728">
                <a:extLst>
                  <a:ext uri="{FF2B5EF4-FFF2-40B4-BE49-F238E27FC236}">
                    <a16:creationId xmlns:a16="http://schemas.microsoft.com/office/drawing/2014/main" id="{DB23898F-471C-9A47-AB3E-F2715AA62078}"/>
                  </a:ext>
                </a:extLst>
              </p:cNvPr>
              <p:cNvPicPr/>
              <p:nvPr/>
            </p:nvPicPr>
            <p:blipFill>
              <a:blip r:embed="rId1088"/>
              <a:stretch>
                <a:fillRect/>
              </a:stretch>
            </p:blipFill>
            <p:spPr>
              <a:xfrm>
                <a:off x="2343880" y="2892320"/>
                <a:ext cx="1205640" cy="32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9">
            <p14:nvContentPartPr>
              <p14:cNvPr id="732" name="Γραφή 731">
                <a:extLst>
                  <a:ext uri="{FF2B5EF4-FFF2-40B4-BE49-F238E27FC236}">
                    <a16:creationId xmlns:a16="http://schemas.microsoft.com/office/drawing/2014/main" id="{6CE84F09-DD21-CE41-93D5-F47C85C2A108}"/>
                  </a:ext>
                </a:extLst>
              </p14:cNvPr>
              <p14:cNvContentPartPr/>
              <p14:nvPr/>
            </p14:nvContentPartPr>
            <p14:xfrm>
              <a:off x="2528200" y="5966360"/>
              <a:ext cx="92880" cy="113400"/>
            </p14:xfrm>
          </p:contentPart>
        </mc:Choice>
        <mc:Fallback xmlns="">
          <p:pic>
            <p:nvPicPr>
              <p:cNvPr id="732" name="Γραφή 731">
                <a:extLst>
                  <a:ext uri="{FF2B5EF4-FFF2-40B4-BE49-F238E27FC236}">
                    <a16:creationId xmlns:a16="http://schemas.microsoft.com/office/drawing/2014/main" id="{6CE84F09-DD21-CE41-93D5-F47C85C2A108}"/>
                  </a:ext>
                </a:extLst>
              </p:cNvPr>
              <p:cNvPicPr/>
              <p:nvPr/>
            </p:nvPicPr>
            <p:blipFill>
              <a:blip r:embed="rId1090"/>
              <a:stretch>
                <a:fillRect/>
              </a:stretch>
            </p:blipFill>
            <p:spPr>
              <a:xfrm>
                <a:off x="2456200" y="5822720"/>
                <a:ext cx="2365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1">
            <p14:nvContentPartPr>
              <p14:cNvPr id="733" name="Γραφή 732">
                <a:extLst>
                  <a:ext uri="{FF2B5EF4-FFF2-40B4-BE49-F238E27FC236}">
                    <a16:creationId xmlns:a16="http://schemas.microsoft.com/office/drawing/2014/main" id="{78EDB5A1-C5F0-5940-812F-179FFA2D8B8D}"/>
                  </a:ext>
                </a:extLst>
              </p14:cNvPr>
              <p14:cNvContentPartPr/>
              <p14:nvPr/>
            </p14:nvContentPartPr>
            <p14:xfrm>
              <a:off x="2585440" y="1954880"/>
              <a:ext cx="1071720" cy="683640"/>
            </p14:xfrm>
          </p:contentPart>
        </mc:Choice>
        <mc:Fallback xmlns="">
          <p:pic>
            <p:nvPicPr>
              <p:cNvPr id="733" name="Γραφή 732">
                <a:extLst>
                  <a:ext uri="{FF2B5EF4-FFF2-40B4-BE49-F238E27FC236}">
                    <a16:creationId xmlns:a16="http://schemas.microsoft.com/office/drawing/2014/main" id="{78EDB5A1-C5F0-5940-812F-179FFA2D8B8D}"/>
                  </a:ext>
                </a:extLst>
              </p:cNvPr>
              <p:cNvPicPr/>
              <p:nvPr/>
            </p:nvPicPr>
            <p:blipFill>
              <a:blip r:embed="rId1092"/>
              <a:stretch>
                <a:fillRect/>
              </a:stretch>
            </p:blipFill>
            <p:spPr>
              <a:xfrm>
                <a:off x="2513800" y="1811240"/>
                <a:ext cx="121536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3">
            <p14:nvContentPartPr>
              <p14:cNvPr id="734" name="Γραφή 733">
                <a:extLst>
                  <a:ext uri="{FF2B5EF4-FFF2-40B4-BE49-F238E27FC236}">
                    <a16:creationId xmlns:a16="http://schemas.microsoft.com/office/drawing/2014/main" id="{D07E17CE-2C3A-AE42-A5E2-EA1404BFA672}"/>
                  </a:ext>
                </a:extLst>
              </p14:cNvPr>
              <p14:cNvContentPartPr/>
              <p14:nvPr/>
            </p14:nvContentPartPr>
            <p14:xfrm>
              <a:off x="3588040" y="1500200"/>
              <a:ext cx="1262520" cy="1977120"/>
            </p14:xfrm>
          </p:contentPart>
        </mc:Choice>
        <mc:Fallback xmlns="">
          <p:pic>
            <p:nvPicPr>
              <p:cNvPr id="734" name="Γραφή 733">
                <a:extLst>
                  <a:ext uri="{FF2B5EF4-FFF2-40B4-BE49-F238E27FC236}">
                    <a16:creationId xmlns:a16="http://schemas.microsoft.com/office/drawing/2014/main" id="{D07E17CE-2C3A-AE42-A5E2-EA1404BFA672}"/>
                  </a:ext>
                </a:extLst>
              </p:cNvPr>
              <p:cNvPicPr/>
              <p:nvPr/>
            </p:nvPicPr>
            <p:blipFill>
              <a:blip r:embed="rId1094"/>
              <a:stretch>
                <a:fillRect/>
              </a:stretch>
            </p:blipFill>
            <p:spPr>
              <a:xfrm>
                <a:off x="3516400" y="1356200"/>
                <a:ext cx="1406160" cy="22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5">
            <p14:nvContentPartPr>
              <p14:cNvPr id="735" name="Γραφή 734">
                <a:extLst>
                  <a:ext uri="{FF2B5EF4-FFF2-40B4-BE49-F238E27FC236}">
                    <a16:creationId xmlns:a16="http://schemas.microsoft.com/office/drawing/2014/main" id="{B1DDEFEB-64BD-8745-8826-C05EF8955B1E}"/>
                  </a:ext>
                </a:extLst>
              </p14:cNvPr>
              <p14:cNvContentPartPr/>
              <p14:nvPr/>
            </p14:nvContentPartPr>
            <p14:xfrm>
              <a:off x="4703680" y="4131440"/>
              <a:ext cx="360" cy="360"/>
            </p14:xfrm>
          </p:contentPart>
        </mc:Choice>
        <mc:Fallback xmlns="">
          <p:pic>
            <p:nvPicPr>
              <p:cNvPr id="735" name="Γραφή 734">
                <a:extLst>
                  <a:ext uri="{FF2B5EF4-FFF2-40B4-BE49-F238E27FC236}">
                    <a16:creationId xmlns:a16="http://schemas.microsoft.com/office/drawing/2014/main" id="{B1DDEFEB-64BD-8745-8826-C05EF8955B1E}"/>
                  </a:ext>
                </a:extLst>
              </p:cNvPr>
              <p:cNvPicPr/>
              <p:nvPr/>
            </p:nvPicPr>
            <p:blipFill>
              <a:blip r:embed="rId1096"/>
              <a:stretch>
                <a:fillRect/>
              </a:stretch>
            </p:blipFill>
            <p:spPr>
              <a:xfrm>
                <a:off x="4631680" y="3987800"/>
                <a:ext cx="144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7">
            <p14:nvContentPartPr>
              <p14:cNvPr id="736" name="Γραφή 735">
                <a:extLst>
                  <a:ext uri="{FF2B5EF4-FFF2-40B4-BE49-F238E27FC236}">
                    <a16:creationId xmlns:a16="http://schemas.microsoft.com/office/drawing/2014/main" id="{6EE586E3-BC98-7A48-AD99-AD087780019E}"/>
                  </a:ext>
                </a:extLst>
              </p14:cNvPr>
              <p14:cNvContentPartPr/>
              <p14:nvPr/>
            </p14:nvContentPartPr>
            <p14:xfrm>
              <a:off x="8498440" y="4052960"/>
              <a:ext cx="1784520" cy="2327040"/>
            </p14:xfrm>
          </p:contentPart>
        </mc:Choice>
        <mc:Fallback xmlns="">
          <p:pic>
            <p:nvPicPr>
              <p:cNvPr id="736" name="Γραφή 735">
                <a:extLst>
                  <a:ext uri="{FF2B5EF4-FFF2-40B4-BE49-F238E27FC236}">
                    <a16:creationId xmlns:a16="http://schemas.microsoft.com/office/drawing/2014/main" id="{6EE586E3-BC98-7A48-AD99-AD087780019E}"/>
                  </a:ext>
                </a:extLst>
              </p:cNvPr>
              <p:cNvPicPr/>
              <p:nvPr/>
            </p:nvPicPr>
            <p:blipFill>
              <a:blip r:embed="rId1098"/>
              <a:stretch>
                <a:fillRect/>
              </a:stretch>
            </p:blipFill>
            <p:spPr>
              <a:xfrm>
                <a:off x="8426800" y="3908960"/>
                <a:ext cx="1928160" cy="261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9">
            <p14:nvContentPartPr>
              <p14:cNvPr id="737" name="Γραφή 736">
                <a:extLst>
                  <a:ext uri="{FF2B5EF4-FFF2-40B4-BE49-F238E27FC236}">
                    <a16:creationId xmlns:a16="http://schemas.microsoft.com/office/drawing/2014/main" id="{F8790EF1-259B-B54B-92AC-540EF4BF77E4}"/>
                  </a:ext>
                </a:extLst>
              </p14:cNvPr>
              <p14:cNvContentPartPr/>
              <p14:nvPr/>
            </p14:nvContentPartPr>
            <p14:xfrm>
              <a:off x="8853760" y="2885480"/>
              <a:ext cx="1184040" cy="671400"/>
            </p14:xfrm>
          </p:contentPart>
        </mc:Choice>
        <mc:Fallback xmlns="">
          <p:pic>
            <p:nvPicPr>
              <p:cNvPr id="737" name="Γραφή 736">
                <a:extLst>
                  <a:ext uri="{FF2B5EF4-FFF2-40B4-BE49-F238E27FC236}">
                    <a16:creationId xmlns:a16="http://schemas.microsoft.com/office/drawing/2014/main" id="{F8790EF1-259B-B54B-92AC-540EF4BF77E4}"/>
                  </a:ext>
                </a:extLst>
              </p:cNvPr>
              <p:cNvPicPr/>
              <p:nvPr/>
            </p:nvPicPr>
            <p:blipFill>
              <a:blip r:embed="rId1100"/>
              <a:stretch>
                <a:fillRect/>
              </a:stretch>
            </p:blipFill>
            <p:spPr>
              <a:xfrm>
                <a:off x="8782120" y="2741840"/>
                <a:ext cx="1327680" cy="9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1">
            <p14:nvContentPartPr>
              <p14:cNvPr id="738" name="Γραφή 737">
                <a:extLst>
                  <a:ext uri="{FF2B5EF4-FFF2-40B4-BE49-F238E27FC236}">
                    <a16:creationId xmlns:a16="http://schemas.microsoft.com/office/drawing/2014/main" id="{52DAF809-101D-9346-A979-157107453F39}"/>
                  </a:ext>
                </a:extLst>
              </p14:cNvPr>
              <p14:cNvContentPartPr/>
              <p14:nvPr/>
            </p14:nvContentPartPr>
            <p14:xfrm>
              <a:off x="8862400" y="3606200"/>
              <a:ext cx="1280160" cy="173160"/>
            </p14:xfrm>
          </p:contentPart>
        </mc:Choice>
        <mc:Fallback xmlns="">
          <p:pic>
            <p:nvPicPr>
              <p:cNvPr id="738" name="Γραφή 737">
                <a:extLst>
                  <a:ext uri="{FF2B5EF4-FFF2-40B4-BE49-F238E27FC236}">
                    <a16:creationId xmlns:a16="http://schemas.microsoft.com/office/drawing/2014/main" id="{52DAF809-101D-9346-A979-157107453F39}"/>
                  </a:ext>
                </a:extLst>
              </p:cNvPr>
              <p:cNvPicPr/>
              <p:nvPr/>
            </p:nvPicPr>
            <p:blipFill>
              <a:blip r:embed="rId1102"/>
              <a:stretch>
                <a:fillRect/>
              </a:stretch>
            </p:blipFill>
            <p:spPr>
              <a:xfrm>
                <a:off x="8790400" y="3462560"/>
                <a:ext cx="142380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3">
            <p14:nvContentPartPr>
              <p14:cNvPr id="739" name="Γραφή 738">
                <a:extLst>
                  <a:ext uri="{FF2B5EF4-FFF2-40B4-BE49-F238E27FC236}">
                    <a16:creationId xmlns:a16="http://schemas.microsoft.com/office/drawing/2014/main" id="{834DBD6E-7EC9-A44D-9A48-2EF64E3FD5A3}"/>
                  </a:ext>
                </a:extLst>
              </p14:cNvPr>
              <p14:cNvContentPartPr/>
              <p14:nvPr/>
            </p14:nvContentPartPr>
            <p14:xfrm>
              <a:off x="7545160" y="2414960"/>
              <a:ext cx="1386720" cy="2369520"/>
            </p14:xfrm>
          </p:contentPart>
        </mc:Choice>
        <mc:Fallback xmlns="">
          <p:pic>
            <p:nvPicPr>
              <p:cNvPr id="739" name="Γραφή 738">
                <a:extLst>
                  <a:ext uri="{FF2B5EF4-FFF2-40B4-BE49-F238E27FC236}">
                    <a16:creationId xmlns:a16="http://schemas.microsoft.com/office/drawing/2014/main" id="{834DBD6E-7EC9-A44D-9A48-2EF64E3FD5A3}"/>
                  </a:ext>
                </a:extLst>
              </p:cNvPr>
              <p:cNvPicPr/>
              <p:nvPr/>
            </p:nvPicPr>
            <p:blipFill>
              <a:blip r:embed="rId1104"/>
              <a:stretch>
                <a:fillRect/>
              </a:stretch>
            </p:blipFill>
            <p:spPr>
              <a:xfrm>
                <a:off x="7473160" y="2271320"/>
                <a:ext cx="1530360" cy="2657160"/>
              </a:xfrm>
              <a:prstGeom prst="rect">
                <a:avLst/>
              </a:prstGeom>
            </p:spPr>
          </p:pic>
        </mc:Fallback>
      </mc:AlternateContent>
      <p:cxnSp>
        <p:nvCxnSpPr>
          <p:cNvPr id="741" name="Ευθεία γραμμή σύνδεσης 740">
            <a:extLst>
              <a:ext uri="{FF2B5EF4-FFF2-40B4-BE49-F238E27FC236}">
                <a16:creationId xmlns:a16="http://schemas.microsoft.com/office/drawing/2014/main" id="{722FE792-866F-684D-BA0D-24D4E8216345}"/>
              </a:ext>
            </a:extLst>
          </p:cNvPr>
          <p:cNvCxnSpPr/>
          <p:nvPr/>
        </p:nvCxnSpPr>
        <p:spPr>
          <a:xfrm flipV="1">
            <a:off x="0" y="2187146"/>
            <a:ext cx="5699760" cy="40092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4" name="Ομάδα 743">
            <a:extLst>
              <a:ext uri="{FF2B5EF4-FFF2-40B4-BE49-F238E27FC236}">
                <a16:creationId xmlns:a16="http://schemas.microsoft.com/office/drawing/2014/main" id="{438C5621-BB5D-C34B-85C8-CEFBCF6B38B2}"/>
              </a:ext>
            </a:extLst>
          </p:cNvPr>
          <p:cNvGrpSpPr/>
          <p:nvPr/>
        </p:nvGrpSpPr>
        <p:grpSpPr>
          <a:xfrm>
            <a:off x="406000" y="5907320"/>
            <a:ext cx="489600" cy="302400"/>
            <a:chOff x="406000" y="5907320"/>
            <a:chExt cx="489600" cy="3024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05">
              <p14:nvContentPartPr>
                <p14:cNvPr id="742" name="Γραφή 741">
                  <a:extLst>
                    <a:ext uri="{FF2B5EF4-FFF2-40B4-BE49-F238E27FC236}">
                      <a16:creationId xmlns:a16="http://schemas.microsoft.com/office/drawing/2014/main" id="{9D13B114-C3B1-9740-B36C-083CEAB97A48}"/>
                    </a:ext>
                  </a:extLst>
                </p14:cNvPr>
                <p14:cNvContentPartPr/>
                <p14:nvPr/>
              </p14:nvContentPartPr>
              <p14:xfrm>
                <a:off x="449920" y="5907320"/>
                <a:ext cx="437040" cy="302400"/>
              </p14:xfrm>
            </p:contentPart>
          </mc:Choice>
          <mc:Fallback xmlns="">
            <p:pic>
              <p:nvPicPr>
                <p:cNvPr id="742" name="Γραφή 741">
                  <a:extLst>
                    <a:ext uri="{FF2B5EF4-FFF2-40B4-BE49-F238E27FC236}">
                      <a16:creationId xmlns:a16="http://schemas.microsoft.com/office/drawing/2014/main" id="{9D13B114-C3B1-9740-B36C-083CEAB97A48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440920" y="5853320"/>
                  <a:ext cx="454680" cy="41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07">
              <p14:nvContentPartPr>
                <p14:cNvPr id="743" name="Γραφή 742">
                  <a:extLst>
                    <a:ext uri="{FF2B5EF4-FFF2-40B4-BE49-F238E27FC236}">
                      <a16:creationId xmlns:a16="http://schemas.microsoft.com/office/drawing/2014/main" id="{2DE88CBE-1164-8844-B7E6-B5D4F5A02C9A}"/>
                    </a:ext>
                  </a:extLst>
                </p14:cNvPr>
                <p14:cNvContentPartPr/>
                <p14:nvPr/>
              </p14:nvContentPartPr>
              <p14:xfrm>
                <a:off x="406000" y="5934680"/>
                <a:ext cx="489600" cy="46080"/>
              </p14:xfrm>
            </p:contentPart>
          </mc:Choice>
          <mc:Fallback xmlns="">
            <p:pic>
              <p:nvPicPr>
                <p:cNvPr id="743" name="Γραφή 742">
                  <a:extLst>
                    <a:ext uri="{FF2B5EF4-FFF2-40B4-BE49-F238E27FC236}">
                      <a16:creationId xmlns:a16="http://schemas.microsoft.com/office/drawing/2014/main" id="{2DE88CBE-1164-8844-B7E6-B5D4F5A02C9A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397360" y="5880680"/>
                  <a:ext cx="507240" cy="15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09">
            <p14:nvContentPartPr>
              <p14:cNvPr id="745" name="Γραφή 744">
                <a:extLst>
                  <a:ext uri="{FF2B5EF4-FFF2-40B4-BE49-F238E27FC236}">
                    <a16:creationId xmlns:a16="http://schemas.microsoft.com/office/drawing/2014/main" id="{9DFDBF63-55D0-374B-A992-31FA38E5252B}"/>
                  </a:ext>
                </a:extLst>
              </p14:cNvPr>
              <p14:cNvContentPartPr/>
              <p14:nvPr/>
            </p14:nvContentPartPr>
            <p14:xfrm>
              <a:off x="685000" y="5726960"/>
              <a:ext cx="199440" cy="10080"/>
            </p14:xfrm>
          </p:contentPart>
        </mc:Choice>
        <mc:Fallback xmlns="">
          <p:pic>
            <p:nvPicPr>
              <p:cNvPr id="745" name="Γραφή 744">
                <a:extLst>
                  <a:ext uri="{FF2B5EF4-FFF2-40B4-BE49-F238E27FC236}">
                    <a16:creationId xmlns:a16="http://schemas.microsoft.com/office/drawing/2014/main" id="{9DFDBF63-55D0-374B-A992-31FA38E5252B}"/>
                  </a:ext>
                </a:extLst>
              </p:cNvPr>
              <p:cNvPicPr/>
              <p:nvPr/>
            </p:nvPicPr>
            <p:blipFill>
              <a:blip r:embed="rId1110"/>
              <a:stretch>
                <a:fillRect/>
              </a:stretch>
            </p:blipFill>
            <p:spPr>
              <a:xfrm>
                <a:off x="676000" y="5673320"/>
                <a:ext cx="217080" cy="11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747" name="Ευθεία γραμμή σύνδεσης 746">
            <a:extLst>
              <a:ext uri="{FF2B5EF4-FFF2-40B4-BE49-F238E27FC236}">
                <a16:creationId xmlns:a16="http://schemas.microsoft.com/office/drawing/2014/main" id="{030F300C-DF2E-BA46-AA39-87BCACCDB46C}"/>
              </a:ext>
            </a:extLst>
          </p:cNvPr>
          <p:cNvCxnSpPr/>
          <p:nvPr/>
        </p:nvCxnSpPr>
        <p:spPr>
          <a:xfrm flipV="1">
            <a:off x="0" y="4782897"/>
            <a:ext cx="882127" cy="4712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9" name="Ευθεία γραμμή σύνδεσης 748">
            <a:extLst>
              <a:ext uri="{FF2B5EF4-FFF2-40B4-BE49-F238E27FC236}">
                <a16:creationId xmlns:a16="http://schemas.microsoft.com/office/drawing/2014/main" id="{B5A1402D-5FE2-3E4A-940C-457843733C62}"/>
              </a:ext>
            </a:extLst>
          </p:cNvPr>
          <p:cNvCxnSpPr/>
          <p:nvPr/>
        </p:nvCxnSpPr>
        <p:spPr>
          <a:xfrm flipV="1">
            <a:off x="0" y="4409174"/>
            <a:ext cx="882127" cy="3737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11">
            <p14:nvContentPartPr>
              <p14:cNvPr id="754" name="Γραφή 753">
                <a:extLst>
                  <a:ext uri="{FF2B5EF4-FFF2-40B4-BE49-F238E27FC236}">
                    <a16:creationId xmlns:a16="http://schemas.microsoft.com/office/drawing/2014/main" id="{59CCF202-C680-0C43-A345-62781BDAA45C}"/>
                  </a:ext>
                </a:extLst>
              </p14:cNvPr>
              <p14:cNvContentPartPr/>
              <p14:nvPr/>
            </p14:nvContentPartPr>
            <p14:xfrm>
              <a:off x="225280" y="4083920"/>
              <a:ext cx="320400" cy="641160"/>
            </p14:xfrm>
          </p:contentPart>
        </mc:Choice>
        <mc:Fallback xmlns="">
          <p:pic>
            <p:nvPicPr>
              <p:cNvPr id="754" name="Γραφή 753">
                <a:extLst>
                  <a:ext uri="{FF2B5EF4-FFF2-40B4-BE49-F238E27FC236}">
                    <a16:creationId xmlns:a16="http://schemas.microsoft.com/office/drawing/2014/main" id="{59CCF202-C680-0C43-A345-62781BDAA45C}"/>
                  </a:ext>
                </a:extLst>
              </p:cNvPr>
              <p:cNvPicPr/>
              <p:nvPr/>
            </p:nvPicPr>
            <p:blipFill>
              <a:blip r:embed="rId1112"/>
              <a:stretch>
                <a:fillRect/>
              </a:stretch>
            </p:blipFill>
            <p:spPr>
              <a:xfrm>
                <a:off x="216280" y="4030280"/>
                <a:ext cx="338040" cy="74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787" name="Ομάδα 786">
            <a:extLst>
              <a:ext uri="{FF2B5EF4-FFF2-40B4-BE49-F238E27FC236}">
                <a16:creationId xmlns:a16="http://schemas.microsoft.com/office/drawing/2014/main" id="{807C032A-B2C3-1D4E-8051-117D18043746}"/>
              </a:ext>
            </a:extLst>
          </p:cNvPr>
          <p:cNvGrpSpPr/>
          <p:nvPr/>
        </p:nvGrpSpPr>
        <p:grpSpPr>
          <a:xfrm>
            <a:off x="-30680" y="3432680"/>
            <a:ext cx="888840" cy="1244520"/>
            <a:chOff x="-30680" y="3432680"/>
            <a:chExt cx="888840" cy="12445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13">
              <p14:nvContentPartPr>
                <p14:cNvPr id="774" name="Γραφή 773">
                  <a:extLst>
                    <a:ext uri="{FF2B5EF4-FFF2-40B4-BE49-F238E27FC236}">
                      <a16:creationId xmlns:a16="http://schemas.microsoft.com/office/drawing/2014/main" id="{AD698F19-92CE-D746-BE28-149A05D6AB23}"/>
                    </a:ext>
                  </a:extLst>
                </p14:cNvPr>
                <p14:cNvContentPartPr/>
                <p14:nvPr/>
              </p14:nvContentPartPr>
              <p14:xfrm>
                <a:off x="-30680" y="4071320"/>
                <a:ext cx="476640" cy="108720"/>
              </p14:xfrm>
            </p:contentPart>
          </mc:Choice>
          <mc:Fallback xmlns="">
            <p:pic>
              <p:nvPicPr>
                <p:cNvPr id="774" name="Γραφή 773">
                  <a:extLst>
                    <a:ext uri="{FF2B5EF4-FFF2-40B4-BE49-F238E27FC236}">
                      <a16:creationId xmlns:a16="http://schemas.microsoft.com/office/drawing/2014/main" id="{AD698F19-92CE-D746-BE28-149A05D6AB23}"/>
                    </a:ext>
                  </a:extLst>
                </p:cNvPr>
                <p:cNvPicPr/>
                <p:nvPr/>
              </p:nvPicPr>
              <p:blipFill>
                <a:blip r:embed="rId1114"/>
                <a:stretch>
                  <a:fillRect/>
                </a:stretch>
              </p:blipFill>
              <p:spPr>
                <a:xfrm>
                  <a:off x="-39320" y="4017680"/>
                  <a:ext cx="49428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15">
              <p14:nvContentPartPr>
                <p14:cNvPr id="750" name="Γραφή 749">
                  <a:extLst>
                    <a:ext uri="{FF2B5EF4-FFF2-40B4-BE49-F238E27FC236}">
                      <a16:creationId xmlns:a16="http://schemas.microsoft.com/office/drawing/2014/main" id="{ECF1DEEC-C9C5-C446-BE7F-7EABB9E690BE}"/>
                    </a:ext>
                  </a:extLst>
                </p14:cNvPr>
                <p14:cNvContentPartPr/>
                <p14:nvPr/>
              </p14:nvContentPartPr>
              <p14:xfrm>
                <a:off x="179560" y="4144040"/>
                <a:ext cx="144360" cy="490320"/>
              </p14:xfrm>
            </p:contentPart>
          </mc:Choice>
          <mc:Fallback xmlns="">
            <p:pic>
              <p:nvPicPr>
                <p:cNvPr id="750" name="Γραφή 749">
                  <a:extLst>
                    <a:ext uri="{FF2B5EF4-FFF2-40B4-BE49-F238E27FC236}">
                      <a16:creationId xmlns:a16="http://schemas.microsoft.com/office/drawing/2014/main" id="{ECF1DEEC-C9C5-C446-BE7F-7EABB9E690BE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170560" y="4090040"/>
                  <a:ext cx="162000" cy="59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17">
              <p14:nvContentPartPr>
                <p14:cNvPr id="751" name="Γραφή 750">
                  <a:extLst>
                    <a:ext uri="{FF2B5EF4-FFF2-40B4-BE49-F238E27FC236}">
                      <a16:creationId xmlns:a16="http://schemas.microsoft.com/office/drawing/2014/main" id="{58331446-BF70-714F-97CE-FEE98BA482DE}"/>
                    </a:ext>
                  </a:extLst>
                </p14:cNvPr>
                <p14:cNvContentPartPr/>
                <p14:nvPr/>
              </p14:nvContentPartPr>
              <p14:xfrm>
                <a:off x="203680" y="4088600"/>
                <a:ext cx="233280" cy="109800"/>
              </p14:xfrm>
            </p:contentPart>
          </mc:Choice>
          <mc:Fallback xmlns="">
            <p:pic>
              <p:nvPicPr>
                <p:cNvPr id="751" name="Γραφή 750">
                  <a:extLst>
                    <a:ext uri="{FF2B5EF4-FFF2-40B4-BE49-F238E27FC236}">
                      <a16:creationId xmlns:a16="http://schemas.microsoft.com/office/drawing/2014/main" id="{58331446-BF70-714F-97CE-FEE98BA482DE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195040" y="4034600"/>
                  <a:ext cx="25092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19">
              <p14:nvContentPartPr>
                <p14:cNvPr id="752" name="Γραφή 751">
                  <a:extLst>
                    <a:ext uri="{FF2B5EF4-FFF2-40B4-BE49-F238E27FC236}">
                      <a16:creationId xmlns:a16="http://schemas.microsoft.com/office/drawing/2014/main" id="{98112744-82DB-1D45-A87A-0E53ADD306CB}"/>
                    </a:ext>
                  </a:extLst>
                </p14:cNvPr>
                <p14:cNvContentPartPr/>
                <p14:nvPr/>
              </p14:nvContentPartPr>
              <p14:xfrm>
                <a:off x="419680" y="4142600"/>
                <a:ext cx="108720" cy="119160"/>
              </p14:xfrm>
            </p:contentPart>
          </mc:Choice>
          <mc:Fallback xmlns="">
            <p:pic>
              <p:nvPicPr>
                <p:cNvPr id="752" name="Γραφή 751">
                  <a:extLst>
                    <a:ext uri="{FF2B5EF4-FFF2-40B4-BE49-F238E27FC236}">
                      <a16:creationId xmlns:a16="http://schemas.microsoft.com/office/drawing/2014/main" id="{98112744-82DB-1D45-A87A-0E53ADD306CB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411040" y="4088600"/>
                  <a:ext cx="12636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1">
              <p14:nvContentPartPr>
                <p14:cNvPr id="753" name="Γραφή 752">
                  <a:extLst>
                    <a:ext uri="{FF2B5EF4-FFF2-40B4-BE49-F238E27FC236}">
                      <a16:creationId xmlns:a16="http://schemas.microsoft.com/office/drawing/2014/main" id="{AB8623CE-62C7-6B4B-8C8C-95A5AB8A24C2}"/>
                    </a:ext>
                  </a:extLst>
                </p14:cNvPr>
                <p14:cNvContentPartPr/>
                <p14:nvPr/>
              </p14:nvContentPartPr>
              <p14:xfrm>
                <a:off x="398440" y="4291280"/>
                <a:ext cx="114120" cy="385920"/>
              </p14:xfrm>
            </p:contentPart>
          </mc:Choice>
          <mc:Fallback xmlns="">
            <p:pic>
              <p:nvPicPr>
                <p:cNvPr id="753" name="Γραφή 752">
                  <a:extLst>
                    <a:ext uri="{FF2B5EF4-FFF2-40B4-BE49-F238E27FC236}">
                      <a16:creationId xmlns:a16="http://schemas.microsoft.com/office/drawing/2014/main" id="{AB8623CE-62C7-6B4B-8C8C-95A5AB8A24C2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389800" y="4237280"/>
                  <a:ext cx="131760" cy="49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3">
              <p14:nvContentPartPr>
                <p14:cNvPr id="756" name="Γραφή 755">
                  <a:extLst>
                    <a:ext uri="{FF2B5EF4-FFF2-40B4-BE49-F238E27FC236}">
                      <a16:creationId xmlns:a16="http://schemas.microsoft.com/office/drawing/2014/main" id="{3948D737-C9E6-2140-AAD2-DE3DA2349B31}"/>
                    </a:ext>
                  </a:extLst>
                </p14:cNvPr>
                <p14:cNvContentPartPr/>
                <p14:nvPr/>
              </p14:nvContentPartPr>
              <p14:xfrm>
                <a:off x="640" y="3808520"/>
                <a:ext cx="762480" cy="464400"/>
              </p14:xfrm>
            </p:contentPart>
          </mc:Choice>
          <mc:Fallback xmlns="">
            <p:pic>
              <p:nvPicPr>
                <p:cNvPr id="756" name="Γραφή 755">
                  <a:extLst>
                    <a:ext uri="{FF2B5EF4-FFF2-40B4-BE49-F238E27FC236}">
                      <a16:creationId xmlns:a16="http://schemas.microsoft.com/office/drawing/2014/main" id="{3948D737-C9E6-2140-AAD2-DE3DA2349B31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-8360" y="3754880"/>
                  <a:ext cx="780120" cy="57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5">
              <p14:nvContentPartPr>
                <p14:cNvPr id="758" name="Γραφή 757">
                  <a:extLst>
                    <a:ext uri="{FF2B5EF4-FFF2-40B4-BE49-F238E27FC236}">
                      <a16:creationId xmlns:a16="http://schemas.microsoft.com/office/drawing/2014/main" id="{C1B25687-C82B-0B43-82B1-7DED25D565A5}"/>
                    </a:ext>
                  </a:extLst>
                </p14:cNvPr>
                <p14:cNvContentPartPr/>
                <p14:nvPr/>
              </p14:nvContentPartPr>
              <p14:xfrm>
                <a:off x="211240" y="4034600"/>
                <a:ext cx="473040" cy="255960"/>
              </p14:xfrm>
            </p:contentPart>
          </mc:Choice>
          <mc:Fallback xmlns="">
            <p:pic>
              <p:nvPicPr>
                <p:cNvPr id="758" name="Γραφή 757">
                  <a:extLst>
                    <a:ext uri="{FF2B5EF4-FFF2-40B4-BE49-F238E27FC236}">
                      <a16:creationId xmlns:a16="http://schemas.microsoft.com/office/drawing/2014/main" id="{C1B25687-C82B-0B43-82B1-7DED25D565A5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202240" y="3980960"/>
                  <a:ext cx="49068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7">
              <p14:nvContentPartPr>
                <p14:cNvPr id="759" name="Γραφή 758">
                  <a:extLst>
                    <a:ext uri="{FF2B5EF4-FFF2-40B4-BE49-F238E27FC236}">
                      <a16:creationId xmlns:a16="http://schemas.microsoft.com/office/drawing/2014/main" id="{36920323-0A23-E74D-99ED-0DE8A0F15C56}"/>
                    </a:ext>
                  </a:extLst>
                </p14:cNvPr>
                <p14:cNvContentPartPr/>
                <p14:nvPr/>
              </p14:nvContentPartPr>
              <p14:xfrm>
                <a:off x="190360" y="3965840"/>
                <a:ext cx="720" cy="16920"/>
              </p14:xfrm>
            </p:contentPart>
          </mc:Choice>
          <mc:Fallback xmlns="">
            <p:pic>
              <p:nvPicPr>
                <p:cNvPr id="759" name="Γραφή 758">
                  <a:extLst>
                    <a:ext uri="{FF2B5EF4-FFF2-40B4-BE49-F238E27FC236}">
                      <a16:creationId xmlns:a16="http://schemas.microsoft.com/office/drawing/2014/main" id="{36920323-0A23-E74D-99ED-0DE8A0F15C56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181720" y="3912200"/>
                  <a:ext cx="183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9">
              <p14:nvContentPartPr>
                <p14:cNvPr id="760" name="Γραφή 759">
                  <a:extLst>
                    <a:ext uri="{FF2B5EF4-FFF2-40B4-BE49-F238E27FC236}">
                      <a16:creationId xmlns:a16="http://schemas.microsoft.com/office/drawing/2014/main" id="{99C2FA44-CFBE-D141-A6B9-69F563A84806}"/>
                    </a:ext>
                  </a:extLst>
                </p14:cNvPr>
                <p14:cNvContentPartPr/>
                <p14:nvPr/>
              </p14:nvContentPartPr>
              <p14:xfrm>
                <a:off x="228520" y="3964760"/>
                <a:ext cx="17280" cy="20520"/>
              </p14:xfrm>
            </p:contentPart>
          </mc:Choice>
          <mc:Fallback xmlns="">
            <p:pic>
              <p:nvPicPr>
                <p:cNvPr id="760" name="Γραφή 759">
                  <a:extLst>
                    <a:ext uri="{FF2B5EF4-FFF2-40B4-BE49-F238E27FC236}">
                      <a16:creationId xmlns:a16="http://schemas.microsoft.com/office/drawing/2014/main" id="{99C2FA44-CFBE-D141-A6B9-69F563A84806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219880" y="3911120"/>
                  <a:ext cx="349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1">
              <p14:nvContentPartPr>
                <p14:cNvPr id="761" name="Γραφή 760">
                  <a:extLst>
                    <a:ext uri="{FF2B5EF4-FFF2-40B4-BE49-F238E27FC236}">
                      <a16:creationId xmlns:a16="http://schemas.microsoft.com/office/drawing/2014/main" id="{0AAF7019-5524-7F4D-8809-6FB8D61A0BC0}"/>
                    </a:ext>
                  </a:extLst>
                </p14:cNvPr>
                <p14:cNvContentPartPr/>
                <p14:nvPr/>
              </p14:nvContentPartPr>
              <p14:xfrm>
                <a:off x="282520" y="3930920"/>
                <a:ext cx="14400" cy="36360"/>
              </p14:xfrm>
            </p:contentPart>
          </mc:Choice>
          <mc:Fallback xmlns="">
            <p:pic>
              <p:nvPicPr>
                <p:cNvPr id="761" name="Γραφή 760">
                  <a:extLst>
                    <a:ext uri="{FF2B5EF4-FFF2-40B4-BE49-F238E27FC236}">
                      <a16:creationId xmlns:a16="http://schemas.microsoft.com/office/drawing/2014/main" id="{0AAF7019-5524-7F4D-8809-6FB8D61A0BC0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273520" y="3877280"/>
                  <a:ext cx="320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3">
              <p14:nvContentPartPr>
                <p14:cNvPr id="762" name="Γραφή 761">
                  <a:extLst>
                    <a:ext uri="{FF2B5EF4-FFF2-40B4-BE49-F238E27FC236}">
                      <a16:creationId xmlns:a16="http://schemas.microsoft.com/office/drawing/2014/main" id="{8F835580-A469-BB4F-9271-6A1E46A39613}"/>
                    </a:ext>
                  </a:extLst>
                </p14:cNvPr>
                <p14:cNvContentPartPr/>
                <p14:nvPr/>
              </p14:nvContentPartPr>
              <p14:xfrm>
                <a:off x="340840" y="3952880"/>
                <a:ext cx="6840" cy="27000"/>
              </p14:xfrm>
            </p:contentPart>
          </mc:Choice>
          <mc:Fallback xmlns="">
            <p:pic>
              <p:nvPicPr>
                <p:cNvPr id="762" name="Γραφή 761">
                  <a:extLst>
                    <a:ext uri="{FF2B5EF4-FFF2-40B4-BE49-F238E27FC236}">
                      <a16:creationId xmlns:a16="http://schemas.microsoft.com/office/drawing/2014/main" id="{8F835580-A469-BB4F-9271-6A1E46A39613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332200" y="3899240"/>
                  <a:ext cx="244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5">
              <p14:nvContentPartPr>
                <p14:cNvPr id="763" name="Γραφή 762">
                  <a:extLst>
                    <a:ext uri="{FF2B5EF4-FFF2-40B4-BE49-F238E27FC236}">
                      <a16:creationId xmlns:a16="http://schemas.microsoft.com/office/drawing/2014/main" id="{3F294A62-C801-7240-8D9C-4E26E6BCC325}"/>
                    </a:ext>
                  </a:extLst>
                </p14:cNvPr>
                <p14:cNvContentPartPr/>
                <p14:nvPr/>
              </p14:nvContentPartPr>
              <p14:xfrm>
                <a:off x="368560" y="3977720"/>
                <a:ext cx="4680" cy="32040"/>
              </p14:xfrm>
            </p:contentPart>
          </mc:Choice>
          <mc:Fallback xmlns="">
            <p:pic>
              <p:nvPicPr>
                <p:cNvPr id="763" name="Γραφή 762">
                  <a:extLst>
                    <a:ext uri="{FF2B5EF4-FFF2-40B4-BE49-F238E27FC236}">
                      <a16:creationId xmlns:a16="http://schemas.microsoft.com/office/drawing/2014/main" id="{3F294A62-C801-7240-8D9C-4E26E6BCC325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359560" y="3923720"/>
                  <a:ext cx="223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7">
              <p14:nvContentPartPr>
                <p14:cNvPr id="764" name="Γραφή 763">
                  <a:extLst>
                    <a:ext uri="{FF2B5EF4-FFF2-40B4-BE49-F238E27FC236}">
                      <a16:creationId xmlns:a16="http://schemas.microsoft.com/office/drawing/2014/main" id="{2C5E2CC4-321B-D44A-B2B1-6BD2A04409A9}"/>
                    </a:ext>
                  </a:extLst>
                </p14:cNvPr>
                <p14:cNvContentPartPr/>
                <p14:nvPr/>
              </p14:nvContentPartPr>
              <p14:xfrm>
                <a:off x="423280" y="4007600"/>
                <a:ext cx="3960" cy="21240"/>
              </p14:xfrm>
            </p:contentPart>
          </mc:Choice>
          <mc:Fallback xmlns="">
            <p:pic>
              <p:nvPicPr>
                <p:cNvPr id="764" name="Γραφή 763">
                  <a:extLst>
                    <a:ext uri="{FF2B5EF4-FFF2-40B4-BE49-F238E27FC236}">
                      <a16:creationId xmlns:a16="http://schemas.microsoft.com/office/drawing/2014/main" id="{2C5E2CC4-321B-D44A-B2B1-6BD2A04409A9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414280" y="3953960"/>
                  <a:ext cx="216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9">
              <p14:nvContentPartPr>
                <p14:cNvPr id="765" name="Γραφή 764">
                  <a:extLst>
                    <a:ext uri="{FF2B5EF4-FFF2-40B4-BE49-F238E27FC236}">
                      <a16:creationId xmlns:a16="http://schemas.microsoft.com/office/drawing/2014/main" id="{768A1AC4-4159-4B49-88BB-6CA39C83DE35}"/>
                    </a:ext>
                  </a:extLst>
                </p14:cNvPr>
                <p14:cNvContentPartPr/>
                <p14:nvPr/>
              </p14:nvContentPartPr>
              <p14:xfrm>
                <a:off x="473680" y="4029560"/>
                <a:ext cx="4680" cy="19440"/>
              </p14:xfrm>
            </p:contentPart>
          </mc:Choice>
          <mc:Fallback xmlns="">
            <p:pic>
              <p:nvPicPr>
                <p:cNvPr id="765" name="Γραφή 764">
                  <a:extLst>
                    <a:ext uri="{FF2B5EF4-FFF2-40B4-BE49-F238E27FC236}">
                      <a16:creationId xmlns:a16="http://schemas.microsoft.com/office/drawing/2014/main" id="{768A1AC4-4159-4B49-88BB-6CA39C83DE35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464680" y="3975560"/>
                  <a:ext cx="22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1">
              <p14:nvContentPartPr>
                <p14:cNvPr id="766" name="Γραφή 765">
                  <a:extLst>
                    <a:ext uri="{FF2B5EF4-FFF2-40B4-BE49-F238E27FC236}">
                      <a16:creationId xmlns:a16="http://schemas.microsoft.com/office/drawing/2014/main" id="{1FCE973D-E8A6-CF43-BB1B-51137F4B8ABF}"/>
                    </a:ext>
                  </a:extLst>
                </p14:cNvPr>
                <p14:cNvContentPartPr/>
                <p14:nvPr/>
              </p14:nvContentPartPr>
              <p14:xfrm>
                <a:off x="519400" y="4056920"/>
                <a:ext cx="21960" cy="36360"/>
              </p14:xfrm>
            </p:contentPart>
          </mc:Choice>
          <mc:Fallback xmlns="">
            <p:pic>
              <p:nvPicPr>
                <p:cNvPr id="766" name="Γραφή 765">
                  <a:extLst>
                    <a:ext uri="{FF2B5EF4-FFF2-40B4-BE49-F238E27FC236}">
                      <a16:creationId xmlns:a16="http://schemas.microsoft.com/office/drawing/2014/main" id="{1FCE973D-E8A6-CF43-BB1B-51137F4B8ABF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510760" y="4003280"/>
                  <a:ext cx="396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3">
              <p14:nvContentPartPr>
                <p14:cNvPr id="767" name="Γραφή 766">
                  <a:extLst>
                    <a:ext uri="{FF2B5EF4-FFF2-40B4-BE49-F238E27FC236}">
                      <a16:creationId xmlns:a16="http://schemas.microsoft.com/office/drawing/2014/main" id="{E3215672-DF73-294C-BA69-6375DDB3C10C}"/>
                    </a:ext>
                  </a:extLst>
                </p14:cNvPr>
                <p14:cNvContentPartPr/>
                <p14:nvPr/>
              </p14:nvContentPartPr>
              <p14:xfrm>
                <a:off x="573760" y="4091840"/>
                <a:ext cx="14040" cy="43200"/>
              </p14:xfrm>
            </p:contentPart>
          </mc:Choice>
          <mc:Fallback xmlns="">
            <p:pic>
              <p:nvPicPr>
                <p:cNvPr id="767" name="Γραφή 766">
                  <a:extLst>
                    <a:ext uri="{FF2B5EF4-FFF2-40B4-BE49-F238E27FC236}">
                      <a16:creationId xmlns:a16="http://schemas.microsoft.com/office/drawing/2014/main" id="{E3215672-DF73-294C-BA69-6375DDB3C10C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564760" y="4037840"/>
                  <a:ext cx="316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5">
              <p14:nvContentPartPr>
                <p14:cNvPr id="352" name="Γραφή 351">
                  <a:extLst>
                    <a:ext uri="{FF2B5EF4-FFF2-40B4-BE49-F238E27FC236}">
                      <a16:creationId xmlns:a16="http://schemas.microsoft.com/office/drawing/2014/main" id="{69237AD4-1E37-9141-BF82-D70E7DDA0E89}"/>
                    </a:ext>
                  </a:extLst>
                </p14:cNvPr>
                <p14:cNvContentPartPr/>
                <p14:nvPr/>
              </p14:nvContentPartPr>
              <p14:xfrm>
                <a:off x="619840" y="4120280"/>
                <a:ext cx="18720" cy="2880"/>
              </p14:xfrm>
            </p:contentPart>
          </mc:Choice>
          <mc:Fallback xmlns="">
            <p:pic>
              <p:nvPicPr>
                <p:cNvPr id="352" name="Γραφή 351">
                  <a:extLst>
                    <a:ext uri="{FF2B5EF4-FFF2-40B4-BE49-F238E27FC236}">
                      <a16:creationId xmlns:a16="http://schemas.microsoft.com/office/drawing/2014/main" id="{69237AD4-1E37-9141-BF82-D70E7DDA0E89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611200" y="4066640"/>
                  <a:ext cx="36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7">
              <p14:nvContentPartPr>
                <p14:cNvPr id="367" name="Γραφή 366">
                  <a:extLst>
                    <a:ext uri="{FF2B5EF4-FFF2-40B4-BE49-F238E27FC236}">
                      <a16:creationId xmlns:a16="http://schemas.microsoft.com/office/drawing/2014/main" id="{FA90E84C-A228-C24D-921E-6D616C7E2F0B}"/>
                    </a:ext>
                  </a:extLst>
                </p14:cNvPr>
                <p14:cNvContentPartPr/>
                <p14:nvPr/>
              </p14:nvContentPartPr>
              <p14:xfrm>
                <a:off x="688960" y="4057640"/>
                <a:ext cx="6120" cy="55800"/>
              </p14:xfrm>
            </p:contentPart>
          </mc:Choice>
          <mc:Fallback xmlns="">
            <p:pic>
              <p:nvPicPr>
                <p:cNvPr id="367" name="Γραφή 366">
                  <a:extLst>
                    <a:ext uri="{FF2B5EF4-FFF2-40B4-BE49-F238E27FC236}">
                      <a16:creationId xmlns:a16="http://schemas.microsoft.com/office/drawing/2014/main" id="{FA90E84C-A228-C24D-921E-6D616C7E2F0B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679960" y="4004000"/>
                  <a:ext cx="237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9">
              <p14:nvContentPartPr>
                <p14:cNvPr id="425" name="Γραφή 424">
                  <a:extLst>
                    <a:ext uri="{FF2B5EF4-FFF2-40B4-BE49-F238E27FC236}">
                      <a16:creationId xmlns:a16="http://schemas.microsoft.com/office/drawing/2014/main" id="{C1D08E5E-7E6A-BE4F-A454-EE982EB99898}"/>
                    </a:ext>
                  </a:extLst>
                </p14:cNvPr>
                <p14:cNvContentPartPr/>
                <p14:nvPr/>
              </p14:nvContentPartPr>
              <p14:xfrm>
                <a:off x="609040" y="4219640"/>
                <a:ext cx="5040" cy="2520"/>
              </p14:xfrm>
            </p:contentPart>
          </mc:Choice>
          <mc:Fallback xmlns="">
            <p:pic>
              <p:nvPicPr>
                <p:cNvPr id="425" name="Γραφή 424">
                  <a:extLst>
                    <a:ext uri="{FF2B5EF4-FFF2-40B4-BE49-F238E27FC236}">
                      <a16:creationId xmlns:a16="http://schemas.microsoft.com/office/drawing/2014/main" id="{C1D08E5E-7E6A-BE4F-A454-EE982EB99898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600400" y="4165640"/>
                  <a:ext cx="22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1">
              <p14:nvContentPartPr>
                <p14:cNvPr id="429" name="Γραφή 428">
                  <a:extLst>
                    <a:ext uri="{FF2B5EF4-FFF2-40B4-BE49-F238E27FC236}">
                      <a16:creationId xmlns:a16="http://schemas.microsoft.com/office/drawing/2014/main" id="{96CA4F44-36BB-F744-ADD4-A3BC6C17F3DD}"/>
                    </a:ext>
                  </a:extLst>
                </p14:cNvPr>
                <p14:cNvContentPartPr/>
                <p14:nvPr/>
              </p14:nvContentPartPr>
              <p14:xfrm>
                <a:off x="547120" y="4183640"/>
                <a:ext cx="360" cy="360"/>
              </p14:xfrm>
            </p:contentPart>
          </mc:Choice>
          <mc:Fallback xmlns="">
            <p:pic>
              <p:nvPicPr>
                <p:cNvPr id="429" name="Γραφή 428">
                  <a:extLst>
                    <a:ext uri="{FF2B5EF4-FFF2-40B4-BE49-F238E27FC236}">
                      <a16:creationId xmlns:a16="http://schemas.microsoft.com/office/drawing/2014/main" id="{96CA4F44-36BB-F744-ADD4-A3BC6C17F3DD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538480" y="412964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3">
              <p14:nvContentPartPr>
                <p14:cNvPr id="768" name="Γραφή 767">
                  <a:extLst>
                    <a:ext uri="{FF2B5EF4-FFF2-40B4-BE49-F238E27FC236}">
                      <a16:creationId xmlns:a16="http://schemas.microsoft.com/office/drawing/2014/main" id="{ECC6A4B6-94F1-4A46-A518-B3B52ED88B24}"/>
                    </a:ext>
                  </a:extLst>
                </p14:cNvPr>
                <p14:cNvContentPartPr/>
                <p14:nvPr/>
              </p14:nvContentPartPr>
              <p14:xfrm>
                <a:off x="539560" y="4108400"/>
                <a:ext cx="39600" cy="16200"/>
              </p14:xfrm>
            </p:contentPart>
          </mc:Choice>
          <mc:Fallback xmlns="">
            <p:pic>
              <p:nvPicPr>
                <p:cNvPr id="768" name="Γραφή 767">
                  <a:extLst>
                    <a:ext uri="{FF2B5EF4-FFF2-40B4-BE49-F238E27FC236}">
                      <a16:creationId xmlns:a16="http://schemas.microsoft.com/office/drawing/2014/main" id="{ECC6A4B6-94F1-4A46-A518-B3B52ED88B24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530560" y="4054760"/>
                  <a:ext cx="572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5">
              <p14:nvContentPartPr>
                <p14:cNvPr id="769" name="Γραφή 768">
                  <a:extLst>
                    <a:ext uri="{FF2B5EF4-FFF2-40B4-BE49-F238E27FC236}">
                      <a16:creationId xmlns:a16="http://schemas.microsoft.com/office/drawing/2014/main" id="{4CCEF011-CBE2-F048-918C-D65622229BC8}"/>
                    </a:ext>
                  </a:extLst>
                </p14:cNvPr>
                <p14:cNvContentPartPr/>
                <p14:nvPr/>
              </p14:nvContentPartPr>
              <p14:xfrm>
                <a:off x="594640" y="4129640"/>
                <a:ext cx="27360" cy="39600"/>
              </p14:xfrm>
            </p:contentPart>
          </mc:Choice>
          <mc:Fallback xmlns="">
            <p:pic>
              <p:nvPicPr>
                <p:cNvPr id="769" name="Γραφή 768">
                  <a:extLst>
                    <a:ext uri="{FF2B5EF4-FFF2-40B4-BE49-F238E27FC236}">
                      <a16:creationId xmlns:a16="http://schemas.microsoft.com/office/drawing/2014/main" id="{4CCEF011-CBE2-F048-918C-D65622229BC8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586000" y="4075640"/>
                  <a:ext cx="450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7">
              <p14:nvContentPartPr>
                <p14:cNvPr id="770" name="Γραφή 769">
                  <a:extLst>
                    <a:ext uri="{FF2B5EF4-FFF2-40B4-BE49-F238E27FC236}">
                      <a16:creationId xmlns:a16="http://schemas.microsoft.com/office/drawing/2014/main" id="{8E3EE6E7-0956-B64F-A9C0-FD12F1F76565}"/>
                    </a:ext>
                  </a:extLst>
                </p14:cNvPr>
                <p14:cNvContentPartPr/>
                <p14:nvPr/>
              </p14:nvContentPartPr>
              <p14:xfrm>
                <a:off x="629200" y="4182200"/>
                <a:ext cx="16200" cy="14400"/>
              </p14:xfrm>
            </p:contentPart>
          </mc:Choice>
          <mc:Fallback xmlns="">
            <p:pic>
              <p:nvPicPr>
                <p:cNvPr id="770" name="Γραφή 769">
                  <a:extLst>
                    <a:ext uri="{FF2B5EF4-FFF2-40B4-BE49-F238E27FC236}">
                      <a16:creationId xmlns:a16="http://schemas.microsoft.com/office/drawing/2014/main" id="{8E3EE6E7-0956-B64F-A9C0-FD12F1F76565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620560" y="4128200"/>
                  <a:ext cx="338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9">
              <p14:nvContentPartPr>
                <p14:cNvPr id="771" name="Γραφή 770">
                  <a:extLst>
                    <a:ext uri="{FF2B5EF4-FFF2-40B4-BE49-F238E27FC236}">
                      <a16:creationId xmlns:a16="http://schemas.microsoft.com/office/drawing/2014/main" id="{C9203558-8DB3-3046-9C7D-2FB3B6430863}"/>
                    </a:ext>
                  </a:extLst>
                </p14:cNvPr>
                <p14:cNvContentPartPr/>
                <p14:nvPr/>
              </p14:nvContentPartPr>
              <p14:xfrm>
                <a:off x="684280" y="4194800"/>
                <a:ext cx="4680" cy="1080"/>
              </p14:xfrm>
            </p:contentPart>
          </mc:Choice>
          <mc:Fallback xmlns="">
            <p:pic>
              <p:nvPicPr>
                <p:cNvPr id="771" name="Γραφή 770">
                  <a:extLst>
                    <a:ext uri="{FF2B5EF4-FFF2-40B4-BE49-F238E27FC236}">
                      <a16:creationId xmlns:a16="http://schemas.microsoft.com/office/drawing/2014/main" id="{C9203558-8DB3-3046-9C7D-2FB3B6430863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675640" y="4140800"/>
                  <a:ext cx="223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1">
              <p14:nvContentPartPr>
                <p14:cNvPr id="772" name="Γραφή 771">
                  <a:extLst>
                    <a:ext uri="{FF2B5EF4-FFF2-40B4-BE49-F238E27FC236}">
                      <a16:creationId xmlns:a16="http://schemas.microsoft.com/office/drawing/2014/main" id="{DBFEAAA7-ED0C-DF41-B73E-68A74829A7B2}"/>
                    </a:ext>
                  </a:extLst>
                </p14:cNvPr>
                <p14:cNvContentPartPr/>
                <p14:nvPr/>
              </p14:nvContentPartPr>
              <p14:xfrm>
                <a:off x="210520" y="4038920"/>
                <a:ext cx="27000" cy="29160"/>
              </p14:xfrm>
            </p:contentPart>
          </mc:Choice>
          <mc:Fallback xmlns="">
            <p:pic>
              <p:nvPicPr>
                <p:cNvPr id="772" name="Γραφή 771">
                  <a:extLst>
                    <a:ext uri="{FF2B5EF4-FFF2-40B4-BE49-F238E27FC236}">
                      <a16:creationId xmlns:a16="http://schemas.microsoft.com/office/drawing/2014/main" id="{DBFEAAA7-ED0C-DF41-B73E-68A74829A7B2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201880" y="3984920"/>
                  <a:ext cx="446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3">
              <p14:nvContentPartPr>
                <p14:cNvPr id="773" name="Γραφή 772">
                  <a:extLst>
                    <a:ext uri="{FF2B5EF4-FFF2-40B4-BE49-F238E27FC236}">
                      <a16:creationId xmlns:a16="http://schemas.microsoft.com/office/drawing/2014/main" id="{694A4D6C-1EC2-DF4F-96FA-C7728F80A8E0}"/>
                    </a:ext>
                  </a:extLst>
                </p14:cNvPr>
                <p14:cNvContentPartPr/>
                <p14:nvPr/>
              </p14:nvContentPartPr>
              <p14:xfrm>
                <a:off x="135640" y="4056560"/>
                <a:ext cx="2880" cy="6120"/>
              </p14:xfrm>
            </p:contentPart>
          </mc:Choice>
          <mc:Fallback xmlns="">
            <p:pic>
              <p:nvPicPr>
                <p:cNvPr id="773" name="Γραφή 772">
                  <a:extLst>
                    <a:ext uri="{FF2B5EF4-FFF2-40B4-BE49-F238E27FC236}">
                      <a16:creationId xmlns:a16="http://schemas.microsoft.com/office/drawing/2014/main" id="{694A4D6C-1EC2-DF4F-96FA-C7728F80A8E0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126640" y="4002920"/>
                  <a:ext cx="205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5">
              <p14:nvContentPartPr>
                <p14:cNvPr id="775" name="Γραφή 774">
                  <a:extLst>
                    <a:ext uri="{FF2B5EF4-FFF2-40B4-BE49-F238E27FC236}">
                      <a16:creationId xmlns:a16="http://schemas.microsoft.com/office/drawing/2014/main" id="{C6B82EEB-9F58-EE4B-B0D5-F1A1B0B6E5E1}"/>
                    </a:ext>
                  </a:extLst>
                </p14:cNvPr>
                <p14:cNvContentPartPr/>
                <p14:nvPr/>
              </p14:nvContentPartPr>
              <p14:xfrm>
                <a:off x="219520" y="4107320"/>
                <a:ext cx="359280" cy="398880"/>
              </p14:xfrm>
            </p:contentPart>
          </mc:Choice>
          <mc:Fallback xmlns="">
            <p:pic>
              <p:nvPicPr>
                <p:cNvPr id="775" name="Γραφή 774">
                  <a:extLst>
                    <a:ext uri="{FF2B5EF4-FFF2-40B4-BE49-F238E27FC236}">
                      <a16:creationId xmlns:a16="http://schemas.microsoft.com/office/drawing/2014/main" id="{C6B82EEB-9F58-EE4B-B0D5-F1A1B0B6E5E1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210520" y="4053320"/>
                  <a:ext cx="376920" cy="50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7">
              <p14:nvContentPartPr>
                <p14:cNvPr id="776" name="Γραφή 775">
                  <a:extLst>
                    <a:ext uri="{FF2B5EF4-FFF2-40B4-BE49-F238E27FC236}">
                      <a16:creationId xmlns:a16="http://schemas.microsoft.com/office/drawing/2014/main" id="{779C7069-A0A1-5F48-A2E8-85124C19B1E5}"/>
                    </a:ext>
                  </a:extLst>
                </p14:cNvPr>
                <p14:cNvContentPartPr/>
                <p14:nvPr/>
              </p14:nvContentPartPr>
              <p14:xfrm>
                <a:off x="584200" y="4296320"/>
                <a:ext cx="14760" cy="310320"/>
              </p14:xfrm>
            </p:contentPart>
          </mc:Choice>
          <mc:Fallback xmlns="">
            <p:pic>
              <p:nvPicPr>
                <p:cNvPr id="776" name="Γραφή 775">
                  <a:extLst>
                    <a:ext uri="{FF2B5EF4-FFF2-40B4-BE49-F238E27FC236}">
                      <a16:creationId xmlns:a16="http://schemas.microsoft.com/office/drawing/2014/main" id="{779C7069-A0A1-5F48-A2E8-85124C19B1E5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575560" y="4242320"/>
                  <a:ext cx="32400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9">
              <p14:nvContentPartPr>
                <p14:cNvPr id="777" name="Γραφή 776">
                  <a:extLst>
                    <a:ext uri="{FF2B5EF4-FFF2-40B4-BE49-F238E27FC236}">
                      <a16:creationId xmlns:a16="http://schemas.microsoft.com/office/drawing/2014/main" id="{A0F42677-C041-2244-9FE7-9D356EABF559}"/>
                    </a:ext>
                  </a:extLst>
                </p14:cNvPr>
                <p14:cNvContentPartPr/>
                <p14:nvPr/>
              </p14:nvContentPartPr>
              <p14:xfrm>
                <a:off x="547480" y="4321160"/>
                <a:ext cx="82440" cy="309240"/>
              </p14:xfrm>
            </p:contentPart>
          </mc:Choice>
          <mc:Fallback xmlns="">
            <p:pic>
              <p:nvPicPr>
                <p:cNvPr id="777" name="Γραφή 776">
                  <a:extLst>
                    <a:ext uri="{FF2B5EF4-FFF2-40B4-BE49-F238E27FC236}">
                      <a16:creationId xmlns:a16="http://schemas.microsoft.com/office/drawing/2014/main" id="{A0F42677-C041-2244-9FE7-9D356EABF559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538840" y="4267520"/>
                  <a:ext cx="10008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1">
              <p14:nvContentPartPr>
                <p14:cNvPr id="778" name="Γραφή 777">
                  <a:extLst>
                    <a:ext uri="{FF2B5EF4-FFF2-40B4-BE49-F238E27FC236}">
                      <a16:creationId xmlns:a16="http://schemas.microsoft.com/office/drawing/2014/main" id="{7D9508FA-7D4C-0144-ABFE-552F37C93D9B}"/>
                    </a:ext>
                  </a:extLst>
                </p14:cNvPr>
                <p14:cNvContentPartPr/>
                <p14:nvPr/>
              </p14:nvContentPartPr>
              <p14:xfrm>
                <a:off x="418960" y="3639680"/>
                <a:ext cx="198720" cy="388800"/>
              </p14:xfrm>
            </p:contentPart>
          </mc:Choice>
          <mc:Fallback xmlns="">
            <p:pic>
              <p:nvPicPr>
                <p:cNvPr id="778" name="Γραφή 777">
                  <a:extLst>
                    <a:ext uri="{FF2B5EF4-FFF2-40B4-BE49-F238E27FC236}">
                      <a16:creationId xmlns:a16="http://schemas.microsoft.com/office/drawing/2014/main" id="{7D9508FA-7D4C-0144-ABFE-552F37C93D9B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409960" y="3585680"/>
                  <a:ext cx="216360" cy="49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3">
              <p14:nvContentPartPr>
                <p14:cNvPr id="779" name="Γραφή 778">
                  <a:extLst>
                    <a:ext uri="{FF2B5EF4-FFF2-40B4-BE49-F238E27FC236}">
                      <a16:creationId xmlns:a16="http://schemas.microsoft.com/office/drawing/2014/main" id="{7A7D55F6-13FC-5F46-89CA-75A023366C72}"/>
                    </a:ext>
                  </a:extLst>
                </p14:cNvPr>
                <p14:cNvContentPartPr/>
                <p14:nvPr/>
              </p14:nvContentPartPr>
              <p14:xfrm>
                <a:off x="443080" y="3633200"/>
                <a:ext cx="179640" cy="210960"/>
              </p14:xfrm>
            </p:contentPart>
          </mc:Choice>
          <mc:Fallback xmlns="">
            <p:pic>
              <p:nvPicPr>
                <p:cNvPr id="779" name="Γραφή 778">
                  <a:extLst>
                    <a:ext uri="{FF2B5EF4-FFF2-40B4-BE49-F238E27FC236}">
                      <a16:creationId xmlns:a16="http://schemas.microsoft.com/office/drawing/2014/main" id="{7A7D55F6-13FC-5F46-89CA-75A023366C72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434440" y="3579200"/>
                  <a:ext cx="19728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5">
              <p14:nvContentPartPr>
                <p14:cNvPr id="780" name="Γραφή 779">
                  <a:extLst>
                    <a:ext uri="{FF2B5EF4-FFF2-40B4-BE49-F238E27FC236}">
                      <a16:creationId xmlns:a16="http://schemas.microsoft.com/office/drawing/2014/main" id="{6054E896-385D-724D-8AFB-3F60A0A70139}"/>
                    </a:ext>
                  </a:extLst>
                </p14:cNvPr>
                <p14:cNvContentPartPr/>
                <p14:nvPr/>
              </p14:nvContentPartPr>
              <p14:xfrm>
                <a:off x="618760" y="3664880"/>
                <a:ext cx="149040" cy="336600"/>
              </p14:xfrm>
            </p:contentPart>
          </mc:Choice>
          <mc:Fallback xmlns="">
            <p:pic>
              <p:nvPicPr>
                <p:cNvPr id="780" name="Γραφή 779">
                  <a:extLst>
                    <a:ext uri="{FF2B5EF4-FFF2-40B4-BE49-F238E27FC236}">
                      <a16:creationId xmlns:a16="http://schemas.microsoft.com/office/drawing/2014/main" id="{6054E896-385D-724D-8AFB-3F60A0A70139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610120" y="3610880"/>
                  <a:ext cx="166680" cy="44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7">
              <p14:nvContentPartPr>
                <p14:cNvPr id="781" name="Γραφή 780">
                  <a:extLst>
                    <a:ext uri="{FF2B5EF4-FFF2-40B4-BE49-F238E27FC236}">
                      <a16:creationId xmlns:a16="http://schemas.microsoft.com/office/drawing/2014/main" id="{8C8F0C12-6F35-C54D-8B4C-31BC0F339895}"/>
                    </a:ext>
                  </a:extLst>
                </p14:cNvPr>
                <p14:cNvContentPartPr/>
                <p14:nvPr/>
              </p14:nvContentPartPr>
              <p14:xfrm>
                <a:off x="611560" y="3772160"/>
                <a:ext cx="160200" cy="242280"/>
              </p14:xfrm>
            </p:contentPart>
          </mc:Choice>
          <mc:Fallback xmlns="">
            <p:pic>
              <p:nvPicPr>
                <p:cNvPr id="781" name="Γραφή 780">
                  <a:extLst>
                    <a:ext uri="{FF2B5EF4-FFF2-40B4-BE49-F238E27FC236}">
                      <a16:creationId xmlns:a16="http://schemas.microsoft.com/office/drawing/2014/main" id="{8C8F0C12-6F35-C54D-8B4C-31BC0F339895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602920" y="3718160"/>
                  <a:ext cx="177840" cy="34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9">
              <p14:nvContentPartPr>
                <p14:cNvPr id="782" name="Γραφή 781">
                  <a:extLst>
                    <a:ext uri="{FF2B5EF4-FFF2-40B4-BE49-F238E27FC236}">
                      <a16:creationId xmlns:a16="http://schemas.microsoft.com/office/drawing/2014/main" id="{B18AEE2E-27BC-5B42-B689-EA1D14130F5B}"/>
                    </a:ext>
                  </a:extLst>
                </p14:cNvPr>
                <p14:cNvContentPartPr/>
                <p14:nvPr/>
              </p14:nvContentPartPr>
              <p14:xfrm>
                <a:off x="357400" y="3584240"/>
                <a:ext cx="143640" cy="79200"/>
              </p14:xfrm>
            </p:contentPart>
          </mc:Choice>
          <mc:Fallback xmlns="">
            <p:pic>
              <p:nvPicPr>
                <p:cNvPr id="782" name="Γραφή 781">
                  <a:extLst>
                    <a:ext uri="{FF2B5EF4-FFF2-40B4-BE49-F238E27FC236}">
                      <a16:creationId xmlns:a16="http://schemas.microsoft.com/office/drawing/2014/main" id="{B18AEE2E-27BC-5B42-B689-EA1D14130F5B}"/>
                    </a:ext>
                  </a:extLst>
                </p:cNvPr>
                <p:cNvPicPr/>
                <p:nvPr/>
              </p:nvPicPr>
              <p:blipFill>
                <a:blip r:embed="rId1180"/>
                <a:stretch>
                  <a:fillRect/>
                </a:stretch>
              </p:blipFill>
              <p:spPr>
                <a:xfrm>
                  <a:off x="348400" y="3530240"/>
                  <a:ext cx="1612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81">
              <p14:nvContentPartPr>
                <p14:cNvPr id="783" name="Γραφή 782">
                  <a:extLst>
                    <a:ext uri="{FF2B5EF4-FFF2-40B4-BE49-F238E27FC236}">
                      <a16:creationId xmlns:a16="http://schemas.microsoft.com/office/drawing/2014/main" id="{4169BFDF-7E8D-1040-975A-1066D160CFF4}"/>
                    </a:ext>
                  </a:extLst>
                </p14:cNvPr>
                <p14:cNvContentPartPr/>
                <p14:nvPr/>
              </p14:nvContentPartPr>
              <p14:xfrm>
                <a:off x="251560" y="3541040"/>
                <a:ext cx="606600" cy="256680"/>
              </p14:xfrm>
            </p:contentPart>
          </mc:Choice>
          <mc:Fallback xmlns="">
            <p:pic>
              <p:nvPicPr>
                <p:cNvPr id="783" name="Γραφή 782">
                  <a:extLst>
                    <a:ext uri="{FF2B5EF4-FFF2-40B4-BE49-F238E27FC236}">
                      <a16:creationId xmlns:a16="http://schemas.microsoft.com/office/drawing/2014/main" id="{4169BFDF-7E8D-1040-975A-1066D160CFF4}"/>
                    </a:ext>
                  </a:extLst>
                </p:cNvPr>
                <p:cNvPicPr/>
                <p:nvPr/>
              </p:nvPicPr>
              <p:blipFill>
                <a:blip r:embed="rId1182"/>
                <a:stretch>
                  <a:fillRect/>
                </a:stretch>
              </p:blipFill>
              <p:spPr>
                <a:xfrm>
                  <a:off x="242920" y="3487400"/>
                  <a:ext cx="62424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83">
              <p14:nvContentPartPr>
                <p14:cNvPr id="784" name="Γραφή 783">
                  <a:extLst>
                    <a:ext uri="{FF2B5EF4-FFF2-40B4-BE49-F238E27FC236}">
                      <a16:creationId xmlns:a16="http://schemas.microsoft.com/office/drawing/2014/main" id="{D8110016-0A2A-614A-8DE5-67F78E94CE0D}"/>
                    </a:ext>
                  </a:extLst>
                </p14:cNvPr>
                <p14:cNvContentPartPr/>
                <p14:nvPr/>
              </p14:nvContentPartPr>
              <p14:xfrm>
                <a:off x="404920" y="3432680"/>
                <a:ext cx="86400" cy="169560"/>
              </p14:xfrm>
            </p:contentPart>
          </mc:Choice>
          <mc:Fallback xmlns="">
            <p:pic>
              <p:nvPicPr>
                <p:cNvPr id="784" name="Γραφή 783">
                  <a:extLst>
                    <a:ext uri="{FF2B5EF4-FFF2-40B4-BE49-F238E27FC236}">
                      <a16:creationId xmlns:a16="http://schemas.microsoft.com/office/drawing/2014/main" id="{D8110016-0A2A-614A-8DE5-67F78E94CE0D}"/>
                    </a:ext>
                  </a:extLst>
                </p:cNvPr>
                <p:cNvPicPr/>
                <p:nvPr/>
              </p:nvPicPr>
              <p:blipFill>
                <a:blip r:embed="rId1184"/>
                <a:stretch>
                  <a:fillRect/>
                </a:stretch>
              </p:blipFill>
              <p:spPr>
                <a:xfrm>
                  <a:off x="395920" y="3379040"/>
                  <a:ext cx="104040" cy="27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85">
            <p14:nvContentPartPr>
              <p14:cNvPr id="785" name="Γραφή 784">
                <a:extLst>
                  <a:ext uri="{FF2B5EF4-FFF2-40B4-BE49-F238E27FC236}">
                    <a16:creationId xmlns:a16="http://schemas.microsoft.com/office/drawing/2014/main" id="{80ECF796-45E2-984D-BDF2-7DCDAAA06B03}"/>
                  </a:ext>
                </a:extLst>
              </p14:cNvPr>
              <p14:cNvContentPartPr/>
              <p14:nvPr/>
            </p14:nvContentPartPr>
            <p14:xfrm>
              <a:off x="448120" y="3396320"/>
              <a:ext cx="397080" cy="254880"/>
            </p14:xfrm>
          </p:contentPart>
        </mc:Choice>
        <mc:Fallback xmlns="">
          <p:pic>
            <p:nvPicPr>
              <p:cNvPr id="785" name="Γραφή 784">
                <a:extLst>
                  <a:ext uri="{FF2B5EF4-FFF2-40B4-BE49-F238E27FC236}">
                    <a16:creationId xmlns:a16="http://schemas.microsoft.com/office/drawing/2014/main" id="{80ECF796-45E2-984D-BDF2-7DCDAAA06B03}"/>
                  </a:ext>
                </a:extLst>
              </p:cNvPr>
              <p:cNvPicPr/>
              <p:nvPr/>
            </p:nvPicPr>
            <p:blipFill>
              <a:blip r:embed="rId1186"/>
              <a:stretch>
                <a:fillRect/>
              </a:stretch>
            </p:blipFill>
            <p:spPr>
              <a:xfrm>
                <a:off x="439120" y="3342320"/>
                <a:ext cx="414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87">
            <p14:nvContentPartPr>
              <p14:cNvPr id="788" name="Γραφή 787">
                <a:extLst>
                  <a:ext uri="{FF2B5EF4-FFF2-40B4-BE49-F238E27FC236}">
                    <a16:creationId xmlns:a16="http://schemas.microsoft.com/office/drawing/2014/main" id="{9684FA37-FC18-034F-B49F-CC08B90596A9}"/>
                  </a:ext>
                </a:extLst>
              </p14:cNvPr>
              <p14:cNvContentPartPr/>
              <p14:nvPr/>
            </p14:nvContentPartPr>
            <p14:xfrm>
              <a:off x="100000" y="4261760"/>
              <a:ext cx="32400" cy="367560"/>
            </p14:xfrm>
          </p:contentPart>
        </mc:Choice>
        <mc:Fallback xmlns="">
          <p:pic>
            <p:nvPicPr>
              <p:cNvPr id="788" name="Γραφή 787">
                <a:extLst>
                  <a:ext uri="{FF2B5EF4-FFF2-40B4-BE49-F238E27FC236}">
                    <a16:creationId xmlns:a16="http://schemas.microsoft.com/office/drawing/2014/main" id="{9684FA37-FC18-034F-B49F-CC08B90596A9}"/>
                  </a:ext>
                </a:extLst>
              </p:cNvPr>
              <p:cNvPicPr/>
              <p:nvPr/>
            </p:nvPicPr>
            <p:blipFill>
              <a:blip r:embed="rId1188"/>
              <a:stretch>
                <a:fillRect/>
              </a:stretch>
            </p:blipFill>
            <p:spPr>
              <a:xfrm>
                <a:off x="91360" y="4208120"/>
                <a:ext cx="5004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89">
            <p14:nvContentPartPr>
              <p14:cNvPr id="789" name="Γραφή 788">
                <a:extLst>
                  <a:ext uri="{FF2B5EF4-FFF2-40B4-BE49-F238E27FC236}">
                    <a16:creationId xmlns:a16="http://schemas.microsoft.com/office/drawing/2014/main" id="{0B579521-446B-EA47-93A9-9F48A00C6B24}"/>
                  </a:ext>
                </a:extLst>
              </p14:cNvPr>
              <p14:cNvContentPartPr/>
              <p14:nvPr/>
            </p14:nvContentPartPr>
            <p14:xfrm>
              <a:off x="57520" y="4147640"/>
              <a:ext cx="100440" cy="468000"/>
            </p14:xfrm>
          </p:contentPart>
        </mc:Choice>
        <mc:Fallback xmlns="">
          <p:pic>
            <p:nvPicPr>
              <p:cNvPr id="789" name="Γραφή 788">
                <a:extLst>
                  <a:ext uri="{FF2B5EF4-FFF2-40B4-BE49-F238E27FC236}">
                    <a16:creationId xmlns:a16="http://schemas.microsoft.com/office/drawing/2014/main" id="{0B579521-446B-EA47-93A9-9F48A00C6B24}"/>
                  </a:ext>
                </a:extLst>
              </p:cNvPr>
              <p:cNvPicPr/>
              <p:nvPr/>
            </p:nvPicPr>
            <p:blipFill>
              <a:blip r:embed="rId1190"/>
              <a:stretch>
                <a:fillRect/>
              </a:stretch>
            </p:blipFill>
            <p:spPr>
              <a:xfrm>
                <a:off x="48520" y="4094000"/>
                <a:ext cx="1180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1">
            <p14:nvContentPartPr>
              <p14:cNvPr id="790" name="Γραφή 789">
                <a:extLst>
                  <a:ext uri="{FF2B5EF4-FFF2-40B4-BE49-F238E27FC236}">
                    <a16:creationId xmlns:a16="http://schemas.microsoft.com/office/drawing/2014/main" id="{3651D947-91FA-8A43-8D77-D65E17F3FC29}"/>
                  </a:ext>
                </a:extLst>
              </p14:cNvPr>
              <p14:cNvContentPartPr/>
              <p14:nvPr/>
            </p14:nvContentPartPr>
            <p14:xfrm>
              <a:off x="-17360" y="3353480"/>
              <a:ext cx="197640" cy="590760"/>
            </p14:xfrm>
          </p:contentPart>
        </mc:Choice>
        <mc:Fallback xmlns="">
          <p:pic>
            <p:nvPicPr>
              <p:cNvPr id="790" name="Γραφή 789">
                <a:extLst>
                  <a:ext uri="{FF2B5EF4-FFF2-40B4-BE49-F238E27FC236}">
                    <a16:creationId xmlns:a16="http://schemas.microsoft.com/office/drawing/2014/main" id="{3651D947-91FA-8A43-8D77-D65E17F3FC29}"/>
                  </a:ext>
                </a:extLst>
              </p:cNvPr>
              <p:cNvPicPr/>
              <p:nvPr/>
            </p:nvPicPr>
            <p:blipFill>
              <a:blip r:embed="rId1192"/>
              <a:stretch>
                <a:fillRect/>
              </a:stretch>
            </p:blipFill>
            <p:spPr>
              <a:xfrm>
                <a:off x="-26000" y="3299480"/>
                <a:ext cx="215280" cy="69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3">
            <p14:nvContentPartPr>
              <p14:cNvPr id="793" name="Γραφή 792">
                <a:extLst>
                  <a:ext uri="{FF2B5EF4-FFF2-40B4-BE49-F238E27FC236}">
                    <a16:creationId xmlns:a16="http://schemas.microsoft.com/office/drawing/2014/main" id="{47884006-5767-4B4F-BE32-49327AD9B11D}"/>
                  </a:ext>
                </a:extLst>
              </p14:cNvPr>
              <p14:cNvContentPartPr/>
              <p14:nvPr/>
            </p14:nvContentPartPr>
            <p14:xfrm>
              <a:off x="3414880" y="6490520"/>
              <a:ext cx="513000" cy="10440"/>
            </p14:xfrm>
          </p:contentPart>
        </mc:Choice>
        <mc:Fallback xmlns="">
          <p:pic>
            <p:nvPicPr>
              <p:cNvPr id="793" name="Γραφή 792">
                <a:extLst>
                  <a:ext uri="{FF2B5EF4-FFF2-40B4-BE49-F238E27FC236}">
                    <a16:creationId xmlns:a16="http://schemas.microsoft.com/office/drawing/2014/main" id="{47884006-5767-4B4F-BE32-49327AD9B11D}"/>
                  </a:ext>
                </a:extLst>
              </p:cNvPr>
              <p:cNvPicPr/>
              <p:nvPr/>
            </p:nvPicPr>
            <p:blipFill>
              <a:blip r:embed="rId1194"/>
              <a:stretch>
                <a:fillRect/>
              </a:stretch>
            </p:blipFill>
            <p:spPr>
              <a:xfrm>
                <a:off x="3405880" y="6436520"/>
                <a:ext cx="5306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5">
            <p14:nvContentPartPr>
              <p14:cNvPr id="794" name="Γραφή 793">
                <a:extLst>
                  <a:ext uri="{FF2B5EF4-FFF2-40B4-BE49-F238E27FC236}">
                    <a16:creationId xmlns:a16="http://schemas.microsoft.com/office/drawing/2014/main" id="{A2DAEAC4-381F-FC45-BA66-850C20A5E20F}"/>
                  </a:ext>
                </a:extLst>
              </p14:cNvPr>
              <p14:cNvContentPartPr/>
              <p14:nvPr/>
            </p14:nvContentPartPr>
            <p14:xfrm>
              <a:off x="3237400" y="6809120"/>
              <a:ext cx="554760" cy="3960"/>
            </p14:xfrm>
          </p:contentPart>
        </mc:Choice>
        <mc:Fallback xmlns="">
          <p:pic>
            <p:nvPicPr>
              <p:cNvPr id="794" name="Γραφή 793">
                <a:extLst>
                  <a:ext uri="{FF2B5EF4-FFF2-40B4-BE49-F238E27FC236}">
                    <a16:creationId xmlns:a16="http://schemas.microsoft.com/office/drawing/2014/main" id="{A2DAEAC4-381F-FC45-BA66-850C20A5E20F}"/>
                  </a:ext>
                </a:extLst>
              </p:cNvPr>
              <p:cNvPicPr/>
              <p:nvPr/>
            </p:nvPicPr>
            <p:blipFill>
              <a:blip r:embed="rId1196"/>
              <a:stretch>
                <a:fillRect/>
              </a:stretch>
            </p:blipFill>
            <p:spPr>
              <a:xfrm>
                <a:off x="3228760" y="6755480"/>
                <a:ext cx="5724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7">
            <p14:nvContentPartPr>
              <p14:cNvPr id="795" name="Γραφή 794">
                <a:extLst>
                  <a:ext uri="{FF2B5EF4-FFF2-40B4-BE49-F238E27FC236}">
                    <a16:creationId xmlns:a16="http://schemas.microsoft.com/office/drawing/2014/main" id="{56E44AB0-9A4A-0C40-A3C8-D61B37174181}"/>
                  </a:ext>
                </a:extLst>
              </p14:cNvPr>
              <p14:cNvContentPartPr/>
              <p14:nvPr/>
            </p14:nvContentPartPr>
            <p14:xfrm>
              <a:off x="3620800" y="6182000"/>
              <a:ext cx="485280" cy="22680"/>
            </p14:xfrm>
          </p:contentPart>
        </mc:Choice>
        <mc:Fallback xmlns="">
          <p:pic>
            <p:nvPicPr>
              <p:cNvPr id="795" name="Γραφή 794">
                <a:extLst>
                  <a:ext uri="{FF2B5EF4-FFF2-40B4-BE49-F238E27FC236}">
                    <a16:creationId xmlns:a16="http://schemas.microsoft.com/office/drawing/2014/main" id="{56E44AB0-9A4A-0C40-A3C8-D61B37174181}"/>
                  </a:ext>
                </a:extLst>
              </p:cNvPr>
              <p:cNvPicPr/>
              <p:nvPr/>
            </p:nvPicPr>
            <p:blipFill>
              <a:blip r:embed="rId1198"/>
              <a:stretch>
                <a:fillRect/>
              </a:stretch>
            </p:blipFill>
            <p:spPr>
              <a:xfrm>
                <a:off x="3612160" y="6128360"/>
                <a:ext cx="5029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9">
            <p14:nvContentPartPr>
              <p14:cNvPr id="796" name="Γραφή 795">
                <a:extLst>
                  <a:ext uri="{FF2B5EF4-FFF2-40B4-BE49-F238E27FC236}">
                    <a16:creationId xmlns:a16="http://schemas.microsoft.com/office/drawing/2014/main" id="{D371D768-0586-594D-B154-480392D5F891}"/>
                  </a:ext>
                </a:extLst>
              </p14:cNvPr>
              <p14:cNvContentPartPr/>
              <p14:nvPr/>
            </p14:nvContentPartPr>
            <p14:xfrm>
              <a:off x="3775600" y="5824520"/>
              <a:ext cx="460800" cy="10440"/>
            </p14:xfrm>
          </p:contentPart>
        </mc:Choice>
        <mc:Fallback xmlns="">
          <p:pic>
            <p:nvPicPr>
              <p:cNvPr id="796" name="Γραφή 795">
                <a:extLst>
                  <a:ext uri="{FF2B5EF4-FFF2-40B4-BE49-F238E27FC236}">
                    <a16:creationId xmlns:a16="http://schemas.microsoft.com/office/drawing/2014/main" id="{D371D768-0586-594D-B154-480392D5F891}"/>
                  </a:ext>
                </a:extLst>
              </p:cNvPr>
              <p:cNvPicPr/>
              <p:nvPr/>
            </p:nvPicPr>
            <p:blipFill>
              <a:blip r:embed="rId1200"/>
              <a:stretch>
                <a:fillRect/>
              </a:stretch>
            </p:blipFill>
            <p:spPr>
              <a:xfrm>
                <a:off x="3766600" y="5770520"/>
                <a:ext cx="4784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1">
            <p14:nvContentPartPr>
              <p14:cNvPr id="797" name="Γραφή 796">
                <a:extLst>
                  <a:ext uri="{FF2B5EF4-FFF2-40B4-BE49-F238E27FC236}">
                    <a16:creationId xmlns:a16="http://schemas.microsoft.com/office/drawing/2014/main" id="{DD91C364-9E3D-C14C-90E4-608E166A913E}"/>
                  </a:ext>
                </a:extLst>
              </p14:cNvPr>
              <p14:cNvContentPartPr/>
              <p14:nvPr/>
            </p14:nvContentPartPr>
            <p14:xfrm>
              <a:off x="3941920" y="5529320"/>
              <a:ext cx="438840" cy="19800"/>
            </p14:xfrm>
          </p:contentPart>
        </mc:Choice>
        <mc:Fallback xmlns="">
          <p:pic>
            <p:nvPicPr>
              <p:cNvPr id="797" name="Γραφή 796">
                <a:extLst>
                  <a:ext uri="{FF2B5EF4-FFF2-40B4-BE49-F238E27FC236}">
                    <a16:creationId xmlns:a16="http://schemas.microsoft.com/office/drawing/2014/main" id="{DD91C364-9E3D-C14C-90E4-608E166A913E}"/>
                  </a:ext>
                </a:extLst>
              </p:cNvPr>
              <p:cNvPicPr/>
              <p:nvPr/>
            </p:nvPicPr>
            <p:blipFill>
              <a:blip r:embed="rId1202"/>
              <a:stretch>
                <a:fillRect/>
              </a:stretch>
            </p:blipFill>
            <p:spPr>
              <a:xfrm>
                <a:off x="3932920" y="5475320"/>
                <a:ext cx="456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3">
            <p14:nvContentPartPr>
              <p14:cNvPr id="798" name="Γραφή 797">
                <a:extLst>
                  <a:ext uri="{FF2B5EF4-FFF2-40B4-BE49-F238E27FC236}">
                    <a16:creationId xmlns:a16="http://schemas.microsoft.com/office/drawing/2014/main" id="{FDA31E85-A5E5-A94F-8193-3F2D055810F9}"/>
                  </a:ext>
                </a:extLst>
              </p14:cNvPr>
              <p14:cNvContentPartPr/>
              <p14:nvPr/>
            </p14:nvContentPartPr>
            <p14:xfrm>
              <a:off x="4104280" y="5270840"/>
              <a:ext cx="386280" cy="5400"/>
            </p14:xfrm>
          </p:contentPart>
        </mc:Choice>
        <mc:Fallback xmlns="">
          <p:pic>
            <p:nvPicPr>
              <p:cNvPr id="798" name="Γραφή 797">
                <a:extLst>
                  <a:ext uri="{FF2B5EF4-FFF2-40B4-BE49-F238E27FC236}">
                    <a16:creationId xmlns:a16="http://schemas.microsoft.com/office/drawing/2014/main" id="{FDA31E85-A5E5-A94F-8193-3F2D055810F9}"/>
                  </a:ext>
                </a:extLst>
              </p:cNvPr>
              <p:cNvPicPr/>
              <p:nvPr/>
            </p:nvPicPr>
            <p:blipFill>
              <a:blip r:embed="rId1204"/>
              <a:stretch>
                <a:fillRect/>
              </a:stretch>
            </p:blipFill>
            <p:spPr>
              <a:xfrm>
                <a:off x="4095640" y="5217200"/>
                <a:ext cx="4039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5">
            <p14:nvContentPartPr>
              <p14:cNvPr id="799" name="Γραφή 798">
                <a:extLst>
                  <a:ext uri="{FF2B5EF4-FFF2-40B4-BE49-F238E27FC236}">
                    <a16:creationId xmlns:a16="http://schemas.microsoft.com/office/drawing/2014/main" id="{EC83167D-76F1-4148-B982-552E1F6D315C}"/>
                  </a:ext>
                </a:extLst>
              </p14:cNvPr>
              <p14:cNvContentPartPr/>
              <p14:nvPr/>
            </p14:nvContentPartPr>
            <p14:xfrm>
              <a:off x="4256920" y="5011280"/>
              <a:ext cx="345600" cy="11880"/>
            </p14:xfrm>
          </p:contentPart>
        </mc:Choice>
        <mc:Fallback xmlns="">
          <p:pic>
            <p:nvPicPr>
              <p:cNvPr id="799" name="Γραφή 798">
                <a:extLst>
                  <a:ext uri="{FF2B5EF4-FFF2-40B4-BE49-F238E27FC236}">
                    <a16:creationId xmlns:a16="http://schemas.microsoft.com/office/drawing/2014/main" id="{EC83167D-76F1-4148-B982-552E1F6D315C}"/>
                  </a:ext>
                </a:extLst>
              </p:cNvPr>
              <p:cNvPicPr/>
              <p:nvPr/>
            </p:nvPicPr>
            <p:blipFill>
              <a:blip r:embed="rId1206"/>
              <a:stretch>
                <a:fillRect/>
              </a:stretch>
            </p:blipFill>
            <p:spPr>
              <a:xfrm>
                <a:off x="4248280" y="4957640"/>
                <a:ext cx="3632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7">
            <p14:nvContentPartPr>
              <p14:cNvPr id="800" name="Γραφή 799">
                <a:extLst>
                  <a:ext uri="{FF2B5EF4-FFF2-40B4-BE49-F238E27FC236}">
                    <a16:creationId xmlns:a16="http://schemas.microsoft.com/office/drawing/2014/main" id="{14940302-8165-6640-B091-420620F68EA7}"/>
                  </a:ext>
                </a:extLst>
              </p14:cNvPr>
              <p14:cNvContentPartPr/>
              <p14:nvPr/>
            </p14:nvContentPartPr>
            <p14:xfrm>
              <a:off x="4349800" y="4824800"/>
              <a:ext cx="302760" cy="16920"/>
            </p14:xfrm>
          </p:contentPart>
        </mc:Choice>
        <mc:Fallback xmlns="">
          <p:pic>
            <p:nvPicPr>
              <p:cNvPr id="800" name="Γραφή 799">
                <a:extLst>
                  <a:ext uri="{FF2B5EF4-FFF2-40B4-BE49-F238E27FC236}">
                    <a16:creationId xmlns:a16="http://schemas.microsoft.com/office/drawing/2014/main" id="{14940302-8165-6640-B091-420620F68EA7}"/>
                  </a:ext>
                </a:extLst>
              </p:cNvPr>
              <p:cNvPicPr/>
              <p:nvPr/>
            </p:nvPicPr>
            <p:blipFill>
              <a:blip r:embed="rId1208"/>
              <a:stretch>
                <a:fillRect/>
              </a:stretch>
            </p:blipFill>
            <p:spPr>
              <a:xfrm>
                <a:off x="4341160" y="4770800"/>
                <a:ext cx="3204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9">
            <p14:nvContentPartPr>
              <p14:cNvPr id="801" name="Γραφή 800">
                <a:extLst>
                  <a:ext uri="{FF2B5EF4-FFF2-40B4-BE49-F238E27FC236}">
                    <a16:creationId xmlns:a16="http://schemas.microsoft.com/office/drawing/2014/main" id="{0EA73901-D18C-714A-AEEA-6509BD595AAC}"/>
                  </a:ext>
                </a:extLst>
              </p14:cNvPr>
              <p14:cNvContentPartPr/>
              <p14:nvPr/>
            </p14:nvContentPartPr>
            <p14:xfrm>
              <a:off x="4476880" y="4614560"/>
              <a:ext cx="276120" cy="8640"/>
            </p14:xfrm>
          </p:contentPart>
        </mc:Choice>
        <mc:Fallback xmlns="">
          <p:pic>
            <p:nvPicPr>
              <p:cNvPr id="801" name="Γραφή 800">
                <a:extLst>
                  <a:ext uri="{FF2B5EF4-FFF2-40B4-BE49-F238E27FC236}">
                    <a16:creationId xmlns:a16="http://schemas.microsoft.com/office/drawing/2014/main" id="{0EA73901-D18C-714A-AEEA-6509BD595AAC}"/>
                  </a:ext>
                </a:extLst>
              </p:cNvPr>
              <p:cNvPicPr/>
              <p:nvPr/>
            </p:nvPicPr>
            <p:blipFill>
              <a:blip r:embed="rId1210"/>
              <a:stretch>
                <a:fillRect/>
              </a:stretch>
            </p:blipFill>
            <p:spPr>
              <a:xfrm>
                <a:off x="4467880" y="4560560"/>
                <a:ext cx="2937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1">
            <p14:nvContentPartPr>
              <p14:cNvPr id="802" name="Γραφή 801">
                <a:extLst>
                  <a:ext uri="{FF2B5EF4-FFF2-40B4-BE49-F238E27FC236}">
                    <a16:creationId xmlns:a16="http://schemas.microsoft.com/office/drawing/2014/main" id="{BD499BB8-D069-5D42-82A3-A3BACEEB6F3C}"/>
                  </a:ext>
                </a:extLst>
              </p14:cNvPr>
              <p14:cNvContentPartPr/>
              <p14:nvPr/>
            </p14:nvContentPartPr>
            <p14:xfrm>
              <a:off x="4540960" y="4439960"/>
              <a:ext cx="301320" cy="16560"/>
            </p14:xfrm>
          </p:contentPart>
        </mc:Choice>
        <mc:Fallback xmlns="">
          <p:pic>
            <p:nvPicPr>
              <p:cNvPr id="802" name="Γραφή 801">
                <a:extLst>
                  <a:ext uri="{FF2B5EF4-FFF2-40B4-BE49-F238E27FC236}">
                    <a16:creationId xmlns:a16="http://schemas.microsoft.com/office/drawing/2014/main" id="{BD499BB8-D069-5D42-82A3-A3BACEEB6F3C}"/>
                  </a:ext>
                </a:extLst>
              </p:cNvPr>
              <p:cNvPicPr/>
              <p:nvPr/>
            </p:nvPicPr>
            <p:blipFill>
              <a:blip r:embed="rId1212"/>
              <a:stretch>
                <a:fillRect/>
              </a:stretch>
            </p:blipFill>
            <p:spPr>
              <a:xfrm>
                <a:off x="4531960" y="4385960"/>
                <a:ext cx="3189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3">
            <p14:nvContentPartPr>
              <p14:cNvPr id="803" name="Γραφή 802">
                <a:extLst>
                  <a:ext uri="{FF2B5EF4-FFF2-40B4-BE49-F238E27FC236}">
                    <a16:creationId xmlns:a16="http://schemas.microsoft.com/office/drawing/2014/main" id="{BEA8D176-0FD0-5149-B906-28832C96D2F2}"/>
                  </a:ext>
                </a:extLst>
              </p14:cNvPr>
              <p14:cNvContentPartPr/>
              <p14:nvPr/>
            </p14:nvContentPartPr>
            <p14:xfrm>
              <a:off x="4704400" y="4220720"/>
              <a:ext cx="231840" cy="5400"/>
            </p14:xfrm>
          </p:contentPart>
        </mc:Choice>
        <mc:Fallback xmlns="">
          <p:pic>
            <p:nvPicPr>
              <p:cNvPr id="803" name="Γραφή 802">
                <a:extLst>
                  <a:ext uri="{FF2B5EF4-FFF2-40B4-BE49-F238E27FC236}">
                    <a16:creationId xmlns:a16="http://schemas.microsoft.com/office/drawing/2014/main" id="{BEA8D176-0FD0-5149-B906-28832C96D2F2}"/>
                  </a:ext>
                </a:extLst>
              </p:cNvPr>
              <p:cNvPicPr/>
              <p:nvPr/>
            </p:nvPicPr>
            <p:blipFill>
              <a:blip r:embed="rId1214"/>
              <a:stretch>
                <a:fillRect/>
              </a:stretch>
            </p:blipFill>
            <p:spPr>
              <a:xfrm>
                <a:off x="4695760" y="4166720"/>
                <a:ext cx="2494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5">
            <p14:nvContentPartPr>
              <p14:cNvPr id="804" name="Γραφή 803">
                <a:extLst>
                  <a:ext uri="{FF2B5EF4-FFF2-40B4-BE49-F238E27FC236}">
                    <a16:creationId xmlns:a16="http://schemas.microsoft.com/office/drawing/2014/main" id="{DA70F29C-4441-8448-9ABB-2778BC41BAD5}"/>
                  </a:ext>
                </a:extLst>
              </p14:cNvPr>
              <p14:cNvContentPartPr/>
              <p14:nvPr/>
            </p14:nvContentPartPr>
            <p14:xfrm>
              <a:off x="4837600" y="4032440"/>
              <a:ext cx="191520" cy="5760"/>
            </p14:xfrm>
          </p:contentPart>
        </mc:Choice>
        <mc:Fallback xmlns="">
          <p:pic>
            <p:nvPicPr>
              <p:cNvPr id="804" name="Γραφή 803">
                <a:extLst>
                  <a:ext uri="{FF2B5EF4-FFF2-40B4-BE49-F238E27FC236}">
                    <a16:creationId xmlns:a16="http://schemas.microsoft.com/office/drawing/2014/main" id="{DA70F29C-4441-8448-9ABB-2778BC41BAD5}"/>
                  </a:ext>
                </a:extLst>
              </p:cNvPr>
              <p:cNvPicPr/>
              <p:nvPr/>
            </p:nvPicPr>
            <p:blipFill>
              <a:blip r:embed="rId1216"/>
              <a:stretch>
                <a:fillRect/>
              </a:stretch>
            </p:blipFill>
            <p:spPr>
              <a:xfrm>
                <a:off x="4828600" y="3978440"/>
                <a:ext cx="2091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7">
            <p14:nvContentPartPr>
              <p14:cNvPr id="805" name="Γραφή 804">
                <a:extLst>
                  <a:ext uri="{FF2B5EF4-FFF2-40B4-BE49-F238E27FC236}">
                    <a16:creationId xmlns:a16="http://schemas.microsoft.com/office/drawing/2014/main" id="{F5E2DB2B-04B8-454B-A4D9-D732F5F6729A}"/>
                  </a:ext>
                </a:extLst>
              </p14:cNvPr>
              <p14:cNvContentPartPr/>
              <p14:nvPr/>
            </p14:nvContentPartPr>
            <p14:xfrm>
              <a:off x="4938400" y="3874400"/>
              <a:ext cx="163440" cy="5760"/>
            </p14:xfrm>
          </p:contentPart>
        </mc:Choice>
        <mc:Fallback xmlns="">
          <p:pic>
            <p:nvPicPr>
              <p:cNvPr id="805" name="Γραφή 804">
                <a:extLst>
                  <a:ext uri="{FF2B5EF4-FFF2-40B4-BE49-F238E27FC236}">
                    <a16:creationId xmlns:a16="http://schemas.microsoft.com/office/drawing/2014/main" id="{F5E2DB2B-04B8-454B-A4D9-D732F5F6729A}"/>
                  </a:ext>
                </a:extLst>
              </p:cNvPr>
              <p:cNvPicPr/>
              <p:nvPr/>
            </p:nvPicPr>
            <p:blipFill>
              <a:blip r:embed="rId1218"/>
              <a:stretch>
                <a:fillRect/>
              </a:stretch>
            </p:blipFill>
            <p:spPr>
              <a:xfrm>
                <a:off x="4929760" y="3820760"/>
                <a:ext cx="1810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9">
            <p14:nvContentPartPr>
              <p14:cNvPr id="806" name="Γραφή 805">
                <a:extLst>
                  <a:ext uri="{FF2B5EF4-FFF2-40B4-BE49-F238E27FC236}">
                    <a16:creationId xmlns:a16="http://schemas.microsoft.com/office/drawing/2014/main" id="{20C0008C-BBD0-C541-AEC7-0F98CD29597E}"/>
                  </a:ext>
                </a:extLst>
              </p14:cNvPr>
              <p14:cNvContentPartPr/>
              <p14:nvPr/>
            </p14:nvContentPartPr>
            <p14:xfrm>
              <a:off x="5049280" y="3711320"/>
              <a:ext cx="104400" cy="29520"/>
            </p14:xfrm>
          </p:contentPart>
        </mc:Choice>
        <mc:Fallback xmlns="">
          <p:pic>
            <p:nvPicPr>
              <p:cNvPr id="806" name="Γραφή 805">
                <a:extLst>
                  <a:ext uri="{FF2B5EF4-FFF2-40B4-BE49-F238E27FC236}">
                    <a16:creationId xmlns:a16="http://schemas.microsoft.com/office/drawing/2014/main" id="{20C0008C-BBD0-C541-AEC7-0F98CD29597E}"/>
                  </a:ext>
                </a:extLst>
              </p:cNvPr>
              <p:cNvPicPr/>
              <p:nvPr/>
            </p:nvPicPr>
            <p:blipFill>
              <a:blip r:embed="rId1220"/>
              <a:stretch>
                <a:fillRect/>
              </a:stretch>
            </p:blipFill>
            <p:spPr>
              <a:xfrm>
                <a:off x="5040280" y="3657680"/>
                <a:ext cx="1220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1">
            <p14:nvContentPartPr>
              <p14:cNvPr id="807" name="Γραφή 806">
                <a:extLst>
                  <a:ext uri="{FF2B5EF4-FFF2-40B4-BE49-F238E27FC236}">
                    <a16:creationId xmlns:a16="http://schemas.microsoft.com/office/drawing/2014/main" id="{CE5EE9F8-7009-324B-A75C-A853000FA8DC}"/>
                  </a:ext>
                </a:extLst>
              </p14:cNvPr>
              <p14:cNvContentPartPr/>
              <p14:nvPr/>
            </p14:nvContentPartPr>
            <p14:xfrm>
              <a:off x="5086360" y="3577040"/>
              <a:ext cx="143640" cy="6480"/>
            </p14:xfrm>
          </p:contentPart>
        </mc:Choice>
        <mc:Fallback xmlns="">
          <p:pic>
            <p:nvPicPr>
              <p:cNvPr id="807" name="Γραφή 806">
                <a:extLst>
                  <a:ext uri="{FF2B5EF4-FFF2-40B4-BE49-F238E27FC236}">
                    <a16:creationId xmlns:a16="http://schemas.microsoft.com/office/drawing/2014/main" id="{CE5EE9F8-7009-324B-A75C-A853000FA8DC}"/>
                  </a:ext>
                </a:extLst>
              </p:cNvPr>
              <p:cNvPicPr/>
              <p:nvPr/>
            </p:nvPicPr>
            <p:blipFill>
              <a:blip r:embed="rId1222"/>
              <a:stretch>
                <a:fillRect/>
              </a:stretch>
            </p:blipFill>
            <p:spPr>
              <a:xfrm>
                <a:off x="5077720" y="3523400"/>
                <a:ext cx="1612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3">
            <p14:nvContentPartPr>
              <p14:cNvPr id="808" name="Γραφή 807">
                <a:extLst>
                  <a:ext uri="{FF2B5EF4-FFF2-40B4-BE49-F238E27FC236}">
                    <a16:creationId xmlns:a16="http://schemas.microsoft.com/office/drawing/2014/main" id="{190E49C1-3D02-ED4F-B27B-58FD4A5BEB41}"/>
                  </a:ext>
                </a:extLst>
              </p14:cNvPr>
              <p14:cNvContentPartPr/>
              <p14:nvPr/>
            </p14:nvContentPartPr>
            <p14:xfrm>
              <a:off x="5156200" y="3465800"/>
              <a:ext cx="109800" cy="5760"/>
            </p14:xfrm>
          </p:contentPart>
        </mc:Choice>
        <mc:Fallback xmlns="">
          <p:pic>
            <p:nvPicPr>
              <p:cNvPr id="808" name="Γραφή 807">
                <a:extLst>
                  <a:ext uri="{FF2B5EF4-FFF2-40B4-BE49-F238E27FC236}">
                    <a16:creationId xmlns:a16="http://schemas.microsoft.com/office/drawing/2014/main" id="{190E49C1-3D02-ED4F-B27B-58FD4A5BEB41}"/>
                  </a:ext>
                </a:extLst>
              </p:cNvPr>
              <p:cNvPicPr/>
              <p:nvPr/>
            </p:nvPicPr>
            <p:blipFill>
              <a:blip r:embed="rId1224"/>
              <a:stretch>
                <a:fillRect/>
              </a:stretch>
            </p:blipFill>
            <p:spPr>
              <a:xfrm>
                <a:off x="5147200" y="3412160"/>
                <a:ext cx="127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5">
            <p14:nvContentPartPr>
              <p14:cNvPr id="809" name="Γραφή 808">
                <a:extLst>
                  <a:ext uri="{FF2B5EF4-FFF2-40B4-BE49-F238E27FC236}">
                    <a16:creationId xmlns:a16="http://schemas.microsoft.com/office/drawing/2014/main" id="{AC21349E-CE40-1045-9F01-5306E67A15E4}"/>
                  </a:ext>
                </a:extLst>
              </p14:cNvPr>
              <p14:cNvContentPartPr/>
              <p14:nvPr/>
            </p14:nvContentPartPr>
            <p14:xfrm>
              <a:off x="5210560" y="3341960"/>
              <a:ext cx="129600" cy="8640"/>
            </p14:xfrm>
          </p:contentPart>
        </mc:Choice>
        <mc:Fallback xmlns="">
          <p:pic>
            <p:nvPicPr>
              <p:cNvPr id="809" name="Γραφή 808">
                <a:extLst>
                  <a:ext uri="{FF2B5EF4-FFF2-40B4-BE49-F238E27FC236}">
                    <a16:creationId xmlns:a16="http://schemas.microsoft.com/office/drawing/2014/main" id="{AC21349E-CE40-1045-9F01-5306E67A15E4}"/>
                  </a:ext>
                </a:extLst>
              </p:cNvPr>
              <p:cNvPicPr/>
              <p:nvPr/>
            </p:nvPicPr>
            <p:blipFill>
              <a:blip r:embed="rId1226"/>
              <a:stretch>
                <a:fillRect/>
              </a:stretch>
            </p:blipFill>
            <p:spPr>
              <a:xfrm>
                <a:off x="5201920" y="3287960"/>
                <a:ext cx="1472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7">
            <p14:nvContentPartPr>
              <p14:cNvPr id="810" name="Γραφή 809">
                <a:extLst>
                  <a:ext uri="{FF2B5EF4-FFF2-40B4-BE49-F238E27FC236}">
                    <a16:creationId xmlns:a16="http://schemas.microsoft.com/office/drawing/2014/main" id="{446703AC-BABA-FF4A-9F87-9E7959AC1379}"/>
                  </a:ext>
                </a:extLst>
              </p14:cNvPr>
              <p14:cNvContentPartPr/>
              <p14:nvPr/>
            </p14:nvContentPartPr>
            <p14:xfrm>
              <a:off x="5286880" y="3213800"/>
              <a:ext cx="111600" cy="9720"/>
            </p14:xfrm>
          </p:contentPart>
        </mc:Choice>
        <mc:Fallback xmlns="">
          <p:pic>
            <p:nvPicPr>
              <p:cNvPr id="810" name="Γραφή 809">
                <a:extLst>
                  <a:ext uri="{FF2B5EF4-FFF2-40B4-BE49-F238E27FC236}">
                    <a16:creationId xmlns:a16="http://schemas.microsoft.com/office/drawing/2014/main" id="{446703AC-BABA-FF4A-9F87-9E7959AC1379}"/>
                  </a:ext>
                </a:extLst>
              </p:cNvPr>
              <p:cNvPicPr/>
              <p:nvPr/>
            </p:nvPicPr>
            <p:blipFill>
              <a:blip r:embed="rId1228"/>
              <a:stretch>
                <a:fillRect/>
              </a:stretch>
            </p:blipFill>
            <p:spPr>
              <a:xfrm>
                <a:off x="5277880" y="3160160"/>
                <a:ext cx="129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9">
            <p14:nvContentPartPr>
              <p14:cNvPr id="811" name="Γραφή 810">
                <a:extLst>
                  <a:ext uri="{FF2B5EF4-FFF2-40B4-BE49-F238E27FC236}">
                    <a16:creationId xmlns:a16="http://schemas.microsoft.com/office/drawing/2014/main" id="{BDE8F57C-4F44-C04E-B465-DBE9147CB3B0}"/>
                  </a:ext>
                </a:extLst>
              </p14:cNvPr>
              <p14:cNvContentPartPr/>
              <p14:nvPr/>
            </p14:nvContentPartPr>
            <p14:xfrm>
              <a:off x="5347360" y="3084920"/>
              <a:ext cx="98640" cy="12960"/>
            </p14:xfrm>
          </p:contentPart>
        </mc:Choice>
        <mc:Fallback xmlns="">
          <p:pic>
            <p:nvPicPr>
              <p:cNvPr id="811" name="Γραφή 810">
                <a:extLst>
                  <a:ext uri="{FF2B5EF4-FFF2-40B4-BE49-F238E27FC236}">
                    <a16:creationId xmlns:a16="http://schemas.microsoft.com/office/drawing/2014/main" id="{BDE8F57C-4F44-C04E-B465-DBE9147CB3B0}"/>
                  </a:ext>
                </a:extLst>
              </p:cNvPr>
              <p:cNvPicPr/>
              <p:nvPr/>
            </p:nvPicPr>
            <p:blipFill>
              <a:blip r:embed="rId1230"/>
              <a:stretch>
                <a:fillRect/>
              </a:stretch>
            </p:blipFill>
            <p:spPr>
              <a:xfrm>
                <a:off x="5338360" y="3030920"/>
                <a:ext cx="1162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31">
            <p14:nvContentPartPr>
              <p14:cNvPr id="812" name="Γραφή 811">
                <a:extLst>
                  <a:ext uri="{FF2B5EF4-FFF2-40B4-BE49-F238E27FC236}">
                    <a16:creationId xmlns:a16="http://schemas.microsoft.com/office/drawing/2014/main" id="{5B0E3A4E-B749-9948-AD6B-680A4CF14B2A}"/>
                  </a:ext>
                </a:extLst>
              </p14:cNvPr>
              <p14:cNvContentPartPr/>
              <p14:nvPr/>
            </p14:nvContentPartPr>
            <p14:xfrm>
              <a:off x="5429080" y="2969720"/>
              <a:ext cx="61200" cy="3600"/>
            </p14:xfrm>
          </p:contentPart>
        </mc:Choice>
        <mc:Fallback xmlns="">
          <p:pic>
            <p:nvPicPr>
              <p:cNvPr id="812" name="Γραφή 811">
                <a:extLst>
                  <a:ext uri="{FF2B5EF4-FFF2-40B4-BE49-F238E27FC236}">
                    <a16:creationId xmlns:a16="http://schemas.microsoft.com/office/drawing/2014/main" id="{5B0E3A4E-B749-9948-AD6B-680A4CF14B2A}"/>
                  </a:ext>
                </a:extLst>
              </p:cNvPr>
              <p:cNvPicPr/>
              <p:nvPr/>
            </p:nvPicPr>
            <p:blipFill>
              <a:blip r:embed="rId1232"/>
              <a:stretch>
                <a:fillRect/>
              </a:stretch>
            </p:blipFill>
            <p:spPr>
              <a:xfrm>
                <a:off x="5420440" y="2915720"/>
                <a:ext cx="7884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33">
            <p14:nvContentPartPr>
              <p14:cNvPr id="813" name="Γραφή 812">
                <a:extLst>
                  <a:ext uri="{FF2B5EF4-FFF2-40B4-BE49-F238E27FC236}">
                    <a16:creationId xmlns:a16="http://schemas.microsoft.com/office/drawing/2014/main" id="{941EA0E3-A41D-8C4C-8727-82856C162A43}"/>
                  </a:ext>
                </a:extLst>
              </p14:cNvPr>
              <p14:cNvContentPartPr/>
              <p14:nvPr/>
            </p14:nvContentPartPr>
            <p14:xfrm>
              <a:off x="5271760" y="2969720"/>
              <a:ext cx="110880" cy="19080"/>
            </p14:xfrm>
          </p:contentPart>
        </mc:Choice>
        <mc:Fallback xmlns="">
          <p:pic>
            <p:nvPicPr>
              <p:cNvPr id="813" name="Γραφή 812">
                <a:extLst>
                  <a:ext uri="{FF2B5EF4-FFF2-40B4-BE49-F238E27FC236}">
                    <a16:creationId xmlns:a16="http://schemas.microsoft.com/office/drawing/2014/main" id="{941EA0E3-A41D-8C4C-8727-82856C162A43}"/>
                  </a:ext>
                </a:extLst>
              </p:cNvPr>
              <p:cNvPicPr/>
              <p:nvPr/>
            </p:nvPicPr>
            <p:blipFill>
              <a:blip r:embed="rId1234"/>
              <a:stretch>
                <a:fillRect/>
              </a:stretch>
            </p:blipFill>
            <p:spPr>
              <a:xfrm>
                <a:off x="5263120" y="2915720"/>
                <a:ext cx="1285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5">
            <p14:nvContentPartPr>
              <p14:cNvPr id="814" name="Γραφή 813">
                <a:extLst>
                  <a:ext uri="{FF2B5EF4-FFF2-40B4-BE49-F238E27FC236}">
                    <a16:creationId xmlns:a16="http://schemas.microsoft.com/office/drawing/2014/main" id="{2E35E63E-67DA-1147-B65C-9BDD6C544ACB}"/>
                  </a:ext>
                </a:extLst>
              </p14:cNvPr>
              <p14:cNvContentPartPr/>
              <p14:nvPr/>
            </p14:nvContentPartPr>
            <p14:xfrm>
              <a:off x="3833560" y="4395680"/>
              <a:ext cx="1096200" cy="2430360"/>
            </p14:xfrm>
          </p:contentPart>
        </mc:Choice>
        <mc:Fallback xmlns="">
          <p:pic>
            <p:nvPicPr>
              <p:cNvPr id="814" name="Γραφή 813">
                <a:extLst>
                  <a:ext uri="{FF2B5EF4-FFF2-40B4-BE49-F238E27FC236}">
                    <a16:creationId xmlns:a16="http://schemas.microsoft.com/office/drawing/2014/main" id="{2E35E63E-67DA-1147-B65C-9BDD6C544ACB}"/>
                  </a:ext>
                </a:extLst>
              </p:cNvPr>
              <p:cNvPicPr/>
              <p:nvPr/>
            </p:nvPicPr>
            <p:blipFill>
              <a:blip r:embed="rId1236"/>
              <a:stretch>
                <a:fillRect/>
              </a:stretch>
            </p:blipFill>
            <p:spPr>
              <a:xfrm>
                <a:off x="3797920" y="4324040"/>
                <a:ext cx="1167840" cy="25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7">
            <p14:nvContentPartPr>
              <p14:cNvPr id="815" name="Γραφή 814">
                <a:extLst>
                  <a:ext uri="{FF2B5EF4-FFF2-40B4-BE49-F238E27FC236}">
                    <a16:creationId xmlns:a16="http://schemas.microsoft.com/office/drawing/2014/main" id="{C6F7A8DA-D826-7249-86BE-548E30F6D954}"/>
                  </a:ext>
                </a:extLst>
              </p14:cNvPr>
              <p14:cNvContentPartPr/>
              <p14:nvPr/>
            </p14:nvContentPartPr>
            <p14:xfrm>
              <a:off x="4940560" y="3010760"/>
              <a:ext cx="560520" cy="1319040"/>
            </p14:xfrm>
          </p:contentPart>
        </mc:Choice>
        <mc:Fallback xmlns="">
          <p:pic>
            <p:nvPicPr>
              <p:cNvPr id="815" name="Γραφή 814">
                <a:extLst>
                  <a:ext uri="{FF2B5EF4-FFF2-40B4-BE49-F238E27FC236}">
                    <a16:creationId xmlns:a16="http://schemas.microsoft.com/office/drawing/2014/main" id="{C6F7A8DA-D826-7249-86BE-548E30F6D954}"/>
                  </a:ext>
                </a:extLst>
              </p:cNvPr>
              <p:cNvPicPr/>
              <p:nvPr/>
            </p:nvPicPr>
            <p:blipFill>
              <a:blip r:embed="rId1238"/>
              <a:stretch>
                <a:fillRect/>
              </a:stretch>
            </p:blipFill>
            <p:spPr>
              <a:xfrm>
                <a:off x="4904560" y="2939120"/>
                <a:ext cx="632160" cy="14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9">
            <p14:nvContentPartPr>
              <p14:cNvPr id="816" name="Γραφή 815">
                <a:extLst>
                  <a:ext uri="{FF2B5EF4-FFF2-40B4-BE49-F238E27FC236}">
                    <a16:creationId xmlns:a16="http://schemas.microsoft.com/office/drawing/2014/main" id="{C9EC5BBA-84A1-FE43-8C15-BBF01A46668C}"/>
                  </a:ext>
                </a:extLst>
              </p14:cNvPr>
              <p14:cNvContentPartPr/>
              <p14:nvPr/>
            </p14:nvContentPartPr>
            <p14:xfrm>
              <a:off x="5534920" y="2555720"/>
              <a:ext cx="191520" cy="414720"/>
            </p14:xfrm>
          </p:contentPart>
        </mc:Choice>
        <mc:Fallback xmlns="">
          <p:pic>
            <p:nvPicPr>
              <p:cNvPr id="816" name="Γραφή 815">
                <a:extLst>
                  <a:ext uri="{FF2B5EF4-FFF2-40B4-BE49-F238E27FC236}">
                    <a16:creationId xmlns:a16="http://schemas.microsoft.com/office/drawing/2014/main" id="{C9EC5BBA-84A1-FE43-8C15-BBF01A46668C}"/>
                  </a:ext>
                </a:extLst>
              </p:cNvPr>
              <p:cNvPicPr/>
              <p:nvPr/>
            </p:nvPicPr>
            <p:blipFill>
              <a:blip r:embed="rId1240"/>
              <a:stretch>
                <a:fillRect/>
              </a:stretch>
            </p:blipFill>
            <p:spPr>
              <a:xfrm>
                <a:off x="5516920" y="2519720"/>
                <a:ext cx="22716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1">
            <p14:nvContentPartPr>
              <p14:cNvPr id="817" name="Γραφή 816">
                <a:extLst>
                  <a:ext uri="{FF2B5EF4-FFF2-40B4-BE49-F238E27FC236}">
                    <a16:creationId xmlns:a16="http://schemas.microsoft.com/office/drawing/2014/main" id="{64E8FC6E-B692-274A-987D-E1C160EC2F97}"/>
                  </a:ext>
                </a:extLst>
              </p14:cNvPr>
              <p14:cNvContentPartPr/>
              <p14:nvPr/>
            </p14:nvContentPartPr>
            <p14:xfrm>
              <a:off x="6294880" y="3023360"/>
              <a:ext cx="1760760" cy="3839040"/>
            </p14:xfrm>
          </p:contentPart>
        </mc:Choice>
        <mc:Fallback xmlns="">
          <p:pic>
            <p:nvPicPr>
              <p:cNvPr id="817" name="Γραφή 816">
                <a:extLst>
                  <a:ext uri="{FF2B5EF4-FFF2-40B4-BE49-F238E27FC236}">
                    <a16:creationId xmlns:a16="http://schemas.microsoft.com/office/drawing/2014/main" id="{64E8FC6E-B692-274A-987D-E1C160EC2F97}"/>
                  </a:ext>
                </a:extLst>
              </p:cNvPr>
              <p:cNvPicPr/>
              <p:nvPr/>
            </p:nvPicPr>
            <p:blipFill>
              <a:blip r:embed="rId1242"/>
              <a:stretch>
                <a:fillRect/>
              </a:stretch>
            </p:blipFill>
            <p:spPr>
              <a:xfrm>
                <a:off x="6277240" y="2987720"/>
                <a:ext cx="1796400" cy="39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3">
            <p14:nvContentPartPr>
              <p14:cNvPr id="818" name="Γραφή 817">
                <a:extLst>
                  <a:ext uri="{FF2B5EF4-FFF2-40B4-BE49-F238E27FC236}">
                    <a16:creationId xmlns:a16="http://schemas.microsoft.com/office/drawing/2014/main" id="{A2BEF10D-9EE3-8F40-97A8-3B6F6DDD62C9}"/>
                  </a:ext>
                </a:extLst>
              </p14:cNvPr>
              <p14:cNvContentPartPr/>
              <p14:nvPr/>
            </p14:nvContentPartPr>
            <p14:xfrm>
              <a:off x="982720" y="384560"/>
              <a:ext cx="468000" cy="117720"/>
            </p14:xfrm>
          </p:contentPart>
        </mc:Choice>
        <mc:Fallback xmlns="">
          <p:pic>
            <p:nvPicPr>
              <p:cNvPr id="818" name="Γραφή 817">
                <a:extLst>
                  <a:ext uri="{FF2B5EF4-FFF2-40B4-BE49-F238E27FC236}">
                    <a16:creationId xmlns:a16="http://schemas.microsoft.com/office/drawing/2014/main" id="{A2BEF10D-9EE3-8F40-97A8-3B6F6DDD62C9}"/>
                  </a:ext>
                </a:extLst>
              </p:cNvPr>
              <p:cNvPicPr/>
              <p:nvPr/>
            </p:nvPicPr>
            <p:blipFill>
              <a:blip r:embed="rId1244"/>
              <a:stretch>
                <a:fillRect/>
              </a:stretch>
            </p:blipFill>
            <p:spPr>
              <a:xfrm>
                <a:off x="892720" y="204560"/>
                <a:ext cx="64764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5">
            <p14:nvContentPartPr>
              <p14:cNvPr id="819" name="Γραφή 818">
                <a:extLst>
                  <a:ext uri="{FF2B5EF4-FFF2-40B4-BE49-F238E27FC236}">
                    <a16:creationId xmlns:a16="http://schemas.microsoft.com/office/drawing/2014/main" id="{BCA46864-BCA0-F846-B81B-C577866BE4AD}"/>
                  </a:ext>
                </a:extLst>
              </p14:cNvPr>
              <p14:cNvContentPartPr/>
              <p14:nvPr/>
            </p14:nvContentPartPr>
            <p14:xfrm>
              <a:off x="239320" y="431360"/>
              <a:ext cx="2332080" cy="563400"/>
            </p14:xfrm>
          </p:contentPart>
        </mc:Choice>
        <mc:Fallback xmlns="">
          <p:pic>
            <p:nvPicPr>
              <p:cNvPr id="819" name="Γραφή 818">
                <a:extLst>
                  <a:ext uri="{FF2B5EF4-FFF2-40B4-BE49-F238E27FC236}">
                    <a16:creationId xmlns:a16="http://schemas.microsoft.com/office/drawing/2014/main" id="{BCA46864-BCA0-F846-B81B-C577866BE4AD}"/>
                  </a:ext>
                </a:extLst>
              </p:cNvPr>
              <p:cNvPicPr/>
              <p:nvPr/>
            </p:nvPicPr>
            <p:blipFill>
              <a:blip r:embed="rId1246"/>
              <a:stretch>
                <a:fillRect/>
              </a:stretch>
            </p:blipFill>
            <p:spPr>
              <a:xfrm>
                <a:off x="149680" y="251720"/>
                <a:ext cx="2511720" cy="9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7">
            <p14:nvContentPartPr>
              <p14:cNvPr id="820" name="Γραφή 819">
                <a:extLst>
                  <a:ext uri="{FF2B5EF4-FFF2-40B4-BE49-F238E27FC236}">
                    <a16:creationId xmlns:a16="http://schemas.microsoft.com/office/drawing/2014/main" id="{08EE1572-2FF7-AB4F-AC7B-9640B3B0CC1C}"/>
                  </a:ext>
                </a:extLst>
              </p14:cNvPr>
              <p14:cNvContentPartPr/>
              <p14:nvPr/>
            </p14:nvContentPartPr>
            <p14:xfrm>
              <a:off x="49600" y="668240"/>
              <a:ext cx="247320" cy="157320"/>
            </p14:xfrm>
          </p:contentPart>
        </mc:Choice>
        <mc:Fallback xmlns="">
          <p:pic>
            <p:nvPicPr>
              <p:cNvPr id="820" name="Γραφή 819">
                <a:extLst>
                  <a:ext uri="{FF2B5EF4-FFF2-40B4-BE49-F238E27FC236}">
                    <a16:creationId xmlns:a16="http://schemas.microsoft.com/office/drawing/2014/main" id="{08EE1572-2FF7-AB4F-AC7B-9640B3B0CC1C}"/>
                  </a:ext>
                </a:extLst>
              </p:cNvPr>
              <p:cNvPicPr/>
              <p:nvPr/>
            </p:nvPicPr>
            <p:blipFill>
              <a:blip r:embed="rId1248"/>
              <a:stretch>
                <a:fillRect/>
              </a:stretch>
            </p:blipFill>
            <p:spPr>
              <a:xfrm>
                <a:off x="-40400" y="488600"/>
                <a:ext cx="4269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9">
            <p14:nvContentPartPr>
              <p14:cNvPr id="821" name="Γραφή 820">
                <a:extLst>
                  <a:ext uri="{FF2B5EF4-FFF2-40B4-BE49-F238E27FC236}">
                    <a16:creationId xmlns:a16="http://schemas.microsoft.com/office/drawing/2014/main" id="{3A04BE6D-4371-1A46-BAE5-BC10222897D4}"/>
                  </a:ext>
                </a:extLst>
              </p14:cNvPr>
              <p14:cNvContentPartPr/>
              <p14:nvPr/>
            </p14:nvContentPartPr>
            <p14:xfrm>
              <a:off x="2700640" y="539000"/>
              <a:ext cx="446400" cy="78840"/>
            </p14:xfrm>
          </p:contentPart>
        </mc:Choice>
        <mc:Fallback xmlns="">
          <p:pic>
            <p:nvPicPr>
              <p:cNvPr id="821" name="Γραφή 820">
                <a:extLst>
                  <a:ext uri="{FF2B5EF4-FFF2-40B4-BE49-F238E27FC236}">
                    <a16:creationId xmlns:a16="http://schemas.microsoft.com/office/drawing/2014/main" id="{3A04BE6D-4371-1A46-BAE5-BC10222897D4}"/>
                  </a:ext>
                </a:extLst>
              </p:cNvPr>
              <p:cNvPicPr/>
              <p:nvPr/>
            </p:nvPicPr>
            <p:blipFill>
              <a:blip r:embed="rId1250"/>
              <a:stretch>
                <a:fillRect/>
              </a:stretch>
            </p:blipFill>
            <p:spPr>
              <a:xfrm>
                <a:off x="2610640" y="359000"/>
                <a:ext cx="62604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1">
            <p14:nvContentPartPr>
              <p14:cNvPr id="822" name="Γραφή 821">
                <a:extLst>
                  <a:ext uri="{FF2B5EF4-FFF2-40B4-BE49-F238E27FC236}">
                    <a16:creationId xmlns:a16="http://schemas.microsoft.com/office/drawing/2014/main" id="{3E7E006A-9FF7-C64D-B19B-C797FFDFB20B}"/>
                  </a:ext>
                </a:extLst>
              </p14:cNvPr>
              <p14:cNvContentPartPr/>
              <p14:nvPr/>
            </p14:nvContentPartPr>
            <p14:xfrm>
              <a:off x="1091800" y="226520"/>
              <a:ext cx="1535040" cy="232920"/>
            </p14:xfrm>
          </p:contentPart>
        </mc:Choice>
        <mc:Fallback xmlns="">
          <p:pic>
            <p:nvPicPr>
              <p:cNvPr id="822" name="Γραφή 821">
                <a:extLst>
                  <a:ext uri="{FF2B5EF4-FFF2-40B4-BE49-F238E27FC236}">
                    <a16:creationId xmlns:a16="http://schemas.microsoft.com/office/drawing/2014/main" id="{3E7E006A-9FF7-C64D-B19B-C797FFDFB20B}"/>
                  </a:ext>
                </a:extLst>
              </p:cNvPr>
              <p:cNvPicPr/>
              <p:nvPr/>
            </p:nvPicPr>
            <p:blipFill>
              <a:blip r:embed="rId1252"/>
              <a:stretch>
                <a:fillRect/>
              </a:stretch>
            </p:blipFill>
            <p:spPr>
              <a:xfrm>
                <a:off x="1002160" y="46880"/>
                <a:ext cx="1714680" cy="592560"/>
              </a:xfrm>
              <a:prstGeom prst="rect">
                <a:avLst/>
              </a:prstGeom>
            </p:spPr>
          </p:pic>
        </mc:Fallback>
      </mc:AlternateContent>
      <p:grpSp>
        <p:nvGrpSpPr>
          <p:cNvPr id="826" name="Ομάδα 825">
            <a:extLst>
              <a:ext uri="{FF2B5EF4-FFF2-40B4-BE49-F238E27FC236}">
                <a16:creationId xmlns:a16="http://schemas.microsoft.com/office/drawing/2014/main" id="{F25AB92A-CAC7-E249-B2E1-850288F31166}"/>
              </a:ext>
            </a:extLst>
          </p:cNvPr>
          <p:cNvGrpSpPr/>
          <p:nvPr/>
        </p:nvGrpSpPr>
        <p:grpSpPr>
          <a:xfrm>
            <a:off x="752320" y="70280"/>
            <a:ext cx="2125440" cy="411120"/>
            <a:chOff x="752320" y="70280"/>
            <a:chExt cx="2125440" cy="4111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53">
              <p14:nvContentPartPr>
                <p14:cNvPr id="823" name="Γραφή 822">
                  <a:extLst>
                    <a:ext uri="{FF2B5EF4-FFF2-40B4-BE49-F238E27FC236}">
                      <a16:creationId xmlns:a16="http://schemas.microsoft.com/office/drawing/2014/main" id="{60E331E6-2E7C-5E44-AFFB-52F6598F6D64}"/>
                    </a:ext>
                  </a:extLst>
                </p14:cNvPr>
                <p14:cNvContentPartPr/>
                <p14:nvPr/>
              </p14:nvContentPartPr>
              <p14:xfrm>
                <a:off x="752320" y="225440"/>
                <a:ext cx="286560" cy="131760"/>
              </p14:xfrm>
            </p:contentPart>
          </mc:Choice>
          <mc:Fallback xmlns="">
            <p:pic>
              <p:nvPicPr>
                <p:cNvPr id="823" name="Γραφή 822">
                  <a:extLst>
                    <a:ext uri="{FF2B5EF4-FFF2-40B4-BE49-F238E27FC236}">
                      <a16:creationId xmlns:a16="http://schemas.microsoft.com/office/drawing/2014/main" id="{60E331E6-2E7C-5E44-AFFB-52F6598F6D64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743320" y="171800"/>
                  <a:ext cx="30420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55">
              <p14:nvContentPartPr>
                <p14:cNvPr id="824" name="Γραφή 823">
                  <a:extLst>
                    <a:ext uri="{FF2B5EF4-FFF2-40B4-BE49-F238E27FC236}">
                      <a16:creationId xmlns:a16="http://schemas.microsoft.com/office/drawing/2014/main" id="{10D318CC-E089-DA40-B873-95DF1F2BFFE5}"/>
                    </a:ext>
                  </a:extLst>
                </p14:cNvPr>
                <p14:cNvContentPartPr/>
                <p14:nvPr/>
              </p14:nvContentPartPr>
              <p14:xfrm>
                <a:off x="1256680" y="70280"/>
                <a:ext cx="143280" cy="17640"/>
              </p14:xfrm>
            </p:contentPart>
          </mc:Choice>
          <mc:Fallback xmlns="">
            <p:pic>
              <p:nvPicPr>
                <p:cNvPr id="824" name="Γραφή 823">
                  <a:extLst>
                    <a:ext uri="{FF2B5EF4-FFF2-40B4-BE49-F238E27FC236}">
                      <a16:creationId xmlns:a16="http://schemas.microsoft.com/office/drawing/2014/main" id="{10D318CC-E089-DA40-B873-95DF1F2BFFE5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1247680" y="16640"/>
                  <a:ext cx="160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57">
              <p14:nvContentPartPr>
                <p14:cNvPr id="825" name="Γραφή 824">
                  <a:extLst>
                    <a:ext uri="{FF2B5EF4-FFF2-40B4-BE49-F238E27FC236}">
                      <a16:creationId xmlns:a16="http://schemas.microsoft.com/office/drawing/2014/main" id="{ACB1507A-EC10-3646-BE74-B6B3F026DD71}"/>
                    </a:ext>
                  </a:extLst>
                </p14:cNvPr>
                <p14:cNvContentPartPr/>
                <p14:nvPr/>
              </p14:nvContentPartPr>
              <p14:xfrm>
                <a:off x="1492840" y="73880"/>
                <a:ext cx="1384920" cy="407520"/>
              </p14:xfrm>
            </p:contentPart>
          </mc:Choice>
          <mc:Fallback xmlns="">
            <p:pic>
              <p:nvPicPr>
                <p:cNvPr id="825" name="Γραφή 824">
                  <a:extLst>
                    <a:ext uri="{FF2B5EF4-FFF2-40B4-BE49-F238E27FC236}">
                      <a16:creationId xmlns:a16="http://schemas.microsoft.com/office/drawing/2014/main" id="{ACB1507A-EC10-3646-BE74-B6B3F026DD71}"/>
                    </a:ext>
                  </a:extLst>
                </p:cNvPr>
                <p:cNvPicPr/>
                <p:nvPr/>
              </p:nvPicPr>
              <p:blipFill>
                <a:blip r:embed="rId1258"/>
                <a:stretch>
                  <a:fillRect/>
                </a:stretch>
              </p:blipFill>
              <p:spPr>
                <a:xfrm>
                  <a:off x="1484200" y="20240"/>
                  <a:ext cx="1402560" cy="51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59">
            <p14:nvContentPartPr>
              <p14:cNvPr id="827" name="Γραφή 826">
                <a:extLst>
                  <a:ext uri="{FF2B5EF4-FFF2-40B4-BE49-F238E27FC236}">
                    <a16:creationId xmlns:a16="http://schemas.microsoft.com/office/drawing/2014/main" id="{5FF38BB1-A187-3745-89C6-61D26316DA95}"/>
                  </a:ext>
                </a:extLst>
              </p14:cNvPr>
              <p14:cNvContentPartPr/>
              <p14:nvPr/>
            </p14:nvContentPartPr>
            <p14:xfrm>
              <a:off x="1258840" y="518840"/>
              <a:ext cx="1616760" cy="617760"/>
            </p14:xfrm>
          </p:contentPart>
        </mc:Choice>
        <mc:Fallback xmlns="">
          <p:pic>
            <p:nvPicPr>
              <p:cNvPr id="827" name="Γραφή 826">
                <a:extLst>
                  <a:ext uri="{FF2B5EF4-FFF2-40B4-BE49-F238E27FC236}">
                    <a16:creationId xmlns:a16="http://schemas.microsoft.com/office/drawing/2014/main" id="{5FF38BB1-A187-3745-89C6-61D26316DA95}"/>
                  </a:ext>
                </a:extLst>
              </p:cNvPr>
              <p:cNvPicPr/>
              <p:nvPr/>
            </p:nvPicPr>
            <p:blipFill>
              <a:blip r:embed="rId1260"/>
              <a:stretch>
                <a:fillRect/>
              </a:stretch>
            </p:blipFill>
            <p:spPr>
              <a:xfrm>
                <a:off x="1249840" y="465200"/>
                <a:ext cx="163440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61">
            <p14:nvContentPartPr>
              <p14:cNvPr id="828" name="Γραφή 827">
                <a:extLst>
                  <a:ext uri="{FF2B5EF4-FFF2-40B4-BE49-F238E27FC236}">
                    <a16:creationId xmlns:a16="http://schemas.microsoft.com/office/drawing/2014/main" id="{2222F285-A5CF-5A42-A91A-52DCA7EAD20F}"/>
                  </a:ext>
                </a:extLst>
              </p14:cNvPr>
              <p14:cNvContentPartPr/>
              <p14:nvPr/>
            </p14:nvContentPartPr>
            <p14:xfrm>
              <a:off x="2902600" y="453320"/>
              <a:ext cx="345600" cy="341280"/>
            </p14:xfrm>
          </p:contentPart>
        </mc:Choice>
        <mc:Fallback xmlns="">
          <p:pic>
            <p:nvPicPr>
              <p:cNvPr id="828" name="Γραφή 827">
                <a:extLst>
                  <a:ext uri="{FF2B5EF4-FFF2-40B4-BE49-F238E27FC236}">
                    <a16:creationId xmlns:a16="http://schemas.microsoft.com/office/drawing/2014/main" id="{2222F285-A5CF-5A42-A91A-52DCA7EAD20F}"/>
                  </a:ext>
                </a:extLst>
              </p:cNvPr>
              <p:cNvPicPr/>
              <p:nvPr/>
            </p:nvPicPr>
            <p:blipFill>
              <a:blip r:embed="rId1262"/>
              <a:stretch>
                <a:fillRect/>
              </a:stretch>
            </p:blipFill>
            <p:spPr>
              <a:xfrm>
                <a:off x="2893600" y="399320"/>
                <a:ext cx="363240" cy="448920"/>
              </a:xfrm>
              <a:prstGeom prst="rect">
                <a:avLst/>
              </a:prstGeom>
            </p:spPr>
          </p:pic>
        </mc:Fallback>
      </mc:AlternateContent>
      <p:grpSp>
        <p:nvGrpSpPr>
          <p:cNvPr id="831" name="Ομάδα 830">
            <a:extLst>
              <a:ext uri="{FF2B5EF4-FFF2-40B4-BE49-F238E27FC236}">
                <a16:creationId xmlns:a16="http://schemas.microsoft.com/office/drawing/2014/main" id="{B3AF8640-866F-CE4F-B63A-17438DEFB103}"/>
              </a:ext>
            </a:extLst>
          </p:cNvPr>
          <p:cNvGrpSpPr/>
          <p:nvPr/>
        </p:nvGrpSpPr>
        <p:grpSpPr>
          <a:xfrm>
            <a:off x="35200" y="337040"/>
            <a:ext cx="892800" cy="715680"/>
            <a:chOff x="35200" y="337040"/>
            <a:chExt cx="892800" cy="7156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63">
              <p14:nvContentPartPr>
                <p14:cNvPr id="829" name="Γραφή 828">
                  <a:extLst>
                    <a:ext uri="{FF2B5EF4-FFF2-40B4-BE49-F238E27FC236}">
                      <a16:creationId xmlns:a16="http://schemas.microsoft.com/office/drawing/2014/main" id="{9C27F136-6525-DC46-99C2-A02B17536FD4}"/>
                    </a:ext>
                  </a:extLst>
                </p14:cNvPr>
                <p14:cNvContentPartPr/>
                <p14:nvPr/>
              </p14:nvContentPartPr>
              <p14:xfrm>
                <a:off x="35200" y="337040"/>
                <a:ext cx="892800" cy="715680"/>
              </p14:xfrm>
            </p:contentPart>
          </mc:Choice>
          <mc:Fallback xmlns="">
            <p:pic>
              <p:nvPicPr>
                <p:cNvPr id="829" name="Γραφή 828">
                  <a:extLst>
                    <a:ext uri="{FF2B5EF4-FFF2-40B4-BE49-F238E27FC236}">
                      <a16:creationId xmlns:a16="http://schemas.microsoft.com/office/drawing/2014/main" id="{9C27F136-6525-DC46-99C2-A02B17536FD4}"/>
                    </a:ext>
                  </a:extLst>
                </p:cNvPr>
                <p:cNvPicPr/>
                <p:nvPr/>
              </p:nvPicPr>
              <p:blipFill>
                <a:blip r:embed="rId1264"/>
                <a:stretch>
                  <a:fillRect/>
                </a:stretch>
              </p:blipFill>
              <p:spPr>
                <a:xfrm>
                  <a:off x="26560" y="283040"/>
                  <a:ext cx="910440" cy="82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65">
              <p14:nvContentPartPr>
                <p14:cNvPr id="830" name="Γραφή 829">
                  <a:extLst>
                    <a:ext uri="{FF2B5EF4-FFF2-40B4-BE49-F238E27FC236}">
                      <a16:creationId xmlns:a16="http://schemas.microsoft.com/office/drawing/2014/main" id="{97072E9F-4EA4-1F46-B6D4-0611FAB41931}"/>
                    </a:ext>
                  </a:extLst>
                </p14:cNvPr>
                <p14:cNvContentPartPr/>
                <p14:nvPr/>
              </p14:nvContentPartPr>
              <p14:xfrm>
                <a:off x="184240" y="533960"/>
                <a:ext cx="542160" cy="352800"/>
              </p14:xfrm>
            </p:contentPart>
          </mc:Choice>
          <mc:Fallback xmlns="">
            <p:pic>
              <p:nvPicPr>
                <p:cNvPr id="830" name="Γραφή 829">
                  <a:extLst>
                    <a:ext uri="{FF2B5EF4-FFF2-40B4-BE49-F238E27FC236}">
                      <a16:creationId xmlns:a16="http://schemas.microsoft.com/office/drawing/2014/main" id="{97072E9F-4EA4-1F46-B6D4-0611FAB41931}"/>
                    </a:ext>
                  </a:extLst>
                </p:cNvPr>
                <p:cNvPicPr/>
                <p:nvPr/>
              </p:nvPicPr>
              <p:blipFill>
                <a:blip r:embed="rId1266"/>
                <a:stretch>
                  <a:fillRect/>
                </a:stretch>
              </p:blipFill>
              <p:spPr>
                <a:xfrm>
                  <a:off x="175240" y="480320"/>
                  <a:ext cx="559800" cy="460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67">
            <p14:nvContentPartPr>
              <p14:cNvPr id="832" name="Γραφή 831">
                <a:extLst>
                  <a:ext uri="{FF2B5EF4-FFF2-40B4-BE49-F238E27FC236}">
                    <a16:creationId xmlns:a16="http://schemas.microsoft.com/office/drawing/2014/main" id="{154C4880-7E6D-C140-98FA-CFB255EAF86D}"/>
                  </a:ext>
                </a:extLst>
              </p14:cNvPr>
              <p14:cNvContentPartPr/>
              <p14:nvPr/>
            </p14:nvContentPartPr>
            <p14:xfrm>
              <a:off x="-33560" y="1197800"/>
              <a:ext cx="3497400" cy="826920"/>
            </p14:xfrm>
          </p:contentPart>
        </mc:Choice>
        <mc:Fallback xmlns="">
          <p:pic>
            <p:nvPicPr>
              <p:cNvPr id="832" name="Γραφή 831">
                <a:extLst>
                  <a:ext uri="{FF2B5EF4-FFF2-40B4-BE49-F238E27FC236}">
                    <a16:creationId xmlns:a16="http://schemas.microsoft.com/office/drawing/2014/main" id="{154C4880-7E6D-C140-98FA-CFB255EAF86D}"/>
                  </a:ext>
                </a:extLst>
              </p:cNvPr>
              <p:cNvPicPr/>
              <p:nvPr/>
            </p:nvPicPr>
            <p:blipFill>
              <a:blip r:embed="rId1268"/>
              <a:stretch>
                <a:fillRect/>
              </a:stretch>
            </p:blipFill>
            <p:spPr>
              <a:xfrm>
                <a:off x="-42560" y="1143800"/>
                <a:ext cx="3515040" cy="9345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9" name="Ομάδα 838">
            <a:extLst>
              <a:ext uri="{FF2B5EF4-FFF2-40B4-BE49-F238E27FC236}">
                <a16:creationId xmlns:a16="http://schemas.microsoft.com/office/drawing/2014/main" id="{EB4814FB-6313-9B41-9A7F-BADB64CA30AE}"/>
              </a:ext>
            </a:extLst>
          </p:cNvPr>
          <p:cNvGrpSpPr/>
          <p:nvPr/>
        </p:nvGrpSpPr>
        <p:grpSpPr>
          <a:xfrm>
            <a:off x="5297680" y="1333880"/>
            <a:ext cx="6914160" cy="762480"/>
            <a:chOff x="5297680" y="1333880"/>
            <a:chExt cx="6914160" cy="7624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69">
              <p14:nvContentPartPr>
                <p14:cNvPr id="833" name="Γραφή 832">
                  <a:extLst>
                    <a:ext uri="{FF2B5EF4-FFF2-40B4-BE49-F238E27FC236}">
                      <a16:creationId xmlns:a16="http://schemas.microsoft.com/office/drawing/2014/main" id="{2483C289-9F20-804D-ACC2-59B53054FE4B}"/>
                    </a:ext>
                  </a:extLst>
                </p14:cNvPr>
                <p14:cNvContentPartPr/>
                <p14:nvPr/>
              </p14:nvContentPartPr>
              <p14:xfrm>
                <a:off x="5297680" y="1765520"/>
                <a:ext cx="1189080" cy="295200"/>
              </p14:xfrm>
            </p:contentPart>
          </mc:Choice>
          <mc:Fallback xmlns="">
            <p:pic>
              <p:nvPicPr>
                <p:cNvPr id="833" name="Γραφή 832">
                  <a:extLst>
                    <a:ext uri="{FF2B5EF4-FFF2-40B4-BE49-F238E27FC236}">
                      <a16:creationId xmlns:a16="http://schemas.microsoft.com/office/drawing/2014/main" id="{2483C289-9F20-804D-ACC2-59B53054FE4B}"/>
                    </a:ext>
                  </a:extLst>
                </p:cNvPr>
                <p:cNvPicPr/>
                <p:nvPr/>
              </p:nvPicPr>
              <p:blipFill>
                <a:blip r:embed="rId1270"/>
                <a:stretch>
                  <a:fillRect/>
                </a:stretch>
              </p:blipFill>
              <p:spPr>
                <a:xfrm>
                  <a:off x="5288680" y="1711880"/>
                  <a:ext cx="120672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71">
              <p14:nvContentPartPr>
                <p14:cNvPr id="834" name="Γραφή 833">
                  <a:extLst>
                    <a:ext uri="{FF2B5EF4-FFF2-40B4-BE49-F238E27FC236}">
                      <a16:creationId xmlns:a16="http://schemas.microsoft.com/office/drawing/2014/main" id="{1552519B-AEFC-3749-8AF5-1C1EA65C5196}"/>
                    </a:ext>
                  </a:extLst>
                </p14:cNvPr>
                <p14:cNvContentPartPr/>
                <p14:nvPr/>
              </p14:nvContentPartPr>
              <p14:xfrm>
                <a:off x="6489640" y="2071880"/>
                <a:ext cx="259920" cy="24480"/>
              </p14:xfrm>
            </p:contentPart>
          </mc:Choice>
          <mc:Fallback xmlns="">
            <p:pic>
              <p:nvPicPr>
                <p:cNvPr id="834" name="Γραφή 833">
                  <a:extLst>
                    <a:ext uri="{FF2B5EF4-FFF2-40B4-BE49-F238E27FC236}">
                      <a16:creationId xmlns:a16="http://schemas.microsoft.com/office/drawing/2014/main" id="{1552519B-AEFC-3749-8AF5-1C1EA65C5196}"/>
                    </a:ext>
                  </a:extLst>
                </p:cNvPr>
                <p:cNvPicPr/>
                <p:nvPr/>
              </p:nvPicPr>
              <p:blipFill>
                <a:blip r:embed="rId1272"/>
                <a:stretch>
                  <a:fillRect/>
                </a:stretch>
              </p:blipFill>
              <p:spPr>
                <a:xfrm>
                  <a:off x="6481000" y="2017880"/>
                  <a:ext cx="2775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73">
              <p14:nvContentPartPr>
                <p14:cNvPr id="836" name="Γραφή 835">
                  <a:extLst>
                    <a:ext uri="{FF2B5EF4-FFF2-40B4-BE49-F238E27FC236}">
                      <a16:creationId xmlns:a16="http://schemas.microsoft.com/office/drawing/2014/main" id="{8432A6F1-9147-4544-B292-47CF70FEB4E2}"/>
                    </a:ext>
                  </a:extLst>
                </p14:cNvPr>
                <p14:cNvContentPartPr/>
                <p14:nvPr/>
              </p14:nvContentPartPr>
              <p14:xfrm>
                <a:off x="6391720" y="1333880"/>
                <a:ext cx="5414760" cy="703080"/>
              </p14:xfrm>
            </p:contentPart>
          </mc:Choice>
          <mc:Fallback xmlns="">
            <p:pic>
              <p:nvPicPr>
                <p:cNvPr id="836" name="Γραφή 835">
                  <a:extLst>
                    <a:ext uri="{FF2B5EF4-FFF2-40B4-BE49-F238E27FC236}">
                      <a16:creationId xmlns:a16="http://schemas.microsoft.com/office/drawing/2014/main" id="{8432A6F1-9147-4544-B292-47CF70FEB4E2}"/>
                    </a:ext>
                  </a:extLst>
                </p:cNvPr>
                <p:cNvPicPr/>
                <p:nvPr/>
              </p:nvPicPr>
              <p:blipFill>
                <a:blip r:embed="rId1274"/>
                <a:stretch>
                  <a:fillRect/>
                </a:stretch>
              </p:blipFill>
              <p:spPr>
                <a:xfrm>
                  <a:off x="6383080" y="1280240"/>
                  <a:ext cx="5432400" cy="81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75">
              <p14:nvContentPartPr>
                <p14:cNvPr id="838" name="Γραφή 837">
                  <a:extLst>
                    <a:ext uri="{FF2B5EF4-FFF2-40B4-BE49-F238E27FC236}">
                      <a16:creationId xmlns:a16="http://schemas.microsoft.com/office/drawing/2014/main" id="{2838B5D5-ECEA-2040-A6AE-77F1B57525DA}"/>
                    </a:ext>
                  </a:extLst>
                </p14:cNvPr>
                <p14:cNvContentPartPr/>
                <p14:nvPr/>
              </p14:nvContentPartPr>
              <p14:xfrm>
                <a:off x="11810800" y="1842920"/>
                <a:ext cx="401040" cy="57240"/>
              </p14:xfrm>
            </p:contentPart>
          </mc:Choice>
          <mc:Fallback xmlns="">
            <p:pic>
              <p:nvPicPr>
                <p:cNvPr id="838" name="Γραφή 837">
                  <a:extLst>
                    <a:ext uri="{FF2B5EF4-FFF2-40B4-BE49-F238E27FC236}">
                      <a16:creationId xmlns:a16="http://schemas.microsoft.com/office/drawing/2014/main" id="{2838B5D5-ECEA-2040-A6AE-77F1B57525DA}"/>
                    </a:ext>
                  </a:extLst>
                </p:cNvPr>
                <p:cNvPicPr/>
                <p:nvPr/>
              </p:nvPicPr>
              <p:blipFill>
                <a:blip r:embed="rId1276"/>
                <a:stretch>
                  <a:fillRect/>
                </a:stretch>
              </p:blipFill>
              <p:spPr>
                <a:xfrm>
                  <a:off x="11801800" y="1788920"/>
                  <a:ext cx="418680" cy="164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77">
            <p14:nvContentPartPr>
              <p14:cNvPr id="840" name="Γραφή 839">
                <a:extLst>
                  <a:ext uri="{FF2B5EF4-FFF2-40B4-BE49-F238E27FC236}">
                    <a16:creationId xmlns:a16="http://schemas.microsoft.com/office/drawing/2014/main" id="{88046042-AE5F-1843-BF56-4D01056A62E7}"/>
                  </a:ext>
                </a:extLst>
              </p14:cNvPr>
              <p14:cNvContentPartPr/>
              <p14:nvPr/>
            </p14:nvContentPartPr>
            <p14:xfrm>
              <a:off x="-8000" y="1240280"/>
              <a:ext cx="3492720" cy="937800"/>
            </p14:xfrm>
          </p:contentPart>
        </mc:Choice>
        <mc:Fallback xmlns="">
          <p:pic>
            <p:nvPicPr>
              <p:cNvPr id="840" name="Γραφή 839">
                <a:extLst>
                  <a:ext uri="{FF2B5EF4-FFF2-40B4-BE49-F238E27FC236}">
                    <a16:creationId xmlns:a16="http://schemas.microsoft.com/office/drawing/2014/main" id="{88046042-AE5F-1843-BF56-4D01056A62E7}"/>
                  </a:ext>
                </a:extLst>
              </p:cNvPr>
              <p:cNvPicPr/>
              <p:nvPr/>
            </p:nvPicPr>
            <p:blipFill>
              <a:blip r:embed="rId1278"/>
              <a:stretch>
                <a:fillRect/>
              </a:stretch>
            </p:blipFill>
            <p:spPr>
              <a:xfrm>
                <a:off x="-70640" y="862280"/>
                <a:ext cx="3618360" cy="16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79">
            <p14:nvContentPartPr>
              <p14:cNvPr id="841" name="Γραφή 840">
                <a:extLst>
                  <a:ext uri="{FF2B5EF4-FFF2-40B4-BE49-F238E27FC236}">
                    <a16:creationId xmlns:a16="http://schemas.microsoft.com/office/drawing/2014/main" id="{A1CBB55B-5DD3-1F41-9924-317D4091DA58}"/>
                  </a:ext>
                </a:extLst>
              </p14:cNvPr>
              <p14:cNvContentPartPr/>
              <p14:nvPr/>
            </p14:nvContentPartPr>
            <p14:xfrm>
              <a:off x="5264200" y="1823120"/>
              <a:ext cx="1541880" cy="378720"/>
            </p14:xfrm>
          </p:contentPart>
        </mc:Choice>
        <mc:Fallback xmlns="">
          <p:pic>
            <p:nvPicPr>
              <p:cNvPr id="841" name="Γραφή 840">
                <a:extLst>
                  <a:ext uri="{FF2B5EF4-FFF2-40B4-BE49-F238E27FC236}">
                    <a16:creationId xmlns:a16="http://schemas.microsoft.com/office/drawing/2014/main" id="{A1CBB55B-5DD3-1F41-9924-317D4091DA58}"/>
                  </a:ext>
                </a:extLst>
              </p:cNvPr>
              <p:cNvPicPr/>
              <p:nvPr/>
            </p:nvPicPr>
            <p:blipFill>
              <a:blip r:embed="rId1280"/>
              <a:stretch>
                <a:fillRect/>
              </a:stretch>
            </p:blipFill>
            <p:spPr>
              <a:xfrm>
                <a:off x="5201560" y="1445480"/>
                <a:ext cx="1667520" cy="11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1">
            <p14:nvContentPartPr>
              <p14:cNvPr id="842" name="Γραφή 841">
                <a:extLst>
                  <a:ext uri="{FF2B5EF4-FFF2-40B4-BE49-F238E27FC236}">
                    <a16:creationId xmlns:a16="http://schemas.microsoft.com/office/drawing/2014/main" id="{674C3DCF-544D-E74D-B719-752D8D299626}"/>
                  </a:ext>
                </a:extLst>
              </p14:cNvPr>
              <p14:cNvContentPartPr/>
              <p14:nvPr/>
            </p14:nvContentPartPr>
            <p14:xfrm>
              <a:off x="6486400" y="1827440"/>
              <a:ext cx="1458720" cy="342000"/>
            </p14:xfrm>
          </p:contentPart>
        </mc:Choice>
        <mc:Fallback xmlns="">
          <p:pic>
            <p:nvPicPr>
              <p:cNvPr id="842" name="Γραφή 841">
                <a:extLst>
                  <a:ext uri="{FF2B5EF4-FFF2-40B4-BE49-F238E27FC236}">
                    <a16:creationId xmlns:a16="http://schemas.microsoft.com/office/drawing/2014/main" id="{674C3DCF-544D-E74D-B719-752D8D299626}"/>
                  </a:ext>
                </a:extLst>
              </p:cNvPr>
              <p:cNvPicPr/>
              <p:nvPr/>
            </p:nvPicPr>
            <p:blipFill>
              <a:blip r:embed="rId1282"/>
              <a:stretch>
                <a:fillRect/>
              </a:stretch>
            </p:blipFill>
            <p:spPr>
              <a:xfrm>
                <a:off x="6423400" y="1449440"/>
                <a:ext cx="1584360" cy="10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3">
            <p14:nvContentPartPr>
              <p14:cNvPr id="843" name="Γραφή 842">
                <a:extLst>
                  <a:ext uri="{FF2B5EF4-FFF2-40B4-BE49-F238E27FC236}">
                    <a16:creationId xmlns:a16="http://schemas.microsoft.com/office/drawing/2014/main" id="{F5F46E83-3B7D-284A-85E7-21D6CC737C9A}"/>
                  </a:ext>
                </a:extLst>
              </p14:cNvPr>
              <p14:cNvContentPartPr/>
              <p14:nvPr/>
            </p14:nvContentPartPr>
            <p14:xfrm>
              <a:off x="6692320" y="1350800"/>
              <a:ext cx="2833200" cy="817920"/>
            </p14:xfrm>
          </p:contentPart>
        </mc:Choice>
        <mc:Fallback xmlns="">
          <p:pic>
            <p:nvPicPr>
              <p:cNvPr id="843" name="Γραφή 842">
                <a:extLst>
                  <a:ext uri="{FF2B5EF4-FFF2-40B4-BE49-F238E27FC236}">
                    <a16:creationId xmlns:a16="http://schemas.microsoft.com/office/drawing/2014/main" id="{F5F46E83-3B7D-284A-85E7-21D6CC737C9A}"/>
                  </a:ext>
                </a:extLst>
              </p:cNvPr>
              <p:cNvPicPr/>
              <p:nvPr/>
            </p:nvPicPr>
            <p:blipFill>
              <a:blip r:embed="rId1284"/>
              <a:stretch>
                <a:fillRect/>
              </a:stretch>
            </p:blipFill>
            <p:spPr>
              <a:xfrm>
                <a:off x="6629680" y="973160"/>
                <a:ext cx="2958840" cy="15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5">
            <p14:nvContentPartPr>
              <p14:cNvPr id="844" name="Γραφή 843">
                <a:extLst>
                  <a:ext uri="{FF2B5EF4-FFF2-40B4-BE49-F238E27FC236}">
                    <a16:creationId xmlns:a16="http://schemas.microsoft.com/office/drawing/2014/main" id="{2B0877D5-A4D5-5749-AE29-360842C1F9EB}"/>
                  </a:ext>
                </a:extLst>
              </p14:cNvPr>
              <p14:cNvContentPartPr/>
              <p14:nvPr/>
            </p14:nvContentPartPr>
            <p14:xfrm>
              <a:off x="6527440" y="1466720"/>
              <a:ext cx="3659400" cy="684720"/>
            </p14:xfrm>
          </p:contentPart>
        </mc:Choice>
        <mc:Fallback xmlns="">
          <p:pic>
            <p:nvPicPr>
              <p:cNvPr id="844" name="Γραφή 843">
                <a:extLst>
                  <a:ext uri="{FF2B5EF4-FFF2-40B4-BE49-F238E27FC236}">
                    <a16:creationId xmlns:a16="http://schemas.microsoft.com/office/drawing/2014/main" id="{2B0877D5-A4D5-5749-AE29-360842C1F9EB}"/>
                  </a:ext>
                </a:extLst>
              </p:cNvPr>
              <p:cNvPicPr/>
              <p:nvPr/>
            </p:nvPicPr>
            <p:blipFill>
              <a:blip r:embed="rId1286"/>
              <a:stretch>
                <a:fillRect/>
              </a:stretch>
            </p:blipFill>
            <p:spPr>
              <a:xfrm>
                <a:off x="6464440" y="1088720"/>
                <a:ext cx="3785040" cy="14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7">
            <p14:nvContentPartPr>
              <p14:cNvPr id="845" name="Γραφή 844">
                <a:extLst>
                  <a:ext uri="{FF2B5EF4-FFF2-40B4-BE49-F238E27FC236}">
                    <a16:creationId xmlns:a16="http://schemas.microsoft.com/office/drawing/2014/main" id="{E54A1333-83BA-2D44-85C9-C8539F6739AF}"/>
                  </a:ext>
                </a:extLst>
              </p14:cNvPr>
              <p14:cNvContentPartPr/>
              <p14:nvPr/>
            </p14:nvContentPartPr>
            <p14:xfrm>
              <a:off x="7635520" y="1599200"/>
              <a:ext cx="3762000" cy="597600"/>
            </p14:xfrm>
          </p:contentPart>
        </mc:Choice>
        <mc:Fallback xmlns="">
          <p:pic>
            <p:nvPicPr>
              <p:cNvPr id="845" name="Γραφή 844">
                <a:extLst>
                  <a:ext uri="{FF2B5EF4-FFF2-40B4-BE49-F238E27FC236}">
                    <a16:creationId xmlns:a16="http://schemas.microsoft.com/office/drawing/2014/main" id="{E54A1333-83BA-2D44-85C9-C8539F6739AF}"/>
                  </a:ext>
                </a:extLst>
              </p:cNvPr>
              <p:cNvPicPr/>
              <p:nvPr/>
            </p:nvPicPr>
            <p:blipFill>
              <a:blip r:embed="rId1288"/>
              <a:stretch>
                <a:fillRect/>
              </a:stretch>
            </p:blipFill>
            <p:spPr>
              <a:xfrm>
                <a:off x="7572520" y="1221200"/>
                <a:ext cx="3887640" cy="13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9">
            <p14:nvContentPartPr>
              <p14:cNvPr id="846" name="Γραφή 845">
                <a:extLst>
                  <a:ext uri="{FF2B5EF4-FFF2-40B4-BE49-F238E27FC236}">
                    <a16:creationId xmlns:a16="http://schemas.microsoft.com/office/drawing/2014/main" id="{D6E18D37-CFDF-BB4C-A395-4BB0233DED22}"/>
                  </a:ext>
                </a:extLst>
              </p14:cNvPr>
              <p14:cNvContentPartPr/>
              <p14:nvPr/>
            </p14:nvContentPartPr>
            <p14:xfrm>
              <a:off x="10612720" y="1721960"/>
              <a:ext cx="1607760" cy="435960"/>
            </p14:xfrm>
          </p:contentPart>
        </mc:Choice>
        <mc:Fallback xmlns="">
          <p:pic>
            <p:nvPicPr>
              <p:cNvPr id="846" name="Γραφή 845">
                <a:extLst>
                  <a:ext uri="{FF2B5EF4-FFF2-40B4-BE49-F238E27FC236}">
                    <a16:creationId xmlns:a16="http://schemas.microsoft.com/office/drawing/2014/main" id="{D6E18D37-CFDF-BB4C-A395-4BB0233DED22}"/>
                  </a:ext>
                </a:extLst>
              </p:cNvPr>
              <p:cNvPicPr/>
              <p:nvPr/>
            </p:nvPicPr>
            <p:blipFill>
              <a:blip r:embed="rId1290"/>
              <a:stretch>
                <a:fillRect/>
              </a:stretch>
            </p:blipFill>
            <p:spPr>
              <a:xfrm>
                <a:off x="10549720" y="1344320"/>
                <a:ext cx="1733400" cy="119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333089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14:cNvPr>
              <p14:cNvContentPartPr/>
              <p14:nvPr/>
            </p14:nvContentPartPr>
            <p14:xfrm>
              <a:off x="3508738" y="6181107"/>
              <a:ext cx="51120" cy="40320"/>
            </p14:xfrm>
          </p:contentPart>
        </mc:Choice>
        <mc:Fallback xmlns="">
          <p:pic>
            <p:nvPicPr>
              <p:cNvPr id="44" name="Γραφή 43">
                <a:extLst>
                  <a:ext uri="{FF2B5EF4-FFF2-40B4-BE49-F238E27FC236}">
                    <a16:creationId xmlns:a16="http://schemas.microsoft.com/office/drawing/2014/main" id="{C5B7C665-69B9-CF4C-BA76-1DE1B7AA139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04418" y="6176825"/>
                <a:ext cx="59760" cy="48884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Ομάδα 49">
            <a:extLst>
              <a:ext uri="{FF2B5EF4-FFF2-40B4-BE49-F238E27FC236}">
                <a16:creationId xmlns:a16="http://schemas.microsoft.com/office/drawing/2014/main" id="{D2596ADB-FC1E-774D-9D08-DD3E64D30BEC}"/>
              </a:ext>
            </a:extLst>
          </p:cNvPr>
          <p:cNvGrpSpPr/>
          <p:nvPr/>
        </p:nvGrpSpPr>
        <p:grpSpPr>
          <a:xfrm>
            <a:off x="3395338" y="5970507"/>
            <a:ext cx="79200" cy="116640"/>
            <a:chOff x="3395338" y="5970507"/>
            <a:chExt cx="792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14:cNvPr>
                <p14:cNvContentPartPr/>
                <p14:nvPr/>
              </p14:nvContentPartPr>
              <p14:xfrm>
                <a:off x="3401098" y="5970507"/>
                <a:ext cx="19080" cy="105840"/>
              </p14:xfrm>
            </p:contentPart>
          </mc:Choice>
          <mc:Fallback xmlns="">
            <p:pic>
              <p:nvPicPr>
                <p:cNvPr id="46" name="Γραφή 45">
                  <a:extLst>
                    <a:ext uri="{FF2B5EF4-FFF2-40B4-BE49-F238E27FC236}">
                      <a16:creationId xmlns:a16="http://schemas.microsoft.com/office/drawing/2014/main" id="{79F80461-2EA6-334A-BA25-FB9789697B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96695" y="5966187"/>
                  <a:ext cx="27886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14:cNvPr>
                <p14:cNvContentPartPr/>
                <p14:nvPr/>
              </p14:nvContentPartPr>
              <p14:xfrm>
                <a:off x="3457978" y="5971227"/>
                <a:ext cx="16560" cy="115920"/>
              </p14:xfrm>
            </p:contentPart>
          </mc:Choice>
          <mc:Fallback xmlns="">
            <p:pic>
              <p:nvPicPr>
                <p:cNvPr id="47" name="Γραφή 46">
                  <a:extLst>
                    <a:ext uri="{FF2B5EF4-FFF2-40B4-BE49-F238E27FC236}">
                      <a16:creationId xmlns:a16="http://schemas.microsoft.com/office/drawing/2014/main" id="{8DB8B905-E5B4-F246-8361-EB27231DF62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53658" y="5966907"/>
                  <a:ext cx="2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14:cNvPr>
                <p14:cNvContentPartPr/>
                <p14:nvPr/>
              </p14:nvContentPartPr>
              <p14:xfrm>
                <a:off x="3395338" y="6018387"/>
                <a:ext cx="68400" cy="3240"/>
              </p14:xfrm>
            </p:contentPart>
          </mc:Choice>
          <mc:Fallback xmlns="">
            <p:pic>
              <p:nvPicPr>
                <p:cNvPr id="49" name="Γραφή 48">
                  <a:extLst>
                    <a:ext uri="{FF2B5EF4-FFF2-40B4-BE49-F238E27FC236}">
                      <a16:creationId xmlns:a16="http://schemas.microsoft.com/office/drawing/2014/main" id="{CD5C7D66-A426-8448-9F96-DFE4BA9487E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391018" y="6013527"/>
                  <a:ext cx="77040" cy="129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" name="Ευθεία γραμμή σύνδεσης 51">
            <a:extLst>
              <a:ext uri="{FF2B5EF4-FFF2-40B4-BE49-F238E27FC236}">
                <a16:creationId xmlns:a16="http://schemas.microsoft.com/office/drawing/2014/main" id="{9D3CF2C4-31B0-674A-9968-2F6308F0C179}"/>
              </a:ext>
            </a:extLst>
          </p:cNvPr>
          <p:cNvCxnSpPr/>
          <p:nvPr/>
        </p:nvCxnSpPr>
        <p:spPr>
          <a:xfrm flipH="1" flipV="1">
            <a:off x="3508738" y="2897312"/>
            <a:ext cx="46080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14:cNvPr>
              <p14:cNvContentPartPr/>
              <p14:nvPr/>
            </p14:nvContentPartPr>
            <p14:xfrm>
              <a:off x="3373378" y="2675787"/>
              <a:ext cx="123120" cy="159120"/>
            </p14:xfrm>
          </p:contentPart>
        </mc:Choice>
        <mc:Fallback xmlns="">
          <p:pic>
            <p:nvPicPr>
              <p:cNvPr id="53" name="Γραφή 52">
                <a:extLst>
                  <a:ext uri="{FF2B5EF4-FFF2-40B4-BE49-F238E27FC236}">
                    <a16:creationId xmlns:a16="http://schemas.microsoft.com/office/drawing/2014/main" id="{9075ADBE-E2D3-C64C-97E0-DBDE523384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69058" y="2671467"/>
                <a:ext cx="131760" cy="167760"/>
              </a:xfrm>
              <a:prstGeom prst="rect">
                <a:avLst/>
              </a:prstGeom>
            </p:spPr>
          </p:pic>
        </mc:Fallback>
      </mc:AlternateContent>
      <p:cxnSp>
        <p:nvCxnSpPr>
          <p:cNvPr id="56" name="Ευθεία γραμμή σύνδεσης 55">
            <a:extLst>
              <a:ext uri="{FF2B5EF4-FFF2-40B4-BE49-F238E27FC236}">
                <a16:creationId xmlns:a16="http://schemas.microsoft.com/office/drawing/2014/main" id="{85F7C0C9-9E40-E04C-8310-8754F311182D}"/>
              </a:ext>
            </a:extLst>
          </p:cNvPr>
          <p:cNvCxnSpPr/>
          <p:nvPr/>
        </p:nvCxnSpPr>
        <p:spPr>
          <a:xfrm flipH="1">
            <a:off x="2366434" y="2897312"/>
            <a:ext cx="1142304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9" name="Ομάδα 58">
            <a:extLst>
              <a:ext uri="{FF2B5EF4-FFF2-40B4-BE49-F238E27FC236}">
                <a16:creationId xmlns:a16="http://schemas.microsoft.com/office/drawing/2014/main" id="{44E508DA-2A2F-184E-9C2E-BB42010E4271}"/>
              </a:ext>
            </a:extLst>
          </p:cNvPr>
          <p:cNvGrpSpPr/>
          <p:nvPr/>
        </p:nvGrpSpPr>
        <p:grpSpPr>
          <a:xfrm>
            <a:off x="2322178" y="2683849"/>
            <a:ext cx="126720" cy="170280"/>
            <a:chOff x="2322178" y="2683849"/>
            <a:chExt cx="1267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14:cNvPr>
                <p14:cNvContentPartPr/>
                <p14:nvPr/>
              </p14:nvContentPartPr>
              <p14:xfrm>
                <a:off x="2322178" y="2683849"/>
                <a:ext cx="113400" cy="7560"/>
              </p14:xfrm>
            </p:contentPart>
          </mc:Choice>
          <mc:Fallback xmlns="">
            <p:pic>
              <p:nvPicPr>
                <p:cNvPr id="57" name="Γραφή 56">
                  <a:extLst>
                    <a:ext uri="{FF2B5EF4-FFF2-40B4-BE49-F238E27FC236}">
                      <a16:creationId xmlns:a16="http://schemas.microsoft.com/office/drawing/2014/main" id="{D071AD71-A710-4E49-9304-93A069A22E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17858" y="2679313"/>
                  <a:ext cx="122040" cy="166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14:cNvPr>
                <p14:cNvContentPartPr/>
                <p14:nvPr/>
              </p14:nvContentPartPr>
              <p14:xfrm>
                <a:off x="2342338" y="2688169"/>
                <a:ext cx="106560" cy="165960"/>
              </p14:xfrm>
            </p:contentPart>
          </mc:Choice>
          <mc:Fallback xmlns="">
            <p:pic>
              <p:nvPicPr>
                <p:cNvPr id="58" name="Γραφή 57">
                  <a:extLst>
                    <a:ext uri="{FF2B5EF4-FFF2-40B4-BE49-F238E27FC236}">
                      <a16:creationId xmlns:a16="http://schemas.microsoft.com/office/drawing/2014/main" id="{4303A22E-601F-EE4A-BADC-6BF34A603A4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38033" y="2683849"/>
                  <a:ext cx="115171" cy="174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1" name="Ευθεία γραμμή σύνδεσης 60">
            <a:extLst>
              <a:ext uri="{FF2B5EF4-FFF2-40B4-BE49-F238E27FC236}">
                <a16:creationId xmlns:a16="http://schemas.microsoft.com/office/drawing/2014/main" id="{3B06BE6B-5827-0648-89EA-9D8B85522E77}"/>
              </a:ext>
            </a:extLst>
          </p:cNvPr>
          <p:cNvCxnSpPr/>
          <p:nvPr/>
        </p:nvCxnSpPr>
        <p:spPr>
          <a:xfrm>
            <a:off x="2366434" y="2897312"/>
            <a:ext cx="82464" cy="32811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65" name="Ομάδα 64">
            <a:extLst>
              <a:ext uri="{FF2B5EF4-FFF2-40B4-BE49-F238E27FC236}">
                <a16:creationId xmlns:a16="http://schemas.microsoft.com/office/drawing/2014/main" id="{7DF9BCD3-BA51-B942-95DD-6EAF8A3AAE87}"/>
              </a:ext>
            </a:extLst>
          </p:cNvPr>
          <p:cNvGrpSpPr/>
          <p:nvPr/>
        </p:nvGrpSpPr>
        <p:grpSpPr>
          <a:xfrm>
            <a:off x="-542" y="6001609"/>
            <a:ext cx="292680" cy="222840"/>
            <a:chOff x="-542" y="6001609"/>
            <a:chExt cx="29268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14:cNvPr>
                <p14:cNvContentPartPr/>
                <p14:nvPr/>
              </p14:nvContentPartPr>
              <p14:xfrm>
                <a:off x="-542" y="6196369"/>
                <a:ext cx="44280" cy="28080"/>
              </p14:xfrm>
            </p:contentPart>
          </mc:Choice>
          <mc:Fallback xmlns="">
            <p:pic>
              <p:nvPicPr>
                <p:cNvPr id="62" name="Γραφή 61">
                  <a:extLst>
                    <a:ext uri="{FF2B5EF4-FFF2-40B4-BE49-F238E27FC236}">
                      <a16:creationId xmlns:a16="http://schemas.microsoft.com/office/drawing/2014/main" id="{D4FD2DC2-06F0-E84B-90F4-FEF1CBF3804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-4827" y="6192049"/>
                  <a:ext cx="5285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14:cNvPr>
                <p14:cNvContentPartPr/>
                <p14:nvPr/>
              </p14:nvContentPartPr>
              <p14:xfrm>
                <a:off x="43018" y="6001609"/>
                <a:ext cx="164520" cy="131040"/>
              </p14:xfrm>
            </p:contentPart>
          </mc:Choice>
          <mc:Fallback xmlns="">
            <p:pic>
              <p:nvPicPr>
                <p:cNvPr id="63" name="Γραφή 62">
                  <a:extLst>
                    <a:ext uri="{FF2B5EF4-FFF2-40B4-BE49-F238E27FC236}">
                      <a16:creationId xmlns:a16="http://schemas.microsoft.com/office/drawing/2014/main" id="{19357A50-CE56-7342-BFE4-67D8740785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698" y="5997289"/>
                  <a:ext cx="173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14:cNvPr>
                <p14:cNvContentPartPr/>
                <p14:nvPr/>
              </p14:nvContentPartPr>
              <p14:xfrm>
                <a:off x="259738" y="6024289"/>
                <a:ext cx="32400" cy="85680"/>
              </p14:xfrm>
            </p:contentPart>
          </mc:Choice>
          <mc:Fallback xmlns="">
            <p:pic>
              <p:nvPicPr>
                <p:cNvPr id="64" name="Γραφή 63">
                  <a:extLst>
                    <a:ext uri="{FF2B5EF4-FFF2-40B4-BE49-F238E27FC236}">
                      <a16:creationId xmlns:a16="http://schemas.microsoft.com/office/drawing/2014/main" id="{116D1BDF-DAE0-2B47-BA31-DFCEDAB187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55418" y="6019951"/>
                  <a:ext cx="41040" cy="9435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Ομάδα 69">
            <a:extLst>
              <a:ext uri="{FF2B5EF4-FFF2-40B4-BE49-F238E27FC236}">
                <a16:creationId xmlns:a16="http://schemas.microsoft.com/office/drawing/2014/main" id="{53EAC97D-EB31-7F4B-8E97-8562CFE51848}"/>
              </a:ext>
            </a:extLst>
          </p:cNvPr>
          <p:cNvGrpSpPr/>
          <p:nvPr/>
        </p:nvGrpSpPr>
        <p:grpSpPr>
          <a:xfrm>
            <a:off x="4184818" y="2773489"/>
            <a:ext cx="250200" cy="161640"/>
            <a:chOff x="4184818" y="2773489"/>
            <a:chExt cx="2502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14:cNvPr>
                <p14:cNvContentPartPr/>
                <p14:nvPr/>
              </p14:nvContentPartPr>
              <p14:xfrm>
                <a:off x="4342858" y="2773489"/>
                <a:ext cx="7920" cy="161640"/>
              </p14:xfrm>
            </p:contentPart>
          </mc:Choice>
          <mc:Fallback xmlns="">
            <p:pic>
              <p:nvPicPr>
                <p:cNvPr id="60" name="Γραφή 59">
                  <a:extLst>
                    <a:ext uri="{FF2B5EF4-FFF2-40B4-BE49-F238E27FC236}">
                      <a16:creationId xmlns:a16="http://schemas.microsoft.com/office/drawing/2014/main" id="{2A4B22C8-0D51-0248-961B-8426A865DC7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38538" y="2769169"/>
                  <a:ext cx="1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14:cNvPr>
                <p14:cNvContentPartPr/>
                <p14:nvPr/>
              </p14:nvContentPartPr>
              <p14:xfrm>
                <a:off x="4326658" y="2799049"/>
                <a:ext cx="108360" cy="115560"/>
              </p14:xfrm>
            </p:contentPart>
          </mc:Choice>
          <mc:Fallback xmlns="">
            <p:pic>
              <p:nvPicPr>
                <p:cNvPr id="66" name="Γραφή 65">
                  <a:extLst>
                    <a:ext uri="{FF2B5EF4-FFF2-40B4-BE49-F238E27FC236}">
                      <a16:creationId xmlns:a16="http://schemas.microsoft.com/office/drawing/2014/main" id="{40213468-BEEA-794B-BE95-A3F843E17AD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22338" y="2794729"/>
                  <a:ext cx="11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14:cNvPr>
                <p14:cNvContentPartPr/>
                <p14:nvPr/>
              </p14:nvContentPartPr>
              <p14:xfrm>
                <a:off x="4184818" y="2895889"/>
                <a:ext cx="21600" cy="13320"/>
              </p14:xfrm>
            </p:contentPart>
          </mc:Choice>
          <mc:Fallback xmlns="">
            <p:pic>
              <p:nvPicPr>
                <p:cNvPr id="69" name="Γραφή 68">
                  <a:extLst>
                    <a:ext uri="{FF2B5EF4-FFF2-40B4-BE49-F238E27FC236}">
                      <a16:creationId xmlns:a16="http://schemas.microsoft.com/office/drawing/2014/main" id="{8DEBE4B3-B676-EC48-AE3C-DBC0641394F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80498" y="2891683"/>
                  <a:ext cx="30240" cy="21733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2" name="Ευθεία γραμμή σύνδεσης 71">
            <a:extLst>
              <a:ext uri="{FF2B5EF4-FFF2-40B4-BE49-F238E27FC236}">
                <a16:creationId xmlns:a16="http://schemas.microsoft.com/office/drawing/2014/main" id="{6390DA8C-1C82-FF42-86A9-CB6FCAADDC97}"/>
              </a:ext>
            </a:extLst>
          </p:cNvPr>
          <p:cNvCxnSpPr/>
          <p:nvPr/>
        </p:nvCxnSpPr>
        <p:spPr>
          <a:xfrm>
            <a:off x="4184818" y="2691409"/>
            <a:ext cx="21600" cy="2312106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77" name="Ομάδα 76">
            <a:extLst>
              <a:ext uri="{FF2B5EF4-FFF2-40B4-BE49-F238E27FC236}">
                <a16:creationId xmlns:a16="http://schemas.microsoft.com/office/drawing/2014/main" id="{25DF7076-B95D-CC48-A8F7-3AF157EE8CC7}"/>
              </a:ext>
            </a:extLst>
          </p:cNvPr>
          <p:cNvGrpSpPr/>
          <p:nvPr/>
        </p:nvGrpSpPr>
        <p:grpSpPr>
          <a:xfrm>
            <a:off x="4151698" y="2575849"/>
            <a:ext cx="197280" cy="137520"/>
            <a:chOff x="4151698" y="2575849"/>
            <a:chExt cx="19728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14:cNvPr>
                <p14:cNvContentPartPr/>
                <p14:nvPr/>
              </p14:nvContentPartPr>
              <p14:xfrm>
                <a:off x="4151698" y="2687809"/>
                <a:ext cx="39600" cy="25560"/>
              </p14:xfrm>
            </p:contentPart>
          </mc:Choice>
          <mc:Fallback xmlns="">
            <p:pic>
              <p:nvPicPr>
                <p:cNvPr id="73" name="Γραφή 72">
                  <a:extLst>
                    <a:ext uri="{FF2B5EF4-FFF2-40B4-BE49-F238E27FC236}">
                      <a16:creationId xmlns:a16="http://schemas.microsoft.com/office/drawing/2014/main" id="{4F771487-4647-8344-B432-154AA796D1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147378" y="2683549"/>
                  <a:ext cx="48240" cy="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14:cNvPr>
                <p14:cNvContentPartPr/>
                <p14:nvPr/>
              </p14:nvContentPartPr>
              <p14:xfrm>
                <a:off x="4210018" y="2580889"/>
                <a:ext cx="5040" cy="57600"/>
              </p14:xfrm>
            </p:contentPart>
          </mc:Choice>
          <mc:Fallback xmlns="">
            <p:pic>
              <p:nvPicPr>
                <p:cNvPr id="74" name="Γραφή 73">
                  <a:extLst>
                    <a:ext uri="{FF2B5EF4-FFF2-40B4-BE49-F238E27FC236}">
                      <a16:creationId xmlns:a16="http://schemas.microsoft.com/office/drawing/2014/main" id="{394A4635-70AE-6749-A1D6-1F7F13327DA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05698" y="2576569"/>
                  <a:ext cx="13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14:cNvPr>
                <p14:cNvContentPartPr/>
                <p14:nvPr/>
              </p14:nvContentPartPr>
              <p14:xfrm>
                <a:off x="4212898" y="2578729"/>
                <a:ext cx="77400" cy="49680"/>
              </p14:xfrm>
            </p:contentPart>
          </mc:Choice>
          <mc:Fallback xmlns="">
            <p:pic>
              <p:nvPicPr>
                <p:cNvPr id="75" name="Γραφή 74">
                  <a:extLst>
                    <a:ext uri="{FF2B5EF4-FFF2-40B4-BE49-F238E27FC236}">
                      <a16:creationId xmlns:a16="http://schemas.microsoft.com/office/drawing/2014/main" id="{B5741ABE-0370-6749-8D8A-E1007F431C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08578" y="2574409"/>
                  <a:ext cx="86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14:cNvPr>
                <p14:cNvContentPartPr/>
                <p14:nvPr/>
              </p14:nvContentPartPr>
              <p14:xfrm>
                <a:off x="4347178" y="2575849"/>
                <a:ext cx="1800" cy="50760"/>
              </p14:xfrm>
            </p:contentPart>
          </mc:Choice>
          <mc:Fallback xmlns="">
            <p:pic>
              <p:nvPicPr>
                <p:cNvPr id="76" name="Γραφή 75">
                  <a:extLst>
                    <a:ext uri="{FF2B5EF4-FFF2-40B4-BE49-F238E27FC236}">
                      <a16:creationId xmlns:a16="http://schemas.microsoft.com/office/drawing/2014/main" id="{99BDAB2A-A86F-2C4C-B057-B59277F551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42858" y="2571529"/>
                  <a:ext cx="10440" cy="59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9" name="Ευθεία γραμμή σύνδεσης 78">
            <a:extLst>
              <a:ext uri="{FF2B5EF4-FFF2-40B4-BE49-F238E27FC236}">
                <a16:creationId xmlns:a16="http://schemas.microsoft.com/office/drawing/2014/main" id="{99CEFBC6-0743-1B45-BEC5-A286AF0516DC}"/>
              </a:ext>
            </a:extLst>
          </p:cNvPr>
          <p:cNvCxnSpPr/>
          <p:nvPr/>
        </p:nvCxnSpPr>
        <p:spPr>
          <a:xfrm flipH="1">
            <a:off x="3180778" y="2683849"/>
            <a:ext cx="970920" cy="2952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5" name="Ομάδα 84">
            <a:extLst>
              <a:ext uri="{FF2B5EF4-FFF2-40B4-BE49-F238E27FC236}">
                <a16:creationId xmlns:a16="http://schemas.microsoft.com/office/drawing/2014/main" id="{6B3D99E5-17BA-0845-95FE-9AEF0E563E00}"/>
              </a:ext>
            </a:extLst>
          </p:cNvPr>
          <p:cNvGrpSpPr/>
          <p:nvPr/>
        </p:nvGrpSpPr>
        <p:grpSpPr>
          <a:xfrm>
            <a:off x="2159023" y="5955634"/>
            <a:ext cx="285840" cy="266040"/>
            <a:chOff x="2159023" y="5955634"/>
            <a:chExt cx="28584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14:cNvPr>
                <p14:cNvContentPartPr/>
                <p14:nvPr/>
              </p14:nvContentPartPr>
              <p14:xfrm>
                <a:off x="2412823" y="6176674"/>
                <a:ext cx="32040" cy="45000"/>
              </p14:xfrm>
            </p:contentPart>
          </mc:Choice>
          <mc:Fallback xmlns="">
            <p:pic>
              <p:nvPicPr>
                <p:cNvPr id="80" name="Γραφή 79">
                  <a:extLst>
                    <a:ext uri="{FF2B5EF4-FFF2-40B4-BE49-F238E27FC236}">
                      <a16:creationId xmlns:a16="http://schemas.microsoft.com/office/drawing/2014/main" id="{224C132C-9B27-1344-B355-2328DDBDA10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08503" y="6172354"/>
                  <a:ext cx="40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14:cNvPr>
                <p14:cNvContentPartPr/>
                <p14:nvPr/>
              </p14:nvContentPartPr>
              <p14:xfrm>
                <a:off x="2159023" y="5955634"/>
                <a:ext cx="39600" cy="165960"/>
              </p14:xfrm>
            </p:contentPart>
          </mc:Choice>
          <mc:Fallback xmlns="">
            <p:pic>
              <p:nvPicPr>
                <p:cNvPr id="81" name="Γραφή 80">
                  <a:extLst>
                    <a:ext uri="{FF2B5EF4-FFF2-40B4-BE49-F238E27FC236}">
                      <a16:creationId xmlns:a16="http://schemas.microsoft.com/office/drawing/2014/main" id="{DDBBFC47-7E30-4F41-B8A9-8662477D1BA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54742" y="5951314"/>
                  <a:ext cx="48162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14:cNvPr>
                <p14:cNvContentPartPr/>
                <p14:nvPr/>
              </p14:nvContentPartPr>
              <p14:xfrm>
                <a:off x="2226343" y="5981914"/>
                <a:ext cx="21600" cy="102600"/>
              </p14:xfrm>
            </p:contentPart>
          </mc:Choice>
          <mc:Fallback xmlns="">
            <p:pic>
              <p:nvPicPr>
                <p:cNvPr id="82" name="Γραφή 81">
                  <a:extLst>
                    <a:ext uri="{FF2B5EF4-FFF2-40B4-BE49-F238E27FC236}">
                      <a16:creationId xmlns:a16="http://schemas.microsoft.com/office/drawing/2014/main" id="{3922B858-3552-A84E-A31B-9F07AB0ACBB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21950" y="5977594"/>
                  <a:ext cx="30386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14:cNvPr>
                <p14:cNvContentPartPr/>
                <p14:nvPr/>
              </p14:nvContentPartPr>
              <p14:xfrm>
                <a:off x="2175223" y="6013594"/>
                <a:ext cx="53280" cy="3600"/>
              </p14:xfrm>
            </p:contentPart>
          </mc:Choice>
          <mc:Fallback xmlns="">
            <p:pic>
              <p:nvPicPr>
                <p:cNvPr id="83" name="Γραφή 82">
                  <a:extLst>
                    <a:ext uri="{FF2B5EF4-FFF2-40B4-BE49-F238E27FC236}">
                      <a16:creationId xmlns:a16="http://schemas.microsoft.com/office/drawing/2014/main" id="{1F6574EF-C165-7246-8A1E-F99036AE15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70903" y="6009274"/>
                  <a:ext cx="61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14:cNvPr>
                <p14:cNvContentPartPr/>
                <p14:nvPr/>
              </p14:nvContentPartPr>
              <p14:xfrm>
                <a:off x="2303383" y="6000634"/>
                <a:ext cx="34200" cy="79200"/>
              </p14:xfrm>
            </p:contentPart>
          </mc:Choice>
          <mc:Fallback xmlns="">
            <p:pic>
              <p:nvPicPr>
                <p:cNvPr id="84" name="Γραφή 83">
                  <a:extLst>
                    <a:ext uri="{FF2B5EF4-FFF2-40B4-BE49-F238E27FC236}">
                      <a16:creationId xmlns:a16="http://schemas.microsoft.com/office/drawing/2014/main" id="{E9DACBF2-866F-8C40-9520-418051CF9F5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99063" y="5996314"/>
                  <a:ext cx="4284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Ομάδα 89">
            <a:extLst>
              <a:ext uri="{FF2B5EF4-FFF2-40B4-BE49-F238E27FC236}">
                <a16:creationId xmlns:a16="http://schemas.microsoft.com/office/drawing/2014/main" id="{E345FB40-93C0-7F4A-86FC-B9E28263796F}"/>
              </a:ext>
            </a:extLst>
          </p:cNvPr>
          <p:cNvGrpSpPr/>
          <p:nvPr/>
        </p:nvGrpSpPr>
        <p:grpSpPr>
          <a:xfrm>
            <a:off x="3134263" y="2494954"/>
            <a:ext cx="203040" cy="228240"/>
            <a:chOff x="3134263" y="2494954"/>
            <a:chExt cx="2030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14:cNvPr>
                <p14:cNvContentPartPr/>
                <p14:nvPr/>
              </p14:nvContentPartPr>
              <p14:xfrm>
                <a:off x="3215983" y="2696914"/>
                <a:ext cx="25560" cy="26280"/>
              </p14:xfrm>
            </p:contentPart>
          </mc:Choice>
          <mc:Fallback xmlns="">
            <p:pic>
              <p:nvPicPr>
                <p:cNvPr id="86" name="Γραφή 85">
                  <a:extLst>
                    <a:ext uri="{FF2B5EF4-FFF2-40B4-BE49-F238E27FC236}">
                      <a16:creationId xmlns:a16="http://schemas.microsoft.com/office/drawing/2014/main" id="{74BF00E9-8C6E-2445-938D-E9BDD0C552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11663" y="2692594"/>
                  <a:ext cx="34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14:cNvPr>
                <p14:cNvContentPartPr/>
                <p14:nvPr/>
              </p14:nvContentPartPr>
              <p14:xfrm>
                <a:off x="3149743" y="2494954"/>
                <a:ext cx="16200" cy="130320"/>
              </p14:xfrm>
            </p:contentPart>
          </mc:Choice>
          <mc:Fallback xmlns="">
            <p:pic>
              <p:nvPicPr>
                <p:cNvPr id="87" name="Γραφή 86">
                  <a:extLst>
                    <a:ext uri="{FF2B5EF4-FFF2-40B4-BE49-F238E27FC236}">
                      <a16:creationId xmlns:a16="http://schemas.microsoft.com/office/drawing/2014/main" id="{A8697738-6E19-3D4C-8688-E97DB3C7E8B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145423" y="2490634"/>
                  <a:ext cx="24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14:cNvPr>
                <p14:cNvContentPartPr/>
                <p14:nvPr/>
              </p14:nvContentPartPr>
              <p14:xfrm>
                <a:off x="3134263" y="2515834"/>
                <a:ext cx="92160" cy="93600"/>
              </p14:xfrm>
            </p:contentPart>
          </mc:Choice>
          <mc:Fallback xmlns="">
            <p:pic>
              <p:nvPicPr>
                <p:cNvPr id="88" name="Γραφή 87">
                  <a:extLst>
                    <a:ext uri="{FF2B5EF4-FFF2-40B4-BE49-F238E27FC236}">
                      <a16:creationId xmlns:a16="http://schemas.microsoft.com/office/drawing/2014/main" id="{BC9DB737-950F-4D44-B7D9-E8624FB3F00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129943" y="2511514"/>
                  <a:ext cx="100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14:cNvPr>
                <p14:cNvContentPartPr/>
                <p14:nvPr/>
              </p14:nvContentPartPr>
              <p14:xfrm>
                <a:off x="3284023" y="2528434"/>
                <a:ext cx="53280" cy="101520"/>
              </p14:xfrm>
            </p:contentPart>
          </mc:Choice>
          <mc:Fallback xmlns="">
            <p:pic>
              <p:nvPicPr>
                <p:cNvPr id="89" name="Γραφή 88">
                  <a:extLst>
                    <a:ext uri="{FF2B5EF4-FFF2-40B4-BE49-F238E27FC236}">
                      <a16:creationId xmlns:a16="http://schemas.microsoft.com/office/drawing/2014/main" id="{88EC177C-A7F0-264C-BCFB-A010CA52CA6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9703" y="2524129"/>
                  <a:ext cx="61920" cy="110129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14:cNvPr>
              <p14:cNvContentPartPr/>
              <p14:nvPr/>
            </p14:nvContentPartPr>
            <p14:xfrm>
              <a:off x="4183663" y="5003794"/>
              <a:ext cx="38520" cy="38520"/>
            </p14:xfrm>
          </p:contentPart>
        </mc:Choice>
        <mc:Fallback xmlns="">
          <p:pic>
            <p:nvPicPr>
              <p:cNvPr id="91" name="Γραφή 90">
                <a:extLst>
                  <a:ext uri="{FF2B5EF4-FFF2-40B4-BE49-F238E27FC236}">
                    <a16:creationId xmlns:a16="http://schemas.microsoft.com/office/drawing/2014/main" id="{F9116C8D-17C0-EA49-ACAE-A9B5424A4B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79343" y="4999474"/>
                <a:ext cx="47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14:cNvPr>
              <p14:cNvContentPartPr/>
              <p14:nvPr/>
            </p14:nvContentPartPr>
            <p14:xfrm>
              <a:off x="4321903" y="4979674"/>
              <a:ext cx="20520" cy="135000"/>
            </p14:xfrm>
          </p:contentPart>
        </mc:Choice>
        <mc:Fallback xmlns="">
          <p:pic>
            <p:nvPicPr>
              <p:cNvPr id="92" name="Γραφή 91">
                <a:extLst>
                  <a:ext uri="{FF2B5EF4-FFF2-40B4-BE49-F238E27FC236}">
                    <a16:creationId xmlns:a16="http://schemas.microsoft.com/office/drawing/2014/main" id="{797FEF7C-05A9-E645-B5BB-9B24832710C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7583" y="4975354"/>
                <a:ext cx="29160" cy="14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Ομάδα 96">
            <a:extLst>
              <a:ext uri="{FF2B5EF4-FFF2-40B4-BE49-F238E27FC236}">
                <a16:creationId xmlns:a16="http://schemas.microsoft.com/office/drawing/2014/main" id="{A3BB5925-C9EF-724C-B38F-D51994521BF2}"/>
              </a:ext>
            </a:extLst>
          </p:cNvPr>
          <p:cNvGrpSpPr/>
          <p:nvPr/>
        </p:nvGrpSpPr>
        <p:grpSpPr>
          <a:xfrm>
            <a:off x="4342783" y="4938634"/>
            <a:ext cx="171720" cy="130320"/>
            <a:chOff x="4342783" y="4938634"/>
            <a:chExt cx="17172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14:cNvPr>
                <p14:cNvContentPartPr/>
                <p14:nvPr/>
              </p14:nvContentPartPr>
              <p14:xfrm>
                <a:off x="4390303" y="4938634"/>
                <a:ext cx="10440" cy="130320"/>
              </p14:xfrm>
            </p:contentPart>
          </mc:Choice>
          <mc:Fallback xmlns="">
            <p:pic>
              <p:nvPicPr>
                <p:cNvPr id="93" name="Γραφή 92">
                  <a:extLst>
                    <a:ext uri="{FF2B5EF4-FFF2-40B4-BE49-F238E27FC236}">
                      <a16:creationId xmlns:a16="http://schemas.microsoft.com/office/drawing/2014/main" id="{C9C6E74D-673D-BA4D-9EF8-29F61BB0640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385983" y="4934302"/>
                  <a:ext cx="19080" cy="13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14:cNvPr>
                <p14:cNvContentPartPr/>
                <p14:nvPr/>
              </p14:nvContentPartPr>
              <p14:xfrm>
                <a:off x="4389943" y="5019994"/>
                <a:ext cx="21240" cy="5760"/>
              </p14:xfrm>
            </p:contentPart>
          </mc:Choice>
          <mc:Fallback xmlns="">
            <p:pic>
              <p:nvPicPr>
                <p:cNvPr id="94" name="Γραφή 93">
                  <a:extLst>
                    <a:ext uri="{FF2B5EF4-FFF2-40B4-BE49-F238E27FC236}">
                      <a16:creationId xmlns:a16="http://schemas.microsoft.com/office/drawing/2014/main" id="{91582B29-DB28-B746-BC3E-687459776D0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85623" y="5015674"/>
                  <a:ext cx="29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14:cNvPr>
                <p14:cNvContentPartPr/>
                <p14:nvPr/>
              </p14:nvContentPartPr>
              <p14:xfrm>
                <a:off x="4342783" y="5011354"/>
                <a:ext cx="69840" cy="12960"/>
              </p14:xfrm>
            </p:contentPart>
          </mc:Choice>
          <mc:Fallback xmlns="">
            <p:pic>
              <p:nvPicPr>
                <p:cNvPr id="95" name="Γραφή 94">
                  <a:extLst>
                    <a:ext uri="{FF2B5EF4-FFF2-40B4-BE49-F238E27FC236}">
                      <a16:creationId xmlns:a16="http://schemas.microsoft.com/office/drawing/2014/main" id="{D6D78973-80DB-D242-97A4-AFD78AB284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338441" y="5007034"/>
                  <a:ext cx="78525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14:cNvPr>
                <p14:cNvContentPartPr/>
                <p14:nvPr/>
              </p14:nvContentPartPr>
              <p14:xfrm>
                <a:off x="4465183" y="4957354"/>
                <a:ext cx="49320" cy="101520"/>
              </p14:xfrm>
            </p:contentPart>
          </mc:Choice>
          <mc:Fallback xmlns="">
            <p:pic>
              <p:nvPicPr>
                <p:cNvPr id="96" name="Γραφή 95">
                  <a:extLst>
                    <a:ext uri="{FF2B5EF4-FFF2-40B4-BE49-F238E27FC236}">
                      <a16:creationId xmlns:a16="http://schemas.microsoft.com/office/drawing/2014/main" id="{C87DCD13-DE00-A749-85BB-27D6722855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60863" y="4953034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14:cNvPr>
              <p14:cNvContentPartPr/>
              <p14:nvPr/>
            </p14:nvContentPartPr>
            <p14:xfrm>
              <a:off x="4168258" y="2901568"/>
              <a:ext cx="41040" cy="24120"/>
            </p14:xfrm>
          </p:contentPart>
        </mc:Choice>
        <mc:Fallback xmlns="">
          <p:pic>
            <p:nvPicPr>
              <p:cNvPr id="51" name="Γραφή 50">
                <a:extLst>
                  <a:ext uri="{FF2B5EF4-FFF2-40B4-BE49-F238E27FC236}">
                    <a16:creationId xmlns:a16="http://schemas.microsoft.com/office/drawing/2014/main" id="{CAC45C35-C19F-3944-BF31-B0AA64392DD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3938" y="2897248"/>
                <a:ext cx="49680" cy="32760"/>
              </a:xfrm>
              <a:prstGeom prst="rect">
                <a:avLst/>
              </a:prstGeom>
            </p:spPr>
          </p:pic>
        </mc:Fallback>
      </mc:AlternateContent>
      <p:cxnSp>
        <p:nvCxnSpPr>
          <p:cNvPr id="98" name="Ευθεία γραμμή σύνδεσης 97">
            <a:extLst>
              <a:ext uri="{FF2B5EF4-FFF2-40B4-BE49-F238E27FC236}">
                <a16:creationId xmlns:a16="http://schemas.microsoft.com/office/drawing/2014/main" id="{26B34352-1DBE-E14D-98C5-34A722263620}"/>
              </a:ext>
            </a:extLst>
          </p:cNvPr>
          <p:cNvCxnSpPr/>
          <p:nvPr/>
        </p:nvCxnSpPr>
        <p:spPr>
          <a:xfrm flipV="1">
            <a:off x="2444863" y="6176674"/>
            <a:ext cx="1063875" cy="19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0" name="Ευθεία γραμμή σύνδεσης 99">
            <a:extLst>
              <a:ext uri="{FF2B5EF4-FFF2-40B4-BE49-F238E27FC236}">
                <a16:creationId xmlns:a16="http://schemas.microsoft.com/office/drawing/2014/main" id="{FEE5AB32-D4CC-7E46-B0C7-E48E185603E2}"/>
              </a:ext>
            </a:extLst>
          </p:cNvPr>
          <p:cNvCxnSpPr>
            <a:cxnSpLocks/>
          </p:cNvCxnSpPr>
          <p:nvPr/>
        </p:nvCxnSpPr>
        <p:spPr>
          <a:xfrm flipV="1">
            <a:off x="3554818" y="5042314"/>
            <a:ext cx="651600" cy="11076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3" name="Ευθεία γραμμή σύνδεσης 102">
            <a:extLst>
              <a:ext uri="{FF2B5EF4-FFF2-40B4-BE49-F238E27FC236}">
                <a16:creationId xmlns:a16="http://schemas.microsoft.com/office/drawing/2014/main" id="{1D00451A-BD7D-D643-99D6-847E5F0B4990}"/>
              </a:ext>
            </a:extLst>
          </p:cNvPr>
          <p:cNvCxnSpPr/>
          <p:nvPr/>
        </p:nvCxnSpPr>
        <p:spPr>
          <a:xfrm flipV="1">
            <a:off x="3508738" y="2691409"/>
            <a:ext cx="682560" cy="20448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5" name="Ευθεία γραμμή σύνδεσης 104">
            <a:extLst>
              <a:ext uri="{FF2B5EF4-FFF2-40B4-BE49-F238E27FC236}">
                <a16:creationId xmlns:a16="http://schemas.microsoft.com/office/drawing/2014/main" id="{C8D5EBFB-B96B-5846-BFD1-F59AC2E4A666}"/>
              </a:ext>
            </a:extLst>
          </p:cNvPr>
          <p:cNvCxnSpPr/>
          <p:nvPr/>
        </p:nvCxnSpPr>
        <p:spPr>
          <a:xfrm>
            <a:off x="3180778" y="2713369"/>
            <a:ext cx="4564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Ευθεία γραμμή σύνδεσης 106">
            <a:extLst>
              <a:ext uri="{FF2B5EF4-FFF2-40B4-BE49-F238E27FC236}">
                <a16:creationId xmlns:a16="http://schemas.microsoft.com/office/drawing/2014/main" id="{EDA9F6BC-7913-CD4A-A7E5-6BB25ECE207D}"/>
              </a:ext>
            </a:extLst>
          </p:cNvPr>
          <p:cNvCxnSpPr/>
          <p:nvPr/>
        </p:nvCxnSpPr>
        <p:spPr>
          <a:xfrm flipV="1">
            <a:off x="2366434" y="2723194"/>
            <a:ext cx="849549" cy="17269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14:cNvPr>
              <p14:cNvContentPartPr/>
              <p14:nvPr/>
            </p14:nvContentPartPr>
            <p14:xfrm>
              <a:off x="2513338" y="3082619"/>
              <a:ext cx="10440" cy="10800"/>
            </p14:xfrm>
          </p:contentPart>
        </mc:Choice>
        <mc:Fallback xmlns="">
          <p:pic>
            <p:nvPicPr>
              <p:cNvPr id="116" name="Γραφή 115">
                <a:extLst>
                  <a:ext uri="{FF2B5EF4-FFF2-40B4-BE49-F238E27FC236}">
                    <a16:creationId xmlns:a16="http://schemas.microsoft.com/office/drawing/2014/main" id="{4AF75F5E-AEB6-BB4B-AF1F-9A8E66B7A5A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09018" y="3078438"/>
                <a:ext cx="19080" cy="19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14:cNvPr>
              <p14:cNvContentPartPr/>
              <p14:nvPr/>
            </p14:nvContentPartPr>
            <p14:xfrm>
              <a:off x="3347098" y="3079019"/>
              <a:ext cx="2880" cy="7920"/>
            </p14:xfrm>
          </p:contentPart>
        </mc:Choice>
        <mc:Fallback xmlns="">
          <p:pic>
            <p:nvPicPr>
              <p:cNvPr id="117" name="Γραφή 116">
                <a:extLst>
                  <a:ext uri="{FF2B5EF4-FFF2-40B4-BE49-F238E27FC236}">
                    <a16:creationId xmlns:a16="http://schemas.microsoft.com/office/drawing/2014/main" id="{F68CBCA6-13B8-5347-9928-CB221DABAD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2778" y="3074699"/>
                <a:ext cx="1152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14:cNvPr>
              <p14:cNvContentPartPr/>
              <p14:nvPr/>
            </p14:nvContentPartPr>
            <p14:xfrm>
              <a:off x="3648875" y="3033974"/>
              <a:ext cx="21600" cy="38520"/>
            </p14:xfrm>
          </p:contentPart>
        </mc:Choice>
        <mc:Fallback xmlns="">
          <p:pic>
            <p:nvPicPr>
              <p:cNvPr id="68" name="Γραφή 67">
                <a:extLst>
                  <a:ext uri="{FF2B5EF4-FFF2-40B4-BE49-F238E27FC236}">
                    <a16:creationId xmlns:a16="http://schemas.microsoft.com/office/drawing/2014/main" id="{462FC180-7037-0D4D-9762-EF501EB48B8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4555" y="3029654"/>
                <a:ext cx="30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14:cNvPr>
              <p14:cNvContentPartPr/>
              <p14:nvPr/>
            </p14:nvContentPartPr>
            <p14:xfrm>
              <a:off x="4031555" y="2871614"/>
              <a:ext cx="33480" cy="29880"/>
            </p14:xfrm>
          </p:contentPart>
        </mc:Choice>
        <mc:Fallback xmlns="">
          <p:pic>
            <p:nvPicPr>
              <p:cNvPr id="101" name="Γραφή 100">
                <a:extLst>
                  <a:ext uri="{FF2B5EF4-FFF2-40B4-BE49-F238E27FC236}">
                    <a16:creationId xmlns:a16="http://schemas.microsoft.com/office/drawing/2014/main" id="{A0821DBE-D121-6B4F-B5CA-FE81977783D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7235" y="2867345"/>
                <a:ext cx="42120" cy="38417"/>
              </a:xfrm>
              <a:prstGeom prst="rect">
                <a:avLst/>
              </a:prstGeom>
            </p:spPr>
          </p:pic>
        </mc:Fallback>
      </mc:AlternateContent>
      <p:cxnSp>
        <p:nvCxnSpPr>
          <p:cNvPr id="108" name="Ευθεία γραμμή σύνδεσης 107">
            <a:extLst>
              <a:ext uri="{FF2B5EF4-FFF2-40B4-BE49-F238E27FC236}">
                <a16:creationId xmlns:a16="http://schemas.microsoft.com/office/drawing/2014/main" id="{0192C8DF-A19C-0E40-8006-A37643F0B0B1}"/>
              </a:ext>
            </a:extLst>
          </p:cNvPr>
          <p:cNvCxnSpPr/>
          <p:nvPr/>
        </p:nvCxnSpPr>
        <p:spPr>
          <a:xfrm>
            <a:off x="3648875" y="3079019"/>
            <a:ext cx="21600" cy="25149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Ευθεία γραμμή σύνδεσης 111">
            <a:extLst>
              <a:ext uri="{FF2B5EF4-FFF2-40B4-BE49-F238E27FC236}">
                <a16:creationId xmlns:a16="http://schemas.microsoft.com/office/drawing/2014/main" id="{84D8B3B2-237C-9D4B-8F56-808BD90C3BE9}"/>
              </a:ext>
            </a:extLst>
          </p:cNvPr>
          <p:cNvCxnSpPr/>
          <p:nvPr/>
        </p:nvCxnSpPr>
        <p:spPr>
          <a:xfrm>
            <a:off x="4031555" y="2871614"/>
            <a:ext cx="33480" cy="20670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14:cNvPr>
              <p14:cNvContentPartPr/>
              <p14:nvPr/>
            </p14:nvContentPartPr>
            <p14:xfrm>
              <a:off x="3665795" y="2916974"/>
              <a:ext cx="380880" cy="156960"/>
            </p14:xfrm>
          </p:contentPart>
        </mc:Choice>
        <mc:Fallback xmlns="">
          <p:pic>
            <p:nvPicPr>
              <p:cNvPr id="131" name="Γραφή 130">
                <a:extLst>
                  <a:ext uri="{FF2B5EF4-FFF2-40B4-BE49-F238E27FC236}">
                    <a16:creationId xmlns:a16="http://schemas.microsoft.com/office/drawing/2014/main" id="{670813DD-A7E7-BA45-9552-9EDD2D836D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61475" y="2912654"/>
                <a:ext cx="389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14:cNvPr>
              <p14:cNvContentPartPr/>
              <p14:nvPr/>
            </p14:nvContentPartPr>
            <p14:xfrm>
              <a:off x="3652475" y="3090494"/>
              <a:ext cx="46080" cy="2462040"/>
            </p14:xfrm>
          </p:contentPart>
        </mc:Choice>
        <mc:Fallback xmlns="">
          <p:pic>
            <p:nvPicPr>
              <p:cNvPr id="132" name="Γραφή 131">
                <a:extLst>
                  <a:ext uri="{FF2B5EF4-FFF2-40B4-BE49-F238E27FC236}">
                    <a16:creationId xmlns:a16="http://schemas.microsoft.com/office/drawing/2014/main" id="{940C3127-2544-7A43-BA46-16C5D15ABD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48155" y="3086175"/>
                <a:ext cx="54720" cy="2470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14:cNvPr>
              <p14:cNvContentPartPr/>
              <p14:nvPr/>
            </p14:nvContentPartPr>
            <p14:xfrm>
              <a:off x="4035875" y="2935334"/>
              <a:ext cx="34560" cy="1996560"/>
            </p14:xfrm>
          </p:contentPart>
        </mc:Choice>
        <mc:Fallback xmlns="">
          <p:pic>
            <p:nvPicPr>
              <p:cNvPr id="133" name="Γραφή 132">
                <a:extLst>
                  <a:ext uri="{FF2B5EF4-FFF2-40B4-BE49-F238E27FC236}">
                    <a16:creationId xmlns:a16="http://schemas.microsoft.com/office/drawing/2014/main" id="{B5245C0A-AACD-3A4A-A15B-18047324A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31555" y="2931014"/>
                <a:ext cx="43200" cy="20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14:cNvPr>
              <p14:cNvContentPartPr/>
              <p14:nvPr/>
            </p14:nvContentPartPr>
            <p14:xfrm>
              <a:off x="3701435" y="4946654"/>
              <a:ext cx="388080" cy="576720"/>
            </p14:xfrm>
          </p:contentPart>
        </mc:Choice>
        <mc:Fallback xmlns="">
          <p:pic>
            <p:nvPicPr>
              <p:cNvPr id="134" name="Γραφή 133">
                <a:extLst>
                  <a:ext uri="{FF2B5EF4-FFF2-40B4-BE49-F238E27FC236}">
                    <a16:creationId xmlns:a16="http://schemas.microsoft.com/office/drawing/2014/main" id="{A68E1545-3D13-7046-B142-8226905A139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697115" y="4942334"/>
                <a:ext cx="39672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14:cNvPr>
              <p14:cNvContentPartPr/>
              <p14:nvPr/>
            </p14:nvContentPartPr>
            <p14:xfrm>
              <a:off x="3698555" y="4710854"/>
              <a:ext cx="350640" cy="475200"/>
            </p14:xfrm>
          </p:contentPart>
        </mc:Choice>
        <mc:Fallback xmlns="">
          <p:pic>
            <p:nvPicPr>
              <p:cNvPr id="135" name="Γραφή 134">
                <a:extLst>
                  <a:ext uri="{FF2B5EF4-FFF2-40B4-BE49-F238E27FC236}">
                    <a16:creationId xmlns:a16="http://schemas.microsoft.com/office/drawing/2014/main" id="{2C52B7D3-E265-5C4D-889E-DFA5331BE7E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694231" y="4706537"/>
                <a:ext cx="359289" cy="483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14:cNvPr>
              <p14:cNvContentPartPr/>
              <p14:nvPr/>
            </p14:nvContentPartPr>
            <p14:xfrm>
              <a:off x="3686315" y="4409174"/>
              <a:ext cx="365040" cy="439920"/>
            </p14:xfrm>
          </p:contentPart>
        </mc:Choice>
        <mc:Fallback xmlns="">
          <p:pic>
            <p:nvPicPr>
              <p:cNvPr id="136" name="Γραφή 135">
                <a:extLst>
                  <a:ext uri="{FF2B5EF4-FFF2-40B4-BE49-F238E27FC236}">
                    <a16:creationId xmlns:a16="http://schemas.microsoft.com/office/drawing/2014/main" id="{2B20EBB8-AFA6-2141-AEA2-723E12A21C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81995" y="4404854"/>
                <a:ext cx="3736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14:cNvPr>
              <p14:cNvContentPartPr/>
              <p14:nvPr/>
            </p14:nvContentPartPr>
            <p14:xfrm>
              <a:off x="3655715" y="3207134"/>
              <a:ext cx="382680" cy="228600"/>
            </p14:xfrm>
          </p:contentPart>
        </mc:Choice>
        <mc:Fallback xmlns="">
          <p:pic>
            <p:nvPicPr>
              <p:cNvPr id="145" name="Γραφή 144">
                <a:extLst>
                  <a:ext uri="{FF2B5EF4-FFF2-40B4-BE49-F238E27FC236}">
                    <a16:creationId xmlns:a16="http://schemas.microsoft.com/office/drawing/2014/main" id="{899AB5F7-19B8-D24E-8B50-91194770207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651395" y="3202807"/>
                <a:ext cx="391320" cy="237254"/>
              </a:xfrm>
              <a:prstGeom prst="rect">
                <a:avLst/>
              </a:prstGeom>
            </p:spPr>
          </p:pic>
        </mc:Fallback>
      </mc:AlternateContent>
      <p:grpSp>
        <p:nvGrpSpPr>
          <p:cNvPr id="148" name="Ομάδα 147">
            <a:extLst>
              <a:ext uri="{FF2B5EF4-FFF2-40B4-BE49-F238E27FC236}">
                <a16:creationId xmlns:a16="http://schemas.microsoft.com/office/drawing/2014/main" id="{DFFDC906-EDC7-DA45-BE95-AE52E98CBA54}"/>
              </a:ext>
            </a:extLst>
          </p:cNvPr>
          <p:cNvGrpSpPr/>
          <p:nvPr/>
        </p:nvGrpSpPr>
        <p:grpSpPr>
          <a:xfrm>
            <a:off x="3653915" y="3316214"/>
            <a:ext cx="419400" cy="1218240"/>
            <a:chOff x="3653915" y="3316214"/>
            <a:chExt cx="419400" cy="12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14:cNvPr>
                <p14:cNvContentPartPr/>
                <p14:nvPr/>
              </p14:nvContentPartPr>
              <p14:xfrm>
                <a:off x="3688115" y="4149254"/>
                <a:ext cx="365760" cy="385200"/>
              </p14:xfrm>
            </p:contentPart>
          </mc:Choice>
          <mc:Fallback xmlns="">
            <p:pic>
              <p:nvPicPr>
                <p:cNvPr id="137" name="Γραφή 136">
                  <a:extLst>
                    <a:ext uri="{FF2B5EF4-FFF2-40B4-BE49-F238E27FC236}">
                      <a16:creationId xmlns:a16="http://schemas.microsoft.com/office/drawing/2014/main" id="{B4270940-D56E-AD41-BE53-7CC631DA3E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83795" y="4144938"/>
                  <a:ext cx="374400" cy="3938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14:cNvPr>
                <p14:cNvContentPartPr/>
                <p14:nvPr/>
              </p14:nvContentPartPr>
              <p14:xfrm>
                <a:off x="3659675" y="3974654"/>
                <a:ext cx="397080" cy="350280"/>
              </p14:xfrm>
            </p:contentPart>
          </mc:Choice>
          <mc:Fallback xmlns="">
            <p:pic>
              <p:nvPicPr>
                <p:cNvPr id="138" name="Γραφή 137">
                  <a:extLst>
                    <a:ext uri="{FF2B5EF4-FFF2-40B4-BE49-F238E27FC236}">
                      <a16:creationId xmlns:a16="http://schemas.microsoft.com/office/drawing/2014/main" id="{4FA01CFE-CC8F-5741-BB59-B4DCBE368F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655351" y="3970334"/>
                  <a:ext cx="405728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14:cNvPr>
                <p14:cNvContentPartPr/>
                <p14:nvPr/>
              </p14:nvContentPartPr>
              <p14:xfrm>
                <a:off x="3667235" y="3573974"/>
                <a:ext cx="367920" cy="258120"/>
              </p14:xfrm>
            </p:contentPart>
          </mc:Choice>
          <mc:Fallback xmlns="">
            <p:pic>
              <p:nvPicPr>
                <p:cNvPr id="140" name="Γραφή 139">
                  <a:extLst>
                    <a:ext uri="{FF2B5EF4-FFF2-40B4-BE49-F238E27FC236}">
                      <a16:creationId xmlns:a16="http://schemas.microsoft.com/office/drawing/2014/main" id="{6E36A8D3-FCFF-C745-9CBA-400D5BC24B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62915" y="3569654"/>
                  <a:ext cx="376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14:cNvPr>
                <p14:cNvContentPartPr/>
                <p14:nvPr/>
              </p14:nvContentPartPr>
              <p14:xfrm>
                <a:off x="3653915" y="3722654"/>
                <a:ext cx="409320" cy="260640"/>
              </p14:xfrm>
            </p:contentPart>
          </mc:Choice>
          <mc:Fallback xmlns="">
            <p:pic>
              <p:nvPicPr>
                <p:cNvPr id="142" name="Γραφή 141">
                  <a:extLst>
                    <a:ext uri="{FF2B5EF4-FFF2-40B4-BE49-F238E27FC236}">
                      <a16:creationId xmlns:a16="http://schemas.microsoft.com/office/drawing/2014/main" id="{47C286ED-F239-4A4C-9A1D-F22AD12CE9E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49595" y="3718334"/>
                  <a:ext cx="417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14:cNvPr>
                <p14:cNvContentPartPr/>
                <p14:nvPr/>
              </p14:nvContentPartPr>
              <p14:xfrm>
                <a:off x="3654635" y="3316214"/>
                <a:ext cx="418680" cy="256680"/>
              </p14:xfrm>
            </p:contentPart>
          </mc:Choice>
          <mc:Fallback xmlns="">
            <p:pic>
              <p:nvPicPr>
                <p:cNvPr id="147" name="Γραφή 146">
                  <a:extLst>
                    <a:ext uri="{FF2B5EF4-FFF2-40B4-BE49-F238E27FC236}">
                      <a16:creationId xmlns:a16="http://schemas.microsoft.com/office/drawing/2014/main" id="{2962B939-7E25-FC42-9567-97899DBB28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650311" y="3311894"/>
                  <a:ext cx="427327" cy="26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Ομάδα 156">
            <a:extLst>
              <a:ext uri="{FF2B5EF4-FFF2-40B4-BE49-F238E27FC236}">
                <a16:creationId xmlns:a16="http://schemas.microsoft.com/office/drawing/2014/main" id="{809475F9-96AD-8548-957F-BEF91009869A}"/>
              </a:ext>
            </a:extLst>
          </p:cNvPr>
          <p:cNvGrpSpPr/>
          <p:nvPr/>
        </p:nvGrpSpPr>
        <p:grpSpPr>
          <a:xfrm>
            <a:off x="1843835" y="6001454"/>
            <a:ext cx="164520" cy="234720"/>
            <a:chOff x="1843835" y="6001454"/>
            <a:chExt cx="16452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14:cNvPr>
                <p14:cNvContentPartPr/>
                <p14:nvPr/>
              </p14:nvContentPartPr>
              <p14:xfrm>
                <a:off x="1843835" y="6191534"/>
                <a:ext cx="31320" cy="44640"/>
              </p14:xfrm>
            </p:contentPart>
          </mc:Choice>
          <mc:Fallback xmlns="">
            <p:pic>
              <p:nvPicPr>
                <p:cNvPr id="149" name="Γραφή 148">
                  <a:extLst>
                    <a:ext uri="{FF2B5EF4-FFF2-40B4-BE49-F238E27FC236}">
                      <a16:creationId xmlns:a16="http://schemas.microsoft.com/office/drawing/2014/main" id="{8EB9BB34-7148-CF4D-9C9B-3B5B5CAB356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39515" y="6187249"/>
                  <a:ext cx="39960" cy="53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14:cNvPr>
                <p14:cNvContentPartPr/>
                <p14:nvPr/>
              </p14:nvContentPartPr>
              <p14:xfrm>
                <a:off x="1874435" y="6001454"/>
                <a:ext cx="14400" cy="118080"/>
              </p14:xfrm>
            </p:contentPart>
          </mc:Choice>
          <mc:Fallback xmlns="">
            <p:pic>
              <p:nvPicPr>
                <p:cNvPr id="150" name="Γραφή 149">
                  <a:extLst>
                    <a:ext uri="{FF2B5EF4-FFF2-40B4-BE49-F238E27FC236}">
                      <a16:creationId xmlns:a16="http://schemas.microsoft.com/office/drawing/2014/main" id="{F5459504-F6E3-164C-BD24-2F38E3BD8D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70115" y="5997134"/>
                  <a:ext cx="23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14:cNvPr>
                <p14:cNvContentPartPr/>
                <p14:nvPr/>
              </p14:nvContentPartPr>
              <p14:xfrm>
                <a:off x="1916195" y="6005414"/>
                <a:ext cx="10080" cy="123480"/>
              </p14:xfrm>
            </p:contentPart>
          </mc:Choice>
          <mc:Fallback xmlns="">
            <p:pic>
              <p:nvPicPr>
                <p:cNvPr id="152" name="Γραφή 151">
                  <a:extLst>
                    <a:ext uri="{FF2B5EF4-FFF2-40B4-BE49-F238E27FC236}">
                      <a16:creationId xmlns:a16="http://schemas.microsoft.com/office/drawing/2014/main" id="{F7A8AD91-FC6C-6E40-9581-E49506F7100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911875" y="6001094"/>
                  <a:ext cx="18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14:cNvPr>
                <p14:cNvContentPartPr/>
                <p14:nvPr/>
              </p14:nvContentPartPr>
              <p14:xfrm>
                <a:off x="1876595" y="6081014"/>
                <a:ext cx="46440" cy="6480"/>
              </p14:xfrm>
            </p:contentPart>
          </mc:Choice>
          <mc:Fallback xmlns="">
            <p:pic>
              <p:nvPicPr>
                <p:cNvPr id="154" name="Γραφή 153">
                  <a:extLst>
                    <a:ext uri="{FF2B5EF4-FFF2-40B4-BE49-F238E27FC236}">
                      <a16:creationId xmlns:a16="http://schemas.microsoft.com/office/drawing/2014/main" id="{A0580AD4-EA02-684F-8166-42648A8E4A8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72308" y="6076694"/>
                  <a:ext cx="55014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14:cNvPr>
                <p14:cNvContentPartPr/>
                <p14:nvPr/>
              </p14:nvContentPartPr>
              <p14:xfrm>
                <a:off x="1969835" y="6054734"/>
                <a:ext cx="38520" cy="81720"/>
              </p14:xfrm>
            </p:contentPart>
          </mc:Choice>
          <mc:Fallback xmlns="">
            <p:pic>
              <p:nvPicPr>
                <p:cNvPr id="156" name="Γραφή 155">
                  <a:extLst>
                    <a:ext uri="{FF2B5EF4-FFF2-40B4-BE49-F238E27FC236}">
                      <a16:creationId xmlns:a16="http://schemas.microsoft.com/office/drawing/2014/main" id="{FF2D3217-A5E0-3741-8E83-D2E19A73F7E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5515" y="6050414"/>
                  <a:ext cx="47160" cy="90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1" name="Ευθεία γραμμή σύνδεσης 170">
            <a:extLst>
              <a:ext uri="{FF2B5EF4-FFF2-40B4-BE49-F238E27FC236}">
                <a16:creationId xmlns:a16="http://schemas.microsoft.com/office/drawing/2014/main" id="{E42E0C55-2066-FB40-B93E-98C7945769D3}"/>
              </a:ext>
            </a:extLst>
          </p:cNvPr>
          <p:cNvCxnSpPr>
            <a:cxnSpLocks/>
          </p:cNvCxnSpPr>
          <p:nvPr/>
        </p:nvCxnSpPr>
        <p:spPr>
          <a:xfrm flipH="1" flipV="1">
            <a:off x="1850315" y="2541579"/>
            <a:ext cx="1" cy="3635096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180" name="Ομάδα 179">
            <a:extLst>
              <a:ext uri="{FF2B5EF4-FFF2-40B4-BE49-F238E27FC236}">
                <a16:creationId xmlns:a16="http://schemas.microsoft.com/office/drawing/2014/main" id="{A4B1761A-A63B-F940-9419-BB6FF1B315DC}"/>
              </a:ext>
            </a:extLst>
          </p:cNvPr>
          <p:cNvGrpSpPr/>
          <p:nvPr/>
        </p:nvGrpSpPr>
        <p:grpSpPr>
          <a:xfrm>
            <a:off x="1829435" y="2374539"/>
            <a:ext cx="369720" cy="207720"/>
            <a:chOff x="1829435" y="2374539"/>
            <a:chExt cx="36972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14:cNvPr>
                <p14:cNvContentPartPr/>
                <p14:nvPr/>
              </p14:nvContentPartPr>
              <p14:xfrm>
                <a:off x="1979555" y="2381739"/>
                <a:ext cx="16200" cy="200520"/>
              </p14:xfrm>
            </p:contentPart>
          </mc:Choice>
          <mc:Fallback xmlns="">
            <p:pic>
              <p:nvPicPr>
                <p:cNvPr id="174" name="Γραφή 173">
                  <a:extLst>
                    <a:ext uri="{FF2B5EF4-FFF2-40B4-BE49-F238E27FC236}">
                      <a16:creationId xmlns:a16="http://schemas.microsoft.com/office/drawing/2014/main" id="{6F533B97-ED77-BA4D-9BA5-EDE9BB40796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975235" y="2377419"/>
                  <a:ext cx="24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14:cNvPr>
                <p14:cNvContentPartPr/>
                <p14:nvPr/>
              </p14:nvContentPartPr>
              <p14:xfrm>
                <a:off x="2029955" y="2374539"/>
                <a:ext cx="24840" cy="165240"/>
              </p14:xfrm>
            </p:contentPart>
          </mc:Choice>
          <mc:Fallback xmlns="">
            <p:pic>
              <p:nvPicPr>
                <p:cNvPr id="175" name="Γραφή 174">
                  <a:extLst>
                    <a:ext uri="{FF2B5EF4-FFF2-40B4-BE49-F238E27FC236}">
                      <a16:creationId xmlns:a16="http://schemas.microsoft.com/office/drawing/2014/main" id="{41CC59FE-85A1-4F44-96C4-7EC572B4754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25697" y="2370219"/>
                  <a:ext cx="33357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14:cNvPr>
                <p14:cNvContentPartPr/>
                <p14:nvPr/>
              </p14:nvContentPartPr>
              <p14:xfrm>
                <a:off x="1983155" y="2472459"/>
                <a:ext cx="83160" cy="12960"/>
              </p14:xfrm>
            </p:contentPart>
          </mc:Choice>
          <mc:Fallback xmlns="">
            <p:pic>
              <p:nvPicPr>
                <p:cNvPr id="176" name="Γραφή 175">
                  <a:extLst>
                    <a:ext uri="{FF2B5EF4-FFF2-40B4-BE49-F238E27FC236}">
                      <a16:creationId xmlns:a16="http://schemas.microsoft.com/office/drawing/2014/main" id="{486557E5-F279-6E43-ACB9-711D2A98516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78816" y="2468139"/>
                  <a:ext cx="91838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14:cNvPr>
                <p14:cNvContentPartPr/>
                <p14:nvPr/>
              </p14:nvContentPartPr>
              <p14:xfrm>
                <a:off x="2128595" y="2432139"/>
                <a:ext cx="70560" cy="77760"/>
              </p14:xfrm>
            </p:contentPart>
          </mc:Choice>
          <mc:Fallback xmlns="">
            <p:pic>
              <p:nvPicPr>
                <p:cNvPr id="177" name="Γραφή 176">
                  <a:extLst>
                    <a:ext uri="{FF2B5EF4-FFF2-40B4-BE49-F238E27FC236}">
                      <a16:creationId xmlns:a16="http://schemas.microsoft.com/office/drawing/2014/main" id="{DD86A351-566A-4B43-ACEB-028BC6CA65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124275" y="2427799"/>
                  <a:ext cx="79200" cy="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14:cNvPr>
                <p14:cNvContentPartPr/>
                <p14:nvPr/>
              </p14:nvContentPartPr>
              <p14:xfrm>
                <a:off x="2184755" y="2441859"/>
                <a:ext cx="4320" cy="102240"/>
              </p14:xfrm>
            </p:contentPart>
          </mc:Choice>
          <mc:Fallback xmlns="">
            <p:pic>
              <p:nvPicPr>
                <p:cNvPr id="178" name="Γραφή 177">
                  <a:extLst>
                    <a:ext uri="{FF2B5EF4-FFF2-40B4-BE49-F238E27FC236}">
                      <a16:creationId xmlns:a16="http://schemas.microsoft.com/office/drawing/2014/main" id="{E1979BFD-B606-EB45-ADDD-98B9B9DCE0B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80435" y="2437524"/>
                  <a:ext cx="12960" cy="110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14:cNvPr>
                <p14:cNvContentPartPr/>
                <p14:nvPr/>
              </p14:nvContentPartPr>
              <p14:xfrm>
                <a:off x="1829435" y="2536179"/>
                <a:ext cx="37440" cy="23040"/>
              </p14:xfrm>
            </p:contentPart>
          </mc:Choice>
          <mc:Fallback xmlns="">
            <p:pic>
              <p:nvPicPr>
                <p:cNvPr id="179" name="Γραφή 178">
                  <a:extLst>
                    <a:ext uri="{FF2B5EF4-FFF2-40B4-BE49-F238E27FC236}">
                      <a16:creationId xmlns:a16="http://schemas.microsoft.com/office/drawing/2014/main" id="{611702D5-BF2E-5247-9C1A-9AE879CE6EA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5115" y="2531925"/>
                  <a:ext cx="46080" cy="31547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9AE90EA7-F414-6D4F-91D3-0D8D7FAFD7A9}"/>
              </a:ext>
            </a:extLst>
          </p:cNvPr>
          <p:cNvCxnSpPr/>
          <p:nvPr/>
        </p:nvCxnSpPr>
        <p:spPr>
          <a:xfrm flipH="1">
            <a:off x="882127" y="2541579"/>
            <a:ext cx="9681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Ομάδα 191">
            <a:extLst>
              <a:ext uri="{FF2B5EF4-FFF2-40B4-BE49-F238E27FC236}">
                <a16:creationId xmlns:a16="http://schemas.microsoft.com/office/drawing/2014/main" id="{E0E56E2A-5B78-3D4E-97D2-EF222AF94275}"/>
              </a:ext>
            </a:extLst>
          </p:cNvPr>
          <p:cNvGrpSpPr/>
          <p:nvPr/>
        </p:nvGrpSpPr>
        <p:grpSpPr>
          <a:xfrm>
            <a:off x="774635" y="2235219"/>
            <a:ext cx="240120" cy="199080"/>
            <a:chOff x="774635" y="2235219"/>
            <a:chExt cx="2401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14:cNvPr>
                <p14:cNvContentPartPr/>
                <p14:nvPr/>
              </p14:nvContentPartPr>
              <p14:xfrm>
                <a:off x="790115" y="2256819"/>
                <a:ext cx="27000" cy="161640"/>
              </p14:xfrm>
            </p:contentPart>
          </mc:Choice>
          <mc:Fallback xmlns="">
            <p:pic>
              <p:nvPicPr>
                <p:cNvPr id="187" name="Γραφή 186">
                  <a:extLst>
                    <a:ext uri="{FF2B5EF4-FFF2-40B4-BE49-F238E27FC236}">
                      <a16:creationId xmlns:a16="http://schemas.microsoft.com/office/drawing/2014/main" id="{CEEBA7A2-8E49-0046-B12D-5D7C27AD24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5795" y="2252499"/>
                  <a:ext cx="35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14:cNvPr>
                <p14:cNvContentPartPr/>
                <p14:nvPr/>
              </p14:nvContentPartPr>
              <p14:xfrm>
                <a:off x="866435" y="2235219"/>
                <a:ext cx="8280" cy="158400"/>
              </p14:xfrm>
            </p:contentPart>
          </mc:Choice>
          <mc:Fallback xmlns="">
            <p:pic>
              <p:nvPicPr>
                <p:cNvPr id="188" name="Γραφή 187">
                  <a:extLst>
                    <a:ext uri="{FF2B5EF4-FFF2-40B4-BE49-F238E27FC236}">
                      <a16:creationId xmlns:a16="http://schemas.microsoft.com/office/drawing/2014/main" id="{7BCDFC62-054F-F74B-8708-A548A8E1F41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2115" y="2230899"/>
                  <a:ext cx="16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14:cNvPr>
                <p14:cNvContentPartPr/>
                <p14:nvPr/>
              </p14:nvContentPartPr>
              <p14:xfrm>
                <a:off x="774635" y="2327019"/>
                <a:ext cx="104760" cy="14400"/>
              </p14:xfrm>
            </p:contentPart>
          </mc:Choice>
          <mc:Fallback xmlns="">
            <p:pic>
              <p:nvPicPr>
                <p:cNvPr id="189" name="Γραφή 188">
                  <a:extLst>
                    <a:ext uri="{FF2B5EF4-FFF2-40B4-BE49-F238E27FC236}">
                      <a16:creationId xmlns:a16="http://schemas.microsoft.com/office/drawing/2014/main" id="{F25B4900-9BFC-A44A-A7B5-58E784867A7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70330" y="2322699"/>
                  <a:ext cx="11337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14:cNvPr>
                <p14:cNvContentPartPr/>
                <p14:nvPr/>
              </p14:nvContentPartPr>
              <p14:xfrm>
                <a:off x="933395" y="2302539"/>
                <a:ext cx="59400" cy="131760"/>
              </p14:xfrm>
            </p:contentPart>
          </mc:Choice>
          <mc:Fallback xmlns="">
            <p:pic>
              <p:nvPicPr>
                <p:cNvPr id="190" name="Γραφή 189">
                  <a:extLst>
                    <a:ext uri="{FF2B5EF4-FFF2-40B4-BE49-F238E27FC236}">
                      <a16:creationId xmlns:a16="http://schemas.microsoft.com/office/drawing/2014/main" id="{C639F467-5EF7-9547-96FD-C7ACE3DB399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9075" y="2298231"/>
                  <a:ext cx="68040" cy="140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14:cNvPr>
                <p14:cNvContentPartPr/>
                <p14:nvPr/>
              </p14:nvContentPartPr>
              <p14:xfrm>
                <a:off x="952115" y="2314419"/>
                <a:ext cx="62640" cy="12600"/>
              </p14:xfrm>
            </p:contentPart>
          </mc:Choice>
          <mc:Fallback xmlns="">
            <p:pic>
              <p:nvPicPr>
                <p:cNvPr id="191" name="Γραφή 190">
                  <a:extLst>
                    <a:ext uri="{FF2B5EF4-FFF2-40B4-BE49-F238E27FC236}">
                      <a16:creationId xmlns:a16="http://schemas.microsoft.com/office/drawing/2014/main" id="{7C369FF1-12AF-EC46-B420-7B6981299FF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795" y="2310219"/>
                  <a:ext cx="71280" cy="210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67" name="Ευθεία γραμμή σύνδεσης 166">
            <a:extLst>
              <a:ext uri="{FF2B5EF4-FFF2-40B4-BE49-F238E27FC236}">
                <a16:creationId xmlns:a16="http://schemas.microsoft.com/office/drawing/2014/main" id="{744C063F-B5CE-EC40-BFCC-379FFFD2AC1F}"/>
              </a:ext>
            </a:extLst>
          </p:cNvPr>
          <p:cNvCxnSpPr/>
          <p:nvPr/>
        </p:nvCxnSpPr>
        <p:spPr>
          <a:xfrm>
            <a:off x="882127" y="2541579"/>
            <a:ext cx="0" cy="3654790"/>
          </a:xfrm>
          <a:prstGeom prst="line">
            <a:avLst/>
          </a:prstGeom>
          <a:ln w="28575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70" name="Ευθεία γραμμή σύνδεσης 169">
            <a:extLst>
              <a:ext uri="{FF2B5EF4-FFF2-40B4-BE49-F238E27FC236}">
                <a16:creationId xmlns:a16="http://schemas.microsoft.com/office/drawing/2014/main" id="{0C03E7F4-233E-3E42-AEE0-C5AB15C255B9}"/>
              </a:ext>
            </a:extLst>
          </p:cNvPr>
          <p:cNvCxnSpPr>
            <a:cxnSpLocks/>
          </p:cNvCxnSpPr>
          <p:nvPr/>
        </p:nvCxnSpPr>
        <p:spPr>
          <a:xfrm>
            <a:off x="2807746" y="2452744"/>
            <a:ext cx="0" cy="3821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Ευθεία γραμμή σύνδεσης 209">
            <a:extLst>
              <a:ext uri="{FF2B5EF4-FFF2-40B4-BE49-F238E27FC236}">
                <a16:creationId xmlns:a16="http://schemas.microsoft.com/office/drawing/2014/main" id="{4FA5B214-5083-E541-B389-70810A40594B}"/>
              </a:ext>
            </a:extLst>
          </p:cNvPr>
          <p:cNvCxnSpPr/>
          <p:nvPr/>
        </p:nvCxnSpPr>
        <p:spPr>
          <a:xfrm flipH="1">
            <a:off x="2269864" y="2420471"/>
            <a:ext cx="48409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14:cNvPr>
              <p14:cNvContentPartPr/>
              <p14:nvPr/>
            </p14:nvContentPartPr>
            <p14:xfrm>
              <a:off x="912155" y="2547699"/>
              <a:ext cx="970560" cy="21960"/>
            </p14:xfrm>
          </p:contentPart>
        </mc:Choice>
        <mc:Fallback xmlns="">
          <p:pic>
            <p:nvPicPr>
              <p:cNvPr id="211" name="Γραφή 210">
                <a:extLst>
                  <a:ext uri="{FF2B5EF4-FFF2-40B4-BE49-F238E27FC236}">
                    <a16:creationId xmlns:a16="http://schemas.microsoft.com/office/drawing/2014/main" id="{7AD803E4-8559-A942-A756-DD0A24C5FB6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07837" y="2543379"/>
                <a:ext cx="979197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14:cNvPr>
              <p14:cNvContentPartPr/>
              <p14:nvPr/>
            </p14:nvContentPartPr>
            <p14:xfrm>
              <a:off x="1890995" y="2463459"/>
              <a:ext cx="900000" cy="114120"/>
            </p14:xfrm>
          </p:contentPart>
        </mc:Choice>
        <mc:Fallback xmlns="">
          <p:pic>
            <p:nvPicPr>
              <p:cNvPr id="212" name="Γραφή 211">
                <a:extLst>
                  <a:ext uri="{FF2B5EF4-FFF2-40B4-BE49-F238E27FC236}">
                    <a16:creationId xmlns:a16="http://schemas.microsoft.com/office/drawing/2014/main" id="{230CBADC-4C56-884E-BBA4-494778B6E8B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886675" y="2459139"/>
                <a:ext cx="90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14:cNvPr>
              <p14:cNvContentPartPr/>
              <p14:nvPr/>
            </p14:nvContentPartPr>
            <p14:xfrm>
              <a:off x="2792435" y="2456619"/>
              <a:ext cx="35280" cy="329040"/>
            </p14:xfrm>
          </p:contentPart>
        </mc:Choice>
        <mc:Fallback xmlns="">
          <p:pic>
            <p:nvPicPr>
              <p:cNvPr id="213" name="Γραφή 212">
                <a:extLst>
                  <a:ext uri="{FF2B5EF4-FFF2-40B4-BE49-F238E27FC236}">
                    <a16:creationId xmlns:a16="http://schemas.microsoft.com/office/drawing/2014/main" id="{62C5A19E-0BB8-9F49-9F8F-18AB3589B26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88115" y="2452299"/>
                <a:ext cx="43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14:cNvPr>
              <p14:cNvContentPartPr/>
              <p14:nvPr/>
            </p14:nvContentPartPr>
            <p14:xfrm>
              <a:off x="2287355" y="2382459"/>
              <a:ext cx="521280" cy="77400"/>
            </p14:xfrm>
          </p:contentPart>
        </mc:Choice>
        <mc:Fallback xmlns="">
          <p:pic>
            <p:nvPicPr>
              <p:cNvPr id="214" name="Γραφή 213">
                <a:extLst>
                  <a:ext uri="{FF2B5EF4-FFF2-40B4-BE49-F238E27FC236}">
                    <a16:creationId xmlns:a16="http://schemas.microsoft.com/office/drawing/2014/main" id="{AC3620D6-F020-F448-B585-4AC1B1FB978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83035" y="2378139"/>
                <a:ext cx="5299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14:cNvPr>
              <p14:cNvContentPartPr/>
              <p14:nvPr/>
            </p14:nvContentPartPr>
            <p14:xfrm>
              <a:off x="930875" y="2407299"/>
              <a:ext cx="1436040" cy="139680"/>
            </p14:xfrm>
          </p:contentPart>
        </mc:Choice>
        <mc:Fallback xmlns="">
          <p:pic>
            <p:nvPicPr>
              <p:cNvPr id="215" name="Γραφή 214">
                <a:extLst>
                  <a:ext uri="{FF2B5EF4-FFF2-40B4-BE49-F238E27FC236}">
                    <a16:creationId xmlns:a16="http://schemas.microsoft.com/office/drawing/2014/main" id="{8F59CB98-4160-E94B-8D54-9E9E9F79340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6556" y="2402990"/>
                <a:ext cx="1444678" cy="148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14:cNvPr>
              <p14:cNvContentPartPr/>
              <p14:nvPr/>
            </p14:nvContentPartPr>
            <p14:xfrm>
              <a:off x="886235" y="6201699"/>
              <a:ext cx="974520" cy="20880"/>
            </p14:xfrm>
          </p:contentPart>
        </mc:Choice>
        <mc:Fallback xmlns="">
          <p:pic>
            <p:nvPicPr>
              <p:cNvPr id="216" name="Γραφή 215">
                <a:extLst>
                  <a:ext uri="{FF2B5EF4-FFF2-40B4-BE49-F238E27FC236}">
                    <a16:creationId xmlns:a16="http://schemas.microsoft.com/office/drawing/2014/main" id="{D151E591-677A-0A41-A6FF-4186E7D1400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81915" y="6197379"/>
                <a:ext cx="9831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14:cNvPr>
              <p14:cNvContentPartPr/>
              <p14:nvPr/>
            </p14:nvContentPartPr>
            <p14:xfrm>
              <a:off x="1775795" y="5581779"/>
              <a:ext cx="672120" cy="667080"/>
            </p14:xfrm>
          </p:contentPart>
        </mc:Choice>
        <mc:Fallback xmlns="">
          <p:pic>
            <p:nvPicPr>
              <p:cNvPr id="217" name="Γραφή 216">
                <a:extLst>
                  <a:ext uri="{FF2B5EF4-FFF2-40B4-BE49-F238E27FC236}">
                    <a16:creationId xmlns:a16="http://schemas.microsoft.com/office/drawing/2014/main" id="{692AC5A8-E7F9-8047-9BEF-ADC9C589485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71475" y="5577461"/>
                <a:ext cx="680760" cy="675715"/>
              </a:xfrm>
              <a:prstGeom prst="rect">
                <a:avLst/>
              </a:prstGeom>
            </p:spPr>
          </p:pic>
        </mc:Fallback>
      </mc:AlternateContent>
      <p:cxnSp>
        <p:nvCxnSpPr>
          <p:cNvPr id="223" name="Ευθεία γραμμή σύνδεσης 222">
            <a:extLst>
              <a:ext uri="{FF2B5EF4-FFF2-40B4-BE49-F238E27FC236}">
                <a16:creationId xmlns:a16="http://schemas.microsoft.com/office/drawing/2014/main" id="{7CF9D764-1D74-9E40-9B6C-EE6223E1F38A}"/>
              </a:ext>
            </a:extLst>
          </p:cNvPr>
          <p:cNvCxnSpPr>
            <a:cxnSpLocks/>
          </p:cNvCxnSpPr>
          <p:nvPr/>
        </p:nvCxnSpPr>
        <p:spPr>
          <a:xfrm>
            <a:off x="1046922" y="2577579"/>
            <a:ext cx="0" cy="36349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Ευθεία γραμμή σύνδεσης 225">
            <a:extLst>
              <a:ext uri="{FF2B5EF4-FFF2-40B4-BE49-F238E27FC236}">
                <a16:creationId xmlns:a16="http://schemas.microsoft.com/office/drawing/2014/main" id="{B49CD3A2-6C18-BB42-98D6-21A669E233F3}"/>
              </a:ext>
            </a:extLst>
          </p:cNvPr>
          <p:cNvCxnSpPr>
            <a:cxnSpLocks/>
          </p:cNvCxnSpPr>
          <p:nvPr/>
        </p:nvCxnSpPr>
        <p:spPr>
          <a:xfrm>
            <a:off x="1258957" y="2569659"/>
            <a:ext cx="0" cy="36070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Ευθεία γραμμή σύνδεσης 228">
            <a:extLst>
              <a:ext uri="{FF2B5EF4-FFF2-40B4-BE49-F238E27FC236}">
                <a16:creationId xmlns:a16="http://schemas.microsoft.com/office/drawing/2014/main" id="{FAC64FA9-0B4B-2847-9BA8-972AEA4A6A6A}"/>
              </a:ext>
            </a:extLst>
          </p:cNvPr>
          <p:cNvCxnSpPr/>
          <p:nvPr/>
        </p:nvCxnSpPr>
        <p:spPr>
          <a:xfrm>
            <a:off x="1417983" y="2569659"/>
            <a:ext cx="0" cy="3679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Ευθεία γραμμή σύνδεσης 230">
            <a:extLst>
              <a:ext uri="{FF2B5EF4-FFF2-40B4-BE49-F238E27FC236}">
                <a16:creationId xmlns:a16="http://schemas.microsoft.com/office/drawing/2014/main" id="{9EC03BA0-678E-6341-8CDC-9D3E74B2A5A2}"/>
              </a:ext>
            </a:extLst>
          </p:cNvPr>
          <p:cNvCxnSpPr/>
          <p:nvPr/>
        </p:nvCxnSpPr>
        <p:spPr>
          <a:xfrm>
            <a:off x="1630017" y="2569659"/>
            <a:ext cx="0" cy="3626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14:cNvPr>
              <p14:cNvContentPartPr/>
              <p14:nvPr/>
            </p14:nvContentPartPr>
            <p14:xfrm>
              <a:off x="1077104" y="3076497"/>
              <a:ext cx="205200" cy="6840"/>
            </p14:xfrm>
          </p:contentPart>
        </mc:Choice>
        <mc:Fallback xmlns="">
          <p:pic>
            <p:nvPicPr>
              <p:cNvPr id="245" name="Γραφή 244">
                <a:extLst>
                  <a:ext uri="{FF2B5EF4-FFF2-40B4-BE49-F238E27FC236}">
                    <a16:creationId xmlns:a16="http://schemas.microsoft.com/office/drawing/2014/main" id="{3A49C81A-EFDD-4443-A960-2E042C9384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72784" y="3071937"/>
                <a:ext cx="213840" cy="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14:cNvPr>
              <p14:cNvContentPartPr/>
              <p14:nvPr/>
            </p14:nvContentPartPr>
            <p14:xfrm>
              <a:off x="1068104" y="3093417"/>
              <a:ext cx="16560" cy="190800"/>
            </p14:xfrm>
          </p:contentPart>
        </mc:Choice>
        <mc:Fallback xmlns="">
          <p:pic>
            <p:nvPicPr>
              <p:cNvPr id="246" name="Γραφή 245">
                <a:extLst>
                  <a:ext uri="{FF2B5EF4-FFF2-40B4-BE49-F238E27FC236}">
                    <a16:creationId xmlns:a16="http://schemas.microsoft.com/office/drawing/2014/main" id="{EC114651-0424-C54C-9B61-2BA1EAFA6F4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63784" y="3089097"/>
                <a:ext cx="25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14:cNvPr>
              <p14:cNvContentPartPr/>
              <p14:nvPr/>
            </p14:nvContentPartPr>
            <p14:xfrm>
              <a:off x="1253144" y="3085497"/>
              <a:ext cx="13320" cy="201240"/>
            </p14:xfrm>
          </p:contentPart>
        </mc:Choice>
        <mc:Fallback xmlns="">
          <p:pic>
            <p:nvPicPr>
              <p:cNvPr id="247" name="Γραφή 246">
                <a:extLst>
                  <a:ext uri="{FF2B5EF4-FFF2-40B4-BE49-F238E27FC236}">
                    <a16:creationId xmlns:a16="http://schemas.microsoft.com/office/drawing/2014/main" id="{1CC8B451-1395-3144-A4AA-8FDB2E3F163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248824" y="3081177"/>
                <a:ext cx="219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14:cNvPr>
              <p14:cNvContentPartPr/>
              <p14:nvPr/>
            </p14:nvContentPartPr>
            <p14:xfrm>
              <a:off x="1075304" y="3283497"/>
              <a:ext cx="189720" cy="15840"/>
            </p14:xfrm>
          </p:contentPart>
        </mc:Choice>
        <mc:Fallback xmlns="">
          <p:pic>
            <p:nvPicPr>
              <p:cNvPr id="248" name="Γραφή 247">
                <a:extLst>
                  <a:ext uri="{FF2B5EF4-FFF2-40B4-BE49-F238E27FC236}">
                    <a16:creationId xmlns:a16="http://schemas.microsoft.com/office/drawing/2014/main" id="{A726193B-825D-E94E-9B43-9148ACADD36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70992" y="3279273"/>
                <a:ext cx="198344" cy="2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14:cNvPr>
              <p14:cNvContentPartPr/>
              <p14:nvPr/>
            </p14:nvContentPartPr>
            <p14:xfrm>
              <a:off x="1449704" y="3099537"/>
              <a:ext cx="189360" cy="3960"/>
            </p14:xfrm>
          </p:contentPart>
        </mc:Choice>
        <mc:Fallback xmlns="">
          <p:pic>
            <p:nvPicPr>
              <p:cNvPr id="250" name="Γραφή 249">
                <a:extLst>
                  <a:ext uri="{FF2B5EF4-FFF2-40B4-BE49-F238E27FC236}">
                    <a16:creationId xmlns:a16="http://schemas.microsoft.com/office/drawing/2014/main" id="{5B063BBF-E69A-454A-867C-6A67DB5D8A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445384" y="3095577"/>
                <a:ext cx="19800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14:cNvPr>
              <p14:cNvContentPartPr/>
              <p14:nvPr/>
            </p14:nvContentPartPr>
            <p14:xfrm>
              <a:off x="1448624" y="3301857"/>
              <a:ext cx="190440" cy="11160"/>
            </p14:xfrm>
          </p:contentPart>
        </mc:Choice>
        <mc:Fallback xmlns="">
          <p:pic>
            <p:nvPicPr>
              <p:cNvPr id="252" name="Γραφή 251">
                <a:extLst>
                  <a:ext uri="{FF2B5EF4-FFF2-40B4-BE49-F238E27FC236}">
                    <a16:creationId xmlns:a16="http://schemas.microsoft.com/office/drawing/2014/main" id="{D6BA2814-4B59-324E-9E69-F819CE2F7D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44312" y="3297537"/>
                <a:ext cx="199064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14:cNvPr>
              <p14:cNvContentPartPr/>
              <p14:nvPr/>
            </p14:nvContentPartPr>
            <p14:xfrm>
              <a:off x="1431704" y="3120417"/>
              <a:ext cx="16920" cy="173520"/>
            </p14:xfrm>
          </p:contentPart>
        </mc:Choice>
        <mc:Fallback xmlns="">
          <p:pic>
            <p:nvPicPr>
              <p:cNvPr id="254" name="Γραφή 253">
                <a:extLst>
                  <a:ext uri="{FF2B5EF4-FFF2-40B4-BE49-F238E27FC236}">
                    <a16:creationId xmlns:a16="http://schemas.microsoft.com/office/drawing/2014/main" id="{1FBEEC7B-D1D6-BD40-9222-5F522EFFE44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290" y="3116097"/>
                <a:ext cx="25748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14:cNvPr>
              <p14:cNvContentPartPr/>
              <p14:nvPr/>
            </p14:nvContentPartPr>
            <p14:xfrm>
              <a:off x="1629704" y="3128337"/>
              <a:ext cx="9720" cy="160560"/>
            </p14:xfrm>
          </p:contentPart>
        </mc:Choice>
        <mc:Fallback xmlns="">
          <p:pic>
            <p:nvPicPr>
              <p:cNvPr id="256" name="Γραφή 255">
                <a:extLst>
                  <a:ext uri="{FF2B5EF4-FFF2-40B4-BE49-F238E27FC236}">
                    <a16:creationId xmlns:a16="http://schemas.microsoft.com/office/drawing/2014/main" id="{79EE21F3-9E63-5548-B2DC-6DD260FB01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625218" y="3124017"/>
                <a:ext cx="18692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Ομάδα 269">
            <a:extLst>
              <a:ext uri="{FF2B5EF4-FFF2-40B4-BE49-F238E27FC236}">
                <a16:creationId xmlns:a16="http://schemas.microsoft.com/office/drawing/2014/main" id="{17C5176E-1486-9E46-93EF-4AD17F62BE73}"/>
              </a:ext>
            </a:extLst>
          </p:cNvPr>
          <p:cNvGrpSpPr/>
          <p:nvPr/>
        </p:nvGrpSpPr>
        <p:grpSpPr>
          <a:xfrm>
            <a:off x="1065224" y="3409857"/>
            <a:ext cx="570600" cy="216360"/>
            <a:chOff x="1065224" y="3409857"/>
            <a:chExt cx="5706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14:cNvPr>
                <p14:cNvContentPartPr/>
                <p14:nvPr/>
              </p14:nvContentPartPr>
              <p14:xfrm>
                <a:off x="1072784" y="3409857"/>
                <a:ext cx="183240" cy="10800"/>
              </p14:xfrm>
            </p:contentPart>
          </mc:Choice>
          <mc:Fallback xmlns="">
            <p:pic>
              <p:nvPicPr>
                <p:cNvPr id="258" name="Γραφή 257">
                  <a:extLst>
                    <a:ext uri="{FF2B5EF4-FFF2-40B4-BE49-F238E27FC236}">
                      <a16:creationId xmlns:a16="http://schemas.microsoft.com/office/drawing/2014/main" id="{17511AB4-FDB1-8B46-BECB-A4306FBAA4C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68464" y="3405537"/>
                  <a:ext cx="19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14:cNvPr>
                <p14:cNvContentPartPr/>
                <p14:nvPr/>
              </p14:nvContentPartPr>
              <p14:xfrm>
                <a:off x="1433864" y="3425697"/>
                <a:ext cx="200520" cy="5400"/>
              </p14:xfrm>
            </p:contentPart>
          </mc:Choice>
          <mc:Fallback xmlns="">
            <p:pic>
              <p:nvPicPr>
                <p:cNvPr id="259" name="Γραφή 258">
                  <a:extLst>
                    <a:ext uri="{FF2B5EF4-FFF2-40B4-BE49-F238E27FC236}">
                      <a16:creationId xmlns:a16="http://schemas.microsoft.com/office/drawing/2014/main" id="{0608C2DD-A2CA-9E43-BFDE-E73DF04D008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429536" y="3421377"/>
                  <a:ext cx="209176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14:cNvPr>
                <p14:cNvContentPartPr/>
                <p14:nvPr/>
              </p14:nvContentPartPr>
              <p14:xfrm>
                <a:off x="1080704" y="3606777"/>
                <a:ext cx="178200" cy="7200"/>
              </p14:xfrm>
            </p:contentPart>
          </mc:Choice>
          <mc:Fallback xmlns="">
            <p:pic>
              <p:nvPicPr>
                <p:cNvPr id="261" name="Γραφή 260">
                  <a:extLst>
                    <a:ext uri="{FF2B5EF4-FFF2-40B4-BE49-F238E27FC236}">
                      <a16:creationId xmlns:a16="http://schemas.microsoft.com/office/drawing/2014/main" id="{7630FA52-5B77-E54D-8786-C919D66F10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6384" y="3602230"/>
                  <a:ext cx="1868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14:cNvPr>
                <p14:cNvContentPartPr/>
                <p14:nvPr/>
              </p14:nvContentPartPr>
              <p14:xfrm>
                <a:off x="1457264" y="3611457"/>
                <a:ext cx="162000" cy="4320"/>
              </p14:xfrm>
            </p:contentPart>
          </mc:Choice>
          <mc:Fallback xmlns="">
            <p:pic>
              <p:nvPicPr>
                <p:cNvPr id="262" name="Γραφή 261">
                  <a:extLst>
                    <a:ext uri="{FF2B5EF4-FFF2-40B4-BE49-F238E27FC236}">
                      <a16:creationId xmlns:a16="http://schemas.microsoft.com/office/drawing/2014/main" id="{19D1879D-1972-C441-8F85-0CD2E2744E9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52934" y="3607137"/>
                  <a:ext cx="170659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14:cNvPr>
                <p14:cNvContentPartPr/>
                <p14:nvPr/>
              </p14:nvContentPartPr>
              <p14:xfrm>
                <a:off x="1065224" y="3442977"/>
                <a:ext cx="10440" cy="156240"/>
              </p14:xfrm>
            </p:contentPart>
          </mc:Choice>
          <mc:Fallback xmlns="">
            <p:pic>
              <p:nvPicPr>
                <p:cNvPr id="264" name="Γραφή 263">
                  <a:extLst>
                    <a:ext uri="{FF2B5EF4-FFF2-40B4-BE49-F238E27FC236}">
                      <a16:creationId xmlns:a16="http://schemas.microsoft.com/office/drawing/2014/main" id="{40E5BF99-3A9F-3A4C-AA36-A0CD6098EA7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60750" y="3438657"/>
                  <a:ext cx="19389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14:cNvPr>
                <p14:cNvContentPartPr/>
                <p14:nvPr/>
              </p14:nvContentPartPr>
              <p14:xfrm>
                <a:off x="1260344" y="3435417"/>
                <a:ext cx="15120" cy="169560"/>
              </p14:xfrm>
            </p:contentPart>
          </mc:Choice>
          <mc:Fallback xmlns="">
            <p:pic>
              <p:nvPicPr>
                <p:cNvPr id="265" name="Γραφή 264">
                  <a:extLst>
                    <a:ext uri="{FF2B5EF4-FFF2-40B4-BE49-F238E27FC236}">
                      <a16:creationId xmlns:a16="http://schemas.microsoft.com/office/drawing/2014/main" id="{DF329520-61AB-114F-AE07-3122563BA0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56124" y="3431097"/>
                  <a:ext cx="23559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14:cNvPr>
                <p14:cNvContentPartPr/>
                <p14:nvPr/>
              </p14:nvContentPartPr>
              <p14:xfrm>
                <a:off x="1416944" y="3446577"/>
                <a:ext cx="22320" cy="169920"/>
              </p14:xfrm>
            </p:contentPart>
          </mc:Choice>
          <mc:Fallback xmlns="">
            <p:pic>
              <p:nvPicPr>
                <p:cNvPr id="267" name="Γραφή 266">
                  <a:extLst>
                    <a:ext uri="{FF2B5EF4-FFF2-40B4-BE49-F238E27FC236}">
                      <a16:creationId xmlns:a16="http://schemas.microsoft.com/office/drawing/2014/main" id="{61088BD0-881F-C04B-A038-774709625A0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12624" y="3442257"/>
                  <a:ext cx="309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14:cNvPr>
                <p14:cNvContentPartPr/>
                <p14:nvPr/>
              </p14:nvContentPartPr>
              <p14:xfrm>
                <a:off x="1622504" y="3442977"/>
                <a:ext cx="13320" cy="183240"/>
              </p14:xfrm>
            </p:contentPart>
          </mc:Choice>
          <mc:Fallback xmlns="">
            <p:pic>
              <p:nvPicPr>
                <p:cNvPr id="269" name="Γραφή 268">
                  <a:extLst>
                    <a:ext uri="{FF2B5EF4-FFF2-40B4-BE49-F238E27FC236}">
                      <a16:creationId xmlns:a16="http://schemas.microsoft.com/office/drawing/2014/main" id="{0078CFD9-D9F1-CA46-AAE7-037D3974BE6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18298" y="3438665"/>
                  <a:ext cx="21733" cy="19186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14:cNvPr>
              <p14:cNvContentPartPr/>
              <p14:nvPr/>
            </p14:nvContentPartPr>
            <p14:xfrm>
              <a:off x="1131464" y="2744217"/>
              <a:ext cx="127440" cy="207000"/>
            </p14:xfrm>
          </p:contentPart>
        </mc:Choice>
        <mc:Fallback xmlns="">
          <p:pic>
            <p:nvPicPr>
              <p:cNvPr id="275" name="Γραφή 274">
                <a:extLst>
                  <a:ext uri="{FF2B5EF4-FFF2-40B4-BE49-F238E27FC236}">
                    <a16:creationId xmlns:a16="http://schemas.microsoft.com/office/drawing/2014/main" id="{9702F411-DFB0-FD47-BC0B-6584AD2913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27156" y="2739897"/>
                <a:ext cx="136056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0" name="Ομάδα 279">
            <a:extLst>
              <a:ext uri="{FF2B5EF4-FFF2-40B4-BE49-F238E27FC236}">
                <a16:creationId xmlns:a16="http://schemas.microsoft.com/office/drawing/2014/main" id="{C13B4AE6-D35C-C74D-8584-32C776D741E7}"/>
              </a:ext>
            </a:extLst>
          </p:cNvPr>
          <p:cNvGrpSpPr/>
          <p:nvPr/>
        </p:nvGrpSpPr>
        <p:grpSpPr>
          <a:xfrm>
            <a:off x="1068104" y="2756097"/>
            <a:ext cx="569160" cy="232200"/>
            <a:chOff x="1068104" y="2756097"/>
            <a:chExt cx="569160" cy="23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14:cNvPr>
                <p14:cNvContentPartPr/>
                <p14:nvPr/>
              </p14:nvContentPartPr>
              <p14:xfrm>
                <a:off x="1080704" y="2756097"/>
                <a:ext cx="170280" cy="8640"/>
              </p14:xfrm>
            </p:contentPart>
          </mc:Choice>
          <mc:Fallback xmlns="">
            <p:pic>
              <p:nvPicPr>
                <p:cNvPr id="232" name="Γραφή 231">
                  <a:extLst>
                    <a:ext uri="{FF2B5EF4-FFF2-40B4-BE49-F238E27FC236}">
                      <a16:creationId xmlns:a16="http://schemas.microsoft.com/office/drawing/2014/main" id="{4B121BC8-AFB6-6F40-A3DD-7DC386C7926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6384" y="2751589"/>
                  <a:ext cx="178920" cy="1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14:cNvPr>
                <p14:cNvContentPartPr/>
                <p14:nvPr/>
              </p14:nvContentPartPr>
              <p14:xfrm>
                <a:off x="1441424" y="2768337"/>
                <a:ext cx="182160" cy="11880"/>
              </p14:xfrm>
            </p:contentPart>
          </mc:Choice>
          <mc:Fallback xmlns="">
            <p:pic>
              <p:nvPicPr>
                <p:cNvPr id="233" name="Γραφή 232">
                  <a:extLst>
                    <a:ext uri="{FF2B5EF4-FFF2-40B4-BE49-F238E27FC236}">
                      <a16:creationId xmlns:a16="http://schemas.microsoft.com/office/drawing/2014/main" id="{E7BA074E-25B6-E74E-B644-FC6FC4597AA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437104" y="2764017"/>
                  <a:ext cx="190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14:cNvPr>
                <p14:cNvContentPartPr/>
                <p14:nvPr/>
              </p14:nvContentPartPr>
              <p14:xfrm>
                <a:off x="1071344" y="2967057"/>
                <a:ext cx="181080" cy="16920"/>
              </p14:xfrm>
            </p:contentPart>
          </mc:Choice>
          <mc:Fallback xmlns="">
            <p:pic>
              <p:nvPicPr>
                <p:cNvPr id="235" name="Γραφή 234">
                  <a:extLst>
                    <a:ext uri="{FF2B5EF4-FFF2-40B4-BE49-F238E27FC236}">
                      <a16:creationId xmlns:a16="http://schemas.microsoft.com/office/drawing/2014/main" id="{F4568D2B-0DCD-D44A-BC83-021D07A575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7024" y="2962643"/>
                  <a:ext cx="189720" cy="25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14:cNvPr>
                <p14:cNvContentPartPr/>
                <p14:nvPr/>
              </p14:nvContentPartPr>
              <p14:xfrm>
                <a:off x="1068104" y="2764737"/>
                <a:ext cx="11880" cy="207360"/>
              </p14:xfrm>
            </p:contentPart>
          </mc:Choice>
          <mc:Fallback xmlns="">
            <p:pic>
              <p:nvPicPr>
                <p:cNvPr id="236" name="Γραφή 235">
                  <a:extLst>
                    <a:ext uri="{FF2B5EF4-FFF2-40B4-BE49-F238E27FC236}">
                      <a16:creationId xmlns:a16="http://schemas.microsoft.com/office/drawing/2014/main" id="{C9F274B6-C91B-2845-B8AC-D38EEC5A811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63784" y="2760417"/>
                  <a:ext cx="20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14:cNvPr>
                <p14:cNvContentPartPr/>
                <p14:nvPr/>
              </p14:nvContentPartPr>
              <p14:xfrm>
                <a:off x="1267544" y="2785617"/>
                <a:ext cx="9360" cy="187920"/>
              </p14:xfrm>
            </p:contentPart>
          </mc:Choice>
          <mc:Fallback xmlns="">
            <p:pic>
              <p:nvPicPr>
                <p:cNvPr id="238" name="Γραφή 237">
                  <a:extLst>
                    <a:ext uri="{FF2B5EF4-FFF2-40B4-BE49-F238E27FC236}">
                      <a16:creationId xmlns:a16="http://schemas.microsoft.com/office/drawing/2014/main" id="{DC93FA74-61DC-2546-8F6A-667955F65A9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63384" y="2781297"/>
                  <a:ext cx="1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14:cNvPr>
                <p14:cNvContentPartPr/>
                <p14:nvPr/>
              </p14:nvContentPartPr>
              <p14:xfrm>
                <a:off x="1426664" y="2791377"/>
                <a:ext cx="6120" cy="190440"/>
              </p14:xfrm>
            </p:contentPart>
          </mc:Choice>
          <mc:Fallback xmlns="">
            <p:pic>
              <p:nvPicPr>
                <p:cNvPr id="240" name="Γραφή 239">
                  <a:extLst>
                    <a:ext uri="{FF2B5EF4-FFF2-40B4-BE49-F238E27FC236}">
                      <a16:creationId xmlns:a16="http://schemas.microsoft.com/office/drawing/2014/main" id="{5EF63DC7-6DFE-9D45-A5EC-2BC97E6C271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422344" y="2787057"/>
                  <a:ext cx="147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14:cNvPr>
                <p14:cNvContentPartPr/>
                <p14:nvPr/>
              </p14:nvContentPartPr>
              <p14:xfrm>
                <a:off x="1430624" y="2979657"/>
                <a:ext cx="206640" cy="8640"/>
              </p14:xfrm>
            </p:contentPart>
          </mc:Choice>
          <mc:Fallback xmlns="">
            <p:pic>
              <p:nvPicPr>
                <p:cNvPr id="241" name="Γραφή 240">
                  <a:extLst>
                    <a:ext uri="{FF2B5EF4-FFF2-40B4-BE49-F238E27FC236}">
                      <a16:creationId xmlns:a16="http://schemas.microsoft.com/office/drawing/2014/main" id="{D00891C1-F074-674B-BC92-63DF7B598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26304" y="2975337"/>
                  <a:ext cx="215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14:cNvPr>
                <p14:cNvContentPartPr/>
                <p14:nvPr/>
              </p14:nvContentPartPr>
              <p14:xfrm>
                <a:off x="1614584" y="2788857"/>
                <a:ext cx="10800" cy="198000"/>
              </p14:xfrm>
            </p:contentPart>
          </mc:Choice>
          <mc:Fallback xmlns="">
            <p:pic>
              <p:nvPicPr>
                <p:cNvPr id="243" name="Γραφή 242">
                  <a:extLst>
                    <a:ext uri="{FF2B5EF4-FFF2-40B4-BE49-F238E27FC236}">
                      <a16:creationId xmlns:a16="http://schemas.microsoft.com/office/drawing/2014/main" id="{05F9E4DB-A007-0A47-9DAF-097C2008A1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610115" y="2784537"/>
                  <a:ext cx="19738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14:cNvPr>
                <p14:cNvContentPartPr/>
                <p14:nvPr/>
              </p14:nvContentPartPr>
              <p14:xfrm>
                <a:off x="1089344" y="2906577"/>
                <a:ext cx="57240" cy="44280"/>
              </p14:xfrm>
            </p:contentPart>
          </mc:Choice>
          <mc:Fallback xmlns="">
            <p:pic>
              <p:nvPicPr>
                <p:cNvPr id="271" name="Γραφή 270">
                  <a:extLst>
                    <a:ext uri="{FF2B5EF4-FFF2-40B4-BE49-F238E27FC236}">
                      <a16:creationId xmlns:a16="http://schemas.microsoft.com/office/drawing/2014/main" id="{55B812ED-6030-A64B-AF60-711A7A67BE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85051" y="2902257"/>
                  <a:ext cx="65826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14:cNvPr>
                <p14:cNvContentPartPr/>
                <p14:nvPr/>
              </p14:nvContentPartPr>
              <p14:xfrm>
                <a:off x="1132184" y="2774817"/>
                <a:ext cx="12600" cy="155880"/>
              </p14:xfrm>
            </p:contentPart>
          </mc:Choice>
          <mc:Fallback xmlns="">
            <p:pic>
              <p:nvPicPr>
                <p:cNvPr id="273" name="Γραφή 272">
                  <a:extLst>
                    <a:ext uri="{FF2B5EF4-FFF2-40B4-BE49-F238E27FC236}">
                      <a16:creationId xmlns:a16="http://schemas.microsoft.com/office/drawing/2014/main" id="{94C609B0-1142-3F4A-9218-F655EE16382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27984" y="2770497"/>
                  <a:ext cx="21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14:cNvPr>
                <p14:cNvContentPartPr/>
                <p14:nvPr/>
              </p14:nvContentPartPr>
              <p14:xfrm>
                <a:off x="1146224" y="2930337"/>
                <a:ext cx="131760" cy="5040"/>
              </p14:xfrm>
            </p:contentPart>
          </mc:Choice>
          <mc:Fallback xmlns="">
            <p:pic>
              <p:nvPicPr>
                <p:cNvPr id="274" name="Γραφή 273">
                  <a:extLst>
                    <a:ext uri="{FF2B5EF4-FFF2-40B4-BE49-F238E27FC236}">
                      <a16:creationId xmlns:a16="http://schemas.microsoft.com/office/drawing/2014/main" id="{01D923B5-710E-8349-AFDB-2F420F33E8F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41904" y="2926017"/>
                  <a:ext cx="140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14:cNvPr>
                <p14:cNvContentPartPr/>
                <p14:nvPr/>
              </p14:nvContentPartPr>
              <p14:xfrm>
                <a:off x="1523144" y="2809017"/>
                <a:ext cx="11160" cy="170640"/>
              </p14:xfrm>
            </p:contentPart>
          </mc:Choice>
          <mc:Fallback xmlns="">
            <p:pic>
              <p:nvPicPr>
                <p:cNvPr id="277" name="Γραφή 276">
                  <a:extLst>
                    <a:ext uri="{FF2B5EF4-FFF2-40B4-BE49-F238E27FC236}">
                      <a16:creationId xmlns:a16="http://schemas.microsoft.com/office/drawing/2014/main" id="{40B22B05-0509-EF4A-8418-CF1C538748E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518824" y="2804706"/>
                  <a:ext cx="19800" cy="179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14:cNvPr>
                <p14:cNvContentPartPr/>
                <p14:nvPr/>
              </p14:nvContentPartPr>
              <p14:xfrm>
                <a:off x="1459784" y="2893257"/>
                <a:ext cx="159480" cy="1440"/>
              </p14:xfrm>
            </p:contentPart>
          </mc:Choice>
          <mc:Fallback xmlns="">
            <p:pic>
              <p:nvPicPr>
                <p:cNvPr id="279" name="Γραφή 278">
                  <a:extLst>
                    <a:ext uri="{FF2B5EF4-FFF2-40B4-BE49-F238E27FC236}">
                      <a16:creationId xmlns:a16="http://schemas.microsoft.com/office/drawing/2014/main" id="{06B429ED-7CA3-8540-BC5B-5F195EA090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455454" y="2888937"/>
                  <a:ext cx="168140" cy="1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Ομάδα 304">
            <a:extLst>
              <a:ext uri="{FF2B5EF4-FFF2-40B4-BE49-F238E27FC236}">
                <a16:creationId xmlns:a16="http://schemas.microsoft.com/office/drawing/2014/main" id="{163DE2E4-76AF-6448-B3DB-67F07F9A9D76}"/>
              </a:ext>
            </a:extLst>
          </p:cNvPr>
          <p:cNvGrpSpPr/>
          <p:nvPr/>
        </p:nvGrpSpPr>
        <p:grpSpPr>
          <a:xfrm>
            <a:off x="1066664" y="3731337"/>
            <a:ext cx="599400" cy="246240"/>
            <a:chOff x="1066664" y="3731337"/>
            <a:chExt cx="5994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14:cNvPr>
                <p14:cNvContentPartPr/>
                <p14:nvPr/>
              </p14:nvContentPartPr>
              <p14:xfrm>
                <a:off x="1066664" y="3731337"/>
                <a:ext cx="181800" cy="7560"/>
              </p14:xfrm>
            </p:contentPart>
          </mc:Choice>
          <mc:Fallback xmlns="">
            <p:pic>
              <p:nvPicPr>
                <p:cNvPr id="281" name="Γραφή 280">
                  <a:extLst>
                    <a:ext uri="{FF2B5EF4-FFF2-40B4-BE49-F238E27FC236}">
                      <a16:creationId xmlns:a16="http://schemas.microsoft.com/office/drawing/2014/main" id="{B7DD97D3-6EE9-7447-A6DD-F45BA8479C7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344" y="3727017"/>
                  <a:ext cx="190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14:cNvPr>
                <p14:cNvContentPartPr/>
                <p14:nvPr/>
              </p14:nvContentPartPr>
              <p14:xfrm>
                <a:off x="1421984" y="3735657"/>
                <a:ext cx="207000" cy="3960"/>
              </p14:xfrm>
            </p:contentPart>
          </mc:Choice>
          <mc:Fallback xmlns="">
            <p:pic>
              <p:nvPicPr>
                <p:cNvPr id="282" name="Γραφή 281">
                  <a:extLst>
                    <a:ext uri="{FF2B5EF4-FFF2-40B4-BE49-F238E27FC236}">
                      <a16:creationId xmlns:a16="http://schemas.microsoft.com/office/drawing/2014/main" id="{5D6E2E22-FE6A-C149-8094-4C275C92C0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17664" y="3731337"/>
                  <a:ext cx="2156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14:cNvPr>
                <p14:cNvContentPartPr/>
                <p14:nvPr/>
              </p14:nvContentPartPr>
              <p14:xfrm>
                <a:off x="1067384" y="3737457"/>
                <a:ext cx="187920" cy="218520"/>
              </p14:xfrm>
            </p:contentPart>
          </mc:Choice>
          <mc:Fallback xmlns="">
            <p:pic>
              <p:nvPicPr>
                <p:cNvPr id="284" name="Γραφή 283">
                  <a:extLst>
                    <a:ext uri="{FF2B5EF4-FFF2-40B4-BE49-F238E27FC236}">
                      <a16:creationId xmlns:a16="http://schemas.microsoft.com/office/drawing/2014/main" id="{E18B8E41-5104-E54C-9FA2-24F40608B3B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63064" y="3733137"/>
                  <a:ext cx="196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14:cNvPr>
                <p14:cNvContentPartPr/>
                <p14:nvPr/>
              </p14:nvContentPartPr>
              <p14:xfrm>
                <a:off x="1244864" y="3746817"/>
                <a:ext cx="19440" cy="198000"/>
              </p14:xfrm>
            </p:contentPart>
          </mc:Choice>
          <mc:Fallback xmlns="">
            <p:pic>
              <p:nvPicPr>
                <p:cNvPr id="286" name="Γραφή 285">
                  <a:extLst>
                    <a:ext uri="{FF2B5EF4-FFF2-40B4-BE49-F238E27FC236}">
                      <a16:creationId xmlns:a16="http://schemas.microsoft.com/office/drawing/2014/main" id="{89D5F30A-B482-6B4F-A850-2E495E92FD8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0544" y="3742497"/>
                  <a:ext cx="2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14:cNvPr>
                <p14:cNvContentPartPr/>
                <p14:nvPr/>
              </p14:nvContentPartPr>
              <p14:xfrm>
                <a:off x="1405424" y="3747897"/>
                <a:ext cx="260640" cy="222840"/>
              </p14:xfrm>
            </p:contentPart>
          </mc:Choice>
          <mc:Fallback xmlns="">
            <p:pic>
              <p:nvPicPr>
                <p:cNvPr id="288" name="Γραφή 287">
                  <a:extLst>
                    <a:ext uri="{FF2B5EF4-FFF2-40B4-BE49-F238E27FC236}">
                      <a16:creationId xmlns:a16="http://schemas.microsoft.com/office/drawing/2014/main" id="{28D5101A-5048-5F44-B428-6D476B56BA8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401110" y="3743577"/>
                  <a:ext cx="269268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14:cNvPr>
                <p14:cNvContentPartPr/>
                <p14:nvPr/>
              </p14:nvContentPartPr>
              <p14:xfrm>
                <a:off x="1624664" y="3754017"/>
                <a:ext cx="9000" cy="200160"/>
              </p14:xfrm>
            </p:contentPart>
          </mc:Choice>
          <mc:Fallback xmlns="">
            <p:pic>
              <p:nvPicPr>
                <p:cNvPr id="290" name="Γραφή 289">
                  <a:extLst>
                    <a:ext uri="{FF2B5EF4-FFF2-40B4-BE49-F238E27FC236}">
                      <a16:creationId xmlns:a16="http://schemas.microsoft.com/office/drawing/2014/main" id="{3BD65A14-B8E3-8B44-921F-65084FE457C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620344" y="3749697"/>
                  <a:ext cx="17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14:cNvPr>
                <p14:cNvContentPartPr/>
                <p14:nvPr/>
              </p14:nvContentPartPr>
              <p14:xfrm>
                <a:off x="1527104" y="3761937"/>
                <a:ext cx="12960" cy="215640"/>
              </p14:xfrm>
            </p:contentPart>
          </mc:Choice>
          <mc:Fallback xmlns="">
            <p:pic>
              <p:nvPicPr>
                <p:cNvPr id="292" name="Γραφή 291">
                  <a:extLst>
                    <a:ext uri="{FF2B5EF4-FFF2-40B4-BE49-F238E27FC236}">
                      <a16:creationId xmlns:a16="http://schemas.microsoft.com/office/drawing/2014/main" id="{1E9702F8-07C5-4B44-912C-877ACD857F6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22784" y="3757617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14:cNvPr>
                <p14:cNvContentPartPr/>
                <p14:nvPr/>
              </p14:nvContentPartPr>
              <p14:xfrm>
                <a:off x="1541144" y="3798297"/>
                <a:ext cx="62280" cy="2160"/>
              </p14:xfrm>
            </p:contentPart>
          </mc:Choice>
          <mc:Fallback xmlns="">
            <p:pic>
              <p:nvPicPr>
                <p:cNvPr id="294" name="Γραφή 293">
                  <a:extLst>
                    <a:ext uri="{FF2B5EF4-FFF2-40B4-BE49-F238E27FC236}">
                      <a16:creationId xmlns:a16="http://schemas.microsoft.com/office/drawing/2014/main" id="{5A1C8ED3-461C-BC43-AB1C-416CDC1B21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536824" y="3793977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14:cNvPr>
                <p14:cNvContentPartPr/>
                <p14:nvPr/>
              </p14:nvContentPartPr>
              <p14:xfrm>
                <a:off x="1541864" y="3828897"/>
                <a:ext cx="87120" cy="3960"/>
              </p14:xfrm>
            </p:contentPart>
          </mc:Choice>
          <mc:Fallback xmlns="">
            <p:pic>
              <p:nvPicPr>
                <p:cNvPr id="296" name="Γραφή 295">
                  <a:extLst>
                    <a:ext uri="{FF2B5EF4-FFF2-40B4-BE49-F238E27FC236}">
                      <a16:creationId xmlns:a16="http://schemas.microsoft.com/office/drawing/2014/main" id="{E58181DB-CE74-8144-9CAC-AB93B027BA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37544" y="3824577"/>
                  <a:ext cx="957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14:cNvPr>
                <p14:cNvContentPartPr/>
                <p14:nvPr/>
              </p14:nvContentPartPr>
              <p14:xfrm>
                <a:off x="1554824" y="3882537"/>
                <a:ext cx="59760" cy="1440"/>
              </p14:xfrm>
            </p:contentPart>
          </mc:Choice>
          <mc:Fallback xmlns="">
            <p:pic>
              <p:nvPicPr>
                <p:cNvPr id="297" name="Γραφή 296">
                  <a:extLst>
                    <a:ext uri="{FF2B5EF4-FFF2-40B4-BE49-F238E27FC236}">
                      <a16:creationId xmlns:a16="http://schemas.microsoft.com/office/drawing/2014/main" id="{2AB08C69-806B-1C4E-80EB-41B74663D4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50530" y="3878217"/>
                  <a:ext cx="68348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14:cNvPr>
                <p14:cNvContentPartPr/>
                <p14:nvPr/>
              </p14:nvContentPartPr>
              <p14:xfrm>
                <a:off x="1565264" y="3931857"/>
                <a:ext cx="48600" cy="1440"/>
              </p14:xfrm>
            </p:contentPart>
          </mc:Choice>
          <mc:Fallback xmlns="">
            <p:pic>
              <p:nvPicPr>
                <p:cNvPr id="299" name="Γραφή 298">
                  <a:extLst>
                    <a:ext uri="{FF2B5EF4-FFF2-40B4-BE49-F238E27FC236}">
                      <a16:creationId xmlns:a16="http://schemas.microsoft.com/office/drawing/2014/main" id="{1229ED60-1049-AC4D-80B0-6C6ED5DC5E2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60944" y="3927537"/>
                  <a:ext cx="572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14:cNvPr>
                <p14:cNvContentPartPr/>
                <p14:nvPr/>
              </p14:nvContentPartPr>
              <p14:xfrm>
                <a:off x="1432784" y="3810177"/>
                <a:ext cx="81720" cy="5040"/>
              </p14:xfrm>
            </p:contentPart>
          </mc:Choice>
          <mc:Fallback xmlns="">
            <p:pic>
              <p:nvPicPr>
                <p:cNvPr id="301" name="Γραφή 300">
                  <a:extLst>
                    <a:ext uri="{FF2B5EF4-FFF2-40B4-BE49-F238E27FC236}">
                      <a16:creationId xmlns:a16="http://schemas.microsoft.com/office/drawing/2014/main" id="{E876A8C7-AA95-DF45-B847-B6B42401B38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28483" y="3805857"/>
                  <a:ext cx="90322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14:cNvPr>
                <p14:cNvContentPartPr/>
                <p14:nvPr/>
              </p14:nvContentPartPr>
              <p14:xfrm>
                <a:off x="1428464" y="3854457"/>
                <a:ext cx="75960" cy="2160"/>
              </p14:xfrm>
            </p:contentPart>
          </mc:Choice>
          <mc:Fallback xmlns="">
            <p:pic>
              <p:nvPicPr>
                <p:cNvPr id="302" name="Γραφή 301">
                  <a:extLst>
                    <a:ext uri="{FF2B5EF4-FFF2-40B4-BE49-F238E27FC236}">
                      <a16:creationId xmlns:a16="http://schemas.microsoft.com/office/drawing/2014/main" id="{1D4EBCDD-539C-F64E-B380-F9571D8637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424144" y="3850754"/>
                  <a:ext cx="84600" cy="95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14:cNvPr>
                <p14:cNvContentPartPr/>
                <p14:nvPr/>
              </p14:nvContentPartPr>
              <p14:xfrm>
                <a:off x="1447544" y="3902697"/>
                <a:ext cx="94320" cy="3600"/>
              </p14:xfrm>
            </p:contentPart>
          </mc:Choice>
          <mc:Fallback xmlns="">
            <p:pic>
              <p:nvPicPr>
                <p:cNvPr id="304" name="Γραφή 303">
                  <a:extLst>
                    <a:ext uri="{FF2B5EF4-FFF2-40B4-BE49-F238E27FC236}">
                      <a16:creationId xmlns:a16="http://schemas.microsoft.com/office/drawing/2014/main" id="{33E80B53-7243-3743-A765-4D702D5D83C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43224" y="3897897"/>
                  <a:ext cx="102960" cy="1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14:cNvPr>
              <p14:cNvContentPartPr/>
              <p14:nvPr/>
            </p14:nvContentPartPr>
            <p14:xfrm>
              <a:off x="1064144" y="4068297"/>
              <a:ext cx="187560" cy="5040"/>
            </p14:xfrm>
          </p:contentPart>
        </mc:Choice>
        <mc:Fallback xmlns="">
          <p:pic>
            <p:nvPicPr>
              <p:cNvPr id="306" name="Γραφή 305">
                <a:extLst>
                  <a:ext uri="{FF2B5EF4-FFF2-40B4-BE49-F238E27FC236}">
                    <a16:creationId xmlns:a16="http://schemas.microsoft.com/office/drawing/2014/main" id="{E7C4459E-56FA-1F4C-A198-21F16311D30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59824" y="4063977"/>
                <a:ext cx="19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14:cNvPr>
              <p14:cNvContentPartPr/>
              <p14:nvPr/>
            </p14:nvContentPartPr>
            <p14:xfrm>
              <a:off x="1143704" y="5695137"/>
              <a:ext cx="50400" cy="517680"/>
            </p14:xfrm>
          </p:contentPart>
        </mc:Choice>
        <mc:Fallback xmlns="">
          <p:pic>
            <p:nvPicPr>
              <p:cNvPr id="310" name="Γραφή 309">
                <a:extLst>
                  <a:ext uri="{FF2B5EF4-FFF2-40B4-BE49-F238E27FC236}">
                    <a16:creationId xmlns:a16="http://schemas.microsoft.com/office/drawing/2014/main" id="{70E03D8E-EF5E-3842-85A8-508698BC4EC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139415" y="5690817"/>
                <a:ext cx="58979" cy="52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Ομάδα 312">
            <a:extLst>
              <a:ext uri="{FF2B5EF4-FFF2-40B4-BE49-F238E27FC236}">
                <a16:creationId xmlns:a16="http://schemas.microsoft.com/office/drawing/2014/main" id="{839CF5E3-9FD7-2B4A-9ACC-E29F31312A1E}"/>
              </a:ext>
            </a:extLst>
          </p:cNvPr>
          <p:cNvGrpSpPr/>
          <p:nvPr/>
        </p:nvGrpSpPr>
        <p:grpSpPr>
          <a:xfrm>
            <a:off x="1158824" y="5697657"/>
            <a:ext cx="384120" cy="502920"/>
            <a:chOff x="1158824" y="5697657"/>
            <a:chExt cx="384120" cy="5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14:cNvPr>
                <p14:cNvContentPartPr/>
                <p14:nvPr/>
              </p14:nvContentPartPr>
              <p14:xfrm>
                <a:off x="1524224" y="5719617"/>
                <a:ext cx="18720" cy="480960"/>
              </p14:xfrm>
            </p:contentPart>
          </mc:Choice>
          <mc:Fallback xmlns="">
            <p:pic>
              <p:nvPicPr>
                <p:cNvPr id="311" name="Γραφή 310">
                  <a:extLst>
                    <a:ext uri="{FF2B5EF4-FFF2-40B4-BE49-F238E27FC236}">
                      <a16:creationId xmlns:a16="http://schemas.microsoft.com/office/drawing/2014/main" id="{14F5DF2E-C9CC-864E-9AE3-0BB3AD54E3D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9904" y="5715300"/>
                  <a:ext cx="27360" cy="4895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14:cNvPr>
                <p14:cNvContentPartPr/>
                <p14:nvPr/>
              </p14:nvContentPartPr>
              <p14:xfrm>
                <a:off x="1158824" y="5697657"/>
                <a:ext cx="371520" cy="18360"/>
              </p14:xfrm>
            </p:contentPart>
          </mc:Choice>
          <mc:Fallback xmlns="">
            <p:pic>
              <p:nvPicPr>
                <p:cNvPr id="312" name="Γραφή 311">
                  <a:extLst>
                    <a:ext uri="{FF2B5EF4-FFF2-40B4-BE49-F238E27FC236}">
                      <a16:creationId xmlns:a16="http://schemas.microsoft.com/office/drawing/2014/main" id="{A9E7F155-CE51-9548-89AD-E66C1A5772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504" y="5693337"/>
                  <a:ext cx="3801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Ομάδα 317">
            <a:extLst>
              <a:ext uri="{FF2B5EF4-FFF2-40B4-BE49-F238E27FC236}">
                <a16:creationId xmlns:a16="http://schemas.microsoft.com/office/drawing/2014/main" id="{714A92A5-7298-E14F-92B9-C798953D4A25}"/>
              </a:ext>
            </a:extLst>
          </p:cNvPr>
          <p:cNvGrpSpPr/>
          <p:nvPr/>
        </p:nvGrpSpPr>
        <p:grpSpPr>
          <a:xfrm>
            <a:off x="1047584" y="4072617"/>
            <a:ext cx="596880" cy="254880"/>
            <a:chOff x="1047584" y="4072617"/>
            <a:chExt cx="5968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14:cNvPr>
                <p14:cNvContentPartPr/>
                <p14:nvPr/>
              </p14:nvContentPartPr>
              <p14:xfrm>
                <a:off x="1047584" y="4087737"/>
                <a:ext cx="188280" cy="222120"/>
              </p14:xfrm>
            </p:contentPart>
          </mc:Choice>
          <mc:Fallback xmlns="">
            <p:pic>
              <p:nvPicPr>
                <p:cNvPr id="307" name="Γραφή 306">
                  <a:extLst>
                    <a:ext uri="{FF2B5EF4-FFF2-40B4-BE49-F238E27FC236}">
                      <a16:creationId xmlns:a16="http://schemas.microsoft.com/office/drawing/2014/main" id="{2B523B51-B2F1-8B45-BA01-20B17AC03AA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43264" y="4083417"/>
                  <a:ext cx="196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14:cNvPr>
                <p14:cNvContentPartPr/>
                <p14:nvPr/>
              </p14:nvContentPartPr>
              <p14:xfrm>
                <a:off x="1247024" y="4112577"/>
                <a:ext cx="17640" cy="206640"/>
              </p14:xfrm>
            </p:contentPart>
          </mc:Choice>
          <mc:Fallback xmlns="">
            <p:pic>
              <p:nvPicPr>
                <p:cNvPr id="308" name="Γραφή 307">
                  <a:extLst>
                    <a:ext uri="{FF2B5EF4-FFF2-40B4-BE49-F238E27FC236}">
                      <a16:creationId xmlns:a16="http://schemas.microsoft.com/office/drawing/2014/main" id="{19DCDBF8-2D18-CD4D-8AB4-E3BC0C8869C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242704" y="4108265"/>
                  <a:ext cx="26280" cy="215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14:cNvPr>
                <p14:cNvContentPartPr/>
                <p14:nvPr/>
              </p14:nvContentPartPr>
              <p14:xfrm>
                <a:off x="1423064" y="4072617"/>
                <a:ext cx="168120" cy="26280"/>
              </p14:xfrm>
            </p:contentPart>
          </mc:Choice>
          <mc:Fallback xmlns="">
            <p:pic>
              <p:nvPicPr>
                <p:cNvPr id="314" name="Γραφή 313">
                  <a:extLst>
                    <a:ext uri="{FF2B5EF4-FFF2-40B4-BE49-F238E27FC236}">
                      <a16:creationId xmlns:a16="http://schemas.microsoft.com/office/drawing/2014/main" id="{78C5BDB3-44AA-C840-B103-07B739059D4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8744" y="4068297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14:cNvPr>
                <p14:cNvContentPartPr/>
                <p14:nvPr/>
              </p14:nvContentPartPr>
              <p14:xfrm>
                <a:off x="1417304" y="4311297"/>
                <a:ext cx="206280" cy="6120"/>
              </p14:xfrm>
            </p:contentPart>
          </mc:Choice>
          <mc:Fallback xmlns="">
            <p:pic>
              <p:nvPicPr>
                <p:cNvPr id="316" name="Γραφή 315">
                  <a:extLst>
                    <a:ext uri="{FF2B5EF4-FFF2-40B4-BE49-F238E27FC236}">
                      <a16:creationId xmlns:a16="http://schemas.microsoft.com/office/drawing/2014/main" id="{289C3F4A-DB4F-1049-982B-964F9559255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12984" y="4306977"/>
                  <a:ext cx="2149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14:cNvPr>
                <p14:cNvContentPartPr/>
                <p14:nvPr/>
              </p14:nvContentPartPr>
              <p14:xfrm>
                <a:off x="1431344" y="4076577"/>
                <a:ext cx="213120" cy="250920"/>
              </p14:xfrm>
            </p:contentPart>
          </mc:Choice>
          <mc:Fallback xmlns="">
            <p:pic>
              <p:nvPicPr>
                <p:cNvPr id="317" name="Γραφή 316">
                  <a:extLst>
                    <a:ext uri="{FF2B5EF4-FFF2-40B4-BE49-F238E27FC236}">
                      <a16:creationId xmlns:a16="http://schemas.microsoft.com/office/drawing/2014/main" id="{7B7DFB28-0BDA-3F44-9D52-C1D7F3BB239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427031" y="4072257"/>
                  <a:ext cx="221745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Ομάδα 326">
            <a:extLst>
              <a:ext uri="{FF2B5EF4-FFF2-40B4-BE49-F238E27FC236}">
                <a16:creationId xmlns:a16="http://schemas.microsoft.com/office/drawing/2014/main" id="{95780B55-95D4-EA40-8A10-B3CF8BFF093D}"/>
              </a:ext>
            </a:extLst>
          </p:cNvPr>
          <p:cNvGrpSpPr/>
          <p:nvPr/>
        </p:nvGrpSpPr>
        <p:grpSpPr>
          <a:xfrm>
            <a:off x="1059464" y="4412457"/>
            <a:ext cx="590040" cy="275040"/>
            <a:chOff x="1059464" y="4412457"/>
            <a:chExt cx="59004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14:cNvPr>
                <p14:cNvContentPartPr/>
                <p14:nvPr/>
              </p14:nvContentPartPr>
              <p14:xfrm>
                <a:off x="1059464" y="4412457"/>
                <a:ext cx="214920" cy="245160"/>
              </p14:xfrm>
            </p:contentPart>
          </mc:Choice>
          <mc:Fallback xmlns="">
            <p:pic>
              <p:nvPicPr>
                <p:cNvPr id="319" name="Γραφή 318">
                  <a:extLst>
                    <a:ext uri="{FF2B5EF4-FFF2-40B4-BE49-F238E27FC236}">
                      <a16:creationId xmlns:a16="http://schemas.microsoft.com/office/drawing/2014/main" id="{22B4EBFC-2E8A-8F4A-B1D1-0BDB81B9313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55144" y="4408137"/>
                  <a:ext cx="223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14:cNvPr>
                <p14:cNvContentPartPr/>
                <p14:nvPr/>
              </p14:nvContentPartPr>
              <p14:xfrm>
                <a:off x="1433864" y="4443777"/>
                <a:ext cx="204120" cy="8640"/>
              </p14:xfrm>
            </p:contentPart>
          </mc:Choice>
          <mc:Fallback xmlns="">
            <p:pic>
              <p:nvPicPr>
                <p:cNvPr id="320" name="Γραφή 319">
                  <a:extLst>
                    <a:ext uri="{FF2B5EF4-FFF2-40B4-BE49-F238E27FC236}">
                      <a16:creationId xmlns:a16="http://schemas.microsoft.com/office/drawing/2014/main" id="{0D815D77-B1E1-C145-A60B-CDB70F91FD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429544" y="4439630"/>
                  <a:ext cx="212760" cy="169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14:cNvPr>
                <p14:cNvContentPartPr/>
                <p14:nvPr/>
              </p14:nvContentPartPr>
              <p14:xfrm>
                <a:off x="1425584" y="4651857"/>
                <a:ext cx="217800" cy="35640"/>
              </p14:xfrm>
            </p:contentPart>
          </mc:Choice>
          <mc:Fallback xmlns="">
            <p:pic>
              <p:nvPicPr>
                <p:cNvPr id="322" name="Γραφή 321">
                  <a:extLst>
                    <a:ext uri="{FF2B5EF4-FFF2-40B4-BE49-F238E27FC236}">
                      <a16:creationId xmlns:a16="http://schemas.microsoft.com/office/drawing/2014/main" id="{4F169292-62F5-A643-BE21-148A2979A98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21264" y="4647537"/>
                  <a:ext cx="226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14:cNvPr>
                <p14:cNvContentPartPr/>
                <p14:nvPr/>
              </p14:nvContentPartPr>
              <p14:xfrm>
                <a:off x="1428464" y="4438017"/>
                <a:ext cx="13680" cy="189000"/>
              </p14:xfrm>
            </p:contentPart>
          </mc:Choice>
          <mc:Fallback xmlns="">
            <p:pic>
              <p:nvPicPr>
                <p:cNvPr id="325" name="Γραφή 324">
                  <a:extLst>
                    <a:ext uri="{FF2B5EF4-FFF2-40B4-BE49-F238E27FC236}">
                      <a16:creationId xmlns:a16="http://schemas.microsoft.com/office/drawing/2014/main" id="{B19B6486-43E3-B047-89DA-42063260A7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424144" y="4433705"/>
                  <a:ext cx="22320" cy="1976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14:cNvPr>
                <p14:cNvContentPartPr/>
                <p14:nvPr/>
              </p14:nvContentPartPr>
              <p14:xfrm>
                <a:off x="1622504" y="4450257"/>
                <a:ext cx="27000" cy="205560"/>
              </p14:xfrm>
            </p:contentPart>
          </mc:Choice>
          <mc:Fallback xmlns="">
            <p:pic>
              <p:nvPicPr>
                <p:cNvPr id="326" name="Γραφή 325">
                  <a:extLst>
                    <a:ext uri="{FF2B5EF4-FFF2-40B4-BE49-F238E27FC236}">
                      <a16:creationId xmlns:a16="http://schemas.microsoft.com/office/drawing/2014/main" id="{BAE2A6F7-254C-6748-AD87-9E02B39D20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618126" y="4445937"/>
                  <a:ext cx="35757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Ομάδα 338">
            <a:extLst>
              <a:ext uri="{FF2B5EF4-FFF2-40B4-BE49-F238E27FC236}">
                <a16:creationId xmlns:a16="http://schemas.microsoft.com/office/drawing/2014/main" id="{FB9053B1-54C8-3B4B-8481-6CC6746E8722}"/>
              </a:ext>
            </a:extLst>
          </p:cNvPr>
          <p:cNvGrpSpPr/>
          <p:nvPr/>
        </p:nvGrpSpPr>
        <p:grpSpPr>
          <a:xfrm>
            <a:off x="1050464" y="4782897"/>
            <a:ext cx="604440" cy="257760"/>
            <a:chOff x="1050464" y="4782897"/>
            <a:chExt cx="60444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14:cNvPr>
                <p14:cNvContentPartPr/>
                <p14:nvPr/>
              </p14:nvContentPartPr>
              <p14:xfrm>
                <a:off x="1066304" y="4782897"/>
                <a:ext cx="185400" cy="16560"/>
              </p14:xfrm>
            </p:contentPart>
          </mc:Choice>
          <mc:Fallback xmlns="">
            <p:pic>
              <p:nvPicPr>
                <p:cNvPr id="323" name="Γραφή 322">
                  <a:extLst>
                    <a:ext uri="{FF2B5EF4-FFF2-40B4-BE49-F238E27FC236}">
                      <a16:creationId xmlns:a16="http://schemas.microsoft.com/office/drawing/2014/main" id="{85B5413C-864A-C747-AFB3-69871020527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61984" y="4778577"/>
                  <a:ext cx="194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14:cNvPr>
                <p14:cNvContentPartPr/>
                <p14:nvPr/>
              </p14:nvContentPartPr>
              <p14:xfrm>
                <a:off x="1457624" y="4793337"/>
                <a:ext cx="152280" cy="9000"/>
              </p14:xfrm>
            </p:contentPart>
          </mc:Choice>
          <mc:Fallback xmlns="">
            <p:pic>
              <p:nvPicPr>
                <p:cNvPr id="324" name="Γραφή 323">
                  <a:extLst>
                    <a:ext uri="{FF2B5EF4-FFF2-40B4-BE49-F238E27FC236}">
                      <a16:creationId xmlns:a16="http://schemas.microsoft.com/office/drawing/2014/main" id="{2574F7A0-FA3C-DD46-BDA3-3CA16E3783C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453304" y="4788837"/>
                  <a:ext cx="160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14:cNvPr>
                <p14:cNvContentPartPr/>
                <p14:nvPr/>
              </p14:nvContentPartPr>
              <p14:xfrm>
                <a:off x="1078184" y="4999977"/>
                <a:ext cx="216000" cy="18360"/>
              </p14:xfrm>
            </p:contentPart>
          </mc:Choice>
          <mc:Fallback xmlns="">
            <p:pic>
              <p:nvPicPr>
                <p:cNvPr id="329" name="Γραφή 328">
                  <a:extLst>
                    <a:ext uri="{FF2B5EF4-FFF2-40B4-BE49-F238E27FC236}">
                      <a16:creationId xmlns:a16="http://schemas.microsoft.com/office/drawing/2014/main" id="{BD664BE0-1FAE-7C4A-974B-30DB0A958A0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73857" y="4995657"/>
                  <a:ext cx="224654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14:cNvPr>
                <p14:cNvContentPartPr/>
                <p14:nvPr/>
              </p14:nvContentPartPr>
              <p14:xfrm>
                <a:off x="1050464" y="4799457"/>
                <a:ext cx="75600" cy="241200"/>
              </p14:xfrm>
            </p:contentPart>
          </mc:Choice>
          <mc:Fallback xmlns="">
            <p:pic>
              <p:nvPicPr>
                <p:cNvPr id="330" name="Γραφή 329">
                  <a:extLst>
                    <a:ext uri="{FF2B5EF4-FFF2-40B4-BE49-F238E27FC236}">
                      <a16:creationId xmlns:a16="http://schemas.microsoft.com/office/drawing/2014/main" id="{A451C6E1-826F-DC41-A1EA-2D1E170CF75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46164" y="4795143"/>
                  <a:ext cx="84199" cy="249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14:cNvPr>
                <p14:cNvContentPartPr/>
                <p14:nvPr/>
              </p14:nvContentPartPr>
              <p14:xfrm>
                <a:off x="1271864" y="4815657"/>
                <a:ext cx="12600" cy="220680"/>
              </p14:xfrm>
            </p:contentPart>
          </mc:Choice>
          <mc:Fallback xmlns="">
            <p:pic>
              <p:nvPicPr>
                <p:cNvPr id="332" name="Γραφή 331">
                  <a:extLst>
                    <a:ext uri="{FF2B5EF4-FFF2-40B4-BE49-F238E27FC236}">
                      <a16:creationId xmlns:a16="http://schemas.microsoft.com/office/drawing/2014/main" id="{F7DC86FF-6197-8540-9CBC-39899FCEDF4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67544" y="4811337"/>
                  <a:ext cx="21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14:cNvPr>
                <p14:cNvContentPartPr/>
                <p14:nvPr/>
              </p14:nvContentPartPr>
              <p14:xfrm>
                <a:off x="1445024" y="5002857"/>
                <a:ext cx="173520" cy="9360"/>
              </p14:xfrm>
            </p:contentPart>
          </mc:Choice>
          <mc:Fallback xmlns="">
            <p:pic>
              <p:nvPicPr>
                <p:cNvPr id="334" name="Γραφή 333">
                  <a:extLst>
                    <a:ext uri="{FF2B5EF4-FFF2-40B4-BE49-F238E27FC236}">
                      <a16:creationId xmlns:a16="http://schemas.microsoft.com/office/drawing/2014/main" id="{DBB3EE8B-3318-0D47-8265-F4956D33421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440704" y="4998537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14:cNvPr>
                <p14:cNvContentPartPr/>
                <p14:nvPr/>
              </p14:nvContentPartPr>
              <p14:xfrm>
                <a:off x="1438904" y="4812057"/>
                <a:ext cx="18000" cy="195120"/>
              </p14:xfrm>
            </p:contentPart>
          </mc:Choice>
          <mc:Fallback xmlns="">
            <p:pic>
              <p:nvPicPr>
                <p:cNvPr id="336" name="Γραφή 335">
                  <a:extLst>
                    <a:ext uri="{FF2B5EF4-FFF2-40B4-BE49-F238E27FC236}">
                      <a16:creationId xmlns:a16="http://schemas.microsoft.com/office/drawing/2014/main" id="{37F37865-8542-2040-9CDE-5D3345D65BE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34584" y="4807737"/>
                  <a:ext cx="266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14:cNvPr>
                <p14:cNvContentPartPr/>
                <p14:nvPr/>
              </p14:nvContentPartPr>
              <p14:xfrm>
                <a:off x="1632944" y="4806657"/>
                <a:ext cx="21960" cy="210240"/>
              </p14:xfrm>
            </p:contentPart>
          </mc:Choice>
          <mc:Fallback xmlns="">
            <p:pic>
              <p:nvPicPr>
                <p:cNvPr id="338" name="Γραφή 337">
                  <a:extLst>
                    <a:ext uri="{FF2B5EF4-FFF2-40B4-BE49-F238E27FC236}">
                      <a16:creationId xmlns:a16="http://schemas.microsoft.com/office/drawing/2014/main" id="{BCBF1E4C-B977-C743-B1D4-F265802DF12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28624" y="4802337"/>
                  <a:ext cx="30600" cy="21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Ομάδα 350">
            <a:extLst>
              <a:ext uri="{FF2B5EF4-FFF2-40B4-BE49-F238E27FC236}">
                <a16:creationId xmlns:a16="http://schemas.microsoft.com/office/drawing/2014/main" id="{40733D4C-36B6-DD4F-91D3-FD17341881DC}"/>
              </a:ext>
            </a:extLst>
          </p:cNvPr>
          <p:cNvGrpSpPr/>
          <p:nvPr/>
        </p:nvGrpSpPr>
        <p:grpSpPr>
          <a:xfrm>
            <a:off x="1053344" y="5150097"/>
            <a:ext cx="597240" cy="280800"/>
            <a:chOff x="1053344" y="5150097"/>
            <a:chExt cx="5972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14:cNvPr>
                <p14:cNvContentPartPr/>
                <p14:nvPr/>
              </p14:nvContentPartPr>
              <p14:xfrm>
                <a:off x="1072064" y="5150097"/>
                <a:ext cx="178560" cy="4320"/>
              </p14:xfrm>
            </p:contentPart>
          </mc:Choice>
          <mc:Fallback xmlns="">
            <p:pic>
              <p:nvPicPr>
                <p:cNvPr id="340" name="Γραφή 339">
                  <a:extLst>
                    <a:ext uri="{FF2B5EF4-FFF2-40B4-BE49-F238E27FC236}">
                      <a16:creationId xmlns:a16="http://schemas.microsoft.com/office/drawing/2014/main" id="{1E48F393-E130-7F49-A8E9-1BE1FE4644F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7744" y="5145384"/>
                  <a:ext cx="187200" cy="13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14:cNvPr>
                <p14:cNvContentPartPr/>
                <p14:nvPr/>
              </p14:nvContentPartPr>
              <p14:xfrm>
                <a:off x="1075304" y="5392017"/>
                <a:ext cx="178200" cy="19800"/>
              </p14:xfrm>
            </p:contentPart>
          </mc:Choice>
          <mc:Fallback xmlns="">
            <p:pic>
              <p:nvPicPr>
                <p:cNvPr id="341" name="Γραφή 340">
                  <a:extLst>
                    <a:ext uri="{FF2B5EF4-FFF2-40B4-BE49-F238E27FC236}">
                      <a16:creationId xmlns:a16="http://schemas.microsoft.com/office/drawing/2014/main" id="{85BBFE73-C889-1F44-9557-A4F9D9BBEE9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0984" y="5387697"/>
                  <a:ext cx="186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14:cNvPr>
                <p14:cNvContentPartPr/>
                <p14:nvPr/>
              </p14:nvContentPartPr>
              <p14:xfrm>
                <a:off x="1053344" y="5151177"/>
                <a:ext cx="37080" cy="269280"/>
              </p14:xfrm>
            </p:contentPart>
          </mc:Choice>
          <mc:Fallback xmlns="">
            <p:pic>
              <p:nvPicPr>
                <p:cNvPr id="342" name="Γραφή 341">
                  <a:extLst>
                    <a:ext uri="{FF2B5EF4-FFF2-40B4-BE49-F238E27FC236}">
                      <a16:creationId xmlns:a16="http://schemas.microsoft.com/office/drawing/2014/main" id="{21049EE4-B1D4-724C-9310-BA6EC42A1F1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024" y="5146857"/>
                  <a:ext cx="457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14:cNvPr>
                <p14:cNvContentPartPr/>
                <p14:nvPr/>
              </p14:nvContentPartPr>
              <p14:xfrm>
                <a:off x="1270064" y="5164857"/>
                <a:ext cx="31680" cy="263160"/>
              </p14:xfrm>
            </p:contentPart>
          </mc:Choice>
          <mc:Fallback xmlns="">
            <p:pic>
              <p:nvPicPr>
                <p:cNvPr id="344" name="Γραφή 343">
                  <a:extLst>
                    <a:ext uri="{FF2B5EF4-FFF2-40B4-BE49-F238E27FC236}">
                      <a16:creationId xmlns:a16="http://schemas.microsoft.com/office/drawing/2014/main" id="{0C56E845-95B5-AB44-B222-60DBC1650B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265744" y="5160537"/>
                  <a:ext cx="40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14:cNvPr>
                <p14:cNvContentPartPr/>
                <p14:nvPr/>
              </p14:nvContentPartPr>
              <p14:xfrm>
                <a:off x="1450784" y="5168457"/>
                <a:ext cx="188640" cy="14040"/>
              </p14:xfrm>
            </p:contentPart>
          </mc:Choice>
          <mc:Fallback xmlns="">
            <p:pic>
              <p:nvPicPr>
                <p:cNvPr id="346" name="Γραφή 345">
                  <a:extLst>
                    <a:ext uri="{FF2B5EF4-FFF2-40B4-BE49-F238E27FC236}">
                      <a16:creationId xmlns:a16="http://schemas.microsoft.com/office/drawing/2014/main" id="{B976B468-3590-1642-A297-05803BBDAC8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46456" y="5164137"/>
                  <a:ext cx="197297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14:cNvPr>
                <p14:cNvContentPartPr/>
                <p14:nvPr/>
              </p14:nvContentPartPr>
              <p14:xfrm>
                <a:off x="1416584" y="5399217"/>
                <a:ext cx="215640" cy="13680"/>
              </p14:xfrm>
            </p:contentPart>
          </mc:Choice>
          <mc:Fallback xmlns="">
            <p:pic>
              <p:nvPicPr>
                <p:cNvPr id="347" name="Γραφή 346">
                  <a:extLst>
                    <a:ext uri="{FF2B5EF4-FFF2-40B4-BE49-F238E27FC236}">
                      <a16:creationId xmlns:a16="http://schemas.microsoft.com/office/drawing/2014/main" id="{F95FE4B9-8D06-734C-90CF-73F6DA7F39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12264" y="5394897"/>
                  <a:ext cx="22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14:cNvPr>
                <p14:cNvContentPartPr/>
                <p14:nvPr/>
              </p14:nvContentPartPr>
              <p14:xfrm>
                <a:off x="1437104" y="5182857"/>
                <a:ext cx="23760" cy="243720"/>
              </p14:xfrm>
            </p:contentPart>
          </mc:Choice>
          <mc:Fallback xmlns="">
            <p:pic>
              <p:nvPicPr>
                <p:cNvPr id="348" name="Γραφή 347">
                  <a:extLst>
                    <a:ext uri="{FF2B5EF4-FFF2-40B4-BE49-F238E27FC236}">
                      <a16:creationId xmlns:a16="http://schemas.microsoft.com/office/drawing/2014/main" id="{2ADCC4E5-9463-3149-85F1-5BBC3B4CCF8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32848" y="5178537"/>
                  <a:ext cx="32271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14:cNvPr>
                <p14:cNvContentPartPr/>
                <p14:nvPr/>
              </p14:nvContentPartPr>
              <p14:xfrm>
                <a:off x="1634384" y="5184657"/>
                <a:ext cx="16200" cy="246240"/>
              </p14:xfrm>
            </p:contentPart>
          </mc:Choice>
          <mc:Fallback xmlns="">
            <p:pic>
              <p:nvPicPr>
                <p:cNvPr id="350" name="Γραφή 349">
                  <a:extLst>
                    <a:ext uri="{FF2B5EF4-FFF2-40B4-BE49-F238E27FC236}">
                      <a16:creationId xmlns:a16="http://schemas.microsoft.com/office/drawing/2014/main" id="{53B16663-5B7D-F447-A4D7-D9F0B7766FC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630064" y="5180337"/>
                  <a:ext cx="24840" cy="2548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0" name="Ευθεία γραμμή σύνδεσης 219">
            <a:extLst>
              <a:ext uri="{FF2B5EF4-FFF2-40B4-BE49-F238E27FC236}">
                <a16:creationId xmlns:a16="http://schemas.microsoft.com/office/drawing/2014/main" id="{3A88C52D-6408-B149-A740-108C69EA9E5D}"/>
              </a:ext>
            </a:extLst>
          </p:cNvPr>
          <p:cNvCxnSpPr/>
          <p:nvPr/>
        </p:nvCxnSpPr>
        <p:spPr>
          <a:xfrm>
            <a:off x="2050165" y="2744217"/>
            <a:ext cx="0" cy="2808317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5" name="Ευθεία γραμμή σύνδεσης 224">
            <a:extLst>
              <a:ext uri="{FF2B5EF4-FFF2-40B4-BE49-F238E27FC236}">
                <a16:creationId xmlns:a16="http://schemas.microsoft.com/office/drawing/2014/main" id="{86A9ABC3-4F2B-F44C-8286-022E688AE3F8}"/>
              </a:ext>
            </a:extLst>
          </p:cNvPr>
          <p:cNvCxnSpPr>
            <a:cxnSpLocks/>
          </p:cNvCxnSpPr>
          <p:nvPr/>
        </p:nvCxnSpPr>
        <p:spPr>
          <a:xfrm>
            <a:off x="2523778" y="2713369"/>
            <a:ext cx="0" cy="158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14:cNvPr>
              <p14:cNvContentPartPr/>
              <p14:nvPr/>
            </p14:nvContentPartPr>
            <p14:xfrm>
              <a:off x="2090864" y="2663937"/>
              <a:ext cx="449280" cy="191160"/>
            </p14:xfrm>
          </p:contentPart>
        </mc:Choice>
        <mc:Fallback xmlns="">
          <p:pic>
            <p:nvPicPr>
              <p:cNvPr id="239" name="Γραφή 238">
                <a:extLst>
                  <a:ext uri="{FF2B5EF4-FFF2-40B4-BE49-F238E27FC236}">
                    <a16:creationId xmlns:a16="http://schemas.microsoft.com/office/drawing/2014/main" id="{6C889870-4EB6-3B44-B227-2E547B616AF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86541" y="2659617"/>
                <a:ext cx="457927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14:cNvPr>
              <p14:cNvContentPartPr/>
              <p14:nvPr/>
            </p14:nvContentPartPr>
            <p14:xfrm>
              <a:off x="2085824" y="3057417"/>
              <a:ext cx="312840" cy="86400"/>
            </p14:xfrm>
          </p:contentPart>
        </mc:Choice>
        <mc:Fallback xmlns="">
          <p:pic>
            <p:nvPicPr>
              <p:cNvPr id="244" name="Γραφή 243">
                <a:extLst>
                  <a:ext uri="{FF2B5EF4-FFF2-40B4-BE49-F238E27FC236}">
                    <a16:creationId xmlns:a16="http://schemas.microsoft.com/office/drawing/2014/main" id="{34E1C1B3-3A4F-0045-BE0C-46640E4F892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081504" y="3053097"/>
                <a:ext cx="321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14:cNvPr>
              <p14:cNvContentPartPr/>
              <p14:nvPr/>
            </p14:nvContentPartPr>
            <p14:xfrm>
              <a:off x="2070344" y="3581217"/>
              <a:ext cx="285120" cy="93600"/>
            </p14:xfrm>
          </p:contentPart>
        </mc:Choice>
        <mc:Fallback xmlns="">
          <p:pic>
            <p:nvPicPr>
              <p:cNvPr id="249" name="Γραφή 248">
                <a:extLst>
                  <a:ext uri="{FF2B5EF4-FFF2-40B4-BE49-F238E27FC236}">
                    <a16:creationId xmlns:a16="http://schemas.microsoft.com/office/drawing/2014/main" id="{578FB54A-0189-E04B-99B1-0CECCC8FECF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066024" y="3576897"/>
                <a:ext cx="2937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14:cNvPr>
              <p14:cNvContentPartPr/>
              <p14:nvPr/>
            </p14:nvContentPartPr>
            <p14:xfrm>
              <a:off x="2061704" y="4033737"/>
              <a:ext cx="316800" cy="197280"/>
            </p14:xfrm>
          </p:contentPart>
        </mc:Choice>
        <mc:Fallback xmlns="">
          <p:pic>
            <p:nvPicPr>
              <p:cNvPr id="251" name="Γραφή 250">
                <a:extLst>
                  <a:ext uri="{FF2B5EF4-FFF2-40B4-BE49-F238E27FC236}">
                    <a16:creationId xmlns:a16="http://schemas.microsoft.com/office/drawing/2014/main" id="{8D6B3E2A-3FE9-8444-AE00-56F15816088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057384" y="4029417"/>
                <a:ext cx="325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14:cNvPr>
              <p14:cNvContentPartPr/>
              <p14:nvPr/>
            </p14:nvContentPartPr>
            <p14:xfrm>
              <a:off x="2034344" y="4569057"/>
              <a:ext cx="377640" cy="213840"/>
            </p14:xfrm>
          </p:contentPart>
        </mc:Choice>
        <mc:Fallback xmlns="">
          <p:pic>
            <p:nvPicPr>
              <p:cNvPr id="253" name="Γραφή 252">
                <a:extLst>
                  <a:ext uri="{FF2B5EF4-FFF2-40B4-BE49-F238E27FC236}">
                    <a16:creationId xmlns:a16="http://schemas.microsoft.com/office/drawing/2014/main" id="{C68CEA7A-FC29-0D42-804C-F989164F817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030024" y="4564730"/>
                <a:ext cx="386280" cy="22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14:cNvPr>
              <p14:cNvContentPartPr/>
              <p14:nvPr/>
            </p14:nvContentPartPr>
            <p14:xfrm>
              <a:off x="2052704" y="4039857"/>
              <a:ext cx="335520" cy="163080"/>
            </p14:xfrm>
          </p:contentPart>
        </mc:Choice>
        <mc:Fallback xmlns="">
          <p:pic>
            <p:nvPicPr>
              <p:cNvPr id="255" name="Γραφή 254">
                <a:extLst>
                  <a:ext uri="{FF2B5EF4-FFF2-40B4-BE49-F238E27FC236}">
                    <a16:creationId xmlns:a16="http://schemas.microsoft.com/office/drawing/2014/main" id="{D7F6C03C-752C-7C4D-8188-BEC056E5B48E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048384" y="4035527"/>
                <a:ext cx="344160" cy="17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14:cNvPr>
              <p14:cNvContentPartPr/>
              <p14:nvPr/>
            </p14:nvContentPartPr>
            <p14:xfrm>
              <a:off x="2085464" y="3583377"/>
              <a:ext cx="297000" cy="99000"/>
            </p14:xfrm>
          </p:contentPart>
        </mc:Choice>
        <mc:Fallback xmlns="">
          <p:pic>
            <p:nvPicPr>
              <p:cNvPr id="257" name="Γραφή 256">
                <a:extLst>
                  <a:ext uri="{FF2B5EF4-FFF2-40B4-BE49-F238E27FC236}">
                    <a16:creationId xmlns:a16="http://schemas.microsoft.com/office/drawing/2014/main" id="{D903040C-89B3-EE47-802F-5A64FA0CFB7D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081144" y="3579057"/>
                <a:ext cx="305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14:cNvPr>
              <p14:cNvContentPartPr/>
              <p14:nvPr/>
            </p14:nvContentPartPr>
            <p14:xfrm>
              <a:off x="2086184" y="3060657"/>
              <a:ext cx="288720" cy="98640"/>
            </p14:xfrm>
          </p:contentPart>
        </mc:Choice>
        <mc:Fallback xmlns="">
          <p:pic>
            <p:nvPicPr>
              <p:cNvPr id="260" name="Γραφή 259">
                <a:extLst>
                  <a:ext uri="{FF2B5EF4-FFF2-40B4-BE49-F238E27FC236}">
                    <a16:creationId xmlns:a16="http://schemas.microsoft.com/office/drawing/2014/main" id="{78AA1597-CA08-3F48-A819-95BD0F02FDFB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2081864" y="3056337"/>
                <a:ext cx="2973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14:cNvPr>
              <p14:cNvContentPartPr/>
              <p14:nvPr/>
            </p14:nvContentPartPr>
            <p14:xfrm>
              <a:off x="2069264" y="5254137"/>
              <a:ext cx="380520" cy="344880"/>
            </p14:xfrm>
          </p:contentPart>
        </mc:Choice>
        <mc:Fallback xmlns="">
          <p:pic>
            <p:nvPicPr>
              <p:cNvPr id="263" name="Γραφή 262">
                <a:extLst>
                  <a:ext uri="{FF2B5EF4-FFF2-40B4-BE49-F238E27FC236}">
                    <a16:creationId xmlns:a16="http://schemas.microsoft.com/office/drawing/2014/main" id="{7EDA16B2-972B-7942-B85F-1A3A3DF04C0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2064944" y="5249817"/>
                <a:ext cx="38916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14:cNvPr>
              <p14:cNvContentPartPr/>
              <p14:nvPr/>
            </p14:nvContentPartPr>
            <p14:xfrm>
              <a:off x="2779835" y="2422419"/>
              <a:ext cx="53280" cy="36000"/>
            </p14:xfrm>
          </p:contentPart>
        </mc:Choice>
        <mc:Fallback xmlns="">
          <p:pic>
            <p:nvPicPr>
              <p:cNvPr id="54" name="Γραφή 53">
                <a:extLst>
                  <a:ext uri="{FF2B5EF4-FFF2-40B4-BE49-F238E27FC236}">
                    <a16:creationId xmlns:a16="http://schemas.microsoft.com/office/drawing/2014/main" id="{ACC96805-AD8C-1F47-BA9D-D1A08CF8C7DC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761835" y="2404419"/>
                <a:ext cx="8892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14:cNvPr>
              <p14:cNvContentPartPr/>
              <p14:nvPr/>
            </p14:nvContentPartPr>
            <p14:xfrm>
              <a:off x="2304995" y="2369859"/>
              <a:ext cx="45360" cy="23400"/>
            </p14:xfrm>
          </p:contentPart>
        </mc:Choice>
        <mc:Fallback xmlns="">
          <p:pic>
            <p:nvPicPr>
              <p:cNvPr id="67" name="Γραφή 66">
                <a:extLst>
                  <a:ext uri="{FF2B5EF4-FFF2-40B4-BE49-F238E27FC236}">
                    <a16:creationId xmlns:a16="http://schemas.microsoft.com/office/drawing/2014/main" id="{5C158EBE-104B-724F-AF45-A546727E2EF9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286995" y="2351859"/>
                <a:ext cx="81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14:cNvPr>
              <p14:cNvContentPartPr/>
              <p14:nvPr/>
            </p14:nvContentPartPr>
            <p14:xfrm>
              <a:off x="4157555" y="2685579"/>
              <a:ext cx="44640" cy="23040"/>
            </p14:xfrm>
          </p:contentPart>
        </mc:Choice>
        <mc:Fallback xmlns="">
          <p:pic>
            <p:nvPicPr>
              <p:cNvPr id="104" name="Γραφή 103">
                <a:extLst>
                  <a:ext uri="{FF2B5EF4-FFF2-40B4-BE49-F238E27FC236}">
                    <a16:creationId xmlns:a16="http://schemas.microsoft.com/office/drawing/2014/main" id="{90B3B4F0-99A0-FF46-AF6E-4DB5D9D215D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148555" y="2676717"/>
                <a:ext cx="6228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14:cNvPr>
              <p14:cNvContentPartPr/>
              <p14:nvPr/>
            </p14:nvContentPartPr>
            <p14:xfrm>
              <a:off x="3187355" y="2685579"/>
              <a:ext cx="43920" cy="45000"/>
            </p14:xfrm>
          </p:contentPart>
        </mc:Choice>
        <mc:Fallback xmlns="">
          <p:pic>
            <p:nvPicPr>
              <p:cNvPr id="110" name="Γραφή 109">
                <a:extLst>
                  <a:ext uri="{FF2B5EF4-FFF2-40B4-BE49-F238E27FC236}">
                    <a16:creationId xmlns:a16="http://schemas.microsoft.com/office/drawing/2014/main" id="{DD252B40-2CF5-2F4E-BC69-EA9AFDB98EF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3178355" y="2676579"/>
                <a:ext cx="61560" cy="62640"/>
              </a:xfrm>
              <a:prstGeom prst="rect">
                <a:avLst/>
              </a:prstGeom>
            </p:spPr>
          </p:pic>
        </mc:Fallback>
      </mc:AlternateContent>
      <p:cxnSp>
        <p:nvCxnSpPr>
          <p:cNvPr id="118" name="Ευθεία γραμμή σύνδεσης 117">
            <a:extLst>
              <a:ext uri="{FF2B5EF4-FFF2-40B4-BE49-F238E27FC236}">
                <a16:creationId xmlns:a16="http://schemas.microsoft.com/office/drawing/2014/main" id="{DDD2017E-456B-CB49-9D75-CE1423739D66}"/>
              </a:ext>
            </a:extLst>
          </p:cNvPr>
          <p:cNvCxnSpPr/>
          <p:nvPr/>
        </p:nvCxnSpPr>
        <p:spPr>
          <a:xfrm flipV="1">
            <a:off x="2540144" y="1796527"/>
            <a:ext cx="0" cy="5967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Ομάδα 123">
            <a:extLst>
              <a:ext uri="{FF2B5EF4-FFF2-40B4-BE49-F238E27FC236}">
                <a16:creationId xmlns:a16="http://schemas.microsoft.com/office/drawing/2014/main" id="{4A19330F-0856-E244-A174-9A725F5F4BB7}"/>
              </a:ext>
            </a:extLst>
          </p:cNvPr>
          <p:cNvGrpSpPr/>
          <p:nvPr/>
        </p:nvGrpSpPr>
        <p:grpSpPr>
          <a:xfrm>
            <a:off x="2637995" y="2307939"/>
            <a:ext cx="59040" cy="91440"/>
            <a:chOff x="2637995" y="2307939"/>
            <a:chExt cx="590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14:cNvPr>
                <p14:cNvContentPartPr/>
                <p14:nvPr/>
              </p14:nvContentPartPr>
              <p14:xfrm>
                <a:off x="2637995" y="2307939"/>
                <a:ext cx="46800" cy="41400"/>
              </p14:xfrm>
            </p:contentPart>
          </mc:Choice>
          <mc:Fallback xmlns="">
            <p:pic>
              <p:nvPicPr>
                <p:cNvPr id="120" name="Γραφή 119">
                  <a:extLst>
                    <a:ext uri="{FF2B5EF4-FFF2-40B4-BE49-F238E27FC236}">
                      <a16:creationId xmlns:a16="http://schemas.microsoft.com/office/drawing/2014/main" id="{6FE03315-9DAB-FA40-A9C6-D1FBE05CB55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33708" y="2303619"/>
                  <a:ext cx="55374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14:cNvPr>
                <p14:cNvContentPartPr/>
                <p14:nvPr/>
              </p14:nvContentPartPr>
              <p14:xfrm>
                <a:off x="2652035" y="2393619"/>
                <a:ext cx="45000" cy="5760"/>
              </p14:xfrm>
            </p:contentPart>
          </mc:Choice>
          <mc:Fallback xmlns="">
            <p:pic>
              <p:nvPicPr>
                <p:cNvPr id="122" name="Γραφή 121">
                  <a:extLst>
                    <a:ext uri="{FF2B5EF4-FFF2-40B4-BE49-F238E27FC236}">
                      <a16:creationId xmlns:a16="http://schemas.microsoft.com/office/drawing/2014/main" id="{EA57C786-A7F1-814F-BB97-381FCF05721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647680" y="2389011"/>
                  <a:ext cx="53710" cy="149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Ομάδα 165">
            <a:extLst>
              <a:ext uri="{FF2B5EF4-FFF2-40B4-BE49-F238E27FC236}">
                <a16:creationId xmlns:a16="http://schemas.microsoft.com/office/drawing/2014/main" id="{5A2725F3-55C9-EC4D-A63B-44E1AD704659}"/>
              </a:ext>
            </a:extLst>
          </p:cNvPr>
          <p:cNvGrpSpPr/>
          <p:nvPr/>
        </p:nvGrpSpPr>
        <p:grpSpPr>
          <a:xfrm>
            <a:off x="2608835" y="1733739"/>
            <a:ext cx="115560" cy="111960"/>
            <a:chOff x="2608835" y="1733739"/>
            <a:chExt cx="11556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14:cNvPr>
                <p14:cNvContentPartPr/>
                <p14:nvPr/>
              </p14:nvContentPartPr>
              <p14:xfrm>
                <a:off x="2608835" y="1733739"/>
                <a:ext cx="49320" cy="51120"/>
              </p14:xfrm>
            </p:contentPart>
          </mc:Choice>
          <mc:Fallback xmlns="">
            <p:pic>
              <p:nvPicPr>
                <p:cNvPr id="126" name="Γραφή 125">
                  <a:extLst>
                    <a:ext uri="{FF2B5EF4-FFF2-40B4-BE49-F238E27FC236}">
                      <a16:creationId xmlns:a16="http://schemas.microsoft.com/office/drawing/2014/main" id="{93087896-6CBC-F841-B284-02B24CAA512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604515" y="1729419"/>
                  <a:ext cx="57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14:cNvPr>
                <p14:cNvContentPartPr/>
                <p14:nvPr/>
              </p14:nvContentPartPr>
              <p14:xfrm>
                <a:off x="2614595" y="1818339"/>
                <a:ext cx="60480" cy="3240"/>
              </p14:xfrm>
            </p:contentPart>
          </mc:Choice>
          <mc:Fallback xmlns="">
            <p:pic>
              <p:nvPicPr>
                <p:cNvPr id="128" name="Γραφή 127">
                  <a:extLst>
                    <a:ext uri="{FF2B5EF4-FFF2-40B4-BE49-F238E27FC236}">
                      <a16:creationId xmlns:a16="http://schemas.microsoft.com/office/drawing/2014/main" id="{005F4F74-EB10-9A4F-8EE8-5BC42F96184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10275" y="1814451"/>
                  <a:ext cx="69120" cy="110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14:cNvPr>
                <p14:cNvContentPartPr/>
                <p14:nvPr/>
              </p14:nvContentPartPr>
              <p14:xfrm>
                <a:off x="2715755" y="1792059"/>
                <a:ext cx="8640" cy="53640"/>
              </p14:xfrm>
            </p:contentPart>
          </mc:Choice>
          <mc:Fallback xmlns="">
            <p:pic>
              <p:nvPicPr>
                <p:cNvPr id="130" name="Γραφή 129">
                  <a:extLst>
                    <a:ext uri="{FF2B5EF4-FFF2-40B4-BE49-F238E27FC236}">
                      <a16:creationId xmlns:a16="http://schemas.microsoft.com/office/drawing/2014/main" id="{FD2831BB-2983-EC46-A1E9-245BFC0178D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11435" y="1787739"/>
                  <a:ext cx="17280" cy="6228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37" name="Ευθεία γραμμή σύνδεσης 236">
            <a:extLst>
              <a:ext uri="{FF2B5EF4-FFF2-40B4-BE49-F238E27FC236}">
                <a16:creationId xmlns:a16="http://schemas.microsoft.com/office/drawing/2014/main" id="{9D6A29B3-187E-D141-B9BD-3B1A78ADB627}"/>
              </a:ext>
            </a:extLst>
          </p:cNvPr>
          <p:cNvCxnSpPr/>
          <p:nvPr/>
        </p:nvCxnSpPr>
        <p:spPr>
          <a:xfrm>
            <a:off x="2540144" y="1796527"/>
            <a:ext cx="11584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Ομάδα 275">
            <a:extLst>
              <a:ext uri="{FF2B5EF4-FFF2-40B4-BE49-F238E27FC236}">
                <a16:creationId xmlns:a16="http://schemas.microsoft.com/office/drawing/2014/main" id="{A3DF6978-293E-0A43-AD95-AA0657AA0DE5}"/>
              </a:ext>
            </a:extLst>
          </p:cNvPr>
          <p:cNvGrpSpPr/>
          <p:nvPr/>
        </p:nvGrpSpPr>
        <p:grpSpPr>
          <a:xfrm>
            <a:off x="3682355" y="1569939"/>
            <a:ext cx="191520" cy="250560"/>
            <a:chOff x="3682355" y="1569939"/>
            <a:chExt cx="19152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14:cNvPr>
                <p14:cNvContentPartPr/>
                <p14:nvPr/>
              </p14:nvContentPartPr>
              <p14:xfrm>
                <a:off x="3682355" y="1569939"/>
                <a:ext cx="68760" cy="74160"/>
              </p14:xfrm>
            </p:contentPart>
          </mc:Choice>
          <mc:Fallback xmlns="">
            <p:pic>
              <p:nvPicPr>
                <p:cNvPr id="242" name="Γραφή 241">
                  <a:extLst>
                    <a:ext uri="{FF2B5EF4-FFF2-40B4-BE49-F238E27FC236}">
                      <a16:creationId xmlns:a16="http://schemas.microsoft.com/office/drawing/2014/main" id="{B90E3003-8988-A14A-9CBB-412253DFDF1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78057" y="1565640"/>
                  <a:ext cx="77355" cy="82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14:cNvPr>
                <p14:cNvContentPartPr/>
                <p14:nvPr/>
              </p14:nvContentPartPr>
              <p14:xfrm>
                <a:off x="3687395" y="1706379"/>
                <a:ext cx="77760" cy="3600"/>
              </p14:xfrm>
            </p:contentPart>
          </mc:Choice>
          <mc:Fallback xmlns="">
            <p:pic>
              <p:nvPicPr>
                <p:cNvPr id="266" name="Γραφή 265">
                  <a:extLst>
                    <a:ext uri="{FF2B5EF4-FFF2-40B4-BE49-F238E27FC236}">
                      <a16:creationId xmlns:a16="http://schemas.microsoft.com/office/drawing/2014/main" id="{8676BCB6-C23A-F34B-875A-F444E4E750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83055" y="1702059"/>
                  <a:ext cx="8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14:cNvPr>
                <p14:cNvContentPartPr/>
                <p14:nvPr/>
              </p14:nvContentPartPr>
              <p14:xfrm>
                <a:off x="3826355" y="1665339"/>
                <a:ext cx="47520" cy="86760"/>
              </p14:xfrm>
            </p:contentPart>
          </mc:Choice>
          <mc:Fallback xmlns="">
            <p:pic>
              <p:nvPicPr>
                <p:cNvPr id="268" name="Γραφή 267">
                  <a:extLst>
                    <a:ext uri="{FF2B5EF4-FFF2-40B4-BE49-F238E27FC236}">
                      <a16:creationId xmlns:a16="http://schemas.microsoft.com/office/drawing/2014/main" id="{9CF096D2-736B-C640-B314-6F72B98DD2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22002" y="1661019"/>
                  <a:ext cx="56226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14:cNvPr>
                <p14:cNvContentPartPr/>
                <p14:nvPr/>
              </p14:nvContentPartPr>
              <p14:xfrm>
                <a:off x="3684155" y="1791699"/>
                <a:ext cx="22680" cy="28800"/>
              </p14:xfrm>
            </p:contentPart>
          </mc:Choice>
          <mc:Fallback xmlns="">
            <p:pic>
              <p:nvPicPr>
                <p:cNvPr id="272" name="Γραφή 271">
                  <a:extLst>
                    <a:ext uri="{FF2B5EF4-FFF2-40B4-BE49-F238E27FC236}">
                      <a16:creationId xmlns:a16="http://schemas.microsoft.com/office/drawing/2014/main" id="{0D8A2671-F1CC-0645-BA38-B31AC24B9D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679902" y="1787379"/>
                  <a:ext cx="31185" cy="3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333" name="Ευθεία γραμμή σύνδεσης 332">
            <a:extLst>
              <a:ext uri="{FF2B5EF4-FFF2-40B4-BE49-F238E27FC236}">
                <a16:creationId xmlns:a16="http://schemas.microsoft.com/office/drawing/2014/main" id="{313E08E6-C171-AE4F-94C1-3C338C0B977C}"/>
              </a:ext>
            </a:extLst>
          </p:cNvPr>
          <p:cNvCxnSpPr/>
          <p:nvPr/>
        </p:nvCxnSpPr>
        <p:spPr>
          <a:xfrm>
            <a:off x="3686315" y="1796527"/>
            <a:ext cx="0" cy="8948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5" name="Ομάδα 344">
            <a:extLst>
              <a:ext uri="{FF2B5EF4-FFF2-40B4-BE49-F238E27FC236}">
                <a16:creationId xmlns:a16="http://schemas.microsoft.com/office/drawing/2014/main" id="{E7011583-08E5-3842-9211-2AAB2A326018}"/>
              </a:ext>
            </a:extLst>
          </p:cNvPr>
          <p:cNvGrpSpPr/>
          <p:nvPr/>
        </p:nvGrpSpPr>
        <p:grpSpPr>
          <a:xfrm>
            <a:off x="3756515" y="2545539"/>
            <a:ext cx="142560" cy="99000"/>
            <a:chOff x="3756515" y="2545539"/>
            <a:chExt cx="14256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14:cNvPr>
                <p14:cNvContentPartPr/>
                <p14:nvPr/>
              </p14:nvContentPartPr>
              <p14:xfrm>
                <a:off x="3756515" y="2545539"/>
                <a:ext cx="52200" cy="55800"/>
              </p14:xfrm>
            </p:contentPart>
          </mc:Choice>
          <mc:Fallback xmlns="">
            <p:pic>
              <p:nvPicPr>
                <p:cNvPr id="335" name="Γραφή 334">
                  <a:extLst>
                    <a:ext uri="{FF2B5EF4-FFF2-40B4-BE49-F238E27FC236}">
                      <a16:creationId xmlns:a16="http://schemas.microsoft.com/office/drawing/2014/main" id="{5DA152CB-F6E3-4E4D-8735-C9FCB7A35D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52195" y="2541219"/>
                  <a:ext cx="608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14:cNvPr>
                <p14:cNvContentPartPr/>
                <p14:nvPr/>
              </p14:nvContentPartPr>
              <p14:xfrm>
                <a:off x="3756875" y="2641659"/>
                <a:ext cx="88200" cy="2880"/>
              </p14:xfrm>
            </p:contentPart>
          </mc:Choice>
          <mc:Fallback xmlns="">
            <p:pic>
              <p:nvPicPr>
                <p:cNvPr id="337" name="Γραφή 336">
                  <a:extLst>
                    <a:ext uri="{FF2B5EF4-FFF2-40B4-BE49-F238E27FC236}">
                      <a16:creationId xmlns:a16="http://schemas.microsoft.com/office/drawing/2014/main" id="{49C84BCB-D203-214F-AD8D-F66409BA799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752537" y="2637339"/>
                  <a:ext cx="96875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14:cNvPr>
                <p14:cNvContentPartPr/>
                <p14:nvPr/>
              </p14:nvContentPartPr>
              <p14:xfrm>
                <a:off x="3856235" y="2551659"/>
                <a:ext cx="42840" cy="78120"/>
              </p14:xfrm>
            </p:contentPart>
          </mc:Choice>
          <mc:Fallback xmlns="">
            <p:pic>
              <p:nvPicPr>
                <p:cNvPr id="343" name="Γραφή 342">
                  <a:extLst>
                    <a:ext uri="{FF2B5EF4-FFF2-40B4-BE49-F238E27FC236}">
                      <a16:creationId xmlns:a16="http://schemas.microsoft.com/office/drawing/2014/main" id="{669044AD-13D1-234F-B2F8-AECAEE52122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51915" y="2547339"/>
                  <a:ext cx="5148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14:cNvPr>
              <p14:cNvContentPartPr/>
              <p14:nvPr/>
            </p14:nvContentPartPr>
            <p14:xfrm>
              <a:off x="3677315" y="2670099"/>
              <a:ext cx="42120" cy="47520"/>
            </p14:xfrm>
          </p:contentPart>
        </mc:Choice>
        <mc:Fallback xmlns="">
          <p:pic>
            <p:nvPicPr>
              <p:cNvPr id="349" name="Γραφή 348">
                <a:extLst>
                  <a:ext uri="{FF2B5EF4-FFF2-40B4-BE49-F238E27FC236}">
                    <a16:creationId xmlns:a16="http://schemas.microsoft.com/office/drawing/2014/main" id="{B66458D1-5615-D646-80C5-A5AECD6E0CA3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3672995" y="2665779"/>
                <a:ext cx="50760" cy="5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369" name="Ευθεία γραμμή σύνδεσης 368">
            <a:extLst>
              <a:ext uri="{FF2B5EF4-FFF2-40B4-BE49-F238E27FC236}">
                <a16:creationId xmlns:a16="http://schemas.microsoft.com/office/drawing/2014/main" id="{A1078661-5E40-1E4D-A34D-2EAE4F8A531C}"/>
              </a:ext>
            </a:extLst>
          </p:cNvPr>
          <p:cNvCxnSpPr/>
          <p:nvPr/>
        </p:nvCxnSpPr>
        <p:spPr>
          <a:xfrm>
            <a:off x="4636715" y="2000922"/>
            <a:ext cx="0" cy="2230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14:cNvPr>
              <p14:cNvContentPartPr/>
              <p14:nvPr/>
            </p14:nvContentPartPr>
            <p14:xfrm>
              <a:off x="2573915" y="1816179"/>
              <a:ext cx="1116360" cy="10800"/>
            </p14:xfrm>
          </p:contentPart>
        </mc:Choice>
        <mc:Fallback xmlns="">
          <p:pic>
            <p:nvPicPr>
              <p:cNvPr id="370" name="Γραφή 369">
                <a:extLst>
                  <a:ext uri="{FF2B5EF4-FFF2-40B4-BE49-F238E27FC236}">
                    <a16:creationId xmlns:a16="http://schemas.microsoft.com/office/drawing/2014/main" id="{A5064BCF-C664-424B-B0FD-C220BD48CC9D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569596" y="1811859"/>
                <a:ext cx="1124997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14:cNvPr>
              <p14:cNvContentPartPr/>
              <p14:nvPr/>
            </p14:nvContentPartPr>
            <p14:xfrm>
              <a:off x="2549435" y="1818339"/>
              <a:ext cx="21240" cy="595440"/>
            </p14:xfrm>
          </p:contentPart>
        </mc:Choice>
        <mc:Fallback xmlns="">
          <p:pic>
            <p:nvPicPr>
              <p:cNvPr id="371" name="Γραφή 370">
                <a:extLst>
                  <a:ext uri="{FF2B5EF4-FFF2-40B4-BE49-F238E27FC236}">
                    <a16:creationId xmlns:a16="http://schemas.microsoft.com/office/drawing/2014/main" id="{C536180E-A8B4-A644-8868-ECF4C9912F3B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545041" y="1814016"/>
                <a:ext cx="30029" cy="604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14:cNvPr>
              <p14:cNvContentPartPr/>
              <p14:nvPr/>
            </p14:nvContentPartPr>
            <p14:xfrm>
              <a:off x="3677675" y="1801779"/>
              <a:ext cx="35280" cy="886320"/>
            </p14:xfrm>
          </p:contentPart>
        </mc:Choice>
        <mc:Fallback xmlns="">
          <p:pic>
            <p:nvPicPr>
              <p:cNvPr id="372" name="Γραφή 371">
                <a:extLst>
                  <a:ext uri="{FF2B5EF4-FFF2-40B4-BE49-F238E27FC236}">
                    <a16:creationId xmlns:a16="http://schemas.microsoft.com/office/drawing/2014/main" id="{CAAB3795-89E4-324E-A8B3-1CBD1BBDB84D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673399" y="1797461"/>
                <a:ext cx="43833" cy="8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14:cNvPr>
              <p14:cNvContentPartPr/>
              <p14:nvPr/>
            </p14:nvContentPartPr>
            <p14:xfrm>
              <a:off x="3677675" y="1797099"/>
              <a:ext cx="968760" cy="237600"/>
            </p14:xfrm>
          </p:contentPart>
        </mc:Choice>
        <mc:Fallback xmlns="">
          <p:pic>
            <p:nvPicPr>
              <p:cNvPr id="373" name="Γραφή 372">
                <a:extLst>
                  <a:ext uri="{FF2B5EF4-FFF2-40B4-BE49-F238E27FC236}">
                    <a16:creationId xmlns:a16="http://schemas.microsoft.com/office/drawing/2014/main" id="{A7397E6E-8563-8542-8C4E-A2011A593947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673355" y="1792786"/>
                <a:ext cx="977400" cy="246227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Ομάδα 374">
            <a:extLst>
              <a:ext uri="{FF2B5EF4-FFF2-40B4-BE49-F238E27FC236}">
                <a16:creationId xmlns:a16="http://schemas.microsoft.com/office/drawing/2014/main" id="{1A4C2140-7ED7-C14B-A4F3-000F4E25CAA7}"/>
              </a:ext>
            </a:extLst>
          </p:cNvPr>
          <p:cNvGrpSpPr/>
          <p:nvPr/>
        </p:nvGrpSpPr>
        <p:grpSpPr>
          <a:xfrm>
            <a:off x="4612595" y="2034699"/>
            <a:ext cx="265680" cy="2192760"/>
            <a:chOff x="4612595" y="2034699"/>
            <a:chExt cx="26568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14:cNvPr>
                <p14:cNvContentPartPr/>
                <p14:nvPr/>
              </p14:nvContentPartPr>
              <p14:xfrm>
                <a:off x="4636715" y="2891499"/>
                <a:ext cx="20880" cy="32400"/>
              </p14:xfrm>
            </p:contentPart>
          </mc:Choice>
          <mc:Fallback xmlns="">
            <p:pic>
              <p:nvPicPr>
                <p:cNvPr id="353" name="Γραφή 352">
                  <a:extLst>
                    <a:ext uri="{FF2B5EF4-FFF2-40B4-BE49-F238E27FC236}">
                      <a16:creationId xmlns:a16="http://schemas.microsoft.com/office/drawing/2014/main" id="{9744745D-49FA-D445-8533-788B64EC15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27715" y="2882598"/>
                  <a:ext cx="38520" cy="498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14:cNvPr>
                <p14:cNvContentPartPr/>
                <p14:nvPr/>
              </p14:nvContentPartPr>
              <p14:xfrm>
                <a:off x="4759115" y="2752179"/>
                <a:ext cx="15120" cy="73800"/>
              </p14:xfrm>
            </p:contentPart>
          </mc:Choice>
          <mc:Fallback xmlns="">
            <p:pic>
              <p:nvPicPr>
                <p:cNvPr id="354" name="Γραφή 353">
                  <a:extLst>
                    <a:ext uri="{FF2B5EF4-FFF2-40B4-BE49-F238E27FC236}">
                      <a16:creationId xmlns:a16="http://schemas.microsoft.com/office/drawing/2014/main" id="{E0E8CBE2-519D-5D44-AE80-BBF46401D44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50115" y="2743179"/>
                  <a:ext cx="32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14:cNvPr>
                <p14:cNvContentPartPr/>
                <p14:nvPr/>
              </p14:nvContentPartPr>
              <p14:xfrm>
                <a:off x="4775675" y="2731299"/>
                <a:ext cx="102600" cy="124200"/>
              </p14:xfrm>
            </p:contentPart>
          </mc:Choice>
          <mc:Fallback xmlns="">
            <p:pic>
              <p:nvPicPr>
                <p:cNvPr id="355" name="Γραφή 354">
                  <a:extLst>
                    <a:ext uri="{FF2B5EF4-FFF2-40B4-BE49-F238E27FC236}">
                      <a16:creationId xmlns:a16="http://schemas.microsoft.com/office/drawing/2014/main" id="{3BBE7BD4-BDD3-324B-836D-F9A87E044AF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766675" y="2722299"/>
                  <a:ext cx="120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14:cNvPr>
                <p14:cNvContentPartPr/>
                <p14:nvPr/>
              </p14:nvContentPartPr>
              <p14:xfrm>
                <a:off x="4612595" y="2034699"/>
                <a:ext cx="48600" cy="2192760"/>
              </p14:xfrm>
            </p:contentPart>
          </mc:Choice>
          <mc:Fallback xmlns="">
            <p:pic>
              <p:nvPicPr>
                <p:cNvPr id="374" name="Γραφή 373">
                  <a:extLst>
                    <a:ext uri="{FF2B5EF4-FFF2-40B4-BE49-F238E27FC236}">
                      <a16:creationId xmlns:a16="http://schemas.microsoft.com/office/drawing/2014/main" id="{875431F8-2049-524B-B217-1FB79B5E8A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608307" y="2030378"/>
                  <a:ext cx="57176" cy="220140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14:cNvPr>
              <p14:cNvContentPartPr/>
              <p14:nvPr/>
            </p14:nvContentPartPr>
            <p14:xfrm>
              <a:off x="4216595" y="4257339"/>
              <a:ext cx="449640" cy="699840"/>
            </p14:xfrm>
          </p:contentPart>
        </mc:Choice>
        <mc:Fallback xmlns="">
          <p:pic>
            <p:nvPicPr>
              <p:cNvPr id="376" name="Γραφή 375">
                <a:extLst>
                  <a:ext uri="{FF2B5EF4-FFF2-40B4-BE49-F238E27FC236}">
                    <a16:creationId xmlns:a16="http://schemas.microsoft.com/office/drawing/2014/main" id="{224496EC-73A6-584B-88D6-DB18B63873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212275" y="4253019"/>
                <a:ext cx="458280" cy="70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Ομάδα 408">
            <a:extLst>
              <a:ext uri="{FF2B5EF4-FFF2-40B4-BE49-F238E27FC236}">
                <a16:creationId xmlns:a16="http://schemas.microsoft.com/office/drawing/2014/main" id="{E0649954-1E50-B34E-9709-CD2518478530}"/>
              </a:ext>
            </a:extLst>
          </p:cNvPr>
          <p:cNvGrpSpPr/>
          <p:nvPr/>
        </p:nvGrpSpPr>
        <p:grpSpPr>
          <a:xfrm>
            <a:off x="2703875" y="1958739"/>
            <a:ext cx="882360" cy="562320"/>
            <a:chOff x="2703875" y="1958739"/>
            <a:chExt cx="88236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14:cNvPr>
                <p14:cNvContentPartPr/>
                <p14:nvPr/>
              </p14:nvContentPartPr>
              <p14:xfrm>
                <a:off x="2703875" y="1961979"/>
                <a:ext cx="19440" cy="12600"/>
              </p14:xfrm>
            </p:contentPart>
          </mc:Choice>
          <mc:Fallback xmlns="">
            <p:pic>
              <p:nvPicPr>
                <p:cNvPr id="377" name="Γραφή 376">
                  <a:extLst>
                    <a:ext uri="{FF2B5EF4-FFF2-40B4-BE49-F238E27FC236}">
                      <a16:creationId xmlns:a16="http://schemas.microsoft.com/office/drawing/2014/main" id="{F05FF9FA-56FF-334D-8580-EB32EE0409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699555" y="1957659"/>
                  <a:ext cx="28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14:cNvPr>
                <p14:cNvContentPartPr/>
                <p14:nvPr/>
              </p14:nvContentPartPr>
              <p14:xfrm>
                <a:off x="2918795" y="1960539"/>
                <a:ext cx="6120" cy="9720"/>
              </p14:xfrm>
            </p:contentPart>
          </mc:Choice>
          <mc:Fallback xmlns="">
            <p:pic>
              <p:nvPicPr>
                <p:cNvPr id="378" name="Γραφή 377">
                  <a:extLst>
                    <a:ext uri="{FF2B5EF4-FFF2-40B4-BE49-F238E27FC236}">
                      <a16:creationId xmlns:a16="http://schemas.microsoft.com/office/drawing/2014/main" id="{986174D7-48AB-824C-A43A-4BC2B164039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14475" y="1956053"/>
                  <a:ext cx="14760" cy="18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14:cNvPr>
                <p14:cNvContentPartPr/>
                <p14:nvPr/>
              </p14:nvContentPartPr>
              <p14:xfrm>
                <a:off x="3046595" y="1970979"/>
                <a:ext cx="24840" cy="9360"/>
              </p14:xfrm>
            </p:contentPart>
          </mc:Choice>
          <mc:Fallback xmlns="">
            <p:pic>
              <p:nvPicPr>
                <p:cNvPr id="380" name="Γραφή 379">
                  <a:extLst>
                    <a:ext uri="{FF2B5EF4-FFF2-40B4-BE49-F238E27FC236}">
                      <a16:creationId xmlns:a16="http://schemas.microsoft.com/office/drawing/2014/main" id="{CA0E38AC-73C3-3F4A-B060-937D7978619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42275" y="1966486"/>
                  <a:ext cx="334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14:cNvPr>
                <p14:cNvContentPartPr/>
                <p14:nvPr/>
              </p14:nvContentPartPr>
              <p14:xfrm>
                <a:off x="3268715" y="1975299"/>
                <a:ext cx="14040" cy="9000"/>
              </p14:xfrm>
            </p:contentPart>
          </mc:Choice>
          <mc:Fallback xmlns="">
            <p:pic>
              <p:nvPicPr>
                <p:cNvPr id="382" name="Γραφή 381">
                  <a:extLst>
                    <a:ext uri="{FF2B5EF4-FFF2-40B4-BE49-F238E27FC236}">
                      <a16:creationId xmlns:a16="http://schemas.microsoft.com/office/drawing/2014/main" id="{54AC965A-E7F6-5747-BC23-F23ECD054D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264395" y="1970799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14:cNvPr>
                <p14:cNvContentPartPr/>
                <p14:nvPr/>
              </p14:nvContentPartPr>
              <p14:xfrm>
                <a:off x="3371675" y="1979619"/>
                <a:ext cx="7560" cy="7560"/>
              </p14:xfrm>
            </p:contentPart>
          </mc:Choice>
          <mc:Fallback xmlns="">
            <p:pic>
              <p:nvPicPr>
                <p:cNvPr id="384" name="Γραφή 383">
                  <a:extLst>
                    <a:ext uri="{FF2B5EF4-FFF2-40B4-BE49-F238E27FC236}">
                      <a16:creationId xmlns:a16="http://schemas.microsoft.com/office/drawing/2014/main" id="{FADAC245-8D4C-324B-8F1D-814E73A98D5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67355" y="1975299"/>
                  <a:ext cx="16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14:cNvPr>
                <p14:cNvContentPartPr/>
                <p14:nvPr/>
              </p14:nvContentPartPr>
              <p14:xfrm>
                <a:off x="3569315" y="1973499"/>
                <a:ext cx="16560" cy="9360"/>
              </p14:xfrm>
            </p:contentPart>
          </mc:Choice>
          <mc:Fallback xmlns="">
            <p:pic>
              <p:nvPicPr>
                <p:cNvPr id="386" name="Γραφή 385">
                  <a:extLst>
                    <a:ext uri="{FF2B5EF4-FFF2-40B4-BE49-F238E27FC236}">
                      <a16:creationId xmlns:a16="http://schemas.microsoft.com/office/drawing/2014/main" id="{EE502781-7E6F-BF44-961A-481EF6A2783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64995" y="196917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14:cNvPr>
                <p14:cNvContentPartPr/>
                <p14:nvPr/>
              </p14:nvContentPartPr>
              <p14:xfrm>
                <a:off x="2714675" y="1989339"/>
                <a:ext cx="9000" cy="210240"/>
              </p14:xfrm>
            </p:contentPart>
          </mc:Choice>
          <mc:Fallback xmlns="">
            <p:pic>
              <p:nvPicPr>
                <p:cNvPr id="388" name="Γραφή 387">
                  <a:extLst>
                    <a:ext uri="{FF2B5EF4-FFF2-40B4-BE49-F238E27FC236}">
                      <a16:creationId xmlns:a16="http://schemas.microsoft.com/office/drawing/2014/main" id="{9E5E37F0-1D82-F643-9B38-45526C9ADE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10355" y="1985019"/>
                  <a:ext cx="176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14:cNvPr>
                <p14:cNvContentPartPr/>
                <p14:nvPr/>
              </p14:nvContentPartPr>
              <p14:xfrm>
                <a:off x="2908355" y="1987179"/>
                <a:ext cx="12240" cy="198000"/>
              </p14:xfrm>
            </p:contentPart>
          </mc:Choice>
          <mc:Fallback xmlns="">
            <p:pic>
              <p:nvPicPr>
                <p:cNvPr id="390" name="Γραφή 389">
                  <a:extLst>
                    <a:ext uri="{FF2B5EF4-FFF2-40B4-BE49-F238E27FC236}">
                      <a16:creationId xmlns:a16="http://schemas.microsoft.com/office/drawing/2014/main" id="{D86C195D-BA08-3343-81A3-2BD6DD65B9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04035" y="1982859"/>
                  <a:ext cx="20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14:cNvPr>
                <p14:cNvContentPartPr/>
                <p14:nvPr/>
              </p14:nvContentPartPr>
              <p14:xfrm>
                <a:off x="2720435" y="1960899"/>
                <a:ext cx="196200" cy="10440"/>
              </p14:xfrm>
            </p:contentPart>
          </mc:Choice>
          <mc:Fallback xmlns="">
            <p:pic>
              <p:nvPicPr>
                <p:cNvPr id="392" name="Γραφή 391">
                  <a:extLst>
                    <a:ext uri="{FF2B5EF4-FFF2-40B4-BE49-F238E27FC236}">
                      <a16:creationId xmlns:a16="http://schemas.microsoft.com/office/drawing/2014/main" id="{D6C2DADC-575B-3B45-ABB2-9405F2F43E9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16115" y="1956579"/>
                  <a:ext cx="204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14:cNvPr>
                <p14:cNvContentPartPr/>
                <p14:nvPr/>
              </p14:nvContentPartPr>
              <p14:xfrm>
                <a:off x="2731235" y="2188059"/>
                <a:ext cx="168840" cy="7200"/>
              </p14:xfrm>
            </p:contentPart>
          </mc:Choice>
          <mc:Fallback xmlns="">
            <p:pic>
              <p:nvPicPr>
                <p:cNvPr id="394" name="Γραφή 393">
                  <a:extLst>
                    <a:ext uri="{FF2B5EF4-FFF2-40B4-BE49-F238E27FC236}">
                      <a16:creationId xmlns:a16="http://schemas.microsoft.com/office/drawing/2014/main" id="{A9ACF3B9-08F7-BF48-A686-C822A83DBF0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26915" y="2183739"/>
                  <a:ext cx="177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14:cNvPr>
                <p14:cNvContentPartPr/>
                <p14:nvPr/>
              </p14:nvContentPartPr>
              <p14:xfrm>
                <a:off x="3043355" y="1983219"/>
                <a:ext cx="39240" cy="198720"/>
              </p14:xfrm>
            </p:contentPart>
          </mc:Choice>
          <mc:Fallback xmlns="">
            <p:pic>
              <p:nvPicPr>
                <p:cNvPr id="396" name="Γραφή 395">
                  <a:extLst>
                    <a:ext uri="{FF2B5EF4-FFF2-40B4-BE49-F238E27FC236}">
                      <a16:creationId xmlns:a16="http://schemas.microsoft.com/office/drawing/2014/main" id="{3D882285-771C-AC44-B847-6E3106DF25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039035" y="1978907"/>
                  <a:ext cx="47880" cy="207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14:cNvPr>
                <p14:cNvContentPartPr/>
                <p14:nvPr/>
              </p14:nvContentPartPr>
              <p14:xfrm>
                <a:off x="3273035" y="1987539"/>
                <a:ext cx="16200" cy="198720"/>
              </p14:xfrm>
            </p:contentPart>
          </mc:Choice>
          <mc:Fallback xmlns="">
            <p:pic>
              <p:nvPicPr>
                <p:cNvPr id="398" name="Γραφή 397">
                  <a:extLst>
                    <a:ext uri="{FF2B5EF4-FFF2-40B4-BE49-F238E27FC236}">
                      <a16:creationId xmlns:a16="http://schemas.microsoft.com/office/drawing/2014/main" id="{1857AB56-8CD2-EB4F-A1BE-494E33A68A6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715" y="1983219"/>
                  <a:ext cx="24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14:cNvPr>
                <p14:cNvContentPartPr/>
                <p14:nvPr/>
              </p14:nvContentPartPr>
              <p14:xfrm>
                <a:off x="3063875" y="1984659"/>
                <a:ext cx="187200" cy="4680"/>
              </p14:xfrm>
            </p:contentPart>
          </mc:Choice>
          <mc:Fallback xmlns="">
            <p:pic>
              <p:nvPicPr>
                <p:cNvPr id="399" name="Γραφή 398">
                  <a:extLst>
                    <a:ext uri="{FF2B5EF4-FFF2-40B4-BE49-F238E27FC236}">
                      <a16:creationId xmlns:a16="http://schemas.microsoft.com/office/drawing/2014/main" id="{43176026-7460-7A4F-A678-11CC648A42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59555" y="1980339"/>
                  <a:ext cx="195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14:cNvPr>
                <p14:cNvContentPartPr/>
                <p14:nvPr/>
              </p14:nvContentPartPr>
              <p14:xfrm>
                <a:off x="3066755" y="2186619"/>
                <a:ext cx="206640" cy="9360"/>
              </p14:xfrm>
            </p:contentPart>
          </mc:Choice>
          <mc:Fallback xmlns="">
            <p:pic>
              <p:nvPicPr>
                <p:cNvPr id="400" name="Γραφή 399">
                  <a:extLst>
                    <a:ext uri="{FF2B5EF4-FFF2-40B4-BE49-F238E27FC236}">
                      <a16:creationId xmlns:a16="http://schemas.microsoft.com/office/drawing/2014/main" id="{0566B489-5ADF-7F46-8849-AFD8399724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062435" y="2182126"/>
                  <a:ext cx="215280" cy="183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14:cNvPr>
                <p14:cNvContentPartPr/>
                <p14:nvPr/>
              </p14:nvContentPartPr>
              <p14:xfrm>
                <a:off x="3377075" y="1958739"/>
                <a:ext cx="209160" cy="230400"/>
              </p14:xfrm>
            </p:contentPart>
          </mc:Choice>
          <mc:Fallback xmlns="">
            <p:pic>
              <p:nvPicPr>
                <p:cNvPr id="402" name="Γραφή 401">
                  <a:extLst>
                    <a:ext uri="{FF2B5EF4-FFF2-40B4-BE49-F238E27FC236}">
                      <a16:creationId xmlns:a16="http://schemas.microsoft.com/office/drawing/2014/main" id="{4B46BA9A-C292-7C48-9892-30AACA38C0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72748" y="1954419"/>
                  <a:ext cx="217815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14:cNvPr>
                <p14:cNvContentPartPr/>
                <p14:nvPr/>
              </p14:nvContentPartPr>
              <p14:xfrm>
                <a:off x="3383195" y="2179059"/>
                <a:ext cx="199800" cy="15480"/>
              </p14:xfrm>
            </p:contentPart>
          </mc:Choice>
          <mc:Fallback xmlns="">
            <p:pic>
              <p:nvPicPr>
                <p:cNvPr id="404" name="Γραφή 403">
                  <a:extLst>
                    <a:ext uri="{FF2B5EF4-FFF2-40B4-BE49-F238E27FC236}">
                      <a16:creationId xmlns:a16="http://schemas.microsoft.com/office/drawing/2014/main" id="{4332A711-BE1C-294B-A032-7AAE04C74C6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378875" y="2174837"/>
                  <a:ext cx="208440" cy="239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14:cNvPr>
                <p14:cNvContentPartPr/>
                <p14:nvPr/>
              </p14:nvContentPartPr>
              <p14:xfrm>
                <a:off x="2760035" y="2289939"/>
                <a:ext cx="180720" cy="231120"/>
              </p14:xfrm>
            </p:contentPart>
          </mc:Choice>
          <mc:Fallback xmlns="">
            <p:pic>
              <p:nvPicPr>
                <p:cNvPr id="406" name="Γραφή 405">
                  <a:extLst>
                    <a:ext uri="{FF2B5EF4-FFF2-40B4-BE49-F238E27FC236}">
                      <a16:creationId xmlns:a16="http://schemas.microsoft.com/office/drawing/2014/main" id="{CF0EF779-EF3F-3143-9652-C310561AEE0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5715" y="2285619"/>
                  <a:ext cx="189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14:cNvPr>
                <p14:cNvContentPartPr/>
                <p14:nvPr/>
              </p14:nvContentPartPr>
              <p14:xfrm>
                <a:off x="2741675" y="2323419"/>
                <a:ext cx="1800" cy="88920"/>
              </p14:xfrm>
            </p:contentPart>
          </mc:Choice>
          <mc:Fallback xmlns="">
            <p:pic>
              <p:nvPicPr>
                <p:cNvPr id="408" name="Γραφή 407">
                  <a:extLst>
                    <a:ext uri="{FF2B5EF4-FFF2-40B4-BE49-F238E27FC236}">
                      <a16:creationId xmlns:a16="http://schemas.microsoft.com/office/drawing/2014/main" id="{B0309B94-4C59-334F-B44A-ECBAABF7AC4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737355" y="2319099"/>
                  <a:ext cx="104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Ομάδα 416">
            <a:extLst>
              <a:ext uri="{FF2B5EF4-FFF2-40B4-BE49-F238E27FC236}">
                <a16:creationId xmlns:a16="http://schemas.microsoft.com/office/drawing/2014/main" id="{0C6DB4E0-B6C6-3042-8BBC-9AEECD78E9DA}"/>
              </a:ext>
            </a:extLst>
          </p:cNvPr>
          <p:cNvGrpSpPr/>
          <p:nvPr/>
        </p:nvGrpSpPr>
        <p:grpSpPr>
          <a:xfrm>
            <a:off x="3080435" y="2321619"/>
            <a:ext cx="524160" cy="221040"/>
            <a:chOff x="3080435" y="2321619"/>
            <a:chExt cx="52416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14:cNvPr>
                <p14:cNvContentPartPr/>
                <p14:nvPr/>
              </p14:nvContentPartPr>
              <p14:xfrm>
                <a:off x="3080435" y="2321619"/>
                <a:ext cx="7200" cy="184320"/>
              </p14:xfrm>
            </p:contentPart>
          </mc:Choice>
          <mc:Fallback xmlns="">
            <p:pic>
              <p:nvPicPr>
                <p:cNvPr id="410" name="Γραφή 409">
                  <a:extLst>
                    <a:ext uri="{FF2B5EF4-FFF2-40B4-BE49-F238E27FC236}">
                      <a16:creationId xmlns:a16="http://schemas.microsoft.com/office/drawing/2014/main" id="{9560CD26-3A0A-7241-A904-05F9268DADB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76115" y="2317299"/>
                  <a:ext cx="15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14:cNvPr>
                <p14:cNvContentPartPr/>
                <p14:nvPr/>
              </p14:nvContentPartPr>
              <p14:xfrm>
                <a:off x="3082235" y="2328099"/>
                <a:ext cx="199080" cy="205560"/>
              </p14:xfrm>
            </p:contentPart>
          </mc:Choice>
          <mc:Fallback xmlns="">
            <p:pic>
              <p:nvPicPr>
                <p:cNvPr id="411" name="Γραφή 410">
                  <a:extLst>
                    <a:ext uri="{FF2B5EF4-FFF2-40B4-BE49-F238E27FC236}">
                      <a16:creationId xmlns:a16="http://schemas.microsoft.com/office/drawing/2014/main" id="{3BF93618-B8E5-F842-8AC7-C23E40EB5B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077915" y="2323779"/>
                  <a:ext cx="207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14:cNvPr>
                <p14:cNvContentPartPr/>
                <p14:nvPr/>
              </p14:nvContentPartPr>
              <p14:xfrm>
                <a:off x="3095195" y="2521059"/>
                <a:ext cx="176400" cy="7200"/>
              </p14:xfrm>
            </p:contentPart>
          </mc:Choice>
          <mc:Fallback xmlns="">
            <p:pic>
              <p:nvPicPr>
                <p:cNvPr id="412" name="Γραφή 411">
                  <a:extLst>
                    <a:ext uri="{FF2B5EF4-FFF2-40B4-BE49-F238E27FC236}">
                      <a16:creationId xmlns:a16="http://schemas.microsoft.com/office/drawing/2014/main" id="{A06A5A13-8606-8145-B0C2-62B71EA044F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90875" y="2516512"/>
                  <a:ext cx="185040" cy="162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14:cNvPr>
                <p14:cNvContentPartPr/>
                <p14:nvPr/>
              </p14:nvContentPartPr>
              <p14:xfrm>
                <a:off x="3424235" y="2337099"/>
                <a:ext cx="6120" cy="188280"/>
              </p14:xfrm>
            </p:contentPart>
          </mc:Choice>
          <mc:Fallback xmlns="">
            <p:pic>
              <p:nvPicPr>
                <p:cNvPr id="413" name="Γραφή 412">
                  <a:extLst>
                    <a:ext uri="{FF2B5EF4-FFF2-40B4-BE49-F238E27FC236}">
                      <a16:creationId xmlns:a16="http://schemas.microsoft.com/office/drawing/2014/main" id="{D6B3E27A-7766-2748-B644-3B4DC733E5E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419915" y="2332779"/>
                  <a:ext cx="14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14:cNvPr>
                <p14:cNvContentPartPr/>
                <p14:nvPr/>
              </p14:nvContentPartPr>
              <p14:xfrm>
                <a:off x="3424955" y="2332779"/>
                <a:ext cx="158040" cy="206640"/>
              </p14:xfrm>
            </p:contentPart>
          </mc:Choice>
          <mc:Fallback xmlns="">
            <p:pic>
              <p:nvPicPr>
                <p:cNvPr id="414" name="Γραφή 413">
                  <a:extLst>
                    <a:ext uri="{FF2B5EF4-FFF2-40B4-BE49-F238E27FC236}">
                      <a16:creationId xmlns:a16="http://schemas.microsoft.com/office/drawing/2014/main" id="{23743797-9682-AA40-8C73-6D6D968C059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420625" y="2328459"/>
                  <a:ext cx="1667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14:cNvPr>
                <p14:cNvContentPartPr/>
                <p14:nvPr/>
              </p14:nvContentPartPr>
              <p14:xfrm>
                <a:off x="3440795" y="2535819"/>
                <a:ext cx="163800" cy="6840"/>
              </p14:xfrm>
            </p:contentPart>
          </mc:Choice>
          <mc:Fallback xmlns="">
            <p:pic>
              <p:nvPicPr>
                <p:cNvPr id="416" name="Γραφή 415">
                  <a:extLst>
                    <a:ext uri="{FF2B5EF4-FFF2-40B4-BE49-F238E27FC236}">
                      <a16:creationId xmlns:a16="http://schemas.microsoft.com/office/drawing/2014/main" id="{FBBA7F14-0665-8C49-86E9-3C752259629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436475" y="2531499"/>
                  <a:ext cx="172440" cy="15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14:cNvPr>
              <p14:cNvContentPartPr/>
              <p14:nvPr/>
            </p14:nvContentPartPr>
            <p14:xfrm>
              <a:off x="3898355" y="2067819"/>
              <a:ext cx="558720" cy="79200"/>
            </p14:xfrm>
          </p:contentPart>
        </mc:Choice>
        <mc:Fallback xmlns="">
          <p:pic>
            <p:nvPicPr>
              <p:cNvPr id="359" name="Γραφή 358">
                <a:extLst>
                  <a:ext uri="{FF2B5EF4-FFF2-40B4-BE49-F238E27FC236}">
                    <a16:creationId xmlns:a16="http://schemas.microsoft.com/office/drawing/2014/main" id="{A309FC18-43E2-8449-A396-D1E72D87533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3889355" y="2058819"/>
                <a:ext cx="576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14:cNvPr>
              <p14:cNvContentPartPr/>
              <p14:nvPr/>
            </p14:nvContentPartPr>
            <p14:xfrm>
              <a:off x="3906995" y="2064579"/>
              <a:ext cx="20880" cy="588240"/>
            </p14:xfrm>
          </p:contentPart>
        </mc:Choice>
        <mc:Fallback xmlns="">
          <p:pic>
            <p:nvPicPr>
              <p:cNvPr id="379" name="Γραφή 378">
                <a:extLst>
                  <a:ext uri="{FF2B5EF4-FFF2-40B4-BE49-F238E27FC236}">
                    <a16:creationId xmlns:a16="http://schemas.microsoft.com/office/drawing/2014/main" id="{82FAEF37-58C2-B94B-B947-5EA555150884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897995" y="2055585"/>
                <a:ext cx="38520" cy="605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14:cNvPr>
              <p14:cNvContentPartPr/>
              <p14:nvPr/>
            </p14:nvContentPartPr>
            <p14:xfrm>
              <a:off x="4453475" y="2147739"/>
              <a:ext cx="79200" cy="1333080"/>
            </p14:xfrm>
          </p:contentPart>
        </mc:Choice>
        <mc:Fallback xmlns="">
          <p:pic>
            <p:nvPicPr>
              <p:cNvPr id="381" name="Γραφή 380">
                <a:extLst>
                  <a:ext uri="{FF2B5EF4-FFF2-40B4-BE49-F238E27FC236}">
                    <a16:creationId xmlns:a16="http://schemas.microsoft.com/office/drawing/2014/main" id="{3B2D1EE8-337D-044E-BAF7-FC483678806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4444434" y="2138741"/>
                <a:ext cx="96921" cy="135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14:cNvPr>
              <p14:cNvContentPartPr/>
              <p14:nvPr/>
            </p14:nvContentPartPr>
            <p14:xfrm>
              <a:off x="4180235" y="3444819"/>
              <a:ext cx="351360" cy="270360"/>
            </p14:xfrm>
          </p:contentPart>
        </mc:Choice>
        <mc:Fallback xmlns="">
          <p:pic>
            <p:nvPicPr>
              <p:cNvPr id="383" name="Γραφή 382">
                <a:extLst>
                  <a:ext uri="{FF2B5EF4-FFF2-40B4-BE49-F238E27FC236}">
                    <a16:creationId xmlns:a16="http://schemas.microsoft.com/office/drawing/2014/main" id="{90C08F6B-68B2-8746-85E6-47429771C933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4171235" y="3435819"/>
                <a:ext cx="369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14:cNvPr>
              <p14:cNvContentPartPr/>
              <p14:nvPr/>
            </p14:nvContentPartPr>
            <p14:xfrm>
              <a:off x="4182035" y="2146659"/>
              <a:ext cx="32400" cy="561960"/>
            </p14:xfrm>
          </p:contentPart>
        </mc:Choice>
        <mc:Fallback xmlns="">
          <p:pic>
            <p:nvPicPr>
              <p:cNvPr id="385" name="Γραφή 384">
                <a:extLst>
                  <a:ext uri="{FF2B5EF4-FFF2-40B4-BE49-F238E27FC236}">
                    <a16:creationId xmlns:a16="http://schemas.microsoft.com/office/drawing/2014/main" id="{66D6CB55-54C9-4946-863C-BDDCC2BE62AB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173035" y="2137659"/>
                <a:ext cx="5004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14:cNvPr>
              <p14:cNvContentPartPr/>
              <p14:nvPr/>
            </p14:nvContentPartPr>
            <p14:xfrm>
              <a:off x="4241075" y="2136939"/>
              <a:ext cx="21960" cy="1470240"/>
            </p14:xfrm>
          </p:contentPart>
        </mc:Choice>
        <mc:Fallback xmlns="">
          <p:pic>
            <p:nvPicPr>
              <p:cNvPr id="387" name="Γραφή 386">
                <a:extLst>
                  <a:ext uri="{FF2B5EF4-FFF2-40B4-BE49-F238E27FC236}">
                    <a16:creationId xmlns:a16="http://schemas.microsoft.com/office/drawing/2014/main" id="{2FD7485F-D480-4347-B640-4BA0D44A579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4232075" y="2127939"/>
                <a:ext cx="39600" cy="14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14:cNvPr>
              <p14:cNvContentPartPr/>
              <p14:nvPr/>
            </p14:nvContentPartPr>
            <p14:xfrm>
              <a:off x="3887555" y="2062419"/>
              <a:ext cx="20160" cy="12960"/>
            </p14:xfrm>
          </p:contentPart>
        </mc:Choice>
        <mc:Fallback xmlns="">
          <p:pic>
            <p:nvPicPr>
              <p:cNvPr id="114" name="Γραφή 113">
                <a:extLst>
                  <a:ext uri="{FF2B5EF4-FFF2-40B4-BE49-F238E27FC236}">
                    <a16:creationId xmlns:a16="http://schemas.microsoft.com/office/drawing/2014/main" id="{24DF8C12-14AB-2B4B-A992-8FE56F4B8BE6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3883235" y="2058099"/>
                <a:ext cx="288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14:cNvPr>
              <p14:cNvContentPartPr/>
              <p14:nvPr/>
            </p14:nvContentPartPr>
            <p14:xfrm>
              <a:off x="4438355" y="2142339"/>
              <a:ext cx="19080" cy="23760"/>
            </p14:xfrm>
          </p:contentPart>
        </mc:Choice>
        <mc:Fallback xmlns="">
          <p:pic>
            <p:nvPicPr>
              <p:cNvPr id="331" name="Γραφή 330">
                <a:extLst>
                  <a:ext uri="{FF2B5EF4-FFF2-40B4-BE49-F238E27FC236}">
                    <a16:creationId xmlns:a16="http://schemas.microsoft.com/office/drawing/2014/main" id="{7CF7A72E-0D33-284E-A665-83538297D08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4434035" y="2138019"/>
                <a:ext cx="277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1" name="Ομάδα 400">
            <a:extLst>
              <a:ext uri="{FF2B5EF4-FFF2-40B4-BE49-F238E27FC236}">
                <a16:creationId xmlns:a16="http://schemas.microsoft.com/office/drawing/2014/main" id="{49FC9E52-C477-EF45-86CA-0092181F577B}"/>
              </a:ext>
            </a:extLst>
          </p:cNvPr>
          <p:cNvGrpSpPr/>
          <p:nvPr/>
        </p:nvGrpSpPr>
        <p:grpSpPr>
          <a:xfrm>
            <a:off x="3941195" y="2314779"/>
            <a:ext cx="529200" cy="255240"/>
            <a:chOff x="3941195" y="2314779"/>
            <a:chExt cx="529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14:cNvPr>
                <p14:cNvContentPartPr/>
                <p14:nvPr/>
              </p14:nvContentPartPr>
              <p14:xfrm>
                <a:off x="3941195" y="2319819"/>
                <a:ext cx="228960" cy="5400"/>
              </p14:xfrm>
            </p:contentPart>
          </mc:Choice>
          <mc:Fallback xmlns="">
            <p:pic>
              <p:nvPicPr>
                <p:cNvPr id="389" name="Γραφή 388">
                  <a:extLst>
                    <a:ext uri="{FF2B5EF4-FFF2-40B4-BE49-F238E27FC236}">
                      <a16:creationId xmlns:a16="http://schemas.microsoft.com/office/drawing/2014/main" id="{0B2DF955-0E58-8144-8D04-56FE866A194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2195" y="2311381"/>
                  <a:ext cx="246600" cy="219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14:cNvPr>
                <p14:cNvContentPartPr/>
                <p14:nvPr/>
              </p14:nvContentPartPr>
              <p14:xfrm>
                <a:off x="4261955" y="2314779"/>
                <a:ext cx="203400" cy="8640"/>
              </p14:xfrm>
            </p:contentPart>
          </mc:Choice>
          <mc:Fallback xmlns="">
            <p:pic>
              <p:nvPicPr>
                <p:cNvPr id="391" name="Γραφή 390">
                  <a:extLst>
                    <a:ext uri="{FF2B5EF4-FFF2-40B4-BE49-F238E27FC236}">
                      <a16:creationId xmlns:a16="http://schemas.microsoft.com/office/drawing/2014/main" id="{C9ADCFB6-DDAE-2741-86B6-61667B667A1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52955" y="2305779"/>
                  <a:ext cx="22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14:cNvPr>
                <p14:cNvContentPartPr/>
                <p14:nvPr/>
              </p14:nvContentPartPr>
              <p14:xfrm>
                <a:off x="3976115" y="2555619"/>
                <a:ext cx="172080" cy="14400"/>
              </p14:xfrm>
            </p:contentPart>
          </mc:Choice>
          <mc:Fallback xmlns="">
            <p:pic>
              <p:nvPicPr>
                <p:cNvPr id="395" name="Γραφή 394">
                  <a:extLst>
                    <a:ext uri="{FF2B5EF4-FFF2-40B4-BE49-F238E27FC236}">
                      <a16:creationId xmlns:a16="http://schemas.microsoft.com/office/drawing/2014/main" id="{8F1BA413-435E-9A40-B0A7-B1D2FD79227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967134" y="2546619"/>
                  <a:ext cx="189683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14:cNvPr>
                <p14:cNvContentPartPr/>
                <p14:nvPr/>
              </p14:nvContentPartPr>
              <p14:xfrm>
                <a:off x="4283915" y="2532219"/>
                <a:ext cx="186480" cy="15120"/>
              </p14:xfrm>
            </p:contentPart>
          </mc:Choice>
          <mc:Fallback xmlns="">
            <p:pic>
              <p:nvPicPr>
                <p:cNvPr id="397" name="Γραφή 396">
                  <a:extLst>
                    <a:ext uri="{FF2B5EF4-FFF2-40B4-BE49-F238E27FC236}">
                      <a16:creationId xmlns:a16="http://schemas.microsoft.com/office/drawing/2014/main" id="{9149EFC5-693F-EC40-BF99-81D8D08AF87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274915" y="2523219"/>
                  <a:ext cx="2041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14:cNvPr>
              <p14:cNvContentPartPr/>
              <p14:nvPr/>
            </p14:nvContentPartPr>
            <p14:xfrm>
              <a:off x="4308395" y="2776299"/>
              <a:ext cx="220320" cy="26280"/>
            </p14:xfrm>
          </p:contentPart>
        </mc:Choice>
        <mc:Fallback xmlns="">
          <p:pic>
            <p:nvPicPr>
              <p:cNvPr id="403" name="Γραφή 402">
                <a:extLst>
                  <a:ext uri="{FF2B5EF4-FFF2-40B4-BE49-F238E27FC236}">
                    <a16:creationId xmlns:a16="http://schemas.microsoft.com/office/drawing/2014/main" id="{9FBF1663-1266-5041-8273-C1DF2CA2D4F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4299395" y="2767299"/>
                <a:ext cx="23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14:cNvPr>
              <p14:cNvContentPartPr/>
              <p14:nvPr/>
            </p14:nvContentPartPr>
            <p14:xfrm>
              <a:off x="4261955" y="3033699"/>
              <a:ext cx="208440" cy="36360"/>
            </p14:xfrm>
          </p:contentPart>
        </mc:Choice>
        <mc:Fallback xmlns="">
          <p:pic>
            <p:nvPicPr>
              <p:cNvPr id="405" name="Γραφή 404">
                <a:extLst>
                  <a:ext uri="{FF2B5EF4-FFF2-40B4-BE49-F238E27FC236}">
                    <a16:creationId xmlns:a16="http://schemas.microsoft.com/office/drawing/2014/main" id="{4F3F428A-8094-7B4D-B425-E854144C9C8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4252955" y="3024699"/>
                <a:ext cx="226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14:cNvPr>
              <p14:cNvContentPartPr/>
              <p14:nvPr/>
            </p14:nvContentPartPr>
            <p14:xfrm>
              <a:off x="4295435" y="3254019"/>
              <a:ext cx="236520" cy="82800"/>
            </p14:xfrm>
          </p:contentPart>
        </mc:Choice>
        <mc:Fallback xmlns="">
          <p:pic>
            <p:nvPicPr>
              <p:cNvPr id="407" name="Γραφή 406">
                <a:extLst>
                  <a:ext uri="{FF2B5EF4-FFF2-40B4-BE49-F238E27FC236}">
                    <a16:creationId xmlns:a16="http://schemas.microsoft.com/office/drawing/2014/main" id="{2C60BDA1-5D34-1244-9862-F543BD21FB77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4286449" y="3245019"/>
                <a:ext cx="254133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14:cNvPr>
              <p14:cNvContentPartPr/>
              <p14:nvPr/>
            </p14:nvContentPartPr>
            <p14:xfrm>
              <a:off x="5887784" y="6519177"/>
              <a:ext cx="34200" cy="21960"/>
            </p14:xfrm>
          </p:contentPart>
        </mc:Choice>
        <mc:Fallback xmlns="">
          <p:pic>
            <p:nvPicPr>
              <p:cNvPr id="415" name="Γραφή 414">
                <a:extLst>
                  <a:ext uri="{FF2B5EF4-FFF2-40B4-BE49-F238E27FC236}">
                    <a16:creationId xmlns:a16="http://schemas.microsoft.com/office/drawing/2014/main" id="{3B8A630C-268A-6049-BBFC-25F78E152C50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5883464" y="6514857"/>
                <a:ext cx="4284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0" name="Ομάδα 419">
            <a:extLst>
              <a:ext uri="{FF2B5EF4-FFF2-40B4-BE49-F238E27FC236}">
                <a16:creationId xmlns:a16="http://schemas.microsoft.com/office/drawing/2014/main" id="{71EE848C-70AE-3048-BEC3-5A2451AA3BCF}"/>
              </a:ext>
            </a:extLst>
          </p:cNvPr>
          <p:cNvGrpSpPr/>
          <p:nvPr/>
        </p:nvGrpSpPr>
        <p:grpSpPr>
          <a:xfrm>
            <a:off x="5491424" y="6441417"/>
            <a:ext cx="225000" cy="168480"/>
            <a:chOff x="5491424" y="6441417"/>
            <a:chExt cx="22500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14:cNvPr>
                <p14:cNvContentPartPr/>
                <p14:nvPr/>
              </p14:nvContentPartPr>
              <p14:xfrm>
                <a:off x="5491424" y="6441417"/>
                <a:ext cx="153000" cy="150480"/>
              </p14:xfrm>
            </p:contentPart>
          </mc:Choice>
          <mc:Fallback xmlns="">
            <p:pic>
              <p:nvPicPr>
                <p:cNvPr id="418" name="Γραφή 417">
                  <a:extLst>
                    <a:ext uri="{FF2B5EF4-FFF2-40B4-BE49-F238E27FC236}">
                      <a16:creationId xmlns:a16="http://schemas.microsoft.com/office/drawing/2014/main" id="{02D478D0-FCE2-7F40-B025-DDACD0CB94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87094" y="6437107"/>
                  <a:ext cx="161660" cy="159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14:cNvPr>
                <p14:cNvContentPartPr/>
                <p14:nvPr/>
              </p14:nvContentPartPr>
              <p14:xfrm>
                <a:off x="5701664" y="6531417"/>
                <a:ext cx="14760" cy="78480"/>
              </p14:xfrm>
            </p:contentPart>
          </mc:Choice>
          <mc:Fallback xmlns="">
            <p:pic>
              <p:nvPicPr>
                <p:cNvPr id="419" name="Γραφή 418">
                  <a:extLst>
                    <a:ext uri="{FF2B5EF4-FFF2-40B4-BE49-F238E27FC236}">
                      <a16:creationId xmlns:a16="http://schemas.microsoft.com/office/drawing/2014/main" id="{CE16C6DB-C0B1-694E-9F47-EAA3A3ABB89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97344" y="6527117"/>
                  <a:ext cx="23400" cy="8708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22" name="Ευθεία γραμμή σύνδεσης 421">
            <a:extLst>
              <a:ext uri="{FF2B5EF4-FFF2-40B4-BE49-F238E27FC236}">
                <a16:creationId xmlns:a16="http://schemas.microsoft.com/office/drawing/2014/main" id="{686D9435-F35B-0244-9594-DE3D71D6DD86}"/>
              </a:ext>
            </a:extLst>
          </p:cNvPr>
          <p:cNvCxnSpPr>
            <a:cxnSpLocks/>
          </p:cNvCxnSpPr>
          <p:nvPr/>
        </p:nvCxnSpPr>
        <p:spPr>
          <a:xfrm>
            <a:off x="5921984" y="6519177"/>
            <a:ext cx="627001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14:cNvPr>
              <p14:cNvContentPartPr/>
              <p14:nvPr/>
            </p14:nvContentPartPr>
            <p14:xfrm>
              <a:off x="8429744" y="6504417"/>
              <a:ext cx="48960" cy="52560"/>
            </p14:xfrm>
          </p:contentPart>
        </mc:Choice>
        <mc:Fallback xmlns="">
          <p:pic>
            <p:nvPicPr>
              <p:cNvPr id="432" name="Γραφή 431">
                <a:extLst>
                  <a:ext uri="{FF2B5EF4-FFF2-40B4-BE49-F238E27FC236}">
                    <a16:creationId xmlns:a16="http://schemas.microsoft.com/office/drawing/2014/main" id="{6F78EB73-C22C-B048-83FF-2C8E965627F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425424" y="6500097"/>
                <a:ext cx="5760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Ομάδα 436">
            <a:extLst>
              <a:ext uri="{FF2B5EF4-FFF2-40B4-BE49-F238E27FC236}">
                <a16:creationId xmlns:a16="http://schemas.microsoft.com/office/drawing/2014/main" id="{4D505CE3-EE0D-A240-97C0-0973059757FB}"/>
              </a:ext>
            </a:extLst>
          </p:cNvPr>
          <p:cNvGrpSpPr/>
          <p:nvPr/>
        </p:nvGrpSpPr>
        <p:grpSpPr>
          <a:xfrm>
            <a:off x="8055344" y="6286977"/>
            <a:ext cx="218160" cy="157320"/>
            <a:chOff x="8055344" y="6286977"/>
            <a:chExt cx="21816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14:cNvPr>
                <p14:cNvContentPartPr/>
                <p14:nvPr/>
              </p14:nvContentPartPr>
              <p14:xfrm>
                <a:off x="8055344" y="6314697"/>
                <a:ext cx="55080" cy="101520"/>
              </p14:xfrm>
            </p:contentPart>
          </mc:Choice>
          <mc:Fallback xmlns="">
            <p:pic>
              <p:nvPicPr>
                <p:cNvPr id="433" name="Γραφή 432">
                  <a:extLst>
                    <a:ext uri="{FF2B5EF4-FFF2-40B4-BE49-F238E27FC236}">
                      <a16:creationId xmlns:a16="http://schemas.microsoft.com/office/drawing/2014/main" id="{2DB29C4C-51A6-194D-8666-9528288A9E9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051024" y="6310377"/>
                  <a:ext cx="6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14:cNvPr>
                <p14:cNvContentPartPr/>
                <p14:nvPr/>
              </p14:nvContentPartPr>
              <p14:xfrm>
                <a:off x="8110784" y="6286977"/>
                <a:ext cx="81000" cy="125280"/>
              </p14:xfrm>
            </p:contentPart>
          </mc:Choice>
          <mc:Fallback xmlns="">
            <p:pic>
              <p:nvPicPr>
                <p:cNvPr id="434" name="Γραφή 433">
                  <a:extLst>
                    <a:ext uri="{FF2B5EF4-FFF2-40B4-BE49-F238E27FC236}">
                      <a16:creationId xmlns:a16="http://schemas.microsoft.com/office/drawing/2014/main" id="{9F279495-7892-8841-BC5F-D47FA57D1C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106464" y="6282657"/>
                  <a:ext cx="89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14:cNvPr>
                <p14:cNvContentPartPr/>
                <p14:nvPr/>
              </p14:nvContentPartPr>
              <p14:xfrm>
                <a:off x="8079104" y="6413337"/>
                <a:ext cx="113760" cy="7200"/>
              </p14:xfrm>
            </p:contentPart>
          </mc:Choice>
          <mc:Fallback xmlns="">
            <p:pic>
              <p:nvPicPr>
                <p:cNvPr id="435" name="Γραφή 434">
                  <a:extLst>
                    <a:ext uri="{FF2B5EF4-FFF2-40B4-BE49-F238E27FC236}">
                      <a16:creationId xmlns:a16="http://schemas.microsoft.com/office/drawing/2014/main" id="{3BC75CE2-CE34-D241-9FE7-4F0B4083F53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074784" y="6409017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14:cNvPr>
                <p14:cNvContentPartPr/>
                <p14:nvPr/>
              </p14:nvContentPartPr>
              <p14:xfrm>
                <a:off x="8216264" y="6367977"/>
                <a:ext cx="57240" cy="76320"/>
              </p14:xfrm>
            </p:contentPart>
          </mc:Choice>
          <mc:Fallback xmlns="">
            <p:pic>
              <p:nvPicPr>
                <p:cNvPr id="436" name="Γραφή 435">
                  <a:extLst>
                    <a:ext uri="{FF2B5EF4-FFF2-40B4-BE49-F238E27FC236}">
                      <a16:creationId xmlns:a16="http://schemas.microsoft.com/office/drawing/2014/main" id="{1BAE047E-D51C-514B-8092-A370896A467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211944" y="6363677"/>
                  <a:ext cx="65880" cy="8491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Ομάδα 439">
            <a:extLst>
              <a:ext uri="{FF2B5EF4-FFF2-40B4-BE49-F238E27FC236}">
                <a16:creationId xmlns:a16="http://schemas.microsoft.com/office/drawing/2014/main" id="{CC3CC5D5-F90C-1A47-AAF3-E8ED96944520}"/>
              </a:ext>
            </a:extLst>
          </p:cNvPr>
          <p:cNvGrpSpPr/>
          <p:nvPr/>
        </p:nvGrpSpPr>
        <p:grpSpPr>
          <a:xfrm>
            <a:off x="8390144" y="6500817"/>
            <a:ext cx="106920" cy="65880"/>
            <a:chOff x="8390144" y="6500817"/>
            <a:chExt cx="106920" cy="6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14:cNvPr>
                <p14:cNvContentPartPr/>
                <p14:nvPr/>
              </p14:nvContentPartPr>
              <p14:xfrm>
                <a:off x="8390144" y="6500817"/>
                <a:ext cx="106920" cy="65880"/>
              </p14:xfrm>
            </p:contentPart>
          </mc:Choice>
          <mc:Fallback xmlns="">
            <p:pic>
              <p:nvPicPr>
                <p:cNvPr id="438" name="Γραφή 437">
                  <a:extLst>
                    <a:ext uri="{FF2B5EF4-FFF2-40B4-BE49-F238E27FC236}">
                      <a16:creationId xmlns:a16="http://schemas.microsoft.com/office/drawing/2014/main" id="{86824768-66EE-E547-85D4-33143B9F86D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385824" y="6496497"/>
                  <a:ext cx="115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14:cNvPr>
                <p14:cNvContentPartPr/>
                <p14:nvPr/>
              </p14:nvContentPartPr>
              <p14:xfrm>
                <a:off x="8406704" y="6516657"/>
                <a:ext cx="43200" cy="39600"/>
              </p14:xfrm>
            </p:contentPart>
          </mc:Choice>
          <mc:Fallback xmlns="">
            <p:pic>
              <p:nvPicPr>
                <p:cNvPr id="439" name="Γραφή 438">
                  <a:extLst>
                    <a:ext uri="{FF2B5EF4-FFF2-40B4-BE49-F238E27FC236}">
                      <a16:creationId xmlns:a16="http://schemas.microsoft.com/office/drawing/2014/main" id="{EB6703B8-BF1B-F247-8230-1CEBFCE568E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02384" y="6512297"/>
                  <a:ext cx="51840" cy="48319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2" name="Ευθεία γραμμή σύνδεσης 441">
            <a:extLst>
              <a:ext uri="{FF2B5EF4-FFF2-40B4-BE49-F238E27FC236}">
                <a16:creationId xmlns:a16="http://schemas.microsoft.com/office/drawing/2014/main" id="{0DD9350E-0CDB-674E-9FBE-DCD69F161271}"/>
              </a:ext>
            </a:extLst>
          </p:cNvPr>
          <p:cNvCxnSpPr>
            <a:cxnSpLocks/>
          </p:cNvCxnSpPr>
          <p:nvPr/>
        </p:nvCxnSpPr>
        <p:spPr>
          <a:xfrm flipH="1" flipV="1">
            <a:off x="8429744" y="3896139"/>
            <a:ext cx="1" cy="2623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7" name="Ομάδα 446">
            <a:extLst>
              <a:ext uri="{FF2B5EF4-FFF2-40B4-BE49-F238E27FC236}">
                <a16:creationId xmlns:a16="http://schemas.microsoft.com/office/drawing/2014/main" id="{E378F721-135B-6C43-A53C-7964EED96609}"/>
              </a:ext>
            </a:extLst>
          </p:cNvPr>
          <p:cNvGrpSpPr/>
          <p:nvPr/>
        </p:nvGrpSpPr>
        <p:grpSpPr>
          <a:xfrm>
            <a:off x="8036624" y="3826017"/>
            <a:ext cx="198360" cy="192960"/>
            <a:chOff x="8036624" y="3826017"/>
            <a:chExt cx="19836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14:cNvPr>
                <p14:cNvContentPartPr/>
                <p14:nvPr/>
              </p14:nvContentPartPr>
              <p14:xfrm>
                <a:off x="8051024" y="3831057"/>
                <a:ext cx="30960" cy="148680"/>
              </p14:xfrm>
            </p:contentPart>
          </mc:Choice>
          <mc:Fallback xmlns="">
            <p:pic>
              <p:nvPicPr>
                <p:cNvPr id="443" name="Γραφή 442">
                  <a:extLst>
                    <a:ext uri="{FF2B5EF4-FFF2-40B4-BE49-F238E27FC236}">
                      <a16:creationId xmlns:a16="http://schemas.microsoft.com/office/drawing/2014/main" id="{743F788D-C89E-1641-AB76-64A6D9DB777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46704" y="3826737"/>
                  <a:ext cx="39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14:cNvPr>
                <p14:cNvContentPartPr/>
                <p14:nvPr/>
              </p14:nvContentPartPr>
              <p14:xfrm>
                <a:off x="8090264" y="3826017"/>
                <a:ext cx="50040" cy="159480"/>
              </p14:xfrm>
            </p:contentPart>
          </mc:Choice>
          <mc:Fallback xmlns="">
            <p:pic>
              <p:nvPicPr>
                <p:cNvPr id="444" name="Γραφή 443">
                  <a:extLst>
                    <a:ext uri="{FF2B5EF4-FFF2-40B4-BE49-F238E27FC236}">
                      <a16:creationId xmlns:a16="http://schemas.microsoft.com/office/drawing/2014/main" id="{962684DB-815A-8941-B859-FB114A9A1A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85913" y="3821687"/>
                  <a:ext cx="58743" cy="1681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14:cNvPr>
                <p14:cNvContentPartPr/>
                <p14:nvPr/>
              </p14:nvContentPartPr>
              <p14:xfrm>
                <a:off x="8036624" y="3988017"/>
                <a:ext cx="131760" cy="3240"/>
              </p14:xfrm>
            </p:contentPart>
          </mc:Choice>
          <mc:Fallback xmlns="">
            <p:pic>
              <p:nvPicPr>
                <p:cNvPr id="445" name="Γραφή 444">
                  <a:extLst>
                    <a:ext uri="{FF2B5EF4-FFF2-40B4-BE49-F238E27FC236}">
                      <a16:creationId xmlns:a16="http://schemas.microsoft.com/office/drawing/2014/main" id="{54AFD767-F102-A74B-96BB-A6C391855DD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032304" y="3983697"/>
                  <a:ext cx="140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14:cNvPr>
                <p14:cNvContentPartPr/>
                <p14:nvPr/>
              </p14:nvContentPartPr>
              <p14:xfrm>
                <a:off x="8192504" y="3923577"/>
                <a:ext cx="42480" cy="95400"/>
              </p14:xfrm>
            </p:contentPart>
          </mc:Choice>
          <mc:Fallback xmlns="">
            <p:pic>
              <p:nvPicPr>
                <p:cNvPr id="446" name="Γραφή 445">
                  <a:extLst>
                    <a:ext uri="{FF2B5EF4-FFF2-40B4-BE49-F238E27FC236}">
                      <a16:creationId xmlns:a16="http://schemas.microsoft.com/office/drawing/2014/main" id="{47EAE099-DA79-1E46-A62E-7F814D0D416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88184" y="3919257"/>
                  <a:ext cx="51120" cy="1040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65" name="Ευθεία γραμμή σύνδεσης 464">
            <a:extLst>
              <a:ext uri="{FF2B5EF4-FFF2-40B4-BE49-F238E27FC236}">
                <a16:creationId xmlns:a16="http://schemas.microsoft.com/office/drawing/2014/main" id="{8A6A93F3-7845-2449-97A0-E61585BC4C67}"/>
              </a:ext>
            </a:extLst>
          </p:cNvPr>
          <p:cNvCxnSpPr/>
          <p:nvPr/>
        </p:nvCxnSpPr>
        <p:spPr>
          <a:xfrm>
            <a:off x="8429744" y="3882887"/>
            <a:ext cx="19119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Ομάδα 468">
            <a:extLst>
              <a:ext uri="{FF2B5EF4-FFF2-40B4-BE49-F238E27FC236}">
                <a16:creationId xmlns:a16="http://schemas.microsoft.com/office/drawing/2014/main" id="{24F0DCEF-CF1C-DA43-A960-FF9D5B478EB2}"/>
              </a:ext>
            </a:extLst>
          </p:cNvPr>
          <p:cNvGrpSpPr/>
          <p:nvPr/>
        </p:nvGrpSpPr>
        <p:grpSpPr>
          <a:xfrm>
            <a:off x="10437824" y="3632697"/>
            <a:ext cx="238680" cy="239760"/>
            <a:chOff x="10437824" y="3632697"/>
            <a:chExt cx="23868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14:cNvPr>
                <p14:cNvContentPartPr/>
                <p14:nvPr/>
              </p14:nvContentPartPr>
              <p14:xfrm>
                <a:off x="10437824" y="3632697"/>
                <a:ext cx="77400" cy="176040"/>
              </p14:xfrm>
            </p:contentPart>
          </mc:Choice>
          <mc:Fallback xmlns="">
            <p:pic>
              <p:nvPicPr>
                <p:cNvPr id="466" name="Γραφή 465">
                  <a:extLst>
                    <a:ext uri="{FF2B5EF4-FFF2-40B4-BE49-F238E27FC236}">
                      <a16:creationId xmlns:a16="http://schemas.microsoft.com/office/drawing/2014/main" id="{9F9768CD-4095-5B45-8CB2-08A8362A8A6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3504" y="3628377"/>
                  <a:ext cx="860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14:cNvPr>
                <p14:cNvContentPartPr/>
                <p14:nvPr/>
              </p14:nvContentPartPr>
              <p14:xfrm>
                <a:off x="10593704" y="3741777"/>
                <a:ext cx="82800" cy="69840"/>
              </p14:xfrm>
            </p:contentPart>
          </mc:Choice>
          <mc:Fallback xmlns="">
            <p:pic>
              <p:nvPicPr>
                <p:cNvPr id="467" name="Γραφή 466">
                  <a:extLst>
                    <a:ext uri="{FF2B5EF4-FFF2-40B4-BE49-F238E27FC236}">
                      <a16:creationId xmlns:a16="http://schemas.microsoft.com/office/drawing/2014/main" id="{F66AD22A-171A-FD47-8C94-839F1A8D728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589384" y="3737457"/>
                  <a:ext cx="9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14:cNvPr>
                <p14:cNvContentPartPr/>
                <p14:nvPr/>
              </p14:nvContentPartPr>
              <p14:xfrm>
                <a:off x="10651304" y="3733857"/>
                <a:ext cx="6840" cy="138600"/>
              </p14:xfrm>
            </p:contentPart>
          </mc:Choice>
          <mc:Fallback xmlns="">
            <p:pic>
              <p:nvPicPr>
                <p:cNvPr id="468" name="Γραφή 467">
                  <a:extLst>
                    <a:ext uri="{FF2B5EF4-FFF2-40B4-BE49-F238E27FC236}">
                      <a16:creationId xmlns:a16="http://schemas.microsoft.com/office/drawing/2014/main" id="{12030CCA-663D-6C41-BF93-A9879A024B0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646984" y="3729537"/>
                  <a:ext cx="15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14:cNvPr>
              <p14:cNvContentPartPr/>
              <p14:nvPr/>
            </p14:nvContentPartPr>
            <p14:xfrm>
              <a:off x="10337024" y="3885417"/>
              <a:ext cx="17640" cy="30600"/>
            </p14:xfrm>
          </p:contentPart>
        </mc:Choice>
        <mc:Fallback xmlns="">
          <p:pic>
            <p:nvPicPr>
              <p:cNvPr id="25" name="Γραφή 24">
                <a:extLst>
                  <a:ext uri="{FF2B5EF4-FFF2-40B4-BE49-F238E27FC236}">
                    <a16:creationId xmlns:a16="http://schemas.microsoft.com/office/drawing/2014/main" id="{FC199A7C-BF1B-F04C-BC17-A75A678F7077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10332704" y="3881097"/>
                <a:ext cx="26280" cy="39240"/>
              </a:xfrm>
              <a:prstGeom prst="rect">
                <a:avLst/>
              </a:prstGeom>
            </p:spPr>
          </p:pic>
        </mc:Fallback>
      </mc:AlternateContent>
      <p:cxnSp>
        <p:nvCxnSpPr>
          <p:cNvPr id="460" name="Ευθεία γραμμή σύνδεσης 459">
            <a:extLst>
              <a:ext uri="{FF2B5EF4-FFF2-40B4-BE49-F238E27FC236}">
                <a16:creationId xmlns:a16="http://schemas.microsoft.com/office/drawing/2014/main" id="{BF6FB85A-73E3-1841-8A87-FBBE06CC4600}"/>
              </a:ext>
            </a:extLst>
          </p:cNvPr>
          <p:cNvCxnSpPr/>
          <p:nvPr/>
        </p:nvCxnSpPr>
        <p:spPr>
          <a:xfrm>
            <a:off x="10337024" y="3882887"/>
            <a:ext cx="17640" cy="26215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14:cNvPr>
              <p14:cNvContentPartPr/>
              <p14:nvPr/>
            </p14:nvContentPartPr>
            <p14:xfrm>
              <a:off x="10516664" y="6282297"/>
              <a:ext cx="23400" cy="108360"/>
            </p14:xfrm>
          </p:contentPart>
        </mc:Choice>
        <mc:Fallback xmlns="">
          <p:pic>
            <p:nvPicPr>
              <p:cNvPr id="461" name="Γραφή 460">
                <a:extLst>
                  <a:ext uri="{FF2B5EF4-FFF2-40B4-BE49-F238E27FC236}">
                    <a16:creationId xmlns:a16="http://schemas.microsoft.com/office/drawing/2014/main" id="{218F7D48-8DFC-5446-A7F2-924C8A4F7A2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0512344" y="6277991"/>
                <a:ext cx="32040" cy="11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14:cNvPr>
              <p14:cNvContentPartPr/>
              <p14:nvPr/>
            </p14:nvContentPartPr>
            <p14:xfrm>
              <a:off x="10541144" y="6281937"/>
              <a:ext cx="360" cy="360"/>
            </p14:xfrm>
          </p:contentPart>
        </mc:Choice>
        <mc:Fallback xmlns="">
          <p:pic>
            <p:nvPicPr>
              <p:cNvPr id="462" name="Γραφή 461">
                <a:extLst>
                  <a:ext uri="{FF2B5EF4-FFF2-40B4-BE49-F238E27FC236}">
                    <a16:creationId xmlns:a16="http://schemas.microsoft.com/office/drawing/2014/main" id="{F93CF62C-C757-674D-AE91-99A3E8969CB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0536824" y="627761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14:cNvPr>
              <p14:cNvContentPartPr/>
              <p14:nvPr/>
            </p14:nvContentPartPr>
            <p14:xfrm>
              <a:off x="10503704" y="6281937"/>
              <a:ext cx="118440" cy="134280"/>
            </p14:xfrm>
          </p:contentPart>
        </mc:Choice>
        <mc:Fallback xmlns="">
          <p:pic>
            <p:nvPicPr>
              <p:cNvPr id="463" name="Γραφή 462">
                <a:extLst>
                  <a:ext uri="{FF2B5EF4-FFF2-40B4-BE49-F238E27FC236}">
                    <a16:creationId xmlns:a16="http://schemas.microsoft.com/office/drawing/2014/main" id="{C8AEF33F-7860-6C41-97B1-988FF8C61E68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499397" y="6277617"/>
                <a:ext cx="127054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14:cNvPr>
              <p14:cNvContentPartPr/>
              <p14:nvPr/>
            </p14:nvContentPartPr>
            <p14:xfrm>
              <a:off x="10687664" y="6350337"/>
              <a:ext cx="55440" cy="98280"/>
            </p14:xfrm>
          </p:contentPart>
        </mc:Choice>
        <mc:Fallback xmlns="">
          <p:pic>
            <p:nvPicPr>
              <p:cNvPr id="486" name="Γραφή 485">
                <a:extLst>
                  <a:ext uri="{FF2B5EF4-FFF2-40B4-BE49-F238E27FC236}">
                    <a16:creationId xmlns:a16="http://schemas.microsoft.com/office/drawing/2014/main" id="{315C60C9-240A-E647-845D-2C4CE6C02876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0683316" y="6346017"/>
                <a:ext cx="64136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14:cNvPr>
              <p14:cNvContentPartPr/>
              <p14:nvPr/>
            </p14:nvContentPartPr>
            <p14:xfrm>
              <a:off x="8399864" y="3880737"/>
              <a:ext cx="43560" cy="32040"/>
            </p14:xfrm>
          </p:contentPart>
        </mc:Choice>
        <mc:Fallback xmlns="">
          <p:pic>
            <p:nvPicPr>
              <p:cNvPr id="487" name="Γραφή 486">
                <a:extLst>
                  <a:ext uri="{FF2B5EF4-FFF2-40B4-BE49-F238E27FC236}">
                    <a16:creationId xmlns:a16="http://schemas.microsoft.com/office/drawing/2014/main" id="{DA68A093-FCCB-2442-87F7-4FCBF547AE1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395508" y="3876417"/>
                <a:ext cx="52272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14:cNvPr>
              <p14:cNvContentPartPr/>
              <p14:nvPr/>
            </p14:nvContentPartPr>
            <p14:xfrm>
              <a:off x="8781824" y="3892977"/>
              <a:ext cx="27360" cy="23040"/>
            </p14:xfrm>
          </p:contentPart>
        </mc:Choice>
        <mc:Fallback xmlns="">
          <p:pic>
            <p:nvPicPr>
              <p:cNvPr id="488" name="Γραφή 487">
                <a:extLst>
                  <a:ext uri="{FF2B5EF4-FFF2-40B4-BE49-F238E27FC236}">
                    <a16:creationId xmlns:a16="http://schemas.microsoft.com/office/drawing/2014/main" id="{FBBE5549-944D-0442-8DB9-F4BB0047A359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8777504" y="3888657"/>
                <a:ext cx="3600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3" name="Ομάδα 492">
            <a:extLst>
              <a:ext uri="{FF2B5EF4-FFF2-40B4-BE49-F238E27FC236}">
                <a16:creationId xmlns:a16="http://schemas.microsoft.com/office/drawing/2014/main" id="{15553E63-EBE8-3E46-A9D5-BA2507D38E60}"/>
              </a:ext>
            </a:extLst>
          </p:cNvPr>
          <p:cNvGrpSpPr/>
          <p:nvPr/>
        </p:nvGrpSpPr>
        <p:grpSpPr>
          <a:xfrm>
            <a:off x="8737904" y="4006737"/>
            <a:ext cx="217440" cy="153720"/>
            <a:chOff x="8737904" y="4006737"/>
            <a:chExt cx="21744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14:cNvPr>
                <p14:cNvContentPartPr/>
                <p14:nvPr/>
              </p14:nvContentPartPr>
              <p14:xfrm>
                <a:off x="8737904" y="4006737"/>
                <a:ext cx="50400" cy="135720"/>
              </p14:xfrm>
            </p:contentPart>
          </mc:Choice>
          <mc:Fallback xmlns="">
            <p:pic>
              <p:nvPicPr>
                <p:cNvPr id="489" name="Γραφή 488">
                  <a:extLst>
                    <a:ext uri="{FF2B5EF4-FFF2-40B4-BE49-F238E27FC236}">
                      <a16:creationId xmlns:a16="http://schemas.microsoft.com/office/drawing/2014/main" id="{85CAC7E3-C9F7-2D49-962B-EF8EC4434F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33584" y="4002417"/>
                  <a:ext cx="59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14:cNvPr>
                <p14:cNvContentPartPr/>
                <p14:nvPr/>
              </p14:nvContentPartPr>
              <p14:xfrm>
                <a:off x="8770664" y="4026177"/>
                <a:ext cx="75240" cy="117360"/>
              </p14:xfrm>
            </p:contentPart>
          </mc:Choice>
          <mc:Fallback xmlns="">
            <p:pic>
              <p:nvPicPr>
                <p:cNvPr id="490" name="Γραφή 489">
                  <a:extLst>
                    <a:ext uri="{FF2B5EF4-FFF2-40B4-BE49-F238E27FC236}">
                      <a16:creationId xmlns:a16="http://schemas.microsoft.com/office/drawing/2014/main" id="{0AA3874C-48FA-904D-9534-0C997959488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66344" y="4021844"/>
                  <a:ext cx="83880" cy="1260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14:cNvPr>
                <p14:cNvContentPartPr/>
                <p14:nvPr/>
              </p14:nvContentPartPr>
              <p14:xfrm>
                <a:off x="8738264" y="4138137"/>
                <a:ext cx="91440" cy="4320"/>
              </p14:xfrm>
            </p:contentPart>
          </mc:Choice>
          <mc:Fallback xmlns="">
            <p:pic>
              <p:nvPicPr>
                <p:cNvPr id="491" name="Γραφή 490">
                  <a:extLst>
                    <a:ext uri="{FF2B5EF4-FFF2-40B4-BE49-F238E27FC236}">
                      <a16:creationId xmlns:a16="http://schemas.microsoft.com/office/drawing/2014/main" id="{51E16F5B-627B-FA40-B94B-FB223620C9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33944" y="4133817"/>
                  <a:ext cx="1000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14:cNvPr>
                <p14:cNvContentPartPr/>
                <p14:nvPr/>
              </p14:nvContentPartPr>
              <p14:xfrm>
                <a:off x="8878664" y="4086657"/>
                <a:ext cx="76680" cy="73800"/>
              </p14:xfrm>
            </p:contentPart>
          </mc:Choice>
          <mc:Fallback xmlns="">
            <p:pic>
              <p:nvPicPr>
                <p:cNvPr id="492" name="Γραφή 491">
                  <a:extLst>
                    <a:ext uri="{FF2B5EF4-FFF2-40B4-BE49-F238E27FC236}">
                      <a16:creationId xmlns:a16="http://schemas.microsoft.com/office/drawing/2014/main" id="{BF4E5118-8F2B-8549-9B1D-308548D9581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74344" y="408233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14:cNvPr>
              <p14:cNvContentPartPr/>
              <p14:nvPr/>
            </p14:nvContentPartPr>
            <p14:xfrm>
              <a:off x="10112744" y="3880017"/>
              <a:ext cx="35640" cy="26640"/>
            </p14:xfrm>
          </p:contentPart>
        </mc:Choice>
        <mc:Fallback xmlns="">
          <p:pic>
            <p:nvPicPr>
              <p:cNvPr id="508" name="Γραφή 507">
                <a:extLst>
                  <a:ext uri="{FF2B5EF4-FFF2-40B4-BE49-F238E27FC236}">
                    <a16:creationId xmlns:a16="http://schemas.microsoft.com/office/drawing/2014/main" id="{229B8B07-A173-7149-86B1-05F112A75F8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0108467" y="3875755"/>
                <a:ext cx="44194" cy="35165"/>
              </a:xfrm>
              <a:prstGeom prst="rect">
                <a:avLst/>
              </a:prstGeom>
            </p:spPr>
          </p:pic>
        </mc:Fallback>
      </mc:AlternateContent>
      <p:grpSp>
        <p:nvGrpSpPr>
          <p:cNvPr id="71" name="Ομάδα 70">
            <a:extLst>
              <a:ext uri="{FF2B5EF4-FFF2-40B4-BE49-F238E27FC236}">
                <a16:creationId xmlns:a16="http://schemas.microsoft.com/office/drawing/2014/main" id="{685D28E1-D248-E646-84A7-00A146A60877}"/>
              </a:ext>
            </a:extLst>
          </p:cNvPr>
          <p:cNvGrpSpPr/>
          <p:nvPr/>
        </p:nvGrpSpPr>
        <p:grpSpPr>
          <a:xfrm>
            <a:off x="9995024" y="4000257"/>
            <a:ext cx="236520" cy="173520"/>
            <a:chOff x="9995024" y="4000257"/>
            <a:chExt cx="23652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14:cNvPr>
                <p14:cNvContentPartPr/>
                <p14:nvPr/>
              </p14:nvContentPartPr>
              <p14:xfrm>
                <a:off x="9995024" y="4000257"/>
                <a:ext cx="118440" cy="145080"/>
              </p14:xfrm>
            </p:contentPart>
          </mc:Choice>
          <mc:Fallback xmlns="">
            <p:pic>
              <p:nvPicPr>
                <p:cNvPr id="509" name="Γραφή 508">
                  <a:extLst>
                    <a:ext uri="{FF2B5EF4-FFF2-40B4-BE49-F238E27FC236}">
                      <a16:creationId xmlns:a16="http://schemas.microsoft.com/office/drawing/2014/main" id="{8430D88D-7706-5048-A8BC-C1C96D07F7B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90704" y="3995937"/>
                  <a:ext cx="127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14:cNvPr>
                <p14:cNvContentPartPr/>
                <p14:nvPr/>
              </p14:nvContentPartPr>
              <p14:xfrm>
                <a:off x="10141544" y="4070457"/>
                <a:ext cx="62640" cy="103320"/>
              </p14:xfrm>
            </p:contentPart>
          </mc:Choice>
          <mc:Fallback xmlns="">
            <p:pic>
              <p:nvPicPr>
                <p:cNvPr id="510" name="Γραφή 509">
                  <a:extLst>
                    <a:ext uri="{FF2B5EF4-FFF2-40B4-BE49-F238E27FC236}">
                      <a16:creationId xmlns:a16="http://schemas.microsoft.com/office/drawing/2014/main" id="{9CCAC1E9-69A9-B94C-BA22-B45BA4C0CA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37224" y="4066137"/>
                  <a:ext cx="71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14:cNvPr>
                <p14:cNvContentPartPr/>
                <p14:nvPr/>
              </p14:nvContentPartPr>
              <p14:xfrm>
                <a:off x="10171064" y="4125177"/>
                <a:ext cx="60480" cy="5760"/>
              </p14:xfrm>
            </p:contentPart>
          </mc:Choice>
          <mc:Fallback xmlns="">
            <p:pic>
              <p:nvPicPr>
                <p:cNvPr id="511" name="Γραφή 510">
                  <a:extLst>
                    <a:ext uri="{FF2B5EF4-FFF2-40B4-BE49-F238E27FC236}">
                      <a16:creationId xmlns:a16="http://schemas.microsoft.com/office/drawing/2014/main" id="{5F26B9F5-B75E-1B48-9D17-E78DB1E59F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166744" y="4120857"/>
                  <a:ext cx="69120" cy="144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72" name="Ευθεία γραμμή σύνδεσης 171">
            <a:extLst>
              <a:ext uri="{FF2B5EF4-FFF2-40B4-BE49-F238E27FC236}">
                <a16:creationId xmlns:a16="http://schemas.microsoft.com/office/drawing/2014/main" id="{D662D7C6-C698-1F42-963C-C26B7F581FC8}"/>
              </a:ext>
            </a:extLst>
          </p:cNvPr>
          <p:cNvCxnSpPr/>
          <p:nvPr/>
        </p:nvCxnSpPr>
        <p:spPr>
          <a:xfrm flipV="1">
            <a:off x="8781824" y="2691409"/>
            <a:ext cx="0" cy="11886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" name="Ομάδα 181">
            <a:extLst>
              <a:ext uri="{FF2B5EF4-FFF2-40B4-BE49-F238E27FC236}">
                <a16:creationId xmlns:a16="http://schemas.microsoft.com/office/drawing/2014/main" id="{C0B58D23-1B64-9A43-A195-1AF0C9AC156F}"/>
              </a:ext>
            </a:extLst>
          </p:cNvPr>
          <p:cNvGrpSpPr/>
          <p:nvPr/>
        </p:nvGrpSpPr>
        <p:grpSpPr>
          <a:xfrm>
            <a:off x="8502104" y="2470257"/>
            <a:ext cx="234360" cy="173880"/>
            <a:chOff x="8502104" y="2470257"/>
            <a:chExt cx="2343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14:cNvPr>
                <p14:cNvContentPartPr/>
                <p14:nvPr/>
              </p14:nvContentPartPr>
              <p14:xfrm>
                <a:off x="8502104" y="2470257"/>
                <a:ext cx="131040" cy="161280"/>
              </p14:xfrm>
            </p:contentPart>
          </mc:Choice>
          <mc:Fallback xmlns="">
            <p:pic>
              <p:nvPicPr>
                <p:cNvPr id="173" name="Γραφή 172">
                  <a:extLst>
                    <a:ext uri="{FF2B5EF4-FFF2-40B4-BE49-F238E27FC236}">
                      <a16:creationId xmlns:a16="http://schemas.microsoft.com/office/drawing/2014/main" id="{9F409130-08D0-2043-B384-7B6207CDEF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497784" y="2465937"/>
                  <a:ext cx="139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14:cNvPr>
                <p14:cNvContentPartPr/>
                <p14:nvPr/>
              </p14:nvContentPartPr>
              <p14:xfrm>
                <a:off x="8669504" y="2545497"/>
                <a:ext cx="66960" cy="98640"/>
              </p14:xfrm>
            </p:contentPart>
          </mc:Choice>
          <mc:Fallback xmlns="">
            <p:pic>
              <p:nvPicPr>
                <p:cNvPr id="181" name="Γραφή 180">
                  <a:extLst>
                    <a:ext uri="{FF2B5EF4-FFF2-40B4-BE49-F238E27FC236}">
                      <a16:creationId xmlns:a16="http://schemas.microsoft.com/office/drawing/2014/main" id="{D50BA78D-975C-AA47-BF4A-D8003065405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665161" y="2541177"/>
                  <a:ext cx="75647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14:cNvPr>
              <p14:cNvContentPartPr/>
              <p14:nvPr/>
            </p14:nvContentPartPr>
            <p14:xfrm>
              <a:off x="10331984" y="6490377"/>
              <a:ext cx="52920" cy="53640"/>
            </p14:xfrm>
          </p:contentPart>
        </mc:Choice>
        <mc:Fallback xmlns="">
          <p:pic>
            <p:nvPicPr>
              <p:cNvPr id="183" name="Γραφή 182">
                <a:extLst>
                  <a:ext uri="{FF2B5EF4-FFF2-40B4-BE49-F238E27FC236}">
                    <a16:creationId xmlns:a16="http://schemas.microsoft.com/office/drawing/2014/main" id="{4879E074-B505-F740-AECD-9672A6E018A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10327664" y="6486057"/>
                <a:ext cx="61560" cy="62280"/>
              </a:xfrm>
              <a:prstGeom prst="rect">
                <a:avLst/>
              </a:prstGeom>
            </p:spPr>
          </p:pic>
        </mc:Fallback>
      </mc:AlternateContent>
      <p:cxnSp>
        <p:nvCxnSpPr>
          <p:cNvPr id="464" name="Ευθεία γραμμή σύνδεσης 463">
            <a:extLst>
              <a:ext uri="{FF2B5EF4-FFF2-40B4-BE49-F238E27FC236}">
                <a16:creationId xmlns:a16="http://schemas.microsoft.com/office/drawing/2014/main" id="{E805ABFD-F179-AF4E-B2ED-59D86561F6FD}"/>
              </a:ext>
            </a:extLst>
          </p:cNvPr>
          <p:cNvCxnSpPr/>
          <p:nvPr/>
        </p:nvCxnSpPr>
        <p:spPr>
          <a:xfrm flipV="1">
            <a:off x="10112744" y="2708619"/>
            <a:ext cx="0" cy="11713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14:cNvPr>
              <p14:cNvContentPartPr/>
              <p14:nvPr/>
            </p14:nvContentPartPr>
            <p14:xfrm>
              <a:off x="10104104" y="2701017"/>
              <a:ext cx="37800" cy="35640"/>
            </p14:xfrm>
          </p:contentPart>
        </mc:Choice>
        <mc:Fallback xmlns="">
          <p:pic>
            <p:nvPicPr>
              <p:cNvPr id="484" name="Γραφή 483">
                <a:extLst>
                  <a:ext uri="{FF2B5EF4-FFF2-40B4-BE49-F238E27FC236}">
                    <a16:creationId xmlns:a16="http://schemas.microsoft.com/office/drawing/2014/main" id="{AFB13815-0B18-0842-AB02-01B9BAE099C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10099784" y="2696697"/>
                <a:ext cx="464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7" name="Ομάδα 506">
            <a:extLst>
              <a:ext uri="{FF2B5EF4-FFF2-40B4-BE49-F238E27FC236}">
                <a16:creationId xmlns:a16="http://schemas.microsoft.com/office/drawing/2014/main" id="{1D30DE4E-69F5-3848-831A-17EA363696AE}"/>
              </a:ext>
            </a:extLst>
          </p:cNvPr>
          <p:cNvGrpSpPr/>
          <p:nvPr/>
        </p:nvGrpSpPr>
        <p:grpSpPr>
          <a:xfrm>
            <a:off x="10308584" y="2472417"/>
            <a:ext cx="299880" cy="218880"/>
            <a:chOff x="10308584" y="2472417"/>
            <a:chExt cx="29988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14:cNvPr>
                <p14:cNvContentPartPr/>
                <p14:nvPr/>
              </p14:nvContentPartPr>
              <p14:xfrm>
                <a:off x="10315424" y="2486097"/>
                <a:ext cx="56160" cy="116640"/>
              </p14:xfrm>
            </p:contentPart>
          </mc:Choice>
          <mc:Fallback xmlns="">
            <p:pic>
              <p:nvPicPr>
                <p:cNvPr id="483" name="Γραφή 482">
                  <a:extLst>
                    <a:ext uri="{FF2B5EF4-FFF2-40B4-BE49-F238E27FC236}">
                      <a16:creationId xmlns:a16="http://schemas.microsoft.com/office/drawing/2014/main" id="{88EE2415-5BB7-7549-9452-2C826622D37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311076" y="2481777"/>
                  <a:ext cx="6485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14:cNvPr>
                <p14:cNvContentPartPr/>
                <p14:nvPr/>
              </p14:nvContentPartPr>
              <p14:xfrm>
                <a:off x="10308584" y="2472417"/>
                <a:ext cx="169560" cy="173880"/>
              </p14:xfrm>
            </p:contentPart>
          </mc:Choice>
          <mc:Fallback xmlns="">
            <p:pic>
              <p:nvPicPr>
                <p:cNvPr id="485" name="Γραφή 484">
                  <a:extLst>
                    <a:ext uri="{FF2B5EF4-FFF2-40B4-BE49-F238E27FC236}">
                      <a16:creationId xmlns:a16="http://schemas.microsoft.com/office/drawing/2014/main" id="{B4618D06-DF57-C141-A5D8-67C27FA5DCE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04264" y="2468106"/>
                  <a:ext cx="178200" cy="182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14:cNvPr>
                <p14:cNvContentPartPr/>
                <p14:nvPr/>
              </p14:nvContentPartPr>
              <p14:xfrm>
                <a:off x="10540064" y="2557017"/>
                <a:ext cx="68400" cy="134280"/>
              </p14:xfrm>
            </p:contentPart>
          </mc:Choice>
          <mc:Fallback xmlns="">
            <p:pic>
              <p:nvPicPr>
                <p:cNvPr id="506" name="Γραφή 505">
                  <a:extLst>
                    <a:ext uri="{FF2B5EF4-FFF2-40B4-BE49-F238E27FC236}">
                      <a16:creationId xmlns:a16="http://schemas.microsoft.com/office/drawing/2014/main" id="{78C95DCE-008C-3D4B-A481-2DF9989277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535744" y="2552697"/>
                  <a:ext cx="77040" cy="142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4" name="Ευθεία γραμμή σύνδεσης 183">
            <a:extLst>
              <a:ext uri="{FF2B5EF4-FFF2-40B4-BE49-F238E27FC236}">
                <a16:creationId xmlns:a16="http://schemas.microsoft.com/office/drawing/2014/main" id="{5FDD2E6C-B6C3-2646-83C3-28F265B79B9B}"/>
              </a:ext>
            </a:extLst>
          </p:cNvPr>
          <p:cNvCxnSpPr/>
          <p:nvPr/>
        </p:nvCxnSpPr>
        <p:spPr>
          <a:xfrm>
            <a:off x="8809184" y="2717619"/>
            <a:ext cx="130356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Ευθεία γραμμή σύνδεσης 200">
            <a:extLst>
              <a:ext uri="{FF2B5EF4-FFF2-40B4-BE49-F238E27FC236}">
                <a16:creationId xmlns:a16="http://schemas.microsoft.com/office/drawing/2014/main" id="{D85517B9-FA77-3944-A321-BBF785CBA01B}"/>
              </a:ext>
            </a:extLst>
          </p:cNvPr>
          <p:cNvCxnSpPr/>
          <p:nvPr/>
        </p:nvCxnSpPr>
        <p:spPr>
          <a:xfrm>
            <a:off x="7739270" y="3444819"/>
            <a:ext cx="0" cy="1809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Ευθεία γραμμή σύνδεσης 202">
            <a:extLst>
              <a:ext uri="{FF2B5EF4-FFF2-40B4-BE49-F238E27FC236}">
                <a16:creationId xmlns:a16="http://schemas.microsoft.com/office/drawing/2014/main" id="{308CC693-EDAB-174B-AB7C-4E9827BDC09C}"/>
              </a:ext>
            </a:extLst>
          </p:cNvPr>
          <p:cNvCxnSpPr/>
          <p:nvPr/>
        </p:nvCxnSpPr>
        <p:spPr>
          <a:xfrm>
            <a:off x="7752522" y="3429000"/>
            <a:ext cx="332176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Ευθεία γραμμή σύνδεσης 204">
            <a:extLst>
              <a:ext uri="{FF2B5EF4-FFF2-40B4-BE49-F238E27FC236}">
                <a16:creationId xmlns:a16="http://schemas.microsoft.com/office/drawing/2014/main" id="{C780B7FD-0523-E14C-A60E-D5626A5FB64A}"/>
              </a:ext>
            </a:extLst>
          </p:cNvPr>
          <p:cNvCxnSpPr>
            <a:cxnSpLocks/>
          </p:cNvCxnSpPr>
          <p:nvPr/>
        </p:nvCxnSpPr>
        <p:spPr>
          <a:xfrm flipV="1">
            <a:off x="8084698" y="2577579"/>
            <a:ext cx="0" cy="8514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Ευθεία γραμμή σύνδεσης 207">
            <a:extLst>
              <a:ext uri="{FF2B5EF4-FFF2-40B4-BE49-F238E27FC236}">
                <a16:creationId xmlns:a16="http://schemas.microsoft.com/office/drawing/2014/main" id="{D319C42A-D657-6D42-89B3-68928794A105}"/>
              </a:ext>
            </a:extLst>
          </p:cNvPr>
          <p:cNvCxnSpPr/>
          <p:nvPr/>
        </p:nvCxnSpPr>
        <p:spPr>
          <a:xfrm>
            <a:off x="8084698" y="2577579"/>
            <a:ext cx="86051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14:cNvPr>
              <p14:cNvContentPartPr/>
              <p14:nvPr/>
            </p14:nvContentPartPr>
            <p14:xfrm>
              <a:off x="8098184" y="2633697"/>
              <a:ext cx="687960" cy="120600"/>
            </p14:xfrm>
          </p:contentPart>
        </mc:Choice>
        <mc:Fallback xmlns="">
          <p:pic>
            <p:nvPicPr>
              <p:cNvPr id="209" name="Γραφή 208">
                <a:extLst>
                  <a:ext uri="{FF2B5EF4-FFF2-40B4-BE49-F238E27FC236}">
                    <a16:creationId xmlns:a16="http://schemas.microsoft.com/office/drawing/2014/main" id="{DF51E3C9-60DF-5F45-A4D9-FAC109DDCCC2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093864" y="2629377"/>
                <a:ext cx="6966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14:cNvPr>
              <p14:cNvContentPartPr/>
              <p14:nvPr/>
            </p14:nvContentPartPr>
            <p14:xfrm>
              <a:off x="8137784" y="2574657"/>
              <a:ext cx="720000" cy="38160"/>
            </p14:xfrm>
          </p:contentPart>
        </mc:Choice>
        <mc:Fallback xmlns="">
          <p:pic>
            <p:nvPicPr>
              <p:cNvPr id="219" name="Γραφή 218">
                <a:extLst>
                  <a:ext uri="{FF2B5EF4-FFF2-40B4-BE49-F238E27FC236}">
                    <a16:creationId xmlns:a16="http://schemas.microsoft.com/office/drawing/2014/main" id="{5926ED90-9601-1E44-8A07-8AEAA0CBF23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133464" y="2570377"/>
                <a:ext cx="728640" cy="46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14:cNvPr>
              <p14:cNvContentPartPr/>
              <p14:nvPr/>
            </p14:nvContentPartPr>
            <p14:xfrm>
              <a:off x="8754104" y="2722617"/>
              <a:ext cx="1413720" cy="40680"/>
            </p14:xfrm>
          </p:contentPart>
        </mc:Choice>
        <mc:Fallback xmlns="">
          <p:pic>
            <p:nvPicPr>
              <p:cNvPr id="221" name="Γραφή 220">
                <a:extLst>
                  <a:ext uri="{FF2B5EF4-FFF2-40B4-BE49-F238E27FC236}">
                    <a16:creationId xmlns:a16="http://schemas.microsoft.com/office/drawing/2014/main" id="{04E69EDC-8F0B-5841-B8F2-6BE35ABDBEF9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749784" y="2718297"/>
                <a:ext cx="14223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14:cNvPr>
              <p14:cNvContentPartPr/>
              <p14:nvPr/>
            </p14:nvContentPartPr>
            <p14:xfrm>
              <a:off x="8787584" y="2766177"/>
              <a:ext cx="27000" cy="1143360"/>
            </p14:xfrm>
          </p:contentPart>
        </mc:Choice>
        <mc:Fallback xmlns="">
          <p:pic>
            <p:nvPicPr>
              <p:cNvPr id="228" name="Γραφή 227">
                <a:extLst>
                  <a:ext uri="{FF2B5EF4-FFF2-40B4-BE49-F238E27FC236}">
                    <a16:creationId xmlns:a16="http://schemas.microsoft.com/office/drawing/2014/main" id="{2B8BBC13-D90B-E647-B63A-1955103C41E9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8783264" y="2761857"/>
                <a:ext cx="356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14:cNvPr>
              <p14:cNvContentPartPr/>
              <p14:nvPr/>
            </p14:nvContentPartPr>
            <p14:xfrm>
              <a:off x="10094744" y="2726577"/>
              <a:ext cx="41400" cy="1132920"/>
            </p14:xfrm>
          </p:contentPart>
        </mc:Choice>
        <mc:Fallback xmlns="">
          <p:pic>
            <p:nvPicPr>
              <p:cNvPr id="230" name="Γραφή 229">
                <a:extLst>
                  <a:ext uri="{FF2B5EF4-FFF2-40B4-BE49-F238E27FC236}">
                    <a16:creationId xmlns:a16="http://schemas.microsoft.com/office/drawing/2014/main" id="{9F5252D4-B70B-5E4E-BB61-DA440D6A9535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090461" y="2722258"/>
                <a:ext cx="49966" cy="11415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14:cNvPr>
              <p14:cNvContentPartPr/>
              <p14:nvPr/>
            </p14:nvContentPartPr>
            <p14:xfrm>
              <a:off x="8086304" y="2645577"/>
              <a:ext cx="19440" cy="831960"/>
            </p14:xfrm>
          </p:contentPart>
        </mc:Choice>
        <mc:Fallback xmlns="">
          <p:pic>
            <p:nvPicPr>
              <p:cNvPr id="278" name="Γραφή 277">
                <a:extLst>
                  <a:ext uri="{FF2B5EF4-FFF2-40B4-BE49-F238E27FC236}">
                    <a16:creationId xmlns:a16="http://schemas.microsoft.com/office/drawing/2014/main" id="{B32DE6FD-A5CD-4940-A2AB-E09585B2D6FE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8081984" y="2641257"/>
                <a:ext cx="2808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14:cNvPr>
              <p14:cNvContentPartPr/>
              <p14:nvPr/>
            </p14:nvContentPartPr>
            <p14:xfrm>
              <a:off x="8065424" y="3438297"/>
              <a:ext cx="709200" cy="451800"/>
            </p14:xfrm>
          </p:contentPart>
        </mc:Choice>
        <mc:Fallback xmlns="">
          <p:pic>
            <p:nvPicPr>
              <p:cNvPr id="283" name="Γραφή 282">
                <a:extLst>
                  <a:ext uri="{FF2B5EF4-FFF2-40B4-BE49-F238E27FC236}">
                    <a16:creationId xmlns:a16="http://schemas.microsoft.com/office/drawing/2014/main" id="{6E1B5840-2ECB-0B48-9148-D5BB61DAA5B2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8061104" y="3433977"/>
                <a:ext cx="717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14:cNvPr>
              <p14:cNvContentPartPr/>
              <p14:nvPr/>
            </p14:nvContentPartPr>
            <p14:xfrm>
              <a:off x="7668344" y="3490857"/>
              <a:ext cx="97200" cy="1776960"/>
            </p14:xfrm>
          </p:contentPart>
        </mc:Choice>
        <mc:Fallback xmlns="">
          <p:pic>
            <p:nvPicPr>
              <p:cNvPr id="298" name="Γραφή 297">
                <a:extLst>
                  <a:ext uri="{FF2B5EF4-FFF2-40B4-BE49-F238E27FC236}">
                    <a16:creationId xmlns:a16="http://schemas.microsoft.com/office/drawing/2014/main" id="{06126BC5-F3FF-5046-BA0B-E017FEF62A3D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7664024" y="3486537"/>
                <a:ext cx="105840" cy="178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14:cNvPr>
              <p14:cNvContentPartPr/>
              <p14:nvPr/>
            </p14:nvContentPartPr>
            <p14:xfrm>
              <a:off x="7757624" y="5259897"/>
              <a:ext cx="660960" cy="1222560"/>
            </p14:xfrm>
          </p:contentPart>
        </mc:Choice>
        <mc:Fallback xmlns="">
          <p:pic>
            <p:nvPicPr>
              <p:cNvPr id="300" name="Γραφή 299">
                <a:extLst>
                  <a:ext uri="{FF2B5EF4-FFF2-40B4-BE49-F238E27FC236}">
                    <a16:creationId xmlns:a16="http://schemas.microsoft.com/office/drawing/2014/main" id="{4B76D934-B893-294F-9EAC-8F62A3BEBB2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7753304" y="5255578"/>
                <a:ext cx="669600" cy="1231197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Ομάδα 320">
            <a:extLst>
              <a:ext uri="{FF2B5EF4-FFF2-40B4-BE49-F238E27FC236}">
                <a16:creationId xmlns:a16="http://schemas.microsoft.com/office/drawing/2014/main" id="{848006E9-6AA3-F34E-A5DE-FEA319CB47F5}"/>
              </a:ext>
            </a:extLst>
          </p:cNvPr>
          <p:cNvGrpSpPr/>
          <p:nvPr/>
        </p:nvGrpSpPr>
        <p:grpSpPr>
          <a:xfrm>
            <a:off x="7784984" y="3453057"/>
            <a:ext cx="2369520" cy="3043080"/>
            <a:chOff x="7784984" y="3453057"/>
            <a:chExt cx="2369520" cy="30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14:cNvPr>
                <p14:cNvContentPartPr/>
                <p14:nvPr/>
              </p14:nvContentPartPr>
              <p14:xfrm>
                <a:off x="8777864" y="3889017"/>
                <a:ext cx="1376640" cy="17640"/>
              </p14:xfrm>
            </p:contentPart>
          </mc:Choice>
          <mc:Fallback xmlns="">
            <p:pic>
              <p:nvPicPr>
                <p:cNvPr id="285" name="Γραφή 284">
                  <a:extLst>
                    <a:ext uri="{FF2B5EF4-FFF2-40B4-BE49-F238E27FC236}">
                      <a16:creationId xmlns:a16="http://schemas.microsoft.com/office/drawing/2014/main" id="{31F46BC9-BDB9-4249-9141-233C706E7E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773544" y="3884783"/>
                  <a:ext cx="1385280" cy="261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14:cNvPr>
                <p14:cNvContentPartPr/>
                <p14:nvPr/>
              </p14:nvContentPartPr>
              <p14:xfrm>
                <a:off x="7795784" y="3453057"/>
                <a:ext cx="242280" cy="16560"/>
              </p14:xfrm>
            </p:contentPart>
          </mc:Choice>
          <mc:Fallback xmlns="">
            <p:pic>
              <p:nvPicPr>
                <p:cNvPr id="287" name="Γραφή 286">
                  <a:extLst>
                    <a:ext uri="{FF2B5EF4-FFF2-40B4-BE49-F238E27FC236}">
                      <a16:creationId xmlns:a16="http://schemas.microsoft.com/office/drawing/2014/main" id="{EFDD9DF0-FA26-A148-8335-2F3E8D3BFCB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791464" y="3448737"/>
                  <a:ext cx="250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14:cNvPr>
                <p14:cNvContentPartPr/>
                <p14:nvPr/>
              </p14:nvContentPartPr>
              <p14:xfrm>
                <a:off x="7784984" y="3459537"/>
                <a:ext cx="639000" cy="441000"/>
              </p14:xfrm>
            </p:contentPart>
          </mc:Choice>
          <mc:Fallback xmlns="">
            <p:pic>
              <p:nvPicPr>
                <p:cNvPr id="289" name="Γραφή 288">
                  <a:extLst>
                    <a:ext uri="{FF2B5EF4-FFF2-40B4-BE49-F238E27FC236}">
                      <a16:creationId xmlns:a16="http://schemas.microsoft.com/office/drawing/2014/main" id="{2BDE7899-9456-074D-A49D-C9DA9D7A9BD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780664" y="3455217"/>
                  <a:ext cx="6476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14:cNvPr>
                <p14:cNvContentPartPr/>
                <p14:nvPr/>
              </p14:nvContentPartPr>
              <p14:xfrm>
                <a:off x="8455664" y="3899817"/>
                <a:ext cx="329040" cy="13680"/>
              </p14:xfrm>
            </p:contentPart>
          </mc:Choice>
          <mc:Fallback xmlns="">
            <p:pic>
              <p:nvPicPr>
                <p:cNvPr id="293" name="Γραφή 292">
                  <a:extLst>
                    <a:ext uri="{FF2B5EF4-FFF2-40B4-BE49-F238E27FC236}">
                      <a16:creationId xmlns:a16="http://schemas.microsoft.com/office/drawing/2014/main" id="{AB235A6B-72B6-6940-93F4-5A42A9D56AE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51339" y="3895497"/>
                  <a:ext cx="337689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14:cNvPr>
                <p14:cNvContentPartPr/>
                <p14:nvPr/>
              </p14:nvContentPartPr>
              <p14:xfrm>
                <a:off x="8427224" y="3858777"/>
                <a:ext cx="48240" cy="2637360"/>
              </p14:xfrm>
            </p:contentPart>
          </mc:Choice>
          <mc:Fallback xmlns="">
            <p:pic>
              <p:nvPicPr>
                <p:cNvPr id="315" name="Γραφή 314">
                  <a:extLst>
                    <a:ext uri="{FF2B5EF4-FFF2-40B4-BE49-F238E27FC236}">
                      <a16:creationId xmlns:a16="http://schemas.microsoft.com/office/drawing/2014/main" id="{B9A582A4-459C-924E-BBEA-A4964DE074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422904" y="3854457"/>
                  <a:ext cx="56880" cy="264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14:cNvPr>
              <p14:cNvContentPartPr/>
              <p14:nvPr/>
            </p14:nvContentPartPr>
            <p14:xfrm>
              <a:off x="10123184" y="3776337"/>
              <a:ext cx="294120" cy="124920"/>
            </p14:xfrm>
          </p:contentPart>
        </mc:Choice>
        <mc:Fallback xmlns="">
          <p:pic>
            <p:nvPicPr>
              <p:cNvPr id="360" name="Γραφή 359">
                <a:extLst>
                  <a:ext uri="{FF2B5EF4-FFF2-40B4-BE49-F238E27FC236}">
                    <a16:creationId xmlns:a16="http://schemas.microsoft.com/office/drawing/2014/main" id="{1E174927-F332-B446-AD09-838C9674FEC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118864" y="3772017"/>
                <a:ext cx="3027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Ομάδα 362">
            <a:extLst>
              <a:ext uri="{FF2B5EF4-FFF2-40B4-BE49-F238E27FC236}">
                <a16:creationId xmlns:a16="http://schemas.microsoft.com/office/drawing/2014/main" id="{4674F579-5DED-F04C-9475-3825562B1673}"/>
              </a:ext>
            </a:extLst>
          </p:cNvPr>
          <p:cNvGrpSpPr/>
          <p:nvPr/>
        </p:nvGrpSpPr>
        <p:grpSpPr>
          <a:xfrm>
            <a:off x="10166024" y="3893697"/>
            <a:ext cx="213120" cy="2705400"/>
            <a:chOff x="10166024" y="3893697"/>
            <a:chExt cx="213120" cy="270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14:cNvPr>
                <p14:cNvContentPartPr/>
                <p14:nvPr/>
              </p14:nvContentPartPr>
              <p14:xfrm>
                <a:off x="10166024" y="3893697"/>
                <a:ext cx="213120" cy="2646720"/>
              </p14:xfrm>
            </p:contentPart>
          </mc:Choice>
          <mc:Fallback xmlns="">
            <p:pic>
              <p:nvPicPr>
                <p:cNvPr id="328" name="Γραφή 327">
                  <a:extLst>
                    <a:ext uri="{FF2B5EF4-FFF2-40B4-BE49-F238E27FC236}">
                      <a16:creationId xmlns:a16="http://schemas.microsoft.com/office/drawing/2014/main" id="{3609855E-0571-6349-B57E-35AC8ACF8B6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161704" y="3889377"/>
                  <a:ext cx="221760" cy="265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14:cNvPr>
                <p14:cNvContentPartPr/>
                <p14:nvPr/>
              </p14:nvContentPartPr>
              <p14:xfrm>
                <a:off x="10167464" y="3893697"/>
                <a:ext cx="167400" cy="8640"/>
              </p14:xfrm>
            </p:contentPart>
          </mc:Choice>
          <mc:Fallback xmlns="">
            <p:pic>
              <p:nvPicPr>
                <p:cNvPr id="356" name="Γραφή 355">
                  <a:extLst>
                    <a:ext uri="{FF2B5EF4-FFF2-40B4-BE49-F238E27FC236}">
                      <a16:creationId xmlns:a16="http://schemas.microsoft.com/office/drawing/2014/main" id="{406A4BFE-979B-1842-A704-FB2DCADA67C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163144" y="3889377"/>
                  <a:ext cx="176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14:cNvPr>
                <p14:cNvContentPartPr/>
                <p14:nvPr/>
              </p14:nvContentPartPr>
              <p14:xfrm>
                <a:off x="10321904" y="3942657"/>
                <a:ext cx="33480" cy="2656440"/>
              </p14:xfrm>
            </p:contentPart>
          </mc:Choice>
          <mc:Fallback xmlns="">
            <p:pic>
              <p:nvPicPr>
                <p:cNvPr id="362" name="Γραφή 361">
                  <a:extLst>
                    <a:ext uri="{FF2B5EF4-FFF2-40B4-BE49-F238E27FC236}">
                      <a16:creationId xmlns:a16="http://schemas.microsoft.com/office/drawing/2014/main" id="{D1221B96-7DBF-7E42-9484-8B379318936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317584" y="3938337"/>
                  <a:ext cx="42120" cy="266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14:cNvPr>
              <p14:cNvContentPartPr/>
              <p14:nvPr/>
            </p14:nvContentPartPr>
            <p14:xfrm>
              <a:off x="8395184" y="6477057"/>
              <a:ext cx="1999080" cy="73800"/>
            </p14:xfrm>
          </p:contentPart>
        </mc:Choice>
        <mc:Fallback xmlns="">
          <p:pic>
            <p:nvPicPr>
              <p:cNvPr id="364" name="Γραφή 363">
                <a:extLst>
                  <a:ext uri="{FF2B5EF4-FFF2-40B4-BE49-F238E27FC236}">
                    <a16:creationId xmlns:a16="http://schemas.microsoft.com/office/drawing/2014/main" id="{8219EC47-8BA9-F240-B84D-350A30729A0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8390864" y="6472737"/>
                <a:ext cx="2007720" cy="82440"/>
              </a:xfrm>
              <a:prstGeom prst="rect">
                <a:avLst/>
              </a:prstGeom>
            </p:spPr>
          </p:pic>
        </mc:Fallback>
      </mc:AlternateContent>
      <p:cxnSp>
        <p:nvCxnSpPr>
          <p:cNvPr id="366" name="Ευθεία γραμμή σύνδεσης 365">
            <a:extLst>
              <a:ext uri="{FF2B5EF4-FFF2-40B4-BE49-F238E27FC236}">
                <a16:creationId xmlns:a16="http://schemas.microsoft.com/office/drawing/2014/main" id="{206CC1AD-863A-3243-97FD-77178F8DB5A5}"/>
              </a:ext>
            </a:extLst>
          </p:cNvPr>
          <p:cNvCxnSpPr/>
          <p:nvPr/>
        </p:nvCxnSpPr>
        <p:spPr>
          <a:xfrm>
            <a:off x="9037983" y="2935334"/>
            <a:ext cx="755374" cy="158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Ευθεία γραμμή σύνδεσης 367">
            <a:extLst>
              <a:ext uri="{FF2B5EF4-FFF2-40B4-BE49-F238E27FC236}">
                <a16:creationId xmlns:a16="http://schemas.microsoft.com/office/drawing/2014/main" id="{7F9100D3-1153-F345-B294-AAC1BFD711F2}"/>
              </a:ext>
            </a:extLst>
          </p:cNvPr>
          <p:cNvCxnSpPr/>
          <p:nvPr/>
        </p:nvCxnSpPr>
        <p:spPr>
          <a:xfrm>
            <a:off x="9090991" y="2925688"/>
            <a:ext cx="0" cy="6814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Ευθεία γραμμή σύνδεσης 420">
            <a:extLst>
              <a:ext uri="{FF2B5EF4-FFF2-40B4-BE49-F238E27FC236}">
                <a16:creationId xmlns:a16="http://schemas.microsoft.com/office/drawing/2014/main" id="{191B0C85-51E2-A544-89B3-40D3560130D4}"/>
              </a:ext>
            </a:extLst>
          </p:cNvPr>
          <p:cNvCxnSpPr/>
          <p:nvPr/>
        </p:nvCxnSpPr>
        <p:spPr>
          <a:xfrm>
            <a:off x="9780104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Ευθεία γραμμή σύνδεσης 511">
            <a:extLst>
              <a:ext uri="{FF2B5EF4-FFF2-40B4-BE49-F238E27FC236}">
                <a16:creationId xmlns:a16="http://schemas.microsoft.com/office/drawing/2014/main" id="{D0994732-29D8-9642-87A5-CA4F6D45B374}"/>
              </a:ext>
            </a:extLst>
          </p:cNvPr>
          <p:cNvCxnSpPr/>
          <p:nvPr/>
        </p:nvCxnSpPr>
        <p:spPr>
          <a:xfrm>
            <a:off x="9104243" y="3607179"/>
            <a:ext cx="67586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Ευθεία γραμμή σύνδεσης 513">
            <a:extLst>
              <a:ext uri="{FF2B5EF4-FFF2-40B4-BE49-F238E27FC236}">
                <a16:creationId xmlns:a16="http://schemas.microsoft.com/office/drawing/2014/main" id="{0215F874-231C-0042-9C21-9CE9A94407E1}"/>
              </a:ext>
            </a:extLst>
          </p:cNvPr>
          <p:cNvCxnSpPr/>
          <p:nvPr/>
        </p:nvCxnSpPr>
        <p:spPr>
          <a:xfrm>
            <a:off x="9289774" y="2951217"/>
            <a:ext cx="0" cy="63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Ευθεία γραμμή σύνδεσης 515">
            <a:extLst>
              <a:ext uri="{FF2B5EF4-FFF2-40B4-BE49-F238E27FC236}">
                <a16:creationId xmlns:a16="http://schemas.microsoft.com/office/drawing/2014/main" id="{3DBCE588-0DDC-554F-B401-CC39A6B1A0FF}"/>
              </a:ext>
            </a:extLst>
          </p:cNvPr>
          <p:cNvCxnSpPr/>
          <p:nvPr/>
        </p:nvCxnSpPr>
        <p:spPr>
          <a:xfrm>
            <a:off x="9581322" y="2951217"/>
            <a:ext cx="0" cy="6559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Ευθεία γραμμή σύνδεσης 517">
            <a:extLst>
              <a:ext uri="{FF2B5EF4-FFF2-40B4-BE49-F238E27FC236}">
                <a16:creationId xmlns:a16="http://schemas.microsoft.com/office/drawing/2014/main" id="{894CF0FC-5579-C248-81CE-C28A5BB6F3BE}"/>
              </a:ext>
            </a:extLst>
          </p:cNvPr>
          <p:cNvCxnSpPr>
            <a:cxnSpLocks/>
          </p:cNvCxnSpPr>
          <p:nvPr/>
        </p:nvCxnSpPr>
        <p:spPr>
          <a:xfrm>
            <a:off x="9104243" y="3159297"/>
            <a:ext cx="7213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Ευθεία γραμμή σύνδεσης 520">
            <a:extLst>
              <a:ext uri="{FF2B5EF4-FFF2-40B4-BE49-F238E27FC236}">
                <a16:creationId xmlns:a16="http://schemas.microsoft.com/office/drawing/2014/main" id="{CFBEEECC-2489-B24F-AB17-63F4CAFAA405}"/>
              </a:ext>
            </a:extLst>
          </p:cNvPr>
          <p:cNvCxnSpPr/>
          <p:nvPr/>
        </p:nvCxnSpPr>
        <p:spPr>
          <a:xfrm>
            <a:off x="9104243" y="3283497"/>
            <a:ext cx="70236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Ευθεία γραμμή σύνδεσης 522">
            <a:extLst>
              <a:ext uri="{FF2B5EF4-FFF2-40B4-BE49-F238E27FC236}">
                <a16:creationId xmlns:a16="http://schemas.microsoft.com/office/drawing/2014/main" id="{BCB696B0-6AB7-3544-A60B-4943E8D2F4A2}"/>
              </a:ext>
            </a:extLst>
          </p:cNvPr>
          <p:cNvCxnSpPr/>
          <p:nvPr/>
        </p:nvCxnSpPr>
        <p:spPr>
          <a:xfrm>
            <a:off x="9090991" y="3429000"/>
            <a:ext cx="689113" cy="158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Ευθεία γραμμή σύνδεσης 512">
            <a:extLst>
              <a:ext uri="{FF2B5EF4-FFF2-40B4-BE49-F238E27FC236}">
                <a16:creationId xmlns:a16="http://schemas.microsoft.com/office/drawing/2014/main" id="{F8876767-6F24-364A-A3E9-68A19A35743C}"/>
              </a:ext>
            </a:extLst>
          </p:cNvPr>
          <p:cNvCxnSpPr/>
          <p:nvPr/>
        </p:nvCxnSpPr>
        <p:spPr>
          <a:xfrm>
            <a:off x="8648458" y="4231017"/>
            <a:ext cx="1499926" cy="26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Ευθεία γραμμή σύνδεσης 516">
            <a:extLst>
              <a:ext uri="{FF2B5EF4-FFF2-40B4-BE49-F238E27FC236}">
                <a16:creationId xmlns:a16="http://schemas.microsoft.com/office/drawing/2014/main" id="{6CC97A94-4D68-3F46-8984-C23F1ECA8F9F}"/>
              </a:ext>
            </a:extLst>
          </p:cNvPr>
          <p:cNvCxnSpPr/>
          <p:nvPr/>
        </p:nvCxnSpPr>
        <p:spPr>
          <a:xfrm>
            <a:off x="8648458" y="4710854"/>
            <a:ext cx="14999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Ευθεία γραμμή σύνδεσης 519">
            <a:extLst>
              <a:ext uri="{FF2B5EF4-FFF2-40B4-BE49-F238E27FC236}">
                <a16:creationId xmlns:a16="http://schemas.microsoft.com/office/drawing/2014/main" id="{881CF3B6-CA5E-BB4B-AACF-93A3D4844F32}"/>
              </a:ext>
            </a:extLst>
          </p:cNvPr>
          <p:cNvCxnSpPr/>
          <p:nvPr/>
        </p:nvCxnSpPr>
        <p:spPr>
          <a:xfrm>
            <a:off x="8648458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Ευθεία γραμμή σύνδεσης 523">
            <a:extLst>
              <a:ext uri="{FF2B5EF4-FFF2-40B4-BE49-F238E27FC236}">
                <a16:creationId xmlns:a16="http://schemas.microsoft.com/office/drawing/2014/main" id="{615AA526-4BCA-7843-8602-6E1C63ADBD44}"/>
              </a:ext>
            </a:extLst>
          </p:cNvPr>
          <p:cNvCxnSpPr/>
          <p:nvPr/>
        </p:nvCxnSpPr>
        <p:spPr>
          <a:xfrm>
            <a:off x="903224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Ευθεία γραμμή σύνδεσης 525">
            <a:extLst>
              <a:ext uri="{FF2B5EF4-FFF2-40B4-BE49-F238E27FC236}">
                <a16:creationId xmlns:a16="http://schemas.microsoft.com/office/drawing/2014/main" id="{C15CB222-7261-564B-A9A3-41EFF55ED3FE}"/>
              </a:ext>
            </a:extLst>
          </p:cNvPr>
          <p:cNvCxnSpPr/>
          <p:nvPr/>
        </p:nvCxnSpPr>
        <p:spPr>
          <a:xfrm>
            <a:off x="10148384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Ευθεία γραμμή σύνδεσης 527">
            <a:extLst>
              <a:ext uri="{FF2B5EF4-FFF2-40B4-BE49-F238E27FC236}">
                <a16:creationId xmlns:a16="http://schemas.microsoft.com/office/drawing/2014/main" id="{5420F72D-14D1-A045-A629-CF39CEB03B9C}"/>
              </a:ext>
            </a:extLst>
          </p:cNvPr>
          <p:cNvCxnSpPr/>
          <p:nvPr/>
        </p:nvCxnSpPr>
        <p:spPr>
          <a:xfrm>
            <a:off x="980440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Ευθεία γραμμή σύνδεσης 529">
            <a:extLst>
              <a:ext uri="{FF2B5EF4-FFF2-40B4-BE49-F238E27FC236}">
                <a16:creationId xmlns:a16="http://schemas.microsoft.com/office/drawing/2014/main" id="{C2152882-8847-7A47-93C6-055F422FCBE1}"/>
              </a:ext>
            </a:extLst>
          </p:cNvPr>
          <p:cNvCxnSpPr/>
          <p:nvPr/>
        </p:nvCxnSpPr>
        <p:spPr>
          <a:xfrm>
            <a:off x="9204960" y="4231017"/>
            <a:ext cx="0" cy="479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Ευθεία γραμμή σύνδεσης 531">
            <a:extLst>
              <a:ext uri="{FF2B5EF4-FFF2-40B4-BE49-F238E27FC236}">
                <a16:creationId xmlns:a16="http://schemas.microsoft.com/office/drawing/2014/main" id="{9C65F66C-EBCE-F340-AD4B-1436967B1AC6}"/>
              </a:ext>
            </a:extLst>
          </p:cNvPr>
          <p:cNvCxnSpPr/>
          <p:nvPr/>
        </p:nvCxnSpPr>
        <p:spPr>
          <a:xfrm>
            <a:off x="9611360" y="4257339"/>
            <a:ext cx="0" cy="4535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Ευθεία γραμμή σύνδεσης 552">
            <a:extLst>
              <a:ext uri="{FF2B5EF4-FFF2-40B4-BE49-F238E27FC236}">
                <a16:creationId xmlns:a16="http://schemas.microsoft.com/office/drawing/2014/main" id="{38F9BF0F-4E2B-AE4F-ADB0-E57738135E09}"/>
              </a:ext>
            </a:extLst>
          </p:cNvPr>
          <p:cNvCxnSpPr/>
          <p:nvPr/>
        </p:nvCxnSpPr>
        <p:spPr>
          <a:xfrm>
            <a:off x="8648458" y="4979674"/>
            <a:ext cx="1464286" cy="238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Ευθεία γραμμή σύνδεσης 554">
            <a:extLst>
              <a:ext uri="{FF2B5EF4-FFF2-40B4-BE49-F238E27FC236}">
                <a16:creationId xmlns:a16="http://schemas.microsoft.com/office/drawing/2014/main" id="{17984D9C-4964-9A4D-A595-BE56B7C02A7A}"/>
              </a:ext>
            </a:extLst>
          </p:cNvPr>
          <p:cNvCxnSpPr/>
          <p:nvPr/>
        </p:nvCxnSpPr>
        <p:spPr>
          <a:xfrm>
            <a:off x="8648756" y="4989575"/>
            <a:ext cx="22320" cy="5291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Ευθεία γραμμή σύνδεσης 556">
            <a:extLst>
              <a:ext uri="{FF2B5EF4-FFF2-40B4-BE49-F238E27FC236}">
                <a16:creationId xmlns:a16="http://schemas.microsoft.com/office/drawing/2014/main" id="{7508CC40-5E74-7349-BB40-158A0C9B3201}"/>
              </a:ext>
            </a:extLst>
          </p:cNvPr>
          <p:cNvCxnSpPr/>
          <p:nvPr/>
        </p:nvCxnSpPr>
        <p:spPr>
          <a:xfrm>
            <a:off x="8637298" y="5523374"/>
            <a:ext cx="1475446" cy="29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Ευθεία γραμμή σύνδεσης 558">
            <a:extLst>
              <a:ext uri="{FF2B5EF4-FFF2-40B4-BE49-F238E27FC236}">
                <a16:creationId xmlns:a16="http://schemas.microsoft.com/office/drawing/2014/main" id="{8B9371E1-C35F-A649-8B51-CD78324B96D3}"/>
              </a:ext>
            </a:extLst>
          </p:cNvPr>
          <p:cNvCxnSpPr/>
          <p:nvPr/>
        </p:nvCxnSpPr>
        <p:spPr>
          <a:xfrm>
            <a:off x="9072011" y="4979674"/>
            <a:ext cx="0" cy="6143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Ευθεία γραμμή σύνδεσης 560">
            <a:extLst>
              <a:ext uri="{FF2B5EF4-FFF2-40B4-BE49-F238E27FC236}">
                <a16:creationId xmlns:a16="http://schemas.microsoft.com/office/drawing/2014/main" id="{A4BAD2E9-8086-0F48-A27F-B94C0A4809C3}"/>
              </a:ext>
            </a:extLst>
          </p:cNvPr>
          <p:cNvCxnSpPr/>
          <p:nvPr/>
        </p:nvCxnSpPr>
        <p:spPr>
          <a:xfrm>
            <a:off x="921512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Ευθεία γραμμή σύνδεσης 562">
            <a:extLst>
              <a:ext uri="{FF2B5EF4-FFF2-40B4-BE49-F238E27FC236}">
                <a16:creationId xmlns:a16="http://schemas.microsoft.com/office/drawing/2014/main" id="{BD640FE2-350D-B449-B213-A2A2545238CD}"/>
              </a:ext>
            </a:extLst>
          </p:cNvPr>
          <p:cNvCxnSpPr/>
          <p:nvPr/>
        </p:nvCxnSpPr>
        <p:spPr>
          <a:xfrm>
            <a:off x="9601200" y="5003515"/>
            <a:ext cx="0" cy="549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Ευθεία γραμμή σύνδεσης 564">
            <a:extLst>
              <a:ext uri="{FF2B5EF4-FFF2-40B4-BE49-F238E27FC236}">
                <a16:creationId xmlns:a16="http://schemas.microsoft.com/office/drawing/2014/main" id="{6A27991C-7844-1C4E-8BD3-C6C28CEF5BBB}"/>
              </a:ext>
            </a:extLst>
          </p:cNvPr>
          <p:cNvCxnSpPr/>
          <p:nvPr/>
        </p:nvCxnSpPr>
        <p:spPr>
          <a:xfrm>
            <a:off x="9794240" y="4979674"/>
            <a:ext cx="0" cy="5728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Ευθεία γραμμή σύνδεσης 566">
            <a:extLst>
              <a:ext uri="{FF2B5EF4-FFF2-40B4-BE49-F238E27FC236}">
                <a16:creationId xmlns:a16="http://schemas.microsoft.com/office/drawing/2014/main" id="{B32CE90D-D02A-0349-BEDF-44D8CA58690A}"/>
              </a:ext>
            </a:extLst>
          </p:cNvPr>
          <p:cNvCxnSpPr/>
          <p:nvPr/>
        </p:nvCxnSpPr>
        <p:spPr>
          <a:xfrm>
            <a:off x="10148384" y="5003515"/>
            <a:ext cx="0" cy="5198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Ευθεία γραμμή σύνδεσης 302">
            <a:extLst>
              <a:ext uri="{FF2B5EF4-FFF2-40B4-BE49-F238E27FC236}">
                <a16:creationId xmlns:a16="http://schemas.microsoft.com/office/drawing/2014/main" id="{077E270B-2AFB-8648-9F40-49896BEE4404}"/>
              </a:ext>
            </a:extLst>
          </p:cNvPr>
          <p:cNvCxnSpPr>
            <a:cxnSpLocks/>
          </p:cNvCxnSpPr>
          <p:nvPr/>
        </p:nvCxnSpPr>
        <p:spPr>
          <a:xfrm flipH="1">
            <a:off x="8335463" y="4121397"/>
            <a:ext cx="3735" cy="1573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Ευθεία γραμμή σύνδεσης 360">
            <a:extLst>
              <a:ext uri="{FF2B5EF4-FFF2-40B4-BE49-F238E27FC236}">
                <a16:creationId xmlns:a16="http://schemas.microsoft.com/office/drawing/2014/main" id="{74AE85B2-A9DB-124D-A34E-6A9ED522FBEB}"/>
              </a:ext>
            </a:extLst>
          </p:cNvPr>
          <p:cNvCxnSpPr/>
          <p:nvPr/>
        </p:nvCxnSpPr>
        <p:spPr>
          <a:xfrm>
            <a:off x="7821827" y="3715179"/>
            <a:ext cx="0" cy="12167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14:cNvPr>
              <p14:cNvContentPartPr/>
              <p14:nvPr/>
            </p14:nvContentPartPr>
            <p14:xfrm>
              <a:off x="7837280" y="3777200"/>
              <a:ext cx="520920" cy="391680"/>
            </p14:xfrm>
          </p:contentPart>
        </mc:Choice>
        <mc:Fallback xmlns="">
          <p:pic>
            <p:nvPicPr>
              <p:cNvPr id="365" name="Γραφή 364">
                <a:extLst>
                  <a:ext uri="{FF2B5EF4-FFF2-40B4-BE49-F238E27FC236}">
                    <a16:creationId xmlns:a16="http://schemas.microsoft.com/office/drawing/2014/main" id="{744C9052-1193-0743-A61D-AACC2DF61D7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832963" y="3772884"/>
                <a:ext cx="529554" cy="40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14:cNvPr>
              <p14:cNvContentPartPr/>
              <p14:nvPr/>
            </p14:nvContentPartPr>
            <p14:xfrm>
              <a:off x="7841240" y="4540760"/>
              <a:ext cx="483120" cy="551520"/>
            </p14:xfrm>
          </p:contentPart>
        </mc:Choice>
        <mc:Fallback xmlns="">
          <p:pic>
            <p:nvPicPr>
              <p:cNvPr id="579" name="Γραφή 578">
                <a:extLst>
                  <a:ext uri="{FF2B5EF4-FFF2-40B4-BE49-F238E27FC236}">
                    <a16:creationId xmlns:a16="http://schemas.microsoft.com/office/drawing/2014/main" id="{49418024-6ABC-964A-BF3A-BC956F9638B8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7836920" y="4536440"/>
                <a:ext cx="49176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14:cNvPr>
              <p14:cNvContentPartPr/>
              <p14:nvPr/>
            </p14:nvContentPartPr>
            <p14:xfrm>
              <a:off x="7846280" y="4925600"/>
              <a:ext cx="469440" cy="705240"/>
            </p14:xfrm>
          </p:contentPart>
        </mc:Choice>
        <mc:Fallback xmlns="">
          <p:pic>
            <p:nvPicPr>
              <p:cNvPr id="580" name="Γραφή 579">
                <a:extLst>
                  <a:ext uri="{FF2B5EF4-FFF2-40B4-BE49-F238E27FC236}">
                    <a16:creationId xmlns:a16="http://schemas.microsoft.com/office/drawing/2014/main" id="{94DE55C5-9396-1445-9C01-1A09E36E3087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7841960" y="4921280"/>
                <a:ext cx="4780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14:cNvPr>
              <p14:cNvContentPartPr/>
              <p14:nvPr/>
            </p14:nvContentPartPr>
            <p14:xfrm>
              <a:off x="7824680" y="3803120"/>
              <a:ext cx="35640" cy="1142640"/>
            </p14:xfrm>
          </p:contentPart>
        </mc:Choice>
        <mc:Fallback xmlns="">
          <p:pic>
            <p:nvPicPr>
              <p:cNvPr id="581" name="Γραφή 580">
                <a:extLst>
                  <a:ext uri="{FF2B5EF4-FFF2-40B4-BE49-F238E27FC236}">
                    <a16:creationId xmlns:a16="http://schemas.microsoft.com/office/drawing/2014/main" id="{F7C01D8C-9CE6-954E-9B76-55823F8067E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7820360" y="3798800"/>
                <a:ext cx="44280" cy="11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Ομάδα 583">
            <a:extLst>
              <a:ext uri="{FF2B5EF4-FFF2-40B4-BE49-F238E27FC236}">
                <a16:creationId xmlns:a16="http://schemas.microsoft.com/office/drawing/2014/main" id="{08D87694-7537-434E-837C-30FB3C0E3040}"/>
              </a:ext>
            </a:extLst>
          </p:cNvPr>
          <p:cNvGrpSpPr/>
          <p:nvPr/>
        </p:nvGrpSpPr>
        <p:grpSpPr>
          <a:xfrm>
            <a:off x="7823240" y="4117040"/>
            <a:ext cx="2346480" cy="1464480"/>
            <a:chOff x="7823240" y="4117040"/>
            <a:chExt cx="2346480" cy="146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14:cNvPr>
                <p14:cNvContentPartPr/>
                <p14:nvPr/>
              </p14:nvContentPartPr>
              <p14:xfrm>
                <a:off x="8664200" y="4981760"/>
                <a:ext cx="414000" cy="582840"/>
              </p14:xfrm>
            </p:contentPart>
          </mc:Choice>
          <mc:Fallback xmlns="">
            <p:pic>
              <p:nvPicPr>
                <p:cNvPr id="568" name="Γραφή 567">
                  <a:extLst>
                    <a:ext uri="{FF2B5EF4-FFF2-40B4-BE49-F238E27FC236}">
                      <a16:creationId xmlns:a16="http://schemas.microsoft.com/office/drawing/2014/main" id="{907002B1-BD12-5F41-BBEC-D99CDBC67AE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659880" y="4977443"/>
                  <a:ext cx="422640" cy="5914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14:cNvPr>
                <p14:cNvContentPartPr/>
                <p14:nvPr/>
              </p14:nvContentPartPr>
              <p14:xfrm>
                <a:off x="9217880" y="5005520"/>
                <a:ext cx="5760" cy="505800"/>
              </p14:xfrm>
            </p:contentPart>
          </mc:Choice>
          <mc:Fallback xmlns="">
            <p:pic>
              <p:nvPicPr>
                <p:cNvPr id="569" name="Γραφή 568">
                  <a:extLst>
                    <a:ext uri="{FF2B5EF4-FFF2-40B4-BE49-F238E27FC236}">
                      <a16:creationId xmlns:a16="http://schemas.microsoft.com/office/drawing/2014/main" id="{DBCF165E-49DE-2A4D-A098-1F4F973FF72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213560" y="5001200"/>
                  <a:ext cx="1440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14:cNvPr>
                <p14:cNvContentPartPr/>
                <p14:nvPr/>
              </p14:nvContentPartPr>
              <p14:xfrm>
                <a:off x="9244160" y="4995080"/>
                <a:ext cx="363960" cy="520200"/>
              </p14:xfrm>
            </p:contentPart>
          </mc:Choice>
          <mc:Fallback xmlns="">
            <p:pic>
              <p:nvPicPr>
                <p:cNvPr id="571" name="Γραφή 570">
                  <a:extLst>
                    <a:ext uri="{FF2B5EF4-FFF2-40B4-BE49-F238E27FC236}">
                      <a16:creationId xmlns:a16="http://schemas.microsoft.com/office/drawing/2014/main" id="{3B93C14A-CECD-D944-BA0D-CDB864BDD38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239840" y="4990760"/>
                  <a:ext cx="372600" cy="5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14:cNvPr>
                <p14:cNvContentPartPr/>
                <p14:nvPr/>
              </p14:nvContentPartPr>
              <p14:xfrm>
                <a:off x="9188720" y="5532920"/>
                <a:ext cx="434880" cy="15480"/>
              </p14:xfrm>
            </p:contentPart>
          </mc:Choice>
          <mc:Fallback xmlns="">
            <p:pic>
              <p:nvPicPr>
                <p:cNvPr id="573" name="Γραφή 572">
                  <a:extLst>
                    <a:ext uri="{FF2B5EF4-FFF2-40B4-BE49-F238E27FC236}">
                      <a16:creationId xmlns:a16="http://schemas.microsoft.com/office/drawing/2014/main" id="{FBC576A9-5DF2-9A4B-B206-1ABA9D8E8C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84400" y="5528600"/>
                  <a:ext cx="4435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14:cNvPr>
                <p14:cNvContentPartPr/>
                <p14:nvPr/>
              </p14:nvContentPartPr>
              <p14:xfrm>
                <a:off x="9789920" y="5015960"/>
                <a:ext cx="347760" cy="556920"/>
              </p14:xfrm>
            </p:contentPart>
          </mc:Choice>
          <mc:Fallback xmlns="">
            <p:pic>
              <p:nvPicPr>
                <p:cNvPr id="575" name="Γραφή 574">
                  <a:extLst>
                    <a:ext uri="{FF2B5EF4-FFF2-40B4-BE49-F238E27FC236}">
                      <a16:creationId xmlns:a16="http://schemas.microsoft.com/office/drawing/2014/main" id="{B5CC7938-37EB-FD43-AC00-79C4199FF55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785600" y="5011640"/>
                  <a:ext cx="356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14:cNvPr>
                <p14:cNvContentPartPr/>
                <p14:nvPr/>
              </p14:nvContentPartPr>
              <p14:xfrm>
                <a:off x="9787760" y="5012720"/>
                <a:ext cx="326880" cy="19440"/>
              </p14:xfrm>
            </p:contentPart>
          </mc:Choice>
          <mc:Fallback xmlns="">
            <p:pic>
              <p:nvPicPr>
                <p:cNvPr id="185" name="Γραφή 184">
                  <a:extLst>
                    <a:ext uri="{FF2B5EF4-FFF2-40B4-BE49-F238E27FC236}">
                      <a16:creationId xmlns:a16="http://schemas.microsoft.com/office/drawing/2014/main" id="{A48A3D40-2995-4649-A0FF-041C97831F5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783440" y="5008479"/>
                  <a:ext cx="33552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14:cNvPr>
                <p14:cNvContentPartPr/>
                <p14:nvPr/>
              </p14:nvContentPartPr>
              <p14:xfrm>
                <a:off x="10131200" y="5015600"/>
                <a:ext cx="38520" cy="565920"/>
              </p14:xfrm>
            </p:contentPart>
          </mc:Choice>
          <mc:Fallback xmlns="">
            <p:pic>
              <p:nvPicPr>
                <p:cNvPr id="196" name="Γραφή 195">
                  <a:extLst>
                    <a:ext uri="{FF2B5EF4-FFF2-40B4-BE49-F238E27FC236}">
                      <a16:creationId xmlns:a16="http://schemas.microsoft.com/office/drawing/2014/main" id="{7959AA1C-2ECA-304E-8C5D-4E62DB9F3C8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126880" y="5011280"/>
                  <a:ext cx="4716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14:cNvPr>
                <p14:cNvContentPartPr/>
                <p14:nvPr/>
              </p14:nvContentPartPr>
              <p14:xfrm>
                <a:off x="8671760" y="4244840"/>
                <a:ext cx="357120" cy="6480"/>
              </p14:xfrm>
            </p:contentPart>
          </mc:Choice>
          <mc:Fallback xmlns="">
            <p:pic>
              <p:nvPicPr>
                <p:cNvPr id="533" name="Γραφή 532">
                  <a:extLst>
                    <a:ext uri="{FF2B5EF4-FFF2-40B4-BE49-F238E27FC236}">
                      <a16:creationId xmlns:a16="http://schemas.microsoft.com/office/drawing/2014/main" id="{8E9C6A43-6986-1742-9239-68CB4A0096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667444" y="4240520"/>
                  <a:ext cx="365751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14:cNvPr>
                <p14:cNvContentPartPr/>
                <p14:nvPr/>
              </p14:nvContentPartPr>
              <p14:xfrm>
                <a:off x="8646200" y="4233680"/>
                <a:ext cx="35280" cy="475560"/>
              </p14:xfrm>
            </p:contentPart>
          </mc:Choice>
          <mc:Fallback xmlns="">
            <p:pic>
              <p:nvPicPr>
                <p:cNvPr id="534" name="Γραφή 533">
                  <a:extLst>
                    <a:ext uri="{FF2B5EF4-FFF2-40B4-BE49-F238E27FC236}">
                      <a16:creationId xmlns:a16="http://schemas.microsoft.com/office/drawing/2014/main" id="{C2533FBF-BCC3-EB43-885C-2D8E4F55D8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641880" y="4229360"/>
                  <a:ext cx="4392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14:cNvPr>
                <p14:cNvContentPartPr/>
                <p14:nvPr/>
              </p14:nvContentPartPr>
              <p14:xfrm>
                <a:off x="9035000" y="4266440"/>
                <a:ext cx="14040" cy="449640"/>
              </p14:xfrm>
            </p:contentPart>
          </mc:Choice>
          <mc:Fallback xmlns="">
            <p:pic>
              <p:nvPicPr>
                <p:cNvPr id="536" name="Γραφή 535">
                  <a:extLst>
                    <a:ext uri="{FF2B5EF4-FFF2-40B4-BE49-F238E27FC236}">
                      <a16:creationId xmlns:a16="http://schemas.microsoft.com/office/drawing/2014/main" id="{8A5CD42E-CE7F-B344-8317-B048C9EF3BD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30566" y="4262120"/>
                  <a:ext cx="22907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14:cNvPr>
                <p14:cNvContentPartPr/>
                <p14:nvPr/>
              </p14:nvContentPartPr>
              <p14:xfrm>
                <a:off x="8693000" y="4698080"/>
                <a:ext cx="347040" cy="17640"/>
              </p14:xfrm>
            </p:contentPart>
          </mc:Choice>
          <mc:Fallback xmlns="">
            <p:pic>
              <p:nvPicPr>
                <p:cNvPr id="537" name="Γραφή 536">
                  <a:extLst>
                    <a:ext uri="{FF2B5EF4-FFF2-40B4-BE49-F238E27FC236}">
                      <a16:creationId xmlns:a16="http://schemas.microsoft.com/office/drawing/2014/main" id="{52E3B95C-D394-D041-92C2-08310296F23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688680" y="4693760"/>
                  <a:ext cx="355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14:cNvPr>
                <p14:cNvContentPartPr/>
                <p14:nvPr/>
              </p14:nvContentPartPr>
              <p14:xfrm>
                <a:off x="9185840" y="4252760"/>
                <a:ext cx="11160" cy="447480"/>
              </p14:xfrm>
            </p:contentPart>
          </mc:Choice>
          <mc:Fallback xmlns="">
            <p:pic>
              <p:nvPicPr>
                <p:cNvPr id="539" name="Γραφή 538">
                  <a:extLst>
                    <a:ext uri="{FF2B5EF4-FFF2-40B4-BE49-F238E27FC236}">
                      <a16:creationId xmlns:a16="http://schemas.microsoft.com/office/drawing/2014/main" id="{508C5FD7-4ECA-DF47-BE3F-5254DB3A97C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181520" y="4248440"/>
                  <a:ext cx="19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14:cNvPr>
                <p14:cNvContentPartPr/>
                <p14:nvPr/>
              </p14:nvContentPartPr>
              <p14:xfrm>
                <a:off x="9217160" y="4253480"/>
                <a:ext cx="380880" cy="456480"/>
              </p14:xfrm>
            </p:contentPart>
          </mc:Choice>
          <mc:Fallback xmlns="">
            <p:pic>
              <p:nvPicPr>
                <p:cNvPr id="541" name="Γραφή 540">
                  <a:extLst>
                    <a:ext uri="{FF2B5EF4-FFF2-40B4-BE49-F238E27FC236}">
                      <a16:creationId xmlns:a16="http://schemas.microsoft.com/office/drawing/2014/main" id="{D3D1068F-149F-7945-851F-37983113E16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212840" y="4249160"/>
                  <a:ext cx="3895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14:cNvPr>
                <p14:cNvContentPartPr/>
                <p14:nvPr/>
              </p14:nvContentPartPr>
              <p14:xfrm>
                <a:off x="9217880" y="4702040"/>
                <a:ext cx="391320" cy="12600"/>
              </p14:xfrm>
            </p:contentPart>
          </mc:Choice>
          <mc:Fallback xmlns="">
            <p:pic>
              <p:nvPicPr>
                <p:cNvPr id="543" name="Γραφή 542">
                  <a:extLst>
                    <a:ext uri="{FF2B5EF4-FFF2-40B4-BE49-F238E27FC236}">
                      <a16:creationId xmlns:a16="http://schemas.microsoft.com/office/drawing/2014/main" id="{6F3DA59E-3B3D-7E46-BA90-EB5A154CA04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213560" y="4697720"/>
                  <a:ext cx="39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14:cNvPr>
                <p14:cNvContentPartPr/>
                <p14:nvPr/>
              </p14:nvContentPartPr>
              <p14:xfrm>
                <a:off x="9793160" y="4227560"/>
                <a:ext cx="21240" cy="482040"/>
              </p14:xfrm>
            </p:contentPart>
          </mc:Choice>
          <mc:Fallback xmlns="">
            <p:pic>
              <p:nvPicPr>
                <p:cNvPr id="545" name="Γραφή 544">
                  <a:extLst>
                    <a:ext uri="{FF2B5EF4-FFF2-40B4-BE49-F238E27FC236}">
                      <a16:creationId xmlns:a16="http://schemas.microsoft.com/office/drawing/2014/main" id="{7AAEDD80-878F-974F-AB1A-A18F1A924E5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788840" y="4223240"/>
                  <a:ext cx="2988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14:cNvPr>
                <p14:cNvContentPartPr/>
                <p14:nvPr/>
              </p14:nvContentPartPr>
              <p14:xfrm>
                <a:off x="9805400" y="4264640"/>
                <a:ext cx="340200" cy="10080"/>
              </p14:xfrm>
            </p:contentPart>
          </mc:Choice>
          <mc:Fallback xmlns="">
            <p:pic>
              <p:nvPicPr>
                <p:cNvPr id="546" name="Γραφή 545">
                  <a:extLst>
                    <a:ext uri="{FF2B5EF4-FFF2-40B4-BE49-F238E27FC236}">
                      <a16:creationId xmlns:a16="http://schemas.microsoft.com/office/drawing/2014/main" id="{9D67B1CC-11A6-F340-8928-5283DEEB76F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801080" y="4260320"/>
                  <a:ext cx="348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14:cNvPr>
                <p14:cNvContentPartPr/>
                <p14:nvPr/>
              </p14:nvContentPartPr>
              <p14:xfrm>
                <a:off x="9819800" y="4697360"/>
                <a:ext cx="345240" cy="30960"/>
              </p14:xfrm>
            </p:contentPart>
          </mc:Choice>
          <mc:Fallback xmlns="">
            <p:pic>
              <p:nvPicPr>
                <p:cNvPr id="548" name="Γραφή 547">
                  <a:extLst>
                    <a:ext uri="{FF2B5EF4-FFF2-40B4-BE49-F238E27FC236}">
                      <a16:creationId xmlns:a16="http://schemas.microsoft.com/office/drawing/2014/main" id="{AF231812-A93E-864E-985A-A40350C6712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815480" y="4693040"/>
                  <a:ext cx="353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14:cNvPr>
                <p14:cNvContentPartPr/>
                <p14:nvPr/>
              </p14:nvContentPartPr>
              <p14:xfrm>
                <a:off x="10139840" y="4266080"/>
                <a:ext cx="12960" cy="443880"/>
              </p14:xfrm>
            </p:contentPart>
          </mc:Choice>
          <mc:Fallback xmlns="">
            <p:pic>
              <p:nvPicPr>
                <p:cNvPr id="550" name="Γραφή 549">
                  <a:extLst>
                    <a:ext uri="{FF2B5EF4-FFF2-40B4-BE49-F238E27FC236}">
                      <a16:creationId xmlns:a16="http://schemas.microsoft.com/office/drawing/2014/main" id="{5B040C64-6BDA-334E-A8BD-9CCE6B58C66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135520" y="4261760"/>
                  <a:ext cx="216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14:cNvPr>
                <p14:cNvContentPartPr/>
                <p14:nvPr/>
              </p14:nvContentPartPr>
              <p14:xfrm>
                <a:off x="7823240" y="4130720"/>
                <a:ext cx="497880" cy="453600"/>
              </p14:xfrm>
            </p:contentPart>
          </mc:Choice>
          <mc:Fallback xmlns="">
            <p:pic>
              <p:nvPicPr>
                <p:cNvPr id="393" name="Γραφή 392">
                  <a:extLst>
                    <a:ext uri="{FF2B5EF4-FFF2-40B4-BE49-F238E27FC236}">
                      <a16:creationId xmlns:a16="http://schemas.microsoft.com/office/drawing/2014/main" id="{0D9342F9-7357-AF43-957D-47D593C14CB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18917" y="4126397"/>
                  <a:ext cx="506526" cy="462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14:cNvPr>
                <p14:cNvContentPartPr/>
                <p14:nvPr/>
              </p14:nvContentPartPr>
              <p14:xfrm>
                <a:off x="7854920" y="4117040"/>
                <a:ext cx="201960" cy="209160"/>
              </p14:xfrm>
            </p:contentPart>
          </mc:Choice>
          <mc:Fallback xmlns="">
            <p:pic>
              <p:nvPicPr>
                <p:cNvPr id="441" name="Γραφή 440">
                  <a:extLst>
                    <a:ext uri="{FF2B5EF4-FFF2-40B4-BE49-F238E27FC236}">
                      <a16:creationId xmlns:a16="http://schemas.microsoft.com/office/drawing/2014/main" id="{1D8EF343-E72E-1F4B-9880-B3723620B843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50600" y="4112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14:cNvPr>
                <p14:cNvContentPartPr/>
                <p14:nvPr/>
              </p14:nvContentPartPr>
              <p14:xfrm>
                <a:off x="8318600" y="4193360"/>
                <a:ext cx="41400" cy="1378800"/>
              </p14:xfrm>
            </p:contentPart>
          </mc:Choice>
          <mc:Fallback xmlns="">
            <p:pic>
              <p:nvPicPr>
                <p:cNvPr id="583" name="Γραφή 582">
                  <a:extLst>
                    <a:ext uri="{FF2B5EF4-FFF2-40B4-BE49-F238E27FC236}">
                      <a16:creationId xmlns:a16="http://schemas.microsoft.com/office/drawing/2014/main" id="{D6FBE30B-75DB-DC48-A15A-03287E0C75C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314317" y="4189040"/>
                  <a:ext cx="49966" cy="1387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27" name="Ευθεία γραμμή σύνδεσης 526">
            <a:extLst>
              <a:ext uri="{FF2B5EF4-FFF2-40B4-BE49-F238E27FC236}">
                <a16:creationId xmlns:a16="http://schemas.microsoft.com/office/drawing/2014/main" id="{F0BC653B-42C8-D049-9C3F-7E9A5E26C16E}"/>
              </a:ext>
            </a:extLst>
          </p:cNvPr>
          <p:cNvCxnSpPr/>
          <p:nvPr/>
        </p:nvCxnSpPr>
        <p:spPr>
          <a:xfrm>
            <a:off x="8648458" y="2871614"/>
            <a:ext cx="0" cy="735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Ευθεία γραμμή σύνδεσης 530">
            <a:extLst>
              <a:ext uri="{FF2B5EF4-FFF2-40B4-BE49-F238E27FC236}">
                <a16:creationId xmlns:a16="http://schemas.microsoft.com/office/drawing/2014/main" id="{2B8A3E22-3422-1D44-9869-C6B73FB700D6}"/>
              </a:ext>
            </a:extLst>
          </p:cNvPr>
          <p:cNvCxnSpPr/>
          <p:nvPr/>
        </p:nvCxnSpPr>
        <p:spPr>
          <a:xfrm>
            <a:off x="8209280" y="2776299"/>
            <a:ext cx="0" cy="560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Ευθεία γραμμή σύνδεσης 541">
            <a:extLst>
              <a:ext uri="{FF2B5EF4-FFF2-40B4-BE49-F238E27FC236}">
                <a16:creationId xmlns:a16="http://schemas.microsoft.com/office/drawing/2014/main" id="{489C1E34-9764-5441-A6A7-56C3A80C2217}"/>
              </a:ext>
            </a:extLst>
          </p:cNvPr>
          <p:cNvCxnSpPr/>
          <p:nvPr/>
        </p:nvCxnSpPr>
        <p:spPr>
          <a:xfrm>
            <a:off x="8399864" y="2834907"/>
            <a:ext cx="0" cy="6459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14:cNvPr>
              <p14:cNvContentPartPr/>
              <p14:nvPr/>
            </p14:nvContentPartPr>
            <p14:xfrm>
              <a:off x="8173520" y="2750120"/>
              <a:ext cx="470880" cy="140040"/>
            </p14:xfrm>
          </p:contentPart>
        </mc:Choice>
        <mc:Fallback xmlns="">
          <p:pic>
            <p:nvPicPr>
              <p:cNvPr id="544" name="Γραφή 543">
                <a:extLst>
                  <a:ext uri="{FF2B5EF4-FFF2-40B4-BE49-F238E27FC236}">
                    <a16:creationId xmlns:a16="http://schemas.microsoft.com/office/drawing/2014/main" id="{2A7D5808-9AC6-6E42-869F-66D4983D326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8169200" y="2745800"/>
                <a:ext cx="479520" cy="14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Ομάδα 559">
            <a:extLst>
              <a:ext uri="{FF2B5EF4-FFF2-40B4-BE49-F238E27FC236}">
                <a16:creationId xmlns:a16="http://schemas.microsoft.com/office/drawing/2014/main" id="{82243952-39B2-0B44-B857-B8ABCC8F9DD3}"/>
              </a:ext>
            </a:extLst>
          </p:cNvPr>
          <p:cNvGrpSpPr/>
          <p:nvPr/>
        </p:nvGrpSpPr>
        <p:grpSpPr>
          <a:xfrm>
            <a:off x="8164880" y="2767040"/>
            <a:ext cx="506160" cy="863280"/>
            <a:chOff x="8164880" y="2767040"/>
            <a:chExt cx="506160" cy="86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14:cNvPr>
                <p14:cNvContentPartPr/>
                <p14:nvPr/>
              </p14:nvContentPartPr>
              <p14:xfrm>
                <a:off x="8164880" y="3350960"/>
                <a:ext cx="499680" cy="279360"/>
              </p14:xfrm>
            </p:contentPart>
          </mc:Choice>
          <mc:Fallback xmlns="">
            <p:pic>
              <p:nvPicPr>
                <p:cNvPr id="547" name="Γραφή 546">
                  <a:extLst>
                    <a:ext uri="{FF2B5EF4-FFF2-40B4-BE49-F238E27FC236}">
                      <a16:creationId xmlns:a16="http://schemas.microsoft.com/office/drawing/2014/main" id="{2AD92D39-362B-3940-9B5A-5598BFCCFCD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160560" y="3346640"/>
                  <a:ext cx="50832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14:cNvPr>
                <p14:cNvContentPartPr/>
                <p14:nvPr/>
              </p14:nvContentPartPr>
              <p14:xfrm>
                <a:off x="8205560" y="2767040"/>
                <a:ext cx="17640" cy="608400"/>
              </p14:xfrm>
            </p:contentPart>
          </mc:Choice>
          <mc:Fallback xmlns="">
            <p:pic>
              <p:nvPicPr>
                <p:cNvPr id="549" name="Γραφή 548">
                  <a:extLst>
                    <a:ext uri="{FF2B5EF4-FFF2-40B4-BE49-F238E27FC236}">
                      <a16:creationId xmlns:a16="http://schemas.microsoft.com/office/drawing/2014/main" id="{C71A486D-471D-8740-B150-6B57421148D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201240" y="2762720"/>
                  <a:ext cx="26280" cy="61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14:cNvPr>
                <p14:cNvContentPartPr/>
                <p14:nvPr/>
              </p14:nvContentPartPr>
              <p14:xfrm>
                <a:off x="8644400" y="2898440"/>
                <a:ext cx="26640" cy="721440"/>
              </p14:xfrm>
            </p:contentPart>
          </mc:Choice>
          <mc:Fallback xmlns="">
            <p:pic>
              <p:nvPicPr>
                <p:cNvPr id="552" name="Γραφή 551">
                  <a:extLst>
                    <a:ext uri="{FF2B5EF4-FFF2-40B4-BE49-F238E27FC236}">
                      <a16:creationId xmlns:a16="http://schemas.microsoft.com/office/drawing/2014/main" id="{0564DB7D-30AE-4E42-A4F1-4D74899E0A3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640080" y="2894118"/>
                  <a:ext cx="35280" cy="73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14:cNvPr>
                <p14:cNvContentPartPr/>
                <p14:nvPr/>
              </p14:nvContentPartPr>
              <p14:xfrm>
                <a:off x="8235800" y="3053600"/>
                <a:ext cx="415080" cy="158040"/>
              </p14:xfrm>
            </p:contentPart>
          </mc:Choice>
          <mc:Fallback xmlns="">
            <p:pic>
              <p:nvPicPr>
                <p:cNvPr id="554" name="Γραφή 553">
                  <a:extLst>
                    <a:ext uri="{FF2B5EF4-FFF2-40B4-BE49-F238E27FC236}">
                      <a16:creationId xmlns:a16="http://schemas.microsoft.com/office/drawing/2014/main" id="{E076B4DB-D50A-F146-B59E-279199C38F2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31480" y="3049280"/>
                  <a:ext cx="423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14:cNvPr>
                <p14:cNvContentPartPr/>
                <p14:nvPr/>
              </p14:nvContentPartPr>
              <p14:xfrm>
                <a:off x="8410760" y="2828240"/>
                <a:ext cx="24840" cy="649440"/>
              </p14:xfrm>
            </p:contentPart>
          </mc:Choice>
          <mc:Fallback xmlns="">
            <p:pic>
              <p:nvPicPr>
                <p:cNvPr id="558" name="Γραφή 557">
                  <a:extLst>
                    <a:ext uri="{FF2B5EF4-FFF2-40B4-BE49-F238E27FC236}">
                      <a16:creationId xmlns:a16="http://schemas.microsoft.com/office/drawing/2014/main" id="{06C10322-7F05-9F4A-B315-53D871D65A0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6440" y="2823918"/>
                  <a:ext cx="33480" cy="65808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14:cNvPr>
              <p14:cNvContentPartPr/>
              <p14:nvPr/>
            </p14:nvContentPartPr>
            <p14:xfrm>
              <a:off x="8811159" y="2572911"/>
              <a:ext cx="1289160" cy="145800"/>
            </p14:xfrm>
          </p:contentPart>
        </mc:Choice>
        <mc:Fallback xmlns="">
          <p:pic>
            <p:nvPicPr>
              <p:cNvPr id="457" name="Γραφή 456">
                <a:extLst>
                  <a:ext uri="{FF2B5EF4-FFF2-40B4-BE49-F238E27FC236}">
                    <a16:creationId xmlns:a16="http://schemas.microsoft.com/office/drawing/2014/main" id="{0A3A105B-4AAA-2A4A-8C3A-E0FD704B35B0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806838" y="2568591"/>
                <a:ext cx="129780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14:cNvPr>
              <p14:cNvContentPartPr/>
              <p14:nvPr/>
            </p14:nvContentPartPr>
            <p14:xfrm>
              <a:off x="7680039" y="5237991"/>
              <a:ext cx="75960" cy="63360"/>
            </p14:xfrm>
          </p:contentPart>
        </mc:Choice>
        <mc:Fallback xmlns="">
          <p:pic>
            <p:nvPicPr>
              <p:cNvPr id="515" name="Γραφή 514">
                <a:extLst>
                  <a:ext uri="{FF2B5EF4-FFF2-40B4-BE49-F238E27FC236}">
                    <a16:creationId xmlns:a16="http://schemas.microsoft.com/office/drawing/2014/main" id="{62C15519-2C50-B141-9CDD-BE3A2A279E1B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7675719" y="5233671"/>
                <a:ext cx="84600" cy="7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5" name="Ομάδα 534">
            <a:extLst>
              <a:ext uri="{FF2B5EF4-FFF2-40B4-BE49-F238E27FC236}">
                <a16:creationId xmlns:a16="http://schemas.microsoft.com/office/drawing/2014/main" id="{10A2B72C-21E7-0049-889A-420A214A5B8D}"/>
              </a:ext>
            </a:extLst>
          </p:cNvPr>
          <p:cNvGrpSpPr/>
          <p:nvPr/>
        </p:nvGrpSpPr>
        <p:grpSpPr>
          <a:xfrm>
            <a:off x="7605879" y="4583871"/>
            <a:ext cx="116640" cy="141120"/>
            <a:chOff x="7605879" y="4583871"/>
            <a:chExt cx="116640" cy="1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14:cNvPr>
                <p14:cNvContentPartPr/>
                <p14:nvPr/>
              </p14:nvContentPartPr>
              <p14:xfrm>
                <a:off x="7605879" y="4583871"/>
                <a:ext cx="70560" cy="114480"/>
              </p14:xfrm>
            </p:contentPart>
          </mc:Choice>
          <mc:Fallback xmlns="">
            <p:pic>
              <p:nvPicPr>
                <p:cNvPr id="525" name="Γραφή 524">
                  <a:extLst>
                    <a:ext uri="{FF2B5EF4-FFF2-40B4-BE49-F238E27FC236}">
                      <a16:creationId xmlns:a16="http://schemas.microsoft.com/office/drawing/2014/main" id="{792830D4-3906-E54E-A53B-E2679487451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601559" y="4579551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14:cNvPr>
                <p14:cNvContentPartPr/>
                <p14:nvPr/>
              </p14:nvContentPartPr>
              <p14:xfrm>
                <a:off x="7709559" y="4662351"/>
                <a:ext cx="12960" cy="62640"/>
              </p14:xfrm>
            </p:contentPart>
          </mc:Choice>
          <mc:Fallback xmlns="">
            <p:pic>
              <p:nvPicPr>
                <p:cNvPr id="529" name="Γραφή 528">
                  <a:extLst>
                    <a:ext uri="{FF2B5EF4-FFF2-40B4-BE49-F238E27FC236}">
                      <a16:creationId xmlns:a16="http://schemas.microsoft.com/office/drawing/2014/main" id="{53AD2490-5FD2-BD4D-ADA6-3C15513AF76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705239" y="4658031"/>
                  <a:ext cx="2160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14:cNvPr>
              <p14:cNvContentPartPr/>
              <p14:nvPr/>
            </p14:nvContentPartPr>
            <p14:xfrm>
              <a:off x="7686879" y="5259951"/>
              <a:ext cx="33120" cy="22320"/>
            </p14:xfrm>
          </p:contentPart>
        </mc:Choice>
        <mc:Fallback xmlns="">
          <p:pic>
            <p:nvPicPr>
              <p:cNvPr id="576" name="Γραφή 575">
                <a:extLst>
                  <a:ext uri="{FF2B5EF4-FFF2-40B4-BE49-F238E27FC236}">
                    <a16:creationId xmlns:a16="http://schemas.microsoft.com/office/drawing/2014/main" id="{516F7779-6F8B-9A42-AEF6-873D132F5ECB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7682559" y="5255631"/>
                <a:ext cx="4176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Ομάδα 587">
            <a:extLst>
              <a:ext uri="{FF2B5EF4-FFF2-40B4-BE49-F238E27FC236}">
                <a16:creationId xmlns:a16="http://schemas.microsoft.com/office/drawing/2014/main" id="{D97E05F6-A946-1A42-B873-14914888BE93}"/>
              </a:ext>
            </a:extLst>
          </p:cNvPr>
          <p:cNvGrpSpPr/>
          <p:nvPr/>
        </p:nvGrpSpPr>
        <p:grpSpPr>
          <a:xfrm>
            <a:off x="7374039" y="4834791"/>
            <a:ext cx="512280" cy="423360"/>
            <a:chOff x="7374039" y="4834791"/>
            <a:chExt cx="51228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14:cNvPr>
                <p14:cNvContentPartPr/>
                <p14:nvPr/>
              </p14:nvContentPartPr>
              <p14:xfrm>
                <a:off x="7807839" y="5131071"/>
                <a:ext cx="78480" cy="127080"/>
              </p14:xfrm>
            </p:contentPart>
          </mc:Choice>
          <mc:Fallback xmlns="">
            <p:pic>
              <p:nvPicPr>
                <p:cNvPr id="519" name="Γραφή 518">
                  <a:extLst>
                    <a:ext uri="{FF2B5EF4-FFF2-40B4-BE49-F238E27FC236}">
                      <a16:creationId xmlns:a16="http://schemas.microsoft.com/office/drawing/2014/main" id="{1A29DA39-2B94-A240-9AA3-FA9FBC432C44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803519" y="5126763"/>
                  <a:ext cx="87120" cy="135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14:cNvPr>
                <p14:cNvContentPartPr/>
                <p14:nvPr/>
              </p14:nvContentPartPr>
              <p14:xfrm>
                <a:off x="7716399" y="4834791"/>
                <a:ext cx="52560" cy="56520"/>
              </p14:xfrm>
            </p:contentPart>
          </mc:Choice>
          <mc:Fallback xmlns="">
            <p:pic>
              <p:nvPicPr>
                <p:cNvPr id="522" name="Γραφή 521">
                  <a:extLst>
                    <a:ext uri="{FF2B5EF4-FFF2-40B4-BE49-F238E27FC236}">
                      <a16:creationId xmlns:a16="http://schemas.microsoft.com/office/drawing/2014/main" id="{34FCACBE-843D-F143-A2BF-AD445C2306EE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712079" y="4830471"/>
                  <a:ext cx="612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14:cNvPr>
                <p14:cNvContentPartPr/>
                <p14:nvPr/>
              </p14:nvContentPartPr>
              <p14:xfrm>
                <a:off x="7464759" y="4862511"/>
                <a:ext cx="320400" cy="23400"/>
              </p14:xfrm>
            </p:contentPart>
          </mc:Choice>
          <mc:Fallback xmlns="">
            <p:pic>
              <p:nvPicPr>
                <p:cNvPr id="577" name="Γραφή 576">
                  <a:extLst>
                    <a:ext uri="{FF2B5EF4-FFF2-40B4-BE49-F238E27FC236}">
                      <a16:creationId xmlns:a16="http://schemas.microsoft.com/office/drawing/2014/main" id="{A62427A5-DC40-C643-96E1-446A55CC4FC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60439" y="4858191"/>
                  <a:ext cx="329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14:cNvPr>
                <p14:cNvContentPartPr/>
                <p14:nvPr/>
              </p14:nvContentPartPr>
              <p14:xfrm>
                <a:off x="7462239" y="4847391"/>
                <a:ext cx="54360" cy="50040"/>
              </p14:xfrm>
            </p:contentPart>
          </mc:Choice>
          <mc:Fallback xmlns="">
            <p:pic>
              <p:nvPicPr>
                <p:cNvPr id="578" name="Γραφή 577">
                  <a:extLst>
                    <a:ext uri="{FF2B5EF4-FFF2-40B4-BE49-F238E27FC236}">
                      <a16:creationId xmlns:a16="http://schemas.microsoft.com/office/drawing/2014/main" id="{F85C6CC8-5DF6-EA46-A14D-7469F74C23A8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457919" y="4843071"/>
                  <a:ext cx="630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14:cNvPr>
                <p14:cNvContentPartPr/>
                <p14:nvPr/>
              </p14:nvContentPartPr>
              <p14:xfrm>
                <a:off x="7374039" y="4961151"/>
                <a:ext cx="12240" cy="102240"/>
              </p14:xfrm>
            </p:contentPart>
          </mc:Choice>
          <mc:Fallback xmlns="">
            <p:pic>
              <p:nvPicPr>
                <p:cNvPr id="585" name="Γραφή 584">
                  <a:extLst>
                    <a:ext uri="{FF2B5EF4-FFF2-40B4-BE49-F238E27FC236}">
                      <a16:creationId xmlns:a16="http://schemas.microsoft.com/office/drawing/2014/main" id="{4543C592-615E-6448-98EF-9EDE4E72C0CA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369719" y="4956831"/>
                  <a:ext cx="20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14:cNvPr>
                <p14:cNvContentPartPr/>
                <p14:nvPr/>
              </p14:nvContentPartPr>
              <p14:xfrm>
                <a:off x="7387359" y="4964031"/>
                <a:ext cx="54000" cy="111600"/>
              </p14:xfrm>
            </p:contentPart>
          </mc:Choice>
          <mc:Fallback xmlns="">
            <p:pic>
              <p:nvPicPr>
                <p:cNvPr id="586" name="Γραφή 585">
                  <a:extLst>
                    <a:ext uri="{FF2B5EF4-FFF2-40B4-BE49-F238E27FC236}">
                      <a16:creationId xmlns:a16="http://schemas.microsoft.com/office/drawing/2014/main" id="{5CAB506F-A3E5-5340-9537-61927FAAA8A8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383039" y="4959725"/>
                  <a:ext cx="62640" cy="120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14:cNvPr>
                <p14:cNvContentPartPr/>
                <p14:nvPr/>
              </p14:nvContentPartPr>
              <p14:xfrm>
                <a:off x="7495359" y="5031351"/>
                <a:ext cx="60120" cy="84600"/>
              </p14:xfrm>
            </p:contentPart>
          </mc:Choice>
          <mc:Fallback xmlns="">
            <p:pic>
              <p:nvPicPr>
                <p:cNvPr id="587" name="Γραφή 586">
                  <a:extLst>
                    <a:ext uri="{FF2B5EF4-FFF2-40B4-BE49-F238E27FC236}">
                      <a16:creationId xmlns:a16="http://schemas.microsoft.com/office/drawing/2014/main" id="{B175430A-ABB5-BE42-9F33-6305C7FE6582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491039" y="5027031"/>
                  <a:ext cx="68760" cy="932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9" name="Ευθεία γραμμή σύνδεσης 448">
            <a:extLst>
              <a:ext uri="{FF2B5EF4-FFF2-40B4-BE49-F238E27FC236}">
                <a16:creationId xmlns:a16="http://schemas.microsoft.com/office/drawing/2014/main" id="{BF094040-08B6-7C4C-A89E-C15563752EA1}"/>
              </a:ext>
            </a:extLst>
          </p:cNvPr>
          <p:cNvCxnSpPr/>
          <p:nvPr/>
        </p:nvCxnSpPr>
        <p:spPr>
          <a:xfrm flipV="1">
            <a:off x="7454096" y="2269403"/>
            <a:ext cx="0" cy="2579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3" name="Ομάδα 452">
            <a:extLst>
              <a:ext uri="{FF2B5EF4-FFF2-40B4-BE49-F238E27FC236}">
                <a16:creationId xmlns:a16="http://schemas.microsoft.com/office/drawing/2014/main" id="{83361332-F9B7-0D41-8C3F-B566760FE7DC}"/>
              </a:ext>
            </a:extLst>
          </p:cNvPr>
          <p:cNvGrpSpPr/>
          <p:nvPr/>
        </p:nvGrpSpPr>
        <p:grpSpPr>
          <a:xfrm>
            <a:off x="7587159" y="2282391"/>
            <a:ext cx="203400" cy="177480"/>
            <a:chOff x="7587159" y="2282391"/>
            <a:chExt cx="203400" cy="17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14:cNvPr>
                <p14:cNvContentPartPr/>
                <p14:nvPr/>
              </p14:nvContentPartPr>
              <p14:xfrm>
                <a:off x="7587159" y="2289591"/>
                <a:ext cx="11880" cy="28080"/>
              </p14:xfrm>
            </p:contentPart>
          </mc:Choice>
          <mc:Fallback xmlns="">
            <p:pic>
              <p:nvPicPr>
                <p:cNvPr id="450" name="Γραφή 449">
                  <a:extLst>
                    <a:ext uri="{FF2B5EF4-FFF2-40B4-BE49-F238E27FC236}">
                      <a16:creationId xmlns:a16="http://schemas.microsoft.com/office/drawing/2014/main" id="{6055CCF9-75B4-3F4B-915E-85A9C1D6D829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582839" y="2285271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14:cNvPr>
                <p14:cNvContentPartPr/>
                <p14:nvPr/>
              </p14:nvContentPartPr>
              <p14:xfrm>
                <a:off x="7592919" y="2282391"/>
                <a:ext cx="75240" cy="151920"/>
              </p14:xfrm>
            </p:contentPart>
          </mc:Choice>
          <mc:Fallback xmlns="">
            <p:pic>
              <p:nvPicPr>
                <p:cNvPr id="451" name="Γραφή 450">
                  <a:extLst>
                    <a:ext uri="{FF2B5EF4-FFF2-40B4-BE49-F238E27FC236}">
                      <a16:creationId xmlns:a16="http://schemas.microsoft.com/office/drawing/2014/main" id="{09B7CEAC-2B66-CD4D-839B-5F532431009A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588599" y="2278071"/>
                  <a:ext cx="83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14:cNvPr>
                <p14:cNvContentPartPr/>
                <p14:nvPr/>
              </p14:nvContentPartPr>
              <p14:xfrm>
                <a:off x="7710999" y="2343951"/>
                <a:ext cx="79560" cy="115920"/>
              </p14:xfrm>
            </p:contentPart>
          </mc:Choice>
          <mc:Fallback xmlns="">
            <p:pic>
              <p:nvPicPr>
                <p:cNvPr id="452" name="Γραφή 451">
                  <a:extLst>
                    <a:ext uri="{FF2B5EF4-FFF2-40B4-BE49-F238E27FC236}">
                      <a16:creationId xmlns:a16="http://schemas.microsoft.com/office/drawing/2014/main" id="{0D45EE42-03AB-AD4D-9DB3-11F91035CEB4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706659" y="2339618"/>
                  <a:ext cx="88239" cy="12458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14:cNvPr>
              <p14:cNvContentPartPr/>
              <p14:nvPr/>
            </p14:nvContentPartPr>
            <p14:xfrm>
              <a:off x="7433799" y="2277351"/>
              <a:ext cx="28800" cy="28440"/>
            </p14:xfrm>
          </p:contentPart>
        </mc:Choice>
        <mc:Fallback xmlns="">
          <p:pic>
            <p:nvPicPr>
              <p:cNvPr id="481" name="Γραφή 480">
                <a:extLst>
                  <a:ext uri="{FF2B5EF4-FFF2-40B4-BE49-F238E27FC236}">
                    <a16:creationId xmlns:a16="http://schemas.microsoft.com/office/drawing/2014/main" id="{117622DF-CC63-084D-AC9F-9DF90D6D18F2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7429479" y="2273031"/>
                <a:ext cx="37440" cy="37080"/>
              </a:xfrm>
              <a:prstGeom prst="rect">
                <a:avLst/>
              </a:prstGeom>
            </p:spPr>
          </p:pic>
        </mc:Fallback>
      </mc:AlternateContent>
      <p:cxnSp>
        <p:nvCxnSpPr>
          <p:cNvPr id="494" name="Ευθεία γραμμή σύνδεσης 493">
            <a:extLst>
              <a:ext uri="{FF2B5EF4-FFF2-40B4-BE49-F238E27FC236}">
                <a16:creationId xmlns:a16="http://schemas.microsoft.com/office/drawing/2014/main" id="{8CD2665E-2C90-4349-94DF-E89B9EB6DF57}"/>
              </a:ext>
            </a:extLst>
          </p:cNvPr>
          <p:cNvCxnSpPr/>
          <p:nvPr/>
        </p:nvCxnSpPr>
        <p:spPr>
          <a:xfrm>
            <a:off x="7430947" y="2269403"/>
            <a:ext cx="15162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9" name="Ομάδα 498">
            <a:extLst>
              <a:ext uri="{FF2B5EF4-FFF2-40B4-BE49-F238E27FC236}">
                <a16:creationId xmlns:a16="http://schemas.microsoft.com/office/drawing/2014/main" id="{B351B374-9B69-6145-BBEE-71FEECE083F6}"/>
              </a:ext>
            </a:extLst>
          </p:cNvPr>
          <p:cNvGrpSpPr/>
          <p:nvPr/>
        </p:nvGrpSpPr>
        <p:grpSpPr>
          <a:xfrm>
            <a:off x="8967039" y="2245311"/>
            <a:ext cx="349920" cy="176040"/>
            <a:chOff x="8967039" y="2245311"/>
            <a:chExt cx="3499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14:cNvPr>
                <p14:cNvContentPartPr/>
                <p14:nvPr/>
              </p14:nvContentPartPr>
              <p14:xfrm>
                <a:off x="9085839" y="2245311"/>
                <a:ext cx="102240" cy="146880"/>
              </p14:xfrm>
            </p:contentPart>
          </mc:Choice>
          <mc:Fallback xmlns="">
            <p:pic>
              <p:nvPicPr>
                <p:cNvPr id="495" name="Γραφή 494">
                  <a:extLst>
                    <a:ext uri="{FF2B5EF4-FFF2-40B4-BE49-F238E27FC236}">
                      <a16:creationId xmlns:a16="http://schemas.microsoft.com/office/drawing/2014/main" id="{0D6C562A-9C6F-744D-9373-1249CD5959A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9081519" y="2240991"/>
                  <a:ext cx="110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14:cNvPr>
                <p14:cNvContentPartPr/>
                <p14:nvPr/>
              </p14:nvContentPartPr>
              <p14:xfrm>
                <a:off x="9228399" y="2322351"/>
                <a:ext cx="88560" cy="54000"/>
              </p14:xfrm>
            </p:contentPart>
          </mc:Choice>
          <mc:Fallback xmlns="">
            <p:pic>
              <p:nvPicPr>
                <p:cNvPr id="496" name="Γραφή 495">
                  <a:extLst>
                    <a:ext uri="{FF2B5EF4-FFF2-40B4-BE49-F238E27FC236}">
                      <a16:creationId xmlns:a16="http://schemas.microsoft.com/office/drawing/2014/main" id="{F8874852-E374-114B-B6E5-CD4D7C114C62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9224079" y="2318060"/>
                  <a:ext cx="97200" cy="62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14:cNvPr>
                <p14:cNvContentPartPr/>
                <p14:nvPr/>
              </p14:nvContentPartPr>
              <p14:xfrm>
                <a:off x="9298959" y="2330271"/>
                <a:ext cx="11880" cy="91080"/>
              </p14:xfrm>
            </p:contentPart>
          </mc:Choice>
          <mc:Fallback xmlns="">
            <p:pic>
              <p:nvPicPr>
                <p:cNvPr id="497" name="Γραφή 496">
                  <a:extLst>
                    <a:ext uri="{FF2B5EF4-FFF2-40B4-BE49-F238E27FC236}">
                      <a16:creationId xmlns:a16="http://schemas.microsoft.com/office/drawing/2014/main" id="{14308C1D-8131-F841-91FE-01D8F61378CF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9294639" y="2325951"/>
                  <a:ext cx="20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14:cNvPr>
                <p14:cNvContentPartPr/>
                <p14:nvPr/>
              </p14:nvContentPartPr>
              <p14:xfrm>
                <a:off x="8967039" y="2260071"/>
                <a:ext cx="13320" cy="34920"/>
              </p14:xfrm>
            </p:contentPart>
          </mc:Choice>
          <mc:Fallback xmlns="">
            <p:pic>
              <p:nvPicPr>
                <p:cNvPr id="498" name="Γραφή 497">
                  <a:extLst>
                    <a:ext uri="{FF2B5EF4-FFF2-40B4-BE49-F238E27FC236}">
                      <a16:creationId xmlns:a16="http://schemas.microsoft.com/office/drawing/2014/main" id="{89AC6879-0E54-F942-8294-8C63169C9DB5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962719" y="2255751"/>
                  <a:ext cx="21960" cy="43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27" name="Ευθεία γραμμή σύνδεσης 126">
            <a:extLst>
              <a:ext uri="{FF2B5EF4-FFF2-40B4-BE49-F238E27FC236}">
                <a16:creationId xmlns:a16="http://schemas.microsoft.com/office/drawing/2014/main" id="{9E881254-B11B-E74A-96F1-065E4AA3EC1E}"/>
              </a:ext>
            </a:extLst>
          </p:cNvPr>
          <p:cNvCxnSpPr/>
          <p:nvPr/>
        </p:nvCxnSpPr>
        <p:spPr>
          <a:xfrm>
            <a:off x="8981954" y="2298357"/>
            <a:ext cx="0" cy="279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Ευθεία γραμμή σύνδεσης 124">
            <a:extLst>
              <a:ext uri="{FF2B5EF4-FFF2-40B4-BE49-F238E27FC236}">
                <a16:creationId xmlns:a16="http://schemas.microsoft.com/office/drawing/2014/main" id="{2A387CD7-0E68-D746-9EF0-04E939FCB43F}"/>
              </a:ext>
            </a:extLst>
          </p:cNvPr>
          <p:cNvCxnSpPr/>
          <p:nvPr/>
        </p:nvCxnSpPr>
        <p:spPr>
          <a:xfrm flipH="1">
            <a:off x="6794339" y="2298357"/>
            <a:ext cx="6481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14:cNvPr>
              <p14:cNvContentPartPr/>
              <p14:nvPr/>
            </p14:nvContentPartPr>
            <p14:xfrm>
              <a:off x="6789759" y="2305791"/>
              <a:ext cx="30960" cy="19800"/>
            </p14:xfrm>
          </p:contentPart>
        </mc:Choice>
        <mc:Fallback xmlns="">
          <p:pic>
            <p:nvPicPr>
              <p:cNvPr id="164" name="Γραφή 163">
                <a:extLst>
                  <a:ext uri="{FF2B5EF4-FFF2-40B4-BE49-F238E27FC236}">
                    <a16:creationId xmlns:a16="http://schemas.microsoft.com/office/drawing/2014/main" id="{13D2B6FB-49E6-2C47-A233-9B6695253E0E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6785439" y="2301548"/>
                <a:ext cx="39600" cy="28286"/>
              </a:xfrm>
              <a:prstGeom prst="rect">
                <a:avLst/>
              </a:prstGeom>
            </p:spPr>
          </p:pic>
        </mc:Fallback>
      </mc:AlternateContent>
      <p:cxnSp>
        <p:nvCxnSpPr>
          <p:cNvPr id="168" name="Ευθεία γραμμή σύνδεσης 167">
            <a:extLst>
              <a:ext uri="{FF2B5EF4-FFF2-40B4-BE49-F238E27FC236}">
                <a16:creationId xmlns:a16="http://schemas.microsoft.com/office/drawing/2014/main" id="{DFC8B700-CE4C-D443-8D4B-063279B3281D}"/>
              </a:ext>
            </a:extLst>
          </p:cNvPr>
          <p:cNvCxnSpPr/>
          <p:nvPr/>
        </p:nvCxnSpPr>
        <p:spPr>
          <a:xfrm>
            <a:off x="6794339" y="2269403"/>
            <a:ext cx="0" cy="14054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14:cNvPr>
              <p14:cNvContentPartPr/>
              <p14:nvPr/>
            </p14:nvContentPartPr>
            <p14:xfrm>
              <a:off x="6809559" y="2262951"/>
              <a:ext cx="360" cy="360"/>
            </p14:xfrm>
          </p:contentPart>
        </mc:Choice>
        <mc:Fallback xmlns="">
          <p:pic>
            <p:nvPicPr>
              <p:cNvPr id="582" name="Γραφή 581">
                <a:extLst>
                  <a:ext uri="{FF2B5EF4-FFF2-40B4-BE49-F238E27FC236}">
                    <a16:creationId xmlns:a16="http://schemas.microsoft.com/office/drawing/2014/main" id="{C55843D8-B87E-9640-9711-2B168429E57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05239" y="2258631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3">
            <p14:nvContentPartPr>
              <p14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14:cNvPr>
              <p14:cNvContentPartPr/>
              <p14:nvPr/>
            </p14:nvContentPartPr>
            <p14:xfrm>
              <a:off x="6796599" y="2298231"/>
              <a:ext cx="27360" cy="1399680"/>
            </p14:xfrm>
          </p:contentPart>
        </mc:Choice>
        <mc:Fallback xmlns="">
          <p:pic>
            <p:nvPicPr>
              <p:cNvPr id="589" name="Γραφή 588">
                <a:extLst>
                  <a:ext uri="{FF2B5EF4-FFF2-40B4-BE49-F238E27FC236}">
                    <a16:creationId xmlns:a16="http://schemas.microsoft.com/office/drawing/2014/main" id="{436EDEA7-773A-5B41-B0E9-6FE54551D787}"/>
                  </a:ext>
                </a:extLst>
              </p:cNvPr>
              <p:cNvPicPr/>
              <p:nvPr/>
            </p:nvPicPr>
            <p:blipFill>
              <a:blip r:embed="rId714"/>
              <a:stretch>
                <a:fillRect/>
              </a:stretch>
            </p:blipFill>
            <p:spPr>
              <a:xfrm>
                <a:off x="6792279" y="2293911"/>
                <a:ext cx="36000" cy="140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Ομάδα 591">
            <a:extLst>
              <a:ext uri="{FF2B5EF4-FFF2-40B4-BE49-F238E27FC236}">
                <a16:creationId xmlns:a16="http://schemas.microsoft.com/office/drawing/2014/main" id="{79EE3028-AD67-9A4D-9499-3444692E38FC}"/>
              </a:ext>
            </a:extLst>
          </p:cNvPr>
          <p:cNvGrpSpPr/>
          <p:nvPr/>
        </p:nvGrpSpPr>
        <p:grpSpPr>
          <a:xfrm>
            <a:off x="6747279" y="2030031"/>
            <a:ext cx="1203840" cy="267480"/>
            <a:chOff x="6747279" y="2030031"/>
            <a:chExt cx="12038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14:cNvPr>
                <p14:cNvContentPartPr/>
                <p14:nvPr/>
              </p14:nvContentPartPr>
              <p14:xfrm>
                <a:off x="6747279" y="2030031"/>
                <a:ext cx="112320" cy="136800"/>
              </p14:xfrm>
            </p:contentPart>
          </mc:Choice>
          <mc:Fallback xmlns="">
            <p:pic>
              <p:nvPicPr>
                <p:cNvPr id="129" name="Γραφή 128">
                  <a:extLst>
                    <a:ext uri="{FF2B5EF4-FFF2-40B4-BE49-F238E27FC236}">
                      <a16:creationId xmlns:a16="http://schemas.microsoft.com/office/drawing/2014/main" id="{C7F655E2-8A78-B841-BF6E-E7163AB1029E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6742959" y="2025700"/>
                  <a:ext cx="120960" cy="145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14:cNvPr>
                <p14:cNvContentPartPr/>
                <p14:nvPr/>
              </p14:nvContentPartPr>
              <p14:xfrm>
                <a:off x="6900999" y="2087271"/>
                <a:ext cx="81000" cy="108720"/>
              </p14:xfrm>
            </p:contentPart>
          </mc:Choice>
          <mc:Fallback xmlns="">
            <p:pic>
              <p:nvPicPr>
                <p:cNvPr id="139" name="Γραφή 138">
                  <a:extLst>
                    <a:ext uri="{FF2B5EF4-FFF2-40B4-BE49-F238E27FC236}">
                      <a16:creationId xmlns:a16="http://schemas.microsoft.com/office/drawing/2014/main" id="{416E84D4-2240-F24C-AA0F-9A1C7CE58B7D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6896679" y="2082951"/>
                  <a:ext cx="89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14:cNvPr>
                <p14:cNvContentPartPr/>
                <p14:nvPr/>
              </p14:nvContentPartPr>
              <p14:xfrm>
                <a:off x="6818559" y="2242071"/>
                <a:ext cx="1132560" cy="55440"/>
              </p14:xfrm>
            </p:contentPart>
          </mc:Choice>
          <mc:Fallback xmlns="">
            <p:pic>
              <p:nvPicPr>
                <p:cNvPr id="591" name="Γραφή 590">
                  <a:extLst>
                    <a:ext uri="{FF2B5EF4-FFF2-40B4-BE49-F238E27FC236}">
                      <a16:creationId xmlns:a16="http://schemas.microsoft.com/office/drawing/2014/main" id="{928ADB4D-D1A7-5B45-95F3-BD1391C3B077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6814238" y="2237779"/>
                  <a:ext cx="1141203" cy="6402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Ομάδα 597">
            <a:extLst>
              <a:ext uri="{FF2B5EF4-FFF2-40B4-BE49-F238E27FC236}">
                <a16:creationId xmlns:a16="http://schemas.microsoft.com/office/drawing/2014/main" id="{AFC3825D-F10A-A943-89C0-FD37C9FE778E}"/>
              </a:ext>
            </a:extLst>
          </p:cNvPr>
          <p:cNvGrpSpPr/>
          <p:nvPr/>
        </p:nvGrpSpPr>
        <p:grpSpPr>
          <a:xfrm>
            <a:off x="7421559" y="2228751"/>
            <a:ext cx="1584720" cy="2673360"/>
            <a:chOff x="7421559" y="2228751"/>
            <a:chExt cx="1584720" cy="267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14:cNvPr>
                <p14:cNvContentPartPr/>
                <p14:nvPr/>
              </p14:nvContentPartPr>
              <p14:xfrm>
                <a:off x="7446039" y="2269431"/>
                <a:ext cx="1523520" cy="40320"/>
              </p14:xfrm>
            </p:contentPart>
          </mc:Choice>
          <mc:Fallback xmlns="">
            <p:pic>
              <p:nvPicPr>
                <p:cNvPr id="593" name="Γραφή 592">
                  <a:extLst>
                    <a:ext uri="{FF2B5EF4-FFF2-40B4-BE49-F238E27FC236}">
                      <a16:creationId xmlns:a16="http://schemas.microsoft.com/office/drawing/2014/main" id="{17A2A766-2E13-6946-BDEE-783D8BB1DE0C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7441719" y="2265111"/>
                  <a:ext cx="1532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14:cNvPr>
                <p14:cNvContentPartPr/>
                <p14:nvPr/>
              </p14:nvContentPartPr>
              <p14:xfrm>
                <a:off x="7978839" y="2228751"/>
                <a:ext cx="972720" cy="70200"/>
              </p14:xfrm>
            </p:contentPart>
          </mc:Choice>
          <mc:Fallback xmlns="">
            <p:pic>
              <p:nvPicPr>
                <p:cNvPr id="594" name="Γραφή 593">
                  <a:extLst>
                    <a:ext uri="{FF2B5EF4-FFF2-40B4-BE49-F238E27FC236}">
                      <a16:creationId xmlns:a16="http://schemas.microsoft.com/office/drawing/2014/main" id="{F9082E9E-D15B-A44C-9445-D62AEA79675A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7974519" y="2224431"/>
                  <a:ext cx="981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14:cNvPr>
                <p14:cNvContentPartPr/>
                <p14:nvPr/>
              </p14:nvContentPartPr>
              <p14:xfrm>
                <a:off x="7421559" y="2321631"/>
                <a:ext cx="69840" cy="2580480"/>
              </p14:xfrm>
            </p:contentPart>
          </mc:Choice>
          <mc:Fallback xmlns="">
            <p:pic>
              <p:nvPicPr>
                <p:cNvPr id="596" name="Γραφή 595">
                  <a:extLst>
                    <a:ext uri="{FF2B5EF4-FFF2-40B4-BE49-F238E27FC236}">
                      <a16:creationId xmlns:a16="http://schemas.microsoft.com/office/drawing/2014/main" id="{12DCBA3C-1329-1D40-90F1-E56E8E86A845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7417217" y="2317311"/>
                  <a:ext cx="78525" cy="258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14:cNvPr>
                <p14:cNvContentPartPr/>
                <p14:nvPr/>
              </p14:nvContentPartPr>
              <p14:xfrm>
                <a:off x="8983239" y="2299671"/>
                <a:ext cx="23040" cy="253800"/>
              </p14:xfrm>
            </p:contentPart>
          </mc:Choice>
          <mc:Fallback xmlns="">
            <p:pic>
              <p:nvPicPr>
                <p:cNvPr id="597" name="Γραφή 596">
                  <a:extLst>
                    <a:ext uri="{FF2B5EF4-FFF2-40B4-BE49-F238E27FC236}">
                      <a16:creationId xmlns:a16="http://schemas.microsoft.com/office/drawing/2014/main" id="{0A72F45F-45D1-6441-BD1E-885038D8E3E5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8978919" y="2295351"/>
                  <a:ext cx="3168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9">
            <p14:nvContentPartPr>
              <p14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14:cNvPr>
              <p14:cNvContentPartPr/>
              <p14:nvPr/>
            </p14:nvContentPartPr>
            <p14:xfrm>
              <a:off x="7447839" y="2312991"/>
              <a:ext cx="51120" cy="2536920"/>
            </p14:xfrm>
          </p:contentPart>
        </mc:Choice>
        <mc:Fallback xmlns="">
          <p:pic>
            <p:nvPicPr>
              <p:cNvPr id="600" name="Γραφή 599">
                <a:extLst>
                  <a:ext uri="{FF2B5EF4-FFF2-40B4-BE49-F238E27FC236}">
                    <a16:creationId xmlns:a16="http://schemas.microsoft.com/office/drawing/2014/main" id="{AA9F1667-6B5E-1B46-BB19-F7949C3BED98}"/>
                  </a:ext>
                </a:extLst>
              </p:cNvPr>
              <p:cNvPicPr/>
              <p:nvPr/>
            </p:nvPicPr>
            <p:blipFill>
              <a:blip r:embed="rId730"/>
              <a:stretch>
                <a:fillRect/>
              </a:stretch>
            </p:blipFill>
            <p:spPr>
              <a:xfrm>
                <a:off x="7443519" y="2308671"/>
                <a:ext cx="59760" cy="25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1">
            <p14:nvContentPartPr>
              <p14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14:cNvPr>
              <p14:cNvContentPartPr/>
              <p14:nvPr/>
            </p14:nvContentPartPr>
            <p14:xfrm>
              <a:off x="6816039" y="3683151"/>
              <a:ext cx="652320" cy="1119960"/>
            </p14:xfrm>
          </p:contentPart>
        </mc:Choice>
        <mc:Fallback xmlns="">
          <p:pic>
            <p:nvPicPr>
              <p:cNvPr id="601" name="Γραφή 600">
                <a:extLst>
                  <a:ext uri="{FF2B5EF4-FFF2-40B4-BE49-F238E27FC236}">
                    <a16:creationId xmlns:a16="http://schemas.microsoft.com/office/drawing/2014/main" id="{C408C142-BCF6-B249-B3BA-DB027DBED2D6}"/>
                  </a:ext>
                </a:extLst>
              </p:cNvPr>
              <p:cNvPicPr/>
              <p:nvPr/>
            </p:nvPicPr>
            <p:blipFill>
              <a:blip r:embed="rId732"/>
              <a:stretch>
                <a:fillRect/>
              </a:stretch>
            </p:blipFill>
            <p:spPr>
              <a:xfrm>
                <a:off x="6811719" y="3678831"/>
                <a:ext cx="660960" cy="11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3">
            <p14:nvContentPartPr>
              <p14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14:cNvPr>
              <p14:cNvContentPartPr/>
              <p14:nvPr/>
            </p14:nvContentPartPr>
            <p14:xfrm>
              <a:off x="6817839" y="2297871"/>
              <a:ext cx="25560" cy="32760"/>
            </p14:xfrm>
          </p:contentPart>
        </mc:Choice>
        <mc:Fallback xmlns="">
          <p:pic>
            <p:nvPicPr>
              <p:cNvPr id="448" name="Γραφή 447">
                <a:extLst>
                  <a:ext uri="{FF2B5EF4-FFF2-40B4-BE49-F238E27FC236}">
                    <a16:creationId xmlns:a16="http://schemas.microsoft.com/office/drawing/2014/main" id="{9BCF72C9-F5A2-0247-89D2-558A7AC59C2F}"/>
                  </a:ext>
                </a:extLst>
              </p:cNvPr>
              <p:cNvPicPr/>
              <p:nvPr/>
            </p:nvPicPr>
            <p:blipFill>
              <a:blip r:embed="rId734"/>
              <a:stretch>
                <a:fillRect/>
              </a:stretch>
            </p:blipFill>
            <p:spPr>
              <a:xfrm>
                <a:off x="6813519" y="2293551"/>
                <a:ext cx="34200" cy="41400"/>
              </a:xfrm>
              <a:prstGeom prst="rect">
                <a:avLst/>
              </a:prstGeom>
            </p:spPr>
          </p:pic>
        </mc:Fallback>
      </mc:AlternateContent>
      <p:cxnSp>
        <p:nvCxnSpPr>
          <p:cNvPr id="503" name="Ευθεία γραμμή σύνδεσης 502">
            <a:extLst>
              <a:ext uri="{FF2B5EF4-FFF2-40B4-BE49-F238E27FC236}">
                <a16:creationId xmlns:a16="http://schemas.microsoft.com/office/drawing/2014/main" id="{11729A7C-CE49-2043-9220-5A3EA6CD8B91}"/>
              </a:ext>
            </a:extLst>
          </p:cNvPr>
          <p:cNvCxnSpPr>
            <a:cxnSpLocks/>
          </p:cNvCxnSpPr>
          <p:nvPr/>
        </p:nvCxnSpPr>
        <p:spPr>
          <a:xfrm>
            <a:off x="6967959" y="3283497"/>
            <a:ext cx="0" cy="596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Ευθεία γραμμή σύνδεσης 594">
            <a:extLst>
              <a:ext uri="{FF2B5EF4-FFF2-40B4-BE49-F238E27FC236}">
                <a16:creationId xmlns:a16="http://schemas.microsoft.com/office/drawing/2014/main" id="{DEBB246B-162B-FD4A-9C89-2C8606C0976C}"/>
              </a:ext>
            </a:extLst>
          </p:cNvPr>
          <p:cNvCxnSpPr/>
          <p:nvPr/>
        </p:nvCxnSpPr>
        <p:spPr>
          <a:xfrm>
            <a:off x="7303625" y="3674817"/>
            <a:ext cx="0" cy="734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Ευθεία γραμμή σύνδεσης 601">
            <a:extLst>
              <a:ext uri="{FF2B5EF4-FFF2-40B4-BE49-F238E27FC236}">
                <a16:creationId xmlns:a16="http://schemas.microsoft.com/office/drawing/2014/main" id="{4A47148F-2E06-4F40-A6C3-81BEA65687AF}"/>
              </a:ext>
            </a:extLst>
          </p:cNvPr>
          <p:cNvCxnSpPr>
            <a:cxnSpLocks/>
          </p:cNvCxnSpPr>
          <p:nvPr/>
        </p:nvCxnSpPr>
        <p:spPr>
          <a:xfrm>
            <a:off x="7106856" y="3435734"/>
            <a:ext cx="0" cy="7672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2" name="Ομάδα 611">
            <a:extLst>
              <a:ext uri="{FF2B5EF4-FFF2-40B4-BE49-F238E27FC236}">
                <a16:creationId xmlns:a16="http://schemas.microsoft.com/office/drawing/2014/main" id="{97C7D01A-D6C4-E446-B51A-1B80B475579A}"/>
              </a:ext>
            </a:extLst>
          </p:cNvPr>
          <p:cNvGrpSpPr/>
          <p:nvPr/>
        </p:nvGrpSpPr>
        <p:grpSpPr>
          <a:xfrm>
            <a:off x="6953559" y="3307311"/>
            <a:ext cx="358200" cy="1199880"/>
            <a:chOff x="6953559" y="3307311"/>
            <a:chExt cx="358200" cy="11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14:cNvPr>
                <p14:cNvContentPartPr/>
                <p14:nvPr/>
              </p14:nvContentPartPr>
              <p14:xfrm>
                <a:off x="6962199" y="3332151"/>
                <a:ext cx="20160" cy="589320"/>
              </p14:xfrm>
            </p:contentPart>
          </mc:Choice>
          <mc:Fallback xmlns="">
            <p:pic>
              <p:nvPicPr>
                <p:cNvPr id="606" name="Γραφή 605">
                  <a:extLst>
                    <a:ext uri="{FF2B5EF4-FFF2-40B4-BE49-F238E27FC236}">
                      <a16:creationId xmlns:a16="http://schemas.microsoft.com/office/drawing/2014/main" id="{10F7E6E7-218E-4C47-BEE0-5FEA29B79EE0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6957879" y="3327834"/>
                  <a:ext cx="28800" cy="5979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14:cNvPr>
                <p14:cNvContentPartPr/>
                <p14:nvPr/>
              </p14:nvContentPartPr>
              <p14:xfrm>
                <a:off x="7105839" y="3468231"/>
                <a:ext cx="28440" cy="690120"/>
              </p14:xfrm>
            </p:contentPart>
          </mc:Choice>
          <mc:Fallback xmlns="">
            <p:pic>
              <p:nvPicPr>
                <p:cNvPr id="607" name="Γραφή 606">
                  <a:extLst>
                    <a:ext uri="{FF2B5EF4-FFF2-40B4-BE49-F238E27FC236}">
                      <a16:creationId xmlns:a16="http://schemas.microsoft.com/office/drawing/2014/main" id="{D4F7C349-E788-894A-920F-06D79733A28E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101519" y="3463911"/>
                  <a:ext cx="3708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14:cNvPr>
                <p14:cNvContentPartPr/>
                <p14:nvPr/>
              </p14:nvContentPartPr>
              <p14:xfrm>
                <a:off x="7282239" y="3661551"/>
                <a:ext cx="29520" cy="845640"/>
              </p14:xfrm>
            </p:contentPart>
          </mc:Choice>
          <mc:Fallback xmlns="">
            <p:pic>
              <p:nvPicPr>
                <p:cNvPr id="609" name="Γραφή 608">
                  <a:extLst>
                    <a:ext uri="{FF2B5EF4-FFF2-40B4-BE49-F238E27FC236}">
                      <a16:creationId xmlns:a16="http://schemas.microsoft.com/office/drawing/2014/main" id="{676E9AC2-3EE8-6244-9823-B27BD8D29929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277919" y="3657229"/>
                  <a:ext cx="38160" cy="8542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14:cNvPr>
                <p14:cNvContentPartPr/>
                <p14:nvPr/>
              </p14:nvContentPartPr>
              <p14:xfrm>
                <a:off x="6953559" y="3307311"/>
                <a:ext cx="352080" cy="338040"/>
              </p14:xfrm>
            </p:contentPart>
          </mc:Choice>
          <mc:Fallback xmlns="">
            <p:pic>
              <p:nvPicPr>
                <p:cNvPr id="611" name="Γραφή 610">
                  <a:extLst>
                    <a:ext uri="{FF2B5EF4-FFF2-40B4-BE49-F238E27FC236}">
                      <a16:creationId xmlns:a16="http://schemas.microsoft.com/office/drawing/2014/main" id="{BE6FA871-1C28-D74A-BFDF-DD3140FCD5C5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6949235" y="3302996"/>
                  <a:ext cx="360729" cy="346671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99" name="Ευθεία γραμμή σύνδεσης 598">
            <a:extLst>
              <a:ext uri="{FF2B5EF4-FFF2-40B4-BE49-F238E27FC236}">
                <a16:creationId xmlns:a16="http://schemas.microsoft.com/office/drawing/2014/main" id="{5359105F-1EAE-D64F-8B47-5DF166DDFAA8}"/>
              </a:ext>
            </a:extLst>
          </p:cNvPr>
          <p:cNvCxnSpPr/>
          <p:nvPr/>
        </p:nvCxnSpPr>
        <p:spPr>
          <a:xfrm>
            <a:off x="7650866" y="2541579"/>
            <a:ext cx="0" cy="293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Ευθεία γραμμή σύνδεσης 603">
            <a:extLst>
              <a:ext uri="{FF2B5EF4-FFF2-40B4-BE49-F238E27FC236}">
                <a16:creationId xmlns:a16="http://schemas.microsoft.com/office/drawing/2014/main" id="{08F6DBFF-F190-9741-A123-C35D1377CDB9}"/>
              </a:ext>
            </a:extLst>
          </p:cNvPr>
          <p:cNvCxnSpPr>
            <a:cxnSpLocks/>
          </p:cNvCxnSpPr>
          <p:nvPr/>
        </p:nvCxnSpPr>
        <p:spPr>
          <a:xfrm>
            <a:off x="7674015" y="2541579"/>
            <a:ext cx="236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3" name="Ομάδα 622">
            <a:extLst>
              <a:ext uri="{FF2B5EF4-FFF2-40B4-BE49-F238E27FC236}">
                <a16:creationId xmlns:a16="http://schemas.microsoft.com/office/drawing/2014/main" id="{5007E8A9-1E3C-6349-A42F-17A969BA1E4F}"/>
              </a:ext>
            </a:extLst>
          </p:cNvPr>
          <p:cNvGrpSpPr/>
          <p:nvPr/>
        </p:nvGrpSpPr>
        <p:grpSpPr>
          <a:xfrm>
            <a:off x="7658439" y="2554551"/>
            <a:ext cx="280800" cy="711360"/>
            <a:chOff x="7658439" y="2554551"/>
            <a:chExt cx="280800" cy="71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14:cNvPr>
                <p14:cNvContentPartPr/>
                <p14:nvPr/>
              </p14:nvContentPartPr>
              <p14:xfrm>
                <a:off x="7658439" y="2564631"/>
                <a:ext cx="29160" cy="304920"/>
              </p14:xfrm>
            </p:contentPart>
          </mc:Choice>
          <mc:Fallback xmlns="">
            <p:pic>
              <p:nvPicPr>
                <p:cNvPr id="608" name="Γραφή 607">
                  <a:extLst>
                    <a:ext uri="{FF2B5EF4-FFF2-40B4-BE49-F238E27FC236}">
                      <a16:creationId xmlns:a16="http://schemas.microsoft.com/office/drawing/2014/main" id="{F25F25B8-85A7-C747-8634-3E3F44D9F8ED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654172" y="2560316"/>
                  <a:ext cx="37695" cy="313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14:cNvPr>
                <p14:cNvContentPartPr/>
                <p14:nvPr/>
              </p14:nvContentPartPr>
              <p14:xfrm>
                <a:off x="7679319" y="2554551"/>
                <a:ext cx="255240" cy="19440"/>
              </p14:xfrm>
            </p:contentPart>
          </mc:Choice>
          <mc:Fallback xmlns="">
            <p:pic>
              <p:nvPicPr>
                <p:cNvPr id="610" name="Γραφή 609">
                  <a:extLst>
                    <a:ext uri="{FF2B5EF4-FFF2-40B4-BE49-F238E27FC236}">
                      <a16:creationId xmlns:a16="http://schemas.microsoft.com/office/drawing/2014/main" id="{B4A644FE-ABB3-F24B-AA2B-31E5E19EF151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674999" y="2550231"/>
                  <a:ext cx="263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14:cNvPr>
                <p14:cNvContentPartPr/>
                <p14:nvPr/>
              </p14:nvContentPartPr>
              <p14:xfrm>
                <a:off x="7672119" y="2819151"/>
                <a:ext cx="239760" cy="21960"/>
              </p14:xfrm>
            </p:contentPart>
          </mc:Choice>
          <mc:Fallback xmlns="">
            <p:pic>
              <p:nvPicPr>
                <p:cNvPr id="614" name="Γραφή 613">
                  <a:extLst>
                    <a:ext uri="{FF2B5EF4-FFF2-40B4-BE49-F238E27FC236}">
                      <a16:creationId xmlns:a16="http://schemas.microsoft.com/office/drawing/2014/main" id="{43837A71-B41E-C141-B527-5A4D4E63FED2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7667799" y="2814759"/>
                  <a:ext cx="248400" cy="30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14:cNvPr>
                <p14:cNvContentPartPr/>
                <p14:nvPr/>
              </p14:nvContentPartPr>
              <p14:xfrm>
                <a:off x="7922319" y="2585871"/>
                <a:ext cx="16560" cy="293040"/>
              </p14:xfrm>
            </p:contentPart>
          </mc:Choice>
          <mc:Fallback xmlns="">
            <p:pic>
              <p:nvPicPr>
                <p:cNvPr id="615" name="Γραφή 614">
                  <a:extLst>
                    <a:ext uri="{FF2B5EF4-FFF2-40B4-BE49-F238E27FC236}">
                      <a16:creationId xmlns:a16="http://schemas.microsoft.com/office/drawing/2014/main" id="{1C027520-3C2A-264E-951C-461DE5A44479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7917999" y="2581551"/>
                  <a:ext cx="252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14:cNvPr>
                <p14:cNvContentPartPr/>
                <p14:nvPr/>
              </p14:nvContentPartPr>
              <p14:xfrm>
                <a:off x="7673199" y="2974671"/>
                <a:ext cx="260280" cy="10800"/>
              </p14:xfrm>
            </p:contentPart>
          </mc:Choice>
          <mc:Fallback xmlns="">
            <p:pic>
              <p:nvPicPr>
                <p:cNvPr id="617" name="Γραφή 616">
                  <a:extLst>
                    <a:ext uri="{FF2B5EF4-FFF2-40B4-BE49-F238E27FC236}">
                      <a16:creationId xmlns:a16="http://schemas.microsoft.com/office/drawing/2014/main" id="{EDE9C6FD-0B2F-B34F-B8C0-6DCC12028E94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668879" y="2970351"/>
                  <a:ext cx="268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14:cNvPr>
                <p14:cNvContentPartPr/>
                <p14:nvPr/>
              </p14:nvContentPartPr>
              <p14:xfrm>
                <a:off x="7661319" y="2973591"/>
                <a:ext cx="11880" cy="262800"/>
              </p14:xfrm>
            </p:contentPart>
          </mc:Choice>
          <mc:Fallback xmlns="">
            <p:pic>
              <p:nvPicPr>
                <p:cNvPr id="619" name="Γραφή 618">
                  <a:extLst>
                    <a:ext uri="{FF2B5EF4-FFF2-40B4-BE49-F238E27FC236}">
                      <a16:creationId xmlns:a16="http://schemas.microsoft.com/office/drawing/2014/main" id="{84A5917C-010D-1242-BAEF-B2DCB8E5B0A3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7657126" y="2969265"/>
                  <a:ext cx="20266" cy="271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14:cNvPr>
                <p14:cNvContentPartPr/>
                <p14:nvPr/>
              </p14:nvContentPartPr>
              <p14:xfrm>
                <a:off x="7916919" y="3010671"/>
                <a:ext cx="14400" cy="247320"/>
              </p14:xfrm>
            </p:contentPart>
          </mc:Choice>
          <mc:Fallback xmlns="">
            <p:pic>
              <p:nvPicPr>
                <p:cNvPr id="621" name="Γραφή 620">
                  <a:extLst>
                    <a:ext uri="{FF2B5EF4-FFF2-40B4-BE49-F238E27FC236}">
                      <a16:creationId xmlns:a16="http://schemas.microsoft.com/office/drawing/2014/main" id="{3ACD8554-E4C1-5D4D-9EE2-E1117357098A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7912599" y="3006351"/>
                  <a:ext cx="230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14:cNvPr>
                <p14:cNvContentPartPr/>
                <p14:nvPr/>
              </p14:nvContentPartPr>
              <p14:xfrm>
                <a:off x="7681839" y="3255831"/>
                <a:ext cx="257400" cy="10080"/>
              </p14:xfrm>
            </p:contentPart>
          </mc:Choice>
          <mc:Fallback xmlns="">
            <p:pic>
              <p:nvPicPr>
                <p:cNvPr id="622" name="Γραφή 621">
                  <a:extLst>
                    <a:ext uri="{FF2B5EF4-FFF2-40B4-BE49-F238E27FC236}">
                      <a16:creationId xmlns:a16="http://schemas.microsoft.com/office/drawing/2014/main" id="{F18622D7-2BA6-374F-A056-C72497340082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7677519" y="3251511"/>
                  <a:ext cx="26604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Ομάδα 625">
            <a:extLst>
              <a:ext uri="{FF2B5EF4-FFF2-40B4-BE49-F238E27FC236}">
                <a16:creationId xmlns:a16="http://schemas.microsoft.com/office/drawing/2014/main" id="{FF508047-C005-A048-81EA-8452CD4EE70D}"/>
              </a:ext>
            </a:extLst>
          </p:cNvPr>
          <p:cNvGrpSpPr/>
          <p:nvPr/>
        </p:nvGrpSpPr>
        <p:grpSpPr>
          <a:xfrm>
            <a:off x="7681479" y="3382551"/>
            <a:ext cx="297720" cy="340200"/>
            <a:chOff x="7681479" y="3382551"/>
            <a:chExt cx="297720" cy="34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14:cNvPr>
                <p14:cNvContentPartPr/>
                <p14:nvPr/>
              </p14:nvContentPartPr>
              <p14:xfrm>
                <a:off x="7690479" y="3382551"/>
                <a:ext cx="288720" cy="7920"/>
              </p14:xfrm>
            </p:contentPart>
          </mc:Choice>
          <mc:Fallback xmlns="">
            <p:pic>
              <p:nvPicPr>
                <p:cNvPr id="624" name="Γραφή 623">
                  <a:extLst>
                    <a:ext uri="{FF2B5EF4-FFF2-40B4-BE49-F238E27FC236}">
                      <a16:creationId xmlns:a16="http://schemas.microsoft.com/office/drawing/2014/main" id="{D0E1B1FD-D4CB-F749-8D98-FB32EB39968E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7686159" y="3378231"/>
                  <a:ext cx="297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14:cNvPr>
                <p14:cNvContentPartPr/>
                <p14:nvPr/>
              </p14:nvContentPartPr>
              <p14:xfrm>
                <a:off x="7681479" y="3388671"/>
                <a:ext cx="70200" cy="334080"/>
              </p14:xfrm>
            </p:contentPart>
          </mc:Choice>
          <mc:Fallback xmlns="">
            <p:pic>
              <p:nvPicPr>
                <p:cNvPr id="625" name="Γραφή 624">
                  <a:extLst>
                    <a:ext uri="{FF2B5EF4-FFF2-40B4-BE49-F238E27FC236}">
                      <a16:creationId xmlns:a16="http://schemas.microsoft.com/office/drawing/2014/main" id="{6E6BF9FC-1F81-0543-9D1E-110B87694F84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7677159" y="3384351"/>
                  <a:ext cx="78840" cy="34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3">
            <p14:nvContentPartPr>
              <p14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14:cNvPr>
              <p14:cNvContentPartPr/>
              <p14:nvPr/>
            </p14:nvContentPartPr>
            <p14:xfrm>
              <a:off x="7959039" y="3376791"/>
              <a:ext cx="8280" cy="51120"/>
            </p14:xfrm>
          </p:contentPart>
        </mc:Choice>
        <mc:Fallback xmlns="">
          <p:pic>
            <p:nvPicPr>
              <p:cNvPr id="627" name="Γραφή 626">
                <a:extLst>
                  <a:ext uri="{FF2B5EF4-FFF2-40B4-BE49-F238E27FC236}">
                    <a16:creationId xmlns:a16="http://schemas.microsoft.com/office/drawing/2014/main" id="{422F2900-EA5B-9F4B-8C88-6A6009A2FF2E}"/>
                  </a:ext>
                </a:extLst>
              </p:cNvPr>
              <p:cNvPicPr/>
              <p:nvPr/>
            </p:nvPicPr>
            <p:blipFill>
              <a:blip r:embed="rId764"/>
              <a:stretch>
                <a:fillRect/>
              </a:stretch>
            </p:blipFill>
            <p:spPr>
              <a:xfrm>
                <a:off x="7954719" y="3372471"/>
                <a:ext cx="169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14:cNvPr>
              <p14:cNvContentPartPr/>
              <p14:nvPr/>
            </p14:nvContentPartPr>
            <p14:xfrm>
              <a:off x="4621453" y="3815413"/>
              <a:ext cx="34920" cy="33120"/>
            </p14:xfrm>
          </p:contentPart>
        </mc:Choice>
        <mc:Fallback xmlns="">
          <p:pic>
            <p:nvPicPr>
              <p:cNvPr id="628" name="Γραφή 627">
                <a:extLst>
                  <a:ext uri="{FF2B5EF4-FFF2-40B4-BE49-F238E27FC236}">
                    <a16:creationId xmlns:a16="http://schemas.microsoft.com/office/drawing/2014/main" id="{76A7CACB-F404-3942-B202-FB05388C559B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4617177" y="3811139"/>
                <a:ext cx="43472" cy="4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14:cNvPr>
              <p14:cNvContentPartPr/>
              <p14:nvPr/>
            </p14:nvContentPartPr>
            <p14:xfrm>
              <a:off x="4508413" y="4186573"/>
              <a:ext cx="67680" cy="81000"/>
            </p14:xfrm>
          </p:contentPart>
        </mc:Choice>
        <mc:Fallback xmlns="">
          <p:pic>
            <p:nvPicPr>
              <p:cNvPr id="629" name="Γραφή 628">
                <a:extLst>
                  <a:ext uri="{FF2B5EF4-FFF2-40B4-BE49-F238E27FC236}">
                    <a16:creationId xmlns:a16="http://schemas.microsoft.com/office/drawing/2014/main" id="{B8A1EEFA-1F9C-2B43-AFA0-AEFF817AD48A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4504093" y="4182253"/>
                <a:ext cx="76320" cy="8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Ομάδα 197">
            <a:extLst>
              <a:ext uri="{FF2B5EF4-FFF2-40B4-BE49-F238E27FC236}">
                <a16:creationId xmlns:a16="http://schemas.microsoft.com/office/drawing/2014/main" id="{AFCAE6A7-BDDF-BD4B-B9DC-94C2C9C64A92}"/>
              </a:ext>
            </a:extLst>
          </p:cNvPr>
          <p:cNvGrpSpPr/>
          <p:nvPr/>
        </p:nvGrpSpPr>
        <p:grpSpPr>
          <a:xfrm>
            <a:off x="4456933" y="3799213"/>
            <a:ext cx="446400" cy="101160"/>
            <a:chOff x="4456933" y="3799213"/>
            <a:chExt cx="44640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14:cNvPr>
                <p14:cNvContentPartPr/>
                <p14:nvPr/>
              </p14:nvContentPartPr>
              <p14:xfrm>
                <a:off x="4456933" y="3799213"/>
                <a:ext cx="83520" cy="99000"/>
              </p14:xfrm>
            </p:contentPart>
          </mc:Choice>
          <mc:Fallback xmlns="">
            <p:pic>
              <p:nvPicPr>
                <p:cNvPr id="630" name="Γραφή 629">
                  <a:extLst>
                    <a:ext uri="{FF2B5EF4-FFF2-40B4-BE49-F238E27FC236}">
                      <a16:creationId xmlns:a16="http://schemas.microsoft.com/office/drawing/2014/main" id="{D0B9D54D-CAC2-EF47-BAB1-62B6F1E590BF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452613" y="3794893"/>
                  <a:ext cx="92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14:cNvPr>
                <p14:cNvContentPartPr/>
                <p14:nvPr/>
              </p14:nvContentPartPr>
              <p14:xfrm>
                <a:off x="4567093" y="3846733"/>
                <a:ext cx="5040" cy="53640"/>
              </p14:xfrm>
            </p:contentPart>
          </mc:Choice>
          <mc:Fallback xmlns="">
            <p:pic>
              <p:nvPicPr>
                <p:cNvPr id="631" name="Γραφή 630">
                  <a:extLst>
                    <a:ext uri="{FF2B5EF4-FFF2-40B4-BE49-F238E27FC236}">
                      <a16:creationId xmlns:a16="http://schemas.microsoft.com/office/drawing/2014/main" id="{12603FB6-01D9-CA46-8524-DF2B60529BA8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562773" y="3842413"/>
                  <a:ext cx="136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14:cNvPr>
                <p14:cNvContentPartPr/>
                <p14:nvPr/>
              </p14:nvContentPartPr>
              <p14:xfrm>
                <a:off x="4578253" y="3806773"/>
                <a:ext cx="325080" cy="15480"/>
              </p14:xfrm>
            </p:contentPart>
          </mc:Choice>
          <mc:Fallback xmlns="">
            <p:pic>
              <p:nvPicPr>
                <p:cNvPr id="197" name="Γραφή 196">
                  <a:extLst>
                    <a:ext uri="{FF2B5EF4-FFF2-40B4-BE49-F238E27FC236}">
                      <a16:creationId xmlns:a16="http://schemas.microsoft.com/office/drawing/2014/main" id="{5CB3E1F5-82D3-7F4C-BD8E-C1CD5EAF151D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4573933" y="3802453"/>
                  <a:ext cx="333720" cy="24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24" name="Ευθεία γραμμή σύνδεσης 223">
            <a:extLst>
              <a:ext uri="{FF2B5EF4-FFF2-40B4-BE49-F238E27FC236}">
                <a16:creationId xmlns:a16="http://schemas.microsoft.com/office/drawing/2014/main" id="{E4296499-4593-1B42-BA6E-2922309D7ED0}"/>
              </a:ext>
            </a:extLst>
          </p:cNvPr>
          <p:cNvCxnSpPr/>
          <p:nvPr/>
        </p:nvCxnSpPr>
        <p:spPr>
          <a:xfrm flipV="1">
            <a:off x="4908884" y="1318661"/>
            <a:ext cx="0" cy="24736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Ομάδα 294">
            <a:extLst>
              <a:ext uri="{FF2B5EF4-FFF2-40B4-BE49-F238E27FC236}">
                <a16:creationId xmlns:a16="http://schemas.microsoft.com/office/drawing/2014/main" id="{98E17353-9520-E842-8D20-DA3B0C438A98}"/>
              </a:ext>
            </a:extLst>
          </p:cNvPr>
          <p:cNvGrpSpPr/>
          <p:nvPr/>
        </p:nvGrpSpPr>
        <p:grpSpPr>
          <a:xfrm>
            <a:off x="4988653" y="1197493"/>
            <a:ext cx="189360" cy="146880"/>
            <a:chOff x="4988653" y="1197493"/>
            <a:chExt cx="1893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14:cNvPr>
                <p14:cNvContentPartPr/>
                <p14:nvPr/>
              </p14:nvContentPartPr>
              <p14:xfrm>
                <a:off x="4988653" y="1197493"/>
                <a:ext cx="106560" cy="146880"/>
              </p14:xfrm>
            </p:contentPart>
          </mc:Choice>
          <mc:Fallback xmlns="">
            <p:pic>
              <p:nvPicPr>
                <p:cNvPr id="227" name="Γραφή 226">
                  <a:extLst>
                    <a:ext uri="{FF2B5EF4-FFF2-40B4-BE49-F238E27FC236}">
                      <a16:creationId xmlns:a16="http://schemas.microsoft.com/office/drawing/2014/main" id="{D15E45D5-C987-CD4B-A7C8-5622C3A1D603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4984348" y="1193173"/>
                  <a:ext cx="115171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14:cNvPr>
                <p14:cNvContentPartPr/>
                <p14:nvPr/>
              </p14:nvContentPartPr>
              <p14:xfrm>
                <a:off x="5123293" y="1252573"/>
                <a:ext cx="54720" cy="80280"/>
              </p14:xfrm>
            </p:contentPart>
          </mc:Choice>
          <mc:Fallback xmlns="">
            <p:pic>
              <p:nvPicPr>
                <p:cNvPr id="291" name="Γραφή 290">
                  <a:extLst>
                    <a:ext uri="{FF2B5EF4-FFF2-40B4-BE49-F238E27FC236}">
                      <a16:creationId xmlns:a16="http://schemas.microsoft.com/office/drawing/2014/main" id="{5AC12D35-2190-5740-874D-46189FAB54D7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118973" y="1248253"/>
                  <a:ext cx="63360" cy="8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14:cNvPr>
              <p14:cNvContentPartPr/>
              <p14:nvPr/>
            </p14:nvContentPartPr>
            <p14:xfrm>
              <a:off x="4912693" y="1337533"/>
              <a:ext cx="17280" cy="14760"/>
            </p14:xfrm>
          </p:contentPart>
        </mc:Choice>
        <mc:Fallback xmlns="">
          <p:pic>
            <p:nvPicPr>
              <p:cNvPr id="430" name="Γραφή 429">
                <a:extLst>
                  <a:ext uri="{FF2B5EF4-FFF2-40B4-BE49-F238E27FC236}">
                    <a16:creationId xmlns:a16="http://schemas.microsoft.com/office/drawing/2014/main" id="{60E47D37-B706-6E4E-97BC-3E7F61DF7C8E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4908281" y="1333213"/>
                <a:ext cx="26104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1">
            <p14:nvContentPartPr>
              <p14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14:cNvPr>
              <p14:cNvContentPartPr/>
              <p14:nvPr/>
            </p14:nvContentPartPr>
            <p14:xfrm>
              <a:off x="4900453" y="1345813"/>
              <a:ext cx="42840" cy="21960"/>
            </p14:xfrm>
          </p:contentPart>
        </mc:Choice>
        <mc:Fallback xmlns="">
          <p:pic>
            <p:nvPicPr>
              <p:cNvPr id="431" name="Γραφή 430">
                <a:extLst>
                  <a:ext uri="{FF2B5EF4-FFF2-40B4-BE49-F238E27FC236}">
                    <a16:creationId xmlns:a16="http://schemas.microsoft.com/office/drawing/2014/main" id="{DC8580D9-0CE5-894A-8CB4-53AD90AF3B77}"/>
                  </a:ext>
                </a:extLst>
              </p:cNvPr>
              <p:cNvPicPr/>
              <p:nvPr/>
            </p:nvPicPr>
            <p:blipFill>
              <a:blip r:embed="rId782"/>
              <a:stretch>
                <a:fillRect/>
              </a:stretch>
            </p:blipFill>
            <p:spPr>
              <a:xfrm>
                <a:off x="4896169" y="1341493"/>
                <a:ext cx="51408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3">
            <p14:nvContentPartPr>
              <p14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14:cNvPr>
              <p14:cNvContentPartPr/>
              <p14:nvPr/>
            </p14:nvContentPartPr>
            <p14:xfrm>
              <a:off x="4621453" y="4227253"/>
              <a:ext cx="47880" cy="36360"/>
            </p14:xfrm>
          </p:contentPart>
        </mc:Choice>
        <mc:Fallback xmlns="">
          <p:pic>
            <p:nvPicPr>
              <p:cNvPr id="640" name="Γραφή 639">
                <a:extLst>
                  <a:ext uri="{FF2B5EF4-FFF2-40B4-BE49-F238E27FC236}">
                    <a16:creationId xmlns:a16="http://schemas.microsoft.com/office/drawing/2014/main" id="{1856805D-9AEE-C943-9781-D5AF2513AF66}"/>
                  </a:ext>
                </a:extLst>
              </p:cNvPr>
              <p:cNvPicPr/>
              <p:nvPr/>
            </p:nvPicPr>
            <p:blipFill>
              <a:blip r:embed="rId784"/>
              <a:stretch>
                <a:fillRect/>
              </a:stretch>
            </p:blipFill>
            <p:spPr>
              <a:xfrm>
                <a:off x="4617133" y="4222933"/>
                <a:ext cx="5652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42" name="Ομάδα 641">
            <a:extLst>
              <a:ext uri="{FF2B5EF4-FFF2-40B4-BE49-F238E27FC236}">
                <a16:creationId xmlns:a16="http://schemas.microsoft.com/office/drawing/2014/main" id="{841F34F5-7857-F046-AA7E-13AAF88319D6}"/>
              </a:ext>
            </a:extLst>
          </p:cNvPr>
          <p:cNvGrpSpPr/>
          <p:nvPr/>
        </p:nvGrpSpPr>
        <p:grpSpPr>
          <a:xfrm>
            <a:off x="4878853" y="3756733"/>
            <a:ext cx="221760" cy="74520"/>
            <a:chOff x="4878853" y="3756733"/>
            <a:chExt cx="221760" cy="7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14:cNvPr>
                <p14:cNvContentPartPr/>
                <p14:nvPr/>
              </p14:nvContentPartPr>
              <p14:xfrm>
                <a:off x="4894333" y="3808573"/>
                <a:ext cx="29160" cy="19440"/>
              </p14:xfrm>
            </p:contentPart>
          </mc:Choice>
          <mc:Fallback xmlns="">
            <p:pic>
              <p:nvPicPr>
                <p:cNvPr id="200" name="Γραφή 199">
                  <a:extLst>
                    <a:ext uri="{FF2B5EF4-FFF2-40B4-BE49-F238E27FC236}">
                      <a16:creationId xmlns:a16="http://schemas.microsoft.com/office/drawing/2014/main" id="{ED2314DA-D299-AE4B-A408-916457C129C9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4890013" y="3804332"/>
                  <a:ext cx="37800" cy="279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14:cNvPr>
                <p14:cNvContentPartPr/>
                <p14:nvPr/>
              </p14:nvContentPartPr>
              <p14:xfrm>
                <a:off x="4967053" y="3761413"/>
                <a:ext cx="49320" cy="67680"/>
              </p14:xfrm>
            </p:contentPart>
          </mc:Choice>
          <mc:Fallback xmlns="">
            <p:pic>
              <p:nvPicPr>
                <p:cNvPr id="202" name="Γραφή 201">
                  <a:extLst>
                    <a:ext uri="{FF2B5EF4-FFF2-40B4-BE49-F238E27FC236}">
                      <a16:creationId xmlns:a16="http://schemas.microsoft.com/office/drawing/2014/main" id="{2BC82F15-1F41-0245-B8CC-530F3669FBC2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962733" y="3757093"/>
                  <a:ext cx="57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14:cNvPr>
                <p14:cNvContentPartPr/>
                <p14:nvPr/>
              </p14:nvContentPartPr>
              <p14:xfrm>
                <a:off x="5044813" y="3756733"/>
                <a:ext cx="55800" cy="74520"/>
              </p14:xfrm>
            </p:contentPart>
          </mc:Choice>
          <mc:Fallback xmlns="">
            <p:pic>
              <p:nvPicPr>
                <p:cNvPr id="204" name="Γραφή 203">
                  <a:extLst>
                    <a:ext uri="{FF2B5EF4-FFF2-40B4-BE49-F238E27FC236}">
                      <a16:creationId xmlns:a16="http://schemas.microsoft.com/office/drawing/2014/main" id="{CB7502F6-FBCC-E642-BD38-D35EDFEF9AF9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5040493" y="3752413"/>
                  <a:ext cx="64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14:cNvPr>
                <p14:cNvContentPartPr/>
                <p14:nvPr/>
              </p14:nvContentPartPr>
              <p14:xfrm>
                <a:off x="4878853" y="3800293"/>
                <a:ext cx="44640" cy="23760"/>
              </p14:xfrm>
            </p:contentPart>
          </mc:Choice>
          <mc:Fallback xmlns="">
            <p:pic>
              <p:nvPicPr>
                <p:cNvPr id="641" name="Γραφή 640">
                  <a:extLst>
                    <a:ext uri="{FF2B5EF4-FFF2-40B4-BE49-F238E27FC236}">
                      <a16:creationId xmlns:a16="http://schemas.microsoft.com/office/drawing/2014/main" id="{976230E6-77E9-034C-A343-328C7049B9C2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874533" y="3796037"/>
                  <a:ext cx="53280" cy="3227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3">
            <p14:nvContentPartPr>
              <p14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14:cNvPr>
              <p14:cNvContentPartPr/>
              <p14:nvPr/>
            </p14:nvContentPartPr>
            <p14:xfrm>
              <a:off x="4902253" y="1336093"/>
              <a:ext cx="21240" cy="29160"/>
            </p14:xfrm>
          </p:contentPart>
        </mc:Choice>
        <mc:Fallback xmlns="">
          <p:pic>
            <p:nvPicPr>
              <p:cNvPr id="643" name="Γραφή 642">
                <a:extLst>
                  <a:ext uri="{FF2B5EF4-FFF2-40B4-BE49-F238E27FC236}">
                    <a16:creationId xmlns:a16="http://schemas.microsoft.com/office/drawing/2014/main" id="{BFBDDB8C-3E82-E74B-87E4-B5268DE4AFE6}"/>
                  </a:ext>
                </a:extLst>
              </p:cNvPr>
              <p:cNvPicPr/>
              <p:nvPr/>
            </p:nvPicPr>
            <p:blipFill>
              <a:blip r:embed="rId794"/>
              <a:stretch>
                <a:fillRect/>
              </a:stretch>
            </p:blipFill>
            <p:spPr>
              <a:xfrm>
                <a:off x="4897933" y="1331826"/>
                <a:ext cx="29880" cy="37695"/>
              </a:xfrm>
              <a:prstGeom prst="rect">
                <a:avLst/>
              </a:prstGeom>
            </p:spPr>
          </p:pic>
        </mc:Fallback>
      </mc:AlternateContent>
      <p:cxnSp>
        <p:nvCxnSpPr>
          <p:cNvPr id="141" name="Ευθεία γραμμή σύνδεσης 140">
            <a:extLst>
              <a:ext uri="{FF2B5EF4-FFF2-40B4-BE49-F238E27FC236}">
                <a16:creationId xmlns:a16="http://schemas.microsoft.com/office/drawing/2014/main" id="{7B838519-519B-194B-B969-A457C260FEB6}"/>
              </a:ext>
            </a:extLst>
          </p:cNvPr>
          <p:cNvCxnSpPr/>
          <p:nvPr/>
        </p:nvCxnSpPr>
        <p:spPr>
          <a:xfrm flipH="1">
            <a:off x="3508738" y="1337912"/>
            <a:ext cx="134239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795">
            <p14:nvContentPartPr>
              <p14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14:cNvPr>
              <p14:cNvContentPartPr/>
              <p14:nvPr/>
            </p14:nvContentPartPr>
            <p14:xfrm>
              <a:off x="3520213" y="1129453"/>
              <a:ext cx="10800" cy="24840"/>
            </p14:xfrm>
          </p:contentPart>
        </mc:Choice>
        <mc:Fallback xmlns="">
          <p:pic>
            <p:nvPicPr>
              <p:cNvPr id="165" name="Γραφή 164">
                <a:extLst>
                  <a:ext uri="{FF2B5EF4-FFF2-40B4-BE49-F238E27FC236}">
                    <a16:creationId xmlns:a16="http://schemas.microsoft.com/office/drawing/2014/main" id="{0E88C30C-EBC2-3E4F-85DC-0A02A61A715B}"/>
                  </a:ext>
                </a:extLst>
              </p:cNvPr>
              <p:cNvPicPr/>
              <p:nvPr/>
            </p:nvPicPr>
            <p:blipFill>
              <a:blip r:embed="rId796"/>
              <a:stretch>
                <a:fillRect/>
              </a:stretch>
            </p:blipFill>
            <p:spPr>
              <a:xfrm>
                <a:off x="3515893" y="1125133"/>
                <a:ext cx="194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7">
            <p14:nvContentPartPr>
              <p14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14:cNvPr>
              <p14:cNvContentPartPr/>
              <p14:nvPr/>
            </p14:nvContentPartPr>
            <p14:xfrm>
              <a:off x="3533173" y="1331773"/>
              <a:ext cx="12600" cy="19800"/>
            </p14:xfrm>
          </p:contentPart>
        </mc:Choice>
        <mc:Fallback xmlns="">
          <p:pic>
            <p:nvPicPr>
              <p:cNvPr id="590" name="Γραφή 589">
                <a:extLst>
                  <a:ext uri="{FF2B5EF4-FFF2-40B4-BE49-F238E27FC236}">
                    <a16:creationId xmlns:a16="http://schemas.microsoft.com/office/drawing/2014/main" id="{36B60DDC-A6DC-6E40-A217-D2E72C8461D0}"/>
                  </a:ext>
                </a:extLst>
              </p:cNvPr>
              <p:cNvPicPr/>
              <p:nvPr/>
            </p:nvPicPr>
            <p:blipFill>
              <a:blip r:embed="rId798"/>
              <a:stretch>
                <a:fillRect/>
              </a:stretch>
            </p:blipFill>
            <p:spPr>
              <a:xfrm>
                <a:off x="3528853" y="1327453"/>
                <a:ext cx="21240" cy="2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16" name="Ομάδα 615">
            <a:extLst>
              <a:ext uri="{FF2B5EF4-FFF2-40B4-BE49-F238E27FC236}">
                <a16:creationId xmlns:a16="http://schemas.microsoft.com/office/drawing/2014/main" id="{9AAAF3D0-205F-BD4E-8FAA-36E1F03D4F48}"/>
              </a:ext>
            </a:extLst>
          </p:cNvPr>
          <p:cNvGrpSpPr/>
          <p:nvPr/>
        </p:nvGrpSpPr>
        <p:grpSpPr>
          <a:xfrm>
            <a:off x="3509773" y="1082653"/>
            <a:ext cx="222120" cy="171720"/>
            <a:chOff x="3509773" y="1082653"/>
            <a:chExt cx="222120" cy="17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14:cNvPr>
                <p14:cNvContentPartPr/>
                <p14:nvPr/>
              </p14:nvContentPartPr>
              <p14:xfrm>
                <a:off x="3509773" y="1082653"/>
                <a:ext cx="108000" cy="136080"/>
              </p14:xfrm>
            </p:contentPart>
          </mc:Choice>
          <mc:Fallback xmlns="">
            <p:pic>
              <p:nvPicPr>
                <p:cNvPr id="603" name="Γραφή 602">
                  <a:extLst>
                    <a:ext uri="{FF2B5EF4-FFF2-40B4-BE49-F238E27FC236}">
                      <a16:creationId xmlns:a16="http://schemas.microsoft.com/office/drawing/2014/main" id="{7CB6E33E-D3A4-1D47-8FA8-5FC3800E16CB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3505453" y="1078333"/>
                  <a:ext cx="116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14:cNvPr>
                <p14:cNvContentPartPr/>
                <p14:nvPr/>
              </p14:nvContentPartPr>
              <p14:xfrm>
                <a:off x="3659533" y="1139533"/>
                <a:ext cx="72360" cy="62280"/>
              </p14:xfrm>
            </p:contentPart>
          </mc:Choice>
          <mc:Fallback xmlns="">
            <p:pic>
              <p:nvPicPr>
                <p:cNvPr id="605" name="Γραφή 604">
                  <a:extLst>
                    <a:ext uri="{FF2B5EF4-FFF2-40B4-BE49-F238E27FC236}">
                      <a16:creationId xmlns:a16="http://schemas.microsoft.com/office/drawing/2014/main" id="{A7AB6DF7-F6B2-664A-9C08-EE64AF45C2E6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3655191" y="1135188"/>
                  <a:ext cx="81043" cy="709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14:cNvPr>
                <p14:cNvContentPartPr/>
                <p14:nvPr/>
              </p14:nvContentPartPr>
              <p14:xfrm>
                <a:off x="3718213" y="1153573"/>
                <a:ext cx="3240" cy="100800"/>
              </p14:xfrm>
            </p:contentPart>
          </mc:Choice>
          <mc:Fallback xmlns="">
            <p:pic>
              <p:nvPicPr>
                <p:cNvPr id="613" name="Γραφή 612">
                  <a:extLst>
                    <a:ext uri="{FF2B5EF4-FFF2-40B4-BE49-F238E27FC236}">
                      <a16:creationId xmlns:a16="http://schemas.microsoft.com/office/drawing/2014/main" id="{0F9CABF1-7DC7-DD43-A0D1-830E6AD54896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3713893" y="1149253"/>
                  <a:ext cx="11880" cy="10944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657" name="Ευθεία γραμμή σύνδεσης 656">
            <a:extLst>
              <a:ext uri="{FF2B5EF4-FFF2-40B4-BE49-F238E27FC236}">
                <a16:creationId xmlns:a16="http://schemas.microsoft.com/office/drawing/2014/main" id="{EB3559FD-C559-7643-94E3-8C23F2029971}"/>
              </a:ext>
            </a:extLst>
          </p:cNvPr>
          <p:cNvCxnSpPr/>
          <p:nvPr/>
        </p:nvCxnSpPr>
        <p:spPr>
          <a:xfrm>
            <a:off x="3508738" y="1357162"/>
            <a:ext cx="0" cy="4590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" name="TextBox 655">
            <a:extLst>
              <a:ext uri="{FF2B5EF4-FFF2-40B4-BE49-F238E27FC236}">
                <a16:creationId xmlns:a16="http://schemas.microsoft.com/office/drawing/2014/main" id="{55452FC6-CC1F-FA40-846F-EB864D5F9167}"/>
              </a:ext>
            </a:extLst>
          </p:cNvPr>
          <p:cNvSpPr txBox="1"/>
          <p:nvPr/>
        </p:nvSpPr>
        <p:spPr>
          <a:xfrm>
            <a:off x="10935452" y="27211"/>
            <a:ext cx="11240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ΝΝ1 =1</a:t>
            </a:r>
          </a:p>
          <a:p>
            <a:r>
              <a:rPr lang="el-GR" dirty="0"/>
              <a:t>Ν2Ν3=8</a:t>
            </a:r>
          </a:p>
          <a:p>
            <a:r>
              <a:rPr lang="el-GR" dirty="0"/>
              <a:t>Ν3Ν4=4,5</a:t>
            </a:r>
          </a:p>
        </p:txBody>
      </p:sp>
      <p:cxnSp>
        <p:nvCxnSpPr>
          <p:cNvPr id="459" name="Ευθεία γραμμή σύνδεσης 458">
            <a:extLst>
              <a:ext uri="{FF2B5EF4-FFF2-40B4-BE49-F238E27FC236}">
                <a16:creationId xmlns:a16="http://schemas.microsoft.com/office/drawing/2014/main" id="{A7563C6B-617B-904A-806C-EF5BA9CC55AC}"/>
              </a:ext>
            </a:extLst>
          </p:cNvPr>
          <p:cNvCxnSpPr/>
          <p:nvPr/>
        </p:nvCxnSpPr>
        <p:spPr>
          <a:xfrm>
            <a:off x="5242560" y="1676400"/>
            <a:ext cx="0" cy="15776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" name="Ομάδα 471">
            <a:extLst>
              <a:ext uri="{FF2B5EF4-FFF2-40B4-BE49-F238E27FC236}">
                <a16:creationId xmlns:a16="http://schemas.microsoft.com/office/drawing/2014/main" id="{7CFBE8A1-BA44-0B49-9811-34ADD4383E8F}"/>
              </a:ext>
            </a:extLst>
          </p:cNvPr>
          <p:cNvGrpSpPr/>
          <p:nvPr/>
        </p:nvGrpSpPr>
        <p:grpSpPr>
          <a:xfrm>
            <a:off x="3499480" y="1343600"/>
            <a:ext cx="1403640" cy="496440"/>
            <a:chOff x="3499480" y="1343600"/>
            <a:chExt cx="140364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14:cNvPr>
                <p14:cNvContentPartPr/>
                <p14:nvPr/>
              </p14:nvContentPartPr>
              <p14:xfrm>
                <a:off x="3499840" y="1343600"/>
                <a:ext cx="1403280" cy="27000"/>
              </p14:xfrm>
            </p:contentPart>
          </mc:Choice>
          <mc:Fallback xmlns="">
            <p:pic>
              <p:nvPicPr>
                <p:cNvPr id="470" name="Γραφή 469">
                  <a:extLst>
                    <a:ext uri="{FF2B5EF4-FFF2-40B4-BE49-F238E27FC236}">
                      <a16:creationId xmlns:a16="http://schemas.microsoft.com/office/drawing/2014/main" id="{1A54AB5D-77A0-A94E-85A8-7A9DD2D707EF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3495520" y="1339280"/>
                  <a:ext cx="14119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14:cNvPr>
                <p14:cNvContentPartPr/>
                <p14:nvPr/>
              </p14:nvContentPartPr>
              <p14:xfrm>
                <a:off x="3499480" y="1372760"/>
                <a:ext cx="16560" cy="467280"/>
              </p14:xfrm>
            </p:contentPart>
          </mc:Choice>
          <mc:Fallback xmlns="">
            <p:pic>
              <p:nvPicPr>
                <p:cNvPr id="471" name="Γραφή 470">
                  <a:extLst>
                    <a:ext uri="{FF2B5EF4-FFF2-40B4-BE49-F238E27FC236}">
                      <a16:creationId xmlns:a16="http://schemas.microsoft.com/office/drawing/2014/main" id="{0161AED6-7830-CF40-B565-29A18F8C7532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3495160" y="1368440"/>
                  <a:ext cx="25200" cy="47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9">
            <p14:nvContentPartPr>
              <p14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14:cNvPr>
              <p14:cNvContentPartPr/>
              <p14:nvPr/>
            </p14:nvContentPartPr>
            <p14:xfrm>
              <a:off x="4930120" y="1359800"/>
              <a:ext cx="325440" cy="298800"/>
            </p14:xfrm>
          </p:contentPart>
        </mc:Choice>
        <mc:Fallback xmlns="">
          <p:pic>
            <p:nvPicPr>
              <p:cNvPr id="473" name="Γραφή 472">
                <a:extLst>
                  <a:ext uri="{FF2B5EF4-FFF2-40B4-BE49-F238E27FC236}">
                    <a16:creationId xmlns:a16="http://schemas.microsoft.com/office/drawing/2014/main" id="{B7FD7004-B96F-264B-9A43-A252108BA785}"/>
                  </a:ext>
                </a:extLst>
              </p:cNvPr>
              <p:cNvPicPr/>
              <p:nvPr/>
            </p:nvPicPr>
            <p:blipFill>
              <a:blip r:embed="rId810"/>
              <a:stretch>
                <a:fillRect/>
              </a:stretch>
            </p:blipFill>
            <p:spPr>
              <a:xfrm>
                <a:off x="4925800" y="1355485"/>
                <a:ext cx="334080" cy="307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14:cNvPr>
              <p14:cNvContentPartPr/>
              <p14:nvPr/>
            </p14:nvContentPartPr>
            <p14:xfrm>
              <a:off x="5226400" y="1667240"/>
              <a:ext cx="61200" cy="1507320"/>
            </p14:xfrm>
          </p:contentPart>
        </mc:Choice>
        <mc:Fallback xmlns="">
          <p:pic>
            <p:nvPicPr>
              <p:cNvPr id="474" name="Γραφή 473">
                <a:extLst>
                  <a:ext uri="{FF2B5EF4-FFF2-40B4-BE49-F238E27FC236}">
                    <a16:creationId xmlns:a16="http://schemas.microsoft.com/office/drawing/2014/main" id="{12F17D13-CB69-4943-B012-C29E2D1941E4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5222080" y="1662920"/>
                <a:ext cx="6984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3">
            <p14:nvContentPartPr>
              <p14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14:cNvPr>
              <p14:cNvContentPartPr/>
              <p14:nvPr/>
            </p14:nvContentPartPr>
            <p14:xfrm>
              <a:off x="4867120" y="1375280"/>
              <a:ext cx="75960" cy="2443320"/>
            </p14:xfrm>
          </p:contentPart>
        </mc:Choice>
        <mc:Fallback xmlns="">
          <p:pic>
            <p:nvPicPr>
              <p:cNvPr id="475" name="Γραφή 474">
                <a:extLst>
                  <a:ext uri="{FF2B5EF4-FFF2-40B4-BE49-F238E27FC236}">
                    <a16:creationId xmlns:a16="http://schemas.microsoft.com/office/drawing/2014/main" id="{96156F21-B86F-2844-BEDD-EA1871AE4567}"/>
                  </a:ext>
                </a:extLst>
              </p:cNvPr>
              <p:cNvPicPr/>
              <p:nvPr/>
            </p:nvPicPr>
            <p:blipFill>
              <a:blip r:embed="rId814"/>
              <a:stretch>
                <a:fillRect/>
              </a:stretch>
            </p:blipFill>
            <p:spPr>
              <a:xfrm>
                <a:off x="4862800" y="1370960"/>
                <a:ext cx="84600" cy="24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5">
            <p14:nvContentPartPr>
              <p14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14:cNvPr>
              <p14:cNvContentPartPr/>
              <p14:nvPr/>
            </p14:nvContentPartPr>
            <p14:xfrm>
              <a:off x="4875040" y="3170240"/>
              <a:ext cx="390960" cy="655560"/>
            </p14:xfrm>
          </p:contentPart>
        </mc:Choice>
        <mc:Fallback xmlns="">
          <p:pic>
            <p:nvPicPr>
              <p:cNvPr id="476" name="Γραφή 475">
                <a:extLst>
                  <a:ext uri="{FF2B5EF4-FFF2-40B4-BE49-F238E27FC236}">
                    <a16:creationId xmlns:a16="http://schemas.microsoft.com/office/drawing/2014/main" id="{4D7261CB-4FD8-4B4A-B90A-9157B66D0066}"/>
                  </a:ext>
                </a:extLst>
              </p:cNvPr>
              <p:cNvPicPr/>
              <p:nvPr/>
            </p:nvPicPr>
            <p:blipFill>
              <a:blip r:embed="rId816"/>
              <a:stretch>
                <a:fillRect/>
              </a:stretch>
            </p:blipFill>
            <p:spPr>
              <a:xfrm>
                <a:off x="4870716" y="3165920"/>
                <a:ext cx="399608" cy="664200"/>
              </a:xfrm>
              <a:prstGeom prst="rect">
                <a:avLst/>
              </a:prstGeom>
            </p:spPr>
          </p:pic>
        </mc:Fallback>
      </mc:AlternateContent>
      <p:cxnSp>
        <p:nvCxnSpPr>
          <p:cNvPr id="458" name="Ευθεία γραμμή σύνδεσης 457">
            <a:extLst>
              <a:ext uri="{FF2B5EF4-FFF2-40B4-BE49-F238E27FC236}">
                <a16:creationId xmlns:a16="http://schemas.microsoft.com/office/drawing/2014/main" id="{D845C1C2-4D43-C249-9113-E8BD5457E2B2}"/>
              </a:ext>
            </a:extLst>
          </p:cNvPr>
          <p:cNvCxnSpPr/>
          <p:nvPr/>
        </p:nvCxnSpPr>
        <p:spPr>
          <a:xfrm>
            <a:off x="3686315" y="150368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Ευθεία γραμμή σύνδεσης 477">
            <a:extLst>
              <a:ext uri="{FF2B5EF4-FFF2-40B4-BE49-F238E27FC236}">
                <a16:creationId xmlns:a16="http://schemas.microsoft.com/office/drawing/2014/main" id="{4807F35E-D7BE-1E44-9F93-8320B89A2E9F}"/>
              </a:ext>
            </a:extLst>
          </p:cNvPr>
          <p:cNvCxnSpPr/>
          <p:nvPr/>
        </p:nvCxnSpPr>
        <p:spPr>
          <a:xfrm flipH="1">
            <a:off x="3698555" y="1524000"/>
            <a:ext cx="20880" cy="2725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Ευθεία γραμμή σύνδεσης 479">
            <a:extLst>
              <a:ext uri="{FF2B5EF4-FFF2-40B4-BE49-F238E27FC236}">
                <a16:creationId xmlns:a16="http://schemas.microsoft.com/office/drawing/2014/main" id="{78FCBB6B-16E8-4745-88C2-D681E464F56B}"/>
              </a:ext>
            </a:extLst>
          </p:cNvPr>
          <p:cNvCxnSpPr/>
          <p:nvPr/>
        </p:nvCxnSpPr>
        <p:spPr>
          <a:xfrm>
            <a:off x="4666235" y="1513840"/>
            <a:ext cx="0" cy="15856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Ευθεία γραμμή σύνδεσης 500">
            <a:extLst>
              <a:ext uri="{FF2B5EF4-FFF2-40B4-BE49-F238E27FC236}">
                <a16:creationId xmlns:a16="http://schemas.microsoft.com/office/drawing/2014/main" id="{9FA33304-FAC2-B149-BD74-8E8179D89A35}"/>
              </a:ext>
            </a:extLst>
          </p:cNvPr>
          <p:cNvCxnSpPr/>
          <p:nvPr/>
        </p:nvCxnSpPr>
        <p:spPr>
          <a:xfrm>
            <a:off x="3686315" y="1717040"/>
            <a:ext cx="9799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Ευθεία γραμμή σύνδεσης 503">
            <a:extLst>
              <a:ext uri="{FF2B5EF4-FFF2-40B4-BE49-F238E27FC236}">
                <a16:creationId xmlns:a16="http://schemas.microsoft.com/office/drawing/2014/main" id="{FAA93594-9FC4-B345-A1C7-EE59F9EBCF26}"/>
              </a:ext>
            </a:extLst>
          </p:cNvPr>
          <p:cNvCxnSpPr/>
          <p:nvPr/>
        </p:nvCxnSpPr>
        <p:spPr>
          <a:xfrm>
            <a:off x="4342423" y="1920240"/>
            <a:ext cx="3040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Ευθεία γραμμή σύνδεσης 77">
            <a:extLst>
              <a:ext uri="{FF2B5EF4-FFF2-40B4-BE49-F238E27FC236}">
                <a16:creationId xmlns:a16="http://schemas.microsoft.com/office/drawing/2014/main" id="{D13DB704-B4B9-1143-88B5-6AD1F47E31F9}"/>
              </a:ext>
            </a:extLst>
          </p:cNvPr>
          <p:cNvCxnSpPr/>
          <p:nvPr/>
        </p:nvCxnSpPr>
        <p:spPr>
          <a:xfrm>
            <a:off x="3927875" y="1513840"/>
            <a:ext cx="0" cy="3131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Ευθεία γραμμή σύνδεσης 101">
            <a:extLst>
              <a:ext uri="{FF2B5EF4-FFF2-40B4-BE49-F238E27FC236}">
                <a16:creationId xmlns:a16="http://schemas.microsoft.com/office/drawing/2014/main" id="{2B24C479-F4EF-2749-B8A0-191D964A935C}"/>
              </a:ext>
            </a:extLst>
          </p:cNvPr>
          <p:cNvCxnSpPr/>
          <p:nvPr/>
        </p:nvCxnSpPr>
        <p:spPr>
          <a:xfrm>
            <a:off x="4438355" y="1513840"/>
            <a:ext cx="15120" cy="4870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Ευθεία γραμμή σύνδεσης 108">
            <a:extLst>
              <a:ext uri="{FF2B5EF4-FFF2-40B4-BE49-F238E27FC236}">
                <a16:creationId xmlns:a16="http://schemas.microsoft.com/office/drawing/2014/main" id="{EE508E4C-439B-5D4A-AB66-40FF52EA5D66}"/>
              </a:ext>
            </a:extLst>
          </p:cNvPr>
          <p:cNvCxnSpPr>
            <a:cxnSpLocks/>
          </p:cNvCxnSpPr>
          <p:nvPr/>
        </p:nvCxnSpPr>
        <p:spPr>
          <a:xfrm>
            <a:off x="4180235" y="1513840"/>
            <a:ext cx="11063" cy="406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Ευθεία γραμμή σύνδεσης 118">
            <a:extLst>
              <a:ext uri="{FF2B5EF4-FFF2-40B4-BE49-F238E27FC236}">
                <a16:creationId xmlns:a16="http://schemas.microsoft.com/office/drawing/2014/main" id="{6569064F-8AF9-E540-8D95-2679F8028A86}"/>
              </a:ext>
            </a:extLst>
          </p:cNvPr>
          <p:cNvCxnSpPr/>
          <p:nvPr/>
        </p:nvCxnSpPr>
        <p:spPr>
          <a:xfrm>
            <a:off x="4988560" y="1625600"/>
            <a:ext cx="0" cy="16683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Ευθεία γραμμή σύνδεσης 159">
            <a:extLst>
              <a:ext uri="{FF2B5EF4-FFF2-40B4-BE49-F238E27FC236}">
                <a16:creationId xmlns:a16="http://schemas.microsoft.com/office/drawing/2014/main" id="{21BAC410-08FD-2142-A978-C86ABF04094C}"/>
              </a:ext>
            </a:extLst>
          </p:cNvPr>
          <p:cNvCxnSpPr>
            <a:cxnSpLocks/>
          </p:cNvCxnSpPr>
          <p:nvPr/>
        </p:nvCxnSpPr>
        <p:spPr>
          <a:xfrm>
            <a:off x="5151120" y="1706880"/>
            <a:ext cx="0" cy="13926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17">
            <p14:nvContentPartPr>
              <p14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14:cNvPr>
              <p14:cNvContentPartPr/>
              <p14:nvPr/>
            </p14:nvContentPartPr>
            <p14:xfrm>
              <a:off x="5012200" y="1658520"/>
              <a:ext cx="129240" cy="77760"/>
            </p14:xfrm>
          </p:contentPart>
        </mc:Choice>
        <mc:Fallback xmlns="">
          <p:pic>
            <p:nvPicPr>
              <p:cNvPr id="162" name="Γραφή 161">
                <a:extLst>
                  <a:ext uri="{FF2B5EF4-FFF2-40B4-BE49-F238E27FC236}">
                    <a16:creationId xmlns:a16="http://schemas.microsoft.com/office/drawing/2014/main" id="{A15D7A40-801E-1A40-A7F5-D861E48975E8}"/>
                  </a:ext>
                </a:extLst>
              </p:cNvPr>
              <p:cNvPicPr/>
              <p:nvPr/>
            </p:nvPicPr>
            <p:blipFill>
              <a:blip r:embed="rId818"/>
              <a:stretch>
                <a:fillRect/>
              </a:stretch>
            </p:blipFill>
            <p:spPr>
              <a:xfrm>
                <a:off x="5003200" y="1649520"/>
                <a:ext cx="146880" cy="95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60" name="Ομάδα 659">
            <a:extLst>
              <a:ext uri="{FF2B5EF4-FFF2-40B4-BE49-F238E27FC236}">
                <a16:creationId xmlns:a16="http://schemas.microsoft.com/office/drawing/2014/main" id="{7313F01C-71C2-A645-8C7F-797DCBDBA3DE}"/>
              </a:ext>
            </a:extLst>
          </p:cNvPr>
          <p:cNvGrpSpPr/>
          <p:nvPr/>
        </p:nvGrpSpPr>
        <p:grpSpPr>
          <a:xfrm>
            <a:off x="4982320" y="1667520"/>
            <a:ext cx="207360" cy="1666440"/>
            <a:chOff x="4982320" y="1667520"/>
            <a:chExt cx="207360" cy="166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14:cNvPr>
                <p14:cNvContentPartPr/>
                <p14:nvPr/>
              </p14:nvContentPartPr>
              <p14:xfrm>
                <a:off x="4982320" y="3001320"/>
                <a:ext cx="19800" cy="15480"/>
              </p14:xfrm>
            </p:contentPart>
          </mc:Choice>
          <mc:Fallback xmlns="">
            <p:pic>
              <p:nvPicPr>
                <p:cNvPr id="562" name="Γραφή 561">
                  <a:extLst>
                    <a:ext uri="{FF2B5EF4-FFF2-40B4-BE49-F238E27FC236}">
                      <a16:creationId xmlns:a16="http://schemas.microsoft.com/office/drawing/2014/main" id="{1833C02D-5046-A84A-A14B-3288F26F1502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4973481" y="2992320"/>
                  <a:ext cx="37125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14:cNvPr>
                <p14:cNvContentPartPr/>
                <p14:nvPr/>
              </p14:nvContentPartPr>
              <p14:xfrm>
                <a:off x="4998160" y="2727000"/>
                <a:ext cx="22320" cy="29520"/>
              </p14:xfrm>
            </p:contentPart>
          </mc:Choice>
          <mc:Fallback xmlns="">
            <p:pic>
              <p:nvPicPr>
                <p:cNvPr id="556" name="Γραφή 555">
                  <a:extLst>
                    <a:ext uri="{FF2B5EF4-FFF2-40B4-BE49-F238E27FC236}">
                      <a16:creationId xmlns:a16="http://schemas.microsoft.com/office/drawing/2014/main" id="{507C742F-261C-E441-A60D-A492EE8BC0FF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4989160" y="2718000"/>
                  <a:ext cx="399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14:cNvPr>
                <p14:cNvContentPartPr/>
                <p14:nvPr/>
              </p14:nvContentPartPr>
              <p14:xfrm>
                <a:off x="4996000" y="2446200"/>
                <a:ext cx="16920" cy="22680"/>
              </p14:xfrm>
            </p:contentPart>
          </mc:Choice>
          <mc:Fallback xmlns="">
            <p:pic>
              <p:nvPicPr>
                <p:cNvPr id="551" name="Γραφή 550">
                  <a:extLst>
                    <a:ext uri="{FF2B5EF4-FFF2-40B4-BE49-F238E27FC236}">
                      <a16:creationId xmlns:a16="http://schemas.microsoft.com/office/drawing/2014/main" id="{279DD5F7-F5B0-F347-B818-DC7F6B1EFB9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4987187" y="2437200"/>
                  <a:ext cx="34193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14:cNvPr>
                <p14:cNvContentPartPr/>
                <p14:nvPr/>
              </p14:nvContentPartPr>
              <p14:xfrm>
                <a:off x="4994200" y="1667520"/>
                <a:ext cx="169920" cy="240840"/>
              </p14:xfrm>
            </p:contentPart>
          </mc:Choice>
          <mc:Fallback xmlns="">
            <p:pic>
              <p:nvPicPr>
                <p:cNvPr id="163" name="Γραφή 162">
                  <a:extLst>
                    <a:ext uri="{FF2B5EF4-FFF2-40B4-BE49-F238E27FC236}">
                      <a16:creationId xmlns:a16="http://schemas.microsoft.com/office/drawing/2014/main" id="{533BA5D4-94BE-854E-93D3-3433B78531F8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4985219" y="1658520"/>
                  <a:ext cx="187523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14:cNvPr>
                <p14:cNvContentPartPr/>
                <p14:nvPr/>
              </p14:nvContentPartPr>
              <p14:xfrm>
                <a:off x="5156560" y="1745280"/>
                <a:ext cx="3240" cy="175680"/>
              </p14:xfrm>
            </p:contentPart>
          </mc:Choice>
          <mc:Fallback xmlns="">
            <p:pic>
              <p:nvPicPr>
                <p:cNvPr id="169" name="Γραφή 168">
                  <a:extLst>
                    <a:ext uri="{FF2B5EF4-FFF2-40B4-BE49-F238E27FC236}">
                      <a16:creationId xmlns:a16="http://schemas.microsoft.com/office/drawing/2014/main" id="{FB21E297-FD60-E241-81DB-F5B34256D97F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5147560" y="1736280"/>
                  <a:ext cx="20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14:cNvPr>
                <p14:cNvContentPartPr/>
                <p14:nvPr/>
              </p14:nvContentPartPr>
              <p14:xfrm>
                <a:off x="4985200" y="1869480"/>
                <a:ext cx="16920" cy="12960"/>
              </p14:xfrm>
            </p:contentPart>
          </mc:Choice>
          <mc:Fallback xmlns="">
            <p:pic>
              <p:nvPicPr>
                <p:cNvPr id="538" name="Γραφή 537">
                  <a:extLst>
                    <a:ext uri="{FF2B5EF4-FFF2-40B4-BE49-F238E27FC236}">
                      <a16:creationId xmlns:a16="http://schemas.microsoft.com/office/drawing/2014/main" id="{0A143E9C-5E4B-9045-99EE-EC7BE39C1568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4976200" y="1860480"/>
                  <a:ext cx="345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14:cNvPr>
                <p14:cNvContentPartPr/>
                <p14:nvPr/>
              </p14:nvContentPartPr>
              <p14:xfrm>
                <a:off x="4989520" y="2170800"/>
                <a:ext cx="22320" cy="15120"/>
              </p14:xfrm>
            </p:contentPart>
          </mc:Choice>
          <mc:Fallback xmlns="">
            <p:pic>
              <p:nvPicPr>
                <p:cNvPr id="540" name="Γραφή 539">
                  <a:extLst>
                    <a:ext uri="{FF2B5EF4-FFF2-40B4-BE49-F238E27FC236}">
                      <a16:creationId xmlns:a16="http://schemas.microsoft.com/office/drawing/2014/main" id="{53D043B0-C1A8-B949-9ADB-A5C9B10D7EBC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4980520" y="2161800"/>
                  <a:ext cx="39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14:cNvPr>
                <p14:cNvContentPartPr/>
                <p14:nvPr/>
              </p14:nvContentPartPr>
              <p14:xfrm>
                <a:off x="4996360" y="1892520"/>
                <a:ext cx="29880" cy="275760"/>
              </p14:xfrm>
            </p:contentPart>
          </mc:Choice>
          <mc:Fallback xmlns="">
            <p:pic>
              <p:nvPicPr>
                <p:cNvPr id="620" name="Γραφή 619">
                  <a:extLst>
                    <a:ext uri="{FF2B5EF4-FFF2-40B4-BE49-F238E27FC236}">
                      <a16:creationId xmlns:a16="http://schemas.microsoft.com/office/drawing/2014/main" id="{6B88BCF0-74F8-234A-8E7A-0EC4DF25D019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4987360" y="1883520"/>
                  <a:ext cx="475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14:cNvPr>
                <p14:cNvContentPartPr/>
                <p14:nvPr/>
              </p14:nvContentPartPr>
              <p14:xfrm>
                <a:off x="5143960" y="1916640"/>
                <a:ext cx="11880" cy="277920"/>
              </p14:xfrm>
            </p:contentPart>
          </mc:Choice>
          <mc:Fallback xmlns="">
            <p:pic>
              <p:nvPicPr>
                <p:cNvPr id="633" name="Γραφή 632">
                  <a:extLst>
                    <a:ext uri="{FF2B5EF4-FFF2-40B4-BE49-F238E27FC236}">
                      <a16:creationId xmlns:a16="http://schemas.microsoft.com/office/drawing/2014/main" id="{C85F66A8-A3B4-CE43-83F1-8D508B3BD0D1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5134960" y="1907640"/>
                  <a:ext cx="295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14:cNvPr>
                <p14:cNvContentPartPr/>
                <p14:nvPr/>
              </p14:nvContentPartPr>
              <p14:xfrm>
                <a:off x="5010400" y="2173680"/>
                <a:ext cx="144000" cy="15120"/>
              </p14:xfrm>
            </p:contentPart>
          </mc:Choice>
          <mc:Fallback xmlns="">
            <p:pic>
              <p:nvPicPr>
                <p:cNvPr id="634" name="Γραφή 633">
                  <a:extLst>
                    <a:ext uri="{FF2B5EF4-FFF2-40B4-BE49-F238E27FC236}">
                      <a16:creationId xmlns:a16="http://schemas.microsoft.com/office/drawing/2014/main" id="{7F0E2C4A-13E9-6940-99F6-B7537B5A84B1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5001400" y="2164460"/>
                  <a:ext cx="161640" cy="331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14:cNvPr>
                <p14:cNvContentPartPr/>
                <p14:nvPr/>
              </p14:nvContentPartPr>
              <p14:xfrm>
                <a:off x="4998880" y="2199600"/>
                <a:ext cx="8640" cy="248040"/>
              </p14:xfrm>
            </p:contentPart>
          </mc:Choice>
          <mc:Fallback xmlns="">
            <p:pic>
              <p:nvPicPr>
                <p:cNvPr id="636" name="Γραφή 635">
                  <a:extLst>
                    <a:ext uri="{FF2B5EF4-FFF2-40B4-BE49-F238E27FC236}">
                      <a16:creationId xmlns:a16="http://schemas.microsoft.com/office/drawing/2014/main" id="{6132C90A-9AF0-A444-B78B-B4E55B6320D5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4989880" y="2190600"/>
                  <a:ext cx="262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14:cNvPr>
                <p14:cNvContentPartPr/>
                <p14:nvPr/>
              </p14:nvContentPartPr>
              <p14:xfrm>
                <a:off x="5151880" y="2195640"/>
                <a:ext cx="13320" cy="232200"/>
              </p14:xfrm>
            </p:contentPart>
          </mc:Choice>
          <mc:Fallback xmlns="">
            <p:pic>
              <p:nvPicPr>
                <p:cNvPr id="638" name="Γραφή 637">
                  <a:extLst>
                    <a:ext uri="{FF2B5EF4-FFF2-40B4-BE49-F238E27FC236}">
                      <a16:creationId xmlns:a16="http://schemas.microsoft.com/office/drawing/2014/main" id="{E0712E24-1B97-7044-8A3E-21659B6C5BD0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5142880" y="2186626"/>
                  <a:ext cx="30960" cy="2498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14:cNvPr>
                <p14:cNvContentPartPr/>
                <p14:nvPr/>
              </p14:nvContentPartPr>
              <p14:xfrm>
                <a:off x="4994200" y="2410560"/>
                <a:ext cx="175680" cy="48600"/>
              </p14:xfrm>
            </p:contentPart>
          </mc:Choice>
          <mc:Fallback xmlns="">
            <p:pic>
              <p:nvPicPr>
                <p:cNvPr id="193" name="Γραφή 192">
                  <a:extLst>
                    <a:ext uri="{FF2B5EF4-FFF2-40B4-BE49-F238E27FC236}">
                      <a16:creationId xmlns:a16="http://schemas.microsoft.com/office/drawing/2014/main" id="{5CFE71A2-2220-F64C-B9E8-F0201FEA39A2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4985200" y="2401560"/>
                  <a:ext cx="193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14:cNvPr>
                <p14:cNvContentPartPr/>
                <p14:nvPr/>
              </p14:nvContentPartPr>
              <p14:xfrm>
                <a:off x="4990960" y="2483280"/>
                <a:ext cx="24120" cy="250560"/>
              </p14:xfrm>
            </p:contentPart>
          </mc:Choice>
          <mc:Fallback xmlns="">
            <p:pic>
              <p:nvPicPr>
                <p:cNvPr id="195" name="Γραφή 194">
                  <a:extLst>
                    <a:ext uri="{FF2B5EF4-FFF2-40B4-BE49-F238E27FC236}">
                      <a16:creationId xmlns:a16="http://schemas.microsoft.com/office/drawing/2014/main" id="{243F6525-627F-BD4F-9FA7-B27C4E7D466D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4981960" y="2474267"/>
                  <a:ext cx="41760" cy="2682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14:cNvPr>
                <p14:cNvContentPartPr/>
                <p14:nvPr/>
              </p14:nvContentPartPr>
              <p14:xfrm>
                <a:off x="5165200" y="2436480"/>
                <a:ext cx="6840" cy="185400"/>
              </p14:xfrm>
            </p:contentPart>
          </mc:Choice>
          <mc:Fallback xmlns="">
            <p:pic>
              <p:nvPicPr>
                <p:cNvPr id="207" name="Γραφή 206">
                  <a:extLst>
                    <a:ext uri="{FF2B5EF4-FFF2-40B4-BE49-F238E27FC236}">
                      <a16:creationId xmlns:a16="http://schemas.microsoft.com/office/drawing/2014/main" id="{C7D66898-AAD3-AE41-94F4-7428266606FA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5156200" y="2427480"/>
                  <a:ext cx="244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14:cNvPr>
                <p14:cNvContentPartPr/>
                <p14:nvPr/>
              </p14:nvContentPartPr>
              <p14:xfrm>
                <a:off x="5033080" y="2628360"/>
                <a:ext cx="156600" cy="100080"/>
              </p14:xfrm>
            </p:contentPart>
          </mc:Choice>
          <mc:Fallback xmlns="">
            <p:pic>
              <p:nvPicPr>
                <p:cNvPr id="645" name="Γραφή 644">
                  <a:extLst>
                    <a:ext uri="{FF2B5EF4-FFF2-40B4-BE49-F238E27FC236}">
                      <a16:creationId xmlns:a16="http://schemas.microsoft.com/office/drawing/2014/main" id="{E4BE806F-CF95-7E41-8811-E1165F8378AF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5024080" y="2619360"/>
                  <a:ext cx="174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14:cNvPr>
                <p14:cNvContentPartPr/>
                <p14:nvPr/>
              </p14:nvContentPartPr>
              <p14:xfrm>
                <a:off x="4992400" y="2758680"/>
                <a:ext cx="27360" cy="241200"/>
              </p14:xfrm>
            </p:contentPart>
          </mc:Choice>
          <mc:Fallback xmlns="">
            <p:pic>
              <p:nvPicPr>
                <p:cNvPr id="647" name="Γραφή 646">
                  <a:extLst>
                    <a:ext uri="{FF2B5EF4-FFF2-40B4-BE49-F238E27FC236}">
                      <a16:creationId xmlns:a16="http://schemas.microsoft.com/office/drawing/2014/main" id="{519A9DAB-8DF3-CE46-A6CA-79DA64681937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4983400" y="2749680"/>
                  <a:ext cx="4500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14:cNvPr>
                <p14:cNvContentPartPr/>
                <p14:nvPr/>
              </p14:nvContentPartPr>
              <p14:xfrm>
                <a:off x="5165560" y="2661120"/>
                <a:ext cx="5040" cy="237960"/>
              </p14:xfrm>
            </p:contentPart>
          </mc:Choice>
          <mc:Fallback xmlns="">
            <p:pic>
              <p:nvPicPr>
                <p:cNvPr id="649" name="Γραφή 648">
                  <a:extLst>
                    <a:ext uri="{FF2B5EF4-FFF2-40B4-BE49-F238E27FC236}">
                      <a16:creationId xmlns:a16="http://schemas.microsoft.com/office/drawing/2014/main" id="{4776B35E-60A2-2349-B47C-8703B058B76F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5157160" y="2652134"/>
                  <a:ext cx="21504" cy="25557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14:cNvPr>
                <p14:cNvContentPartPr/>
                <p14:nvPr/>
              </p14:nvContentPartPr>
              <p14:xfrm>
                <a:off x="5011120" y="2916000"/>
                <a:ext cx="166320" cy="78120"/>
              </p14:xfrm>
            </p:contentPart>
          </mc:Choice>
          <mc:Fallback xmlns="">
            <p:pic>
              <p:nvPicPr>
                <p:cNvPr id="651" name="Γραφή 650">
                  <a:extLst>
                    <a:ext uri="{FF2B5EF4-FFF2-40B4-BE49-F238E27FC236}">
                      <a16:creationId xmlns:a16="http://schemas.microsoft.com/office/drawing/2014/main" id="{B977010B-5B93-744D-BE98-19DA5BEEE59A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5002120" y="2907000"/>
                  <a:ext cx="183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14:cNvPr>
                <p14:cNvContentPartPr/>
                <p14:nvPr/>
              </p14:nvContentPartPr>
              <p14:xfrm>
                <a:off x="4991320" y="3025440"/>
                <a:ext cx="11520" cy="271440"/>
              </p14:xfrm>
            </p:contentPart>
          </mc:Choice>
          <mc:Fallback xmlns="">
            <p:pic>
              <p:nvPicPr>
                <p:cNvPr id="653" name="Γραφή 652">
                  <a:extLst>
                    <a:ext uri="{FF2B5EF4-FFF2-40B4-BE49-F238E27FC236}">
                      <a16:creationId xmlns:a16="http://schemas.microsoft.com/office/drawing/2014/main" id="{85E49066-3085-C449-B5E4-7AACF15247F1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4982320" y="3016428"/>
                  <a:ext cx="29160" cy="2891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14:cNvPr>
                <p14:cNvContentPartPr/>
                <p14:nvPr/>
              </p14:nvContentPartPr>
              <p14:xfrm>
                <a:off x="5159440" y="2955960"/>
                <a:ext cx="2520" cy="171000"/>
              </p14:xfrm>
            </p:contentPart>
          </mc:Choice>
          <mc:Fallback xmlns="">
            <p:pic>
              <p:nvPicPr>
                <p:cNvPr id="655" name="Γραφή 654">
                  <a:extLst>
                    <a:ext uri="{FF2B5EF4-FFF2-40B4-BE49-F238E27FC236}">
                      <a16:creationId xmlns:a16="http://schemas.microsoft.com/office/drawing/2014/main" id="{4CD18345-FBF4-0345-B0C4-AA78B0AC445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5150440" y="2946960"/>
                  <a:ext cx="20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14:cNvPr>
                <p14:cNvContentPartPr/>
                <p14:nvPr/>
              </p14:nvContentPartPr>
              <p14:xfrm>
                <a:off x="4993120" y="3142800"/>
                <a:ext cx="173160" cy="191160"/>
              </p14:xfrm>
            </p:contentPart>
          </mc:Choice>
          <mc:Fallback xmlns="">
            <p:pic>
              <p:nvPicPr>
                <p:cNvPr id="659" name="Γραφή 658">
                  <a:extLst>
                    <a:ext uri="{FF2B5EF4-FFF2-40B4-BE49-F238E27FC236}">
                      <a16:creationId xmlns:a16="http://schemas.microsoft.com/office/drawing/2014/main" id="{F3C45A2B-795B-4842-A249-0558431E6AE9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984139" y="3133800"/>
                  <a:ext cx="190763" cy="2088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00" name="Ευθεία γραμμή σύνδεσης 499">
            <a:extLst>
              <a:ext uri="{FF2B5EF4-FFF2-40B4-BE49-F238E27FC236}">
                <a16:creationId xmlns:a16="http://schemas.microsoft.com/office/drawing/2014/main" id="{9E0CF944-DE7B-D045-AB78-56348CC67A32}"/>
              </a:ext>
            </a:extLst>
          </p:cNvPr>
          <p:cNvCxnSpPr/>
          <p:nvPr/>
        </p:nvCxnSpPr>
        <p:spPr>
          <a:xfrm>
            <a:off x="4528715" y="5523374"/>
            <a:ext cx="276616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Ευθεία γραμμή σύνδεσης 504">
            <a:extLst>
              <a:ext uri="{FF2B5EF4-FFF2-40B4-BE49-F238E27FC236}">
                <a16:creationId xmlns:a16="http://schemas.microsoft.com/office/drawing/2014/main" id="{261C73F6-F024-924E-BD15-C620C94D8070}"/>
              </a:ext>
            </a:extLst>
          </p:cNvPr>
          <p:cNvCxnSpPr/>
          <p:nvPr/>
        </p:nvCxnSpPr>
        <p:spPr>
          <a:xfrm>
            <a:off x="4785360" y="4931894"/>
            <a:ext cx="2286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863">
            <p14:nvContentPartPr>
              <p14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14:cNvPr>
              <p14:cNvContentPartPr/>
              <p14:nvPr/>
            </p14:nvContentPartPr>
            <p14:xfrm>
              <a:off x="4877920" y="5525360"/>
              <a:ext cx="17280" cy="28080"/>
            </p14:xfrm>
          </p:contentPart>
        </mc:Choice>
        <mc:Fallback xmlns="">
          <p:pic>
            <p:nvPicPr>
              <p:cNvPr id="99" name="Γραφή 98">
                <a:extLst>
                  <a:ext uri="{FF2B5EF4-FFF2-40B4-BE49-F238E27FC236}">
                    <a16:creationId xmlns:a16="http://schemas.microsoft.com/office/drawing/2014/main" id="{4C6A36DA-F43E-0948-90BE-417EDA24DC69}"/>
                  </a:ext>
                </a:extLst>
              </p:cNvPr>
              <p:cNvPicPr/>
              <p:nvPr/>
            </p:nvPicPr>
            <p:blipFill>
              <a:blip r:embed="rId864"/>
              <a:stretch>
                <a:fillRect/>
              </a:stretch>
            </p:blipFill>
            <p:spPr>
              <a:xfrm>
                <a:off x="4868920" y="5516360"/>
                <a:ext cx="34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5">
            <p14:nvContentPartPr>
              <p14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14:cNvPr>
              <p14:cNvContentPartPr/>
              <p14:nvPr/>
            </p14:nvContentPartPr>
            <p14:xfrm>
              <a:off x="5269600" y="5535440"/>
              <a:ext cx="6840" cy="12600"/>
            </p14:xfrm>
          </p:contentPart>
        </mc:Choice>
        <mc:Fallback xmlns="">
          <p:pic>
            <p:nvPicPr>
              <p:cNvPr id="106" name="Γραφή 105">
                <a:extLst>
                  <a:ext uri="{FF2B5EF4-FFF2-40B4-BE49-F238E27FC236}">
                    <a16:creationId xmlns:a16="http://schemas.microsoft.com/office/drawing/2014/main" id="{9868EA15-60BE-EA47-ACD4-97CF857A2DC5}"/>
                  </a:ext>
                </a:extLst>
              </p:cNvPr>
              <p:cNvPicPr/>
              <p:nvPr/>
            </p:nvPicPr>
            <p:blipFill>
              <a:blip r:embed="rId866"/>
              <a:stretch>
                <a:fillRect/>
              </a:stretch>
            </p:blipFill>
            <p:spPr>
              <a:xfrm>
                <a:off x="5260600" y="5526175"/>
                <a:ext cx="24480" cy="307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7">
            <p14:nvContentPartPr>
              <p14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14:cNvPr>
              <p14:cNvContentPartPr/>
              <p14:nvPr/>
            </p14:nvContentPartPr>
            <p14:xfrm>
              <a:off x="6905080" y="5530040"/>
              <a:ext cx="16920" cy="20160"/>
            </p14:xfrm>
          </p:contentPart>
        </mc:Choice>
        <mc:Fallback xmlns="">
          <p:pic>
            <p:nvPicPr>
              <p:cNvPr id="111" name="Γραφή 110">
                <a:extLst>
                  <a:ext uri="{FF2B5EF4-FFF2-40B4-BE49-F238E27FC236}">
                    <a16:creationId xmlns:a16="http://schemas.microsoft.com/office/drawing/2014/main" id="{A52D6EAA-1506-5E46-B47D-E4B6A16D13A6}"/>
                  </a:ext>
                </a:extLst>
              </p:cNvPr>
              <p:cNvPicPr/>
              <p:nvPr/>
            </p:nvPicPr>
            <p:blipFill>
              <a:blip r:embed="rId868"/>
              <a:stretch>
                <a:fillRect/>
              </a:stretch>
            </p:blipFill>
            <p:spPr>
              <a:xfrm>
                <a:off x="6896080" y="5521198"/>
                <a:ext cx="34560" cy="37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9">
            <p14:nvContentPartPr>
              <p14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14:cNvPr>
              <p14:cNvContentPartPr/>
              <p14:nvPr/>
            </p14:nvContentPartPr>
            <p14:xfrm>
              <a:off x="6491440" y="5537600"/>
              <a:ext cx="19800" cy="20520"/>
            </p14:xfrm>
          </p:contentPart>
        </mc:Choice>
        <mc:Fallback xmlns="">
          <p:pic>
            <p:nvPicPr>
              <p:cNvPr id="113" name="Γραφή 112">
                <a:extLst>
                  <a:ext uri="{FF2B5EF4-FFF2-40B4-BE49-F238E27FC236}">
                    <a16:creationId xmlns:a16="http://schemas.microsoft.com/office/drawing/2014/main" id="{056C149D-9350-2E44-8BCA-DCFF92C25532}"/>
                  </a:ext>
                </a:extLst>
              </p:cNvPr>
              <p:cNvPicPr/>
              <p:nvPr/>
            </p:nvPicPr>
            <p:blipFill>
              <a:blip r:embed="rId870"/>
              <a:stretch>
                <a:fillRect/>
              </a:stretch>
            </p:blipFill>
            <p:spPr>
              <a:xfrm>
                <a:off x="6482440" y="5528600"/>
                <a:ext cx="37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1">
            <p14:nvContentPartPr>
              <p14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14:cNvPr>
              <p14:cNvContentPartPr/>
              <p14:nvPr/>
            </p14:nvContentPartPr>
            <p14:xfrm>
              <a:off x="6097240" y="5525720"/>
              <a:ext cx="14760" cy="20880"/>
            </p14:xfrm>
          </p:contentPart>
        </mc:Choice>
        <mc:Fallback xmlns="">
          <p:pic>
            <p:nvPicPr>
              <p:cNvPr id="115" name="Γραφή 114">
                <a:extLst>
                  <a:ext uri="{FF2B5EF4-FFF2-40B4-BE49-F238E27FC236}">
                    <a16:creationId xmlns:a16="http://schemas.microsoft.com/office/drawing/2014/main" id="{D087B21C-3D55-0A4B-BDAD-6F446AEB1CA3}"/>
                  </a:ext>
                </a:extLst>
              </p:cNvPr>
              <p:cNvPicPr/>
              <p:nvPr/>
            </p:nvPicPr>
            <p:blipFill>
              <a:blip r:embed="rId872"/>
              <a:stretch>
                <a:fillRect/>
              </a:stretch>
            </p:blipFill>
            <p:spPr>
              <a:xfrm>
                <a:off x="6088240" y="5516873"/>
                <a:ext cx="32400" cy="38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3">
            <p14:nvContentPartPr>
              <p14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14:cNvPr>
              <p14:cNvContentPartPr/>
              <p14:nvPr/>
            </p14:nvContentPartPr>
            <p14:xfrm>
              <a:off x="5680360" y="5528600"/>
              <a:ext cx="13320" cy="23040"/>
            </p14:xfrm>
          </p:contentPart>
        </mc:Choice>
        <mc:Fallback xmlns="">
          <p:pic>
            <p:nvPicPr>
              <p:cNvPr id="121" name="Γραφή 120">
                <a:extLst>
                  <a:ext uri="{FF2B5EF4-FFF2-40B4-BE49-F238E27FC236}">
                    <a16:creationId xmlns:a16="http://schemas.microsoft.com/office/drawing/2014/main" id="{1658B0EE-6B48-B74F-BC09-66912E637860}"/>
                  </a:ext>
                </a:extLst>
              </p:cNvPr>
              <p:cNvPicPr/>
              <p:nvPr/>
            </p:nvPicPr>
            <p:blipFill>
              <a:blip r:embed="rId874"/>
              <a:stretch>
                <a:fillRect/>
              </a:stretch>
            </p:blipFill>
            <p:spPr>
              <a:xfrm>
                <a:off x="5671360" y="5519457"/>
                <a:ext cx="30960" cy="4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5">
            <p14:nvContentPartPr>
              <p14:cNvPr id="3" name="Γραφή 2">
                <a:extLst>
                  <a:ext uri="{FF2B5EF4-FFF2-40B4-BE49-F238E27FC236}">
                    <a16:creationId xmlns:a16="http://schemas.microsoft.com/office/drawing/2014/main" id="{774F8E22-6693-B541-A476-B5EF9225D967}"/>
                  </a:ext>
                </a:extLst>
              </p14:cNvPr>
              <p14:cNvContentPartPr/>
              <p14:nvPr/>
            </p14:nvContentPartPr>
            <p14:xfrm>
              <a:off x="4522960" y="4889960"/>
              <a:ext cx="570960" cy="657360"/>
            </p14:xfrm>
          </p:contentPart>
        </mc:Choice>
        <mc:Fallback xmlns="">
          <p:pic>
            <p:nvPicPr>
              <p:cNvPr id="3" name="Γραφή 2">
                <a:extLst>
                  <a:ext uri="{FF2B5EF4-FFF2-40B4-BE49-F238E27FC236}">
                    <a16:creationId xmlns:a16="http://schemas.microsoft.com/office/drawing/2014/main" id="{774F8E22-6693-B541-A476-B5EF9225D967}"/>
                  </a:ext>
                </a:extLst>
              </p:cNvPr>
              <p:cNvPicPr/>
              <p:nvPr/>
            </p:nvPicPr>
            <p:blipFill>
              <a:blip r:embed="rId876"/>
              <a:stretch>
                <a:fillRect/>
              </a:stretch>
            </p:blipFill>
            <p:spPr>
              <a:xfrm>
                <a:off x="4518640" y="4862975"/>
                <a:ext cx="579600" cy="710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7">
            <p14:nvContentPartPr>
              <p14:cNvPr id="55" name="Γραφή 54">
                <a:extLst>
                  <a:ext uri="{FF2B5EF4-FFF2-40B4-BE49-F238E27FC236}">
                    <a16:creationId xmlns:a16="http://schemas.microsoft.com/office/drawing/2014/main" id="{A991652B-F1B3-C145-8F5A-F1B389CE3B00}"/>
                  </a:ext>
                </a:extLst>
              </p14:cNvPr>
              <p14:cNvContentPartPr/>
              <p14:nvPr/>
            </p14:nvContentPartPr>
            <p14:xfrm>
              <a:off x="5267440" y="4924880"/>
              <a:ext cx="467640" cy="655200"/>
            </p14:xfrm>
          </p:contentPart>
        </mc:Choice>
        <mc:Fallback xmlns="">
          <p:pic>
            <p:nvPicPr>
              <p:cNvPr id="55" name="Γραφή 54">
                <a:extLst>
                  <a:ext uri="{FF2B5EF4-FFF2-40B4-BE49-F238E27FC236}">
                    <a16:creationId xmlns:a16="http://schemas.microsoft.com/office/drawing/2014/main" id="{A991652B-F1B3-C145-8F5A-F1B389CE3B00}"/>
                  </a:ext>
                </a:extLst>
              </p:cNvPr>
              <p:cNvPicPr/>
              <p:nvPr/>
            </p:nvPicPr>
            <p:blipFill>
              <a:blip r:embed="rId878"/>
              <a:stretch>
                <a:fillRect/>
              </a:stretch>
            </p:blipFill>
            <p:spPr>
              <a:xfrm>
                <a:off x="5263120" y="4897880"/>
                <a:ext cx="47628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79">
            <p14:nvContentPartPr>
              <p14:cNvPr id="454" name="Γραφή 453">
                <a:extLst>
                  <a:ext uri="{FF2B5EF4-FFF2-40B4-BE49-F238E27FC236}">
                    <a16:creationId xmlns:a16="http://schemas.microsoft.com/office/drawing/2014/main" id="{7EE2E8B3-2ED7-1647-A750-7C5C2EE91EFA}"/>
                  </a:ext>
                </a:extLst>
              </p14:cNvPr>
              <p14:cNvContentPartPr/>
              <p14:nvPr/>
            </p14:nvContentPartPr>
            <p14:xfrm>
              <a:off x="6064120" y="4918040"/>
              <a:ext cx="416880" cy="621360"/>
            </p14:xfrm>
          </p:contentPart>
        </mc:Choice>
        <mc:Fallback xmlns="">
          <p:pic>
            <p:nvPicPr>
              <p:cNvPr id="454" name="Γραφή 453">
                <a:extLst>
                  <a:ext uri="{FF2B5EF4-FFF2-40B4-BE49-F238E27FC236}">
                    <a16:creationId xmlns:a16="http://schemas.microsoft.com/office/drawing/2014/main" id="{7EE2E8B3-2ED7-1647-A750-7C5C2EE91EFA}"/>
                  </a:ext>
                </a:extLst>
              </p:cNvPr>
              <p:cNvPicPr/>
              <p:nvPr/>
            </p:nvPicPr>
            <p:blipFill>
              <a:blip r:embed="rId880"/>
              <a:stretch>
                <a:fillRect/>
              </a:stretch>
            </p:blipFill>
            <p:spPr>
              <a:xfrm>
                <a:off x="6059800" y="4891040"/>
                <a:ext cx="42552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1">
            <p14:nvContentPartPr>
              <p14:cNvPr id="455" name="Γραφή 454">
                <a:extLst>
                  <a:ext uri="{FF2B5EF4-FFF2-40B4-BE49-F238E27FC236}">
                    <a16:creationId xmlns:a16="http://schemas.microsoft.com/office/drawing/2014/main" id="{F99B9CF4-9010-524D-B804-C43BE47469CC}"/>
                  </a:ext>
                </a:extLst>
              </p14:cNvPr>
              <p14:cNvContentPartPr/>
              <p14:nvPr/>
            </p14:nvContentPartPr>
            <p14:xfrm>
              <a:off x="6695920" y="4906160"/>
              <a:ext cx="605160" cy="647640"/>
            </p14:xfrm>
          </p:contentPart>
        </mc:Choice>
        <mc:Fallback xmlns="">
          <p:pic>
            <p:nvPicPr>
              <p:cNvPr id="455" name="Γραφή 454">
                <a:extLst>
                  <a:ext uri="{FF2B5EF4-FFF2-40B4-BE49-F238E27FC236}">
                    <a16:creationId xmlns:a16="http://schemas.microsoft.com/office/drawing/2014/main" id="{F99B9CF4-9010-524D-B804-C43BE47469CC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6691600" y="4879160"/>
                <a:ext cx="613800" cy="70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83">
            <p14:nvContentPartPr>
              <p14:cNvPr id="123" name="Γραφή 122">
                <a:extLst>
                  <a:ext uri="{FF2B5EF4-FFF2-40B4-BE49-F238E27FC236}">
                    <a16:creationId xmlns:a16="http://schemas.microsoft.com/office/drawing/2014/main" id="{BC3989E7-C7C4-C747-8F5B-ACCB8AAE95B4}"/>
                  </a:ext>
                </a:extLst>
              </p14:cNvPr>
              <p14:cNvContentPartPr/>
              <p14:nvPr/>
            </p14:nvContentPartPr>
            <p14:xfrm>
              <a:off x="2742040" y="5694200"/>
              <a:ext cx="252000" cy="263880"/>
            </p14:xfrm>
          </p:contentPart>
        </mc:Choice>
        <mc:Fallback xmlns="">
          <p:pic>
            <p:nvPicPr>
              <p:cNvPr id="123" name="Γραφή 122">
                <a:extLst>
                  <a:ext uri="{FF2B5EF4-FFF2-40B4-BE49-F238E27FC236}">
                    <a16:creationId xmlns:a16="http://schemas.microsoft.com/office/drawing/2014/main" id="{BC3989E7-C7C4-C747-8F5B-ACCB8AAE95B4}"/>
                  </a:ext>
                </a:extLst>
              </p:cNvPr>
              <p:cNvPicPr/>
              <p:nvPr/>
            </p:nvPicPr>
            <p:blipFill>
              <a:blip r:embed="rId884"/>
              <a:stretch>
                <a:fillRect/>
              </a:stretch>
            </p:blipFill>
            <p:spPr>
              <a:xfrm>
                <a:off x="2737720" y="5667200"/>
                <a:ext cx="260640" cy="31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9" name="Ομάδα 198">
            <a:extLst>
              <a:ext uri="{FF2B5EF4-FFF2-40B4-BE49-F238E27FC236}">
                <a16:creationId xmlns:a16="http://schemas.microsoft.com/office/drawing/2014/main" id="{EFB157F5-3F8F-274E-8816-7B9FF5767EAA}"/>
              </a:ext>
            </a:extLst>
          </p:cNvPr>
          <p:cNvGrpSpPr/>
          <p:nvPr/>
        </p:nvGrpSpPr>
        <p:grpSpPr>
          <a:xfrm>
            <a:off x="2095120" y="5262920"/>
            <a:ext cx="1140120" cy="1431000"/>
            <a:chOff x="2095120" y="5262920"/>
            <a:chExt cx="1140120" cy="14310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5">
              <p14:nvContentPartPr>
                <p14:cNvPr id="456" name="Γραφή 455">
                  <a:extLst>
                    <a:ext uri="{FF2B5EF4-FFF2-40B4-BE49-F238E27FC236}">
                      <a16:creationId xmlns:a16="http://schemas.microsoft.com/office/drawing/2014/main" id="{F17612C5-7FD2-5449-A5EF-50887A753F95}"/>
                    </a:ext>
                  </a:extLst>
                </p14:cNvPr>
                <p14:cNvContentPartPr/>
                <p14:nvPr/>
              </p14:nvContentPartPr>
              <p14:xfrm>
                <a:off x="2646280" y="6667280"/>
                <a:ext cx="199440" cy="15480"/>
              </p14:xfrm>
            </p:contentPart>
          </mc:Choice>
          <mc:Fallback xmlns="">
            <p:pic>
              <p:nvPicPr>
                <p:cNvPr id="456" name="Γραφή 455">
                  <a:extLst>
                    <a:ext uri="{FF2B5EF4-FFF2-40B4-BE49-F238E27FC236}">
                      <a16:creationId xmlns:a16="http://schemas.microsoft.com/office/drawing/2014/main" id="{F17612C5-7FD2-5449-A5EF-50887A753F95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2641960" y="6640894"/>
                  <a:ext cx="208080" cy="679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7">
              <p14:nvContentPartPr>
                <p14:cNvPr id="477" name="Γραφή 476">
                  <a:extLst>
                    <a:ext uri="{FF2B5EF4-FFF2-40B4-BE49-F238E27FC236}">
                      <a16:creationId xmlns:a16="http://schemas.microsoft.com/office/drawing/2014/main" id="{BCDD2586-78F2-8940-B7EB-3ED359E7B987}"/>
                    </a:ext>
                  </a:extLst>
                </p14:cNvPr>
                <p14:cNvContentPartPr/>
                <p14:nvPr/>
              </p14:nvContentPartPr>
              <p14:xfrm>
                <a:off x="2542240" y="5262920"/>
                <a:ext cx="267480" cy="31680"/>
              </p14:xfrm>
            </p:contentPart>
          </mc:Choice>
          <mc:Fallback xmlns="">
            <p:pic>
              <p:nvPicPr>
                <p:cNvPr id="477" name="Γραφή 476">
                  <a:extLst>
                    <a:ext uri="{FF2B5EF4-FFF2-40B4-BE49-F238E27FC236}">
                      <a16:creationId xmlns:a16="http://schemas.microsoft.com/office/drawing/2014/main" id="{BCDD2586-78F2-8940-B7EB-3ED359E7B987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2537920" y="5235920"/>
                  <a:ext cx="276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89">
              <p14:nvContentPartPr>
                <p14:cNvPr id="479" name="Γραφή 478">
                  <a:extLst>
                    <a:ext uri="{FF2B5EF4-FFF2-40B4-BE49-F238E27FC236}">
                      <a16:creationId xmlns:a16="http://schemas.microsoft.com/office/drawing/2014/main" id="{00AAECE6-B85C-0E42-BBEB-1EC6846AB512}"/>
                    </a:ext>
                  </a:extLst>
                </p14:cNvPr>
                <p14:cNvContentPartPr/>
                <p14:nvPr/>
              </p14:nvContentPartPr>
              <p14:xfrm>
                <a:off x="2655640" y="5948000"/>
                <a:ext cx="24840" cy="745920"/>
              </p14:xfrm>
            </p:contentPart>
          </mc:Choice>
          <mc:Fallback xmlns="">
            <p:pic>
              <p:nvPicPr>
                <p:cNvPr id="479" name="Γραφή 478">
                  <a:extLst>
                    <a:ext uri="{FF2B5EF4-FFF2-40B4-BE49-F238E27FC236}">
                      <a16:creationId xmlns:a16="http://schemas.microsoft.com/office/drawing/2014/main" id="{00AAECE6-B85C-0E42-BBEB-1EC6846AB512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2651320" y="5920987"/>
                  <a:ext cx="33480" cy="7995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1">
              <p14:nvContentPartPr>
                <p14:cNvPr id="482" name="Γραφή 481">
                  <a:extLst>
                    <a:ext uri="{FF2B5EF4-FFF2-40B4-BE49-F238E27FC236}">
                      <a16:creationId xmlns:a16="http://schemas.microsoft.com/office/drawing/2014/main" id="{AAE9726B-8EA2-CA4A-B5E7-6A0833E2A7C0}"/>
                    </a:ext>
                  </a:extLst>
                </p14:cNvPr>
                <p14:cNvContentPartPr/>
                <p14:nvPr/>
              </p14:nvContentPartPr>
              <p14:xfrm>
                <a:off x="2735200" y="5976080"/>
                <a:ext cx="96120" cy="710280"/>
              </p14:xfrm>
            </p:contentPart>
          </mc:Choice>
          <mc:Fallback xmlns="">
            <p:pic>
              <p:nvPicPr>
                <p:cNvPr id="482" name="Γραφή 481">
                  <a:extLst>
                    <a:ext uri="{FF2B5EF4-FFF2-40B4-BE49-F238E27FC236}">
                      <a16:creationId xmlns:a16="http://schemas.microsoft.com/office/drawing/2014/main" id="{AAE9726B-8EA2-CA4A-B5E7-6A0833E2A7C0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2730880" y="5949080"/>
                  <a:ext cx="104760" cy="76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3">
              <p14:nvContentPartPr>
                <p14:cNvPr id="570" name="Γραφή 569">
                  <a:extLst>
                    <a:ext uri="{FF2B5EF4-FFF2-40B4-BE49-F238E27FC236}">
                      <a16:creationId xmlns:a16="http://schemas.microsoft.com/office/drawing/2014/main" id="{33996097-FFE4-DD4E-B502-F16E4F6C5A8D}"/>
                    </a:ext>
                  </a:extLst>
                </p14:cNvPr>
                <p14:cNvContentPartPr/>
                <p14:nvPr/>
              </p14:nvContentPartPr>
              <p14:xfrm>
                <a:off x="2790640" y="5645240"/>
                <a:ext cx="270720" cy="156240"/>
              </p14:xfrm>
            </p:contentPart>
          </mc:Choice>
          <mc:Fallback xmlns="">
            <p:pic>
              <p:nvPicPr>
                <p:cNvPr id="570" name="Γραφή 569">
                  <a:extLst>
                    <a:ext uri="{FF2B5EF4-FFF2-40B4-BE49-F238E27FC236}">
                      <a16:creationId xmlns:a16="http://schemas.microsoft.com/office/drawing/2014/main" id="{33996097-FFE4-DD4E-B502-F16E4F6C5A8D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2786326" y="5618240"/>
                  <a:ext cx="279349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5">
              <p14:nvContentPartPr>
                <p14:cNvPr id="143" name="Γραφή 142">
                  <a:extLst>
                    <a:ext uri="{FF2B5EF4-FFF2-40B4-BE49-F238E27FC236}">
                      <a16:creationId xmlns:a16="http://schemas.microsoft.com/office/drawing/2014/main" id="{33849BFC-CDD5-CA43-8657-EB4AEE87A4C9}"/>
                    </a:ext>
                  </a:extLst>
                </p14:cNvPr>
                <p14:cNvContentPartPr/>
                <p14:nvPr/>
              </p14:nvContentPartPr>
              <p14:xfrm>
                <a:off x="2197000" y="5727320"/>
                <a:ext cx="396360" cy="218880"/>
              </p14:xfrm>
            </p:contentPart>
          </mc:Choice>
          <mc:Fallback xmlns="">
            <p:pic>
              <p:nvPicPr>
                <p:cNvPr id="143" name="Γραφή 142">
                  <a:extLst>
                    <a:ext uri="{FF2B5EF4-FFF2-40B4-BE49-F238E27FC236}">
                      <a16:creationId xmlns:a16="http://schemas.microsoft.com/office/drawing/2014/main" id="{33849BFC-CDD5-CA43-8657-EB4AEE87A4C9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2192684" y="5700320"/>
                  <a:ext cx="404992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7">
              <p14:nvContentPartPr>
                <p14:cNvPr id="146" name="Γραφή 145">
                  <a:extLst>
                    <a:ext uri="{FF2B5EF4-FFF2-40B4-BE49-F238E27FC236}">
                      <a16:creationId xmlns:a16="http://schemas.microsoft.com/office/drawing/2014/main" id="{5A1553CF-6FA8-0C40-B3EB-5ADCEE996F5C}"/>
                    </a:ext>
                  </a:extLst>
                </p14:cNvPr>
                <p14:cNvContentPartPr/>
                <p14:nvPr/>
              </p14:nvContentPartPr>
              <p14:xfrm>
                <a:off x="2270800" y="5677280"/>
                <a:ext cx="286560" cy="101880"/>
              </p14:xfrm>
            </p:contentPart>
          </mc:Choice>
          <mc:Fallback xmlns="">
            <p:pic>
              <p:nvPicPr>
                <p:cNvPr id="146" name="Γραφή 145">
                  <a:extLst>
                    <a:ext uri="{FF2B5EF4-FFF2-40B4-BE49-F238E27FC236}">
                      <a16:creationId xmlns:a16="http://schemas.microsoft.com/office/drawing/2014/main" id="{5A1553CF-6FA8-0C40-B3EB-5ADCEE996F5C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2266480" y="5650280"/>
                  <a:ext cx="2952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899">
              <p14:nvContentPartPr>
                <p14:cNvPr id="155" name="Γραφή 154">
                  <a:extLst>
                    <a:ext uri="{FF2B5EF4-FFF2-40B4-BE49-F238E27FC236}">
                      <a16:creationId xmlns:a16="http://schemas.microsoft.com/office/drawing/2014/main" id="{9222D0E8-986B-E940-8804-5C8354A7FF79}"/>
                    </a:ext>
                  </a:extLst>
                </p14:cNvPr>
                <p14:cNvContentPartPr/>
                <p14:nvPr/>
              </p14:nvContentPartPr>
              <p14:xfrm>
                <a:off x="2636920" y="5624360"/>
                <a:ext cx="120240" cy="155160"/>
              </p14:xfrm>
            </p:contentPart>
          </mc:Choice>
          <mc:Fallback xmlns="">
            <p:pic>
              <p:nvPicPr>
                <p:cNvPr id="155" name="Γραφή 154">
                  <a:extLst>
                    <a:ext uri="{FF2B5EF4-FFF2-40B4-BE49-F238E27FC236}">
                      <a16:creationId xmlns:a16="http://schemas.microsoft.com/office/drawing/2014/main" id="{9222D0E8-986B-E940-8804-5C8354A7FF79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2632600" y="5597422"/>
                  <a:ext cx="128880" cy="2086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1">
              <p14:nvContentPartPr>
                <p14:cNvPr id="158" name="Γραφή 157">
                  <a:extLst>
                    <a:ext uri="{FF2B5EF4-FFF2-40B4-BE49-F238E27FC236}">
                      <a16:creationId xmlns:a16="http://schemas.microsoft.com/office/drawing/2014/main" id="{E9153896-C1A0-2E47-A7AA-20AE944905A4}"/>
                    </a:ext>
                  </a:extLst>
                </p14:cNvPr>
                <p14:cNvContentPartPr/>
                <p14:nvPr/>
              </p14:nvContentPartPr>
              <p14:xfrm>
                <a:off x="2704960" y="5653160"/>
                <a:ext cx="66240" cy="139680"/>
              </p14:xfrm>
            </p:contentPart>
          </mc:Choice>
          <mc:Fallback xmlns="">
            <p:pic>
              <p:nvPicPr>
                <p:cNvPr id="158" name="Γραφή 157">
                  <a:extLst>
                    <a:ext uri="{FF2B5EF4-FFF2-40B4-BE49-F238E27FC236}">
                      <a16:creationId xmlns:a16="http://schemas.microsoft.com/office/drawing/2014/main" id="{E9153896-C1A0-2E47-A7AA-20AE944905A4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2700640" y="5626160"/>
                  <a:ext cx="74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3">
              <p14:nvContentPartPr>
                <p14:cNvPr id="161" name="Γραφή 160">
                  <a:extLst>
                    <a:ext uri="{FF2B5EF4-FFF2-40B4-BE49-F238E27FC236}">
                      <a16:creationId xmlns:a16="http://schemas.microsoft.com/office/drawing/2014/main" id="{0E1119AD-DB82-444D-AF01-574B99613100}"/>
                    </a:ext>
                  </a:extLst>
                </p14:cNvPr>
                <p14:cNvContentPartPr/>
                <p14:nvPr/>
              </p14:nvContentPartPr>
              <p14:xfrm>
                <a:off x="2649880" y="5337080"/>
                <a:ext cx="585360" cy="380880"/>
              </p14:xfrm>
            </p:contentPart>
          </mc:Choice>
          <mc:Fallback xmlns="">
            <p:pic>
              <p:nvPicPr>
                <p:cNvPr id="161" name="Γραφή 160">
                  <a:extLst>
                    <a:ext uri="{FF2B5EF4-FFF2-40B4-BE49-F238E27FC236}">
                      <a16:creationId xmlns:a16="http://schemas.microsoft.com/office/drawing/2014/main" id="{0E1119AD-DB82-444D-AF01-574B99613100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2645560" y="5310080"/>
                  <a:ext cx="59400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5">
              <p14:nvContentPartPr>
                <p14:cNvPr id="632" name="Γραφή 631">
                  <a:extLst>
                    <a:ext uri="{FF2B5EF4-FFF2-40B4-BE49-F238E27FC236}">
                      <a16:creationId xmlns:a16="http://schemas.microsoft.com/office/drawing/2014/main" id="{6D16640C-0AF6-914D-BFD4-7ED47C0ABD7E}"/>
                    </a:ext>
                  </a:extLst>
                </p14:cNvPr>
                <p14:cNvContentPartPr/>
                <p14:nvPr/>
              </p14:nvContentPartPr>
              <p14:xfrm>
                <a:off x="2095120" y="5367680"/>
                <a:ext cx="582480" cy="420480"/>
              </p14:xfrm>
            </p:contentPart>
          </mc:Choice>
          <mc:Fallback xmlns="">
            <p:pic>
              <p:nvPicPr>
                <p:cNvPr id="632" name="Γραφή 631">
                  <a:extLst>
                    <a:ext uri="{FF2B5EF4-FFF2-40B4-BE49-F238E27FC236}">
                      <a16:creationId xmlns:a16="http://schemas.microsoft.com/office/drawing/2014/main" id="{6D16640C-0AF6-914D-BFD4-7ED47C0ABD7E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2090800" y="5340680"/>
                  <a:ext cx="591120" cy="47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7">
              <p14:nvContentPartPr>
                <p14:cNvPr id="637" name="Γραφή 636">
                  <a:extLst>
                    <a:ext uri="{FF2B5EF4-FFF2-40B4-BE49-F238E27FC236}">
                      <a16:creationId xmlns:a16="http://schemas.microsoft.com/office/drawing/2014/main" id="{42B98230-27BB-AD4E-A9A2-05900EA437C8}"/>
                    </a:ext>
                  </a:extLst>
                </p14:cNvPr>
                <p14:cNvContentPartPr/>
                <p14:nvPr/>
              </p14:nvContentPartPr>
              <p14:xfrm>
                <a:off x="2837440" y="5402600"/>
                <a:ext cx="24120" cy="5760"/>
              </p14:xfrm>
            </p:contentPart>
          </mc:Choice>
          <mc:Fallback xmlns="">
            <p:pic>
              <p:nvPicPr>
                <p:cNvPr id="637" name="Γραφή 636">
                  <a:extLst>
                    <a:ext uri="{FF2B5EF4-FFF2-40B4-BE49-F238E27FC236}">
                      <a16:creationId xmlns:a16="http://schemas.microsoft.com/office/drawing/2014/main" id="{42B98230-27BB-AD4E-A9A2-05900EA437C8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2833120" y="5375600"/>
                  <a:ext cx="327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09">
              <p14:nvContentPartPr>
                <p14:cNvPr id="639" name="Γραφή 638">
                  <a:extLst>
                    <a:ext uri="{FF2B5EF4-FFF2-40B4-BE49-F238E27FC236}">
                      <a16:creationId xmlns:a16="http://schemas.microsoft.com/office/drawing/2014/main" id="{6DCB7AB9-76DA-F644-8DE2-A776B89F4816}"/>
                    </a:ext>
                  </a:extLst>
                </p14:cNvPr>
                <p14:cNvContentPartPr/>
                <p14:nvPr/>
              </p14:nvContentPartPr>
              <p14:xfrm>
                <a:off x="2804680" y="5398640"/>
                <a:ext cx="14040" cy="40680"/>
              </p14:xfrm>
            </p:contentPart>
          </mc:Choice>
          <mc:Fallback xmlns="">
            <p:pic>
              <p:nvPicPr>
                <p:cNvPr id="639" name="Γραφή 638">
                  <a:extLst>
                    <a:ext uri="{FF2B5EF4-FFF2-40B4-BE49-F238E27FC236}">
                      <a16:creationId xmlns:a16="http://schemas.microsoft.com/office/drawing/2014/main" id="{6DCB7AB9-76DA-F644-8DE2-A776B89F4816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2800360" y="5371640"/>
                  <a:ext cx="226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1">
              <p14:nvContentPartPr>
                <p14:cNvPr id="194" name="Γραφή 193">
                  <a:extLst>
                    <a:ext uri="{FF2B5EF4-FFF2-40B4-BE49-F238E27FC236}">
                      <a16:creationId xmlns:a16="http://schemas.microsoft.com/office/drawing/2014/main" id="{A3589D38-FEBF-7443-9777-8C98CBD84CCC}"/>
                    </a:ext>
                  </a:extLst>
                </p14:cNvPr>
                <p14:cNvContentPartPr/>
                <p14:nvPr/>
              </p14:nvContentPartPr>
              <p14:xfrm>
                <a:off x="2946160" y="5430680"/>
                <a:ext cx="10800" cy="3960"/>
              </p14:xfrm>
            </p:contentPart>
          </mc:Choice>
          <mc:Fallback xmlns="">
            <p:pic>
              <p:nvPicPr>
                <p:cNvPr id="194" name="Γραφή 193">
                  <a:extLst>
                    <a:ext uri="{FF2B5EF4-FFF2-40B4-BE49-F238E27FC236}">
                      <a16:creationId xmlns:a16="http://schemas.microsoft.com/office/drawing/2014/main" id="{A3589D38-FEBF-7443-9777-8C98CBD84CCC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2941840" y="5400980"/>
                  <a:ext cx="19440" cy="62964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13">
            <p14:nvContentPartPr>
              <p14:cNvPr id="309" name="Γραφή 308">
                <a:extLst>
                  <a:ext uri="{FF2B5EF4-FFF2-40B4-BE49-F238E27FC236}">
                    <a16:creationId xmlns:a16="http://schemas.microsoft.com/office/drawing/2014/main" id="{F156CBE2-5041-5A4C-9D18-B01D3616D404}"/>
                  </a:ext>
                </a:extLst>
              </p14:cNvPr>
              <p14:cNvContentPartPr/>
              <p14:nvPr/>
            </p14:nvContentPartPr>
            <p14:xfrm>
              <a:off x="2352520" y="5697080"/>
              <a:ext cx="593640" cy="971640"/>
            </p14:xfrm>
          </p:contentPart>
        </mc:Choice>
        <mc:Fallback xmlns="">
          <p:pic>
            <p:nvPicPr>
              <p:cNvPr id="309" name="Γραφή 308">
                <a:extLst>
                  <a:ext uri="{FF2B5EF4-FFF2-40B4-BE49-F238E27FC236}">
                    <a16:creationId xmlns:a16="http://schemas.microsoft.com/office/drawing/2014/main" id="{F156CBE2-5041-5A4C-9D18-B01D3616D404}"/>
                  </a:ext>
                </a:extLst>
              </p:cNvPr>
              <p:cNvPicPr/>
              <p:nvPr/>
            </p:nvPicPr>
            <p:blipFill>
              <a:blip r:embed="rId914"/>
              <a:stretch>
                <a:fillRect/>
              </a:stretch>
            </p:blipFill>
            <p:spPr>
              <a:xfrm>
                <a:off x="2343520" y="5643060"/>
                <a:ext cx="611280" cy="10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915">
            <p14:nvContentPartPr>
              <p14:cNvPr id="426" name="Γραφή 425">
                <a:extLst>
                  <a:ext uri="{FF2B5EF4-FFF2-40B4-BE49-F238E27FC236}">
                    <a16:creationId xmlns:a16="http://schemas.microsoft.com/office/drawing/2014/main" id="{C1EDC212-BC27-7045-91DB-2D625FFCD1B4}"/>
                  </a:ext>
                </a:extLst>
              </p14:cNvPr>
              <p14:cNvContentPartPr/>
              <p14:nvPr/>
            </p14:nvContentPartPr>
            <p14:xfrm>
              <a:off x="-197720" y="6221240"/>
              <a:ext cx="627480" cy="282600"/>
            </p14:xfrm>
          </p:contentPart>
        </mc:Choice>
        <mc:Fallback xmlns="">
          <p:pic>
            <p:nvPicPr>
              <p:cNvPr id="426" name="Γραφή 425">
                <a:extLst>
                  <a:ext uri="{FF2B5EF4-FFF2-40B4-BE49-F238E27FC236}">
                    <a16:creationId xmlns:a16="http://schemas.microsoft.com/office/drawing/2014/main" id="{C1EDC212-BC27-7045-91DB-2D625FFCD1B4}"/>
                  </a:ext>
                </a:extLst>
              </p:cNvPr>
              <p:cNvPicPr/>
              <p:nvPr/>
            </p:nvPicPr>
            <p:blipFill>
              <a:blip r:embed="rId916"/>
              <a:stretch>
                <a:fillRect/>
              </a:stretch>
            </p:blipFill>
            <p:spPr>
              <a:xfrm>
                <a:off x="-206720" y="6167240"/>
                <a:ext cx="645120" cy="390240"/>
              </a:xfrm>
              <a:prstGeom prst="rect">
                <a:avLst/>
              </a:prstGeom>
            </p:spPr>
          </p:pic>
        </mc:Fallback>
      </mc:AlternateContent>
      <p:grpSp>
        <p:nvGrpSpPr>
          <p:cNvPr id="707" name="Ομάδα 706">
            <a:extLst>
              <a:ext uri="{FF2B5EF4-FFF2-40B4-BE49-F238E27FC236}">
                <a16:creationId xmlns:a16="http://schemas.microsoft.com/office/drawing/2014/main" id="{682DE50A-90A4-E648-BB2E-4526CAE75FAC}"/>
              </a:ext>
            </a:extLst>
          </p:cNvPr>
          <p:cNvGrpSpPr/>
          <p:nvPr/>
        </p:nvGrpSpPr>
        <p:grpSpPr>
          <a:xfrm>
            <a:off x="-54800" y="6182360"/>
            <a:ext cx="3454920" cy="749880"/>
            <a:chOff x="-54800" y="6182360"/>
            <a:chExt cx="3454920" cy="7498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7">
              <p14:nvContentPartPr>
                <p14:cNvPr id="357" name="Γραφή 356">
                  <a:extLst>
                    <a:ext uri="{FF2B5EF4-FFF2-40B4-BE49-F238E27FC236}">
                      <a16:creationId xmlns:a16="http://schemas.microsoft.com/office/drawing/2014/main" id="{ABB617B0-9611-5641-8B27-CC2E482FB0D8}"/>
                    </a:ext>
                  </a:extLst>
                </p14:cNvPr>
                <p14:cNvContentPartPr/>
                <p14:nvPr/>
              </p14:nvContentPartPr>
              <p14:xfrm>
                <a:off x="2633680" y="6182360"/>
                <a:ext cx="463680" cy="729360"/>
              </p14:xfrm>
            </p:contentPart>
          </mc:Choice>
          <mc:Fallback xmlns="">
            <p:pic>
              <p:nvPicPr>
                <p:cNvPr id="357" name="Γραφή 356">
                  <a:extLst>
                    <a:ext uri="{FF2B5EF4-FFF2-40B4-BE49-F238E27FC236}">
                      <a16:creationId xmlns:a16="http://schemas.microsoft.com/office/drawing/2014/main" id="{ABB617B0-9611-5641-8B27-CC2E482FB0D8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2624680" y="6128333"/>
                  <a:ext cx="481320" cy="8370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19">
              <p14:nvContentPartPr>
                <p14:cNvPr id="358" name="Γραφή 357">
                  <a:extLst>
                    <a:ext uri="{FF2B5EF4-FFF2-40B4-BE49-F238E27FC236}">
                      <a16:creationId xmlns:a16="http://schemas.microsoft.com/office/drawing/2014/main" id="{74C65B41-5E58-224B-BE7D-08A50CD5B559}"/>
                    </a:ext>
                  </a:extLst>
                </p14:cNvPr>
                <p14:cNvContentPartPr/>
                <p14:nvPr/>
              </p14:nvContentPartPr>
              <p14:xfrm>
                <a:off x="1903240" y="6211160"/>
                <a:ext cx="694440" cy="676800"/>
              </p14:xfrm>
            </p:contentPart>
          </mc:Choice>
          <mc:Fallback xmlns="">
            <p:pic>
              <p:nvPicPr>
                <p:cNvPr id="358" name="Γραφή 357">
                  <a:extLst>
                    <a:ext uri="{FF2B5EF4-FFF2-40B4-BE49-F238E27FC236}">
                      <a16:creationId xmlns:a16="http://schemas.microsoft.com/office/drawing/2014/main" id="{74C65B41-5E58-224B-BE7D-08A50CD5B559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1894240" y="6157160"/>
                  <a:ext cx="712080" cy="78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1">
              <p14:nvContentPartPr>
                <p14:cNvPr id="427" name="Γραφή 426">
                  <a:extLst>
                    <a:ext uri="{FF2B5EF4-FFF2-40B4-BE49-F238E27FC236}">
                      <a16:creationId xmlns:a16="http://schemas.microsoft.com/office/drawing/2014/main" id="{BF58297A-8F0B-E148-9E6E-FF8AF839DA9E}"/>
                    </a:ext>
                  </a:extLst>
                </p14:cNvPr>
                <p14:cNvContentPartPr/>
                <p14:nvPr/>
              </p14:nvContentPartPr>
              <p14:xfrm>
                <a:off x="-24920" y="6427520"/>
                <a:ext cx="2717280" cy="46080"/>
              </p14:xfrm>
            </p:contentPart>
          </mc:Choice>
          <mc:Fallback xmlns="">
            <p:pic>
              <p:nvPicPr>
                <p:cNvPr id="427" name="Γραφή 426">
                  <a:extLst>
                    <a:ext uri="{FF2B5EF4-FFF2-40B4-BE49-F238E27FC236}">
                      <a16:creationId xmlns:a16="http://schemas.microsoft.com/office/drawing/2014/main" id="{BF58297A-8F0B-E148-9E6E-FF8AF839DA9E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-33920" y="6373520"/>
                  <a:ext cx="2734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3">
              <p14:nvContentPartPr>
                <p14:cNvPr id="428" name="Γραφή 427">
                  <a:extLst>
                    <a:ext uri="{FF2B5EF4-FFF2-40B4-BE49-F238E27FC236}">
                      <a16:creationId xmlns:a16="http://schemas.microsoft.com/office/drawing/2014/main" id="{157647F0-EC54-ED48-94A1-3277976F6D47}"/>
                    </a:ext>
                  </a:extLst>
                </p14:cNvPr>
                <p14:cNvContentPartPr/>
                <p14:nvPr/>
              </p14:nvContentPartPr>
              <p14:xfrm>
                <a:off x="2827360" y="6478280"/>
                <a:ext cx="572760" cy="7200"/>
              </p14:xfrm>
            </p:contentPart>
          </mc:Choice>
          <mc:Fallback xmlns="">
            <p:pic>
              <p:nvPicPr>
                <p:cNvPr id="428" name="Γραφή 427">
                  <a:extLst>
                    <a:ext uri="{FF2B5EF4-FFF2-40B4-BE49-F238E27FC236}">
                      <a16:creationId xmlns:a16="http://schemas.microsoft.com/office/drawing/2014/main" id="{157647F0-EC54-ED48-94A1-3277976F6D47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2818366" y="6426851"/>
                  <a:ext cx="590389" cy="1097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5">
              <p14:nvContentPartPr>
                <p14:cNvPr id="423" name="Γραφή 422">
                  <a:extLst>
                    <a:ext uri="{FF2B5EF4-FFF2-40B4-BE49-F238E27FC236}">
                      <a16:creationId xmlns:a16="http://schemas.microsoft.com/office/drawing/2014/main" id="{00F52E86-F64B-EF49-9D52-3868DC886B25}"/>
                    </a:ext>
                  </a:extLst>
                </p14:cNvPr>
                <p14:cNvContentPartPr/>
                <p14:nvPr/>
              </p14:nvContentPartPr>
              <p14:xfrm>
                <a:off x="872200" y="6247160"/>
                <a:ext cx="990720" cy="685080"/>
              </p14:xfrm>
            </p:contentPart>
          </mc:Choice>
          <mc:Fallback xmlns="">
            <p:pic>
              <p:nvPicPr>
                <p:cNvPr id="423" name="Γραφή 422">
                  <a:extLst>
                    <a:ext uri="{FF2B5EF4-FFF2-40B4-BE49-F238E27FC236}">
                      <a16:creationId xmlns:a16="http://schemas.microsoft.com/office/drawing/2014/main" id="{00F52E86-F64B-EF49-9D52-3868DC886B25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863200" y="6193132"/>
                  <a:ext cx="1008360" cy="7927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7">
              <p14:nvContentPartPr>
                <p14:cNvPr id="424" name="Γραφή 423">
                  <a:extLst>
                    <a:ext uri="{FF2B5EF4-FFF2-40B4-BE49-F238E27FC236}">
                      <a16:creationId xmlns:a16="http://schemas.microsoft.com/office/drawing/2014/main" id="{88795B63-4AD6-934F-AA71-9794ECE27F03}"/>
                    </a:ext>
                  </a:extLst>
                </p14:cNvPr>
                <p14:cNvContentPartPr/>
                <p14:nvPr/>
              </p14:nvContentPartPr>
              <p14:xfrm>
                <a:off x="-54800" y="6222320"/>
                <a:ext cx="1142280" cy="573840"/>
              </p14:xfrm>
            </p:contentPart>
          </mc:Choice>
          <mc:Fallback xmlns="">
            <p:pic>
              <p:nvPicPr>
                <p:cNvPr id="424" name="Γραφή 423">
                  <a:extLst>
                    <a:ext uri="{FF2B5EF4-FFF2-40B4-BE49-F238E27FC236}">
                      <a16:creationId xmlns:a16="http://schemas.microsoft.com/office/drawing/2014/main" id="{88795B63-4AD6-934F-AA71-9794ECE27F03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-63800" y="6168320"/>
                  <a:ext cx="1159920" cy="68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29">
              <p14:nvContentPartPr>
                <p14:cNvPr id="704" name="Γραφή 703">
                  <a:extLst>
                    <a:ext uri="{FF2B5EF4-FFF2-40B4-BE49-F238E27FC236}">
                      <a16:creationId xmlns:a16="http://schemas.microsoft.com/office/drawing/2014/main" id="{A6589A59-CBC3-2A42-8222-37A919DA970D}"/>
                    </a:ext>
                  </a:extLst>
                </p14:cNvPr>
                <p14:cNvContentPartPr/>
                <p14:nvPr/>
              </p14:nvContentPartPr>
              <p14:xfrm>
                <a:off x="-11960" y="6750080"/>
                <a:ext cx="2092680" cy="51480"/>
              </p14:xfrm>
            </p:contentPart>
          </mc:Choice>
          <mc:Fallback xmlns="">
            <p:pic>
              <p:nvPicPr>
                <p:cNvPr id="704" name="Γραφή 703">
                  <a:extLst>
                    <a:ext uri="{FF2B5EF4-FFF2-40B4-BE49-F238E27FC236}">
                      <a16:creationId xmlns:a16="http://schemas.microsoft.com/office/drawing/2014/main" id="{A6589A59-CBC3-2A42-8222-37A919DA970D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-20960" y="6696080"/>
                  <a:ext cx="21103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1">
              <p14:nvContentPartPr>
                <p14:cNvPr id="706" name="Γραφή 705">
                  <a:extLst>
                    <a:ext uri="{FF2B5EF4-FFF2-40B4-BE49-F238E27FC236}">
                      <a16:creationId xmlns:a16="http://schemas.microsoft.com/office/drawing/2014/main" id="{9D6ABBB2-A0C0-AD49-B1A9-6790DE5F4972}"/>
                    </a:ext>
                  </a:extLst>
                </p14:cNvPr>
                <p14:cNvContentPartPr/>
                <p14:nvPr/>
              </p14:nvContentPartPr>
              <p14:xfrm>
                <a:off x="2097640" y="6790040"/>
                <a:ext cx="1121040" cy="13680"/>
              </p14:xfrm>
            </p:contentPart>
          </mc:Choice>
          <mc:Fallback xmlns="">
            <p:pic>
              <p:nvPicPr>
                <p:cNvPr id="706" name="Γραφή 705">
                  <a:extLst>
                    <a:ext uri="{FF2B5EF4-FFF2-40B4-BE49-F238E27FC236}">
                      <a16:creationId xmlns:a16="http://schemas.microsoft.com/office/drawing/2014/main" id="{9D6ABBB2-A0C0-AD49-B1A9-6790DE5F4972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2088640" y="6736040"/>
                  <a:ext cx="1138680" cy="12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7" name="Ομάδα 726">
            <a:extLst>
              <a:ext uri="{FF2B5EF4-FFF2-40B4-BE49-F238E27FC236}">
                <a16:creationId xmlns:a16="http://schemas.microsoft.com/office/drawing/2014/main" id="{913362F8-AE31-CF4A-A37E-8FF01065B215}"/>
              </a:ext>
            </a:extLst>
          </p:cNvPr>
          <p:cNvGrpSpPr/>
          <p:nvPr/>
        </p:nvGrpSpPr>
        <p:grpSpPr>
          <a:xfrm>
            <a:off x="2060200" y="5372000"/>
            <a:ext cx="1185480" cy="407240"/>
            <a:chOff x="2060200" y="5372000"/>
            <a:chExt cx="1185480" cy="40724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3">
              <p14:nvContentPartPr>
                <p14:cNvPr id="671" name="Γραφή 670">
                  <a:extLst>
                    <a:ext uri="{FF2B5EF4-FFF2-40B4-BE49-F238E27FC236}">
                      <a16:creationId xmlns:a16="http://schemas.microsoft.com/office/drawing/2014/main" id="{69D95415-8703-DD41-B5EA-49454D3FD5F1}"/>
                    </a:ext>
                  </a:extLst>
                </p14:cNvPr>
                <p14:cNvContentPartPr/>
                <p14:nvPr/>
              </p14:nvContentPartPr>
              <p14:xfrm>
                <a:off x="2738800" y="5406560"/>
                <a:ext cx="9360" cy="18720"/>
              </p14:xfrm>
            </p:contentPart>
          </mc:Choice>
          <mc:Fallback xmlns="">
            <p:pic>
              <p:nvPicPr>
                <p:cNvPr id="671" name="Γραφή 670">
                  <a:extLst>
                    <a:ext uri="{FF2B5EF4-FFF2-40B4-BE49-F238E27FC236}">
                      <a16:creationId xmlns:a16="http://schemas.microsoft.com/office/drawing/2014/main" id="{69D95415-8703-DD41-B5EA-49454D3FD5F1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2729800" y="5351501"/>
                  <a:ext cx="27000" cy="1284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5">
              <p14:nvContentPartPr>
                <p14:cNvPr id="672" name="Γραφή 671">
                  <a:extLst>
                    <a:ext uri="{FF2B5EF4-FFF2-40B4-BE49-F238E27FC236}">
                      <a16:creationId xmlns:a16="http://schemas.microsoft.com/office/drawing/2014/main" id="{E0D89BBA-F06E-2249-881F-DE7F0F50E718}"/>
                    </a:ext>
                  </a:extLst>
                </p14:cNvPr>
                <p14:cNvContentPartPr/>
                <p14:nvPr/>
              </p14:nvContentPartPr>
              <p14:xfrm>
                <a:off x="2769400" y="5394320"/>
                <a:ext cx="1080" cy="38880"/>
              </p14:xfrm>
            </p:contentPart>
          </mc:Choice>
          <mc:Fallback xmlns="">
            <p:pic>
              <p:nvPicPr>
                <p:cNvPr id="672" name="Γραφή 671">
                  <a:extLst>
                    <a:ext uri="{FF2B5EF4-FFF2-40B4-BE49-F238E27FC236}">
                      <a16:creationId xmlns:a16="http://schemas.microsoft.com/office/drawing/2014/main" id="{E0D89BBA-F06E-2249-881F-DE7F0F50E718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2760400" y="5340320"/>
                  <a:ext cx="187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7">
              <p14:nvContentPartPr>
                <p14:cNvPr id="673" name="Γραφή 672">
                  <a:extLst>
                    <a:ext uri="{FF2B5EF4-FFF2-40B4-BE49-F238E27FC236}">
                      <a16:creationId xmlns:a16="http://schemas.microsoft.com/office/drawing/2014/main" id="{F1FDADF3-0E62-1040-B8C9-0921030FE4AA}"/>
                    </a:ext>
                  </a:extLst>
                </p14:cNvPr>
                <p14:cNvContentPartPr/>
                <p14:nvPr/>
              </p14:nvContentPartPr>
              <p14:xfrm>
                <a:off x="2808640" y="5398280"/>
                <a:ext cx="3240" cy="39240"/>
              </p14:xfrm>
            </p:contentPart>
          </mc:Choice>
          <mc:Fallback xmlns="">
            <p:pic>
              <p:nvPicPr>
                <p:cNvPr id="673" name="Γραφή 672">
                  <a:extLst>
                    <a:ext uri="{FF2B5EF4-FFF2-40B4-BE49-F238E27FC236}">
                      <a16:creationId xmlns:a16="http://schemas.microsoft.com/office/drawing/2014/main" id="{F1FDADF3-0E62-1040-B8C9-0921030FE4AA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2799640" y="5343780"/>
                  <a:ext cx="20880" cy="1478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39">
              <p14:nvContentPartPr>
                <p14:cNvPr id="674" name="Γραφή 673">
                  <a:extLst>
                    <a:ext uri="{FF2B5EF4-FFF2-40B4-BE49-F238E27FC236}">
                      <a16:creationId xmlns:a16="http://schemas.microsoft.com/office/drawing/2014/main" id="{E48D32EA-1B8E-FE40-B5A2-4B39A1DB7E47}"/>
                    </a:ext>
                  </a:extLst>
                </p14:cNvPr>
                <p14:cNvContentPartPr/>
                <p14:nvPr/>
              </p14:nvContentPartPr>
              <p14:xfrm>
                <a:off x="2857600" y="5413400"/>
                <a:ext cx="13680" cy="46080"/>
              </p14:xfrm>
            </p:contentPart>
          </mc:Choice>
          <mc:Fallback xmlns="">
            <p:pic>
              <p:nvPicPr>
                <p:cNvPr id="674" name="Γραφή 673">
                  <a:extLst>
                    <a:ext uri="{FF2B5EF4-FFF2-40B4-BE49-F238E27FC236}">
                      <a16:creationId xmlns:a16="http://schemas.microsoft.com/office/drawing/2014/main" id="{E48D32EA-1B8E-FE40-B5A2-4B39A1DB7E47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2848600" y="5359400"/>
                  <a:ext cx="313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1">
              <p14:nvContentPartPr>
                <p14:cNvPr id="675" name="Γραφή 674">
                  <a:extLst>
                    <a:ext uri="{FF2B5EF4-FFF2-40B4-BE49-F238E27FC236}">
                      <a16:creationId xmlns:a16="http://schemas.microsoft.com/office/drawing/2014/main" id="{74E4C815-CC45-DC48-8C8E-28B5DA3FE68A}"/>
                    </a:ext>
                  </a:extLst>
                </p14:cNvPr>
                <p14:cNvContentPartPr/>
                <p14:nvPr/>
              </p14:nvContentPartPr>
              <p14:xfrm>
                <a:off x="2739160" y="5379200"/>
                <a:ext cx="9000" cy="55440"/>
              </p14:xfrm>
            </p:contentPart>
          </mc:Choice>
          <mc:Fallback xmlns="">
            <p:pic>
              <p:nvPicPr>
                <p:cNvPr id="675" name="Γραφή 674">
                  <a:extLst>
                    <a:ext uri="{FF2B5EF4-FFF2-40B4-BE49-F238E27FC236}">
                      <a16:creationId xmlns:a16="http://schemas.microsoft.com/office/drawing/2014/main" id="{74E4C815-CC45-DC48-8C8E-28B5DA3FE68A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2730160" y="5325200"/>
                  <a:ext cx="266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3">
              <p14:nvContentPartPr>
                <p14:cNvPr id="676" name="Γραφή 675">
                  <a:extLst>
                    <a:ext uri="{FF2B5EF4-FFF2-40B4-BE49-F238E27FC236}">
                      <a16:creationId xmlns:a16="http://schemas.microsoft.com/office/drawing/2014/main" id="{038D3842-E95B-9D49-999F-A0785F3314C2}"/>
                    </a:ext>
                  </a:extLst>
                </p14:cNvPr>
                <p14:cNvContentPartPr/>
                <p14:nvPr/>
              </p14:nvContentPartPr>
              <p14:xfrm>
                <a:off x="2815480" y="5395040"/>
                <a:ext cx="16560" cy="30960"/>
              </p14:xfrm>
            </p:contentPart>
          </mc:Choice>
          <mc:Fallback xmlns="">
            <p:pic>
              <p:nvPicPr>
                <p:cNvPr id="676" name="Γραφή 675">
                  <a:extLst>
                    <a:ext uri="{FF2B5EF4-FFF2-40B4-BE49-F238E27FC236}">
                      <a16:creationId xmlns:a16="http://schemas.microsoft.com/office/drawing/2014/main" id="{038D3842-E95B-9D49-999F-A0785F3314C2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2806480" y="5341040"/>
                  <a:ext cx="34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5">
              <p14:nvContentPartPr>
                <p14:cNvPr id="677" name="Γραφή 676">
                  <a:extLst>
                    <a:ext uri="{FF2B5EF4-FFF2-40B4-BE49-F238E27FC236}">
                      <a16:creationId xmlns:a16="http://schemas.microsoft.com/office/drawing/2014/main" id="{CB164E59-8CFD-224E-9BFD-0F942B43EEBB}"/>
                    </a:ext>
                  </a:extLst>
                </p14:cNvPr>
                <p14:cNvContentPartPr/>
                <p14:nvPr/>
              </p14:nvContentPartPr>
              <p14:xfrm>
                <a:off x="2905120" y="5387840"/>
                <a:ext cx="7920" cy="64800"/>
              </p14:xfrm>
            </p:contentPart>
          </mc:Choice>
          <mc:Fallback xmlns="">
            <p:pic>
              <p:nvPicPr>
                <p:cNvPr id="677" name="Γραφή 676">
                  <a:extLst>
                    <a:ext uri="{FF2B5EF4-FFF2-40B4-BE49-F238E27FC236}">
                      <a16:creationId xmlns:a16="http://schemas.microsoft.com/office/drawing/2014/main" id="{CB164E59-8CFD-224E-9BFD-0F942B43EEBB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2896120" y="5333840"/>
                  <a:ext cx="255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7">
              <p14:nvContentPartPr>
                <p14:cNvPr id="678" name="Γραφή 677">
                  <a:extLst>
                    <a:ext uri="{FF2B5EF4-FFF2-40B4-BE49-F238E27FC236}">
                      <a16:creationId xmlns:a16="http://schemas.microsoft.com/office/drawing/2014/main" id="{EBD36CEE-F7C0-AD4A-B90C-B49277F100AA}"/>
                    </a:ext>
                  </a:extLst>
                </p14:cNvPr>
                <p14:cNvContentPartPr/>
                <p14:nvPr/>
              </p14:nvContentPartPr>
              <p14:xfrm>
                <a:off x="3003400" y="5401880"/>
                <a:ext cx="6480" cy="69480"/>
              </p14:xfrm>
            </p:contentPart>
          </mc:Choice>
          <mc:Fallback xmlns="">
            <p:pic>
              <p:nvPicPr>
                <p:cNvPr id="678" name="Γραφή 677">
                  <a:extLst>
                    <a:ext uri="{FF2B5EF4-FFF2-40B4-BE49-F238E27FC236}">
                      <a16:creationId xmlns:a16="http://schemas.microsoft.com/office/drawing/2014/main" id="{EBD36CEE-F7C0-AD4A-B90C-B49277F100AA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2994400" y="5347880"/>
                  <a:ext cx="241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49">
              <p14:nvContentPartPr>
                <p14:cNvPr id="679" name="Γραφή 678">
                  <a:extLst>
                    <a:ext uri="{FF2B5EF4-FFF2-40B4-BE49-F238E27FC236}">
                      <a16:creationId xmlns:a16="http://schemas.microsoft.com/office/drawing/2014/main" id="{4EBC2766-F5A7-D747-9C78-425B3A1EE4E8}"/>
                    </a:ext>
                  </a:extLst>
                </p14:cNvPr>
                <p14:cNvContentPartPr/>
                <p14:nvPr/>
              </p14:nvContentPartPr>
              <p14:xfrm>
                <a:off x="3056320" y="5431400"/>
                <a:ext cx="4320" cy="54000"/>
              </p14:xfrm>
            </p:contentPart>
          </mc:Choice>
          <mc:Fallback xmlns="">
            <p:pic>
              <p:nvPicPr>
                <p:cNvPr id="679" name="Γραφή 678">
                  <a:extLst>
                    <a:ext uri="{FF2B5EF4-FFF2-40B4-BE49-F238E27FC236}">
                      <a16:creationId xmlns:a16="http://schemas.microsoft.com/office/drawing/2014/main" id="{4EBC2766-F5A7-D747-9C78-425B3A1EE4E8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3047320" y="5377400"/>
                  <a:ext cx="21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1">
              <p14:nvContentPartPr>
                <p14:cNvPr id="680" name="Γραφή 679">
                  <a:extLst>
                    <a:ext uri="{FF2B5EF4-FFF2-40B4-BE49-F238E27FC236}">
                      <a16:creationId xmlns:a16="http://schemas.microsoft.com/office/drawing/2014/main" id="{76707E3F-3B74-0B46-B3F0-A8A88B52F14F}"/>
                    </a:ext>
                  </a:extLst>
                </p14:cNvPr>
                <p14:cNvContentPartPr/>
                <p14:nvPr/>
              </p14:nvContentPartPr>
              <p14:xfrm>
                <a:off x="2956240" y="5410520"/>
                <a:ext cx="16200" cy="72000"/>
              </p14:xfrm>
            </p:contentPart>
          </mc:Choice>
          <mc:Fallback xmlns="">
            <p:pic>
              <p:nvPicPr>
                <p:cNvPr id="680" name="Γραφή 679">
                  <a:extLst>
                    <a:ext uri="{FF2B5EF4-FFF2-40B4-BE49-F238E27FC236}">
                      <a16:creationId xmlns:a16="http://schemas.microsoft.com/office/drawing/2014/main" id="{76707E3F-3B74-0B46-B3F0-A8A88B52F14F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2947240" y="5356520"/>
                  <a:ext cx="338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3">
              <p14:nvContentPartPr>
                <p14:cNvPr id="681" name="Γραφή 680">
                  <a:extLst>
                    <a:ext uri="{FF2B5EF4-FFF2-40B4-BE49-F238E27FC236}">
                      <a16:creationId xmlns:a16="http://schemas.microsoft.com/office/drawing/2014/main" id="{D910666D-F5AF-6A42-A3A0-447130E0B92B}"/>
                    </a:ext>
                  </a:extLst>
                </p14:cNvPr>
                <p14:cNvContentPartPr/>
                <p14:nvPr/>
              </p14:nvContentPartPr>
              <p14:xfrm>
                <a:off x="2994760" y="5372000"/>
                <a:ext cx="20160" cy="29160"/>
              </p14:xfrm>
            </p:contentPart>
          </mc:Choice>
          <mc:Fallback xmlns="">
            <p:pic>
              <p:nvPicPr>
                <p:cNvPr id="681" name="Γραφή 680">
                  <a:extLst>
                    <a:ext uri="{FF2B5EF4-FFF2-40B4-BE49-F238E27FC236}">
                      <a16:creationId xmlns:a16="http://schemas.microsoft.com/office/drawing/2014/main" id="{D910666D-F5AF-6A42-A3A0-447130E0B92B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2985760" y="5318000"/>
                  <a:ext cx="378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5">
              <p14:nvContentPartPr>
                <p14:cNvPr id="682" name="Γραφή 681">
                  <a:extLst>
                    <a:ext uri="{FF2B5EF4-FFF2-40B4-BE49-F238E27FC236}">
                      <a16:creationId xmlns:a16="http://schemas.microsoft.com/office/drawing/2014/main" id="{3392666A-EDFE-A441-B6B4-E7F8059B1D25}"/>
                    </a:ext>
                  </a:extLst>
                </p14:cNvPr>
                <p14:cNvContentPartPr/>
                <p14:nvPr/>
              </p14:nvContentPartPr>
              <p14:xfrm>
                <a:off x="3082960" y="5377760"/>
                <a:ext cx="1800" cy="38520"/>
              </p14:xfrm>
            </p:contentPart>
          </mc:Choice>
          <mc:Fallback xmlns="">
            <p:pic>
              <p:nvPicPr>
                <p:cNvPr id="682" name="Γραφή 681">
                  <a:extLst>
                    <a:ext uri="{FF2B5EF4-FFF2-40B4-BE49-F238E27FC236}">
                      <a16:creationId xmlns:a16="http://schemas.microsoft.com/office/drawing/2014/main" id="{3392666A-EDFE-A441-B6B4-E7F8059B1D25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3073960" y="5323760"/>
                  <a:ext cx="194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7">
              <p14:nvContentPartPr>
                <p14:cNvPr id="683" name="Γραφή 682">
                  <a:extLst>
                    <a:ext uri="{FF2B5EF4-FFF2-40B4-BE49-F238E27FC236}">
                      <a16:creationId xmlns:a16="http://schemas.microsoft.com/office/drawing/2014/main" id="{E029B508-E177-F642-8869-4FB64D15CB40}"/>
                    </a:ext>
                  </a:extLst>
                </p14:cNvPr>
                <p14:cNvContentPartPr/>
                <p14:nvPr/>
              </p14:nvContentPartPr>
              <p14:xfrm>
                <a:off x="3097720" y="5411240"/>
                <a:ext cx="9720" cy="48600"/>
              </p14:xfrm>
            </p:contentPart>
          </mc:Choice>
          <mc:Fallback xmlns="">
            <p:pic>
              <p:nvPicPr>
                <p:cNvPr id="683" name="Γραφή 682">
                  <a:extLst>
                    <a:ext uri="{FF2B5EF4-FFF2-40B4-BE49-F238E27FC236}">
                      <a16:creationId xmlns:a16="http://schemas.microsoft.com/office/drawing/2014/main" id="{E029B508-E177-F642-8869-4FB64D15CB40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3088720" y="5357637"/>
                  <a:ext cx="27360" cy="1554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59">
              <p14:nvContentPartPr>
                <p14:cNvPr id="684" name="Γραφή 683">
                  <a:extLst>
                    <a:ext uri="{FF2B5EF4-FFF2-40B4-BE49-F238E27FC236}">
                      <a16:creationId xmlns:a16="http://schemas.microsoft.com/office/drawing/2014/main" id="{8E599391-2F69-C04F-92B1-24AF4B8EC280}"/>
                    </a:ext>
                  </a:extLst>
                </p14:cNvPr>
                <p14:cNvContentPartPr/>
                <p14:nvPr/>
              </p14:nvContentPartPr>
              <p14:xfrm>
                <a:off x="3135160" y="5445440"/>
                <a:ext cx="6480" cy="32040"/>
              </p14:xfrm>
            </p:contentPart>
          </mc:Choice>
          <mc:Fallback xmlns="">
            <p:pic>
              <p:nvPicPr>
                <p:cNvPr id="684" name="Γραφή 683">
                  <a:extLst>
                    <a:ext uri="{FF2B5EF4-FFF2-40B4-BE49-F238E27FC236}">
                      <a16:creationId xmlns:a16="http://schemas.microsoft.com/office/drawing/2014/main" id="{8E599391-2F69-C04F-92B1-24AF4B8EC280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3126160" y="5392040"/>
                  <a:ext cx="24120" cy="1384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1">
              <p14:nvContentPartPr>
                <p14:cNvPr id="685" name="Γραφή 684">
                  <a:extLst>
                    <a:ext uri="{FF2B5EF4-FFF2-40B4-BE49-F238E27FC236}">
                      <a16:creationId xmlns:a16="http://schemas.microsoft.com/office/drawing/2014/main" id="{9314DEAE-68F8-5049-83BE-72CCF9CF83F7}"/>
                    </a:ext>
                  </a:extLst>
                </p14:cNvPr>
                <p14:cNvContentPartPr/>
                <p14:nvPr/>
              </p14:nvContentPartPr>
              <p14:xfrm>
                <a:off x="3184120" y="5433200"/>
                <a:ext cx="6480" cy="83520"/>
              </p14:xfrm>
            </p:contentPart>
          </mc:Choice>
          <mc:Fallback xmlns="">
            <p:pic>
              <p:nvPicPr>
                <p:cNvPr id="685" name="Γραφή 684">
                  <a:extLst>
                    <a:ext uri="{FF2B5EF4-FFF2-40B4-BE49-F238E27FC236}">
                      <a16:creationId xmlns:a16="http://schemas.microsoft.com/office/drawing/2014/main" id="{9314DEAE-68F8-5049-83BE-72CCF9CF83F7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3175120" y="5379200"/>
                  <a:ext cx="241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3">
              <p14:nvContentPartPr>
                <p14:cNvPr id="686" name="Γραφή 685">
                  <a:extLst>
                    <a:ext uri="{FF2B5EF4-FFF2-40B4-BE49-F238E27FC236}">
                      <a16:creationId xmlns:a16="http://schemas.microsoft.com/office/drawing/2014/main" id="{63AD5466-5FAC-1242-9223-50139C8424D4}"/>
                    </a:ext>
                  </a:extLst>
                </p14:cNvPr>
                <p14:cNvContentPartPr/>
                <p14:nvPr/>
              </p14:nvContentPartPr>
              <p14:xfrm>
                <a:off x="3090520" y="5510960"/>
                <a:ext cx="6840" cy="60120"/>
              </p14:xfrm>
            </p:contentPart>
          </mc:Choice>
          <mc:Fallback xmlns="">
            <p:pic>
              <p:nvPicPr>
                <p:cNvPr id="686" name="Γραφή 685">
                  <a:extLst>
                    <a:ext uri="{FF2B5EF4-FFF2-40B4-BE49-F238E27FC236}">
                      <a16:creationId xmlns:a16="http://schemas.microsoft.com/office/drawing/2014/main" id="{63AD5466-5FAC-1242-9223-50139C8424D4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3081520" y="5456960"/>
                  <a:ext cx="244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5">
              <p14:nvContentPartPr>
                <p14:cNvPr id="687" name="Γραφή 686">
                  <a:extLst>
                    <a:ext uri="{FF2B5EF4-FFF2-40B4-BE49-F238E27FC236}">
                      <a16:creationId xmlns:a16="http://schemas.microsoft.com/office/drawing/2014/main" id="{598863E9-5B5F-D948-B1E9-8C7358428C51}"/>
                    </a:ext>
                  </a:extLst>
                </p14:cNvPr>
                <p14:cNvContentPartPr/>
                <p14:nvPr/>
              </p14:nvContentPartPr>
              <p14:xfrm>
                <a:off x="3004480" y="5535080"/>
                <a:ext cx="16920" cy="33840"/>
              </p14:xfrm>
            </p:contentPart>
          </mc:Choice>
          <mc:Fallback xmlns="">
            <p:pic>
              <p:nvPicPr>
                <p:cNvPr id="687" name="Γραφή 686">
                  <a:extLst>
                    <a:ext uri="{FF2B5EF4-FFF2-40B4-BE49-F238E27FC236}">
                      <a16:creationId xmlns:a16="http://schemas.microsoft.com/office/drawing/2014/main" id="{598863E9-5B5F-D948-B1E9-8C7358428C51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2995480" y="5481080"/>
                  <a:ext cx="345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7">
              <p14:nvContentPartPr>
                <p14:cNvPr id="688" name="Γραφή 687">
                  <a:extLst>
                    <a:ext uri="{FF2B5EF4-FFF2-40B4-BE49-F238E27FC236}">
                      <a16:creationId xmlns:a16="http://schemas.microsoft.com/office/drawing/2014/main" id="{C46C9B50-C648-B440-AD6B-3738DFC64AF1}"/>
                    </a:ext>
                  </a:extLst>
                </p14:cNvPr>
                <p14:cNvContentPartPr/>
                <p14:nvPr/>
              </p14:nvContentPartPr>
              <p14:xfrm>
                <a:off x="2914120" y="5510960"/>
                <a:ext cx="10440" cy="36360"/>
              </p14:xfrm>
            </p:contentPart>
          </mc:Choice>
          <mc:Fallback xmlns="">
            <p:pic>
              <p:nvPicPr>
                <p:cNvPr id="688" name="Γραφή 687">
                  <a:extLst>
                    <a:ext uri="{FF2B5EF4-FFF2-40B4-BE49-F238E27FC236}">
                      <a16:creationId xmlns:a16="http://schemas.microsoft.com/office/drawing/2014/main" id="{C46C9B50-C648-B440-AD6B-3738DFC64AF1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2905120" y="5456960"/>
                  <a:ext cx="280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69">
              <p14:nvContentPartPr>
                <p14:cNvPr id="689" name="Γραφή 688">
                  <a:extLst>
                    <a:ext uri="{FF2B5EF4-FFF2-40B4-BE49-F238E27FC236}">
                      <a16:creationId xmlns:a16="http://schemas.microsoft.com/office/drawing/2014/main" id="{8441A61E-1CC6-754B-A6CB-6825BE0339DB}"/>
                    </a:ext>
                  </a:extLst>
                </p14:cNvPr>
                <p14:cNvContentPartPr/>
                <p14:nvPr/>
              </p14:nvContentPartPr>
              <p14:xfrm>
                <a:off x="2851840" y="5490440"/>
                <a:ext cx="7560" cy="34200"/>
              </p14:xfrm>
            </p:contentPart>
          </mc:Choice>
          <mc:Fallback xmlns="">
            <p:pic>
              <p:nvPicPr>
                <p:cNvPr id="689" name="Γραφή 688">
                  <a:extLst>
                    <a:ext uri="{FF2B5EF4-FFF2-40B4-BE49-F238E27FC236}">
                      <a16:creationId xmlns:a16="http://schemas.microsoft.com/office/drawing/2014/main" id="{8441A61E-1CC6-754B-A6CB-6825BE0339DB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2842840" y="5436440"/>
                  <a:ext cx="252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1">
              <p14:nvContentPartPr>
                <p14:cNvPr id="690" name="Γραφή 689">
                  <a:extLst>
                    <a:ext uri="{FF2B5EF4-FFF2-40B4-BE49-F238E27FC236}">
                      <a16:creationId xmlns:a16="http://schemas.microsoft.com/office/drawing/2014/main" id="{B732192D-F9A3-D242-B7FD-15586E4D41A3}"/>
                    </a:ext>
                  </a:extLst>
                </p14:cNvPr>
                <p14:cNvContentPartPr/>
                <p14:nvPr/>
              </p14:nvContentPartPr>
              <p14:xfrm>
                <a:off x="2781280" y="5482520"/>
                <a:ext cx="7200" cy="26640"/>
              </p14:xfrm>
            </p:contentPart>
          </mc:Choice>
          <mc:Fallback xmlns="">
            <p:pic>
              <p:nvPicPr>
                <p:cNvPr id="690" name="Γραφή 689">
                  <a:extLst>
                    <a:ext uri="{FF2B5EF4-FFF2-40B4-BE49-F238E27FC236}">
                      <a16:creationId xmlns:a16="http://schemas.microsoft.com/office/drawing/2014/main" id="{B732192D-F9A3-D242-B7FD-15586E4D41A3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2772280" y="5428520"/>
                  <a:ext cx="248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3">
              <p14:nvContentPartPr>
                <p14:cNvPr id="691" name="Γραφή 690">
                  <a:extLst>
                    <a:ext uri="{FF2B5EF4-FFF2-40B4-BE49-F238E27FC236}">
                      <a16:creationId xmlns:a16="http://schemas.microsoft.com/office/drawing/2014/main" id="{0678356B-EF91-2743-92EF-F557461707FD}"/>
                    </a:ext>
                  </a:extLst>
                </p14:cNvPr>
                <p14:cNvContentPartPr/>
                <p14:nvPr/>
              </p14:nvContentPartPr>
              <p14:xfrm>
                <a:off x="2711800" y="5480360"/>
                <a:ext cx="8640" cy="40680"/>
              </p14:xfrm>
            </p:contentPart>
          </mc:Choice>
          <mc:Fallback xmlns="">
            <p:pic>
              <p:nvPicPr>
                <p:cNvPr id="691" name="Γραφή 690">
                  <a:extLst>
                    <a:ext uri="{FF2B5EF4-FFF2-40B4-BE49-F238E27FC236}">
                      <a16:creationId xmlns:a16="http://schemas.microsoft.com/office/drawing/2014/main" id="{0678356B-EF91-2743-92EF-F557461707FD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2702409" y="5426360"/>
                  <a:ext cx="27047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5">
              <p14:nvContentPartPr>
                <p14:cNvPr id="692" name="Γραφή 691">
                  <a:extLst>
                    <a:ext uri="{FF2B5EF4-FFF2-40B4-BE49-F238E27FC236}">
                      <a16:creationId xmlns:a16="http://schemas.microsoft.com/office/drawing/2014/main" id="{B509E072-CDA0-5245-9B55-453F115ECD03}"/>
                    </a:ext>
                  </a:extLst>
                </p14:cNvPr>
                <p14:cNvContentPartPr/>
                <p14:nvPr/>
              </p14:nvContentPartPr>
              <p14:xfrm>
                <a:off x="2652400" y="5499440"/>
                <a:ext cx="2520" cy="37080"/>
              </p14:xfrm>
            </p:contentPart>
          </mc:Choice>
          <mc:Fallback xmlns="">
            <p:pic>
              <p:nvPicPr>
                <p:cNvPr id="692" name="Γραφή 691">
                  <a:extLst>
                    <a:ext uri="{FF2B5EF4-FFF2-40B4-BE49-F238E27FC236}">
                      <a16:creationId xmlns:a16="http://schemas.microsoft.com/office/drawing/2014/main" id="{B509E072-CDA0-5245-9B55-453F115ECD03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2643400" y="5444911"/>
                  <a:ext cx="20160" cy="145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7">
              <p14:nvContentPartPr>
                <p14:cNvPr id="693" name="Γραφή 692">
                  <a:extLst>
                    <a:ext uri="{FF2B5EF4-FFF2-40B4-BE49-F238E27FC236}">
                      <a16:creationId xmlns:a16="http://schemas.microsoft.com/office/drawing/2014/main" id="{04D0CFFF-3CA8-A645-AE12-262652EEBC6A}"/>
                    </a:ext>
                  </a:extLst>
                </p14:cNvPr>
                <p14:cNvContentPartPr/>
                <p14:nvPr/>
              </p14:nvContentPartPr>
              <p14:xfrm>
                <a:off x="2684800" y="5530400"/>
                <a:ext cx="17640" cy="46080"/>
              </p14:xfrm>
            </p:contentPart>
          </mc:Choice>
          <mc:Fallback xmlns="">
            <p:pic>
              <p:nvPicPr>
                <p:cNvPr id="693" name="Γραφή 692">
                  <a:extLst>
                    <a:ext uri="{FF2B5EF4-FFF2-40B4-BE49-F238E27FC236}">
                      <a16:creationId xmlns:a16="http://schemas.microsoft.com/office/drawing/2014/main" id="{04D0CFFF-3CA8-A645-AE12-262652EEBC6A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2675800" y="5475975"/>
                  <a:ext cx="35280" cy="1545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79">
              <p14:nvContentPartPr>
                <p14:cNvPr id="694" name="Γραφή 693">
                  <a:extLst>
                    <a:ext uri="{FF2B5EF4-FFF2-40B4-BE49-F238E27FC236}">
                      <a16:creationId xmlns:a16="http://schemas.microsoft.com/office/drawing/2014/main" id="{3A71C3F5-D70C-D044-B0A2-D41210C35502}"/>
                    </a:ext>
                  </a:extLst>
                </p14:cNvPr>
                <p14:cNvContentPartPr/>
                <p14:nvPr/>
              </p14:nvContentPartPr>
              <p14:xfrm>
                <a:off x="2726200" y="5554160"/>
                <a:ext cx="14760" cy="55080"/>
              </p14:xfrm>
            </p:contentPart>
          </mc:Choice>
          <mc:Fallback xmlns="">
            <p:pic>
              <p:nvPicPr>
                <p:cNvPr id="694" name="Γραφή 693">
                  <a:extLst>
                    <a:ext uri="{FF2B5EF4-FFF2-40B4-BE49-F238E27FC236}">
                      <a16:creationId xmlns:a16="http://schemas.microsoft.com/office/drawing/2014/main" id="{3A71C3F5-D70C-D044-B0A2-D41210C35502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2717200" y="5499805"/>
                  <a:ext cx="32400" cy="1634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1">
              <p14:nvContentPartPr>
                <p14:cNvPr id="695" name="Γραφή 694">
                  <a:extLst>
                    <a:ext uri="{FF2B5EF4-FFF2-40B4-BE49-F238E27FC236}">
                      <a16:creationId xmlns:a16="http://schemas.microsoft.com/office/drawing/2014/main" id="{8F46A8E7-A347-2A4E-A115-5CC590C6B05F}"/>
                    </a:ext>
                  </a:extLst>
                </p14:cNvPr>
                <p14:cNvContentPartPr/>
                <p14:nvPr/>
              </p14:nvContentPartPr>
              <p14:xfrm>
                <a:off x="2789920" y="5574320"/>
                <a:ext cx="10080" cy="49680"/>
              </p14:xfrm>
            </p:contentPart>
          </mc:Choice>
          <mc:Fallback xmlns="">
            <p:pic>
              <p:nvPicPr>
                <p:cNvPr id="695" name="Γραφή 694">
                  <a:extLst>
                    <a:ext uri="{FF2B5EF4-FFF2-40B4-BE49-F238E27FC236}">
                      <a16:creationId xmlns:a16="http://schemas.microsoft.com/office/drawing/2014/main" id="{8F46A8E7-A347-2A4E-A115-5CC590C6B05F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2780920" y="5520320"/>
                  <a:ext cx="277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3">
              <p14:nvContentPartPr>
                <p14:cNvPr id="696" name="Γραφή 695">
                  <a:extLst>
                    <a:ext uri="{FF2B5EF4-FFF2-40B4-BE49-F238E27FC236}">
                      <a16:creationId xmlns:a16="http://schemas.microsoft.com/office/drawing/2014/main" id="{0EC880C7-DC21-A748-B953-193A059B8879}"/>
                    </a:ext>
                  </a:extLst>
                </p14:cNvPr>
                <p14:cNvContentPartPr/>
                <p14:nvPr/>
              </p14:nvContentPartPr>
              <p14:xfrm>
                <a:off x="2841040" y="5580800"/>
                <a:ext cx="18000" cy="41040"/>
              </p14:xfrm>
            </p:contentPart>
          </mc:Choice>
          <mc:Fallback xmlns="">
            <p:pic>
              <p:nvPicPr>
                <p:cNvPr id="696" name="Γραφή 695">
                  <a:extLst>
                    <a:ext uri="{FF2B5EF4-FFF2-40B4-BE49-F238E27FC236}">
                      <a16:creationId xmlns:a16="http://schemas.microsoft.com/office/drawing/2014/main" id="{0EC880C7-DC21-A748-B953-193A059B8879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2832040" y="5526800"/>
                  <a:ext cx="356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5">
              <p14:nvContentPartPr>
                <p14:cNvPr id="697" name="Γραφή 696">
                  <a:extLst>
                    <a:ext uri="{FF2B5EF4-FFF2-40B4-BE49-F238E27FC236}">
                      <a16:creationId xmlns:a16="http://schemas.microsoft.com/office/drawing/2014/main" id="{8F3E9997-743A-A94A-AB14-12BBC74DD3CC}"/>
                    </a:ext>
                  </a:extLst>
                </p14:cNvPr>
                <p14:cNvContentPartPr/>
                <p14:nvPr/>
              </p14:nvContentPartPr>
              <p14:xfrm>
                <a:off x="2893240" y="5585840"/>
                <a:ext cx="10800" cy="40320"/>
              </p14:xfrm>
            </p:contentPart>
          </mc:Choice>
          <mc:Fallback xmlns="">
            <p:pic>
              <p:nvPicPr>
                <p:cNvPr id="697" name="Γραφή 696">
                  <a:extLst>
                    <a:ext uri="{FF2B5EF4-FFF2-40B4-BE49-F238E27FC236}">
                      <a16:creationId xmlns:a16="http://schemas.microsoft.com/office/drawing/2014/main" id="{8F3E9997-743A-A94A-AB14-12BBC74DD3CC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2884530" y="5531840"/>
                  <a:ext cx="27871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7">
              <p14:nvContentPartPr>
                <p14:cNvPr id="698" name="Γραφή 697">
                  <a:extLst>
                    <a:ext uri="{FF2B5EF4-FFF2-40B4-BE49-F238E27FC236}">
                      <a16:creationId xmlns:a16="http://schemas.microsoft.com/office/drawing/2014/main" id="{E51ED236-075B-334C-9647-DCC5F4104467}"/>
                    </a:ext>
                  </a:extLst>
                </p14:cNvPr>
                <p14:cNvContentPartPr/>
                <p14:nvPr/>
              </p14:nvContentPartPr>
              <p14:xfrm>
                <a:off x="2950840" y="5593400"/>
                <a:ext cx="18360" cy="41400"/>
              </p14:xfrm>
            </p:contentPart>
          </mc:Choice>
          <mc:Fallback xmlns="">
            <p:pic>
              <p:nvPicPr>
                <p:cNvPr id="698" name="Γραφή 697">
                  <a:extLst>
                    <a:ext uri="{FF2B5EF4-FFF2-40B4-BE49-F238E27FC236}">
                      <a16:creationId xmlns:a16="http://schemas.microsoft.com/office/drawing/2014/main" id="{E51ED236-075B-334C-9647-DCC5F4104467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2941840" y="5539400"/>
                  <a:ext cx="360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89">
              <p14:nvContentPartPr>
                <p14:cNvPr id="699" name="Γραφή 698">
                  <a:extLst>
                    <a:ext uri="{FF2B5EF4-FFF2-40B4-BE49-F238E27FC236}">
                      <a16:creationId xmlns:a16="http://schemas.microsoft.com/office/drawing/2014/main" id="{241CD145-250C-2C4A-96C3-37B868E168B3}"/>
                    </a:ext>
                  </a:extLst>
                </p14:cNvPr>
                <p14:cNvContentPartPr/>
                <p14:nvPr/>
              </p14:nvContentPartPr>
              <p14:xfrm>
                <a:off x="3012040" y="5612480"/>
                <a:ext cx="16200" cy="38520"/>
              </p14:xfrm>
            </p:contentPart>
          </mc:Choice>
          <mc:Fallback xmlns="">
            <p:pic>
              <p:nvPicPr>
                <p:cNvPr id="699" name="Γραφή 698">
                  <a:extLst>
                    <a:ext uri="{FF2B5EF4-FFF2-40B4-BE49-F238E27FC236}">
                      <a16:creationId xmlns:a16="http://schemas.microsoft.com/office/drawing/2014/main" id="{241CD145-250C-2C4A-96C3-37B868E168B3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3002835" y="5558480"/>
                  <a:ext cx="34241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1">
              <p14:nvContentPartPr>
                <p14:cNvPr id="700" name="Γραφή 699">
                  <a:extLst>
                    <a:ext uri="{FF2B5EF4-FFF2-40B4-BE49-F238E27FC236}">
                      <a16:creationId xmlns:a16="http://schemas.microsoft.com/office/drawing/2014/main" id="{567D7A1A-7313-5F4A-BAAC-B7F2367B653A}"/>
                    </a:ext>
                  </a:extLst>
                </p14:cNvPr>
                <p14:cNvContentPartPr/>
                <p14:nvPr/>
              </p14:nvContentPartPr>
              <p14:xfrm>
                <a:off x="3055600" y="5625080"/>
                <a:ext cx="10800" cy="45360"/>
              </p14:xfrm>
            </p:contentPart>
          </mc:Choice>
          <mc:Fallback xmlns="">
            <p:pic>
              <p:nvPicPr>
                <p:cNvPr id="700" name="Γραφή 699">
                  <a:extLst>
                    <a:ext uri="{FF2B5EF4-FFF2-40B4-BE49-F238E27FC236}">
                      <a16:creationId xmlns:a16="http://schemas.microsoft.com/office/drawing/2014/main" id="{567D7A1A-7313-5F4A-BAAC-B7F2367B653A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3046290" y="5571080"/>
                  <a:ext cx="29048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3">
              <p14:nvContentPartPr>
                <p14:cNvPr id="702" name="Γραφή 701">
                  <a:extLst>
                    <a:ext uri="{FF2B5EF4-FFF2-40B4-BE49-F238E27FC236}">
                      <a16:creationId xmlns:a16="http://schemas.microsoft.com/office/drawing/2014/main" id="{D3482E5B-C20E-4F47-A4AE-8C135818914E}"/>
                    </a:ext>
                  </a:extLst>
                </p14:cNvPr>
                <p14:cNvContentPartPr/>
                <p14:nvPr/>
              </p14:nvContentPartPr>
              <p14:xfrm>
                <a:off x="2886040" y="5405840"/>
                <a:ext cx="359640" cy="330480"/>
              </p14:xfrm>
            </p:contentPart>
          </mc:Choice>
          <mc:Fallback xmlns="">
            <p:pic>
              <p:nvPicPr>
                <p:cNvPr id="702" name="Γραφή 701">
                  <a:extLst>
                    <a:ext uri="{FF2B5EF4-FFF2-40B4-BE49-F238E27FC236}">
                      <a16:creationId xmlns:a16="http://schemas.microsoft.com/office/drawing/2014/main" id="{D3482E5B-C20E-4F47-A4AE-8C135818914E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2877040" y="5351840"/>
                  <a:ext cx="37728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5">
              <p14:nvContentPartPr>
                <p14:cNvPr id="708" name="Γραφή 707">
                  <a:extLst>
                    <a:ext uri="{FF2B5EF4-FFF2-40B4-BE49-F238E27FC236}">
                      <a16:creationId xmlns:a16="http://schemas.microsoft.com/office/drawing/2014/main" id="{FED55276-7BA7-244B-BC38-4384918968B2}"/>
                    </a:ext>
                  </a:extLst>
                </p14:cNvPr>
                <p14:cNvContentPartPr/>
                <p14:nvPr/>
              </p14:nvContentPartPr>
              <p14:xfrm>
                <a:off x="2116360" y="5372800"/>
                <a:ext cx="509760" cy="279720"/>
              </p14:xfrm>
            </p:contentPart>
          </mc:Choice>
          <mc:Fallback xmlns="">
            <p:pic>
              <p:nvPicPr>
                <p:cNvPr id="708" name="Γραφή 707">
                  <a:extLst>
                    <a:ext uri="{FF2B5EF4-FFF2-40B4-BE49-F238E27FC236}">
                      <a16:creationId xmlns:a16="http://schemas.microsoft.com/office/drawing/2014/main" id="{FED55276-7BA7-244B-BC38-4384918968B2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2107360" y="5318869"/>
                  <a:ext cx="527400" cy="3872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7">
              <p14:nvContentPartPr>
                <p14:cNvPr id="709" name="Γραφή 708">
                  <a:extLst>
                    <a:ext uri="{FF2B5EF4-FFF2-40B4-BE49-F238E27FC236}">
                      <a16:creationId xmlns:a16="http://schemas.microsoft.com/office/drawing/2014/main" id="{221642CA-94EE-8047-809B-C8961AE0E16F}"/>
                    </a:ext>
                  </a:extLst>
                </p14:cNvPr>
                <p14:cNvContentPartPr/>
                <p14:nvPr/>
              </p14:nvContentPartPr>
              <p14:xfrm>
                <a:off x="2332000" y="5496640"/>
                <a:ext cx="13680" cy="63720"/>
              </p14:xfrm>
            </p:contentPart>
          </mc:Choice>
          <mc:Fallback xmlns="">
            <p:pic>
              <p:nvPicPr>
                <p:cNvPr id="709" name="Γραφή 708">
                  <a:extLst>
                    <a:ext uri="{FF2B5EF4-FFF2-40B4-BE49-F238E27FC236}">
                      <a16:creationId xmlns:a16="http://schemas.microsoft.com/office/drawing/2014/main" id="{221642CA-94EE-8047-809B-C8961AE0E16F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2323000" y="5442640"/>
                  <a:ext cx="313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999">
              <p14:nvContentPartPr>
                <p14:cNvPr id="710" name="Γραφή 709">
                  <a:extLst>
                    <a:ext uri="{FF2B5EF4-FFF2-40B4-BE49-F238E27FC236}">
                      <a16:creationId xmlns:a16="http://schemas.microsoft.com/office/drawing/2014/main" id="{AC35E764-E741-2445-B007-43854E843E0A}"/>
                    </a:ext>
                  </a:extLst>
                </p14:cNvPr>
                <p14:cNvContentPartPr/>
                <p14:nvPr/>
              </p14:nvContentPartPr>
              <p14:xfrm>
                <a:off x="2405080" y="5506000"/>
                <a:ext cx="14400" cy="63360"/>
              </p14:xfrm>
            </p:contentPart>
          </mc:Choice>
          <mc:Fallback xmlns="">
            <p:pic>
              <p:nvPicPr>
                <p:cNvPr id="710" name="Γραφή 709">
                  <a:extLst>
                    <a:ext uri="{FF2B5EF4-FFF2-40B4-BE49-F238E27FC236}">
                      <a16:creationId xmlns:a16="http://schemas.microsoft.com/office/drawing/2014/main" id="{AC35E764-E741-2445-B007-43854E843E0A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2396080" y="5452305"/>
                  <a:ext cx="32040" cy="1703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1">
              <p14:nvContentPartPr>
                <p14:cNvPr id="711" name="Γραφή 710">
                  <a:extLst>
                    <a:ext uri="{FF2B5EF4-FFF2-40B4-BE49-F238E27FC236}">
                      <a16:creationId xmlns:a16="http://schemas.microsoft.com/office/drawing/2014/main" id="{44C0A7CF-61F4-2047-880C-39FAE5D45501}"/>
                    </a:ext>
                  </a:extLst>
                </p14:cNvPr>
                <p14:cNvContentPartPr/>
                <p14:nvPr/>
              </p14:nvContentPartPr>
              <p14:xfrm>
                <a:off x="2449000" y="5531920"/>
                <a:ext cx="12600" cy="50040"/>
              </p14:xfrm>
            </p:contentPart>
          </mc:Choice>
          <mc:Fallback xmlns="">
            <p:pic>
              <p:nvPicPr>
                <p:cNvPr id="711" name="Γραφή 710">
                  <a:extLst>
                    <a:ext uri="{FF2B5EF4-FFF2-40B4-BE49-F238E27FC236}">
                      <a16:creationId xmlns:a16="http://schemas.microsoft.com/office/drawing/2014/main" id="{44C0A7CF-61F4-2047-880C-39FAE5D45501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2440000" y="5477920"/>
                  <a:ext cx="302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3">
              <p14:nvContentPartPr>
                <p14:cNvPr id="712" name="Γραφή 711">
                  <a:extLst>
                    <a:ext uri="{FF2B5EF4-FFF2-40B4-BE49-F238E27FC236}">
                      <a16:creationId xmlns:a16="http://schemas.microsoft.com/office/drawing/2014/main" id="{39076348-9A74-A64A-BD49-A48D7DFB0F36}"/>
                    </a:ext>
                  </a:extLst>
                </p14:cNvPr>
                <p14:cNvContentPartPr/>
                <p14:nvPr/>
              </p14:nvContentPartPr>
              <p14:xfrm>
                <a:off x="2508040" y="5568640"/>
                <a:ext cx="5760" cy="46440"/>
              </p14:xfrm>
            </p:contentPart>
          </mc:Choice>
          <mc:Fallback xmlns="">
            <p:pic>
              <p:nvPicPr>
                <p:cNvPr id="712" name="Γραφή 711">
                  <a:extLst>
                    <a:ext uri="{FF2B5EF4-FFF2-40B4-BE49-F238E27FC236}">
                      <a16:creationId xmlns:a16="http://schemas.microsoft.com/office/drawing/2014/main" id="{39076348-9A74-A64A-BD49-A48D7DFB0F36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2499040" y="5514640"/>
                  <a:ext cx="234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5">
              <p14:nvContentPartPr>
                <p14:cNvPr id="713" name="Γραφή 712">
                  <a:extLst>
                    <a:ext uri="{FF2B5EF4-FFF2-40B4-BE49-F238E27FC236}">
                      <a16:creationId xmlns:a16="http://schemas.microsoft.com/office/drawing/2014/main" id="{A0EFA4AB-6262-994F-BDE6-95AB9C985E95}"/>
                    </a:ext>
                  </a:extLst>
                </p14:cNvPr>
                <p14:cNvContentPartPr/>
                <p14:nvPr/>
              </p14:nvContentPartPr>
              <p14:xfrm>
                <a:off x="2518840" y="5605360"/>
                <a:ext cx="27000" cy="10800"/>
              </p14:xfrm>
            </p:contentPart>
          </mc:Choice>
          <mc:Fallback xmlns="">
            <p:pic>
              <p:nvPicPr>
                <p:cNvPr id="713" name="Γραφή 712">
                  <a:extLst>
                    <a:ext uri="{FF2B5EF4-FFF2-40B4-BE49-F238E27FC236}">
                      <a16:creationId xmlns:a16="http://schemas.microsoft.com/office/drawing/2014/main" id="{A0EFA4AB-6262-994F-BDE6-95AB9C985E95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2509840" y="5551360"/>
                  <a:ext cx="446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7">
              <p14:nvContentPartPr>
                <p14:cNvPr id="714" name="Γραφή 713">
                  <a:extLst>
                    <a:ext uri="{FF2B5EF4-FFF2-40B4-BE49-F238E27FC236}">
                      <a16:creationId xmlns:a16="http://schemas.microsoft.com/office/drawing/2014/main" id="{ECC93BDC-27EC-DE49-8E0C-BD7F1A2454FD}"/>
                    </a:ext>
                  </a:extLst>
                </p14:cNvPr>
                <p14:cNvContentPartPr/>
                <p14:nvPr/>
              </p14:nvContentPartPr>
              <p14:xfrm>
                <a:off x="2349640" y="5547760"/>
                <a:ext cx="99720" cy="72720"/>
              </p14:xfrm>
            </p:contentPart>
          </mc:Choice>
          <mc:Fallback xmlns="">
            <p:pic>
              <p:nvPicPr>
                <p:cNvPr id="714" name="Γραφή 713">
                  <a:extLst>
                    <a:ext uri="{FF2B5EF4-FFF2-40B4-BE49-F238E27FC236}">
                      <a16:creationId xmlns:a16="http://schemas.microsoft.com/office/drawing/2014/main" id="{ECC93BDC-27EC-DE49-8E0C-BD7F1A2454FD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2340640" y="5493760"/>
                  <a:ext cx="1173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09">
              <p14:nvContentPartPr>
                <p14:cNvPr id="715" name="Γραφή 714">
                  <a:extLst>
                    <a:ext uri="{FF2B5EF4-FFF2-40B4-BE49-F238E27FC236}">
                      <a16:creationId xmlns:a16="http://schemas.microsoft.com/office/drawing/2014/main" id="{AB6EED11-D36B-9144-AD15-DC1207968C4D}"/>
                    </a:ext>
                  </a:extLst>
                </p14:cNvPr>
                <p14:cNvContentPartPr/>
                <p14:nvPr/>
              </p14:nvContentPartPr>
              <p14:xfrm>
                <a:off x="2255680" y="5586640"/>
                <a:ext cx="15120" cy="75600"/>
              </p14:xfrm>
            </p:contentPart>
          </mc:Choice>
          <mc:Fallback xmlns="">
            <p:pic>
              <p:nvPicPr>
                <p:cNvPr id="715" name="Γραφή 714">
                  <a:extLst>
                    <a:ext uri="{FF2B5EF4-FFF2-40B4-BE49-F238E27FC236}">
                      <a16:creationId xmlns:a16="http://schemas.microsoft.com/office/drawing/2014/main" id="{AB6EED11-D36B-9144-AD15-DC1207968C4D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2246680" y="5532640"/>
                  <a:ext cx="327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1">
              <p14:nvContentPartPr>
                <p14:cNvPr id="716" name="Γραφή 715">
                  <a:extLst>
                    <a:ext uri="{FF2B5EF4-FFF2-40B4-BE49-F238E27FC236}">
                      <a16:creationId xmlns:a16="http://schemas.microsoft.com/office/drawing/2014/main" id="{17B3BFCE-2A18-9E4D-9118-06AE7E97D8EF}"/>
                    </a:ext>
                  </a:extLst>
                </p14:cNvPr>
                <p14:cNvContentPartPr/>
                <p14:nvPr/>
              </p14:nvContentPartPr>
              <p14:xfrm>
                <a:off x="2185840" y="5608960"/>
                <a:ext cx="23040" cy="59040"/>
              </p14:xfrm>
            </p:contentPart>
          </mc:Choice>
          <mc:Fallback xmlns="">
            <p:pic>
              <p:nvPicPr>
                <p:cNvPr id="716" name="Γραφή 715">
                  <a:extLst>
                    <a:ext uri="{FF2B5EF4-FFF2-40B4-BE49-F238E27FC236}">
                      <a16:creationId xmlns:a16="http://schemas.microsoft.com/office/drawing/2014/main" id="{17B3BFCE-2A18-9E4D-9118-06AE7E97D8EF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2176840" y="5554960"/>
                  <a:ext cx="406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3">
              <p14:nvContentPartPr>
                <p14:cNvPr id="717" name="Γραφή 716">
                  <a:extLst>
                    <a:ext uri="{FF2B5EF4-FFF2-40B4-BE49-F238E27FC236}">
                      <a16:creationId xmlns:a16="http://schemas.microsoft.com/office/drawing/2014/main" id="{9FC79322-F502-C140-B5C3-F339C5684FE9}"/>
                    </a:ext>
                  </a:extLst>
                </p14:cNvPr>
                <p14:cNvContentPartPr/>
                <p14:nvPr/>
              </p14:nvContentPartPr>
              <p14:xfrm>
                <a:off x="2162080" y="5680600"/>
                <a:ext cx="51120" cy="52560"/>
              </p14:xfrm>
            </p:contentPart>
          </mc:Choice>
          <mc:Fallback xmlns="">
            <p:pic>
              <p:nvPicPr>
                <p:cNvPr id="717" name="Γραφή 716">
                  <a:extLst>
                    <a:ext uri="{FF2B5EF4-FFF2-40B4-BE49-F238E27FC236}">
                      <a16:creationId xmlns:a16="http://schemas.microsoft.com/office/drawing/2014/main" id="{9FC79322-F502-C140-B5C3-F339C5684FE9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2153080" y="5626600"/>
                  <a:ext cx="687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5">
              <p14:nvContentPartPr>
                <p14:cNvPr id="718" name="Γραφή 717">
                  <a:extLst>
                    <a:ext uri="{FF2B5EF4-FFF2-40B4-BE49-F238E27FC236}">
                      <a16:creationId xmlns:a16="http://schemas.microsoft.com/office/drawing/2014/main" id="{65CA5EAE-65F1-3948-A299-7796E86E9C73}"/>
                    </a:ext>
                  </a:extLst>
                </p14:cNvPr>
                <p14:cNvContentPartPr/>
                <p14:nvPr/>
              </p14:nvContentPartPr>
              <p14:xfrm>
                <a:off x="2219320" y="5707240"/>
                <a:ext cx="32760" cy="12960"/>
              </p14:xfrm>
            </p:contentPart>
          </mc:Choice>
          <mc:Fallback xmlns="">
            <p:pic>
              <p:nvPicPr>
                <p:cNvPr id="718" name="Γραφή 717">
                  <a:extLst>
                    <a:ext uri="{FF2B5EF4-FFF2-40B4-BE49-F238E27FC236}">
                      <a16:creationId xmlns:a16="http://schemas.microsoft.com/office/drawing/2014/main" id="{65CA5EAE-65F1-3948-A299-7796E86E9C73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2210320" y="5653240"/>
                  <a:ext cx="504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7">
              <p14:nvContentPartPr>
                <p14:cNvPr id="719" name="Γραφή 718">
                  <a:extLst>
                    <a:ext uri="{FF2B5EF4-FFF2-40B4-BE49-F238E27FC236}">
                      <a16:creationId xmlns:a16="http://schemas.microsoft.com/office/drawing/2014/main" id="{4053F1E0-02EE-B441-8540-1F52F792C06F}"/>
                    </a:ext>
                  </a:extLst>
                </p14:cNvPr>
                <p14:cNvContentPartPr/>
                <p14:nvPr/>
              </p14:nvContentPartPr>
              <p14:xfrm>
                <a:off x="2292760" y="5543080"/>
                <a:ext cx="68760" cy="74160"/>
              </p14:xfrm>
            </p:contentPart>
          </mc:Choice>
          <mc:Fallback xmlns="">
            <p:pic>
              <p:nvPicPr>
                <p:cNvPr id="719" name="Γραφή 718">
                  <a:extLst>
                    <a:ext uri="{FF2B5EF4-FFF2-40B4-BE49-F238E27FC236}">
                      <a16:creationId xmlns:a16="http://schemas.microsoft.com/office/drawing/2014/main" id="{4053F1E0-02EE-B441-8540-1F52F792C06F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2283760" y="5489080"/>
                  <a:ext cx="864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19">
              <p14:nvContentPartPr>
                <p14:cNvPr id="720" name="Γραφή 719">
                  <a:extLst>
                    <a:ext uri="{FF2B5EF4-FFF2-40B4-BE49-F238E27FC236}">
                      <a16:creationId xmlns:a16="http://schemas.microsoft.com/office/drawing/2014/main" id="{F0F31390-D7D0-FF4C-838B-5B72CEAB9258}"/>
                    </a:ext>
                  </a:extLst>
                </p14:cNvPr>
                <p14:cNvContentPartPr/>
                <p14:nvPr/>
              </p14:nvContentPartPr>
              <p14:xfrm>
                <a:off x="2373040" y="5521120"/>
                <a:ext cx="38520" cy="3600"/>
              </p14:xfrm>
            </p:contentPart>
          </mc:Choice>
          <mc:Fallback xmlns="">
            <p:pic>
              <p:nvPicPr>
                <p:cNvPr id="720" name="Γραφή 719">
                  <a:extLst>
                    <a:ext uri="{FF2B5EF4-FFF2-40B4-BE49-F238E27FC236}">
                      <a16:creationId xmlns:a16="http://schemas.microsoft.com/office/drawing/2014/main" id="{F0F31390-D7D0-FF4C-838B-5B72CEAB9258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2364040" y="5467120"/>
                  <a:ext cx="561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1">
              <p14:nvContentPartPr>
                <p14:cNvPr id="721" name="Γραφή 720">
                  <a:extLst>
                    <a:ext uri="{FF2B5EF4-FFF2-40B4-BE49-F238E27FC236}">
                      <a16:creationId xmlns:a16="http://schemas.microsoft.com/office/drawing/2014/main" id="{97B3919A-59C7-014E-B7BB-EF36FEAD4320}"/>
                    </a:ext>
                  </a:extLst>
                </p14:cNvPr>
                <p14:cNvContentPartPr/>
                <p14:nvPr/>
              </p14:nvContentPartPr>
              <p14:xfrm>
                <a:off x="2454760" y="5526520"/>
                <a:ext cx="77040" cy="65880"/>
              </p14:xfrm>
            </p:contentPart>
          </mc:Choice>
          <mc:Fallback xmlns="">
            <p:pic>
              <p:nvPicPr>
                <p:cNvPr id="721" name="Γραφή 720">
                  <a:extLst>
                    <a:ext uri="{FF2B5EF4-FFF2-40B4-BE49-F238E27FC236}">
                      <a16:creationId xmlns:a16="http://schemas.microsoft.com/office/drawing/2014/main" id="{97B3919A-59C7-014E-B7BB-EF36FEAD4320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2445718" y="5472223"/>
                  <a:ext cx="94763" cy="1741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3">
              <p14:nvContentPartPr>
                <p14:cNvPr id="722" name="Γραφή 721">
                  <a:extLst>
                    <a:ext uri="{FF2B5EF4-FFF2-40B4-BE49-F238E27FC236}">
                      <a16:creationId xmlns:a16="http://schemas.microsoft.com/office/drawing/2014/main" id="{2AE54958-FA96-C740-ACBE-C0D7D4E74443}"/>
                    </a:ext>
                  </a:extLst>
                </p14:cNvPr>
                <p14:cNvContentPartPr/>
                <p14:nvPr/>
              </p14:nvContentPartPr>
              <p14:xfrm>
                <a:off x="2548000" y="5592760"/>
                <a:ext cx="360" cy="360"/>
              </p14:xfrm>
            </p:contentPart>
          </mc:Choice>
          <mc:Fallback xmlns="">
            <p:pic>
              <p:nvPicPr>
                <p:cNvPr id="722" name="Γραφή 721">
                  <a:extLst>
                    <a:ext uri="{FF2B5EF4-FFF2-40B4-BE49-F238E27FC236}">
                      <a16:creationId xmlns:a16="http://schemas.microsoft.com/office/drawing/2014/main" id="{2AE54958-FA96-C740-ACBE-C0D7D4E74443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2539000" y="553876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5">
              <p14:nvContentPartPr>
                <p14:cNvPr id="723" name="Γραφή 722">
                  <a:extLst>
                    <a:ext uri="{FF2B5EF4-FFF2-40B4-BE49-F238E27FC236}">
                      <a16:creationId xmlns:a16="http://schemas.microsoft.com/office/drawing/2014/main" id="{FB9FA9DC-7D59-2A41-B90C-F14E8D468749}"/>
                    </a:ext>
                  </a:extLst>
                </p14:cNvPr>
                <p14:cNvContentPartPr/>
                <p14:nvPr/>
              </p14:nvContentPartPr>
              <p14:xfrm>
                <a:off x="2547280" y="5608240"/>
                <a:ext cx="3960" cy="47880"/>
              </p14:xfrm>
            </p:contentPart>
          </mc:Choice>
          <mc:Fallback xmlns="">
            <p:pic>
              <p:nvPicPr>
                <p:cNvPr id="723" name="Γραφή 722">
                  <a:extLst>
                    <a:ext uri="{FF2B5EF4-FFF2-40B4-BE49-F238E27FC236}">
                      <a16:creationId xmlns:a16="http://schemas.microsoft.com/office/drawing/2014/main" id="{FB9FA9DC-7D59-2A41-B90C-F14E8D468749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2538280" y="5554240"/>
                  <a:ext cx="216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7">
              <p14:nvContentPartPr>
                <p14:cNvPr id="724" name="Γραφή 723">
                  <a:extLst>
                    <a:ext uri="{FF2B5EF4-FFF2-40B4-BE49-F238E27FC236}">
                      <a16:creationId xmlns:a16="http://schemas.microsoft.com/office/drawing/2014/main" id="{F7017CB7-F07F-2941-8536-8C396424E59C}"/>
                    </a:ext>
                  </a:extLst>
                </p14:cNvPr>
                <p14:cNvContentPartPr/>
                <p14:nvPr/>
              </p14:nvContentPartPr>
              <p14:xfrm>
                <a:off x="2591560" y="5650000"/>
                <a:ext cx="38160" cy="15840"/>
              </p14:xfrm>
            </p:contentPart>
          </mc:Choice>
          <mc:Fallback xmlns="">
            <p:pic>
              <p:nvPicPr>
                <p:cNvPr id="724" name="Γραφή 723">
                  <a:extLst>
                    <a:ext uri="{FF2B5EF4-FFF2-40B4-BE49-F238E27FC236}">
                      <a16:creationId xmlns:a16="http://schemas.microsoft.com/office/drawing/2014/main" id="{F7017CB7-F07F-2941-8536-8C396424E59C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2582560" y="5596000"/>
                  <a:ext cx="558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29">
              <p14:nvContentPartPr>
                <p14:cNvPr id="725" name="Γραφή 724">
                  <a:extLst>
                    <a:ext uri="{FF2B5EF4-FFF2-40B4-BE49-F238E27FC236}">
                      <a16:creationId xmlns:a16="http://schemas.microsoft.com/office/drawing/2014/main" id="{B30999C7-742C-F847-AF78-B6BF792C8550}"/>
                    </a:ext>
                  </a:extLst>
                </p14:cNvPr>
                <p14:cNvContentPartPr/>
                <p14:nvPr/>
              </p14:nvContentPartPr>
              <p14:xfrm>
                <a:off x="2315800" y="5639560"/>
                <a:ext cx="397440" cy="90000"/>
              </p14:xfrm>
            </p:contentPart>
          </mc:Choice>
          <mc:Fallback xmlns="">
            <p:pic>
              <p:nvPicPr>
                <p:cNvPr id="725" name="Γραφή 724">
                  <a:extLst>
                    <a:ext uri="{FF2B5EF4-FFF2-40B4-BE49-F238E27FC236}">
                      <a16:creationId xmlns:a16="http://schemas.microsoft.com/office/drawing/2014/main" id="{B30999C7-742C-F847-AF78-B6BF792C8550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2306800" y="5585560"/>
                  <a:ext cx="4150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1">
              <p14:nvContentPartPr>
                <p14:cNvPr id="726" name="Γραφή 725">
                  <a:extLst>
                    <a:ext uri="{FF2B5EF4-FFF2-40B4-BE49-F238E27FC236}">
                      <a16:creationId xmlns:a16="http://schemas.microsoft.com/office/drawing/2014/main" id="{3D1A1A4A-D0CF-4E40-BF75-1FBC81569E0D}"/>
                    </a:ext>
                  </a:extLst>
                </p14:cNvPr>
                <p14:cNvContentPartPr/>
                <p14:nvPr/>
              </p14:nvContentPartPr>
              <p14:xfrm>
                <a:off x="2060200" y="5376400"/>
                <a:ext cx="835200" cy="402840"/>
              </p14:xfrm>
            </p:contentPart>
          </mc:Choice>
          <mc:Fallback xmlns="">
            <p:pic>
              <p:nvPicPr>
                <p:cNvPr id="726" name="Γραφή 725">
                  <a:extLst>
                    <a:ext uri="{FF2B5EF4-FFF2-40B4-BE49-F238E27FC236}">
                      <a16:creationId xmlns:a16="http://schemas.microsoft.com/office/drawing/2014/main" id="{3D1A1A4A-D0CF-4E40-BF75-1FBC81569E0D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2051200" y="5322400"/>
                  <a:ext cx="852840" cy="51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033">
            <p14:nvContentPartPr>
              <p14:cNvPr id="728" name="Γραφή 727">
                <a:extLst>
                  <a:ext uri="{FF2B5EF4-FFF2-40B4-BE49-F238E27FC236}">
                    <a16:creationId xmlns:a16="http://schemas.microsoft.com/office/drawing/2014/main" id="{033D4FE0-3E4D-ED46-8CC4-6D6AA3D18900}"/>
                  </a:ext>
                </a:extLst>
              </p14:cNvPr>
              <p14:cNvContentPartPr/>
              <p14:nvPr/>
            </p14:nvContentPartPr>
            <p14:xfrm>
              <a:off x="4674880" y="3857640"/>
              <a:ext cx="184680" cy="492120"/>
            </p14:xfrm>
          </p:contentPart>
        </mc:Choice>
        <mc:Fallback xmlns="">
          <p:pic>
            <p:nvPicPr>
              <p:cNvPr id="728" name="Γραφή 727">
                <a:extLst>
                  <a:ext uri="{FF2B5EF4-FFF2-40B4-BE49-F238E27FC236}">
                    <a16:creationId xmlns:a16="http://schemas.microsoft.com/office/drawing/2014/main" id="{033D4FE0-3E4D-ED46-8CC4-6D6AA3D18900}"/>
                  </a:ext>
                </a:extLst>
              </p:cNvPr>
              <p:cNvPicPr/>
              <p:nvPr/>
            </p:nvPicPr>
            <p:blipFill>
              <a:blip r:embed="rId1034"/>
              <a:stretch>
                <a:fillRect/>
              </a:stretch>
            </p:blipFill>
            <p:spPr>
              <a:xfrm>
                <a:off x="4665880" y="3803679"/>
                <a:ext cx="202320" cy="599681"/>
              </a:xfrm>
              <a:prstGeom prst="rect">
                <a:avLst/>
              </a:prstGeom>
            </p:spPr>
          </p:pic>
        </mc:Fallback>
      </mc:AlternateContent>
      <p:grpSp>
        <p:nvGrpSpPr>
          <p:cNvPr id="731" name="Ομάδα 730">
            <a:extLst>
              <a:ext uri="{FF2B5EF4-FFF2-40B4-BE49-F238E27FC236}">
                <a16:creationId xmlns:a16="http://schemas.microsoft.com/office/drawing/2014/main" id="{8F9ACC1A-55E9-E746-9313-1A48B47D51DA}"/>
              </a:ext>
            </a:extLst>
          </p:cNvPr>
          <p:cNvGrpSpPr/>
          <p:nvPr/>
        </p:nvGrpSpPr>
        <p:grpSpPr>
          <a:xfrm>
            <a:off x="4397320" y="3594320"/>
            <a:ext cx="735120" cy="771120"/>
            <a:chOff x="4397320" y="3594320"/>
            <a:chExt cx="735120" cy="7711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5">
              <p14:nvContentPartPr>
                <p14:cNvPr id="502" name="Γραφή 501">
                  <a:extLst>
                    <a:ext uri="{FF2B5EF4-FFF2-40B4-BE49-F238E27FC236}">
                      <a16:creationId xmlns:a16="http://schemas.microsoft.com/office/drawing/2014/main" id="{265DC692-EFF2-264E-BEA1-65908E2BC5CE}"/>
                    </a:ext>
                  </a:extLst>
                </p14:cNvPr>
                <p14:cNvContentPartPr/>
                <p14:nvPr/>
              </p14:nvContentPartPr>
              <p14:xfrm>
                <a:off x="4585600" y="3623120"/>
                <a:ext cx="123120" cy="102240"/>
              </p14:xfrm>
            </p:contentPart>
          </mc:Choice>
          <mc:Fallback xmlns="">
            <p:pic>
              <p:nvPicPr>
                <p:cNvPr id="502" name="Γραφή 501">
                  <a:extLst>
                    <a:ext uri="{FF2B5EF4-FFF2-40B4-BE49-F238E27FC236}">
                      <a16:creationId xmlns:a16="http://schemas.microsoft.com/office/drawing/2014/main" id="{265DC692-EFF2-264E-BEA1-65908E2BC5CE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4581280" y="3596215"/>
                  <a:ext cx="131760" cy="1556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7">
              <p14:nvContentPartPr>
                <p14:cNvPr id="566" name="Γραφή 565">
                  <a:extLst>
                    <a:ext uri="{FF2B5EF4-FFF2-40B4-BE49-F238E27FC236}">
                      <a16:creationId xmlns:a16="http://schemas.microsoft.com/office/drawing/2014/main" id="{E363C2B8-FF99-6B42-8A77-4B76185A6348}"/>
                    </a:ext>
                  </a:extLst>
                </p14:cNvPr>
                <p14:cNvContentPartPr/>
                <p14:nvPr/>
              </p14:nvContentPartPr>
              <p14:xfrm>
                <a:off x="4720240" y="4019840"/>
                <a:ext cx="12240" cy="327600"/>
              </p14:xfrm>
            </p:contentPart>
          </mc:Choice>
          <mc:Fallback xmlns="">
            <p:pic>
              <p:nvPicPr>
                <p:cNvPr id="566" name="Γραφή 565">
                  <a:extLst>
                    <a:ext uri="{FF2B5EF4-FFF2-40B4-BE49-F238E27FC236}">
                      <a16:creationId xmlns:a16="http://schemas.microsoft.com/office/drawing/2014/main" id="{E363C2B8-FF99-6B42-8A77-4B76185A6348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4715920" y="3992840"/>
                  <a:ext cx="2088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39">
              <p14:nvContentPartPr>
                <p14:cNvPr id="572" name="Γραφή 571">
                  <a:extLst>
                    <a:ext uri="{FF2B5EF4-FFF2-40B4-BE49-F238E27FC236}">
                      <a16:creationId xmlns:a16="http://schemas.microsoft.com/office/drawing/2014/main" id="{5E3CC6B2-C2EA-6E44-A0A7-07AA950D7C43}"/>
                    </a:ext>
                  </a:extLst>
                </p14:cNvPr>
                <p14:cNvContentPartPr/>
                <p14:nvPr/>
              </p14:nvContentPartPr>
              <p14:xfrm>
                <a:off x="4636720" y="3941720"/>
                <a:ext cx="100080" cy="423720"/>
              </p14:xfrm>
            </p:contentPart>
          </mc:Choice>
          <mc:Fallback xmlns="">
            <p:pic>
              <p:nvPicPr>
                <p:cNvPr id="572" name="Γραφή 571">
                  <a:extLst>
                    <a:ext uri="{FF2B5EF4-FFF2-40B4-BE49-F238E27FC236}">
                      <a16:creationId xmlns:a16="http://schemas.microsoft.com/office/drawing/2014/main" id="{5E3CC6B2-C2EA-6E44-A0A7-07AA950D7C43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4627720" y="3887720"/>
                  <a:ext cx="117720" cy="53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1">
              <p14:nvContentPartPr>
                <p14:cNvPr id="144" name="Γραφή 143">
                  <a:extLst>
                    <a:ext uri="{FF2B5EF4-FFF2-40B4-BE49-F238E27FC236}">
                      <a16:creationId xmlns:a16="http://schemas.microsoft.com/office/drawing/2014/main" id="{C624F33C-0C48-C14E-864C-41BCE9B6D9AE}"/>
                    </a:ext>
                  </a:extLst>
                </p14:cNvPr>
                <p14:cNvContentPartPr/>
                <p14:nvPr/>
              </p14:nvContentPartPr>
              <p14:xfrm>
                <a:off x="4648240" y="3848840"/>
                <a:ext cx="106920" cy="123120"/>
              </p14:xfrm>
            </p:contentPart>
          </mc:Choice>
          <mc:Fallback xmlns="">
            <p:pic>
              <p:nvPicPr>
                <p:cNvPr id="144" name="Γραφή 143">
                  <a:extLst>
                    <a:ext uri="{FF2B5EF4-FFF2-40B4-BE49-F238E27FC236}">
                      <a16:creationId xmlns:a16="http://schemas.microsoft.com/office/drawing/2014/main" id="{C624F33C-0C48-C14E-864C-41BCE9B6D9AE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4639240" y="3794840"/>
                  <a:ext cx="1245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3">
              <p14:nvContentPartPr>
                <p14:cNvPr id="153" name="Γραφή 152">
                  <a:extLst>
                    <a:ext uri="{FF2B5EF4-FFF2-40B4-BE49-F238E27FC236}">
                      <a16:creationId xmlns:a16="http://schemas.microsoft.com/office/drawing/2014/main" id="{3B69B8A8-DF01-AC43-9E8F-F4BE9D7630CD}"/>
                    </a:ext>
                  </a:extLst>
                </p14:cNvPr>
                <p14:cNvContentPartPr/>
                <p14:nvPr/>
              </p14:nvContentPartPr>
              <p14:xfrm>
                <a:off x="4756960" y="3805280"/>
                <a:ext cx="117720" cy="165240"/>
              </p14:xfrm>
            </p:contentPart>
          </mc:Choice>
          <mc:Fallback xmlns="">
            <p:pic>
              <p:nvPicPr>
                <p:cNvPr id="153" name="Γραφή 152">
                  <a:extLst>
                    <a:ext uri="{FF2B5EF4-FFF2-40B4-BE49-F238E27FC236}">
                      <a16:creationId xmlns:a16="http://schemas.microsoft.com/office/drawing/2014/main" id="{3B69B8A8-DF01-AC43-9E8F-F4BE9D7630CD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4747960" y="3751280"/>
                  <a:ext cx="1353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5">
              <p14:nvContentPartPr>
                <p14:cNvPr id="206" name="Γραφή 205">
                  <a:extLst>
                    <a:ext uri="{FF2B5EF4-FFF2-40B4-BE49-F238E27FC236}">
                      <a16:creationId xmlns:a16="http://schemas.microsoft.com/office/drawing/2014/main" id="{EA237541-B798-F64A-B96D-1EB8FFC2378A}"/>
                    </a:ext>
                  </a:extLst>
                </p14:cNvPr>
                <p14:cNvContentPartPr/>
                <p14:nvPr/>
              </p14:nvContentPartPr>
              <p14:xfrm>
                <a:off x="4776400" y="3821840"/>
                <a:ext cx="100440" cy="482760"/>
              </p14:xfrm>
            </p:contentPart>
          </mc:Choice>
          <mc:Fallback xmlns="">
            <p:pic>
              <p:nvPicPr>
                <p:cNvPr id="206" name="Γραφή 205">
                  <a:extLst>
                    <a:ext uri="{FF2B5EF4-FFF2-40B4-BE49-F238E27FC236}">
                      <a16:creationId xmlns:a16="http://schemas.microsoft.com/office/drawing/2014/main" id="{EA237541-B798-F64A-B96D-1EB8FFC2378A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4767400" y="3767880"/>
                  <a:ext cx="118080" cy="5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7">
              <p14:nvContentPartPr>
                <p14:cNvPr id="218" name="Γραφή 217">
                  <a:extLst>
                    <a:ext uri="{FF2B5EF4-FFF2-40B4-BE49-F238E27FC236}">
                      <a16:creationId xmlns:a16="http://schemas.microsoft.com/office/drawing/2014/main" id="{9BA41BC2-ECD0-5040-80E9-27BDB014AA09}"/>
                    </a:ext>
                  </a:extLst>
                </p14:cNvPr>
                <p14:cNvContentPartPr/>
                <p14:nvPr/>
              </p14:nvContentPartPr>
              <p14:xfrm>
                <a:off x="4397320" y="3594320"/>
                <a:ext cx="735120" cy="369000"/>
              </p14:xfrm>
            </p:contentPart>
          </mc:Choice>
          <mc:Fallback xmlns="">
            <p:pic>
              <p:nvPicPr>
                <p:cNvPr id="218" name="Γραφή 217">
                  <a:extLst>
                    <a:ext uri="{FF2B5EF4-FFF2-40B4-BE49-F238E27FC236}">
                      <a16:creationId xmlns:a16="http://schemas.microsoft.com/office/drawing/2014/main" id="{9BA41BC2-ECD0-5040-80E9-27BDB014AA09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4388320" y="3540320"/>
                  <a:ext cx="752760" cy="47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49">
              <p14:nvContentPartPr>
                <p14:cNvPr id="234" name="Γραφή 233">
                  <a:extLst>
                    <a:ext uri="{FF2B5EF4-FFF2-40B4-BE49-F238E27FC236}">
                      <a16:creationId xmlns:a16="http://schemas.microsoft.com/office/drawing/2014/main" id="{7303AF7E-65AD-0044-8513-9A80F1B69DAA}"/>
                    </a:ext>
                  </a:extLst>
                </p14:cNvPr>
                <p14:cNvContentPartPr/>
                <p14:nvPr/>
              </p14:nvContentPartPr>
              <p14:xfrm>
                <a:off x="4736080" y="3699080"/>
                <a:ext cx="1800" cy="7920"/>
              </p14:xfrm>
            </p:contentPart>
          </mc:Choice>
          <mc:Fallback xmlns="">
            <p:pic>
              <p:nvPicPr>
                <p:cNvPr id="234" name="Γραφή 233">
                  <a:extLst>
                    <a:ext uri="{FF2B5EF4-FFF2-40B4-BE49-F238E27FC236}">
                      <a16:creationId xmlns:a16="http://schemas.microsoft.com/office/drawing/2014/main" id="{7303AF7E-65AD-0044-8513-9A80F1B69DAA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4724830" y="3645080"/>
                  <a:ext cx="2385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1">
              <p14:nvContentPartPr>
                <p14:cNvPr id="644" name="Γραφή 643">
                  <a:extLst>
                    <a:ext uri="{FF2B5EF4-FFF2-40B4-BE49-F238E27FC236}">
                      <a16:creationId xmlns:a16="http://schemas.microsoft.com/office/drawing/2014/main" id="{9EE36AAF-1E3A-D44C-ABEE-B8143A12C301}"/>
                    </a:ext>
                  </a:extLst>
                </p14:cNvPr>
                <p14:cNvContentPartPr/>
                <p14:nvPr/>
              </p14:nvContentPartPr>
              <p14:xfrm>
                <a:off x="4785040" y="3675320"/>
                <a:ext cx="11880" cy="37080"/>
              </p14:xfrm>
            </p:contentPart>
          </mc:Choice>
          <mc:Fallback xmlns="">
            <p:pic>
              <p:nvPicPr>
                <p:cNvPr id="644" name="Γραφή 643">
                  <a:extLst>
                    <a:ext uri="{FF2B5EF4-FFF2-40B4-BE49-F238E27FC236}">
                      <a16:creationId xmlns:a16="http://schemas.microsoft.com/office/drawing/2014/main" id="{9EE36AAF-1E3A-D44C-ABEE-B8143A12C301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4776040" y="3621320"/>
                  <a:ext cx="295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3">
              <p14:nvContentPartPr>
                <p14:cNvPr id="646" name="Γραφή 645">
                  <a:extLst>
                    <a:ext uri="{FF2B5EF4-FFF2-40B4-BE49-F238E27FC236}">
                      <a16:creationId xmlns:a16="http://schemas.microsoft.com/office/drawing/2014/main" id="{6F4E8428-0E91-5941-85EA-31401DEC161A}"/>
                    </a:ext>
                  </a:extLst>
                </p14:cNvPr>
                <p14:cNvContentPartPr/>
                <p14:nvPr/>
              </p14:nvContentPartPr>
              <p14:xfrm>
                <a:off x="4825000" y="3713840"/>
                <a:ext cx="7560" cy="21960"/>
              </p14:xfrm>
            </p:contentPart>
          </mc:Choice>
          <mc:Fallback xmlns="">
            <p:pic>
              <p:nvPicPr>
                <p:cNvPr id="646" name="Γραφή 645">
                  <a:extLst>
                    <a:ext uri="{FF2B5EF4-FFF2-40B4-BE49-F238E27FC236}">
                      <a16:creationId xmlns:a16="http://schemas.microsoft.com/office/drawing/2014/main" id="{6F4E8428-0E91-5941-85EA-31401DEC161A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4816000" y="3659840"/>
                  <a:ext cx="252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5">
              <p14:nvContentPartPr>
                <p14:cNvPr id="648" name="Γραφή 647">
                  <a:extLst>
                    <a:ext uri="{FF2B5EF4-FFF2-40B4-BE49-F238E27FC236}">
                      <a16:creationId xmlns:a16="http://schemas.microsoft.com/office/drawing/2014/main" id="{4285E346-FEB2-4C47-9A5C-3E1C2660D578}"/>
                    </a:ext>
                  </a:extLst>
                </p14:cNvPr>
                <p14:cNvContentPartPr/>
                <p14:nvPr/>
              </p14:nvContentPartPr>
              <p14:xfrm>
                <a:off x="4728520" y="3783320"/>
                <a:ext cx="14400" cy="2880"/>
              </p14:xfrm>
            </p:contentPart>
          </mc:Choice>
          <mc:Fallback xmlns="">
            <p:pic>
              <p:nvPicPr>
                <p:cNvPr id="648" name="Γραφή 647">
                  <a:extLst>
                    <a:ext uri="{FF2B5EF4-FFF2-40B4-BE49-F238E27FC236}">
                      <a16:creationId xmlns:a16="http://schemas.microsoft.com/office/drawing/2014/main" id="{4285E346-FEB2-4C47-9A5C-3E1C2660D578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4719520" y="3729320"/>
                  <a:ext cx="320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7">
              <p14:nvContentPartPr>
                <p14:cNvPr id="650" name="Γραφή 649">
                  <a:extLst>
                    <a:ext uri="{FF2B5EF4-FFF2-40B4-BE49-F238E27FC236}">
                      <a16:creationId xmlns:a16="http://schemas.microsoft.com/office/drawing/2014/main" id="{813491D4-9E8C-A944-9888-43254EE6E28D}"/>
                    </a:ext>
                  </a:extLst>
                </p14:cNvPr>
                <p14:cNvContentPartPr/>
                <p14:nvPr/>
              </p14:nvContentPartPr>
              <p14:xfrm>
                <a:off x="4673440" y="3745160"/>
                <a:ext cx="15480" cy="5400"/>
              </p14:xfrm>
            </p:contentPart>
          </mc:Choice>
          <mc:Fallback xmlns="">
            <p:pic>
              <p:nvPicPr>
                <p:cNvPr id="650" name="Γραφή 649">
                  <a:extLst>
                    <a:ext uri="{FF2B5EF4-FFF2-40B4-BE49-F238E27FC236}">
                      <a16:creationId xmlns:a16="http://schemas.microsoft.com/office/drawing/2014/main" id="{813491D4-9E8C-A944-9888-43254EE6E28D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4664440" y="3691160"/>
                  <a:ext cx="331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59">
              <p14:nvContentPartPr>
                <p14:cNvPr id="652" name="Γραφή 651">
                  <a:extLst>
                    <a:ext uri="{FF2B5EF4-FFF2-40B4-BE49-F238E27FC236}">
                      <a16:creationId xmlns:a16="http://schemas.microsoft.com/office/drawing/2014/main" id="{84A6F2FA-0966-714C-8ABC-810F210C4B68}"/>
                    </a:ext>
                  </a:extLst>
                </p14:cNvPr>
                <p14:cNvContentPartPr/>
                <p14:nvPr/>
              </p14:nvContentPartPr>
              <p14:xfrm>
                <a:off x="4772800" y="3671360"/>
                <a:ext cx="27000" cy="10440"/>
              </p14:xfrm>
            </p:contentPart>
          </mc:Choice>
          <mc:Fallback xmlns="">
            <p:pic>
              <p:nvPicPr>
                <p:cNvPr id="652" name="Γραφή 651">
                  <a:extLst>
                    <a:ext uri="{FF2B5EF4-FFF2-40B4-BE49-F238E27FC236}">
                      <a16:creationId xmlns:a16="http://schemas.microsoft.com/office/drawing/2014/main" id="{84A6F2FA-0966-714C-8ABC-810F210C4B68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4763800" y="3617360"/>
                  <a:ext cx="44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1">
              <p14:nvContentPartPr>
                <p14:cNvPr id="654" name="Γραφή 653">
                  <a:extLst>
                    <a:ext uri="{FF2B5EF4-FFF2-40B4-BE49-F238E27FC236}">
                      <a16:creationId xmlns:a16="http://schemas.microsoft.com/office/drawing/2014/main" id="{1C1AF459-D8CB-DE40-9D03-CF377FB6D094}"/>
                    </a:ext>
                  </a:extLst>
                </p14:cNvPr>
                <p14:cNvContentPartPr/>
                <p14:nvPr/>
              </p14:nvContentPartPr>
              <p14:xfrm>
                <a:off x="4861720" y="3645080"/>
                <a:ext cx="10800" cy="5400"/>
              </p14:xfrm>
            </p:contentPart>
          </mc:Choice>
          <mc:Fallback xmlns="">
            <p:pic>
              <p:nvPicPr>
                <p:cNvPr id="654" name="Γραφή 653">
                  <a:extLst>
                    <a:ext uri="{FF2B5EF4-FFF2-40B4-BE49-F238E27FC236}">
                      <a16:creationId xmlns:a16="http://schemas.microsoft.com/office/drawing/2014/main" id="{1C1AF459-D8CB-DE40-9D03-CF377FB6D094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4852720" y="3591080"/>
                  <a:ext cx="284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3">
              <p14:nvContentPartPr>
                <p14:cNvPr id="658" name="Γραφή 657">
                  <a:extLst>
                    <a:ext uri="{FF2B5EF4-FFF2-40B4-BE49-F238E27FC236}">
                      <a16:creationId xmlns:a16="http://schemas.microsoft.com/office/drawing/2014/main" id="{69B9D0D6-7446-094D-8AB2-3488DF145C28}"/>
                    </a:ext>
                  </a:extLst>
                </p14:cNvPr>
                <p14:cNvContentPartPr/>
                <p14:nvPr/>
              </p14:nvContentPartPr>
              <p14:xfrm>
                <a:off x="4914640" y="3684680"/>
                <a:ext cx="10440" cy="29880"/>
              </p14:xfrm>
            </p:contentPart>
          </mc:Choice>
          <mc:Fallback xmlns="">
            <p:pic>
              <p:nvPicPr>
                <p:cNvPr id="658" name="Γραφή 657">
                  <a:extLst>
                    <a:ext uri="{FF2B5EF4-FFF2-40B4-BE49-F238E27FC236}">
                      <a16:creationId xmlns:a16="http://schemas.microsoft.com/office/drawing/2014/main" id="{69B9D0D6-7446-094D-8AB2-3488DF145C28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4905640" y="3630680"/>
                  <a:ext cx="280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5">
              <p14:nvContentPartPr>
                <p14:cNvPr id="661" name="Γραφή 660">
                  <a:extLst>
                    <a:ext uri="{FF2B5EF4-FFF2-40B4-BE49-F238E27FC236}">
                      <a16:creationId xmlns:a16="http://schemas.microsoft.com/office/drawing/2014/main" id="{086B97EB-2FDE-7743-8082-591398BBDCD1}"/>
                    </a:ext>
                  </a:extLst>
                </p14:cNvPr>
                <p14:cNvContentPartPr/>
                <p14:nvPr/>
              </p14:nvContentPartPr>
              <p14:xfrm>
                <a:off x="4966480" y="3766040"/>
                <a:ext cx="5760" cy="15840"/>
              </p14:xfrm>
            </p:contentPart>
          </mc:Choice>
          <mc:Fallback xmlns="">
            <p:pic>
              <p:nvPicPr>
                <p:cNvPr id="661" name="Γραφή 660">
                  <a:extLst>
                    <a:ext uri="{FF2B5EF4-FFF2-40B4-BE49-F238E27FC236}">
                      <a16:creationId xmlns:a16="http://schemas.microsoft.com/office/drawing/2014/main" id="{086B97EB-2FDE-7743-8082-591398BBDCD1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4957480" y="3712040"/>
                  <a:ext cx="234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7">
              <p14:nvContentPartPr>
                <p14:cNvPr id="662" name="Γραφή 661">
                  <a:extLst>
                    <a:ext uri="{FF2B5EF4-FFF2-40B4-BE49-F238E27FC236}">
                      <a16:creationId xmlns:a16="http://schemas.microsoft.com/office/drawing/2014/main" id="{BE29DD11-7B29-B440-A606-667BD69A4C43}"/>
                    </a:ext>
                  </a:extLst>
                </p14:cNvPr>
                <p14:cNvContentPartPr/>
                <p14:nvPr/>
              </p14:nvContentPartPr>
              <p14:xfrm>
                <a:off x="5029840" y="3801680"/>
                <a:ext cx="4680" cy="3960"/>
              </p14:xfrm>
            </p:contentPart>
          </mc:Choice>
          <mc:Fallback xmlns="">
            <p:pic>
              <p:nvPicPr>
                <p:cNvPr id="662" name="Γραφή 661">
                  <a:extLst>
                    <a:ext uri="{FF2B5EF4-FFF2-40B4-BE49-F238E27FC236}">
                      <a16:creationId xmlns:a16="http://schemas.microsoft.com/office/drawing/2014/main" id="{BE29DD11-7B29-B440-A606-667BD69A4C43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5020090" y="3747680"/>
                  <a:ext cx="2379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69">
              <p14:nvContentPartPr>
                <p14:cNvPr id="663" name="Γραφή 662">
                  <a:extLst>
                    <a:ext uri="{FF2B5EF4-FFF2-40B4-BE49-F238E27FC236}">
                      <a16:creationId xmlns:a16="http://schemas.microsoft.com/office/drawing/2014/main" id="{B016E6AD-0453-8F4F-869A-4C72D4AD5F93}"/>
                    </a:ext>
                  </a:extLst>
                </p14:cNvPr>
                <p14:cNvContentPartPr/>
                <p14:nvPr/>
              </p14:nvContentPartPr>
              <p14:xfrm>
                <a:off x="5029840" y="3801680"/>
                <a:ext cx="5040" cy="360"/>
              </p14:xfrm>
            </p:contentPart>
          </mc:Choice>
          <mc:Fallback xmlns="">
            <p:pic>
              <p:nvPicPr>
                <p:cNvPr id="663" name="Γραφή 662">
                  <a:extLst>
                    <a:ext uri="{FF2B5EF4-FFF2-40B4-BE49-F238E27FC236}">
                      <a16:creationId xmlns:a16="http://schemas.microsoft.com/office/drawing/2014/main" id="{B016E6AD-0453-8F4F-869A-4C72D4AD5F93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5020840" y="3747680"/>
                  <a:ext cx="22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1">
              <p14:nvContentPartPr>
                <p14:cNvPr id="664" name="Γραφή 663">
                  <a:extLst>
                    <a:ext uri="{FF2B5EF4-FFF2-40B4-BE49-F238E27FC236}">
                      <a16:creationId xmlns:a16="http://schemas.microsoft.com/office/drawing/2014/main" id="{DD9969B2-3299-B24F-B53F-22B77B3DEAFC}"/>
                    </a:ext>
                  </a:extLst>
                </p14:cNvPr>
                <p14:cNvContentPartPr/>
                <p14:nvPr/>
              </p14:nvContentPartPr>
              <p14:xfrm>
                <a:off x="4521880" y="3810680"/>
                <a:ext cx="360" cy="360"/>
              </p14:xfrm>
            </p:contentPart>
          </mc:Choice>
          <mc:Fallback xmlns="">
            <p:pic>
              <p:nvPicPr>
                <p:cNvPr id="664" name="Γραφή 663">
                  <a:extLst>
                    <a:ext uri="{FF2B5EF4-FFF2-40B4-BE49-F238E27FC236}">
                      <a16:creationId xmlns:a16="http://schemas.microsoft.com/office/drawing/2014/main" id="{DD9969B2-3299-B24F-B53F-22B77B3DEAFC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4512880" y="375668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3">
              <p14:nvContentPartPr>
                <p14:cNvPr id="665" name="Γραφή 664">
                  <a:extLst>
                    <a:ext uri="{FF2B5EF4-FFF2-40B4-BE49-F238E27FC236}">
                      <a16:creationId xmlns:a16="http://schemas.microsoft.com/office/drawing/2014/main" id="{E0986219-72B3-D747-9D6E-B5A1F2E99ED5}"/>
                    </a:ext>
                  </a:extLst>
                </p14:cNvPr>
                <p14:cNvContentPartPr/>
                <p14:nvPr/>
              </p14:nvContentPartPr>
              <p14:xfrm>
                <a:off x="4483000" y="3782960"/>
                <a:ext cx="360" cy="360"/>
              </p14:xfrm>
            </p:contentPart>
          </mc:Choice>
          <mc:Fallback xmlns="">
            <p:pic>
              <p:nvPicPr>
                <p:cNvPr id="665" name="Γραφή 664">
                  <a:extLst>
                    <a:ext uri="{FF2B5EF4-FFF2-40B4-BE49-F238E27FC236}">
                      <a16:creationId xmlns:a16="http://schemas.microsoft.com/office/drawing/2014/main" id="{E0986219-72B3-D747-9D6E-B5A1F2E99ED5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4474000" y="372896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5">
              <p14:nvContentPartPr>
                <p14:cNvPr id="666" name="Γραφή 665">
                  <a:extLst>
                    <a:ext uri="{FF2B5EF4-FFF2-40B4-BE49-F238E27FC236}">
                      <a16:creationId xmlns:a16="http://schemas.microsoft.com/office/drawing/2014/main" id="{4F925F5D-AE1C-4D43-9819-C9C06720FCDF}"/>
                    </a:ext>
                  </a:extLst>
                </p14:cNvPr>
                <p14:cNvContentPartPr/>
                <p14:nvPr/>
              </p14:nvContentPartPr>
              <p14:xfrm>
                <a:off x="4485160" y="3771440"/>
                <a:ext cx="11880" cy="3600"/>
              </p14:xfrm>
            </p:contentPart>
          </mc:Choice>
          <mc:Fallback xmlns="">
            <p:pic>
              <p:nvPicPr>
                <p:cNvPr id="666" name="Γραφή 665">
                  <a:extLst>
                    <a:ext uri="{FF2B5EF4-FFF2-40B4-BE49-F238E27FC236}">
                      <a16:creationId xmlns:a16="http://schemas.microsoft.com/office/drawing/2014/main" id="{4F925F5D-AE1C-4D43-9819-C9C06720FCDF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4476160" y="3711440"/>
                  <a:ext cx="29520" cy="1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7">
              <p14:nvContentPartPr>
                <p14:cNvPr id="667" name="Γραφή 666">
                  <a:extLst>
                    <a:ext uri="{FF2B5EF4-FFF2-40B4-BE49-F238E27FC236}">
                      <a16:creationId xmlns:a16="http://schemas.microsoft.com/office/drawing/2014/main" id="{01EFAFAA-A7E8-CA42-9E75-902FB1A2777D}"/>
                    </a:ext>
                  </a:extLst>
                </p14:cNvPr>
                <p14:cNvContentPartPr/>
                <p14:nvPr/>
              </p14:nvContentPartPr>
              <p14:xfrm>
                <a:off x="4563280" y="3749840"/>
                <a:ext cx="15480" cy="1800"/>
              </p14:xfrm>
            </p:contentPart>
          </mc:Choice>
          <mc:Fallback xmlns="">
            <p:pic>
              <p:nvPicPr>
                <p:cNvPr id="667" name="Γραφή 666">
                  <a:extLst>
                    <a:ext uri="{FF2B5EF4-FFF2-40B4-BE49-F238E27FC236}">
                      <a16:creationId xmlns:a16="http://schemas.microsoft.com/office/drawing/2014/main" id="{01EFAFAA-A7E8-CA42-9E75-902FB1A2777D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4554280" y="3695840"/>
                  <a:ext cx="331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79">
              <p14:nvContentPartPr>
                <p14:cNvPr id="668" name="Γραφή 667">
                  <a:extLst>
                    <a:ext uri="{FF2B5EF4-FFF2-40B4-BE49-F238E27FC236}">
                      <a16:creationId xmlns:a16="http://schemas.microsoft.com/office/drawing/2014/main" id="{8F253C14-AD21-814F-8E8F-160C50FA684F}"/>
                    </a:ext>
                  </a:extLst>
                </p14:cNvPr>
                <p14:cNvContentPartPr/>
                <p14:nvPr/>
              </p14:nvContentPartPr>
              <p14:xfrm>
                <a:off x="4580920" y="3888800"/>
                <a:ext cx="3240" cy="3960"/>
              </p14:xfrm>
            </p:contentPart>
          </mc:Choice>
          <mc:Fallback xmlns="">
            <p:pic>
              <p:nvPicPr>
                <p:cNvPr id="668" name="Γραφή 667">
                  <a:extLst>
                    <a:ext uri="{FF2B5EF4-FFF2-40B4-BE49-F238E27FC236}">
                      <a16:creationId xmlns:a16="http://schemas.microsoft.com/office/drawing/2014/main" id="{8F253C14-AD21-814F-8E8F-160C50FA684F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4571920" y="3834800"/>
                  <a:ext cx="208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81">
              <p14:nvContentPartPr>
                <p14:cNvPr id="669" name="Γραφή 668">
                  <a:extLst>
                    <a:ext uri="{FF2B5EF4-FFF2-40B4-BE49-F238E27FC236}">
                      <a16:creationId xmlns:a16="http://schemas.microsoft.com/office/drawing/2014/main" id="{2C509768-BCA3-AB41-8459-DB25BD780E1F}"/>
                    </a:ext>
                  </a:extLst>
                </p14:cNvPr>
                <p14:cNvContentPartPr/>
                <p14:nvPr/>
              </p14:nvContentPartPr>
              <p14:xfrm>
                <a:off x="4552840" y="3921200"/>
                <a:ext cx="360" cy="360"/>
              </p14:xfrm>
            </p:contentPart>
          </mc:Choice>
          <mc:Fallback xmlns="">
            <p:pic>
              <p:nvPicPr>
                <p:cNvPr id="669" name="Γραφή 668">
                  <a:extLst>
                    <a:ext uri="{FF2B5EF4-FFF2-40B4-BE49-F238E27FC236}">
                      <a16:creationId xmlns:a16="http://schemas.microsoft.com/office/drawing/2014/main" id="{2C509768-BCA3-AB41-8459-DB25BD780E1F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4543840" y="386720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083">
              <p14:nvContentPartPr>
                <p14:cNvPr id="730" name="Γραφή 729">
                  <a:extLst>
                    <a:ext uri="{FF2B5EF4-FFF2-40B4-BE49-F238E27FC236}">
                      <a16:creationId xmlns:a16="http://schemas.microsoft.com/office/drawing/2014/main" id="{5C8E9FC9-EADE-664E-947B-D1E622CD1ACB}"/>
                    </a:ext>
                  </a:extLst>
                </p14:cNvPr>
                <p14:cNvContentPartPr/>
                <p14:nvPr/>
              </p14:nvContentPartPr>
              <p14:xfrm>
                <a:off x="4454560" y="3653160"/>
                <a:ext cx="665640" cy="296280"/>
              </p14:xfrm>
            </p:contentPart>
          </mc:Choice>
          <mc:Fallback xmlns="">
            <p:pic>
              <p:nvPicPr>
                <p:cNvPr id="730" name="Γραφή 729">
                  <a:extLst>
                    <a:ext uri="{FF2B5EF4-FFF2-40B4-BE49-F238E27FC236}">
                      <a16:creationId xmlns:a16="http://schemas.microsoft.com/office/drawing/2014/main" id="{5C8E9FC9-EADE-664E-947B-D1E622CD1ACB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4445560" y="3599160"/>
                  <a:ext cx="683280" cy="403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03" name="Ευθεία γραμμή σύνδεσης 702">
            <a:extLst>
              <a:ext uri="{FF2B5EF4-FFF2-40B4-BE49-F238E27FC236}">
                <a16:creationId xmlns:a16="http://schemas.microsoft.com/office/drawing/2014/main" id="{DC1D8211-BACB-7F4E-9989-05831D019685}"/>
              </a:ext>
            </a:extLst>
          </p:cNvPr>
          <p:cNvCxnSpPr/>
          <p:nvPr/>
        </p:nvCxnSpPr>
        <p:spPr>
          <a:xfrm>
            <a:off x="9094" y="2199503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85">
            <p14:nvContentPartPr>
              <p14:cNvPr id="705" name="Γραφή 704">
                <a:extLst>
                  <a:ext uri="{FF2B5EF4-FFF2-40B4-BE49-F238E27FC236}">
                    <a16:creationId xmlns:a16="http://schemas.microsoft.com/office/drawing/2014/main" id="{3EF65FCF-4546-B549-BD74-0EA942B1D87E}"/>
                  </a:ext>
                </a:extLst>
              </p14:cNvPr>
              <p14:cNvContentPartPr/>
              <p14:nvPr/>
            </p14:nvContentPartPr>
            <p14:xfrm>
              <a:off x="938440" y="2708360"/>
              <a:ext cx="860040" cy="3356280"/>
            </p14:xfrm>
          </p:contentPart>
        </mc:Choice>
        <mc:Fallback xmlns="">
          <p:pic>
            <p:nvPicPr>
              <p:cNvPr id="705" name="Γραφή 704">
                <a:extLst>
                  <a:ext uri="{FF2B5EF4-FFF2-40B4-BE49-F238E27FC236}">
                    <a16:creationId xmlns:a16="http://schemas.microsoft.com/office/drawing/2014/main" id="{3EF65FCF-4546-B549-BD74-0EA942B1D87E}"/>
                  </a:ext>
                </a:extLst>
              </p:cNvPr>
              <p:cNvPicPr/>
              <p:nvPr/>
            </p:nvPicPr>
            <p:blipFill>
              <a:blip r:embed="rId1086"/>
              <a:stretch>
                <a:fillRect/>
              </a:stretch>
            </p:blipFill>
            <p:spPr>
              <a:xfrm>
                <a:off x="866470" y="2564375"/>
                <a:ext cx="1003620" cy="36438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7">
            <p14:nvContentPartPr>
              <p14:cNvPr id="729" name="Γραφή 728">
                <a:extLst>
                  <a:ext uri="{FF2B5EF4-FFF2-40B4-BE49-F238E27FC236}">
                    <a16:creationId xmlns:a16="http://schemas.microsoft.com/office/drawing/2014/main" id="{DB23898F-471C-9A47-AB3E-F2715AA62078}"/>
                  </a:ext>
                </a:extLst>
              </p14:cNvPr>
              <p14:cNvContentPartPr/>
              <p14:nvPr/>
            </p14:nvContentPartPr>
            <p14:xfrm>
              <a:off x="2415880" y="3035960"/>
              <a:ext cx="1062000" cy="3006360"/>
            </p14:xfrm>
          </p:contentPart>
        </mc:Choice>
        <mc:Fallback xmlns="">
          <p:pic>
            <p:nvPicPr>
              <p:cNvPr id="729" name="Γραφή 728">
                <a:extLst>
                  <a:ext uri="{FF2B5EF4-FFF2-40B4-BE49-F238E27FC236}">
                    <a16:creationId xmlns:a16="http://schemas.microsoft.com/office/drawing/2014/main" id="{DB23898F-471C-9A47-AB3E-F2715AA62078}"/>
                  </a:ext>
                </a:extLst>
              </p:cNvPr>
              <p:cNvPicPr/>
              <p:nvPr/>
            </p:nvPicPr>
            <p:blipFill>
              <a:blip r:embed="rId1088"/>
              <a:stretch>
                <a:fillRect/>
              </a:stretch>
            </p:blipFill>
            <p:spPr>
              <a:xfrm>
                <a:off x="2343880" y="2891960"/>
                <a:ext cx="1205640" cy="32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9">
            <p14:nvContentPartPr>
              <p14:cNvPr id="732" name="Γραφή 731">
                <a:extLst>
                  <a:ext uri="{FF2B5EF4-FFF2-40B4-BE49-F238E27FC236}">
                    <a16:creationId xmlns:a16="http://schemas.microsoft.com/office/drawing/2014/main" id="{6CE84F09-DD21-CE41-93D5-F47C85C2A108}"/>
                  </a:ext>
                </a:extLst>
              </p14:cNvPr>
              <p14:cNvContentPartPr/>
              <p14:nvPr/>
            </p14:nvContentPartPr>
            <p14:xfrm>
              <a:off x="2528200" y="5966360"/>
              <a:ext cx="92880" cy="113400"/>
            </p14:xfrm>
          </p:contentPart>
        </mc:Choice>
        <mc:Fallback xmlns="">
          <p:pic>
            <p:nvPicPr>
              <p:cNvPr id="732" name="Γραφή 731">
                <a:extLst>
                  <a:ext uri="{FF2B5EF4-FFF2-40B4-BE49-F238E27FC236}">
                    <a16:creationId xmlns:a16="http://schemas.microsoft.com/office/drawing/2014/main" id="{6CE84F09-DD21-CE41-93D5-F47C85C2A108}"/>
                  </a:ext>
                </a:extLst>
              </p:cNvPr>
              <p:cNvPicPr/>
              <p:nvPr/>
            </p:nvPicPr>
            <p:blipFill>
              <a:blip r:embed="rId1090"/>
              <a:stretch>
                <a:fillRect/>
              </a:stretch>
            </p:blipFill>
            <p:spPr>
              <a:xfrm>
                <a:off x="2456200" y="5822360"/>
                <a:ext cx="2365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1">
            <p14:nvContentPartPr>
              <p14:cNvPr id="733" name="Γραφή 732">
                <a:extLst>
                  <a:ext uri="{FF2B5EF4-FFF2-40B4-BE49-F238E27FC236}">
                    <a16:creationId xmlns:a16="http://schemas.microsoft.com/office/drawing/2014/main" id="{78EDB5A1-C5F0-5940-812F-179FFA2D8B8D}"/>
                  </a:ext>
                </a:extLst>
              </p14:cNvPr>
              <p14:cNvContentPartPr/>
              <p14:nvPr/>
            </p14:nvContentPartPr>
            <p14:xfrm>
              <a:off x="2585440" y="1954880"/>
              <a:ext cx="1071720" cy="683640"/>
            </p14:xfrm>
          </p:contentPart>
        </mc:Choice>
        <mc:Fallback xmlns="">
          <p:pic>
            <p:nvPicPr>
              <p:cNvPr id="733" name="Γραφή 732">
                <a:extLst>
                  <a:ext uri="{FF2B5EF4-FFF2-40B4-BE49-F238E27FC236}">
                    <a16:creationId xmlns:a16="http://schemas.microsoft.com/office/drawing/2014/main" id="{78EDB5A1-C5F0-5940-812F-179FFA2D8B8D}"/>
                  </a:ext>
                </a:extLst>
              </p:cNvPr>
              <p:cNvPicPr/>
              <p:nvPr/>
            </p:nvPicPr>
            <p:blipFill>
              <a:blip r:embed="rId1092"/>
              <a:stretch>
                <a:fillRect/>
              </a:stretch>
            </p:blipFill>
            <p:spPr>
              <a:xfrm>
                <a:off x="2513416" y="1810880"/>
                <a:ext cx="1215408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3">
            <p14:nvContentPartPr>
              <p14:cNvPr id="734" name="Γραφή 733">
                <a:extLst>
                  <a:ext uri="{FF2B5EF4-FFF2-40B4-BE49-F238E27FC236}">
                    <a16:creationId xmlns:a16="http://schemas.microsoft.com/office/drawing/2014/main" id="{D07E17CE-2C3A-AE42-A5E2-EA1404BFA672}"/>
                  </a:ext>
                </a:extLst>
              </p14:cNvPr>
              <p14:cNvContentPartPr/>
              <p14:nvPr/>
            </p14:nvContentPartPr>
            <p14:xfrm>
              <a:off x="3588040" y="1500200"/>
              <a:ext cx="1262520" cy="1977120"/>
            </p14:xfrm>
          </p:contentPart>
        </mc:Choice>
        <mc:Fallback xmlns="">
          <p:pic>
            <p:nvPicPr>
              <p:cNvPr id="734" name="Γραφή 733">
                <a:extLst>
                  <a:ext uri="{FF2B5EF4-FFF2-40B4-BE49-F238E27FC236}">
                    <a16:creationId xmlns:a16="http://schemas.microsoft.com/office/drawing/2014/main" id="{D07E17CE-2C3A-AE42-A5E2-EA1404BFA672}"/>
                  </a:ext>
                </a:extLst>
              </p:cNvPr>
              <p:cNvPicPr/>
              <p:nvPr/>
            </p:nvPicPr>
            <p:blipFill>
              <a:blip r:embed="rId1094"/>
              <a:stretch>
                <a:fillRect/>
              </a:stretch>
            </p:blipFill>
            <p:spPr>
              <a:xfrm>
                <a:off x="3516019" y="1356200"/>
                <a:ext cx="1406201" cy="22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5">
            <p14:nvContentPartPr>
              <p14:cNvPr id="735" name="Γραφή 734">
                <a:extLst>
                  <a:ext uri="{FF2B5EF4-FFF2-40B4-BE49-F238E27FC236}">
                    <a16:creationId xmlns:a16="http://schemas.microsoft.com/office/drawing/2014/main" id="{B1DDEFEB-64BD-8745-8826-C05EF8955B1E}"/>
                  </a:ext>
                </a:extLst>
              </p14:cNvPr>
              <p14:cNvContentPartPr/>
              <p14:nvPr/>
            </p14:nvContentPartPr>
            <p14:xfrm>
              <a:off x="4703680" y="4131440"/>
              <a:ext cx="360" cy="360"/>
            </p14:xfrm>
          </p:contentPart>
        </mc:Choice>
        <mc:Fallback xmlns="">
          <p:pic>
            <p:nvPicPr>
              <p:cNvPr id="735" name="Γραφή 734">
                <a:extLst>
                  <a:ext uri="{FF2B5EF4-FFF2-40B4-BE49-F238E27FC236}">
                    <a16:creationId xmlns:a16="http://schemas.microsoft.com/office/drawing/2014/main" id="{B1DDEFEB-64BD-8745-8826-C05EF8955B1E}"/>
                  </a:ext>
                </a:extLst>
              </p:cNvPr>
              <p:cNvPicPr/>
              <p:nvPr/>
            </p:nvPicPr>
            <p:blipFill>
              <a:blip r:embed="rId1096"/>
              <a:stretch>
                <a:fillRect/>
              </a:stretch>
            </p:blipFill>
            <p:spPr>
              <a:xfrm>
                <a:off x="4631680" y="3987440"/>
                <a:ext cx="1440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7">
            <p14:nvContentPartPr>
              <p14:cNvPr id="736" name="Γραφή 735">
                <a:extLst>
                  <a:ext uri="{FF2B5EF4-FFF2-40B4-BE49-F238E27FC236}">
                    <a16:creationId xmlns:a16="http://schemas.microsoft.com/office/drawing/2014/main" id="{6EE586E3-BC98-7A48-AD99-AD087780019E}"/>
                  </a:ext>
                </a:extLst>
              </p14:cNvPr>
              <p14:cNvContentPartPr/>
              <p14:nvPr/>
            </p14:nvContentPartPr>
            <p14:xfrm>
              <a:off x="8519744" y="4044138"/>
              <a:ext cx="1784520" cy="2327040"/>
            </p14:xfrm>
          </p:contentPart>
        </mc:Choice>
        <mc:Fallback xmlns="">
          <p:pic>
            <p:nvPicPr>
              <p:cNvPr id="736" name="Γραφή 735">
                <a:extLst>
                  <a:ext uri="{FF2B5EF4-FFF2-40B4-BE49-F238E27FC236}">
                    <a16:creationId xmlns:a16="http://schemas.microsoft.com/office/drawing/2014/main" id="{6EE586E3-BC98-7A48-AD99-AD087780019E}"/>
                  </a:ext>
                </a:extLst>
              </p:cNvPr>
              <p:cNvPicPr/>
              <p:nvPr/>
            </p:nvPicPr>
            <p:blipFill>
              <a:blip r:embed="rId1098"/>
              <a:stretch>
                <a:fillRect/>
              </a:stretch>
            </p:blipFill>
            <p:spPr>
              <a:xfrm>
                <a:off x="8447744" y="3900138"/>
                <a:ext cx="1928160" cy="261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9">
            <p14:nvContentPartPr>
              <p14:cNvPr id="737" name="Γραφή 736">
                <a:extLst>
                  <a:ext uri="{FF2B5EF4-FFF2-40B4-BE49-F238E27FC236}">
                    <a16:creationId xmlns:a16="http://schemas.microsoft.com/office/drawing/2014/main" id="{F8790EF1-259B-B54B-92AC-540EF4BF77E4}"/>
                  </a:ext>
                </a:extLst>
              </p14:cNvPr>
              <p14:cNvContentPartPr/>
              <p14:nvPr/>
            </p14:nvContentPartPr>
            <p14:xfrm>
              <a:off x="8853760" y="2885480"/>
              <a:ext cx="1184040" cy="671400"/>
            </p14:xfrm>
          </p:contentPart>
        </mc:Choice>
        <mc:Fallback xmlns="">
          <p:pic>
            <p:nvPicPr>
              <p:cNvPr id="737" name="Γραφή 736">
                <a:extLst>
                  <a:ext uri="{FF2B5EF4-FFF2-40B4-BE49-F238E27FC236}">
                    <a16:creationId xmlns:a16="http://schemas.microsoft.com/office/drawing/2014/main" id="{F8790EF1-259B-B54B-92AC-540EF4BF77E4}"/>
                  </a:ext>
                </a:extLst>
              </p:cNvPr>
              <p:cNvPicPr/>
              <p:nvPr/>
            </p:nvPicPr>
            <p:blipFill>
              <a:blip r:embed="rId1100"/>
              <a:stretch>
                <a:fillRect/>
              </a:stretch>
            </p:blipFill>
            <p:spPr>
              <a:xfrm>
                <a:off x="8781738" y="2741480"/>
                <a:ext cx="1327724" cy="9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1">
            <p14:nvContentPartPr>
              <p14:cNvPr id="738" name="Γραφή 737">
                <a:extLst>
                  <a:ext uri="{FF2B5EF4-FFF2-40B4-BE49-F238E27FC236}">
                    <a16:creationId xmlns:a16="http://schemas.microsoft.com/office/drawing/2014/main" id="{52DAF809-101D-9346-A979-157107453F39}"/>
                  </a:ext>
                </a:extLst>
              </p14:cNvPr>
              <p14:cNvContentPartPr/>
              <p14:nvPr/>
            </p14:nvContentPartPr>
            <p14:xfrm>
              <a:off x="8862400" y="3606200"/>
              <a:ext cx="1280160" cy="173160"/>
            </p14:xfrm>
          </p:contentPart>
        </mc:Choice>
        <mc:Fallback xmlns="">
          <p:pic>
            <p:nvPicPr>
              <p:cNvPr id="738" name="Γραφή 737">
                <a:extLst>
                  <a:ext uri="{FF2B5EF4-FFF2-40B4-BE49-F238E27FC236}">
                    <a16:creationId xmlns:a16="http://schemas.microsoft.com/office/drawing/2014/main" id="{52DAF809-101D-9346-A979-157107453F39}"/>
                  </a:ext>
                </a:extLst>
              </p:cNvPr>
              <p:cNvPicPr/>
              <p:nvPr/>
            </p:nvPicPr>
            <p:blipFill>
              <a:blip r:embed="rId1102"/>
              <a:stretch>
                <a:fillRect/>
              </a:stretch>
            </p:blipFill>
            <p:spPr>
              <a:xfrm>
                <a:off x="8790400" y="3462200"/>
                <a:ext cx="142380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3">
            <p14:nvContentPartPr>
              <p14:cNvPr id="739" name="Γραφή 738">
                <a:extLst>
                  <a:ext uri="{FF2B5EF4-FFF2-40B4-BE49-F238E27FC236}">
                    <a16:creationId xmlns:a16="http://schemas.microsoft.com/office/drawing/2014/main" id="{834DBD6E-7EC9-A44D-9A48-2EF64E3FD5A3}"/>
                  </a:ext>
                </a:extLst>
              </p14:cNvPr>
              <p14:cNvContentPartPr/>
              <p14:nvPr/>
            </p14:nvContentPartPr>
            <p14:xfrm>
              <a:off x="7545160" y="2414960"/>
              <a:ext cx="1386720" cy="2369520"/>
            </p14:xfrm>
          </p:contentPart>
        </mc:Choice>
        <mc:Fallback xmlns="">
          <p:pic>
            <p:nvPicPr>
              <p:cNvPr id="739" name="Γραφή 738">
                <a:extLst>
                  <a:ext uri="{FF2B5EF4-FFF2-40B4-BE49-F238E27FC236}">
                    <a16:creationId xmlns:a16="http://schemas.microsoft.com/office/drawing/2014/main" id="{834DBD6E-7EC9-A44D-9A48-2EF64E3FD5A3}"/>
                  </a:ext>
                </a:extLst>
              </p:cNvPr>
              <p:cNvPicPr/>
              <p:nvPr/>
            </p:nvPicPr>
            <p:blipFill>
              <a:blip r:embed="rId1104"/>
              <a:stretch>
                <a:fillRect/>
              </a:stretch>
            </p:blipFill>
            <p:spPr>
              <a:xfrm>
                <a:off x="7473160" y="2270960"/>
                <a:ext cx="1530360" cy="2657160"/>
              </a:xfrm>
              <a:prstGeom prst="rect">
                <a:avLst/>
              </a:prstGeom>
            </p:spPr>
          </p:pic>
        </mc:Fallback>
      </mc:AlternateContent>
      <p:cxnSp>
        <p:nvCxnSpPr>
          <p:cNvPr id="741" name="Ευθεία γραμμή σύνδεσης 740">
            <a:extLst>
              <a:ext uri="{FF2B5EF4-FFF2-40B4-BE49-F238E27FC236}">
                <a16:creationId xmlns:a16="http://schemas.microsoft.com/office/drawing/2014/main" id="{722FE792-866F-684D-BA0D-24D4E8216345}"/>
              </a:ext>
            </a:extLst>
          </p:cNvPr>
          <p:cNvCxnSpPr/>
          <p:nvPr/>
        </p:nvCxnSpPr>
        <p:spPr>
          <a:xfrm flipV="1">
            <a:off x="0" y="2187146"/>
            <a:ext cx="5699760" cy="40092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4" name="Ομάδα 743">
            <a:extLst>
              <a:ext uri="{FF2B5EF4-FFF2-40B4-BE49-F238E27FC236}">
                <a16:creationId xmlns:a16="http://schemas.microsoft.com/office/drawing/2014/main" id="{438C5621-BB5D-C34B-85C8-CEFBCF6B38B2}"/>
              </a:ext>
            </a:extLst>
          </p:cNvPr>
          <p:cNvGrpSpPr/>
          <p:nvPr/>
        </p:nvGrpSpPr>
        <p:grpSpPr>
          <a:xfrm>
            <a:off x="406000" y="5907320"/>
            <a:ext cx="489600" cy="302400"/>
            <a:chOff x="406000" y="5907320"/>
            <a:chExt cx="489600" cy="30240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05">
              <p14:nvContentPartPr>
                <p14:cNvPr id="742" name="Γραφή 741">
                  <a:extLst>
                    <a:ext uri="{FF2B5EF4-FFF2-40B4-BE49-F238E27FC236}">
                      <a16:creationId xmlns:a16="http://schemas.microsoft.com/office/drawing/2014/main" id="{9D13B114-C3B1-9740-B36C-083CEAB97A48}"/>
                    </a:ext>
                  </a:extLst>
                </p14:cNvPr>
                <p14:cNvContentPartPr/>
                <p14:nvPr/>
              </p14:nvContentPartPr>
              <p14:xfrm>
                <a:off x="449920" y="5907320"/>
                <a:ext cx="437040" cy="302400"/>
              </p14:xfrm>
            </p:contentPart>
          </mc:Choice>
          <mc:Fallback xmlns="">
            <p:pic>
              <p:nvPicPr>
                <p:cNvPr id="742" name="Γραφή 741">
                  <a:extLst>
                    <a:ext uri="{FF2B5EF4-FFF2-40B4-BE49-F238E27FC236}">
                      <a16:creationId xmlns:a16="http://schemas.microsoft.com/office/drawing/2014/main" id="{9D13B114-C3B1-9740-B36C-083CEAB97A48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440920" y="5853384"/>
                  <a:ext cx="454680" cy="4099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07">
              <p14:nvContentPartPr>
                <p14:cNvPr id="743" name="Γραφή 742">
                  <a:extLst>
                    <a:ext uri="{FF2B5EF4-FFF2-40B4-BE49-F238E27FC236}">
                      <a16:creationId xmlns:a16="http://schemas.microsoft.com/office/drawing/2014/main" id="{2DE88CBE-1164-8844-B7E6-B5D4F5A02C9A}"/>
                    </a:ext>
                  </a:extLst>
                </p14:cNvPr>
                <p14:cNvContentPartPr/>
                <p14:nvPr/>
              </p14:nvContentPartPr>
              <p14:xfrm>
                <a:off x="406000" y="5934680"/>
                <a:ext cx="489600" cy="46080"/>
              </p14:xfrm>
            </p:contentPart>
          </mc:Choice>
          <mc:Fallback xmlns="">
            <p:pic>
              <p:nvPicPr>
                <p:cNvPr id="743" name="Γραφή 742">
                  <a:extLst>
                    <a:ext uri="{FF2B5EF4-FFF2-40B4-BE49-F238E27FC236}">
                      <a16:creationId xmlns:a16="http://schemas.microsoft.com/office/drawing/2014/main" id="{2DE88CBE-1164-8844-B7E6-B5D4F5A02C9A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397000" y="5880680"/>
                  <a:ext cx="507240" cy="15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09">
            <p14:nvContentPartPr>
              <p14:cNvPr id="745" name="Γραφή 744">
                <a:extLst>
                  <a:ext uri="{FF2B5EF4-FFF2-40B4-BE49-F238E27FC236}">
                    <a16:creationId xmlns:a16="http://schemas.microsoft.com/office/drawing/2014/main" id="{9DFDBF63-55D0-374B-A992-31FA38E5252B}"/>
                  </a:ext>
                </a:extLst>
              </p14:cNvPr>
              <p14:cNvContentPartPr/>
              <p14:nvPr/>
            </p14:nvContentPartPr>
            <p14:xfrm>
              <a:off x="685000" y="5726960"/>
              <a:ext cx="199440" cy="10080"/>
            </p14:xfrm>
          </p:contentPart>
        </mc:Choice>
        <mc:Fallback xmlns="">
          <p:pic>
            <p:nvPicPr>
              <p:cNvPr id="745" name="Γραφή 744">
                <a:extLst>
                  <a:ext uri="{FF2B5EF4-FFF2-40B4-BE49-F238E27FC236}">
                    <a16:creationId xmlns:a16="http://schemas.microsoft.com/office/drawing/2014/main" id="{9DFDBF63-55D0-374B-A992-31FA38E5252B}"/>
                  </a:ext>
                </a:extLst>
              </p:cNvPr>
              <p:cNvPicPr/>
              <p:nvPr/>
            </p:nvPicPr>
            <p:blipFill>
              <a:blip r:embed="rId1110"/>
              <a:stretch>
                <a:fillRect/>
              </a:stretch>
            </p:blipFill>
            <p:spPr>
              <a:xfrm>
                <a:off x="676000" y="5672960"/>
                <a:ext cx="217080" cy="117720"/>
              </a:xfrm>
              <a:prstGeom prst="rect">
                <a:avLst/>
              </a:prstGeom>
            </p:spPr>
          </p:pic>
        </mc:Fallback>
      </mc:AlternateContent>
      <p:cxnSp>
        <p:nvCxnSpPr>
          <p:cNvPr id="747" name="Ευθεία γραμμή σύνδεσης 746">
            <a:extLst>
              <a:ext uri="{FF2B5EF4-FFF2-40B4-BE49-F238E27FC236}">
                <a16:creationId xmlns:a16="http://schemas.microsoft.com/office/drawing/2014/main" id="{030F300C-DF2E-BA46-AA39-87BCACCDB46C}"/>
              </a:ext>
            </a:extLst>
          </p:cNvPr>
          <p:cNvCxnSpPr/>
          <p:nvPr/>
        </p:nvCxnSpPr>
        <p:spPr>
          <a:xfrm flipV="1">
            <a:off x="0" y="4782897"/>
            <a:ext cx="882127" cy="4712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9" name="Ευθεία γραμμή σύνδεσης 748">
            <a:extLst>
              <a:ext uri="{FF2B5EF4-FFF2-40B4-BE49-F238E27FC236}">
                <a16:creationId xmlns:a16="http://schemas.microsoft.com/office/drawing/2014/main" id="{B5A1402D-5FE2-3E4A-940C-457843733C62}"/>
              </a:ext>
            </a:extLst>
          </p:cNvPr>
          <p:cNvCxnSpPr/>
          <p:nvPr/>
        </p:nvCxnSpPr>
        <p:spPr>
          <a:xfrm flipV="1">
            <a:off x="0" y="4409174"/>
            <a:ext cx="882127" cy="3737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11">
            <p14:nvContentPartPr>
              <p14:cNvPr id="754" name="Γραφή 753">
                <a:extLst>
                  <a:ext uri="{FF2B5EF4-FFF2-40B4-BE49-F238E27FC236}">
                    <a16:creationId xmlns:a16="http://schemas.microsoft.com/office/drawing/2014/main" id="{59CCF202-C680-0C43-A345-62781BDAA45C}"/>
                  </a:ext>
                </a:extLst>
              </p14:cNvPr>
              <p14:cNvContentPartPr/>
              <p14:nvPr/>
            </p14:nvContentPartPr>
            <p14:xfrm>
              <a:off x="225280" y="4083920"/>
              <a:ext cx="320400" cy="641160"/>
            </p14:xfrm>
          </p:contentPart>
        </mc:Choice>
        <mc:Fallback xmlns="">
          <p:pic>
            <p:nvPicPr>
              <p:cNvPr id="754" name="Γραφή 753">
                <a:extLst>
                  <a:ext uri="{FF2B5EF4-FFF2-40B4-BE49-F238E27FC236}">
                    <a16:creationId xmlns:a16="http://schemas.microsoft.com/office/drawing/2014/main" id="{59CCF202-C680-0C43-A345-62781BDAA45C}"/>
                  </a:ext>
                </a:extLst>
              </p:cNvPr>
              <p:cNvPicPr/>
              <p:nvPr/>
            </p:nvPicPr>
            <p:blipFill>
              <a:blip r:embed="rId1112"/>
              <a:stretch>
                <a:fillRect/>
              </a:stretch>
            </p:blipFill>
            <p:spPr>
              <a:xfrm>
                <a:off x="216290" y="4029920"/>
                <a:ext cx="338020" cy="74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787" name="Ομάδα 786">
            <a:extLst>
              <a:ext uri="{FF2B5EF4-FFF2-40B4-BE49-F238E27FC236}">
                <a16:creationId xmlns:a16="http://schemas.microsoft.com/office/drawing/2014/main" id="{807C032A-B2C3-1D4E-8051-117D18043746}"/>
              </a:ext>
            </a:extLst>
          </p:cNvPr>
          <p:cNvGrpSpPr/>
          <p:nvPr/>
        </p:nvGrpSpPr>
        <p:grpSpPr>
          <a:xfrm>
            <a:off x="-30680" y="3432680"/>
            <a:ext cx="888840" cy="1244520"/>
            <a:chOff x="-30680" y="3432680"/>
            <a:chExt cx="888840" cy="12445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13">
              <p14:nvContentPartPr>
                <p14:cNvPr id="774" name="Γραφή 773">
                  <a:extLst>
                    <a:ext uri="{FF2B5EF4-FFF2-40B4-BE49-F238E27FC236}">
                      <a16:creationId xmlns:a16="http://schemas.microsoft.com/office/drawing/2014/main" id="{AD698F19-92CE-D746-BE28-149A05D6AB23}"/>
                    </a:ext>
                  </a:extLst>
                </p14:cNvPr>
                <p14:cNvContentPartPr/>
                <p14:nvPr/>
              </p14:nvContentPartPr>
              <p14:xfrm>
                <a:off x="-30680" y="4071320"/>
                <a:ext cx="476640" cy="108720"/>
              </p14:xfrm>
            </p:contentPart>
          </mc:Choice>
          <mc:Fallback xmlns="">
            <p:pic>
              <p:nvPicPr>
                <p:cNvPr id="774" name="Γραφή 773">
                  <a:extLst>
                    <a:ext uri="{FF2B5EF4-FFF2-40B4-BE49-F238E27FC236}">
                      <a16:creationId xmlns:a16="http://schemas.microsoft.com/office/drawing/2014/main" id="{AD698F19-92CE-D746-BE28-149A05D6AB23}"/>
                    </a:ext>
                  </a:extLst>
                </p:cNvPr>
                <p:cNvPicPr/>
                <p:nvPr/>
              </p:nvPicPr>
              <p:blipFill>
                <a:blip r:embed="rId1114"/>
                <a:stretch>
                  <a:fillRect/>
                </a:stretch>
              </p:blipFill>
              <p:spPr>
                <a:xfrm>
                  <a:off x="-39680" y="4017141"/>
                  <a:ext cx="494280" cy="2167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15">
              <p14:nvContentPartPr>
                <p14:cNvPr id="750" name="Γραφή 749">
                  <a:extLst>
                    <a:ext uri="{FF2B5EF4-FFF2-40B4-BE49-F238E27FC236}">
                      <a16:creationId xmlns:a16="http://schemas.microsoft.com/office/drawing/2014/main" id="{ECF1DEEC-C9C5-C446-BE7F-7EABB9E690BE}"/>
                    </a:ext>
                  </a:extLst>
                </p14:cNvPr>
                <p14:cNvContentPartPr/>
                <p14:nvPr/>
              </p14:nvContentPartPr>
              <p14:xfrm>
                <a:off x="179560" y="4144040"/>
                <a:ext cx="144360" cy="490320"/>
              </p14:xfrm>
            </p:contentPart>
          </mc:Choice>
          <mc:Fallback xmlns="">
            <p:pic>
              <p:nvPicPr>
                <p:cNvPr id="750" name="Γραφή 749">
                  <a:extLst>
                    <a:ext uri="{FF2B5EF4-FFF2-40B4-BE49-F238E27FC236}">
                      <a16:creationId xmlns:a16="http://schemas.microsoft.com/office/drawing/2014/main" id="{ECF1DEEC-C9C5-C446-BE7F-7EABB9E690BE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170582" y="4090040"/>
                  <a:ext cx="161956" cy="59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17">
              <p14:nvContentPartPr>
                <p14:cNvPr id="751" name="Γραφή 750">
                  <a:extLst>
                    <a:ext uri="{FF2B5EF4-FFF2-40B4-BE49-F238E27FC236}">
                      <a16:creationId xmlns:a16="http://schemas.microsoft.com/office/drawing/2014/main" id="{58331446-BF70-714F-97CE-FEE98BA482DE}"/>
                    </a:ext>
                  </a:extLst>
                </p14:cNvPr>
                <p14:cNvContentPartPr/>
                <p14:nvPr/>
              </p14:nvContentPartPr>
              <p14:xfrm>
                <a:off x="203680" y="4088600"/>
                <a:ext cx="233280" cy="109800"/>
              </p14:xfrm>
            </p:contentPart>
          </mc:Choice>
          <mc:Fallback xmlns="">
            <p:pic>
              <p:nvPicPr>
                <p:cNvPr id="751" name="Γραφή 750">
                  <a:extLst>
                    <a:ext uri="{FF2B5EF4-FFF2-40B4-BE49-F238E27FC236}">
                      <a16:creationId xmlns:a16="http://schemas.microsoft.com/office/drawing/2014/main" id="{58331446-BF70-714F-97CE-FEE98BA482DE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194680" y="4034600"/>
                  <a:ext cx="25092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19">
              <p14:nvContentPartPr>
                <p14:cNvPr id="752" name="Γραφή 751">
                  <a:extLst>
                    <a:ext uri="{FF2B5EF4-FFF2-40B4-BE49-F238E27FC236}">
                      <a16:creationId xmlns:a16="http://schemas.microsoft.com/office/drawing/2014/main" id="{98112744-82DB-1D45-A87A-0E53ADD306CB}"/>
                    </a:ext>
                  </a:extLst>
                </p14:cNvPr>
                <p14:cNvContentPartPr/>
                <p14:nvPr/>
              </p14:nvContentPartPr>
              <p14:xfrm>
                <a:off x="419680" y="4142600"/>
                <a:ext cx="108720" cy="119160"/>
              </p14:xfrm>
            </p:contentPart>
          </mc:Choice>
          <mc:Fallback xmlns="">
            <p:pic>
              <p:nvPicPr>
                <p:cNvPr id="752" name="Γραφή 751">
                  <a:extLst>
                    <a:ext uri="{FF2B5EF4-FFF2-40B4-BE49-F238E27FC236}">
                      <a16:creationId xmlns:a16="http://schemas.microsoft.com/office/drawing/2014/main" id="{98112744-82DB-1D45-A87A-0E53ADD306CB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410680" y="4088600"/>
                  <a:ext cx="12636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1">
              <p14:nvContentPartPr>
                <p14:cNvPr id="753" name="Γραφή 752">
                  <a:extLst>
                    <a:ext uri="{FF2B5EF4-FFF2-40B4-BE49-F238E27FC236}">
                      <a16:creationId xmlns:a16="http://schemas.microsoft.com/office/drawing/2014/main" id="{AB8623CE-62C7-6B4B-8C8C-95A5AB8A24C2}"/>
                    </a:ext>
                  </a:extLst>
                </p14:cNvPr>
                <p14:cNvContentPartPr/>
                <p14:nvPr/>
              </p14:nvContentPartPr>
              <p14:xfrm>
                <a:off x="398440" y="4291280"/>
                <a:ext cx="114120" cy="385920"/>
              </p14:xfrm>
            </p:contentPart>
          </mc:Choice>
          <mc:Fallback xmlns="">
            <p:pic>
              <p:nvPicPr>
                <p:cNvPr id="753" name="Γραφή 752">
                  <a:extLst>
                    <a:ext uri="{FF2B5EF4-FFF2-40B4-BE49-F238E27FC236}">
                      <a16:creationId xmlns:a16="http://schemas.microsoft.com/office/drawing/2014/main" id="{AB8623CE-62C7-6B4B-8C8C-95A5AB8A24C2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389440" y="4237280"/>
                  <a:ext cx="131760" cy="49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3">
              <p14:nvContentPartPr>
                <p14:cNvPr id="756" name="Γραφή 755">
                  <a:extLst>
                    <a:ext uri="{FF2B5EF4-FFF2-40B4-BE49-F238E27FC236}">
                      <a16:creationId xmlns:a16="http://schemas.microsoft.com/office/drawing/2014/main" id="{3948D737-C9E6-2140-AAD2-DE3DA2349B31}"/>
                    </a:ext>
                  </a:extLst>
                </p14:cNvPr>
                <p14:cNvContentPartPr/>
                <p14:nvPr/>
              </p14:nvContentPartPr>
              <p14:xfrm>
                <a:off x="640" y="3808520"/>
                <a:ext cx="762480" cy="464400"/>
              </p14:xfrm>
            </p:contentPart>
          </mc:Choice>
          <mc:Fallback xmlns="">
            <p:pic>
              <p:nvPicPr>
                <p:cNvPr id="756" name="Γραφή 755">
                  <a:extLst>
                    <a:ext uri="{FF2B5EF4-FFF2-40B4-BE49-F238E27FC236}">
                      <a16:creationId xmlns:a16="http://schemas.microsoft.com/office/drawing/2014/main" id="{3948D737-C9E6-2140-AAD2-DE3DA2349B31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-8360" y="3754520"/>
                  <a:ext cx="780120" cy="57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5">
              <p14:nvContentPartPr>
                <p14:cNvPr id="758" name="Γραφή 757">
                  <a:extLst>
                    <a:ext uri="{FF2B5EF4-FFF2-40B4-BE49-F238E27FC236}">
                      <a16:creationId xmlns:a16="http://schemas.microsoft.com/office/drawing/2014/main" id="{C1B25687-C82B-0B43-82B1-7DED25D565A5}"/>
                    </a:ext>
                  </a:extLst>
                </p14:cNvPr>
                <p14:cNvContentPartPr/>
                <p14:nvPr/>
              </p14:nvContentPartPr>
              <p14:xfrm>
                <a:off x="211240" y="4034600"/>
                <a:ext cx="473040" cy="255960"/>
              </p14:xfrm>
            </p:contentPart>
          </mc:Choice>
          <mc:Fallback xmlns="">
            <p:pic>
              <p:nvPicPr>
                <p:cNvPr id="758" name="Γραφή 757">
                  <a:extLst>
                    <a:ext uri="{FF2B5EF4-FFF2-40B4-BE49-F238E27FC236}">
                      <a16:creationId xmlns:a16="http://schemas.microsoft.com/office/drawing/2014/main" id="{C1B25687-C82B-0B43-82B1-7DED25D565A5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202240" y="3980600"/>
                  <a:ext cx="49068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7">
              <p14:nvContentPartPr>
                <p14:cNvPr id="759" name="Γραφή 758">
                  <a:extLst>
                    <a:ext uri="{FF2B5EF4-FFF2-40B4-BE49-F238E27FC236}">
                      <a16:creationId xmlns:a16="http://schemas.microsoft.com/office/drawing/2014/main" id="{36920323-0A23-E74D-99ED-0DE8A0F15C56}"/>
                    </a:ext>
                  </a:extLst>
                </p14:cNvPr>
                <p14:cNvContentPartPr/>
                <p14:nvPr/>
              </p14:nvContentPartPr>
              <p14:xfrm>
                <a:off x="190360" y="3965840"/>
                <a:ext cx="720" cy="16920"/>
              </p14:xfrm>
            </p:contentPart>
          </mc:Choice>
          <mc:Fallback xmlns="">
            <p:pic>
              <p:nvPicPr>
                <p:cNvPr id="759" name="Γραφή 758">
                  <a:extLst>
                    <a:ext uri="{FF2B5EF4-FFF2-40B4-BE49-F238E27FC236}">
                      <a16:creationId xmlns:a16="http://schemas.microsoft.com/office/drawing/2014/main" id="{36920323-0A23-E74D-99ED-0DE8A0F15C56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181360" y="3911840"/>
                  <a:ext cx="183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29">
              <p14:nvContentPartPr>
                <p14:cNvPr id="760" name="Γραφή 759">
                  <a:extLst>
                    <a:ext uri="{FF2B5EF4-FFF2-40B4-BE49-F238E27FC236}">
                      <a16:creationId xmlns:a16="http://schemas.microsoft.com/office/drawing/2014/main" id="{99C2FA44-CFBE-D141-A6B9-69F563A84806}"/>
                    </a:ext>
                  </a:extLst>
                </p14:cNvPr>
                <p14:cNvContentPartPr/>
                <p14:nvPr/>
              </p14:nvContentPartPr>
              <p14:xfrm>
                <a:off x="228520" y="3964760"/>
                <a:ext cx="17280" cy="20520"/>
              </p14:xfrm>
            </p:contentPart>
          </mc:Choice>
          <mc:Fallback xmlns="">
            <p:pic>
              <p:nvPicPr>
                <p:cNvPr id="760" name="Γραφή 759">
                  <a:extLst>
                    <a:ext uri="{FF2B5EF4-FFF2-40B4-BE49-F238E27FC236}">
                      <a16:creationId xmlns:a16="http://schemas.microsoft.com/office/drawing/2014/main" id="{99C2FA44-CFBE-D141-A6B9-69F563A84806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219520" y="3910760"/>
                  <a:ext cx="349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1">
              <p14:nvContentPartPr>
                <p14:cNvPr id="761" name="Γραφή 760">
                  <a:extLst>
                    <a:ext uri="{FF2B5EF4-FFF2-40B4-BE49-F238E27FC236}">
                      <a16:creationId xmlns:a16="http://schemas.microsoft.com/office/drawing/2014/main" id="{0AAF7019-5524-7F4D-8809-6FB8D61A0BC0}"/>
                    </a:ext>
                  </a:extLst>
                </p14:cNvPr>
                <p14:cNvContentPartPr/>
                <p14:nvPr/>
              </p14:nvContentPartPr>
              <p14:xfrm>
                <a:off x="282520" y="3930920"/>
                <a:ext cx="14400" cy="36360"/>
              </p14:xfrm>
            </p:contentPart>
          </mc:Choice>
          <mc:Fallback xmlns="">
            <p:pic>
              <p:nvPicPr>
                <p:cNvPr id="761" name="Γραφή 760">
                  <a:extLst>
                    <a:ext uri="{FF2B5EF4-FFF2-40B4-BE49-F238E27FC236}">
                      <a16:creationId xmlns:a16="http://schemas.microsoft.com/office/drawing/2014/main" id="{0AAF7019-5524-7F4D-8809-6FB8D61A0BC0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273520" y="3876380"/>
                  <a:ext cx="32040" cy="1450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3">
              <p14:nvContentPartPr>
                <p14:cNvPr id="762" name="Γραφή 761">
                  <a:extLst>
                    <a:ext uri="{FF2B5EF4-FFF2-40B4-BE49-F238E27FC236}">
                      <a16:creationId xmlns:a16="http://schemas.microsoft.com/office/drawing/2014/main" id="{8F835580-A469-BB4F-9271-6A1E46A39613}"/>
                    </a:ext>
                  </a:extLst>
                </p14:cNvPr>
                <p14:cNvContentPartPr/>
                <p14:nvPr/>
              </p14:nvContentPartPr>
              <p14:xfrm>
                <a:off x="340840" y="3952880"/>
                <a:ext cx="6840" cy="27000"/>
              </p14:xfrm>
            </p:contentPart>
          </mc:Choice>
          <mc:Fallback xmlns="">
            <p:pic>
              <p:nvPicPr>
                <p:cNvPr id="762" name="Γραφή 761">
                  <a:extLst>
                    <a:ext uri="{FF2B5EF4-FFF2-40B4-BE49-F238E27FC236}">
                      <a16:creationId xmlns:a16="http://schemas.microsoft.com/office/drawing/2014/main" id="{8F835580-A469-BB4F-9271-6A1E46A39613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331840" y="3898880"/>
                  <a:ext cx="244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5">
              <p14:nvContentPartPr>
                <p14:cNvPr id="763" name="Γραφή 762">
                  <a:extLst>
                    <a:ext uri="{FF2B5EF4-FFF2-40B4-BE49-F238E27FC236}">
                      <a16:creationId xmlns:a16="http://schemas.microsoft.com/office/drawing/2014/main" id="{3F294A62-C801-7240-8D9C-4E26E6BCC325}"/>
                    </a:ext>
                  </a:extLst>
                </p14:cNvPr>
                <p14:cNvContentPartPr/>
                <p14:nvPr/>
              </p14:nvContentPartPr>
              <p14:xfrm>
                <a:off x="368560" y="3977720"/>
                <a:ext cx="4680" cy="32040"/>
              </p14:xfrm>
            </p:contentPart>
          </mc:Choice>
          <mc:Fallback xmlns="">
            <p:pic>
              <p:nvPicPr>
                <p:cNvPr id="763" name="Γραφή 762">
                  <a:extLst>
                    <a:ext uri="{FF2B5EF4-FFF2-40B4-BE49-F238E27FC236}">
                      <a16:creationId xmlns:a16="http://schemas.microsoft.com/office/drawing/2014/main" id="{3F294A62-C801-7240-8D9C-4E26E6BCC325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359560" y="3923720"/>
                  <a:ext cx="223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7">
              <p14:nvContentPartPr>
                <p14:cNvPr id="764" name="Γραφή 763">
                  <a:extLst>
                    <a:ext uri="{FF2B5EF4-FFF2-40B4-BE49-F238E27FC236}">
                      <a16:creationId xmlns:a16="http://schemas.microsoft.com/office/drawing/2014/main" id="{2C5E2CC4-321B-D44A-B2B1-6BD2A04409A9}"/>
                    </a:ext>
                  </a:extLst>
                </p14:cNvPr>
                <p14:cNvContentPartPr/>
                <p14:nvPr/>
              </p14:nvContentPartPr>
              <p14:xfrm>
                <a:off x="423280" y="4007600"/>
                <a:ext cx="3960" cy="21240"/>
              </p14:xfrm>
            </p:contentPart>
          </mc:Choice>
          <mc:Fallback xmlns="">
            <p:pic>
              <p:nvPicPr>
                <p:cNvPr id="764" name="Γραφή 763">
                  <a:extLst>
                    <a:ext uri="{FF2B5EF4-FFF2-40B4-BE49-F238E27FC236}">
                      <a16:creationId xmlns:a16="http://schemas.microsoft.com/office/drawing/2014/main" id="{2C5E2CC4-321B-D44A-B2B1-6BD2A04409A9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414280" y="3953600"/>
                  <a:ext cx="216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39">
              <p14:nvContentPartPr>
                <p14:cNvPr id="765" name="Γραφή 764">
                  <a:extLst>
                    <a:ext uri="{FF2B5EF4-FFF2-40B4-BE49-F238E27FC236}">
                      <a16:creationId xmlns:a16="http://schemas.microsoft.com/office/drawing/2014/main" id="{768A1AC4-4159-4B49-88BB-6CA39C83DE35}"/>
                    </a:ext>
                  </a:extLst>
                </p14:cNvPr>
                <p14:cNvContentPartPr/>
                <p14:nvPr/>
              </p14:nvContentPartPr>
              <p14:xfrm>
                <a:off x="473680" y="4029560"/>
                <a:ext cx="4680" cy="19440"/>
              </p14:xfrm>
            </p:contentPart>
          </mc:Choice>
          <mc:Fallback xmlns="">
            <p:pic>
              <p:nvPicPr>
                <p:cNvPr id="765" name="Γραφή 764">
                  <a:extLst>
                    <a:ext uri="{FF2B5EF4-FFF2-40B4-BE49-F238E27FC236}">
                      <a16:creationId xmlns:a16="http://schemas.microsoft.com/office/drawing/2014/main" id="{768A1AC4-4159-4B49-88BB-6CA39C83DE35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464680" y="3975560"/>
                  <a:ext cx="22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1">
              <p14:nvContentPartPr>
                <p14:cNvPr id="766" name="Γραφή 765">
                  <a:extLst>
                    <a:ext uri="{FF2B5EF4-FFF2-40B4-BE49-F238E27FC236}">
                      <a16:creationId xmlns:a16="http://schemas.microsoft.com/office/drawing/2014/main" id="{1FCE973D-E8A6-CF43-BB1B-51137F4B8ABF}"/>
                    </a:ext>
                  </a:extLst>
                </p14:cNvPr>
                <p14:cNvContentPartPr/>
                <p14:nvPr/>
              </p14:nvContentPartPr>
              <p14:xfrm>
                <a:off x="519400" y="4056920"/>
                <a:ext cx="21960" cy="36360"/>
              </p14:xfrm>
            </p:contentPart>
          </mc:Choice>
          <mc:Fallback xmlns="">
            <p:pic>
              <p:nvPicPr>
                <p:cNvPr id="766" name="Γραφή 765">
                  <a:extLst>
                    <a:ext uri="{FF2B5EF4-FFF2-40B4-BE49-F238E27FC236}">
                      <a16:creationId xmlns:a16="http://schemas.microsoft.com/office/drawing/2014/main" id="{1FCE973D-E8A6-CF43-BB1B-51137F4B8ABF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510250" y="4002920"/>
                  <a:ext cx="39894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3">
              <p14:nvContentPartPr>
                <p14:cNvPr id="767" name="Γραφή 766">
                  <a:extLst>
                    <a:ext uri="{FF2B5EF4-FFF2-40B4-BE49-F238E27FC236}">
                      <a16:creationId xmlns:a16="http://schemas.microsoft.com/office/drawing/2014/main" id="{E3215672-DF73-294C-BA69-6375DDB3C10C}"/>
                    </a:ext>
                  </a:extLst>
                </p14:cNvPr>
                <p14:cNvContentPartPr/>
                <p14:nvPr/>
              </p14:nvContentPartPr>
              <p14:xfrm>
                <a:off x="573760" y="4091840"/>
                <a:ext cx="14040" cy="43200"/>
              </p14:xfrm>
            </p:contentPart>
          </mc:Choice>
          <mc:Fallback xmlns="">
            <p:pic>
              <p:nvPicPr>
                <p:cNvPr id="767" name="Γραφή 766">
                  <a:extLst>
                    <a:ext uri="{FF2B5EF4-FFF2-40B4-BE49-F238E27FC236}">
                      <a16:creationId xmlns:a16="http://schemas.microsoft.com/office/drawing/2014/main" id="{E3215672-DF73-294C-BA69-6375DDB3C10C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564760" y="4037840"/>
                  <a:ext cx="316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5">
              <p14:nvContentPartPr>
                <p14:cNvPr id="352" name="Γραφή 351">
                  <a:extLst>
                    <a:ext uri="{FF2B5EF4-FFF2-40B4-BE49-F238E27FC236}">
                      <a16:creationId xmlns:a16="http://schemas.microsoft.com/office/drawing/2014/main" id="{69237AD4-1E37-9141-BF82-D70E7DDA0E89}"/>
                    </a:ext>
                  </a:extLst>
                </p14:cNvPr>
                <p14:cNvContentPartPr/>
                <p14:nvPr/>
              </p14:nvContentPartPr>
              <p14:xfrm>
                <a:off x="619840" y="4120280"/>
                <a:ext cx="18720" cy="2880"/>
              </p14:xfrm>
            </p:contentPart>
          </mc:Choice>
          <mc:Fallback xmlns="">
            <p:pic>
              <p:nvPicPr>
                <p:cNvPr id="352" name="Γραφή 351">
                  <a:extLst>
                    <a:ext uri="{FF2B5EF4-FFF2-40B4-BE49-F238E27FC236}">
                      <a16:creationId xmlns:a16="http://schemas.microsoft.com/office/drawing/2014/main" id="{69237AD4-1E37-9141-BF82-D70E7DDA0E89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610840" y="4066280"/>
                  <a:ext cx="36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7">
              <p14:nvContentPartPr>
                <p14:cNvPr id="367" name="Γραφή 366">
                  <a:extLst>
                    <a:ext uri="{FF2B5EF4-FFF2-40B4-BE49-F238E27FC236}">
                      <a16:creationId xmlns:a16="http://schemas.microsoft.com/office/drawing/2014/main" id="{FA90E84C-A228-C24D-921E-6D616C7E2F0B}"/>
                    </a:ext>
                  </a:extLst>
                </p14:cNvPr>
                <p14:cNvContentPartPr/>
                <p14:nvPr/>
              </p14:nvContentPartPr>
              <p14:xfrm>
                <a:off x="688960" y="4057640"/>
                <a:ext cx="6120" cy="55800"/>
              </p14:xfrm>
            </p:contentPart>
          </mc:Choice>
          <mc:Fallback xmlns="">
            <p:pic>
              <p:nvPicPr>
                <p:cNvPr id="367" name="Γραφή 366">
                  <a:extLst>
                    <a:ext uri="{FF2B5EF4-FFF2-40B4-BE49-F238E27FC236}">
                      <a16:creationId xmlns:a16="http://schemas.microsoft.com/office/drawing/2014/main" id="{FA90E84C-A228-C24D-921E-6D616C7E2F0B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679960" y="4003640"/>
                  <a:ext cx="237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49">
              <p14:nvContentPartPr>
                <p14:cNvPr id="425" name="Γραφή 424">
                  <a:extLst>
                    <a:ext uri="{FF2B5EF4-FFF2-40B4-BE49-F238E27FC236}">
                      <a16:creationId xmlns:a16="http://schemas.microsoft.com/office/drawing/2014/main" id="{C1D08E5E-7E6A-BE4F-A454-EE982EB99898}"/>
                    </a:ext>
                  </a:extLst>
                </p14:cNvPr>
                <p14:cNvContentPartPr/>
                <p14:nvPr/>
              </p14:nvContentPartPr>
              <p14:xfrm>
                <a:off x="609040" y="4219640"/>
                <a:ext cx="5040" cy="2520"/>
              </p14:xfrm>
            </p:contentPart>
          </mc:Choice>
          <mc:Fallback xmlns="">
            <p:pic>
              <p:nvPicPr>
                <p:cNvPr id="425" name="Γραφή 424">
                  <a:extLst>
                    <a:ext uri="{FF2B5EF4-FFF2-40B4-BE49-F238E27FC236}">
                      <a16:creationId xmlns:a16="http://schemas.microsoft.com/office/drawing/2014/main" id="{C1D08E5E-7E6A-BE4F-A454-EE982EB99898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600040" y="4165640"/>
                  <a:ext cx="22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1">
              <p14:nvContentPartPr>
                <p14:cNvPr id="429" name="Γραφή 428">
                  <a:extLst>
                    <a:ext uri="{FF2B5EF4-FFF2-40B4-BE49-F238E27FC236}">
                      <a16:creationId xmlns:a16="http://schemas.microsoft.com/office/drawing/2014/main" id="{96CA4F44-36BB-F744-ADD4-A3BC6C17F3DD}"/>
                    </a:ext>
                  </a:extLst>
                </p14:cNvPr>
                <p14:cNvContentPartPr/>
                <p14:nvPr/>
              </p14:nvContentPartPr>
              <p14:xfrm>
                <a:off x="547120" y="4183640"/>
                <a:ext cx="360" cy="360"/>
              </p14:xfrm>
            </p:contentPart>
          </mc:Choice>
          <mc:Fallback xmlns="">
            <p:pic>
              <p:nvPicPr>
                <p:cNvPr id="429" name="Γραφή 428">
                  <a:extLst>
                    <a:ext uri="{FF2B5EF4-FFF2-40B4-BE49-F238E27FC236}">
                      <a16:creationId xmlns:a16="http://schemas.microsoft.com/office/drawing/2014/main" id="{96CA4F44-36BB-F744-ADD4-A3BC6C17F3DD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538120" y="4129640"/>
                  <a:ext cx="18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3">
              <p14:nvContentPartPr>
                <p14:cNvPr id="768" name="Γραφή 767">
                  <a:extLst>
                    <a:ext uri="{FF2B5EF4-FFF2-40B4-BE49-F238E27FC236}">
                      <a16:creationId xmlns:a16="http://schemas.microsoft.com/office/drawing/2014/main" id="{ECC6A4B6-94F1-4A46-A518-B3B52ED88B24}"/>
                    </a:ext>
                  </a:extLst>
                </p14:cNvPr>
                <p14:cNvContentPartPr/>
                <p14:nvPr/>
              </p14:nvContentPartPr>
              <p14:xfrm>
                <a:off x="539560" y="4108400"/>
                <a:ext cx="39600" cy="16200"/>
              </p14:xfrm>
            </p:contentPart>
          </mc:Choice>
          <mc:Fallback xmlns="">
            <p:pic>
              <p:nvPicPr>
                <p:cNvPr id="768" name="Γραφή 767">
                  <a:extLst>
                    <a:ext uri="{FF2B5EF4-FFF2-40B4-BE49-F238E27FC236}">
                      <a16:creationId xmlns:a16="http://schemas.microsoft.com/office/drawing/2014/main" id="{ECC6A4B6-94F1-4A46-A518-B3B52ED88B24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530560" y="4054400"/>
                  <a:ext cx="572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5">
              <p14:nvContentPartPr>
                <p14:cNvPr id="769" name="Γραφή 768">
                  <a:extLst>
                    <a:ext uri="{FF2B5EF4-FFF2-40B4-BE49-F238E27FC236}">
                      <a16:creationId xmlns:a16="http://schemas.microsoft.com/office/drawing/2014/main" id="{4CCEF011-CBE2-F048-918C-D65622229BC8}"/>
                    </a:ext>
                  </a:extLst>
                </p14:cNvPr>
                <p14:cNvContentPartPr/>
                <p14:nvPr/>
              </p14:nvContentPartPr>
              <p14:xfrm>
                <a:off x="594640" y="4129640"/>
                <a:ext cx="27360" cy="39600"/>
              </p14:xfrm>
            </p:contentPart>
          </mc:Choice>
          <mc:Fallback xmlns="">
            <p:pic>
              <p:nvPicPr>
                <p:cNvPr id="769" name="Γραφή 768">
                  <a:extLst>
                    <a:ext uri="{FF2B5EF4-FFF2-40B4-BE49-F238E27FC236}">
                      <a16:creationId xmlns:a16="http://schemas.microsoft.com/office/drawing/2014/main" id="{4CCEF011-CBE2-F048-918C-D65622229BC8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585640" y="4075640"/>
                  <a:ext cx="450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7">
              <p14:nvContentPartPr>
                <p14:cNvPr id="770" name="Γραφή 769">
                  <a:extLst>
                    <a:ext uri="{FF2B5EF4-FFF2-40B4-BE49-F238E27FC236}">
                      <a16:creationId xmlns:a16="http://schemas.microsoft.com/office/drawing/2014/main" id="{8E3EE6E7-0956-B64F-A9C0-FD12F1F76565}"/>
                    </a:ext>
                  </a:extLst>
                </p14:cNvPr>
                <p14:cNvContentPartPr/>
                <p14:nvPr/>
              </p14:nvContentPartPr>
              <p14:xfrm>
                <a:off x="629200" y="4182200"/>
                <a:ext cx="16200" cy="14400"/>
              </p14:xfrm>
            </p:contentPart>
          </mc:Choice>
          <mc:Fallback xmlns="">
            <p:pic>
              <p:nvPicPr>
                <p:cNvPr id="770" name="Γραφή 769">
                  <a:extLst>
                    <a:ext uri="{FF2B5EF4-FFF2-40B4-BE49-F238E27FC236}">
                      <a16:creationId xmlns:a16="http://schemas.microsoft.com/office/drawing/2014/main" id="{8E3EE6E7-0956-B64F-A9C0-FD12F1F76565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619995" y="4129517"/>
                  <a:ext cx="34241" cy="1194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59">
              <p14:nvContentPartPr>
                <p14:cNvPr id="771" name="Γραφή 770">
                  <a:extLst>
                    <a:ext uri="{FF2B5EF4-FFF2-40B4-BE49-F238E27FC236}">
                      <a16:creationId xmlns:a16="http://schemas.microsoft.com/office/drawing/2014/main" id="{C9203558-8DB3-3046-9C7D-2FB3B6430863}"/>
                    </a:ext>
                  </a:extLst>
                </p14:cNvPr>
                <p14:cNvContentPartPr/>
                <p14:nvPr/>
              </p14:nvContentPartPr>
              <p14:xfrm>
                <a:off x="684280" y="4194800"/>
                <a:ext cx="4680" cy="1080"/>
              </p14:xfrm>
            </p:contentPart>
          </mc:Choice>
          <mc:Fallback xmlns="">
            <p:pic>
              <p:nvPicPr>
                <p:cNvPr id="771" name="Γραφή 770">
                  <a:extLst>
                    <a:ext uri="{FF2B5EF4-FFF2-40B4-BE49-F238E27FC236}">
                      <a16:creationId xmlns:a16="http://schemas.microsoft.com/office/drawing/2014/main" id="{C9203558-8DB3-3046-9C7D-2FB3B6430863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674530" y="4140800"/>
                  <a:ext cx="2379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1">
              <p14:nvContentPartPr>
                <p14:cNvPr id="772" name="Γραφή 771">
                  <a:extLst>
                    <a:ext uri="{FF2B5EF4-FFF2-40B4-BE49-F238E27FC236}">
                      <a16:creationId xmlns:a16="http://schemas.microsoft.com/office/drawing/2014/main" id="{DBFEAAA7-ED0C-DF41-B73E-68A74829A7B2}"/>
                    </a:ext>
                  </a:extLst>
                </p14:cNvPr>
                <p14:cNvContentPartPr/>
                <p14:nvPr/>
              </p14:nvContentPartPr>
              <p14:xfrm>
                <a:off x="210520" y="4038920"/>
                <a:ext cx="27000" cy="29160"/>
              </p14:xfrm>
            </p:contentPart>
          </mc:Choice>
          <mc:Fallback xmlns="">
            <p:pic>
              <p:nvPicPr>
                <p:cNvPr id="772" name="Γραφή 771">
                  <a:extLst>
                    <a:ext uri="{FF2B5EF4-FFF2-40B4-BE49-F238E27FC236}">
                      <a16:creationId xmlns:a16="http://schemas.microsoft.com/office/drawing/2014/main" id="{DBFEAAA7-ED0C-DF41-B73E-68A74829A7B2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201398" y="3984920"/>
                  <a:ext cx="44878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3">
              <p14:nvContentPartPr>
                <p14:cNvPr id="773" name="Γραφή 772">
                  <a:extLst>
                    <a:ext uri="{FF2B5EF4-FFF2-40B4-BE49-F238E27FC236}">
                      <a16:creationId xmlns:a16="http://schemas.microsoft.com/office/drawing/2014/main" id="{694A4D6C-1EC2-DF4F-96FA-C7728F80A8E0}"/>
                    </a:ext>
                  </a:extLst>
                </p14:cNvPr>
                <p14:cNvContentPartPr/>
                <p14:nvPr/>
              </p14:nvContentPartPr>
              <p14:xfrm>
                <a:off x="135640" y="4056560"/>
                <a:ext cx="2880" cy="6120"/>
              </p14:xfrm>
            </p:contentPart>
          </mc:Choice>
          <mc:Fallback xmlns="">
            <p:pic>
              <p:nvPicPr>
                <p:cNvPr id="773" name="Γραφή 772">
                  <a:extLst>
                    <a:ext uri="{FF2B5EF4-FFF2-40B4-BE49-F238E27FC236}">
                      <a16:creationId xmlns:a16="http://schemas.microsoft.com/office/drawing/2014/main" id="{694A4D6C-1EC2-DF4F-96FA-C7728F80A8E0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126640" y="3999185"/>
                  <a:ext cx="20520" cy="1204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5">
              <p14:nvContentPartPr>
                <p14:cNvPr id="775" name="Γραφή 774">
                  <a:extLst>
                    <a:ext uri="{FF2B5EF4-FFF2-40B4-BE49-F238E27FC236}">
                      <a16:creationId xmlns:a16="http://schemas.microsoft.com/office/drawing/2014/main" id="{C6B82EEB-9F58-EE4B-B0D5-F1A1B0B6E5E1}"/>
                    </a:ext>
                  </a:extLst>
                </p14:cNvPr>
                <p14:cNvContentPartPr/>
                <p14:nvPr/>
              </p14:nvContentPartPr>
              <p14:xfrm>
                <a:off x="219520" y="4107320"/>
                <a:ext cx="359280" cy="398880"/>
              </p14:xfrm>
            </p:contentPart>
          </mc:Choice>
          <mc:Fallback xmlns="">
            <p:pic>
              <p:nvPicPr>
                <p:cNvPr id="775" name="Γραφή 774">
                  <a:extLst>
                    <a:ext uri="{FF2B5EF4-FFF2-40B4-BE49-F238E27FC236}">
                      <a16:creationId xmlns:a16="http://schemas.microsoft.com/office/drawing/2014/main" id="{C6B82EEB-9F58-EE4B-B0D5-F1A1B0B6E5E1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210520" y="4053320"/>
                  <a:ext cx="376920" cy="50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7">
              <p14:nvContentPartPr>
                <p14:cNvPr id="776" name="Γραφή 775">
                  <a:extLst>
                    <a:ext uri="{FF2B5EF4-FFF2-40B4-BE49-F238E27FC236}">
                      <a16:creationId xmlns:a16="http://schemas.microsoft.com/office/drawing/2014/main" id="{779C7069-A0A1-5F48-A2E8-85124C19B1E5}"/>
                    </a:ext>
                  </a:extLst>
                </p14:cNvPr>
                <p14:cNvContentPartPr/>
                <p14:nvPr/>
              </p14:nvContentPartPr>
              <p14:xfrm>
                <a:off x="584200" y="4296320"/>
                <a:ext cx="14760" cy="310320"/>
              </p14:xfrm>
            </p:contentPart>
          </mc:Choice>
          <mc:Fallback xmlns="">
            <p:pic>
              <p:nvPicPr>
                <p:cNvPr id="776" name="Γραφή 775">
                  <a:extLst>
                    <a:ext uri="{FF2B5EF4-FFF2-40B4-BE49-F238E27FC236}">
                      <a16:creationId xmlns:a16="http://schemas.microsoft.com/office/drawing/2014/main" id="{779C7069-A0A1-5F48-A2E8-85124C19B1E5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574975" y="4242320"/>
                  <a:ext cx="32841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69">
              <p14:nvContentPartPr>
                <p14:cNvPr id="777" name="Γραφή 776">
                  <a:extLst>
                    <a:ext uri="{FF2B5EF4-FFF2-40B4-BE49-F238E27FC236}">
                      <a16:creationId xmlns:a16="http://schemas.microsoft.com/office/drawing/2014/main" id="{A0F42677-C041-2244-9FE7-9D356EABF559}"/>
                    </a:ext>
                  </a:extLst>
                </p14:cNvPr>
                <p14:cNvContentPartPr/>
                <p14:nvPr/>
              </p14:nvContentPartPr>
              <p14:xfrm>
                <a:off x="547480" y="4321160"/>
                <a:ext cx="82440" cy="309240"/>
              </p14:xfrm>
            </p:contentPart>
          </mc:Choice>
          <mc:Fallback xmlns="">
            <p:pic>
              <p:nvPicPr>
                <p:cNvPr id="777" name="Γραφή 776">
                  <a:extLst>
                    <a:ext uri="{FF2B5EF4-FFF2-40B4-BE49-F238E27FC236}">
                      <a16:creationId xmlns:a16="http://schemas.microsoft.com/office/drawing/2014/main" id="{A0F42677-C041-2244-9FE7-9D356EABF559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538480" y="4267160"/>
                  <a:ext cx="10008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1">
              <p14:nvContentPartPr>
                <p14:cNvPr id="778" name="Γραφή 777">
                  <a:extLst>
                    <a:ext uri="{FF2B5EF4-FFF2-40B4-BE49-F238E27FC236}">
                      <a16:creationId xmlns:a16="http://schemas.microsoft.com/office/drawing/2014/main" id="{7D9508FA-7D4C-0144-ABFE-552F37C93D9B}"/>
                    </a:ext>
                  </a:extLst>
                </p14:cNvPr>
                <p14:cNvContentPartPr/>
                <p14:nvPr/>
              </p14:nvContentPartPr>
              <p14:xfrm>
                <a:off x="418960" y="3639680"/>
                <a:ext cx="198720" cy="388800"/>
              </p14:xfrm>
            </p:contentPart>
          </mc:Choice>
          <mc:Fallback xmlns="">
            <p:pic>
              <p:nvPicPr>
                <p:cNvPr id="778" name="Γραφή 777">
                  <a:extLst>
                    <a:ext uri="{FF2B5EF4-FFF2-40B4-BE49-F238E27FC236}">
                      <a16:creationId xmlns:a16="http://schemas.microsoft.com/office/drawing/2014/main" id="{7D9508FA-7D4C-0144-ABFE-552F37C93D9B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409960" y="3585680"/>
                  <a:ext cx="216360" cy="49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3">
              <p14:nvContentPartPr>
                <p14:cNvPr id="779" name="Γραφή 778">
                  <a:extLst>
                    <a:ext uri="{FF2B5EF4-FFF2-40B4-BE49-F238E27FC236}">
                      <a16:creationId xmlns:a16="http://schemas.microsoft.com/office/drawing/2014/main" id="{7A7D55F6-13FC-5F46-89CA-75A023366C72}"/>
                    </a:ext>
                  </a:extLst>
                </p14:cNvPr>
                <p14:cNvContentPartPr/>
                <p14:nvPr/>
              </p14:nvContentPartPr>
              <p14:xfrm>
                <a:off x="443080" y="3633200"/>
                <a:ext cx="179640" cy="210960"/>
              </p14:xfrm>
            </p:contentPart>
          </mc:Choice>
          <mc:Fallback xmlns="">
            <p:pic>
              <p:nvPicPr>
                <p:cNvPr id="779" name="Γραφή 778">
                  <a:extLst>
                    <a:ext uri="{FF2B5EF4-FFF2-40B4-BE49-F238E27FC236}">
                      <a16:creationId xmlns:a16="http://schemas.microsoft.com/office/drawing/2014/main" id="{7A7D55F6-13FC-5F46-89CA-75A023366C72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434080" y="3579292"/>
                  <a:ext cx="197280" cy="3184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5">
              <p14:nvContentPartPr>
                <p14:cNvPr id="780" name="Γραφή 779">
                  <a:extLst>
                    <a:ext uri="{FF2B5EF4-FFF2-40B4-BE49-F238E27FC236}">
                      <a16:creationId xmlns:a16="http://schemas.microsoft.com/office/drawing/2014/main" id="{6054E896-385D-724D-8AFB-3F60A0A70139}"/>
                    </a:ext>
                  </a:extLst>
                </p14:cNvPr>
                <p14:cNvContentPartPr/>
                <p14:nvPr/>
              </p14:nvContentPartPr>
              <p14:xfrm>
                <a:off x="618760" y="3664880"/>
                <a:ext cx="149040" cy="336600"/>
              </p14:xfrm>
            </p:contentPart>
          </mc:Choice>
          <mc:Fallback xmlns="">
            <p:pic>
              <p:nvPicPr>
                <p:cNvPr id="780" name="Γραφή 779">
                  <a:extLst>
                    <a:ext uri="{FF2B5EF4-FFF2-40B4-BE49-F238E27FC236}">
                      <a16:creationId xmlns:a16="http://schemas.microsoft.com/office/drawing/2014/main" id="{6054E896-385D-724D-8AFB-3F60A0A70139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609738" y="3610880"/>
                  <a:ext cx="166723" cy="44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7">
              <p14:nvContentPartPr>
                <p14:cNvPr id="781" name="Γραφή 780">
                  <a:extLst>
                    <a:ext uri="{FF2B5EF4-FFF2-40B4-BE49-F238E27FC236}">
                      <a16:creationId xmlns:a16="http://schemas.microsoft.com/office/drawing/2014/main" id="{8C8F0C12-6F35-C54D-8B4C-31BC0F339895}"/>
                    </a:ext>
                  </a:extLst>
                </p14:cNvPr>
                <p14:cNvContentPartPr/>
                <p14:nvPr/>
              </p14:nvContentPartPr>
              <p14:xfrm>
                <a:off x="611560" y="3772160"/>
                <a:ext cx="160200" cy="242280"/>
              </p14:xfrm>
            </p:contentPart>
          </mc:Choice>
          <mc:Fallback xmlns="">
            <p:pic>
              <p:nvPicPr>
                <p:cNvPr id="781" name="Γραφή 780">
                  <a:extLst>
                    <a:ext uri="{FF2B5EF4-FFF2-40B4-BE49-F238E27FC236}">
                      <a16:creationId xmlns:a16="http://schemas.microsoft.com/office/drawing/2014/main" id="{8C8F0C12-6F35-C54D-8B4C-31BC0F339895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602560" y="3718240"/>
                  <a:ext cx="177840" cy="3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79">
              <p14:nvContentPartPr>
                <p14:cNvPr id="782" name="Γραφή 781">
                  <a:extLst>
                    <a:ext uri="{FF2B5EF4-FFF2-40B4-BE49-F238E27FC236}">
                      <a16:creationId xmlns:a16="http://schemas.microsoft.com/office/drawing/2014/main" id="{B18AEE2E-27BC-5B42-B689-EA1D14130F5B}"/>
                    </a:ext>
                  </a:extLst>
                </p14:cNvPr>
                <p14:cNvContentPartPr/>
                <p14:nvPr/>
              </p14:nvContentPartPr>
              <p14:xfrm>
                <a:off x="357400" y="3584240"/>
                <a:ext cx="143640" cy="79200"/>
              </p14:xfrm>
            </p:contentPart>
          </mc:Choice>
          <mc:Fallback xmlns="">
            <p:pic>
              <p:nvPicPr>
                <p:cNvPr id="782" name="Γραφή 781">
                  <a:extLst>
                    <a:ext uri="{FF2B5EF4-FFF2-40B4-BE49-F238E27FC236}">
                      <a16:creationId xmlns:a16="http://schemas.microsoft.com/office/drawing/2014/main" id="{B18AEE2E-27BC-5B42-B689-EA1D14130F5B}"/>
                    </a:ext>
                  </a:extLst>
                </p:cNvPr>
                <p:cNvPicPr/>
                <p:nvPr/>
              </p:nvPicPr>
              <p:blipFill>
                <a:blip r:embed="rId1180"/>
                <a:stretch>
                  <a:fillRect/>
                </a:stretch>
              </p:blipFill>
              <p:spPr>
                <a:xfrm>
                  <a:off x="348400" y="3530484"/>
                  <a:ext cx="161280" cy="1863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81">
              <p14:nvContentPartPr>
                <p14:cNvPr id="783" name="Γραφή 782">
                  <a:extLst>
                    <a:ext uri="{FF2B5EF4-FFF2-40B4-BE49-F238E27FC236}">
                      <a16:creationId xmlns:a16="http://schemas.microsoft.com/office/drawing/2014/main" id="{4169BFDF-7E8D-1040-975A-1066D160CFF4}"/>
                    </a:ext>
                  </a:extLst>
                </p14:cNvPr>
                <p14:cNvContentPartPr/>
                <p14:nvPr/>
              </p14:nvContentPartPr>
              <p14:xfrm>
                <a:off x="251560" y="3541040"/>
                <a:ext cx="606600" cy="256680"/>
              </p14:xfrm>
            </p:contentPart>
          </mc:Choice>
          <mc:Fallback xmlns="">
            <p:pic>
              <p:nvPicPr>
                <p:cNvPr id="783" name="Γραφή 782">
                  <a:extLst>
                    <a:ext uri="{FF2B5EF4-FFF2-40B4-BE49-F238E27FC236}">
                      <a16:creationId xmlns:a16="http://schemas.microsoft.com/office/drawing/2014/main" id="{4169BFDF-7E8D-1040-975A-1066D160CFF4}"/>
                    </a:ext>
                  </a:extLst>
                </p:cNvPr>
                <p:cNvPicPr/>
                <p:nvPr/>
              </p:nvPicPr>
              <p:blipFill>
                <a:blip r:embed="rId1182"/>
                <a:stretch>
                  <a:fillRect/>
                </a:stretch>
              </p:blipFill>
              <p:spPr>
                <a:xfrm>
                  <a:off x="242560" y="3487040"/>
                  <a:ext cx="62424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183">
              <p14:nvContentPartPr>
                <p14:cNvPr id="784" name="Γραφή 783">
                  <a:extLst>
                    <a:ext uri="{FF2B5EF4-FFF2-40B4-BE49-F238E27FC236}">
                      <a16:creationId xmlns:a16="http://schemas.microsoft.com/office/drawing/2014/main" id="{D8110016-0A2A-614A-8DE5-67F78E94CE0D}"/>
                    </a:ext>
                  </a:extLst>
                </p14:cNvPr>
                <p14:cNvContentPartPr/>
                <p14:nvPr/>
              </p14:nvContentPartPr>
              <p14:xfrm>
                <a:off x="404920" y="3432680"/>
                <a:ext cx="86400" cy="169560"/>
              </p14:xfrm>
            </p:contentPart>
          </mc:Choice>
          <mc:Fallback xmlns="">
            <p:pic>
              <p:nvPicPr>
                <p:cNvPr id="784" name="Γραφή 783">
                  <a:extLst>
                    <a:ext uri="{FF2B5EF4-FFF2-40B4-BE49-F238E27FC236}">
                      <a16:creationId xmlns:a16="http://schemas.microsoft.com/office/drawing/2014/main" id="{D8110016-0A2A-614A-8DE5-67F78E94CE0D}"/>
                    </a:ext>
                  </a:extLst>
                </p:cNvPr>
                <p:cNvPicPr/>
                <p:nvPr/>
              </p:nvPicPr>
              <p:blipFill>
                <a:blip r:embed="rId1184"/>
                <a:stretch>
                  <a:fillRect/>
                </a:stretch>
              </p:blipFill>
              <p:spPr>
                <a:xfrm>
                  <a:off x="395920" y="3378680"/>
                  <a:ext cx="104040" cy="27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85">
            <p14:nvContentPartPr>
              <p14:cNvPr id="785" name="Γραφή 784">
                <a:extLst>
                  <a:ext uri="{FF2B5EF4-FFF2-40B4-BE49-F238E27FC236}">
                    <a16:creationId xmlns:a16="http://schemas.microsoft.com/office/drawing/2014/main" id="{80ECF796-45E2-984D-BDF2-7DCDAAA06B03}"/>
                  </a:ext>
                </a:extLst>
              </p14:cNvPr>
              <p14:cNvContentPartPr/>
              <p14:nvPr/>
            </p14:nvContentPartPr>
            <p14:xfrm>
              <a:off x="448120" y="3396320"/>
              <a:ext cx="397080" cy="254880"/>
            </p14:xfrm>
          </p:contentPart>
        </mc:Choice>
        <mc:Fallback xmlns="">
          <p:pic>
            <p:nvPicPr>
              <p:cNvPr id="785" name="Γραφή 784">
                <a:extLst>
                  <a:ext uri="{FF2B5EF4-FFF2-40B4-BE49-F238E27FC236}">
                    <a16:creationId xmlns:a16="http://schemas.microsoft.com/office/drawing/2014/main" id="{80ECF796-45E2-984D-BDF2-7DCDAAA06B03}"/>
                  </a:ext>
                </a:extLst>
              </p:cNvPr>
              <p:cNvPicPr/>
              <p:nvPr/>
            </p:nvPicPr>
            <p:blipFill>
              <a:blip r:embed="rId1186"/>
              <a:stretch>
                <a:fillRect/>
              </a:stretch>
            </p:blipFill>
            <p:spPr>
              <a:xfrm>
                <a:off x="439128" y="3342320"/>
                <a:ext cx="414704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87">
            <p14:nvContentPartPr>
              <p14:cNvPr id="788" name="Γραφή 787">
                <a:extLst>
                  <a:ext uri="{FF2B5EF4-FFF2-40B4-BE49-F238E27FC236}">
                    <a16:creationId xmlns:a16="http://schemas.microsoft.com/office/drawing/2014/main" id="{9684FA37-FC18-034F-B49F-CC08B90596A9}"/>
                  </a:ext>
                </a:extLst>
              </p14:cNvPr>
              <p14:cNvContentPartPr/>
              <p14:nvPr/>
            </p14:nvContentPartPr>
            <p14:xfrm>
              <a:off x="100000" y="4261760"/>
              <a:ext cx="32400" cy="367560"/>
            </p14:xfrm>
          </p:contentPart>
        </mc:Choice>
        <mc:Fallback xmlns="">
          <p:pic>
            <p:nvPicPr>
              <p:cNvPr id="788" name="Γραφή 787">
                <a:extLst>
                  <a:ext uri="{FF2B5EF4-FFF2-40B4-BE49-F238E27FC236}">
                    <a16:creationId xmlns:a16="http://schemas.microsoft.com/office/drawing/2014/main" id="{9684FA37-FC18-034F-B49F-CC08B90596A9}"/>
                  </a:ext>
                </a:extLst>
              </p:cNvPr>
              <p:cNvPicPr/>
              <p:nvPr/>
            </p:nvPicPr>
            <p:blipFill>
              <a:blip r:embed="rId1188"/>
              <a:stretch>
                <a:fillRect/>
              </a:stretch>
            </p:blipFill>
            <p:spPr>
              <a:xfrm>
                <a:off x="90899" y="4207707"/>
                <a:ext cx="50238" cy="475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89">
            <p14:nvContentPartPr>
              <p14:cNvPr id="789" name="Γραφή 788">
                <a:extLst>
                  <a:ext uri="{FF2B5EF4-FFF2-40B4-BE49-F238E27FC236}">
                    <a16:creationId xmlns:a16="http://schemas.microsoft.com/office/drawing/2014/main" id="{0B579521-446B-EA47-93A9-9F48A00C6B24}"/>
                  </a:ext>
                </a:extLst>
              </p14:cNvPr>
              <p14:cNvContentPartPr/>
              <p14:nvPr/>
            </p14:nvContentPartPr>
            <p14:xfrm>
              <a:off x="57520" y="4147640"/>
              <a:ext cx="100440" cy="468000"/>
            </p14:xfrm>
          </p:contentPart>
        </mc:Choice>
        <mc:Fallback xmlns="">
          <p:pic>
            <p:nvPicPr>
              <p:cNvPr id="789" name="Γραφή 788">
                <a:extLst>
                  <a:ext uri="{FF2B5EF4-FFF2-40B4-BE49-F238E27FC236}">
                    <a16:creationId xmlns:a16="http://schemas.microsoft.com/office/drawing/2014/main" id="{0B579521-446B-EA47-93A9-9F48A00C6B24}"/>
                  </a:ext>
                </a:extLst>
              </p:cNvPr>
              <p:cNvPicPr/>
              <p:nvPr/>
            </p:nvPicPr>
            <p:blipFill>
              <a:blip r:embed="rId1190"/>
              <a:stretch>
                <a:fillRect/>
              </a:stretch>
            </p:blipFill>
            <p:spPr>
              <a:xfrm>
                <a:off x="48520" y="4093640"/>
                <a:ext cx="1180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1">
            <p14:nvContentPartPr>
              <p14:cNvPr id="790" name="Γραφή 789">
                <a:extLst>
                  <a:ext uri="{FF2B5EF4-FFF2-40B4-BE49-F238E27FC236}">
                    <a16:creationId xmlns:a16="http://schemas.microsoft.com/office/drawing/2014/main" id="{3651D947-91FA-8A43-8D77-D65E17F3FC29}"/>
                  </a:ext>
                </a:extLst>
              </p14:cNvPr>
              <p14:cNvContentPartPr/>
              <p14:nvPr/>
            </p14:nvContentPartPr>
            <p14:xfrm>
              <a:off x="-17360" y="3353480"/>
              <a:ext cx="197640" cy="590760"/>
            </p14:xfrm>
          </p:contentPart>
        </mc:Choice>
        <mc:Fallback xmlns="">
          <p:pic>
            <p:nvPicPr>
              <p:cNvPr id="790" name="Γραφή 789">
                <a:extLst>
                  <a:ext uri="{FF2B5EF4-FFF2-40B4-BE49-F238E27FC236}">
                    <a16:creationId xmlns:a16="http://schemas.microsoft.com/office/drawing/2014/main" id="{3651D947-91FA-8A43-8D77-D65E17F3FC29}"/>
                  </a:ext>
                </a:extLst>
              </p:cNvPr>
              <p:cNvPicPr/>
              <p:nvPr/>
            </p:nvPicPr>
            <p:blipFill>
              <a:blip r:embed="rId1192"/>
              <a:stretch>
                <a:fillRect/>
              </a:stretch>
            </p:blipFill>
            <p:spPr>
              <a:xfrm>
                <a:off x="-26360" y="3299480"/>
                <a:ext cx="215280" cy="69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3">
            <p14:nvContentPartPr>
              <p14:cNvPr id="793" name="Γραφή 792">
                <a:extLst>
                  <a:ext uri="{FF2B5EF4-FFF2-40B4-BE49-F238E27FC236}">
                    <a16:creationId xmlns:a16="http://schemas.microsoft.com/office/drawing/2014/main" id="{47884006-5767-4B4F-BE32-49327AD9B11D}"/>
                  </a:ext>
                </a:extLst>
              </p14:cNvPr>
              <p14:cNvContentPartPr/>
              <p14:nvPr/>
            </p14:nvContentPartPr>
            <p14:xfrm>
              <a:off x="3414880" y="6490520"/>
              <a:ext cx="513000" cy="10440"/>
            </p14:xfrm>
          </p:contentPart>
        </mc:Choice>
        <mc:Fallback xmlns="">
          <p:pic>
            <p:nvPicPr>
              <p:cNvPr id="793" name="Γραφή 792">
                <a:extLst>
                  <a:ext uri="{FF2B5EF4-FFF2-40B4-BE49-F238E27FC236}">
                    <a16:creationId xmlns:a16="http://schemas.microsoft.com/office/drawing/2014/main" id="{47884006-5767-4B4F-BE32-49327AD9B11D}"/>
                  </a:ext>
                </a:extLst>
              </p:cNvPr>
              <p:cNvPicPr/>
              <p:nvPr/>
            </p:nvPicPr>
            <p:blipFill>
              <a:blip r:embed="rId1194"/>
              <a:stretch>
                <a:fillRect/>
              </a:stretch>
            </p:blipFill>
            <p:spPr>
              <a:xfrm>
                <a:off x="3405880" y="6436520"/>
                <a:ext cx="5306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5">
            <p14:nvContentPartPr>
              <p14:cNvPr id="794" name="Γραφή 793">
                <a:extLst>
                  <a:ext uri="{FF2B5EF4-FFF2-40B4-BE49-F238E27FC236}">
                    <a16:creationId xmlns:a16="http://schemas.microsoft.com/office/drawing/2014/main" id="{A2DAEAC4-381F-FC45-BA66-850C20A5E20F}"/>
                  </a:ext>
                </a:extLst>
              </p14:cNvPr>
              <p14:cNvContentPartPr/>
              <p14:nvPr/>
            </p14:nvContentPartPr>
            <p14:xfrm>
              <a:off x="3237400" y="6809120"/>
              <a:ext cx="554760" cy="3960"/>
            </p14:xfrm>
          </p:contentPart>
        </mc:Choice>
        <mc:Fallback xmlns="">
          <p:pic>
            <p:nvPicPr>
              <p:cNvPr id="794" name="Γραφή 793">
                <a:extLst>
                  <a:ext uri="{FF2B5EF4-FFF2-40B4-BE49-F238E27FC236}">
                    <a16:creationId xmlns:a16="http://schemas.microsoft.com/office/drawing/2014/main" id="{A2DAEAC4-381F-FC45-BA66-850C20A5E20F}"/>
                  </a:ext>
                </a:extLst>
              </p:cNvPr>
              <p:cNvPicPr/>
              <p:nvPr/>
            </p:nvPicPr>
            <p:blipFill>
              <a:blip r:embed="rId1196"/>
              <a:stretch>
                <a:fillRect/>
              </a:stretch>
            </p:blipFill>
            <p:spPr>
              <a:xfrm>
                <a:off x="3228400" y="6749720"/>
                <a:ext cx="572400" cy="12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7">
            <p14:nvContentPartPr>
              <p14:cNvPr id="795" name="Γραφή 794">
                <a:extLst>
                  <a:ext uri="{FF2B5EF4-FFF2-40B4-BE49-F238E27FC236}">
                    <a16:creationId xmlns:a16="http://schemas.microsoft.com/office/drawing/2014/main" id="{56E44AB0-9A4A-0C40-A3C8-D61B37174181}"/>
                  </a:ext>
                </a:extLst>
              </p14:cNvPr>
              <p14:cNvContentPartPr/>
              <p14:nvPr/>
            </p14:nvContentPartPr>
            <p14:xfrm>
              <a:off x="3620800" y="6182000"/>
              <a:ext cx="485280" cy="22680"/>
            </p14:xfrm>
          </p:contentPart>
        </mc:Choice>
        <mc:Fallback xmlns="">
          <p:pic>
            <p:nvPicPr>
              <p:cNvPr id="795" name="Γραφή 794">
                <a:extLst>
                  <a:ext uri="{FF2B5EF4-FFF2-40B4-BE49-F238E27FC236}">
                    <a16:creationId xmlns:a16="http://schemas.microsoft.com/office/drawing/2014/main" id="{56E44AB0-9A4A-0C40-A3C8-D61B37174181}"/>
                  </a:ext>
                </a:extLst>
              </p:cNvPr>
              <p:cNvPicPr/>
              <p:nvPr/>
            </p:nvPicPr>
            <p:blipFill>
              <a:blip r:embed="rId1198"/>
              <a:stretch>
                <a:fillRect/>
              </a:stretch>
            </p:blipFill>
            <p:spPr>
              <a:xfrm>
                <a:off x="3611800" y="6128000"/>
                <a:ext cx="5029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199">
            <p14:nvContentPartPr>
              <p14:cNvPr id="796" name="Γραφή 795">
                <a:extLst>
                  <a:ext uri="{FF2B5EF4-FFF2-40B4-BE49-F238E27FC236}">
                    <a16:creationId xmlns:a16="http://schemas.microsoft.com/office/drawing/2014/main" id="{D371D768-0586-594D-B154-480392D5F891}"/>
                  </a:ext>
                </a:extLst>
              </p14:cNvPr>
              <p14:cNvContentPartPr/>
              <p14:nvPr/>
            </p14:nvContentPartPr>
            <p14:xfrm>
              <a:off x="3775600" y="5824520"/>
              <a:ext cx="460800" cy="10440"/>
            </p14:xfrm>
          </p:contentPart>
        </mc:Choice>
        <mc:Fallback xmlns="">
          <p:pic>
            <p:nvPicPr>
              <p:cNvPr id="796" name="Γραφή 795">
                <a:extLst>
                  <a:ext uri="{FF2B5EF4-FFF2-40B4-BE49-F238E27FC236}">
                    <a16:creationId xmlns:a16="http://schemas.microsoft.com/office/drawing/2014/main" id="{D371D768-0586-594D-B154-480392D5F891}"/>
                  </a:ext>
                </a:extLst>
              </p:cNvPr>
              <p:cNvPicPr/>
              <p:nvPr/>
            </p:nvPicPr>
            <p:blipFill>
              <a:blip r:embed="rId1200"/>
              <a:stretch>
                <a:fillRect/>
              </a:stretch>
            </p:blipFill>
            <p:spPr>
              <a:xfrm>
                <a:off x="3766607" y="5772320"/>
                <a:ext cx="478426" cy="1144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1">
            <p14:nvContentPartPr>
              <p14:cNvPr id="797" name="Γραφή 796">
                <a:extLst>
                  <a:ext uri="{FF2B5EF4-FFF2-40B4-BE49-F238E27FC236}">
                    <a16:creationId xmlns:a16="http://schemas.microsoft.com/office/drawing/2014/main" id="{DD91C364-9E3D-C14C-90E4-608E166A913E}"/>
                  </a:ext>
                </a:extLst>
              </p14:cNvPr>
              <p14:cNvContentPartPr/>
              <p14:nvPr/>
            </p14:nvContentPartPr>
            <p14:xfrm>
              <a:off x="3941920" y="5529320"/>
              <a:ext cx="438840" cy="19800"/>
            </p14:xfrm>
          </p:contentPart>
        </mc:Choice>
        <mc:Fallback xmlns="">
          <p:pic>
            <p:nvPicPr>
              <p:cNvPr id="797" name="Γραφή 796">
                <a:extLst>
                  <a:ext uri="{FF2B5EF4-FFF2-40B4-BE49-F238E27FC236}">
                    <a16:creationId xmlns:a16="http://schemas.microsoft.com/office/drawing/2014/main" id="{DD91C364-9E3D-C14C-90E4-608E166A913E}"/>
                  </a:ext>
                </a:extLst>
              </p:cNvPr>
              <p:cNvPicPr/>
              <p:nvPr/>
            </p:nvPicPr>
            <p:blipFill>
              <a:blip r:embed="rId1202"/>
              <a:stretch>
                <a:fillRect/>
              </a:stretch>
            </p:blipFill>
            <p:spPr>
              <a:xfrm>
                <a:off x="3932927" y="5475320"/>
                <a:ext cx="456466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3">
            <p14:nvContentPartPr>
              <p14:cNvPr id="798" name="Γραφή 797">
                <a:extLst>
                  <a:ext uri="{FF2B5EF4-FFF2-40B4-BE49-F238E27FC236}">
                    <a16:creationId xmlns:a16="http://schemas.microsoft.com/office/drawing/2014/main" id="{FDA31E85-A5E5-A94F-8193-3F2D055810F9}"/>
                  </a:ext>
                </a:extLst>
              </p14:cNvPr>
              <p14:cNvContentPartPr/>
              <p14:nvPr/>
            </p14:nvContentPartPr>
            <p14:xfrm>
              <a:off x="4104280" y="5270840"/>
              <a:ext cx="386280" cy="5400"/>
            </p14:xfrm>
          </p:contentPart>
        </mc:Choice>
        <mc:Fallback xmlns="">
          <p:pic>
            <p:nvPicPr>
              <p:cNvPr id="798" name="Γραφή 797">
                <a:extLst>
                  <a:ext uri="{FF2B5EF4-FFF2-40B4-BE49-F238E27FC236}">
                    <a16:creationId xmlns:a16="http://schemas.microsoft.com/office/drawing/2014/main" id="{FDA31E85-A5E5-A94F-8193-3F2D055810F9}"/>
                  </a:ext>
                </a:extLst>
              </p:cNvPr>
              <p:cNvPicPr/>
              <p:nvPr/>
            </p:nvPicPr>
            <p:blipFill>
              <a:blip r:embed="rId1204"/>
              <a:stretch>
                <a:fillRect/>
              </a:stretch>
            </p:blipFill>
            <p:spPr>
              <a:xfrm>
                <a:off x="4095272" y="5216840"/>
                <a:ext cx="403936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5">
            <p14:nvContentPartPr>
              <p14:cNvPr id="799" name="Γραφή 798">
                <a:extLst>
                  <a:ext uri="{FF2B5EF4-FFF2-40B4-BE49-F238E27FC236}">
                    <a16:creationId xmlns:a16="http://schemas.microsoft.com/office/drawing/2014/main" id="{EC83167D-76F1-4148-B982-552E1F6D315C}"/>
                  </a:ext>
                </a:extLst>
              </p14:cNvPr>
              <p14:cNvContentPartPr/>
              <p14:nvPr/>
            </p14:nvContentPartPr>
            <p14:xfrm>
              <a:off x="4256920" y="5011280"/>
              <a:ext cx="345600" cy="11880"/>
            </p14:xfrm>
          </p:contentPart>
        </mc:Choice>
        <mc:Fallback xmlns="">
          <p:pic>
            <p:nvPicPr>
              <p:cNvPr id="799" name="Γραφή 798">
                <a:extLst>
                  <a:ext uri="{FF2B5EF4-FFF2-40B4-BE49-F238E27FC236}">
                    <a16:creationId xmlns:a16="http://schemas.microsoft.com/office/drawing/2014/main" id="{EC83167D-76F1-4148-B982-552E1F6D315C}"/>
                  </a:ext>
                </a:extLst>
              </p:cNvPr>
              <p:cNvPicPr/>
              <p:nvPr/>
            </p:nvPicPr>
            <p:blipFill>
              <a:blip r:embed="rId1206"/>
              <a:stretch>
                <a:fillRect/>
              </a:stretch>
            </p:blipFill>
            <p:spPr>
              <a:xfrm>
                <a:off x="4247920" y="4957280"/>
                <a:ext cx="3632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7">
            <p14:nvContentPartPr>
              <p14:cNvPr id="800" name="Γραφή 799">
                <a:extLst>
                  <a:ext uri="{FF2B5EF4-FFF2-40B4-BE49-F238E27FC236}">
                    <a16:creationId xmlns:a16="http://schemas.microsoft.com/office/drawing/2014/main" id="{14940302-8165-6640-B091-420620F68EA7}"/>
                  </a:ext>
                </a:extLst>
              </p14:cNvPr>
              <p14:cNvContentPartPr/>
              <p14:nvPr/>
            </p14:nvContentPartPr>
            <p14:xfrm>
              <a:off x="4349800" y="4824800"/>
              <a:ext cx="302760" cy="16920"/>
            </p14:xfrm>
          </p:contentPart>
        </mc:Choice>
        <mc:Fallback xmlns="">
          <p:pic>
            <p:nvPicPr>
              <p:cNvPr id="800" name="Γραφή 799">
                <a:extLst>
                  <a:ext uri="{FF2B5EF4-FFF2-40B4-BE49-F238E27FC236}">
                    <a16:creationId xmlns:a16="http://schemas.microsoft.com/office/drawing/2014/main" id="{14940302-8165-6640-B091-420620F68EA7}"/>
                  </a:ext>
                </a:extLst>
              </p:cNvPr>
              <p:cNvPicPr/>
              <p:nvPr/>
            </p:nvPicPr>
            <p:blipFill>
              <a:blip r:embed="rId1208"/>
              <a:stretch>
                <a:fillRect/>
              </a:stretch>
            </p:blipFill>
            <p:spPr>
              <a:xfrm>
                <a:off x="4340800" y="4770800"/>
                <a:ext cx="3204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09">
            <p14:nvContentPartPr>
              <p14:cNvPr id="801" name="Γραφή 800">
                <a:extLst>
                  <a:ext uri="{FF2B5EF4-FFF2-40B4-BE49-F238E27FC236}">
                    <a16:creationId xmlns:a16="http://schemas.microsoft.com/office/drawing/2014/main" id="{0EA73901-D18C-714A-AEEA-6509BD595AAC}"/>
                  </a:ext>
                </a:extLst>
              </p14:cNvPr>
              <p14:cNvContentPartPr/>
              <p14:nvPr/>
            </p14:nvContentPartPr>
            <p14:xfrm>
              <a:off x="4476880" y="4614560"/>
              <a:ext cx="276120" cy="8640"/>
            </p14:xfrm>
          </p:contentPart>
        </mc:Choice>
        <mc:Fallback xmlns="">
          <p:pic>
            <p:nvPicPr>
              <p:cNvPr id="801" name="Γραφή 800">
                <a:extLst>
                  <a:ext uri="{FF2B5EF4-FFF2-40B4-BE49-F238E27FC236}">
                    <a16:creationId xmlns:a16="http://schemas.microsoft.com/office/drawing/2014/main" id="{0EA73901-D18C-714A-AEEA-6509BD595AAC}"/>
                  </a:ext>
                </a:extLst>
              </p:cNvPr>
              <p:cNvPicPr/>
              <p:nvPr/>
            </p:nvPicPr>
            <p:blipFill>
              <a:blip r:embed="rId1210"/>
              <a:stretch>
                <a:fillRect/>
              </a:stretch>
            </p:blipFill>
            <p:spPr>
              <a:xfrm>
                <a:off x="4467880" y="4560560"/>
                <a:ext cx="2937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1">
            <p14:nvContentPartPr>
              <p14:cNvPr id="802" name="Γραφή 801">
                <a:extLst>
                  <a:ext uri="{FF2B5EF4-FFF2-40B4-BE49-F238E27FC236}">
                    <a16:creationId xmlns:a16="http://schemas.microsoft.com/office/drawing/2014/main" id="{BD499BB8-D069-5D42-82A3-A3BACEEB6F3C}"/>
                  </a:ext>
                </a:extLst>
              </p14:cNvPr>
              <p14:cNvContentPartPr/>
              <p14:nvPr/>
            </p14:nvContentPartPr>
            <p14:xfrm>
              <a:off x="4540960" y="4439960"/>
              <a:ext cx="301320" cy="16560"/>
            </p14:xfrm>
          </p:contentPart>
        </mc:Choice>
        <mc:Fallback xmlns="">
          <p:pic>
            <p:nvPicPr>
              <p:cNvPr id="802" name="Γραφή 801">
                <a:extLst>
                  <a:ext uri="{FF2B5EF4-FFF2-40B4-BE49-F238E27FC236}">
                    <a16:creationId xmlns:a16="http://schemas.microsoft.com/office/drawing/2014/main" id="{BD499BB8-D069-5D42-82A3-A3BACEEB6F3C}"/>
                  </a:ext>
                </a:extLst>
              </p:cNvPr>
              <p:cNvPicPr/>
              <p:nvPr/>
            </p:nvPicPr>
            <p:blipFill>
              <a:blip r:embed="rId1212"/>
              <a:stretch>
                <a:fillRect/>
              </a:stretch>
            </p:blipFill>
            <p:spPr>
              <a:xfrm>
                <a:off x="4531960" y="4385960"/>
                <a:ext cx="3189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3">
            <p14:nvContentPartPr>
              <p14:cNvPr id="803" name="Γραφή 802">
                <a:extLst>
                  <a:ext uri="{FF2B5EF4-FFF2-40B4-BE49-F238E27FC236}">
                    <a16:creationId xmlns:a16="http://schemas.microsoft.com/office/drawing/2014/main" id="{BEA8D176-0FD0-5149-B906-28832C96D2F2}"/>
                  </a:ext>
                </a:extLst>
              </p14:cNvPr>
              <p14:cNvContentPartPr/>
              <p14:nvPr/>
            </p14:nvContentPartPr>
            <p14:xfrm>
              <a:off x="4704400" y="4220720"/>
              <a:ext cx="231840" cy="5400"/>
            </p14:xfrm>
          </p:contentPart>
        </mc:Choice>
        <mc:Fallback xmlns="">
          <p:pic>
            <p:nvPicPr>
              <p:cNvPr id="803" name="Γραφή 802">
                <a:extLst>
                  <a:ext uri="{FF2B5EF4-FFF2-40B4-BE49-F238E27FC236}">
                    <a16:creationId xmlns:a16="http://schemas.microsoft.com/office/drawing/2014/main" id="{BEA8D176-0FD0-5149-B906-28832C96D2F2}"/>
                  </a:ext>
                </a:extLst>
              </p:cNvPr>
              <p:cNvPicPr/>
              <p:nvPr/>
            </p:nvPicPr>
            <p:blipFill>
              <a:blip r:embed="rId1214"/>
              <a:stretch>
                <a:fillRect/>
              </a:stretch>
            </p:blipFill>
            <p:spPr>
              <a:xfrm>
                <a:off x="4695400" y="4166720"/>
                <a:ext cx="2494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5">
            <p14:nvContentPartPr>
              <p14:cNvPr id="804" name="Γραφή 803">
                <a:extLst>
                  <a:ext uri="{FF2B5EF4-FFF2-40B4-BE49-F238E27FC236}">
                    <a16:creationId xmlns:a16="http://schemas.microsoft.com/office/drawing/2014/main" id="{DA70F29C-4441-8448-9ABB-2778BC41BAD5}"/>
                  </a:ext>
                </a:extLst>
              </p14:cNvPr>
              <p14:cNvContentPartPr/>
              <p14:nvPr/>
            </p14:nvContentPartPr>
            <p14:xfrm>
              <a:off x="4837600" y="4032440"/>
              <a:ext cx="191520" cy="5760"/>
            </p14:xfrm>
          </p:contentPart>
        </mc:Choice>
        <mc:Fallback xmlns="">
          <p:pic>
            <p:nvPicPr>
              <p:cNvPr id="804" name="Γραφή 803">
                <a:extLst>
                  <a:ext uri="{FF2B5EF4-FFF2-40B4-BE49-F238E27FC236}">
                    <a16:creationId xmlns:a16="http://schemas.microsoft.com/office/drawing/2014/main" id="{DA70F29C-4441-8448-9ABB-2778BC41BAD5}"/>
                  </a:ext>
                </a:extLst>
              </p:cNvPr>
              <p:cNvPicPr/>
              <p:nvPr/>
            </p:nvPicPr>
            <p:blipFill>
              <a:blip r:embed="rId1216"/>
              <a:stretch>
                <a:fillRect/>
              </a:stretch>
            </p:blipFill>
            <p:spPr>
              <a:xfrm>
                <a:off x="4828617" y="3978440"/>
                <a:ext cx="209127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7">
            <p14:nvContentPartPr>
              <p14:cNvPr id="805" name="Γραφή 804">
                <a:extLst>
                  <a:ext uri="{FF2B5EF4-FFF2-40B4-BE49-F238E27FC236}">
                    <a16:creationId xmlns:a16="http://schemas.microsoft.com/office/drawing/2014/main" id="{F5E2DB2B-04B8-454B-A4D9-D732F5F6729A}"/>
                  </a:ext>
                </a:extLst>
              </p14:cNvPr>
              <p14:cNvContentPartPr/>
              <p14:nvPr/>
            </p14:nvContentPartPr>
            <p14:xfrm>
              <a:off x="4938400" y="3874400"/>
              <a:ext cx="163440" cy="5760"/>
            </p14:xfrm>
          </p:contentPart>
        </mc:Choice>
        <mc:Fallback xmlns="">
          <p:pic>
            <p:nvPicPr>
              <p:cNvPr id="805" name="Γραφή 804">
                <a:extLst>
                  <a:ext uri="{FF2B5EF4-FFF2-40B4-BE49-F238E27FC236}">
                    <a16:creationId xmlns:a16="http://schemas.microsoft.com/office/drawing/2014/main" id="{F5E2DB2B-04B8-454B-A4D9-D732F5F6729A}"/>
                  </a:ext>
                </a:extLst>
              </p:cNvPr>
              <p:cNvPicPr/>
              <p:nvPr/>
            </p:nvPicPr>
            <p:blipFill>
              <a:blip r:embed="rId1218"/>
              <a:stretch>
                <a:fillRect/>
              </a:stretch>
            </p:blipFill>
            <p:spPr>
              <a:xfrm>
                <a:off x="4929400" y="3820400"/>
                <a:ext cx="1810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19">
            <p14:nvContentPartPr>
              <p14:cNvPr id="806" name="Γραφή 805">
                <a:extLst>
                  <a:ext uri="{FF2B5EF4-FFF2-40B4-BE49-F238E27FC236}">
                    <a16:creationId xmlns:a16="http://schemas.microsoft.com/office/drawing/2014/main" id="{20C0008C-BBD0-C541-AEC7-0F98CD29597E}"/>
                  </a:ext>
                </a:extLst>
              </p14:cNvPr>
              <p14:cNvContentPartPr/>
              <p14:nvPr/>
            </p14:nvContentPartPr>
            <p14:xfrm>
              <a:off x="5049280" y="3711320"/>
              <a:ext cx="104400" cy="29520"/>
            </p14:xfrm>
          </p:contentPart>
        </mc:Choice>
        <mc:Fallback xmlns="">
          <p:pic>
            <p:nvPicPr>
              <p:cNvPr id="806" name="Γραφή 805">
                <a:extLst>
                  <a:ext uri="{FF2B5EF4-FFF2-40B4-BE49-F238E27FC236}">
                    <a16:creationId xmlns:a16="http://schemas.microsoft.com/office/drawing/2014/main" id="{20C0008C-BBD0-C541-AEC7-0F98CD29597E}"/>
                  </a:ext>
                </a:extLst>
              </p:cNvPr>
              <p:cNvPicPr/>
              <p:nvPr/>
            </p:nvPicPr>
            <p:blipFill>
              <a:blip r:embed="rId1220"/>
              <a:stretch>
                <a:fillRect/>
              </a:stretch>
            </p:blipFill>
            <p:spPr>
              <a:xfrm>
                <a:off x="5040311" y="3657320"/>
                <a:ext cx="121979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1">
            <p14:nvContentPartPr>
              <p14:cNvPr id="807" name="Γραφή 806">
                <a:extLst>
                  <a:ext uri="{FF2B5EF4-FFF2-40B4-BE49-F238E27FC236}">
                    <a16:creationId xmlns:a16="http://schemas.microsoft.com/office/drawing/2014/main" id="{CE5EE9F8-7009-324B-A75C-A853000FA8DC}"/>
                  </a:ext>
                </a:extLst>
              </p14:cNvPr>
              <p14:cNvContentPartPr/>
              <p14:nvPr/>
            </p14:nvContentPartPr>
            <p14:xfrm>
              <a:off x="5086360" y="3577040"/>
              <a:ext cx="143640" cy="6480"/>
            </p14:xfrm>
          </p:contentPart>
        </mc:Choice>
        <mc:Fallback xmlns="">
          <p:pic>
            <p:nvPicPr>
              <p:cNvPr id="807" name="Γραφή 806">
                <a:extLst>
                  <a:ext uri="{FF2B5EF4-FFF2-40B4-BE49-F238E27FC236}">
                    <a16:creationId xmlns:a16="http://schemas.microsoft.com/office/drawing/2014/main" id="{CE5EE9F8-7009-324B-A75C-A853000FA8DC}"/>
                  </a:ext>
                </a:extLst>
              </p:cNvPr>
              <p:cNvPicPr/>
              <p:nvPr/>
            </p:nvPicPr>
            <p:blipFill>
              <a:blip r:embed="rId1222"/>
              <a:stretch>
                <a:fillRect/>
              </a:stretch>
            </p:blipFill>
            <p:spPr>
              <a:xfrm>
                <a:off x="5077360" y="3519864"/>
                <a:ext cx="161280" cy="120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3">
            <p14:nvContentPartPr>
              <p14:cNvPr id="808" name="Γραφή 807">
                <a:extLst>
                  <a:ext uri="{FF2B5EF4-FFF2-40B4-BE49-F238E27FC236}">
                    <a16:creationId xmlns:a16="http://schemas.microsoft.com/office/drawing/2014/main" id="{190E49C1-3D02-ED4F-B27B-58FD4A5BEB41}"/>
                  </a:ext>
                </a:extLst>
              </p14:cNvPr>
              <p14:cNvContentPartPr/>
              <p14:nvPr/>
            </p14:nvContentPartPr>
            <p14:xfrm>
              <a:off x="5156200" y="3465800"/>
              <a:ext cx="109800" cy="5760"/>
            </p14:xfrm>
          </p:contentPart>
        </mc:Choice>
        <mc:Fallback xmlns="">
          <p:pic>
            <p:nvPicPr>
              <p:cNvPr id="808" name="Γραφή 807">
                <a:extLst>
                  <a:ext uri="{FF2B5EF4-FFF2-40B4-BE49-F238E27FC236}">
                    <a16:creationId xmlns:a16="http://schemas.microsoft.com/office/drawing/2014/main" id="{190E49C1-3D02-ED4F-B27B-58FD4A5BEB41}"/>
                  </a:ext>
                </a:extLst>
              </p:cNvPr>
              <p:cNvPicPr/>
              <p:nvPr/>
            </p:nvPicPr>
            <p:blipFill>
              <a:blip r:embed="rId1224"/>
              <a:stretch>
                <a:fillRect/>
              </a:stretch>
            </p:blipFill>
            <p:spPr>
              <a:xfrm>
                <a:off x="5147200" y="3411800"/>
                <a:ext cx="127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5">
            <p14:nvContentPartPr>
              <p14:cNvPr id="809" name="Γραφή 808">
                <a:extLst>
                  <a:ext uri="{FF2B5EF4-FFF2-40B4-BE49-F238E27FC236}">
                    <a16:creationId xmlns:a16="http://schemas.microsoft.com/office/drawing/2014/main" id="{AC21349E-CE40-1045-9F01-5306E67A15E4}"/>
                  </a:ext>
                </a:extLst>
              </p14:cNvPr>
              <p14:cNvContentPartPr/>
              <p14:nvPr/>
            </p14:nvContentPartPr>
            <p14:xfrm>
              <a:off x="5210560" y="3341960"/>
              <a:ext cx="129600" cy="8640"/>
            </p14:xfrm>
          </p:contentPart>
        </mc:Choice>
        <mc:Fallback xmlns="">
          <p:pic>
            <p:nvPicPr>
              <p:cNvPr id="809" name="Γραφή 808">
                <a:extLst>
                  <a:ext uri="{FF2B5EF4-FFF2-40B4-BE49-F238E27FC236}">
                    <a16:creationId xmlns:a16="http://schemas.microsoft.com/office/drawing/2014/main" id="{AC21349E-CE40-1045-9F01-5306E67A15E4}"/>
                  </a:ext>
                </a:extLst>
              </p:cNvPr>
              <p:cNvPicPr/>
              <p:nvPr/>
            </p:nvPicPr>
            <p:blipFill>
              <a:blip r:embed="rId1226"/>
              <a:stretch>
                <a:fillRect/>
              </a:stretch>
            </p:blipFill>
            <p:spPr>
              <a:xfrm>
                <a:off x="5201535" y="3287960"/>
                <a:ext cx="147289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7">
            <p14:nvContentPartPr>
              <p14:cNvPr id="810" name="Γραφή 809">
                <a:extLst>
                  <a:ext uri="{FF2B5EF4-FFF2-40B4-BE49-F238E27FC236}">
                    <a16:creationId xmlns:a16="http://schemas.microsoft.com/office/drawing/2014/main" id="{446703AC-BABA-FF4A-9F87-9E7959AC1379}"/>
                  </a:ext>
                </a:extLst>
              </p14:cNvPr>
              <p14:cNvContentPartPr/>
              <p14:nvPr/>
            </p14:nvContentPartPr>
            <p14:xfrm>
              <a:off x="5286880" y="3213800"/>
              <a:ext cx="111600" cy="9720"/>
            </p14:xfrm>
          </p:contentPart>
        </mc:Choice>
        <mc:Fallback xmlns="">
          <p:pic>
            <p:nvPicPr>
              <p:cNvPr id="810" name="Γραφή 809">
                <a:extLst>
                  <a:ext uri="{FF2B5EF4-FFF2-40B4-BE49-F238E27FC236}">
                    <a16:creationId xmlns:a16="http://schemas.microsoft.com/office/drawing/2014/main" id="{446703AC-BABA-FF4A-9F87-9E7959AC1379}"/>
                  </a:ext>
                </a:extLst>
              </p:cNvPr>
              <p:cNvPicPr/>
              <p:nvPr/>
            </p:nvPicPr>
            <p:blipFill>
              <a:blip r:embed="rId1228"/>
              <a:stretch>
                <a:fillRect/>
              </a:stretch>
            </p:blipFill>
            <p:spPr>
              <a:xfrm>
                <a:off x="5277909" y="3159800"/>
                <a:ext cx="129183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29">
            <p14:nvContentPartPr>
              <p14:cNvPr id="811" name="Γραφή 810">
                <a:extLst>
                  <a:ext uri="{FF2B5EF4-FFF2-40B4-BE49-F238E27FC236}">
                    <a16:creationId xmlns:a16="http://schemas.microsoft.com/office/drawing/2014/main" id="{BDE8F57C-4F44-C04E-B465-DBE9147CB3B0}"/>
                  </a:ext>
                </a:extLst>
              </p14:cNvPr>
              <p14:cNvContentPartPr/>
              <p14:nvPr/>
            </p14:nvContentPartPr>
            <p14:xfrm>
              <a:off x="5347360" y="3084920"/>
              <a:ext cx="98640" cy="12960"/>
            </p14:xfrm>
          </p:contentPart>
        </mc:Choice>
        <mc:Fallback xmlns="">
          <p:pic>
            <p:nvPicPr>
              <p:cNvPr id="811" name="Γραφή 810">
                <a:extLst>
                  <a:ext uri="{FF2B5EF4-FFF2-40B4-BE49-F238E27FC236}">
                    <a16:creationId xmlns:a16="http://schemas.microsoft.com/office/drawing/2014/main" id="{BDE8F57C-4F44-C04E-B465-DBE9147CB3B0}"/>
                  </a:ext>
                </a:extLst>
              </p:cNvPr>
              <p:cNvPicPr/>
              <p:nvPr/>
            </p:nvPicPr>
            <p:blipFill>
              <a:blip r:embed="rId1230"/>
              <a:stretch>
                <a:fillRect/>
              </a:stretch>
            </p:blipFill>
            <p:spPr>
              <a:xfrm>
                <a:off x="5338360" y="3030920"/>
                <a:ext cx="1162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31">
            <p14:nvContentPartPr>
              <p14:cNvPr id="812" name="Γραφή 811">
                <a:extLst>
                  <a:ext uri="{FF2B5EF4-FFF2-40B4-BE49-F238E27FC236}">
                    <a16:creationId xmlns:a16="http://schemas.microsoft.com/office/drawing/2014/main" id="{5B0E3A4E-B749-9948-AD6B-680A4CF14B2A}"/>
                  </a:ext>
                </a:extLst>
              </p14:cNvPr>
              <p14:cNvContentPartPr/>
              <p14:nvPr/>
            </p14:nvContentPartPr>
            <p14:xfrm>
              <a:off x="5429080" y="2969720"/>
              <a:ext cx="61200" cy="3600"/>
            </p14:xfrm>
          </p:contentPart>
        </mc:Choice>
        <mc:Fallback xmlns="">
          <p:pic>
            <p:nvPicPr>
              <p:cNvPr id="812" name="Γραφή 811">
                <a:extLst>
                  <a:ext uri="{FF2B5EF4-FFF2-40B4-BE49-F238E27FC236}">
                    <a16:creationId xmlns:a16="http://schemas.microsoft.com/office/drawing/2014/main" id="{5B0E3A4E-B749-9948-AD6B-680A4CF14B2A}"/>
                  </a:ext>
                </a:extLst>
              </p:cNvPr>
              <p:cNvPicPr/>
              <p:nvPr/>
            </p:nvPicPr>
            <p:blipFill>
              <a:blip r:embed="rId1232"/>
              <a:stretch>
                <a:fillRect/>
              </a:stretch>
            </p:blipFill>
            <p:spPr>
              <a:xfrm>
                <a:off x="5420027" y="2915720"/>
                <a:ext cx="78944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33">
            <p14:nvContentPartPr>
              <p14:cNvPr id="813" name="Γραφή 812">
                <a:extLst>
                  <a:ext uri="{FF2B5EF4-FFF2-40B4-BE49-F238E27FC236}">
                    <a16:creationId xmlns:a16="http://schemas.microsoft.com/office/drawing/2014/main" id="{941EA0E3-A41D-8C4C-8727-82856C162A43}"/>
                  </a:ext>
                </a:extLst>
              </p14:cNvPr>
              <p14:cNvContentPartPr/>
              <p14:nvPr/>
            </p14:nvContentPartPr>
            <p14:xfrm>
              <a:off x="5271760" y="2969720"/>
              <a:ext cx="110880" cy="19080"/>
            </p14:xfrm>
          </p:contentPart>
        </mc:Choice>
        <mc:Fallback xmlns="">
          <p:pic>
            <p:nvPicPr>
              <p:cNvPr id="813" name="Γραφή 812">
                <a:extLst>
                  <a:ext uri="{FF2B5EF4-FFF2-40B4-BE49-F238E27FC236}">
                    <a16:creationId xmlns:a16="http://schemas.microsoft.com/office/drawing/2014/main" id="{941EA0E3-A41D-8C4C-8727-82856C162A43}"/>
                  </a:ext>
                </a:extLst>
              </p:cNvPr>
              <p:cNvPicPr/>
              <p:nvPr/>
            </p:nvPicPr>
            <p:blipFill>
              <a:blip r:embed="rId1234"/>
              <a:stretch>
                <a:fillRect/>
              </a:stretch>
            </p:blipFill>
            <p:spPr>
              <a:xfrm>
                <a:off x="5262760" y="2915720"/>
                <a:ext cx="1285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5">
            <p14:nvContentPartPr>
              <p14:cNvPr id="814" name="Γραφή 813">
                <a:extLst>
                  <a:ext uri="{FF2B5EF4-FFF2-40B4-BE49-F238E27FC236}">
                    <a16:creationId xmlns:a16="http://schemas.microsoft.com/office/drawing/2014/main" id="{2E35E63E-67DA-1147-B65C-9BDD6C544ACB}"/>
                  </a:ext>
                </a:extLst>
              </p14:cNvPr>
              <p14:cNvContentPartPr/>
              <p14:nvPr/>
            </p14:nvContentPartPr>
            <p14:xfrm>
              <a:off x="3833560" y="4395680"/>
              <a:ext cx="1096200" cy="2430360"/>
            </p14:xfrm>
          </p:contentPart>
        </mc:Choice>
        <mc:Fallback xmlns="">
          <p:pic>
            <p:nvPicPr>
              <p:cNvPr id="814" name="Γραφή 813">
                <a:extLst>
                  <a:ext uri="{FF2B5EF4-FFF2-40B4-BE49-F238E27FC236}">
                    <a16:creationId xmlns:a16="http://schemas.microsoft.com/office/drawing/2014/main" id="{2E35E63E-67DA-1147-B65C-9BDD6C544ACB}"/>
                  </a:ext>
                </a:extLst>
              </p:cNvPr>
              <p:cNvPicPr/>
              <p:nvPr/>
            </p:nvPicPr>
            <p:blipFill>
              <a:blip r:embed="rId1236"/>
              <a:stretch>
                <a:fillRect/>
              </a:stretch>
            </p:blipFill>
            <p:spPr>
              <a:xfrm>
                <a:off x="3797560" y="4323669"/>
                <a:ext cx="1167840" cy="257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7">
            <p14:nvContentPartPr>
              <p14:cNvPr id="815" name="Γραφή 814">
                <a:extLst>
                  <a:ext uri="{FF2B5EF4-FFF2-40B4-BE49-F238E27FC236}">
                    <a16:creationId xmlns:a16="http://schemas.microsoft.com/office/drawing/2014/main" id="{C6F7A8DA-D826-7249-86BE-548E30F6D954}"/>
                  </a:ext>
                </a:extLst>
              </p14:cNvPr>
              <p14:cNvContentPartPr/>
              <p14:nvPr/>
            </p14:nvContentPartPr>
            <p14:xfrm>
              <a:off x="4940560" y="3010760"/>
              <a:ext cx="560520" cy="1319040"/>
            </p14:xfrm>
          </p:contentPart>
        </mc:Choice>
        <mc:Fallback xmlns="">
          <p:pic>
            <p:nvPicPr>
              <p:cNvPr id="815" name="Γραφή 814">
                <a:extLst>
                  <a:ext uri="{FF2B5EF4-FFF2-40B4-BE49-F238E27FC236}">
                    <a16:creationId xmlns:a16="http://schemas.microsoft.com/office/drawing/2014/main" id="{C6F7A8DA-D826-7249-86BE-548E30F6D954}"/>
                  </a:ext>
                </a:extLst>
              </p:cNvPr>
              <p:cNvPicPr/>
              <p:nvPr/>
            </p:nvPicPr>
            <p:blipFill>
              <a:blip r:embed="rId1238"/>
              <a:stretch>
                <a:fillRect/>
              </a:stretch>
            </p:blipFill>
            <p:spPr>
              <a:xfrm>
                <a:off x="4904560" y="2938760"/>
                <a:ext cx="632160" cy="14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9">
            <p14:nvContentPartPr>
              <p14:cNvPr id="816" name="Γραφή 815">
                <a:extLst>
                  <a:ext uri="{FF2B5EF4-FFF2-40B4-BE49-F238E27FC236}">
                    <a16:creationId xmlns:a16="http://schemas.microsoft.com/office/drawing/2014/main" id="{C9EC5BBA-84A1-FE43-8C15-BBF01A46668C}"/>
                  </a:ext>
                </a:extLst>
              </p14:cNvPr>
              <p14:cNvContentPartPr/>
              <p14:nvPr/>
            </p14:nvContentPartPr>
            <p14:xfrm>
              <a:off x="5534920" y="2555720"/>
              <a:ext cx="191520" cy="414720"/>
            </p14:xfrm>
          </p:contentPart>
        </mc:Choice>
        <mc:Fallback xmlns="">
          <p:pic>
            <p:nvPicPr>
              <p:cNvPr id="816" name="Γραφή 815">
                <a:extLst>
                  <a:ext uri="{FF2B5EF4-FFF2-40B4-BE49-F238E27FC236}">
                    <a16:creationId xmlns:a16="http://schemas.microsoft.com/office/drawing/2014/main" id="{C9EC5BBA-84A1-FE43-8C15-BBF01A46668C}"/>
                  </a:ext>
                </a:extLst>
              </p:cNvPr>
              <p:cNvPicPr/>
              <p:nvPr/>
            </p:nvPicPr>
            <p:blipFill>
              <a:blip r:embed="rId1240"/>
              <a:stretch>
                <a:fillRect/>
              </a:stretch>
            </p:blipFill>
            <p:spPr>
              <a:xfrm>
                <a:off x="5516920" y="2519720"/>
                <a:ext cx="22716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1">
            <p14:nvContentPartPr>
              <p14:cNvPr id="817" name="Γραφή 816">
                <a:extLst>
                  <a:ext uri="{FF2B5EF4-FFF2-40B4-BE49-F238E27FC236}">
                    <a16:creationId xmlns:a16="http://schemas.microsoft.com/office/drawing/2014/main" id="{64E8FC6E-B692-274A-987D-E1C160EC2F97}"/>
                  </a:ext>
                </a:extLst>
              </p14:cNvPr>
              <p14:cNvContentPartPr/>
              <p14:nvPr/>
            </p14:nvContentPartPr>
            <p14:xfrm>
              <a:off x="6294880" y="3023360"/>
              <a:ext cx="1760760" cy="3839040"/>
            </p14:xfrm>
          </p:contentPart>
        </mc:Choice>
        <mc:Fallback xmlns="">
          <p:pic>
            <p:nvPicPr>
              <p:cNvPr id="817" name="Γραφή 816">
                <a:extLst>
                  <a:ext uri="{FF2B5EF4-FFF2-40B4-BE49-F238E27FC236}">
                    <a16:creationId xmlns:a16="http://schemas.microsoft.com/office/drawing/2014/main" id="{64E8FC6E-B692-274A-987D-E1C160EC2F97}"/>
                  </a:ext>
                </a:extLst>
              </p:cNvPr>
              <p:cNvPicPr/>
              <p:nvPr/>
            </p:nvPicPr>
            <p:blipFill>
              <a:blip r:embed="rId1242"/>
              <a:stretch>
                <a:fillRect/>
              </a:stretch>
            </p:blipFill>
            <p:spPr>
              <a:xfrm>
                <a:off x="6276880" y="2987360"/>
                <a:ext cx="1796400" cy="39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3">
            <p14:nvContentPartPr>
              <p14:cNvPr id="818" name="Γραφή 817">
                <a:extLst>
                  <a:ext uri="{FF2B5EF4-FFF2-40B4-BE49-F238E27FC236}">
                    <a16:creationId xmlns:a16="http://schemas.microsoft.com/office/drawing/2014/main" id="{A2BEF10D-9EE3-8F40-97A8-3B6F6DDD62C9}"/>
                  </a:ext>
                </a:extLst>
              </p14:cNvPr>
              <p14:cNvContentPartPr/>
              <p14:nvPr/>
            </p14:nvContentPartPr>
            <p14:xfrm>
              <a:off x="982720" y="384560"/>
              <a:ext cx="468000" cy="117720"/>
            </p14:xfrm>
          </p:contentPart>
        </mc:Choice>
        <mc:Fallback xmlns="">
          <p:pic>
            <p:nvPicPr>
              <p:cNvPr id="818" name="Γραφή 817">
                <a:extLst>
                  <a:ext uri="{FF2B5EF4-FFF2-40B4-BE49-F238E27FC236}">
                    <a16:creationId xmlns:a16="http://schemas.microsoft.com/office/drawing/2014/main" id="{A2BEF10D-9EE3-8F40-97A8-3B6F6DDD62C9}"/>
                  </a:ext>
                </a:extLst>
              </p:cNvPr>
              <p:cNvPicPr/>
              <p:nvPr/>
            </p:nvPicPr>
            <p:blipFill>
              <a:blip r:embed="rId1244"/>
              <a:stretch>
                <a:fillRect/>
              </a:stretch>
            </p:blipFill>
            <p:spPr>
              <a:xfrm>
                <a:off x="892720" y="204560"/>
                <a:ext cx="64764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5">
            <p14:nvContentPartPr>
              <p14:cNvPr id="819" name="Γραφή 818">
                <a:extLst>
                  <a:ext uri="{FF2B5EF4-FFF2-40B4-BE49-F238E27FC236}">
                    <a16:creationId xmlns:a16="http://schemas.microsoft.com/office/drawing/2014/main" id="{BCA46864-BCA0-F846-B81B-C577866BE4AD}"/>
                  </a:ext>
                </a:extLst>
              </p14:cNvPr>
              <p14:cNvContentPartPr/>
              <p14:nvPr/>
            </p14:nvContentPartPr>
            <p14:xfrm>
              <a:off x="239320" y="431360"/>
              <a:ext cx="2332080" cy="563400"/>
            </p14:xfrm>
          </p:contentPart>
        </mc:Choice>
        <mc:Fallback xmlns="">
          <p:pic>
            <p:nvPicPr>
              <p:cNvPr id="819" name="Γραφή 818">
                <a:extLst>
                  <a:ext uri="{FF2B5EF4-FFF2-40B4-BE49-F238E27FC236}">
                    <a16:creationId xmlns:a16="http://schemas.microsoft.com/office/drawing/2014/main" id="{BCA46864-BCA0-F846-B81B-C577866BE4AD}"/>
                  </a:ext>
                </a:extLst>
              </p:cNvPr>
              <p:cNvPicPr/>
              <p:nvPr/>
            </p:nvPicPr>
            <p:blipFill>
              <a:blip r:embed="rId1246"/>
              <a:stretch>
                <a:fillRect/>
              </a:stretch>
            </p:blipFill>
            <p:spPr>
              <a:xfrm>
                <a:off x="149320" y="251360"/>
                <a:ext cx="2511720" cy="9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7">
            <p14:nvContentPartPr>
              <p14:cNvPr id="820" name="Γραφή 819">
                <a:extLst>
                  <a:ext uri="{FF2B5EF4-FFF2-40B4-BE49-F238E27FC236}">
                    <a16:creationId xmlns:a16="http://schemas.microsoft.com/office/drawing/2014/main" id="{08EE1572-2FF7-AB4F-AC7B-9640B3B0CC1C}"/>
                  </a:ext>
                </a:extLst>
              </p14:cNvPr>
              <p14:cNvContentPartPr/>
              <p14:nvPr/>
            </p14:nvContentPartPr>
            <p14:xfrm>
              <a:off x="49600" y="668240"/>
              <a:ext cx="247320" cy="157320"/>
            </p14:xfrm>
          </p:contentPart>
        </mc:Choice>
        <mc:Fallback xmlns="">
          <p:pic>
            <p:nvPicPr>
              <p:cNvPr id="820" name="Γραφή 819">
                <a:extLst>
                  <a:ext uri="{FF2B5EF4-FFF2-40B4-BE49-F238E27FC236}">
                    <a16:creationId xmlns:a16="http://schemas.microsoft.com/office/drawing/2014/main" id="{08EE1572-2FF7-AB4F-AC7B-9640B3B0CC1C}"/>
                  </a:ext>
                </a:extLst>
              </p:cNvPr>
              <p:cNvPicPr/>
              <p:nvPr/>
            </p:nvPicPr>
            <p:blipFill>
              <a:blip r:embed="rId1248"/>
              <a:stretch>
                <a:fillRect/>
              </a:stretch>
            </p:blipFill>
            <p:spPr>
              <a:xfrm>
                <a:off x="-40400" y="488240"/>
                <a:ext cx="4269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9">
            <p14:nvContentPartPr>
              <p14:cNvPr id="821" name="Γραφή 820">
                <a:extLst>
                  <a:ext uri="{FF2B5EF4-FFF2-40B4-BE49-F238E27FC236}">
                    <a16:creationId xmlns:a16="http://schemas.microsoft.com/office/drawing/2014/main" id="{3A04BE6D-4371-1A46-BAE5-BC10222897D4}"/>
                  </a:ext>
                </a:extLst>
              </p14:cNvPr>
              <p14:cNvContentPartPr/>
              <p14:nvPr/>
            </p14:nvContentPartPr>
            <p14:xfrm>
              <a:off x="2700640" y="539000"/>
              <a:ext cx="446400" cy="78840"/>
            </p14:xfrm>
          </p:contentPart>
        </mc:Choice>
        <mc:Fallback xmlns="">
          <p:pic>
            <p:nvPicPr>
              <p:cNvPr id="821" name="Γραφή 820">
                <a:extLst>
                  <a:ext uri="{FF2B5EF4-FFF2-40B4-BE49-F238E27FC236}">
                    <a16:creationId xmlns:a16="http://schemas.microsoft.com/office/drawing/2014/main" id="{3A04BE6D-4371-1A46-BAE5-BC10222897D4}"/>
                  </a:ext>
                </a:extLst>
              </p:cNvPr>
              <p:cNvPicPr/>
              <p:nvPr/>
            </p:nvPicPr>
            <p:blipFill>
              <a:blip r:embed="rId1250"/>
              <a:stretch>
                <a:fillRect/>
              </a:stretch>
            </p:blipFill>
            <p:spPr>
              <a:xfrm>
                <a:off x="2610640" y="359818"/>
                <a:ext cx="626040" cy="4368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1">
            <p14:nvContentPartPr>
              <p14:cNvPr id="822" name="Γραφή 821">
                <a:extLst>
                  <a:ext uri="{FF2B5EF4-FFF2-40B4-BE49-F238E27FC236}">
                    <a16:creationId xmlns:a16="http://schemas.microsoft.com/office/drawing/2014/main" id="{3E7E006A-9FF7-C64D-B19B-C797FFDFB20B}"/>
                  </a:ext>
                </a:extLst>
              </p14:cNvPr>
              <p14:cNvContentPartPr/>
              <p14:nvPr/>
            </p14:nvContentPartPr>
            <p14:xfrm>
              <a:off x="1091800" y="226520"/>
              <a:ext cx="1535040" cy="232920"/>
            </p14:xfrm>
          </p:contentPart>
        </mc:Choice>
        <mc:Fallback xmlns="">
          <p:pic>
            <p:nvPicPr>
              <p:cNvPr id="822" name="Γραφή 821">
                <a:extLst>
                  <a:ext uri="{FF2B5EF4-FFF2-40B4-BE49-F238E27FC236}">
                    <a16:creationId xmlns:a16="http://schemas.microsoft.com/office/drawing/2014/main" id="{3E7E006A-9FF7-C64D-B19B-C797FFDFB20B}"/>
                  </a:ext>
                </a:extLst>
              </p:cNvPr>
              <p:cNvPicPr/>
              <p:nvPr/>
            </p:nvPicPr>
            <p:blipFill>
              <a:blip r:embed="rId1252"/>
              <a:stretch>
                <a:fillRect/>
              </a:stretch>
            </p:blipFill>
            <p:spPr>
              <a:xfrm>
                <a:off x="1001800" y="46520"/>
                <a:ext cx="1714680" cy="592560"/>
              </a:xfrm>
              <a:prstGeom prst="rect">
                <a:avLst/>
              </a:prstGeom>
            </p:spPr>
          </p:pic>
        </mc:Fallback>
      </mc:AlternateContent>
      <p:grpSp>
        <p:nvGrpSpPr>
          <p:cNvPr id="826" name="Ομάδα 825">
            <a:extLst>
              <a:ext uri="{FF2B5EF4-FFF2-40B4-BE49-F238E27FC236}">
                <a16:creationId xmlns:a16="http://schemas.microsoft.com/office/drawing/2014/main" id="{F25AB92A-CAC7-E249-B2E1-850288F31166}"/>
              </a:ext>
            </a:extLst>
          </p:cNvPr>
          <p:cNvGrpSpPr/>
          <p:nvPr/>
        </p:nvGrpSpPr>
        <p:grpSpPr>
          <a:xfrm>
            <a:off x="752320" y="70280"/>
            <a:ext cx="2125440" cy="411120"/>
            <a:chOff x="752320" y="70280"/>
            <a:chExt cx="2125440" cy="41112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53">
              <p14:nvContentPartPr>
                <p14:cNvPr id="823" name="Γραφή 822">
                  <a:extLst>
                    <a:ext uri="{FF2B5EF4-FFF2-40B4-BE49-F238E27FC236}">
                      <a16:creationId xmlns:a16="http://schemas.microsoft.com/office/drawing/2014/main" id="{60E331E6-2E7C-5E44-AFFB-52F6598F6D64}"/>
                    </a:ext>
                  </a:extLst>
                </p14:cNvPr>
                <p14:cNvContentPartPr/>
                <p14:nvPr/>
              </p14:nvContentPartPr>
              <p14:xfrm>
                <a:off x="752320" y="225440"/>
                <a:ext cx="286560" cy="131760"/>
              </p14:xfrm>
            </p:contentPart>
          </mc:Choice>
          <mc:Fallback xmlns="">
            <p:pic>
              <p:nvPicPr>
                <p:cNvPr id="823" name="Γραφή 822">
                  <a:extLst>
                    <a:ext uri="{FF2B5EF4-FFF2-40B4-BE49-F238E27FC236}">
                      <a16:creationId xmlns:a16="http://schemas.microsoft.com/office/drawing/2014/main" id="{60E331E6-2E7C-5E44-AFFB-52F6598F6D64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743320" y="171292"/>
                  <a:ext cx="304200" cy="239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55">
              <p14:nvContentPartPr>
                <p14:cNvPr id="824" name="Γραφή 823">
                  <a:extLst>
                    <a:ext uri="{FF2B5EF4-FFF2-40B4-BE49-F238E27FC236}">
                      <a16:creationId xmlns:a16="http://schemas.microsoft.com/office/drawing/2014/main" id="{10D318CC-E089-DA40-B873-95DF1F2BFFE5}"/>
                    </a:ext>
                  </a:extLst>
                </p14:cNvPr>
                <p14:cNvContentPartPr/>
                <p14:nvPr/>
              </p14:nvContentPartPr>
              <p14:xfrm>
                <a:off x="1256680" y="70280"/>
                <a:ext cx="143280" cy="17640"/>
              </p14:xfrm>
            </p:contentPart>
          </mc:Choice>
          <mc:Fallback xmlns="">
            <p:pic>
              <p:nvPicPr>
                <p:cNvPr id="824" name="Γραφή 823">
                  <a:extLst>
                    <a:ext uri="{FF2B5EF4-FFF2-40B4-BE49-F238E27FC236}">
                      <a16:creationId xmlns:a16="http://schemas.microsoft.com/office/drawing/2014/main" id="{10D318CC-E089-DA40-B873-95DF1F2BFFE5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1247703" y="16280"/>
                  <a:ext cx="160876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57">
              <p14:nvContentPartPr>
                <p14:cNvPr id="825" name="Γραφή 824">
                  <a:extLst>
                    <a:ext uri="{FF2B5EF4-FFF2-40B4-BE49-F238E27FC236}">
                      <a16:creationId xmlns:a16="http://schemas.microsoft.com/office/drawing/2014/main" id="{ACB1507A-EC10-3646-BE74-B6B3F026DD71}"/>
                    </a:ext>
                  </a:extLst>
                </p14:cNvPr>
                <p14:cNvContentPartPr/>
                <p14:nvPr/>
              </p14:nvContentPartPr>
              <p14:xfrm>
                <a:off x="1492840" y="73880"/>
                <a:ext cx="1384920" cy="407520"/>
              </p14:xfrm>
            </p:contentPart>
          </mc:Choice>
          <mc:Fallback xmlns="">
            <p:pic>
              <p:nvPicPr>
                <p:cNvPr id="825" name="Γραφή 824">
                  <a:extLst>
                    <a:ext uri="{FF2B5EF4-FFF2-40B4-BE49-F238E27FC236}">
                      <a16:creationId xmlns:a16="http://schemas.microsoft.com/office/drawing/2014/main" id="{ACB1507A-EC10-3646-BE74-B6B3F026DD71}"/>
                    </a:ext>
                  </a:extLst>
                </p:cNvPr>
                <p:cNvPicPr/>
                <p:nvPr/>
              </p:nvPicPr>
              <p:blipFill>
                <a:blip r:embed="rId1258"/>
                <a:stretch>
                  <a:fillRect/>
                </a:stretch>
              </p:blipFill>
              <p:spPr>
                <a:xfrm>
                  <a:off x="1483840" y="19880"/>
                  <a:ext cx="1402560" cy="51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59">
            <p14:nvContentPartPr>
              <p14:cNvPr id="827" name="Γραφή 826">
                <a:extLst>
                  <a:ext uri="{FF2B5EF4-FFF2-40B4-BE49-F238E27FC236}">
                    <a16:creationId xmlns:a16="http://schemas.microsoft.com/office/drawing/2014/main" id="{5FF38BB1-A187-3745-89C6-61D26316DA95}"/>
                  </a:ext>
                </a:extLst>
              </p14:cNvPr>
              <p14:cNvContentPartPr/>
              <p14:nvPr/>
            </p14:nvContentPartPr>
            <p14:xfrm>
              <a:off x="1258840" y="518840"/>
              <a:ext cx="1616760" cy="617760"/>
            </p14:xfrm>
          </p:contentPart>
        </mc:Choice>
        <mc:Fallback xmlns="">
          <p:pic>
            <p:nvPicPr>
              <p:cNvPr id="827" name="Γραφή 826">
                <a:extLst>
                  <a:ext uri="{FF2B5EF4-FFF2-40B4-BE49-F238E27FC236}">
                    <a16:creationId xmlns:a16="http://schemas.microsoft.com/office/drawing/2014/main" id="{5FF38BB1-A187-3745-89C6-61D26316DA95}"/>
                  </a:ext>
                </a:extLst>
              </p:cNvPr>
              <p:cNvPicPr/>
              <p:nvPr/>
            </p:nvPicPr>
            <p:blipFill>
              <a:blip r:embed="rId1260"/>
              <a:stretch>
                <a:fillRect/>
              </a:stretch>
            </p:blipFill>
            <p:spPr>
              <a:xfrm>
                <a:off x="1249840" y="464840"/>
                <a:ext cx="163440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61">
            <p14:nvContentPartPr>
              <p14:cNvPr id="828" name="Γραφή 827">
                <a:extLst>
                  <a:ext uri="{FF2B5EF4-FFF2-40B4-BE49-F238E27FC236}">
                    <a16:creationId xmlns:a16="http://schemas.microsoft.com/office/drawing/2014/main" id="{2222F285-A5CF-5A42-A91A-52DCA7EAD20F}"/>
                  </a:ext>
                </a:extLst>
              </p14:cNvPr>
              <p14:cNvContentPartPr/>
              <p14:nvPr/>
            </p14:nvContentPartPr>
            <p14:xfrm>
              <a:off x="2902600" y="453320"/>
              <a:ext cx="345600" cy="341280"/>
            </p14:xfrm>
          </p:contentPart>
        </mc:Choice>
        <mc:Fallback xmlns="">
          <p:pic>
            <p:nvPicPr>
              <p:cNvPr id="828" name="Γραφή 827">
                <a:extLst>
                  <a:ext uri="{FF2B5EF4-FFF2-40B4-BE49-F238E27FC236}">
                    <a16:creationId xmlns:a16="http://schemas.microsoft.com/office/drawing/2014/main" id="{2222F285-A5CF-5A42-A91A-52DCA7EAD20F}"/>
                  </a:ext>
                </a:extLst>
              </p:cNvPr>
              <p:cNvPicPr/>
              <p:nvPr/>
            </p:nvPicPr>
            <p:blipFill>
              <a:blip r:embed="rId1262"/>
              <a:stretch>
                <a:fillRect/>
              </a:stretch>
            </p:blipFill>
            <p:spPr>
              <a:xfrm>
                <a:off x="2893600" y="399320"/>
                <a:ext cx="363240" cy="448920"/>
              </a:xfrm>
              <a:prstGeom prst="rect">
                <a:avLst/>
              </a:prstGeom>
            </p:spPr>
          </p:pic>
        </mc:Fallback>
      </mc:AlternateContent>
      <p:grpSp>
        <p:nvGrpSpPr>
          <p:cNvPr id="831" name="Ομάδα 830">
            <a:extLst>
              <a:ext uri="{FF2B5EF4-FFF2-40B4-BE49-F238E27FC236}">
                <a16:creationId xmlns:a16="http://schemas.microsoft.com/office/drawing/2014/main" id="{B3AF8640-866F-CE4F-B63A-17438DEFB103}"/>
              </a:ext>
            </a:extLst>
          </p:cNvPr>
          <p:cNvGrpSpPr/>
          <p:nvPr/>
        </p:nvGrpSpPr>
        <p:grpSpPr>
          <a:xfrm>
            <a:off x="35200" y="337040"/>
            <a:ext cx="892800" cy="715680"/>
            <a:chOff x="35200" y="337040"/>
            <a:chExt cx="892800" cy="7156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63">
              <p14:nvContentPartPr>
                <p14:cNvPr id="829" name="Γραφή 828">
                  <a:extLst>
                    <a:ext uri="{FF2B5EF4-FFF2-40B4-BE49-F238E27FC236}">
                      <a16:creationId xmlns:a16="http://schemas.microsoft.com/office/drawing/2014/main" id="{9C27F136-6525-DC46-99C2-A02B17536FD4}"/>
                    </a:ext>
                  </a:extLst>
                </p14:cNvPr>
                <p14:cNvContentPartPr/>
                <p14:nvPr/>
              </p14:nvContentPartPr>
              <p14:xfrm>
                <a:off x="35200" y="337040"/>
                <a:ext cx="892800" cy="715680"/>
              </p14:xfrm>
            </p:contentPart>
          </mc:Choice>
          <mc:Fallback xmlns="">
            <p:pic>
              <p:nvPicPr>
                <p:cNvPr id="829" name="Γραφή 828">
                  <a:extLst>
                    <a:ext uri="{FF2B5EF4-FFF2-40B4-BE49-F238E27FC236}">
                      <a16:creationId xmlns:a16="http://schemas.microsoft.com/office/drawing/2014/main" id="{9C27F136-6525-DC46-99C2-A02B17536FD4}"/>
                    </a:ext>
                  </a:extLst>
                </p:cNvPr>
                <p:cNvPicPr/>
                <p:nvPr/>
              </p:nvPicPr>
              <p:blipFill>
                <a:blip r:embed="rId1264"/>
                <a:stretch>
                  <a:fillRect/>
                </a:stretch>
              </p:blipFill>
              <p:spPr>
                <a:xfrm>
                  <a:off x="26200" y="283040"/>
                  <a:ext cx="910440" cy="82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65">
              <p14:nvContentPartPr>
                <p14:cNvPr id="830" name="Γραφή 829">
                  <a:extLst>
                    <a:ext uri="{FF2B5EF4-FFF2-40B4-BE49-F238E27FC236}">
                      <a16:creationId xmlns:a16="http://schemas.microsoft.com/office/drawing/2014/main" id="{97072E9F-4EA4-1F46-B6D4-0611FAB41931}"/>
                    </a:ext>
                  </a:extLst>
                </p14:cNvPr>
                <p14:cNvContentPartPr/>
                <p14:nvPr/>
              </p14:nvContentPartPr>
              <p14:xfrm>
                <a:off x="184240" y="533960"/>
                <a:ext cx="542160" cy="352800"/>
              </p14:xfrm>
            </p:contentPart>
          </mc:Choice>
          <mc:Fallback xmlns="">
            <p:pic>
              <p:nvPicPr>
                <p:cNvPr id="830" name="Γραφή 829">
                  <a:extLst>
                    <a:ext uri="{FF2B5EF4-FFF2-40B4-BE49-F238E27FC236}">
                      <a16:creationId xmlns:a16="http://schemas.microsoft.com/office/drawing/2014/main" id="{97072E9F-4EA4-1F46-B6D4-0611FAB41931}"/>
                    </a:ext>
                  </a:extLst>
                </p:cNvPr>
                <p:cNvPicPr/>
                <p:nvPr/>
              </p:nvPicPr>
              <p:blipFill>
                <a:blip r:embed="rId1266"/>
                <a:stretch>
                  <a:fillRect/>
                </a:stretch>
              </p:blipFill>
              <p:spPr>
                <a:xfrm>
                  <a:off x="175240" y="479960"/>
                  <a:ext cx="559800" cy="460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67">
            <p14:nvContentPartPr>
              <p14:cNvPr id="832" name="Γραφή 831">
                <a:extLst>
                  <a:ext uri="{FF2B5EF4-FFF2-40B4-BE49-F238E27FC236}">
                    <a16:creationId xmlns:a16="http://schemas.microsoft.com/office/drawing/2014/main" id="{154C4880-7E6D-C140-98FA-CFB255EAF86D}"/>
                  </a:ext>
                </a:extLst>
              </p14:cNvPr>
              <p14:cNvContentPartPr/>
              <p14:nvPr/>
            </p14:nvContentPartPr>
            <p14:xfrm>
              <a:off x="-33560" y="1197800"/>
              <a:ext cx="3497400" cy="826920"/>
            </p14:xfrm>
          </p:contentPart>
        </mc:Choice>
        <mc:Fallback xmlns="">
          <p:pic>
            <p:nvPicPr>
              <p:cNvPr id="832" name="Γραφή 831">
                <a:extLst>
                  <a:ext uri="{FF2B5EF4-FFF2-40B4-BE49-F238E27FC236}">
                    <a16:creationId xmlns:a16="http://schemas.microsoft.com/office/drawing/2014/main" id="{154C4880-7E6D-C140-98FA-CFB255EAF86D}"/>
                  </a:ext>
                </a:extLst>
              </p:cNvPr>
              <p:cNvPicPr/>
              <p:nvPr/>
            </p:nvPicPr>
            <p:blipFill>
              <a:blip r:embed="rId1268"/>
              <a:stretch>
                <a:fillRect/>
              </a:stretch>
            </p:blipFill>
            <p:spPr>
              <a:xfrm>
                <a:off x="-42560" y="1143800"/>
                <a:ext cx="3515040" cy="934560"/>
              </a:xfrm>
              <a:prstGeom prst="rect">
                <a:avLst/>
              </a:prstGeom>
            </p:spPr>
          </p:pic>
        </mc:Fallback>
      </mc:AlternateContent>
      <p:grpSp>
        <p:nvGrpSpPr>
          <p:cNvPr id="839" name="Ομάδα 838">
            <a:extLst>
              <a:ext uri="{FF2B5EF4-FFF2-40B4-BE49-F238E27FC236}">
                <a16:creationId xmlns:a16="http://schemas.microsoft.com/office/drawing/2014/main" id="{EB4814FB-6313-9B41-9A7F-BADB64CA30AE}"/>
              </a:ext>
            </a:extLst>
          </p:cNvPr>
          <p:cNvGrpSpPr/>
          <p:nvPr/>
        </p:nvGrpSpPr>
        <p:grpSpPr>
          <a:xfrm>
            <a:off x="5297680" y="1333880"/>
            <a:ext cx="6914160" cy="762480"/>
            <a:chOff x="5297680" y="1333880"/>
            <a:chExt cx="6914160" cy="762480"/>
          </a:xfrm>
        </p:grpSpPr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69">
              <p14:nvContentPartPr>
                <p14:cNvPr id="833" name="Γραφή 832">
                  <a:extLst>
                    <a:ext uri="{FF2B5EF4-FFF2-40B4-BE49-F238E27FC236}">
                      <a16:creationId xmlns:a16="http://schemas.microsoft.com/office/drawing/2014/main" id="{2483C289-9F20-804D-ACC2-59B53054FE4B}"/>
                    </a:ext>
                  </a:extLst>
                </p14:cNvPr>
                <p14:cNvContentPartPr/>
                <p14:nvPr/>
              </p14:nvContentPartPr>
              <p14:xfrm>
                <a:off x="5297680" y="1765520"/>
                <a:ext cx="1189080" cy="295200"/>
              </p14:xfrm>
            </p:contentPart>
          </mc:Choice>
          <mc:Fallback xmlns="">
            <p:pic>
              <p:nvPicPr>
                <p:cNvPr id="833" name="Γραφή 832">
                  <a:extLst>
                    <a:ext uri="{FF2B5EF4-FFF2-40B4-BE49-F238E27FC236}">
                      <a16:creationId xmlns:a16="http://schemas.microsoft.com/office/drawing/2014/main" id="{2483C289-9F20-804D-ACC2-59B53054FE4B}"/>
                    </a:ext>
                  </a:extLst>
                </p:cNvPr>
                <p:cNvPicPr/>
                <p:nvPr/>
              </p:nvPicPr>
              <p:blipFill>
                <a:blip r:embed="rId1270"/>
                <a:stretch>
                  <a:fillRect/>
                </a:stretch>
              </p:blipFill>
              <p:spPr>
                <a:xfrm>
                  <a:off x="5288680" y="1711520"/>
                  <a:ext cx="120672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71">
              <p14:nvContentPartPr>
                <p14:cNvPr id="834" name="Γραφή 833">
                  <a:extLst>
                    <a:ext uri="{FF2B5EF4-FFF2-40B4-BE49-F238E27FC236}">
                      <a16:creationId xmlns:a16="http://schemas.microsoft.com/office/drawing/2014/main" id="{1552519B-AEFC-3749-8AF5-1C1EA65C5196}"/>
                    </a:ext>
                  </a:extLst>
                </p14:cNvPr>
                <p14:cNvContentPartPr/>
                <p14:nvPr/>
              </p14:nvContentPartPr>
              <p14:xfrm>
                <a:off x="6489640" y="2071880"/>
                <a:ext cx="259920" cy="24480"/>
              </p14:xfrm>
            </p:contentPart>
          </mc:Choice>
          <mc:Fallback xmlns="">
            <p:pic>
              <p:nvPicPr>
                <p:cNvPr id="834" name="Γραφή 833">
                  <a:extLst>
                    <a:ext uri="{FF2B5EF4-FFF2-40B4-BE49-F238E27FC236}">
                      <a16:creationId xmlns:a16="http://schemas.microsoft.com/office/drawing/2014/main" id="{1552519B-AEFC-3749-8AF5-1C1EA65C5196}"/>
                    </a:ext>
                  </a:extLst>
                </p:cNvPr>
                <p:cNvPicPr/>
                <p:nvPr/>
              </p:nvPicPr>
              <p:blipFill>
                <a:blip r:embed="rId1272"/>
                <a:stretch>
                  <a:fillRect/>
                </a:stretch>
              </p:blipFill>
              <p:spPr>
                <a:xfrm>
                  <a:off x="6480628" y="2018663"/>
                  <a:ext cx="277584" cy="13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73">
              <p14:nvContentPartPr>
                <p14:cNvPr id="836" name="Γραφή 835">
                  <a:extLst>
                    <a:ext uri="{FF2B5EF4-FFF2-40B4-BE49-F238E27FC236}">
                      <a16:creationId xmlns:a16="http://schemas.microsoft.com/office/drawing/2014/main" id="{8432A6F1-9147-4544-B292-47CF70FEB4E2}"/>
                    </a:ext>
                  </a:extLst>
                </p14:cNvPr>
                <p14:cNvContentPartPr/>
                <p14:nvPr/>
              </p14:nvContentPartPr>
              <p14:xfrm>
                <a:off x="6391720" y="1333880"/>
                <a:ext cx="5414760" cy="703080"/>
              </p14:xfrm>
            </p:contentPart>
          </mc:Choice>
          <mc:Fallback xmlns="">
            <p:pic>
              <p:nvPicPr>
                <p:cNvPr id="836" name="Γραφή 835">
                  <a:extLst>
                    <a:ext uri="{FF2B5EF4-FFF2-40B4-BE49-F238E27FC236}">
                      <a16:creationId xmlns:a16="http://schemas.microsoft.com/office/drawing/2014/main" id="{8432A6F1-9147-4544-B292-47CF70FEB4E2}"/>
                    </a:ext>
                  </a:extLst>
                </p:cNvPr>
                <p:cNvPicPr/>
                <p:nvPr/>
              </p:nvPicPr>
              <p:blipFill>
                <a:blip r:embed="rId1274"/>
                <a:stretch>
                  <a:fillRect/>
                </a:stretch>
              </p:blipFill>
              <p:spPr>
                <a:xfrm>
                  <a:off x="6382720" y="1279852"/>
                  <a:ext cx="5432400" cy="810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 xmlns:aink="http://schemas.microsoft.com/office/drawing/2016/ink">
          <mc:Choice Requires="p14 aink">
            <p:contentPart p14:bwMode="auto" r:id="rId1275">
              <p14:nvContentPartPr>
                <p14:cNvPr id="838" name="Γραφή 837">
                  <a:extLst>
                    <a:ext uri="{FF2B5EF4-FFF2-40B4-BE49-F238E27FC236}">
                      <a16:creationId xmlns:a16="http://schemas.microsoft.com/office/drawing/2014/main" id="{2838B5D5-ECEA-2040-A6AE-77F1B57525DA}"/>
                    </a:ext>
                  </a:extLst>
                </p14:cNvPr>
                <p14:cNvContentPartPr/>
                <p14:nvPr/>
              </p14:nvContentPartPr>
              <p14:xfrm>
                <a:off x="11810800" y="1842920"/>
                <a:ext cx="401040" cy="57240"/>
              </p14:xfrm>
            </p:contentPart>
          </mc:Choice>
          <mc:Fallback xmlns="">
            <p:pic>
              <p:nvPicPr>
                <p:cNvPr id="838" name="Γραφή 837">
                  <a:extLst>
                    <a:ext uri="{FF2B5EF4-FFF2-40B4-BE49-F238E27FC236}">
                      <a16:creationId xmlns:a16="http://schemas.microsoft.com/office/drawing/2014/main" id="{2838B5D5-ECEA-2040-A6AE-77F1B57525DA}"/>
                    </a:ext>
                  </a:extLst>
                </p:cNvPr>
                <p:cNvPicPr/>
                <p:nvPr/>
              </p:nvPicPr>
              <p:blipFill>
                <a:blip r:embed="rId1276"/>
                <a:stretch>
                  <a:fillRect/>
                </a:stretch>
              </p:blipFill>
              <p:spPr>
                <a:xfrm>
                  <a:off x="11801800" y="1789257"/>
                  <a:ext cx="418680" cy="164207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77">
            <p14:nvContentPartPr>
              <p14:cNvPr id="840" name="Γραφή 839">
                <a:extLst>
                  <a:ext uri="{FF2B5EF4-FFF2-40B4-BE49-F238E27FC236}">
                    <a16:creationId xmlns:a16="http://schemas.microsoft.com/office/drawing/2014/main" id="{88046042-AE5F-1843-BF56-4D01056A62E7}"/>
                  </a:ext>
                </a:extLst>
              </p14:cNvPr>
              <p14:cNvContentPartPr/>
              <p14:nvPr/>
            </p14:nvContentPartPr>
            <p14:xfrm>
              <a:off x="-8000" y="1240280"/>
              <a:ext cx="3492720" cy="937800"/>
            </p14:xfrm>
          </p:contentPart>
        </mc:Choice>
        <mc:Fallback xmlns="">
          <p:pic>
            <p:nvPicPr>
              <p:cNvPr id="840" name="Γραφή 839">
                <a:extLst>
                  <a:ext uri="{FF2B5EF4-FFF2-40B4-BE49-F238E27FC236}">
                    <a16:creationId xmlns:a16="http://schemas.microsoft.com/office/drawing/2014/main" id="{88046042-AE5F-1843-BF56-4D01056A62E7}"/>
                  </a:ext>
                </a:extLst>
              </p:cNvPr>
              <p:cNvPicPr/>
              <p:nvPr/>
            </p:nvPicPr>
            <p:blipFill>
              <a:blip r:embed="rId1278"/>
              <a:stretch>
                <a:fillRect/>
              </a:stretch>
            </p:blipFill>
            <p:spPr>
              <a:xfrm>
                <a:off x="-71000" y="862280"/>
                <a:ext cx="3618360" cy="16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79">
            <p14:nvContentPartPr>
              <p14:cNvPr id="841" name="Γραφή 840">
                <a:extLst>
                  <a:ext uri="{FF2B5EF4-FFF2-40B4-BE49-F238E27FC236}">
                    <a16:creationId xmlns:a16="http://schemas.microsoft.com/office/drawing/2014/main" id="{A1CBB55B-5DD3-1F41-9924-317D4091DA58}"/>
                  </a:ext>
                </a:extLst>
              </p14:cNvPr>
              <p14:cNvContentPartPr/>
              <p14:nvPr/>
            </p14:nvContentPartPr>
            <p14:xfrm>
              <a:off x="5264200" y="1823120"/>
              <a:ext cx="1541880" cy="378720"/>
            </p14:xfrm>
          </p:contentPart>
        </mc:Choice>
        <mc:Fallback xmlns="">
          <p:pic>
            <p:nvPicPr>
              <p:cNvPr id="841" name="Γραφή 840">
                <a:extLst>
                  <a:ext uri="{FF2B5EF4-FFF2-40B4-BE49-F238E27FC236}">
                    <a16:creationId xmlns:a16="http://schemas.microsoft.com/office/drawing/2014/main" id="{A1CBB55B-5DD3-1F41-9924-317D4091DA58}"/>
                  </a:ext>
                </a:extLst>
              </p:cNvPr>
              <p:cNvPicPr/>
              <p:nvPr/>
            </p:nvPicPr>
            <p:blipFill>
              <a:blip r:embed="rId1280"/>
              <a:stretch>
                <a:fillRect/>
              </a:stretch>
            </p:blipFill>
            <p:spPr>
              <a:xfrm>
                <a:off x="5201200" y="1444760"/>
                <a:ext cx="1667520" cy="113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1">
            <p14:nvContentPartPr>
              <p14:cNvPr id="842" name="Γραφή 841">
                <a:extLst>
                  <a:ext uri="{FF2B5EF4-FFF2-40B4-BE49-F238E27FC236}">
                    <a16:creationId xmlns:a16="http://schemas.microsoft.com/office/drawing/2014/main" id="{674C3DCF-544D-E74D-B719-752D8D299626}"/>
                  </a:ext>
                </a:extLst>
              </p14:cNvPr>
              <p14:cNvContentPartPr/>
              <p14:nvPr/>
            </p14:nvContentPartPr>
            <p14:xfrm>
              <a:off x="6486400" y="1827440"/>
              <a:ext cx="1458720" cy="342000"/>
            </p14:xfrm>
          </p:contentPart>
        </mc:Choice>
        <mc:Fallback xmlns="">
          <p:pic>
            <p:nvPicPr>
              <p:cNvPr id="842" name="Γραφή 841">
                <a:extLst>
                  <a:ext uri="{FF2B5EF4-FFF2-40B4-BE49-F238E27FC236}">
                    <a16:creationId xmlns:a16="http://schemas.microsoft.com/office/drawing/2014/main" id="{674C3DCF-544D-E74D-B719-752D8D299626}"/>
                  </a:ext>
                </a:extLst>
              </p:cNvPr>
              <p:cNvPicPr/>
              <p:nvPr/>
            </p:nvPicPr>
            <p:blipFill>
              <a:blip r:embed="rId1282"/>
              <a:stretch>
                <a:fillRect/>
              </a:stretch>
            </p:blipFill>
            <p:spPr>
              <a:xfrm>
                <a:off x="6423416" y="1449440"/>
                <a:ext cx="1584329" cy="10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3">
            <p14:nvContentPartPr>
              <p14:cNvPr id="843" name="Γραφή 842">
                <a:extLst>
                  <a:ext uri="{FF2B5EF4-FFF2-40B4-BE49-F238E27FC236}">
                    <a16:creationId xmlns:a16="http://schemas.microsoft.com/office/drawing/2014/main" id="{F5F46E83-3B7D-284A-85E7-21D6CC737C9A}"/>
                  </a:ext>
                </a:extLst>
              </p14:cNvPr>
              <p14:cNvContentPartPr/>
              <p14:nvPr/>
            </p14:nvContentPartPr>
            <p14:xfrm>
              <a:off x="6692320" y="1350800"/>
              <a:ext cx="2833200" cy="817920"/>
            </p14:xfrm>
          </p:contentPart>
        </mc:Choice>
        <mc:Fallback xmlns="">
          <p:pic>
            <p:nvPicPr>
              <p:cNvPr id="843" name="Γραφή 842">
                <a:extLst>
                  <a:ext uri="{FF2B5EF4-FFF2-40B4-BE49-F238E27FC236}">
                    <a16:creationId xmlns:a16="http://schemas.microsoft.com/office/drawing/2014/main" id="{F5F46E83-3B7D-284A-85E7-21D6CC737C9A}"/>
                  </a:ext>
                </a:extLst>
              </p:cNvPr>
              <p:cNvPicPr/>
              <p:nvPr/>
            </p:nvPicPr>
            <p:blipFill>
              <a:blip r:embed="rId1284"/>
              <a:stretch>
                <a:fillRect/>
              </a:stretch>
            </p:blipFill>
            <p:spPr>
              <a:xfrm>
                <a:off x="6629320" y="972634"/>
                <a:ext cx="2958840" cy="1573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5">
            <p14:nvContentPartPr>
              <p14:cNvPr id="844" name="Γραφή 843">
                <a:extLst>
                  <a:ext uri="{FF2B5EF4-FFF2-40B4-BE49-F238E27FC236}">
                    <a16:creationId xmlns:a16="http://schemas.microsoft.com/office/drawing/2014/main" id="{2B0877D5-A4D5-5749-AE29-360842C1F9EB}"/>
                  </a:ext>
                </a:extLst>
              </p14:cNvPr>
              <p14:cNvContentPartPr/>
              <p14:nvPr/>
            </p14:nvContentPartPr>
            <p14:xfrm>
              <a:off x="6527440" y="1466720"/>
              <a:ext cx="3659400" cy="684720"/>
            </p14:xfrm>
          </p:contentPart>
        </mc:Choice>
        <mc:Fallback xmlns="">
          <p:pic>
            <p:nvPicPr>
              <p:cNvPr id="844" name="Γραφή 843">
                <a:extLst>
                  <a:ext uri="{FF2B5EF4-FFF2-40B4-BE49-F238E27FC236}">
                    <a16:creationId xmlns:a16="http://schemas.microsoft.com/office/drawing/2014/main" id="{2B0877D5-A4D5-5749-AE29-360842C1F9EB}"/>
                  </a:ext>
                </a:extLst>
              </p:cNvPr>
              <p:cNvPicPr/>
              <p:nvPr/>
            </p:nvPicPr>
            <p:blipFill>
              <a:blip r:embed="rId1286"/>
              <a:stretch>
                <a:fillRect/>
              </a:stretch>
            </p:blipFill>
            <p:spPr>
              <a:xfrm>
                <a:off x="6464440" y="1088919"/>
                <a:ext cx="3785040" cy="1439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7">
            <p14:nvContentPartPr>
              <p14:cNvPr id="845" name="Γραφή 844">
                <a:extLst>
                  <a:ext uri="{FF2B5EF4-FFF2-40B4-BE49-F238E27FC236}">
                    <a16:creationId xmlns:a16="http://schemas.microsoft.com/office/drawing/2014/main" id="{E54A1333-83BA-2D44-85C9-C8539F6739AF}"/>
                  </a:ext>
                </a:extLst>
              </p14:cNvPr>
              <p14:cNvContentPartPr/>
              <p14:nvPr/>
            </p14:nvContentPartPr>
            <p14:xfrm>
              <a:off x="7635520" y="1599200"/>
              <a:ext cx="3762000" cy="597600"/>
            </p14:xfrm>
          </p:contentPart>
        </mc:Choice>
        <mc:Fallback xmlns="">
          <p:pic>
            <p:nvPicPr>
              <p:cNvPr id="845" name="Γραφή 844">
                <a:extLst>
                  <a:ext uri="{FF2B5EF4-FFF2-40B4-BE49-F238E27FC236}">
                    <a16:creationId xmlns:a16="http://schemas.microsoft.com/office/drawing/2014/main" id="{E54A1333-83BA-2D44-85C9-C8539F6739AF}"/>
                  </a:ext>
                </a:extLst>
              </p:cNvPr>
              <p:cNvPicPr/>
              <p:nvPr/>
            </p:nvPicPr>
            <p:blipFill>
              <a:blip r:embed="rId1288"/>
              <a:stretch>
                <a:fillRect/>
              </a:stretch>
            </p:blipFill>
            <p:spPr>
              <a:xfrm>
                <a:off x="7572526" y="1221200"/>
                <a:ext cx="3887628" cy="13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1289">
            <p14:nvContentPartPr>
              <p14:cNvPr id="846" name="Γραφή 845">
                <a:extLst>
                  <a:ext uri="{FF2B5EF4-FFF2-40B4-BE49-F238E27FC236}">
                    <a16:creationId xmlns:a16="http://schemas.microsoft.com/office/drawing/2014/main" id="{D6E18D37-CFDF-BB4C-A395-4BB0233DED22}"/>
                  </a:ext>
                </a:extLst>
              </p14:cNvPr>
              <p14:cNvContentPartPr/>
              <p14:nvPr/>
            </p14:nvContentPartPr>
            <p14:xfrm>
              <a:off x="10612720" y="1721960"/>
              <a:ext cx="1607760" cy="435960"/>
            </p14:xfrm>
          </p:contentPart>
        </mc:Choice>
        <mc:Fallback xmlns="">
          <p:pic>
            <p:nvPicPr>
              <p:cNvPr id="846" name="Γραφή 845">
                <a:extLst>
                  <a:ext uri="{FF2B5EF4-FFF2-40B4-BE49-F238E27FC236}">
                    <a16:creationId xmlns:a16="http://schemas.microsoft.com/office/drawing/2014/main" id="{D6E18D37-CFDF-BB4C-A395-4BB0233DED22}"/>
                  </a:ext>
                </a:extLst>
              </p:cNvPr>
              <p:cNvPicPr/>
              <p:nvPr/>
            </p:nvPicPr>
            <p:blipFill>
              <a:blip r:embed="rId1290"/>
              <a:stretch>
                <a:fillRect/>
              </a:stretch>
            </p:blipFill>
            <p:spPr>
              <a:xfrm>
                <a:off x="10549720" y="1343960"/>
                <a:ext cx="1733400" cy="1191600"/>
              </a:xfrm>
              <a:prstGeom prst="rect">
                <a:avLst/>
              </a:prstGeom>
            </p:spPr>
          </p:pic>
        </mc:Fallback>
      </mc:AlternateContent>
      <p:cxnSp>
        <p:nvCxnSpPr>
          <p:cNvPr id="159" name="Ευθεία γραμμή σύνδεσης 158">
            <a:extLst>
              <a:ext uri="{FF2B5EF4-FFF2-40B4-BE49-F238E27FC236}">
                <a16:creationId xmlns:a16="http://schemas.microsoft.com/office/drawing/2014/main" id="{17237375-232E-A649-A3AA-8FEF63C1ED12}"/>
              </a:ext>
            </a:extLst>
          </p:cNvPr>
          <p:cNvCxnSpPr/>
          <p:nvPr/>
        </p:nvCxnSpPr>
        <p:spPr>
          <a:xfrm>
            <a:off x="5993027" y="2269403"/>
            <a:ext cx="6789523" cy="37694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4" name="Ευθεία γραμμή σύνδεσης 563">
            <a:extLst>
              <a:ext uri="{FF2B5EF4-FFF2-40B4-BE49-F238E27FC236}">
                <a16:creationId xmlns:a16="http://schemas.microsoft.com/office/drawing/2014/main" id="{03FB10F0-2FF8-4544-B8F6-556C0A097D18}"/>
              </a:ext>
            </a:extLst>
          </p:cNvPr>
          <p:cNvCxnSpPr>
            <a:cxnSpLocks/>
          </p:cNvCxnSpPr>
          <p:nvPr/>
        </p:nvCxnSpPr>
        <p:spPr>
          <a:xfrm>
            <a:off x="7739270" y="6048375"/>
            <a:ext cx="462418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5" name="Ευθεία γραμμή σύνδεσης 634">
            <a:extLst>
              <a:ext uri="{FF2B5EF4-FFF2-40B4-BE49-F238E27FC236}">
                <a16:creationId xmlns:a16="http://schemas.microsoft.com/office/drawing/2014/main" id="{AFFF51D5-8973-9D47-883B-8BDABED4E381}"/>
              </a:ext>
            </a:extLst>
          </p:cNvPr>
          <p:cNvCxnSpPr>
            <a:cxnSpLocks/>
          </p:cNvCxnSpPr>
          <p:nvPr/>
        </p:nvCxnSpPr>
        <p:spPr>
          <a:xfrm>
            <a:off x="7505700" y="5695137"/>
            <a:ext cx="4686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6" name="Ευθεία γραμμή σύνδεσης 745">
            <a:extLst>
              <a:ext uri="{FF2B5EF4-FFF2-40B4-BE49-F238E27FC236}">
                <a16:creationId xmlns:a16="http://schemas.microsoft.com/office/drawing/2014/main" id="{E238AF75-8E82-ED4E-994C-37DD500261BB}"/>
              </a:ext>
            </a:extLst>
          </p:cNvPr>
          <p:cNvCxnSpPr/>
          <p:nvPr/>
        </p:nvCxnSpPr>
        <p:spPr>
          <a:xfrm>
            <a:off x="5964073" y="2298357"/>
            <a:ext cx="3351377" cy="459804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Ευθεία γραμμή σύνδεσης 754">
            <a:extLst>
              <a:ext uri="{FF2B5EF4-FFF2-40B4-BE49-F238E27FC236}">
                <a16:creationId xmlns:a16="http://schemas.microsoft.com/office/drawing/2014/main" id="{643C85ED-BBFC-E045-8A50-5693AD889C41}"/>
              </a:ext>
            </a:extLst>
          </p:cNvPr>
          <p:cNvCxnSpPr/>
          <p:nvPr/>
        </p:nvCxnSpPr>
        <p:spPr>
          <a:xfrm>
            <a:off x="5949343" y="2269403"/>
            <a:ext cx="4172042" cy="47375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Ευθεία γραμμή σύνδεσης 785">
            <a:extLst>
              <a:ext uri="{FF2B5EF4-FFF2-40B4-BE49-F238E27FC236}">
                <a16:creationId xmlns:a16="http://schemas.microsoft.com/office/drawing/2014/main" id="{7AEB79AD-38EF-5E4F-B8A2-44D0C6BEF542}"/>
              </a:ext>
            </a:extLst>
          </p:cNvPr>
          <p:cNvCxnSpPr/>
          <p:nvPr/>
        </p:nvCxnSpPr>
        <p:spPr>
          <a:xfrm>
            <a:off x="5932817" y="2199503"/>
            <a:ext cx="4838097" cy="4679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Ευθεία γραμμή σύνδεσης 791">
            <a:extLst>
              <a:ext uri="{FF2B5EF4-FFF2-40B4-BE49-F238E27FC236}">
                <a16:creationId xmlns:a16="http://schemas.microsoft.com/office/drawing/2014/main" id="{104C2158-DD2C-4B40-97D5-4AFEA6D796E0}"/>
              </a:ext>
            </a:extLst>
          </p:cNvPr>
          <p:cNvCxnSpPr/>
          <p:nvPr/>
        </p:nvCxnSpPr>
        <p:spPr>
          <a:xfrm>
            <a:off x="5942920" y="2199503"/>
            <a:ext cx="5696630" cy="467084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Ευθεία γραμμή σύνδεσης 836">
            <a:extLst>
              <a:ext uri="{FF2B5EF4-FFF2-40B4-BE49-F238E27FC236}">
                <a16:creationId xmlns:a16="http://schemas.microsoft.com/office/drawing/2014/main" id="{0DE30041-7EAC-2C4A-A7CA-E4DF2F8E0702}"/>
              </a:ext>
            </a:extLst>
          </p:cNvPr>
          <p:cNvCxnSpPr/>
          <p:nvPr/>
        </p:nvCxnSpPr>
        <p:spPr>
          <a:xfrm>
            <a:off x="5942920" y="2187146"/>
            <a:ext cx="6620555" cy="45578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Ευθεία γραμμή σύνδεσης 847">
            <a:extLst>
              <a:ext uri="{FF2B5EF4-FFF2-40B4-BE49-F238E27FC236}">
                <a16:creationId xmlns:a16="http://schemas.microsoft.com/office/drawing/2014/main" id="{A0602B02-7A30-F54D-A999-CBDC76CED422}"/>
              </a:ext>
            </a:extLst>
          </p:cNvPr>
          <p:cNvCxnSpPr/>
          <p:nvPr/>
        </p:nvCxnSpPr>
        <p:spPr>
          <a:xfrm>
            <a:off x="7392423" y="5324475"/>
            <a:ext cx="407567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0" name="Ευθεία γραμμή σύνδεσης 849">
            <a:extLst>
              <a:ext uri="{FF2B5EF4-FFF2-40B4-BE49-F238E27FC236}">
                <a16:creationId xmlns:a16="http://schemas.microsoft.com/office/drawing/2014/main" id="{ED9B6452-B5A0-1440-9226-367D94DBE337}"/>
              </a:ext>
            </a:extLst>
          </p:cNvPr>
          <p:cNvCxnSpPr/>
          <p:nvPr/>
        </p:nvCxnSpPr>
        <p:spPr>
          <a:xfrm flipV="1">
            <a:off x="7271315" y="4849094"/>
            <a:ext cx="3350829" cy="10808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Ευθεία γραμμή σύνδεσης 851">
            <a:extLst>
              <a:ext uri="{FF2B5EF4-FFF2-40B4-BE49-F238E27FC236}">
                <a16:creationId xmlns:a16="http://schemas.microsoft.com/office/drawing/2014/main" id="{E6534671-453B-BB4A-9409-038813A61ADB}"/>
              </a:ext>
            </a:extLst>
          </p:cNvPr>
          <p:cNvCxnSpPr/>
          <p:nvPr/>
        </p:nvCxnSpPr>
        <p:spPr>
          <a:xfrm flipV="1">
            <a:off x="7101976" y="4618101"/>
            <a:ext cx="3243477" cy="622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832153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F1D5850-031C-504B-92A7-E07E5815739D}"/>
              </a:ext>
            </a:extLst>
          </p:cNvPr>
          <p:cNvSpPr txBox="1"/>
          <p:nvPr/>
        </p:nvSpPr>
        <p:spPr>
          <a:xfrm>
            <a:off x="7878448" y="0"/>
            <a:ext cx="431092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ΦΤΙΑΧΝΩ ΤΗΝ ΓΡΑΜΜΗ ΤΟΥ ΟΡΙΖΟΝΤΑ ΑΒ</a:t>
            </a:r>
          </a:p>
          <a:p>
            <a:r>
              <a:rPr lang="el-GR" dirty="0"/>
              <a:t>ΚΑΙ ΣΤΗ ΜΕΣΗ ΤΗΣ ΤΟ ΣΗΜΕΙΟ ΦΥΓΗΣ</a:t>
            </a:r>
          </a:p>
          <a:p>
            <a:r>
              <a:rPr lang="el-GR" dirty="0"/>
              <a:t>ΑΠΟ ΤΟ ΣΗΜΕΙΟ ΦΥΓΗΣ ΦΕΡΩ ΜΙΑ ΚΑΘΕΤΗ</a:t>
            </a:r>
          </a:p>
          <a:p>
            <a:r>
              <a:rPr lang="el-GR" dirty="0"/>
              <a:t>ΠΟΥ ΧΩΡΙΖΕΙ ΤΟ ΧΑΡΤΙ ΜΟΥ ΣΕ 2 ΙΣΙΑ ΜΕΡΗ</a:t>
            </a:r>
          </a:p>
        </p:txBody>
      </p:sp>
      <p:grpSp>
        <p:nvGrpSpPr>
          <p:cNvPr id="10" name="Ομάδα 9">
            <a:extLst>
              <a:ext uri="{FF2B5EF4-FFF2-40B4-BE49-F238E27FC236}">
                <a16:creationId xmlns:a16="http://schemas.microsoft.com/office/drawing/2014/main" id="{EE20DD1E-59B8-F845-88A7-D18A4FE05C31}"/>
              </a:ext>
            </a:extLst>
          </p:cNvPr>
          <p:cNvGrpSpPr/>
          <p:nvPr/>
        </p:nvGrpSpPr>
        <p:grpSpPr>
          <a:xfrm>
            <a:off x="-34706" y="2021653"/>
            <a:ext cx="153000" cy="192240"/>
            <a:chOff x="-34706" y="2021653"/>
            <a:chExt cx="153000" cy="19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F346A476-403D-CA4F-AF95-51ED53C34399}"/>
                    </a:ext>
                  </a:extLst>
                </p14:cNvPr>
                <p14:cNvContentPartPr/>
                <p14:nvPr/>
              </p14:nvContentPartPr>
              <p14:xfrm>
                <a:off x="-34706" y="2171413"/>
                <a:ext cx="39240" cy="4248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F346A476-403D-CA4F-AF95-51ED53C34399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-39026" y="2167093"/>
                  <a:ext cx="478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A268FA0E-E8A5-9E4D-8202-B53981C388E6}"/>
                    </a:ext>
                  </a:extLst>
                </p14:cNvPr>
                <p14:cNvContentPartPr/>
                <p14:nvPr/>
              </p14:nvContentPartPr>
              <p14:xfrm>
                <a:off x="47014" y="2031373"/>
                <a:ext cx="27000" cy="9144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A268FA0E-E8A5-9E4D-8202-B53981C388E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2694" y="2027053"/>
                  <a:ext cx="356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D4A85C5E-3B9F-FF42-916F-9A11B2CACEAC}"/>
                    </a:ext>
                  </a:extLst>
                </p14:cNvPr>
                <p14:cNvContentPartPr/>
                <p14:nvPr/>
              </p14:nvContentPartPr>
              <p14:xfrm>
                <a:off x="75094" y="2021653"/>
                <a:ext cx="43200" cy="11340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D4A85C5E-3B9F-FF42-916F-9A11B2CACEA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0774" y="2017333"/>
                  <a:ext cx="518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9" name="Γραφή 8">
                  <a:extLst>
                    <a:ext uri="{FF2B5EF4-FFF2-40B4-BE49-F238E27FC236}">
                      <a16:creationId xmlns:a16="http://schemas.microsoft.com/office/drawing/2014/main" id="{C6A5E385-B4FC-2B48-8CC4-92E8E5A49B1F}"/>
                    </a:ext>
                  </a:extLst>
                </p14:cNvPr>
                <p14:cNvContentPartPr/>
                <p14:nvPr/>
              </p14:nvContentPartPr>
              <p14:xfrm>
                <a:off x="43414" y="2104093"/>
                <a:ext cx="73800" cy="3240"/>
              </p14:xfrm>
            </p:contentPart>
          </mc:Choice>
          <mc:Fallback xmlns="">
            <p:pic>
              <p:nvPicPr>
                <p:cNvPr id="9" name="Γραφή 8">
                  <a:extLst>
                    <a:ext uri="{FF2B5EF4-FFF2-40B4-BE49-F238E27FC236}">
                      <a16:creationId xmlns:a16="http://schemas.microsoft.com/office/drawing/2014/main" id="{C6A5E385-B4FC-2B48-8CC4-92E8E5A49B1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9094" y="2099773"/>
                  <a:ext cx="82440" cy="1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Ομάδα 13">
            <a:extLst>
              <a:ext uri="{FF2B5EF4-FFF2-40B4-BE49-F238E27FC236}">
                <a16:creationId xmlns:a16="http://schemas.microsoft.com/office/drawing/2014/main" id="{AD63DC51-548D-8045-82C6-30DD297E31B8}"/>
              </a:ext>
            </a:extLst>
          </p:cNvPr>
          <p:cNvGrpSpPr/>
          <p:nvPr/>
        </p:nvGrpSpPr>
        <p:grpSpPr>
          <a:xfrm>
            <a:off x="12087934" y="2009053"/>
            <a:ext cx="129240" cy="203760"/>
            <a:chOff x="12087934" y="2009053"/>
            <a:chExt cx="129240" cy="20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0E6631BB-FBB4-7044-9A73-C214C1247C27}"/>
                    </a:ext>
                  </a:extLst>
                </p14:cNvPr>
                <p14:cNvContentPartPr/>
                <p14:nvPr/>
              </p14:nvContentPartPr>
              <p14:xfrm>
                <a:off x="12173614" y="2193013"/>
                <a:ext cx="43560" cy="198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0E6631BB-FBB4-7044-9A73-C214C1247C2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2169294" y="2188693"/>
                  <a:ext cx="522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2" name="Γραφή 11">
                  <a:extLst>
                    <a:ext uri="{FF2B5EF4-FFF2-40B4-BE49-F238E27FC236}">
                      <a16:creationId xmlns:a16="http://schemas.microsoft.com/office/drawing/2014/main" id="{C28FE2BB-A75D-344A-991A-1701E63996CC}"/>
                    </a:ext>
                  </a:extLst>
                </p14:cNvPr>
                <p14:cNvContentPartPr/>
                <p14:nvPr/>
              </p14:nvContentPartPr>
              <p14:xfrm>
                <a:off x="12087934" y="2009413"/>
                <a:ext cx="3240" cy="112320"/>
              </p14:xfrm>
            </p:contentPart>
          </mc:Choice>
          <mc:Fallback xmlns="">
            <p:pic>
              <p:nvPicPr>
                <p:cNvPr id="12" name="Γραφή 11">
                  <a:extLst>
                    <a:ext uri="{FF2B5EF4-FFF2-40B4-BE49-F238E27FC236}">
                      <a16:creationId xmlns:a16="http://schemas.microsoft.com/office/drawing/2014/main" id="{C28FE2BB-A75D-344A-991A-1701E63996C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083614" y="2005093"/>
                  <a:ext cx="118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95245EA7-4884-7349-804B-F66549C2A947}"/>
                    </a:ext>
                  </a:extLst>
                </p14:cNvPr>
                <p14:cNvContentPartPr/>
                <p14:nvPr/>
              </p14:nvContentPartPr>
              <p14:xfrm>
                <a:off x="12090454" y="2009053"/>
                <a:ext cx="49320" cy="10872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95245EA7-4884-7349-804B-F66549C2A94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2086134" y="2004733"/>
                  <a:ext cx="57960" cy="117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18" name="Ευθεία γραμμή σύνδεσης 17">
            <a:extLst>
              <a:ext uri="{FF2B5EF4-FFF2-40B4-BE49-F238E27FC236}">
                <a16:creationId xmlns:a16="http://schemas.microsoft.com/office/drawing/2014/main" id="{D7BD1727-B283-5044-A25B-4834DE5465E4}"/>
              </a:ext>
            </a:extLst>
          </p:cNvPr>
          <p:cNvCxnSpPr/>
          <p:nvPr/>
        </p:nvCxnSpPr>
        <p:spPr>
          <a:xfrm>
            <a:off x="5894173" y="0"/>
            <a:ext cx="0" cy="6944497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984981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702819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86933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301832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26076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781194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039755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659584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Εικόνα 2">
            <a:extLst>
              <a:ext uri="{FF2B5EF4-FFF2-40B4-BE49-F238E27FC236}">
                <a16:creationId xmlns:a16="http://schemas.microsoft.com/office/drawing/2014/main" id="{811D5CA9-4DC2-9D4F-B02E-45939EC864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9840" y="211902"/>
            <a:ext cx="9276080" cy="61706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73119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Εικόνα 2">
            <a:extLst>
              <a:ext uri="{FF2B5EF4-FFF2-40B4-BE49-F238E27FC236}">
                <a16:creationId xmlns:a16="http://schemas.microsoft.com/office/drawing/2014/main" id="{BA66AE2A-EB11-184E-A625-B846F404A6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1925" y="0"/>
            <a:ext cx="914814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711701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Εικόνα 2">
            <a:extLst>
              <a:ext uri="{FF2B5EF4-FFF2-40B4-BE49-F238E27FC236}">
                <a16:creationId xmlns:a16="http://schemas.microsoft.com/office/drawing/2014/main" id="{4EEC0D23-0A3C-DC40-A635-4C08120559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1925" y="0"/>
            <a:ext cx="914814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79513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10416746" y="172994"/>
            <a:ext cx="1374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ΓΔ= ΔΕ=5 εκ.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4523205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Εικόνα 2">
            <a:extLst>
              <a:ext uri="{FF2B5EF4-FFF2-40B4-BE49-F238E27FC236}">
                <a16:creationId xmlns:a16="http://schemas.microsoft.com/office/drawing/2014/main" id="{0669B33D-0AF9-9E41-BCEC-34A78B18E5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3341" y="0"/>
            <a:ext cx="9825318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666218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Εικόνα 2">
            <a:extLst>
              <a:ext uri="{FF2B5EF4-FFF2-40B4-BE49-F238E27FC236}">
                <a16:creationId xmlns:a16="http://schemas.microsoft.com/office/drawing/2014/main" id="{49492BC7-2C34-744E-9F38-8079590FE1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487" y="558800"/>
            <a:ext cx="11733619" cy="3881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831775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Εικόνα 2">
            <a:extLst>
              <a:ext uri="{FF2B5EF4-FFF2-40B4-BE49-F238E27FC236}">
                <a16:creationId xmlns:a16="http://schemas.microsoft.com/office/drawing/2014/main" id="{2AC32959-1B0E-5D4A-B30A-9DE6CC953A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95500" y="927100"/>
            <a:ext cx="8001000" cy="5003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395620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390225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10416746" y="172994"/>
            <a:ext cx="17315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ΓΓ1= ΕΕ1=0,5 εκ.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550498" y="6703083"/>
                  <a:ext cx="799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054818" y="6861483"/>
                  <a:ext cx="342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  <a:ln w="28575"/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315741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10416746" y="172994"/>
            <a:ext cx="17908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Γ1Γ2= Ε1Ε2=2 εκ.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cxnSpLocks/>
            <a:stCxn id="4" idx="0"/>
          </p:cNvCxnSpPr>
          <p:nvPr/>
        </p:nvCxnSpPr>
        <p:spPr>
          <a:xfrm flipH="1">
            <a:off x="3742019" y="2100649"/>
            <a:ext cx="2152154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1938" y="-108975"/>
                <a:ext cx="10080" cy="11520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85"/>
                  <a:ext cx="406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18" y="6582345"/>
                  <a:ext cx="1047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9105"/>
                  <a:ext cx="75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285236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Ευθεία γραμμή σύνδεσης 2">
            <a:extLst>
              <a:ext uri="{FF2B5EF4-FFF2-40B4-BE49-F238E27FC236}">
                <a16:creationId xmlns:a16="http://schemas.microsoft.com/office/drawing/2014/main" id="{C315FB4F-CD95-4E41-8A8D-8F4795860357}"/>
              </a:ext>
            </a:extLst>
          </p:cNvPr>
          <p:cNvCxnSpPr/>
          <p:nvPr/>
        </p:nvCxnSpPr>
        <p:spPr>
          <a:xfrm>
            <a:off x="0" y="2187146"/>
            <a:ext cx="12192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Κουλούρα 3">
            <a:extLst>
              <a:ext uri="{FF2B5EF4-FFF2-40B4-BE49-F238E27FC236}">
                <a16:creationId xmlns:a16="http://schemas.microsoft.com/office/drawing/2014/main" id="{4965B904-A746-A44A-9365-82664F60EDAF}"/>
              </a:ext>
            </a:extLst>
          </p:cNvPr>
          <p:cNvSpPr/>
          <p:nvPr/>
        </p:nvSpPr>
        <p:spPr>
          <a:xfrm>
            <a:off x="5795319" y="2100649"/>
            <a:ext cx="197708" cy="197708"/>
          </a:xfrm>
          <a:prstGeom prst="don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5" name="Ευθεία γραμμή σύνδεσης 4">
            <a:extLst>
              <a:ext uri="{FF2B5EF4-FFF2-40B4-BE49-F238E27FC236}">
                <a16:creationId xmlns:a16="http://schemas.microsoft.com/office/drawing/2014/main" id="{8EF326CB-B068-0242-A61B-826C95F7FC3B}"/>
              </a:ext>
            </a:extLst>
          </p:cNvPr>
          <p:cNvCxnSpPr>
            <a:cxnSpLocks/>
          </p:cNvCxnSpPr>
          <p:nvPr/>
        </p:nvCxnSpPr>
        <p:spPr>
          <a:xfrm flipH="1">
            <a:off x="3966519" y="2187146"/>
            <a:ext cx="1927654" cy="46708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Ευθεία γραμμή σύνδεσης 11">
            <a:extLst>
              <a:ext uri="{FF2B5EF4-FFF2-40B4-BE49-F238E27FC236}">
                <a16:creationId xmlns:a16="http://schemas.microsoft.com/office/drawing/2014/main" id="{4D12380C-D460-7940-8EF0-7427FF8906E1}"/>
              </a:ext>
            </a:extLst>
          </p:cNvPr>
          <p:cNvCxnSpPr>
            <a:cxnSpLocks/>
            <a:stCxn id="4" idx="5"/>
          </p:cNvCxnSpPr>
          <p:nvPr/>
        </p:nvCxnSpPr>
        <p:spPr>
          <a:xfrm>
            <a:off x="5964073" y="2269403"/>
            <a:ext cx="1907181" cy="4588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EFC22A7A-A920-6445-8E10-371326C304B4}"/>
              </a:ext>
            </a:extLst>
          </p:cNvPr>
          <p:cNvGrpSpPr/>
          <p:nvPr/>
        </p:nvGrpSpPr>
        <p:grpSpPr>
          <a:xfrm>
            <a:off x="3802894" y="6662773"/>
            <a:ext cx="177120" cy="208800"/>
            <a:chOff x="3802894" y="6662773"/>
            <a:chExt cx="1771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14:cNvPr>
                <p14:cNvContentPartPr/>
                <p14:nvPr/>
              </p14:nvContentPartPr>
              <p14:xfrm>
                <a:off x="3947614" y="6842053"/>
                <a:ext cx="32400" cy="29520"/>
              </p14:xfrm>
            </p:contentPart>
          </mc:Choice>
          <mc:Fallback xmlns="">
            <p:pic>
              <p:nvPicPr>
                <p:cNvPr id="17" name="Γραφή 16">
                  <a:extLst>
                    <a:ext uri="{FF2B5EF4-FFF2-40B4-BE49-F238E27FC236}">
                      <a16:creationId xmlns:a16="http://schemas.microsoft.com/office/drawing/2014/main" id="{B183E583-AE1E-7049-8514-9ECC6991EB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3294" y="6837733"/>
                  <a:ext cx="41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14:cNvPr>
                <p14:cNvContentPartPr/>
                <p14:nvPr/>
              </p14:nvContentPartPr>
              <p14:xfrm>
                <a:off x="3802894" y="6662773"/>
                <a:ext cx="9360" cy="140760"/>
              </p14:xfrm>
            </p:contentPart>
          </mc:Choice>
          <mc:Fallback xmlns="">
            <p:pic>
              <p:nvPicPr>
                <p:cNvPr id="18" name="Γραφή 17">
                  <a:extLst>
                    <a:ext uri="{FF2B5EF4-FFF2-40B4-BE49-F238E27FC236}">
                      <a16:creationId xmlns:a16="http://schemas.microsoft.com/office/drawing/2014/main" id="{68AAC9B4-EEDE-8240-BCBF-44CFF0B2627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98574" y="6658453"/>
                  <a:ext cx="18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14:cNvPr>
                <p14:cNvContentPartPr/>
                <p14:nvPr/>
              </p14:nvContentPartPr>
              <p14:xfrm>
                <a:off x="3810454" y="6667093"/>
                <a:ext cx="63360" cy="14040"/>
              </p14:xfrm>
            </p:contentPart>
          </mc:Choice>
          <mc:Fallback xmlns="">
            <p:pic>
              <p:nvPicPr>
                <p:cNvPr id="19" name="Γραφή 18">
                  <a:extLst>
                    <a:ext uri="{FF2B5EF4-FFF2-40B4-BE49-F238E27FC236}">
                      <a16:creationId xmlns:a16="http://schemas.microsoft.com/office/drawing/2014/main" id="{9B1F77FE-BD87-B947-9207-5253BB71E6B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06134" y="6662773"/>
                  <a:ext cx="720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14:cNvPr>
              <p14:cNvContentPartPr/>
              <p14:nvPr/>
            </p14:nvContentPartPr>
            <p14:xfrm>
              <a:off x="7888534" y="6856093"/>
              <a:ext cx="22320" cy="19080"/>
            </p14:xfrm>
          </p:contentPart>
        </mc:Choice>
        <mc:Fallback xmlns="">
          <p:pic>
            <p:nvPicPr>
              <p:cNvPr id="21" name="Γραφή 20">
                <a:extLst>
                  <a:ext uri="{FF2B5EF4-FFF2-40B4-BE49-F238E27FC236}">
                    <a16:creationId xmlns:a16="http://schemas.microsoft.com/office/drawing/2014/main" id="{0C6F34B9-A3D5-EC45-AC5C-93F8C9C6CA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84214" y="6851773"/>
                <a:ext cx="30960" cy="27720"/>
              </a:xfrm>
              <a:prstGeom prst="rect">
                <a:avLst/>
              </a:prstGeom>
            </p:spPr>
          </p:pic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268A01-3344-DA49-AC5E-8D42722C05F1}"/>
              </a:ext>
            </a:extLst>
          </p:cNvPr>
          <p:cNvSpPr txBox="1"/>
          <p:nvPr/>
        </p:nvSpPr>
        <p:spPr>
          <a:xfrm>
            <a:off x="7270413" y="173415"/>
            <a:ext cx="48320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/>
              <a:t>ΔΖ=3 εκ </a:t>
            </a:r>
          </a:p>
          <a:p>
            <a:r>
              <a:rPr lang="el-GR" dirty="0"/>
              <a:t>Από το Ζ φέρω οριζόντια προς τη αριστερή μεριά</a:t>
            </a:r>
          </a:p>
        </p:txBody>
      </p: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B9DB80C5-4CEC-5C48-B683-7865D77B03E3}"/>
              </a:ext>
            </a:extLst>
          </p:cNvPr>
          <p:cNvCxnSpPr>
            <a:cxnSpLocks/>
          </p:cNvCxnSpPr>
          <p:nvPr/>
        </p:nvCxnSpPr>
        <p:spPr>
          <a:xfrm>
            <a:off x="5894173" y="0"/>
            <a:ext cx="0" cy="685800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14:cNvPr>
              <p14:cNvContentPartPr/>
              <p14:nvPr/>
            </p14:nvContentPartPr>
            <p14:xfrm>
              <a:off x="5970454" y="6682933"/>
              <a:ext cx="134640" cy="132480"/>
            </p14:xfrm>
          </p:contentPart>
        </mc:Choice>
        <mc:Fallback xmlns="">
          <p:pic>
            <p:nvPicPr>
              <p:cNvPr id="29" name="Γραφή 28">
                <a:extLst>
                  <a:ext uri="{FF2B5EF4-FFF2-40B4-BE49-F238E27FC236}">
                    <a16:creationId xmlns:a16="http://schemas.microsoft.com/office/drawing/2014/main" id="{BC8A06E1-9928-6145-AD13-892979CFC5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66134" y="6678613"/>
                <a:ext cx="1432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Ομάδα 31">
            <a:extLst>
              <a:ext uri="{FF2B5EF4-FFF2-40B4-BE49-F238E27FC236}">
                <a16:creationId xmlns:a16="http://schemas.microsoft.com/office/drawing/2014/main" id="{C9F28ECB-9A35-8041-B1E6-1F4D5A8235C7}"/>
              </a:ext>
            </a:extLst>
          </p:cNvPr>
          <p:cNvGrpSpPr/>
          <p:nvPr/>
        </p:nvGrpSpPr>
        <p:grpSpPr>
          <a:xfrm>
            <a:off x="7958374" y="6644413"/>
            <a:ext cx="97920" cy="119520"/>
            <a:chOff x="7958374" y="6644413"/>
            <a:chExt cx="9792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14:cNvPr>
                <p14:cNvContentPartPr/>
                <p14:nvPr/>
              </p14:nvContentPartPr>
              <p14:xfrm>
                <a:off x="7958374" y="6644413"/>
                <a:ext cx="97920" cy="119520"/>
              </p14:xfrm>
            </p:contentPart>
          </mc:Choice>
          <mc:Fallback xmlns="">
            <p:pic>
              <p:nvPicPr>
                <p:cNvPr id="30" name="Γραφή 29">
                  <a:extLst>
                    <a:ext uri="{FF2B5EF4-FFF2-40B4-BE49-F238E27FC236}">
                      <a16:creationId xmlns:a16="http://schemas.microsoft.com/office/drawing/2014/main" id="{A7F34B3E-4BE2-F141-B5D7-8FA9053985E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54054" y="6640093"/>
                  <a:ext cx="10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14:cNvPr>
                <p14:cNvContentPartPr/>
                <p14:nvPr/>
              </p14:nvContentPartPr>
              <p14:xfrm>
                <a:off x="7983934" y="6703093"/>
                <a:ext cx="63000" cy="10080"/>
              </p14:xfrm>
            </p:contentPart>
          </mc:Choice>
          <mc:Fallback xmlns="">
            <p:pic>
              <p:nvPicPr>
                <p:cNvPr id="31" name="Γραφή 30">
                  <a:extLst>
                    <a:ext uri="{FF2B5EF4-FFF2-40B4-BE49-F238E27FC236}">
                      <a16:creationId xmlns:a16="http://schemas.microsoft.com/office/drawing/2014/main" id="{CF6B84E5-2C02-C544-A328-5C7CA25C03C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79614" y="6698773"/>
                  <a:ext cx="7164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14:cNvPr>
              <p14:cNvContentPartPr/>
              <p14:nvPr/>
            </p14:nvContentPartPr>
            <p14:xfrm>
              <a:off x="3742018" y="6862203"/>
              <a:ext cx="45000" cy="34200"/>
            </p14:xfrm>
          </p:contentPart>
        </mc:Choice>
        <mc:Fallback xmlns="">
          <p:pic>
            <p:nvPicPr>
              <p:cNvPr id="2" name="Γραφή 1">
                <a:extLst>
                  <a:ext uri="{FF2B5EF4-FFF2-40B4-BE49-F238E27FC236}">
                    <a16:creationId xmlns:a16="http://schemas.microsoft.com/office/drawing/2014/main" id="{25D1B421-B2F9-EF46-9900-50916DCFBF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37698" y="6857883"/>
                <a:ext cx="5364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Ομάδα 8">
            <a:extLst>
              <a:ext uri="{FF2B5EF4-FFF2-40B4-BE49-F238E27FC236}">
                <a16:creationId xmlns:a16="http://schemas.microsoft.com/office/drawing/2014/main" id="{2A250D2B-9903-CB45-AAA9-265CCE93F058}"/>
              </a:ext>
            </a:extLst>
          </p:cNvPr>
          <p:cNvGrpSpPr/>
          <p:nvPr/>
        </p:nvGrpSpPr>
        <p:grpSpPr>
          <a:xfrm>
            <a:off x="3554818" y="6707403"/>
            <a:ext cx="71280" cy="123840"/>
            <a:chOff x="3554818" y="6707403"/>
            <a:chExt cx="71280" cy="12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14:cNvPr>
                <p14:cNvContentPartPr/>
                <p14:nvPr/>
              </p14:nvContentPartPr>
              <p14:xfrm>
                <a:off x="3558418" y="6723243"/>
                <a:ext cx="10080" cy="108000"/>
              </p14:xfrm>
            </p:contentPart>
          </mc:Choice>
          <mc:Fallback xmlns="">
            <p:pic>
              <p:nvPicPr>
                <p:cNvPr id="6" name="Γραφή 5">
                  <a:extLst>
                    <a:ext uri="{FF2B5EF4-FFF2-40B4-BE49-F238E27FC236}">
                      <a16:creationId xmlns:a16="http://schemas.microsoft.com/office/drawing/2014/main" id="{A464E908-D575-FE43-8816-C16C2D7BB3B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54098" y="6718923"/>
                  <a:ext cx="1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14:cNvPr>
                <p14:cNvContentPartPr/>
                <p14:nvPr/>
              </p14:nvContentPartPr>
              <p14:xfrm>
                <a:off x="3554818" y="6707403"/>
                <a:ext cx="71280" cy="29160"/>
              </p14:xfrm>
            </p:contentPart>
          </mc:Choice>
          <mc:Fallback xmlns="">
            <p:pic>
              <p:nvPicPr>
                <p:cNvPr id="7" name="Γραφή 6">
                  <a:extLst>
                    <a:ext uri="{FF2B5EF4-FFF2-40B4-BE49-F238E27FC236}">
                      <a16:creationId xmlns:a16="http://schemas.microsoft.com/office/drawing/2014/main" id="{23B5A849-A17A-3149-AEF3-EDD6560E97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0498" y="6703136"/>
                  <a:ext cx="79920" cy="376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14:cNvPr>
                <p14:cNvContentPartPr/>
                <p14:nvPr/>
              </p14:nvContentPartPr>
              <p14:xfrm>
                <a:off x="3613498" y="6770403"/>
                <a:ext cx="7200" cy="28440"/>
              </p14:xfrm>
            </p:contentPart>
          </mc:Choice>
          <mc:Fallback xmlns="">
            <p:pic>
              <p:nvPicPr>
                <p:cNvPr id="8" name="Γραφή 7">
                  <a:extLst>
                    <a:ext uri="{FF2B5EF4-FFF2-40B4-BE49-F238E27FC236}">
                      <a16:creationId xmlns:a16="http://schemas.microsoft.com/office/drawing/2014/main" id="{A5B9381C-6C29-E240-8BAD-64B13CABF40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9178" y="6766083"/>
                  <a:ext cx="158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Ομάδα 14">
            <a:extLst>
              <a:ext uri="{FF2B5EF4-FFF2-40B4-BE49-F238E27FC236}">
                <a16:creationId xmlns:a16="http://schemas.microsoft.com/office/drawing/2014/main" id="{96F785C7-E2EF-DF48-9A3D-A8605D52181B}"/>
              </a:ext>
            </a:extLst>
          </p:cNvPr>
          <p:cNvGrpSpPr/>
          <p:nvPr/>
        </p:nvGrpSpPr>
        <p:grpSpPr>
          <a:xfrm>
            <a:off x="8059138" y="6722163"/>
            <a:ext cx="175320" cy="166680"/>
            <a:chOff x="8059138" y="6722163"/>
            <a:chExt cx="17532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14:cNvPr>
                <p14:cNvContentPartPr/>
                <p14:nvPr/>
              </p14:nvContentPartPr>
              <p14:xfrm>
                <a:off x="8059138" y="6865803"/>
                <a:ext cx="25560" cy="23040"/>
              </p14:xfrm>
            </p:contentPart>
          </mc:Choice>
          <mc:Fallback xmlns="">
            <p:pic>
              <p:nvPicPr>
                <p:cNvPr id="10" name="Γραφή 9">
                  <a:extLst>
                    <a:ext uri="{FF2B5EF4-FFF2-40B4-BE49-F238E27FC236}">
                      <a16:creationId xmlns:a16="http://schemas.microsoft.com/office/drawing/2014/main" id="{7C0715D3-9806-C943-A414-46ECCCDAB9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054878" y="6861483"/>
                  <a:ext cx="34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14:cNvPr>
                <p14:cNvContentPartPr/>
                <p14:nvPr/>
              </p14:nvContentPartPr>
              <p14:xfrm>
                <a:off x="8120698" y="6722163"/>
                <a:ext cx="70200" cy="97200"/>
              </p14:xfrm>
            </p:contentPart>
          </mc:Choice>
          <mc:Fallback xmlns="">
            <p:pic>
              <p:nvPicPr>
                <p:cNvPr id="11" name="Γραφή 10">
                  <a:extLst>
                    <a:ext uri="{FF2B5EF4-FFF2-40B4-BE49-F238E27FC236}">
                      <a16:creationId xmlns:a16="http://schemas.microsoft.com/office/drawing/2014/main" id="{6E6D9950-22DE-DC43-A5AE-834670FD609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116378" y="6717843"/>
                  <a:ext cx="78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14:cNvPr>
                <p14:cNvContentPartPr/>
                <p14:nvPr/>
              </p14:nvContentPartPr>
              <p14:xfrm>
                <a:off x="8135098" y="6781203"/>
                <a:ext cx="55080" cy="7200"/>
              </p14:xfrm>
            </p:contentPart>
          </mc:Choice>
          <mc:Fallback xmlns="">
            <p:pic>
              <p:nvPicPr>
                <p:cNvPr id="13" name="Γραφή 12">
                  <a:extLst>
                    <a:ext uri="{FF2B5EF4-FFF2-40B4-BE49-F238E27FC236}">
                      <a16:creationId xmlns:a16="http://schemas.microsoft.com/office/drawing/2014/main" id="{1634F51F-A2C4-BC45-858F-125F111B715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130778" y="6776883"/>
                  <a:ext cx="63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14:cNvPr>
                <p14:cNvContentPartPr/>
                <p14:nvPr/>
              </p14:nvContentPartPr>
              <p14:xfrm>
                <a:off x="8228698" y="6764643"/>
                <a:ext cx="5760" cy="57960"/>
              </p14:xfrm>
            </p:contentPart>
          </mc:Choice>
          <mc:Fallback xmlns="">
            <p:pic>
              <p:nvPicPr>
                <p:cNvPr id="14" name="Γραφή 13">
                  <a:extLst>
                    <a:ext uri="{FF2B5EF4-FFF2-40B4-BE49-F238E27FC236}">
                      <a16:creationId xmlns:a16="http://schemas.microsoft.com/office/drawing/2014/main" id="{C7FE1AD8-5204-9742-A9A9-416E3C7EE4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224378" y="6760323"/>
                  <a:ext cx="14400" cy="666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4" name="Ευθεία γραμμή σύνδεσης 23">
            <a:extLst>
              <a:ext uri="{FF2B5EF4-FFF2-40B4-BE49-F238E27FC236}">
                <a16:creationId xmlns:a16="http://schemas.microsoft.com/office/drawing/2014/main" id="{0A16756D-7A9C-5A4A-A91B-4F4313E2E134}"/>
              </a:ext>
            </a:extLst>
          </p:cNvPr>
          <p:cNvCxnSpPr>
            <a:stCxn id="4" idx="0"/>
          </p:cNvCxnSpPr>
          <p:nvPr/>
        </p:nvCxnSpPr>
        <p:spPr>
          <a:xfrm flipH="1">
            <a:off x="3742018" y="2100649"/>
            <a:ext cx="215215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Ευθεία γραμμή σύνδεσης 27">
            <a:extLst>
              <a:ext uri="{FF2B5EF4-FFF2-40B4-BE49-F238E27FC236}">
                <a16:creationId xmlns:a16="http://schemas.microsoft.com/office/drawing/2014/main" id="{D3F17C27-D662-F849-A107-B1CC34D7B807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19052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14:cNvPr>
              <p14:cNvContentPartPr/>
              <p14:nvPr/>
            </p14:nvContentPartPr>
            <p14:xfrm>
              <a:off x="136258" y="-104655"/>
              <a:ext cx="1440" cy="2880"/>
            </p14:xfrm>
          </p:contentPart>
        </mc:Choice>
        <mc:Fallback xmlns="">
          <p:pic>
            <p:nvPicPr>
              <p:cNvPr id="16" name="Γραφή 15">
                <a:extLst>
                  <a:ext uri="{FF2B5EF4-FFF2-40B4-BE49-F238E27FC236}">
                    <a16:creationId xmlns:a16="http://schemas.microsoft.com/office/drawing/2014/main" id="{6B5B1B4D-DD9D-1D4B-BEB4-FED56117AB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498" y="-109592"/>
                <a:ext cx="12960" cy="12754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Ομάδα 33">
            <a:extLst>
              <a:ext uri="{FF2B5EF4-FFF2-40B4-BE49-F238E27FC236}">
                <a16:creationId xmlns:a16="http://schemas.microsoft.com/office/drawing/2014/main" id="{A830B261-2AEE-0244-A4AF-BF9D24EE7D68}"/>
              </a:ext>
            </a:extLst>
          </p:cNvPr>
          <p:cNvGrpSpPr/>
          <p:nvPr/>
        </p:nvGrpSpPr>
        <p:grpSpPr>
          <a:xfrm>
            <a:off x="3074938" y="6656505"/>
            <a:ext cx="105840" cy="219960"/>
            <a:chOff x="3074938" y="6656505"/>
            <a:chExt cx="105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14:cNvPr>
                <p14:cNvContentPartPr/>
                <p14:nvPr/>
              </p14:nvContentPartPr>
              <p14:xfrm>
                <a:off x="3130378" y="6848025"/>
                <a:ext cx="22680" cy="28440"/>
              </p14:xfrm>
            </p:contentPart>
          </mc:Choice>
          <mc:Fallback xmlns="">
            <p:pic>
              <p:nvPicPr>
                <p:cNvPr id="22" name="Γραφή 21">
                  <a:extLst>
                    <a:ext uri="{FF2B5EF4-FFF2-40B4-BE49-F238E27FC236}">
                      <a16:creationId xmlns:a16="http://schemas.microsoft.com/office/drawing/2014/main" id="{B7E5E675-64BC-F647-A6A1-93605EA98B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26058" y="6843705"/>
                  <a:ext cx="31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14:cNvPr>
                <p14:cNvContentPartPr/>
                <p14:nvPr/>
              </p14:nvContentPartPr>
              <p14:xfrm>
                <a:off x="3074938" y="6656505"/>
                <a:ext cx="32040" cy="158040"/>
              </p14:xfrm>
            </p:contentPart>
          </mc:Choice>
          <mc:Fallback xmlns="">
            <p:pic>
              <p:nvPicPr>
                <p:cNvPr id="23" name="Γραφή 22">
                  <a:extLst>
                    <a:ext uri="{FF2B5EF4-FFF2-40B4-BE49-F238E27FC236}">
                      <a16:creationId xmlns:a16="http://schemas.microsoft.com/office/drawing/2014/main" id="{33B0A4A6-AB63-EE44-BA49-2BD21B16E4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70618" y="6652175"/>
                  <a:ext cx="40680" cy="1667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14:cNvPr>
                <p14:cNvContentPartPr/>
                <p14:nvPr/>
              </p14:nvContentPartPr>
              <p14:xfrm>
                <a:off x="3134698" y="6688905"/>
                <a:ext cx="46080" cy="86040"/>
              </p14:xfrm>
            </p:contentPart>
          </mc:Choice>
          <mc:Fallback xmlns="">
            <p:pic>
              <p:nvPicPr>
                <p:cNvPr id="33" name="Γραφή 32">
                  <a:extLst>
                    <a:ext uri="{FF2B5EF4-FFF2-40B4-BE49-F238E27FC236}">
                      <a16:creationId xmlns:a16="http://schemas.microsoft.com/office/drawing/2014/main" id="{E6A934CD-9AA3-F74E-B557-083A5B4C9B2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130378" y="6684585"/>
                  <a:ext cx="54720" cy="9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14:cNvPr>
              <p14:cNvContentPartPr/>
              <p14:nvPr/>
            </p14:nvContentPartPr>
            <p14:xfrm>
              <a:off x="8626138" y="6855585"/>
              <a:ext cx="22320" cy="29520"/>
            </p14:xfrm>
          </p:contentPart>
        </mc:Choice>
        <mc:Fallback xmlns="">
          <p:pic>
            <p:nvPicPr>
              <p:cNvPr id="35" name="Γραφή 34">
                <a:extLst>
                  <a:ext uri="{FF2B5EF4-FFF2-40B4-BE49-F238E27FC236}">
                    <a16:creationId xmlns:a16="http://schemas.microsoft.com/office/drawing/2014/main" id="{62E14BAD-9E4A-6E42-871D-E9493D64C5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21818" y="6851265"/>
                <a:ext cx="309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Ομάδα 40">
            <a:extLst>
              <a:ext uri="{FF2B5EF4-FFF2-40B4-BE49-F238E27FC236}">
                <a16:creationId xmlns:a16="http://schemas.microsoft.com/office/drawing/2014/main" id="{869CDECB-EFD1-A948-8571-9D0F179289D6}"/>
              </a:ext>
            </a:extLst>
          </p:cNvPr>
          <p:cNvGrpSpPr/>
          <p:nvPr/>
        </p:nvGrpSpPr>
        <p:grpSpPr>
          <a:xfrm>
            <a:off x="8701738" y="6586665"/>
            <a:ext cx="206640" cy="182520"/>
            <a:chOff x="8701738" y="6586665"/>
            <a:chExt cx="20664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14:cNvPr>
                <p14:cNvContentPartPr/>
                <p14:nvPr/>
              </p14:nvContentPartPr>
              <p14:xfrm>
                <a:off x="8701738" y="6586665"/>
                <a:ext cx="96120" cy="153720"/>
              </p14:xfrm>
            </p:contentPart>
          </mc:Choice>
          <mc:Fallback xmlns="">
            <p:pic>
              <p:nvPicPr>
                <p:cNvPr id="36" name="Γραφή 35">
                  <a:extLst>
                    <a:ext uri="{FF2B5EF4-FFF2-40B4-BE49-F238E27FC236}">
                      <a16:creationId xmlns:a16="http://schemas.microsoft.com/office/drawing/2014/main" id="{2F03D447-DE06-E24B-94C2-AD4F6BB509D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697434" y="6582345"/>
                  <a:ext cx="104728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14:cNvPr>
                <p14:cNvContentPartPr/>
                <p14:nvPr/>
              </p14:nvContentPartPr>
              <p14:xfrm>
                <a:off x="8718658" y="6673425"/>
                <a:ext cx="66600" cy="11160"/>
              </p14:xfrm>
            </p:contentPart>
          </mc:Choice>
          <mc:Fallback xmlns="">
            <p:pic>
              <p:nvPicPr>
                <p:cNvPr id="37" name="Γραφή 36">
                  <a:extLst>
                    <a:ext uri="{FF2B5EF4-FFF2-40B4-BE49-F238E27FC236}">
                      <a16:creationId xmlns:a16="http://schemas.microsoft.com/office/drawing/2014/main" id="{27271667-E737-7E4A-A645-481516E2F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14338" y="6668961"/>
                  <a:ext cx="75240" cy="200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14:cNvPr>
                <p14:cNvContentPartPr/>
                <p14:nvPr/>
              </p14:nvContentPartPr>
              <p14:xfrm>
                <a:off x="8859778" y="6696465"/>
                <a:ext cx="48600" cy="72720"/>
              </p14:xfrm>
            </p:contentPart>
          </mc:Choice>
          <mc:Fallback xmlns="">
            <p:pic>
              <p:nvPicPr>
                <p:cNvPr id="38" name="Γραφή 37">
                  <a:extLst>
                    <a:ext uri="{FF2B5EF4-FFF2-40B4-BE49-F238E27FC236}">
                      <a16:creationId xmlns:a16="http://schemas.microsoft.com/office/drawing/2014/main" id="{A5F43CE3-01F9-224A-ADBD-5129B183A2E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55458" y="6692145"/>
                  <a:ext cx="57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14:cNvPr>
                <p14:cNvContentPartPr/>
                <p14:nvPr/>
              </p14:nvContentPartPr>
              <p14:xfrm>
                <a:off x="8762218" y="6746505"/>
                <a:ext cx="44280" cy="1080"/>
              </p14:xfrm>
            </p:contentPart>
          </mc:Choice>
          <mc:Fallback xmlns="">
            <p:pic>
              <p:nvPicPr>
                <p:cNvPr id="40" name="Γραφή 39">
                  <a:extLst>
                    <a:ext uri="{FF2B5EF4-FFF2-40B4-BE49-F238E27FC236}">
                      <a16:creationId xmlns:a16="http://schemas.microsoft.com/office/drawing/2014/main" id="{380F88B4-D61E-3849-BDCA-B0E26528FD2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57898" y="6742185"/>
                  <a:ext cx="52920" cy="9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3" name="Ευθεία γραμμή σύνδεσης 42">
            <a:extLst>
              <a:ext uri="{FF2B5EF4-FFF2-40B4-BE49-F238E27FC236}">
                <a16:creationId xmlns:a16="http://schemas.microsoft.com/office/drawing/2014/main" id="{AC643607-324F-4244-A249-12817F1B7F8C}"/>
              </a:ext>
            </a:extLst>
          </p:cNvPr>
          <p:cNvCxnSpPr>
            <a:stCxn id="4" idx="0"/>
          </p:cNvCxnSpPr>
          <p:nvPr/>
        </p:nvCxnSpPr>
        <p:spPr>
          <a:xfrm flipH="1">
            <a:off x="3074938" y="2100649"/>
            <a:ext cx="2819235" cy="49063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Ευθεία γραμμή σύνδεσης 44">
            <a:extLst>
              <a:ext uri="{FF2B5EF4-FFF2-40B4-BE49-F238E27FC236}">
                <a16:creationId xmlns:a16="http://schemas.microsoft.com/office/drawing/2014/main" id="{565AE82E-B0CE-3042-BEC7-5CB34A557501}"/>
              </a:ext>
            </a:extLst>
          </p:cNvPr>
          <p:cNvCxnSpPr>
            <a:stCxn id="4" idx="0"/>
          </p:cNvCxnSpPr>
          <p:nvPr/>
        </p:nvCxnSpPr>
        <p:spPr>
          <a:xfrm>
            <a:off x="5894173" y="2100649"/>
            <a:ext cx="2754285" cy="47957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Ομάδα 41">
            <a:extLst>
              <a:ext uri="{FF2B5EF4-FFF2-40B4-BE49-F238E27FC236}">
                <a16:creationId xmlns:a16="http://schemas.microsoft.com/office/drawing/2014/main" id="{E41D8C04-1BC6-624C-892A-D20250EFA1F9}"/>
              </a:ext>
            </a:extLst>
          </p:cNvPr>
          <p:cNvGrpSpPr/>
          <p:nvPr/>
        </p:nvGrpSpPr>
        <p:grpSpPr>
          <a:xfrm>
            <a:off x="5880418" y="6089145"/>
            <a:ext cx="315000" cy="93240"/>
            <a:chOff x="5880418" y="6089145"/>
            <a:chExt cx="315000" cy="9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14:cNvPr>
                <p14:cNvContentPartPr/>
                <p14:nvPr/>
              </p14:nvContentPartPr>
              <p14:xfrm>
                <a:off x="5880418" y="6149985"/>
                <a:ext cx="47520" cy="32400"/>
              </p14:xfrm>
            </p:contentPart>
          </mc:Choice>
          <mc:Fallback xmlns="">
            <p:pic>
              <p:nvPicPr>
                <p:cNvPr id="26" name="Γραφή 25">
                  <a:extLst>
                    <a:ext uri="{FF2B5EF4-FFF2-40B4-BE49-F238E27FC236}">
                      <a16:creationId xmlns:a16="http://schemas.microsoft.com/office/drawing/2014/main" id="{5E0A6614-6CF8-C440-999C-7988370858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098" y="6145665"/>
                  <a:ext cx="56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14:cNvPr>
                <p14:cNvContentPartPr/>
                <p14:nvPr/>
              </p14:nvContentPartPr>
              <p14:xfrm>
                <a:off x="6035218" y="6089145"/>
                <a:ext cx="160200" cy="89280"/>
              </p14:xfrm>
            </p:contentPart>
          </mc:Choice>
          <mc:Fallback xmlns="">
            <p:pic>
              <p:nvPicPr>
                <p:cNvPr id="39" name="Γραφή 38">
                  <a:extLst>
                    <a:ext uri="{FF2B5EF4-FFF2-40B4-BE49-F238E27FC236}">
                      <a16:creationId xmlns:a16="http://schemas.microsoft.com/office/drawing/2014/main" id="{A426F2CF-9EE0-BB4B-B8D7-2717C7C0DF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30898" y="6084825"/>
                  <a:ext cx="168840" cy="979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8" name="Ευθεία γραμμή σύνδεσης 47">
            <a:extLst>
              <a:ext uri="{FF2B5EF4-FFF2-40B4-BE49-F238E27FC236}">
                <a16:creationId xmlns:a16="http://schemas.microsoft.com/office/drawing/2014/main" id="{F0E1F0EC-ED32-5E4F-8BC2-36266EFFDCBF}"/>
              </a:ext>
            </a:extLst>
          </p:cNvPr>
          <p:cNvCxnSpPr/>
          <p:nvPr/>
        </p:nvCxnSpPr>
        <p:spPr>
          <a:xfrm flipH="1">
            <a:off x="0" y="6166185"/>
            <a:ext cx="5894173" cy="46380"/>
          </a:xfrm>
          <a:prstGeom prst="line">
            <a:avLst/>
          </a:prstGeom>
          <a:ln w="9525" cap="flat" cmpd="sng" algn="ctr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0091408"/>
      </p:ext>
    </p:extLst>
  </p:cSld>
  <p:clrMapOvr>
    <a:masterClrMapping/>
  </p:clrMapOvr>
</p:sld>
</file>

<file path=ppt/theme/theme1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660</TotalTime>
  <Words>721</Words>
  <Application>Microsoft Macintosh PowerPoint</Application>
  <PresentationFormat>Ευρεία οθόνη</PresentationFormat>
  <Paragraphs>204</Paragraphs>
  <Slides>63</Slides>
  <Notes>2</Notes>
  <HiddenSlides>0</HiddenSlides>
  <MMClips>0</MMClips>
  <ScaleCrop>false</ScaleCrop>
  <HeadingPairs>
    <vt:vector size="6" baseType="variant">
      <vt:variant>
        <vt:lpstr>Γραμματοσειρές που χρησιμοποιούνται</vt:lpstr>
      </vt:variant>
      <vt:variant>
        <vt:i4>3</vt:i4>
      </vt:variant>
      <vt:variant>
        <vt:lpstr>Θέμα</vt:lpstr>
      </vt:variant>
      <vt:variant>
        <vt:i4>1</vt:i4>
      </vt:variant>
      <vt:variant>
        <vt:lpstr>Τίτλοι διαφανειών</vt:lpstr>
      </vt:variant>
      <vt:variant>
        <vt:i4>63</vt:i4>
      </vt:variant>
    </vt:vector>
  </HeadingPairs>
  <TitlesOfParts>
    <vt:vector size="67" baseType="lpstr">
      <vt:lpstr>Arial</vt:lpstr>
      <vt:lpstr>Calibri</vt:lpstr>
      <vt:lpstr>Calibri Light</vt:lpstr>
      <vt:lpstr>Θέμα του Office</vt:lpstr>
      <vt:lpstr>ΠΡΟΟΠΤΙΚΗ ΜΕ ΈΝΑ ΣΗΜΕΙΟ ΦΥΓΗΣ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ΠΡΟΟΠΤΙΚΗ ΜΕ ΈΝΑ ΣΗΜΕΙΟ ΦΥΓΗΣ</dc:title>
  <dc:creator>Vali Tzelepi</dc:creator>
  <cp:lastModifiedBy>Vali Tzelepi</cp:lastModifiedBy>
  <cp:revision>86</cp:revision>
  <dcterms:created xsi:type="dcterms:W3CDTF">2021-01-01T20:02:26Z</dcterms:created>
  <dcterms:modified xsi:type="dcterms:W3CDTF">2021-03-22T12:11:25Z</dcterms:modified>
</cp:coreProperties>
</file>