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1" r:id="rId12"/>
    <p:sldId id="282" r:id="rId13"/>
    <p:sldId id="283" r:id="rId14"/>
    <p:sldId id="284" r:id="rId15"/>
    <p:sldId id="285" r:id="rId16"/>
    <p:sldId id="266" r:id="rId17"/>
    <p:sldId id="267" r:id="rId18"/>
    <p:sldId id="286" r:id="rId19"/>
    <p:sldId id="268" r:id="rId20"/>
    <p:sldId id="273" r:id="rId21"/>
    <p:sldId id="274" r:id="rId22"/>
    <p:sldId id="275" r:id="rId23"/>
    <p:sldId id="277" r:id="rId24"/>
    <p:sldId id="276" r:id="rId25"/>
    <p:sldId id="278" r:id="rId26"/>
    <p:sldId id="272" r:id="rId27"/>
    <p:sldId id="279" r:id="rId28"/>
    <p:sldId id="280" r:id="rId29"/>
    <p:sldId id="288" r:id="rId30"/>
    <p:sldId id="287" r:id="rId31"/>
    <p:sldId id="270" r:id="rId32"/>
    <p:sldId id="271"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4"/>
  </p:normalViewPr>
  <p:slideViewPr>
    <p:cSldViewPr snapToGrid="0" snapToObjects="1">
      <p:cViewPr varScale="1">
        <p:scale>
          <a:sx n="104" d="100"/>
          <a:sy n="104" d="100"/>
        </p:scale>
        <p:origin x="23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19:43:12.720"/>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19:53:18.598"/>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61 1,'-5'12,"0"0,4-7,-2 3,1-2,0 1,1-2,-1 1,1-1,-1 1,0-1,0 2,1 3,-1-3,1 4,0-4,-1 2,2-2,-1 1,1 0,0 0,-1 0,1 0,-2-2,2 1,-1 0,1 2,-1-2,1 3,-2-2,2 4,-2 0,2 2,-1 1,0 0,-1-2,1 4,0-6,0 5,1-4,-2 2,2 1,-2-4,2 1,-1-3,1-1,0-1,0-1,0 0,-1 0,1-1,-1 2,1-4,0 5,0-4,0 1,1 1,-2-1,2 0,-2 1,1-1,0 1,0 0,0-1,0 0,0 0,0 1,0 0,0 0,-1-1,1 2,0-3,0 1,1 1,-1 0,0 1,0 1,0-1,0 1,0 0,0-1,0 2,0 0,0-1,0 2,0 0,0-1,0 0,0-2,0 1,0 0,1 0,-1 3,1-2,-1 0,0-1,1-2,-1 3,-1-1,1 1,0 1,0 1,0-1,0 1,1-1,-1 3,0 0,0 2,1 0,0-1,0 3,0 0,0-2,0 1,1-3,-2 0,1 0,0-3,-1 5,1-4,0 2,0-2,1 0,0-1,0 0,-1-1,0 1,0-2,0 0,0 1,-1-3,1 3,-1-3,2 3,-1-1,0 0,1 2,-1-1,1 2,0 0,-1 1,1-1,-1 1,0 0,0-1,0 1,0-2,0 3,0-1,1 3,0 0,-1-1,1 2,-1-2,0 0,1 1,-2-2,1 1,-1 0,0 0,2 3,-1-3,2 3,-2-1,0 1,2 0,-2 2,2-3,-1 4,-2-1,2 2,-1 1,0-3,3 2,-3-4,1 1,0-1,-1-1,2 0,0 2,-1-4,1 5,-1-5,0 2,1-2,-2-3,1 1,-1-1,0-2,1 3,0-3,-1 1,0-1,-1-2,0 4,1-3,-1 3,1 1,-1 0,1 4,-1-1,2 2,-1 0,0 1,1-3,0 6,0-3,-1 1,1 2,0-2,-1 5,1-3,-1 0,1-1,1 0,-1 2,1 1,1-3,0 2,0-4,-1-1,-1 1,0-6,1 4,-1 0,0-2,0 2,0-4,0 0,-1-1,1-1,-1 0,-1-1,2 0,-2 2,2-2,-2 4,2-3,-2 3,1-2,-1-2,0 1,1 0,-1-1,1 3,0-1,-1-1,2 2,-2-4,1 2,-1-1,1 0,-1 0,1-1,0 0,-1 0,1-1,0 3,-1-1,1 3,-1-1,0 2,1-2,-1 2,1-2,-1 2,1-2,-1-1,1-1,-1-2,0 1,0 1,0 1,0 2,1 1,-1 0,1 4,0-5,-1 1,1-2,-1-3,0 1,0-2,0 2,0-1,0 0,1 1,-1-2,1 0,-1 1,0-2,-1 1,1 1,-1-1,1 1,0 2,0 0,0 2,0-2,0 2,0 0,0-2,0 1,-1-3,1 1,-2 0,2-2,-3 0,3-1,-3 0,2-1,-1 0,1 1,-1-1,2 1,-2-2,1 3,-1 0,-1 1,2-2,-2 2,2-1,-1 1,0 1,0 1,0-1,0 0,0-2,-1 3,1-4,-1 2,1-1,0 0,0 0,-1-1,1 1,-1-1,1-1,1-1,-2 1,2 0,-1 0,0 0,1-1,-1 2,0-2,3-28,-2 6,3-13,-2 17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5:19.977"/>
    </inkml:context>
    <inkml:brush xml:id="br0">
      <inkml:brushProperty name="width" value="0.05" units="cm"/>
      <inkml:brushProperty name="height" value="0.05" units="cm"/>
      <inkml:brushProperty name="color" value="#E71224"/>
    </inkml:brush>
  </inkml:definitions>
  <inkml:trace contextRef="#ctx0" brushRef="#br0">1 0 24575,'3'3'0,"0"-2"0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5:22.092"/>
    </inkml:context>
    <inkml:brush xml:id="br0">
      <inkml:brushProperty name="width" value="0.05" units="cm"/>
      <inkml:brushProperty name="height" value="0.05" units="cm"/>
      <inkml:brushProperty name="color" value="#E71224"/>
    </inkml:brush>
  </inkml:definitions>
  <inkml:trace contextRef="#ctx0" brushRef="#br0">0 41 24575,'4'6'0,"0"-3"0,1 0 0,-1-2 0,2 0 0,2-1 0,-2-1 0,2-2 0,0-2 0,-2 0 0,-1-1 0,-3 1 0,-1 1 0,0 0 0,-1 1 0,-1-1 0,1 2 0,-2-1 0,1 1 0,-1 1 0,0-1 0,0 1 0,0 0 0,-1-1 0,1 2 0,-2 0 0,0 2 0,0 1 0,0 0 0,1 0 0,2-1 0,0 2 0,0-1 0,0 0 0,1 0 0,0-1 0,1-1 0,0-1 0,1 0 0,1-2 0,-1-1 0,0 0 0,-1-2 0,0 2 0,-1-1 0,0 3 0,-1-1 0,-3 2 0,0 2 0,-2 0 0,0 1 0,1 2 0,0 0 0,3 0 0,-1-1 0,3-2 0,0 0 0,3-5 0,-2 1 0,2-2 0,-3 3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6:22.472"/>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6:24.340"/>
    </inkml:context>
    <inkml:brush xml:id="br0">
      <inkml:brushProperty name="width" value="0.05" units="cm"/>
      <inkml:brushProperty name="height" value="0.05" units="cm"/>
      <inkml:brushProperty name="color" value="#E71224"/>
    </inkml:brush>
  </inkml:definitions>
  <inkml:trace contextRef="#ctx0" brushRef="#br0">41 35 24575,'-2'5'0,"1"-1"0,1-2 0,1-2 0,2 0 0,1-1 0,0-1 0,-1-1 0,0-2 0,-2-2 0,0 0 0,-1-1 0,-2 3 0,1 1 0,-2 1 0,1 2 0,-1 1 0,0 0 0,-2 3 0,1 0 0,-1 1 0,3 2 0,0-2 0,1 2 0,1-4 0,0 1 0,1-2 0,2-2 0,0 0 0,0-2 0,-1-1 0,-2 1 0,0-2 0,-1 2 0,-1 1 0,-2-1 0,1 3 0,0-1 0,0 1 0,0 1 0,-1 1 0,0 1 0,0 1 0,1 0 0,1 1 0,1-1 0,1 0 0,2-2 0,0-1 0,1 0 0,0-1 0,-4 1 0,0 1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41:48.828"/>
    </inkml:context>
    <inkml:brush xml:id="br0">
      <inkml:brushProperty name="width" value="0.05" units="cm"/>
      <inkml:brushProperty name="height" value="0.05" units="cm"/>
      <inkml:brushProperty name="color" value="#E71224"/>
    </inkml:brush>
  </inkml:definitions>
  <inkml:trace contextRef="#ctx0" brushRef="#br0">21 23 24575,'0'9'0,"1"-2"0,-1-1 0,2-3 0,-2 0 0,2-2 0,0 0 0,0 1 0,2-2 0,-1 1 0,3-2 0,-1-2 0,0 0 0,-1-4 0,-2 2 0,1-2 0,-2 2 0,2 0 0,-2 1 0,0 0 0,0 0 0,-2 3 0,-1-2 0,0 3 0,-2-2 0,2 2 0,-1-1 0,0 1 0,1 0 0,-2 0 0,1 0 0,-2 1 0,1 0 0,0 1 0,1 1 0,1 2 0,0 0 0,1 1 0,1 0 0,0-2 0,0 0 0,0-1 0,0-1 0,0 0 0,2 0 0,0-1 0,2 0 0,0-2 0,-1 0 0,1-1 0,-2 0 0,-1-1 0,1 1 0,-1 0 0,1 0 0,-2 0 0,1-2 0,-1 1 0,-1 0 0,0-2 0,-2 3 0,0-3 0,-1 3 0,0-1 0,0 2 0,0-1 0,0 2 0,1-1 0,1 1 0,-1 0 0,1 1 0,-1 2 0,0 1 0,1 2 0,0-1 0,1-1 0,1-1 0,1-1 0,1-1 0,0-1 0,1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38.57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0 737,'14'-9,"0"-2,-4 3,3-2,-1 1,2 1,-2-1,-1 2,1-1,1 1,0 1,2-1,-2 1,2-1,-1-3,-2 4,0-4,-2 2,0 1,0-2,-4 3,3-2,-2-1,1 1,0 0,-2 1,1 2,-1-1,-1 2,0-3,2 2,0-2,2 0,-1-1,0 0,2-1,-4 1,0 0,1 1,-3 2,2-2,-1 2,1-1,1-1,-3 3,3-3,-3 2,3 0,0 1,-1 0,0 0,1 1,0-2,0 1,2-3,-1 3,2-1,0 1,1-1,3-1,-1-1,1-2,0 3,-3-1,0 1,-3 1,-1 0,0-1,0 2,1-2,1-2,-1 1,1-1,-2 3,0-1,0 1,0 0,-1 0,-1 2,1-1,0 0,1 0,1-2,1 2,1-3,2 2,-1 1,2-2,-2 2,2-1,-2 1,2-1,-3 0,2-2,-3 2,0-1,-2 1,0 1,0 0,-1 0,0-1,1-1,0 2,-1-2,1 2,-3 0,3 0,-1-1,0 1,0 0,-1 0,0 2,-1 0,1 0,0 0,0-1,0 1,-1-1,3 1,-3 0,2 0,-1 1,1-1,-1 1,-1-2,1 1,0-1,1 1,-2 1,2-1,-2 2,2-3,-2 2,0-2,3 0,-4 2,3-3,-2 2,-1-2,3 0,-1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41.708"/>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0,'14'17,"-3"-5,-2-3,0-5,0 2,2-1,-1-1,1 1,2 1,0 0,4 0,-6 0,1 0,-3-2,-1 0,-1 0,0 1,2-1,2 3,2-1,3 1,0 2,-2-5,1 4,-2-4,-1 1,2-1,-2 1,2 0,1 2,-4-3,3 2,-6-3,2 2,-2 1,4 1,0 1,4 0,1 0,4 2,0-1,-1-2,-2-1,-4-2,1 0,0-1,1 1,3 0,-2-1,1 1,0 0,-2 0,1 0,1 1,-2-1,1 0,-1 0,-2-1,-1 1,-3-1,2 2,-2-2,2 1,0 0,0 0,-1 0,-1 0,-1-2,-2 1,0-1,0 2,3 0,1 1,1 0,2 1,-4-2,3 1,-3 0,2-1,-2-1,3 0,-2 1,7 1,-5 0,6 1,-4-2,2 3,1-1,-4 0,1 0,-4-3,-1 1,-1-1,-1 2,0-1,2 1,0 0,2 1,5-1,-1 2,5 1,-2 0,2 0,0 1,-6-4,3 2,-5-3,-1 1,1 1,1-3,2 3,3 0,-3 0,8 2,-2-1,1 1,0 0,-8 0,1-3,-4 2,-2-3,4 2,0 1,2 1,3 1,-7-2,4 1,-4-1,-1-2,-1 1,-3-3,0 2,0-2,-1 1,0-3,0 2,1 0,2 1,-1 0,2-1,0 0,-1 0,-1 1,-1-1,-3 0,-1-1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44.37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46 1,'1'27,"1"-1,0 2,-1-2,0 1,0-2,0-6,1 3,-1 0,-1 0,0 3,0-2,-1 3,-1-1,1-4,0-1,0-3,0-3,-2 2,1-5,0 3,1 0,0-1,0 3,1-3,-1 0,1-1,-1-3,1 1,-2 0,2 0,-1 0,1-1,-1 1,1 1,-3 1,1 2,0 2,0 0,1 1,-2 0,2 0,0 1,0-1,0 1,-2-1,2-3,-1-1,2-4,-1 2,0-2,1-1,-1 1,1-2,0-1,0-1,0 1,0-1,0 1,0 0,0 2,0-2,0 0,0-2,-1 2,1-1,-1 2,1-2,0 0,-1 2,1-3,-1 2,1-1,-1 1,1-1,-1 3,1-3,0 3,-1-3,1 1,-1 0,1 1,0-2,0-1,1 2,0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48.56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45 0,'7'23,"-1"-2,-3 1,0-2,0 13,-2 2,0 6,-1 13,0 9,-1 4,0 26,0-20,1 25,0-12,-1 0,0-35,1 1,-1 46,1-41,0 1,0 9,0-1,0-10,0 0,0 8,1-1,3 32,-2-13,2-7,-3-19,1 8,0-5,1-1,-1 6,-1-5,-1-2,0 0,0-15,0 8,-1-6,-1 1,1 7,-1 1,2 2,0 6,0-12,0 10,0-1,0 4,0 13,0-10,0 15,0-9,0-4,2-1,-1-10,2-6,1 1,-1-16,1 5,-2-10,1-2,-1-1,0-1,-1-1,-1 4,0-6,-2 6,2-2,-3-1,2 6,-1-7,2 3,0-2,0-2,0 6,0-3,0 4,1 4,2 1,0-1,1 6,0-11,0 8,-1-5,0-2,0 5,0-8,1 9,0 2,-1 2,-1 8,0-2,-1-1,-1 4,0-12,0 9,0-3,0 2,0 7,0-1,0 0,1 4,1-17,0 6,1-15,-1 2,1-3,-1 2,0 1,-1 4,-1-10,-1 5,0-8,0 1,0-1,1-3,-2 4,0-4,1 1,0 0,1-1,0 0,0 3,0-4,0 7,0-2,0 1,0-1,-2-2,1-3,-1 1,1-5,1 3,-2-3,2 2,-2 1,-1 3,1 2,-2 3,2-3,-1 2,0-4,1 0,-1 0,2-4,0 3,-1-1,1-1,-1 1,2-2,-1-3,0 1,1-5,-1 4,1 0,0 0,0 3,0-4,0 4,0 1,0-4,0 7,0-7,0 2,-1-1,1-1,-2 1,1 0,0-2,0 3,1-4,-1 1,0-2,1-1,-1 0,1-1,0-1,0-2,0 0,0-1,0-1,0 3,0-2,0 1,-21-31,-8 10,1-15,4 19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5:18.08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118 1,'0'20,"0"2,1-2,-1 4,3 6,-3 3,2 0,0 7,0-5,1 9,0 4,-2 5,1 13,-2 0,0 1,0 3,-2-19,2 4,-1-12,1-3,0 2,0-5,0-1,1 2,-1-7,1 1,-1-3,0-5,-1 4,1-7,-1 7,1-2,0 2,0 3,0-2,0-1,0-1,1-5,-1 2,1-3,0 1,-1 2,1-1,-1-1,0 1,0-4,0 4,-1-1,1-1,-1 2,1-3,0 4,0-1,-1 0,1 2,-2 2,0-1,0 8,-2-5,2 7,-1 0,2-2,0 4,1-2,0-2,0 9,-1-8,-1 15,1-3,-1 5,4 6,-1 0,2-6,0 2,0-18,1 2,-3-5,2-3,-2 5,0-9,-1 7,0-4,0 2,0 1,0-5,0 0,0-2,0-5,0-1,0 0,0-1,0 5,0 0,0 0,0 5,-1-4,0 7,0-4,1-2,0 3,0-5,0 9,-1-3,1 5,-1 2,1 3,-1 2,0 8,0-10,1 12,0-5,1 2,0 4,0-5,-1 1,0 4,-1-12,-1 12,0-8,0 3,-1-1,0-6,-2 2,0-4,1-4,-1 4,2-5,-1 1,2-3,-1-7,1 1,-1-4,0-2,1 1,0-3,0 1,1 4,0-7,1 5,-1-6,1 2,-1-1,-1-2,2 1,-2 3,0-3,0 5,-1-2,0 0,0 2,0-3,-1 4,0 0,1-2,0 3,-1-3,3 2,-2 3,1-3,0 6,-1-1,2 1,-2 4,2-3,-2-1,2-4,-1-7,1 2,1-5,-1 0,1 0,-1-3,1 2,-1 0,1-3,-1 1,1-1,0-2,0 2,0-2,-1 1,1-1,-1 1,1-1,0 0,0 0,0 2,0-2,0 2,0-1,0 1,0-1,0 0,0 1,0 0,1-1,-1 1,2 0,-2-2,2 1,-2-1,1 0,-1 0,1-1,-1 1,1 0,0-1,-1 1,1 0,0 0,1-1,0 2,-1-2,1 3,-2-1,2-1,-1 1,0-1,0-1,3-23,-5-4,-5-23,2 22,-7 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19:53:24.34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49 0,'-1'21,"0"-4,1-4,0-2,-1 2,0 1,0 0,-1 1,1-1,0 2,0 3,1-2,-1 9,0-2,-1 5,0 0,0 5,0-6,1 9,-2-9,0 6,2-2,0-4,1-1,-1-8,1 1,-2-3,1-3,-1 2,2-4,-2-1,1 1,0-3,0 4,0-4,1 1,-1 0,1-3,0 1,0-4,-1 2,1-1,-1 2,1-1,0 1,0 0,0 0,0 0,0 0,0 0,0 1,0-1,0 1,-1 0,1-2,-1 2,1 0,0 0,0 5,0-3,-1 3,1-4,-1 0,1-1,0 0,0-1,1-1,-1 0,1-1,0 1,-1 0,1 1,-1-1,0-2,0 2,0-1,1 2,0-3,-1 2,0 1,0-1,0 5,0-4,0 4,0-3,0 0,0 3,1 0,0 0,0 5,-1-5,1 3,-1-4,0 1,0 2,0-1,1 3,-1-1,2 0,-2 1,2 2,-2-2,2 3,-2-2,1-1,-1 0,0-3,0 5,0-3,0 1,0 1,0 1,0 0,0 2,0-3,0 3,0-2,0 1,0 0,0-1,0 1,0 0,0-3,0 4,1-2,0 4,1 0,-1-1,1 2,0-1,1 0,0 0,-1-2,2-3,-2 3,-1-5,1 4,-1-1,1 0,1 0,-2-2,1 1,-1-2,0-1,0 0,0-2,0 1,1 1,-1-1,0 2,0 1,-1-2,1 4,-1-2,0-1,0 3,0-5,0 5,0-1,0 2,1 0,-1 0,1 1,0 1,0-1,0-2,-2 0,0 0,0 1,1-1,0 2,0-2,0 0,0 0,0-1,0 0,0 1,0-3,0 5,0-3,1 3,-1-2,1-2,-1 2,0-2,0 0,0 2,0-1,0 1,0 3,1-4,2 2,-1 0,1-2,-1 1,1-2,-2 0,1 0,-2-4,1 2,-1-1,0-2,0 6,0-3,0 7,0-1,1 1,-1 0,1-4,-1 1,1-1,-1-2,1 6,-1-1,1 2,-1 1,1-1,0 1,1 1,0-4,-1 4,1-3,-2 1,2-3,-1-3,1 1,-1 1,1-1,-1 4,0-4,-1 1,0-3,0-2,1 0,-1 0,1 1,-1 2,0-1,1-1,0 0,0-3,0 2,-1 1,0-1,0 3,0-3,0 1,1-2,-1 0,1 2,-1-1,0 1,0 3,0-3,0 6,0-4,0 4,0 0,0-3,0-1,0 0,0-6,0 3,1-3,-1 0,1 2,-1-1,0 4,0-3,0 3,0-2,0 2,1 0,0 4,0-1,1 3,-1-1,2-2,-2-1,1-2,-2-2,1 1,-1-5,0 4,1-1,-1 1,2 3,-2-4,1 3,-1-1,0-1,1 3,-1-3,1 6,-1 2,0 1,0 3,0-2,0 1,0 2,0-1,0 3,-1-1,1 0,-1 5,1-3,0 3,0-3,0-3,0-1,0-4,1 0,-1-4,1-2,-1 0,0-2,0 0,0 0,0 0,0-1,1-1,-1-3,2-1,-2 1,1-2,-1 1,0 0,0 0,0 2,0-2,0 2,0-1,0 0,0 1,0-1,1 2,-1-1,0-1,0 0,0 1,0-1,0 2,0 0,0 0,0 2,0-2,0 2,0-1,0 0,0 0,0 0,0 0,0-3,0-1,1-30,-1 10,2-19,-3 24,3 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5:21.219"/>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0,'35'9,"3"-1,-8 0,6-2,-9-1,5 0,-5 0,-3-2,-5 2,-4-3,-2 1,-3-1,-1 0,-3 1,2-1,2 2,0-1,3 1,-2-1,1 1,-1-2,-1 2,2-2,-4 1,3-1,-3 0,3 0,-1-1,1 1,0 0,-2 0,-1-2,-2 3,1-2,-1 1,3 0,-1 0,2 0,2 0,-3 0,2 0,-4-1,0 0,0 1,0 0,2 0,-2-2,0 2,-1-2,2 2,-1-1,1 1,1-1,0 1,-1-1,2 1,0 0,-2 0,0-1,-2 2,1-1,-1 1,1-1,1 0,0 0,-1 0,0 1,0-3,-1 3,2-2,0 2,2-1,0 2,-1-2,0 1,-2-1,2 0,0 0,1 1,2 0,0 1,0-2,3 2,-5-1,3 1,-4-2,-1 0,-3-1,0 0,-1-1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5:24.06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1 211,'22'-9,"-4"1,-8 4,0 0,2 1,0-2,0 2,1-2,0 2,1-2,0 1,0-1,-2 1,1 0,-2 0,0 0,2 3,-1-2,4 1,-3 0,2-1,0 0,2 1,0-1,2 0,-4-1,3 1,-1-2,0 2,4-1,-6 3,6-2,-4 0,1-1,-1 0,-2 0,-2 2,2-2,-1 3,3-2,-1 3,2-4,-2 1,3 0,-1-1,-3 4,0-3,-3 2,1 0,-3-2,1 2,-4 0,2 0,-2 1,4-1,-2 1,2-1,0 0,-1-2,0 1,-1-1,0 1,0 0,-1 1,-1-1,0 1,-1 0,1-1,-1 2,1-1,0 0,0 1,0-2,1 1,-2-1,0 1,0-1,-1 2,1-1,-2 1,2 0,2-1,-2 1,2-1,-3 1,0 0,1 0,0 0,0 0,1 0,1 0,-2 0,1 0,-1 0,1 0,0 0,-2 0,1 0,-1 0,1-1,-1 1,1-1,-1 1,1-1,0 1,-1-2,0 2,-2-1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7:42.333"/>
    </inkml:context>
    <inkml:brush xml:id="br0">
      <inkml:brushProperty name="width" value="0.025" units="cm"/>
      <inkml:brushProperty name="height" value="0.025" units="cm"/>
      <inkml:brushProperty name="color" value="#E71224"/>
    </inkml:brush>
  </inkml:definitions>
  <inkml:trace contextRef="#ctx0" brushRef="#br0">57 27 24575,'-1'4'0,"0"1"0,1-1 0,0 0 0,1-3 0,0 0 0,2-1 0,1 0 0,0-1 0,-1 0 0,-1-1 0,0 1 0,-2-3 0,1 0 0,-2-3 0,-1 2 0,-1-1 0,-1 3 0,1 1 0,-3 1 0,-5 2 0,2 1 0,-5 4 0,5 1 0,1 0 0,4-1 0,3-4 0,4-1 0,4-1 0,5-3 0,3 1 0,-3-3 0,-2 1 0,-4-1 0,-3 1 0,-1 1 0,-2-1 0,-1 2 0,-1-1 0,-4 2 0,0 0 0,-3 1 0,2 2 0,2 0 0,-1 4 0,2-1 0,0 4 0,2-3 0,1 2 0,2-3 0,0 1 0,2-3 0,2-1 0,1-1 0,2-1 0,-1 0 0,-1-2 0,1 0 0,-4-3 0,1-1 0,-3-3 0,-2 0 0,-2 0 0,-2 2 0,-1 3 0,-1 2 0,2 1 0,-3 1 0,4 3 0,-3 2 0,3 4 0,1 2 0,2 1 0,1-1 0,2-5 0,1-2 0,0-2 0,2-2 0,1-1 0,2-1 0,1-3 0,-3 0 0,0-6 0,-3 1 0,-2 0 0,0-1 0,-3 6 0,1 0 0,-3 4 0,-2 5 0,-2 1 0,0 8 0,2 1 0,3 0 0,2-3 0,1-4 0,1-3 0,2-2 0,2-4 0,4-1 0,-3-3 0,2-1 0,-6-3 0,0 0 0,-4-2 0,1 4 0,-5 2 0,3 3 0,-5 2 0,0 3 0,-1 3 0,1 6 0,2 2 0,2 0 0,2-2 0,2-5 0,1-1 0,0-3 0,3-1 0,2-1 0,2-2 0,1-1 0,-2-2 0,-2-2 0,-2 0 0,-3-1 0,0 2 0,-2 2 0,0 3 0,0 0 0,2 1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7:45.460"/>
    </inkml:context>
    <inkml:brush xml:id="br0">
      <inkml:brushProperty name="width" value="0.025" units="cm"/>
      <inkml:brushProperty name="height" value="0.025" units="cm"/>
      <inkml:brushProperty name="color" value="#E71224"/>
    </inkml:brush>
  </inkml:definitions>
  <inkml:trace contextRef="#ctx0" brushRef="#br0">214 1 24575,'-8'8'0,"2"-1"0,-9 5 0,1-1 0,-4 2 0,0-2 0,0 0 0,4-4 0,3-1 0,3-1 0,2-1 0,2-1 0,2-1 0,1 0 0,1-1 0,-5 0 0,-2-1 0,-5 1 0,1-1 0,1 2 0,1-1 0,3 1 0,1 0 0,1 0 0,3 0 0,2-1 0,1 1 0,3 0 0,1 0 0,2 0 0,0-1 0,1 0 0,-1-1 0,-2 0 0,-2 1 0,-1-1 0,-1 2 0,3-2 0,1 1 0,0 0 0,2-1 0,-3 2 0,2-1 0,-2 0 0,2 0 0,-3-1 0,-1 0 0,3 1 0,2 0 0,5 1 0,-1 0 0,-1-1 0,0 0 0,-4-1 0,-2 1 0,-5 3 0,-3 1 0,-1 3 0,-3 2 0,-2 0 0,0 2 0,-2 0 0,1-1 0,1-2 0,1-1 0,1-3 0,3 0 0,-2-2 0,3 1 0,0-2 0,0 1 0,1 0 0,-1 0 0,2 0 0,-1-1 0,2 0 0,-1 0 0,1 0 0,-1 1 0,0-2 0,0 2 0,0-2 0,1 1 0,3-1 0,2-1 0,5-1 0,5 0 0,3 0 0,2 0 0,-1 1 0,-1-2 0,-2 3 0,0 0 0,-1 0 0,-2 0 0,3-1 0,-2 1 0,2 0 0,0-1 0,-4 2 0,-2-1 0,-3 1 0,-4-1 0,-1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8:59.400"/>
    </inkml:context>
    <inkml:brush xml:id="br0">
      <inkml:brushProperty name="width" value="0.025" units="cm"/>
      <inkml:brushProperty name="height" value="0.025" units="cm"/>
      <inkml:brushProperty name="color" value="#E71224"/>
    </inkml:brush>
  </inkml:definitions>
  <inkml:trace contextRef="#ctx0" brushRef="#br0">78 1 24575,'-1'7'0,"1"0"0,0 2 0,0 0 0,2-2 0,1 0 0,0-2 0,0-2 0,1 0 0,-1-2 0,1 0 0,-3-3 0,1-2 0,-3-3 0,-2-1 0,-2-2 0,-4 2 0,-2 0 0,-4 1 0,2 4 0,0 1 0,5 2 0,1 1 0,2 2 0,0 3 0,1 3 0,2 0 0,2 0 0,1-3 0,1-1 0,3-2 0,2 0 0,2-2 0,-1 0 0,2-2 0,-5 1 0,0-2 0,-2 1 0,-1-2 0,-1 2 0,0-2 0,-1 1 0,-1 0 0,-1 1 0,-3 0 0,-1 0 0,-1 0 0,1 1 0,1 1 0,1 3 0,-1 2 0,3 0 0,0 0 0,3-1 0,2 0 0,2-2 0,2 0 0,6-2 0,0 0 0,0-1 0,-2-1 0,-6 0 0,-1-1 0,-1-2 0,-2 0 0,0-2 0,-2 2 0,1-1 0,-2 3 0,1 0 0,-2 4 0,1 3 0,0 3 0,1 2 0,1-2 0,1-1 0,1-6 0,0-2 0,-1-4 0,-1 0 0,0 1 0,0 2 0,0 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9:00.985"/>
    </inkml:context>
    <inkml:brush xml:id="br0">
      <inkml:brushProperty name="width" value="0.025" units="cm"/>
      <inkml:brushProperty name="height" value="0.025" units="cm"/>
      <inkml:brushProperty name="color" value="#E71224"/>
    </inkml:brush>
  </inkml:definitions>
  <inkml:trace contextRef="#ctx0" brushRef="#br0">1 64 24575,'7'-4'0,"-2"2"0,3-2 0,0 2 0,2 0 0,4 0 0,-4-1 0,4 1 0,-3 0 0,2-1 0,1 3 0,6-3 0,0 1 0,2 0 0,4 0 0,-2-2 0,1 0 0,-3 0 0,-3 1 0,-3 0 0,-4 2 0,-4-1 0,-3 1 0,-2-1 0,-1 1 0,-1 0 0,1 0 0,-1 0 0,0 1 0,-1-1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9:01.964"/>
    </inkml:context>
    <inkml:brush xml:id="br0">
      <inkml:brushProperty name="width" value="0.025" units="cm"/>
      <inkml:brushProperty name="height" value="0.025" units="cm"/>
      <inkml:brushProperty name="color" value="#E71224"/>
    </inkml:brush>
  </inkml:definitions>
  <inkml:trace contextRef="#ctx0" brushRef="#br0">0 1 24575,'4'6'0,"-1"1"0,1 4 0,-1 0 0,2 6 0,-2-2 0,0 2 0,1 4 0,-2-4 0,1 4 0,-1-3 0,-1-1 0,0-1 0,1-2 0,-1 0 0,2-3 0,-1-2 0,0 0 0,-2-1 0,2 0 0,-2 2 0,1-2 0,-1 0 0,0-4 0,0-2 0,0 0 0,1-1 0,2-3 0,4-5 0,2-1 0,-1 0 0,-3 3 0,-4 3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0:27.716"/>
    </inkml:context>
    <inkml:brush xml:id="br0">
      <inkml:brushProperty name="width" value="0.025" units="cm"/>
      <inkml:brushProperty name="height" value="0.025" units="cm"/>
      <inkml:brushProperty name="color" value="#E71224"/>
    </inkml:brush>
  </inkml:definitions>
  <inkml:trace contextRef="#ctx0" brushRef="#br0">52 58 24575,'0'4'0,"0"-1"0,3 0 0,3 1 0,1-2 0,9 2 0,-5-3 0,3 0 0,-8-2 0,-1-2 0,-3-2 0,-1-3 0,-5-3 0,0 3 0,-8-2 0,1 4 0,-2 2 0,1 2 0,4 2 0,1 1 0,-1 2 0,1 1 0,1 1 0,1-2 0,2 0 0,2-1 0,2-1 0,3-1 0,1-4 0,2-1 0,-4-3 0,0 1 0,-3-1 0,-1 3 0,0 0 0,-3 4 0,-2 2 0,-4 3 0,3 3 0,-2 1 0,6 0 0,1-3 0,1-1 0,2-3 0,1 0 0,4-3 0,1 0 0,-1-3 0,-1 1 0,-2-2 0,-1 1 0,-1 0 0,0 3 0,-1 1 0,0 0 0,-1 2 0,-6-3 0,5 2 0,-3-1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0:29.022"/>
    </inkml:context>
    <inkml:brush xml:id="br0">
      <inkml:brushProperty name="width" value="0.025" units="cm"/>
      <inkml:brushProperty name="height" value="0.025" units="cm"/>
      <inkml:brushProperty name="color" value="#E71224"/>
    </inkml:brush>
  </inkml:definitions>
  <inkml:trace contextRef="#ctx0" brushRef="#br0">0 1 24575,'1'19'0,"1"7"0,2 7 0,-1 1 0,2 8 0,-1-4 0,2 2 0,3 0 0,-1-5 0,0-2 0,0-6 0,-1-3 0,-1-7 0,-2-2 0,-2-1 0,1-4 0,-2 0 0,2-1 0,-2 0 0,1-1 0,-2 0 0,2-3 0,-2 0 0,1-2 0,0 2 0,-1-1 0,2 4 0,-1-1 0,0-1 0,0-1 0,-1-2 0,0-2 0,1-5 0,-1-5 0,2-5 0,-2 5 0,1 2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0:29.864"/>
    </inkml:context>
    <inkml:brush xml:id="br0">
      <inkml:brushProperty name="width" value="0.025" units="cm"/>
      <inkml:brushProperty name="height" value="0.025" units="cm"/>
      <inkml:brushProperty name="color" value="#E71224"/>
    </inkml:brush>
  </inkml:definitions>
  <inkml:trace contextRef="#ctx0" brushRef="#br0">186 1 24575,'-6'6'0,"0"2"0,-3 1 0,-4 8 0,-2 1 0,-3 7 0,-7-2 0,4 1 0,-6-4 0,8-3 0,5-6 0,5-3 0,6-6 0,2-3 0,1-2 0,1 0 0,0 0 0,1 1 0,-1 1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09:20.526"/>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4:04.174"/>
    </inkml:context>
    <inkml:brush xml:id="br0">
      <inkml:brushProperty name="width" value="0.05" units="cm"/>
      <inkml:brushProperty name="height" value="0.05" units="cm"/>
      <inkml:brushProperty name="color" value="#E71224"/>
    </inkml:brush>
  </inkml:definitions>
  <inkml:trace contextRef="#ctx0" brushRef="#br0">54 76 24575,'1'9'0,"-1"-2"0,2-4 0,-2 0 0,4-3 0,-2 2 0,4-1 0,-2 0 0,1-1 0,-1 0 0,0 0 0,-2-1 0,2-2 0,-1-3 0,1 0 0,-2-1 0,-1 2 0,-2 0 0,-1 1 0,-2 0 0,-1 1 0,-2 1 0,1 1 0,-2 0 0,0 0 0,2 0 0,0 0 0,2 1 0,1 0 0,0 0 0,0 1 0,0 1 0,1 2 0,1 1 0,0 1 0,1-1 0,0-2 0,0 0 0,1-1 0,1 0 0,2-1 0,1 1 0,2-2 0,-1 1 0,0-3 0,-1 0 0,0-4 0,-2 0 0,-1-2 0,-1 0 0,-3-1 0,-1-1 0,-6-3 0,1 4 0,-2 1 0,4 4 0,-1 3 0,3 0 0,-2 4 0,0 2 0,1 3 0,0 0 0,3 1 0,0-3 0,2-2 0,0-1 0,1-1 0,0-1 0,1 1 0,2-2 0,2 1 0,0-1 0,2-1 0,-3 0 0,2-1 0,-4 0 0,2 1 0,-4-1 0,-1 2 0,-1-1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4:06.063"/>
    </inkml:context>
    <inkml:brush xml:id="br0">
      <inkml:brushProperty name="width" value="0.05" units="cm"/>
      <inkml:brushProperty name="height" value="0.05" units="cm"/>
      <inkml:brushProperty name="color" value="#E71224"/>
    </inkml:brush>
  </inkml:definitions>
  <inkml:trace contextRef="#ctx0" brushRef="#br0">41 0 24575,'-6'9'0,"1"0"0,2 0 0,1 0 0,1 1 0,4-2 0,4-2 0,2-2 0,4-2 0,-3-1 0,-1-1 0,-2-2 0,-2-1 0,-2-2 0,-2-2 0,-3 0 0,-3-1 0,-3 1 0,-5 1 0,5 2 0,-3 1 0,6 2 0,1 0 0,1 2 0,0 0 0,-1 2 0,1 1 0,0 1 0,1 1 0,1 0 0,0 0 0,1 0 0,0-3 0,2 0 0,-1-1 0,2-1 0,0-1 0,2 0 0,1-4 0,0-1 0,-3-1 0,-1 0 0,-3-2 0,-1 0 0,-3 2 0,-1-1 0,0 5 0,1 0 0,1 2 0,0 2 0,-1 1 0,0 1 0,3 2 0,2-3 0,0 0 0,1-1 0,1-2 0,1 0 0,0 0 0,-1 0 0,1-1 0,-2-1 0,1-1 0,-2 1 0,0 0 0,-1 1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5:19.977"/>
    </inkml:context>
    <inkml:brush xml:id="br0">
      <inkml:brushProperty name="width" value="0.05" units="cm"/>
      <inkml:brushProperty name="height" value="0.05" units="cm"/>
      <inkml:brushProperty name="color" value="#E71224"/>
    </inkml:brush>
  </inkml:definitions>
  <inkml:trace contextRef="#ctx0" brushRef="#br0">1 0 24575,'3'3'0,"0"-2"0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5:22.092"/>
    </inkml:context>
    <inkml:brush xml:id="br0">
      <inkml:brushProperty name="width" value="0.05" units="cm"/>
      <inkml:brushProperty name="height" value="0.05" units="cm"/>
      <inkml:brushProperty name="color" value="#E71224"/>
    </inkml:brush>
  </inkml:definitions>
  <inkml:trace contextRef="#ctx0" brushRef="#br0">0 41 24575,'4'6'0,"0"-3"0,1 0 0,-1-2 0,2 0 0,2-1 0,-2-1 0,2-2 0,0-2 0,-2 0 0,-1-1 0,-3 1 0,-1 1 0,0 0 0,-1 1 0,-1-1 0,1 2 0,-2-1 0,1 1 0,-1 1 0,0-1 0,0 1 0,0 0 0,-1-1 0,1 2 0,-2 0 0,0 2 0,0 1 0,0 0 0,1 0 0,2-1 0,0 2 0,0-1 0,0 0 0,1 0 0,0-1 0,1-1 0,0-1 0,1 0 0,1-2 0,-1-1 0,0 0 0,-1-2 0,0 2 0,-1-1 0,0 3 0,-1-1 0,-3 2 0,0 2 0,-2 0 0,0 1 0,1 2 0,0 0 0,3 0 0,-1-1 0,3-2 0,0 0 0,3-5 0,-2 1 0,2-2 0,-3 3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6:22.472"/>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6:24.340"/>
    </inkml:context>
    <inkml:brush xml:id="br0">
      <inkml:brushProperty name="width" value="0.05" units="cm"/>
      <inkml:brushProperty name="height" value="0.05" units="cm"/>
      <inkml:brushProperty name="color" value="#E71224"/>
    </inkml:brush>
  </inkml:definitions>
  <inkml:trace contextRef="#ctx0" brushRef="#br0">41 35 24575,'-2'5'0,"1"-1"0,1-2 0,1-2 0,2 0 0,1-1 0,0-1 0,-1-1 0,0-2 0,-2-2 0,0 0 0,-1-1 0,-2 3 0,1 1 0,-2 1 0,1 2 0,-1 1 0,0 0 0,-2 3 0,1 0 0,-1 1 0,3 2 0,0-2 0,1 2 0,1-4 0,0 1 0,1-2 0,2-2 0,0 0 0,0-2 0,-1-1 0,-2 1 0,0-2 0,-1 2 0,-1 1 0,-2-1 0,1 3 0,0-1 0,0 1 0,0 1 0,-1 1 0,0 1 0,0 1 0,1 0 0,1 1 0,1-1 0,1 0 0,2-2 0,0-1 0,1 0 0,0-1 0,-4 1 0,0 1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41:48.828"/>
    </inkml:context>
    <inkml:brush xml:id="br0">
      <inkml:brushProperty name="width" value="0.05" units="cm"/>
      <inkml:brushProperty name="height" value="0.05" units="cm"/>
      <inkml:brushProperty name="color" value="#E71224"/>
    </inkml:brush>
  </inkml:definitions>
  <inkml:trace contextRef="#ctx0" brushRef="#br0">21 23 24575,'0'9'0,"1"-2"0,-1-1 0,2-3 0,-2 0 0,2-2 0,0 0 0,0 1 0,2-2 0,-1 1 0,3-2 0,-1-2 0,0 0 0,-1-4 0,-2 2 0,1-2 0,-2 2 0,2 0 0,-2 1 0,0 0 0,0 0 0,-2 3 0,-1-2 0,0 3 0,-2-2 0,2 2 0,-1-1 0,0 1 0,1 0 0,-2 0 0,1 0 0,-2 1 0,1 0 0,0 1 0,1 1 0,1 2 0,0 0 0,1 1 0,1 0 0,0-2 0,0 0 0,0-1 0,0-1 0,0 0 0,2 0 0,0-1 0,2 0 0,0-2 0,-1 0 0,1-1 0,-2 0 0,-1-1 0,1 1 0,-1 0 0,1 0 0,-2 0 0,1-2 0,-1 1 0,-1 0 0,0-2 0,-2 3 0,0-3 0,-1 3 0,0-1 0,0 2 0,0-1 0,0 2 0,1-1 0,1 1 0,-1 0 0,1 1 0,-1 2 0,0 1 0,1 2 0,0-1 0,1-1 0,1-1 0,1-1 0,1-1 0,0-1 0,1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38.57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0 737,'14'-9,"0"-2,-4 3,3-2,-1 1,2 1,-2-1,-1 2,1-1,1 1,0 1,2-1,-2 1,2-1,-1-3,-2 4,0-4,-2 2,0 1,0-2,-4 3,3-2,-2-1,1 1,0 0,-2 1,1 2,-1-1,-1 2,0-3,2 2,0-2,2 0,-1-1,0 0,2-1,-4 1,0 0,1 1,-3 2,2-2,-1 2,1-1,1-1,-3 3,3-3,-3 2,3 0,0 1,-1 0,0 0,1 1,0-2,0 1,2-3,-1 3,2-1,0 1,1-1,3-1,-1-1,1-2,0 3,-3-1,0 1,-3 1,-1 0,0-1,0 2,1-2,1-2,-1 1,1-1,-2 3,0-1,0 1,0 0,-1 0,-1 2,1-1,0 0,1 0,1-2,1 2,1-3,2 2,-1 1,2-2,-2 2,2-1,-2 1,2-1,-3 0,2-2,-3 2,0-1,-2 1,0 1,0 0,-1 0,0-1,1-1,0 2,-1-2,1 2,-3 0,3 0,-1-1,0 1,0 0,-1 0,0 2,-1 0,1 0,0 0,0-1,0 1,-1-1,3 1,-3 0,2 0,-1 1,1-1,-1 1,-1-2,1 1,0-1,1 1,-2 1,2-1,-2 2,2-3,-2 2,0-2,3 0,-4 2,3-3,-2 2,-1-2,3 0,-1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41.708"/>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0,'14'17,"-3"-5,-2-3,0-5,0 2,2-1,-1-1,1 1,2 1,0 0,4 0,-6 0,1 0,-3-2,-1 0,-1 0,0 1,2-1,2 3,2-1,3 1,0 2,-2-5,1 4,-2-4,-1 1,2-1,-2 1,2 0,1 2,-4-3,3 2,-6-3,2 2,-2 1,4 1,0 1,4 0,1 0,4 2,0-1,-1-2,-2-1,-4-2,1 0,0-1,1 1,3 0,-2-1,1 1,0 0,-2 0,1 0,1 1,-2-1,1 0,-1 0,-2-1,-1 1,-3-1,2 2,-2-2,2 1,0 0,0 0,-1 0,-1 0,-1-2,-2 1,0-1,0 2,3 0,1 1,1 0,2 1,-4-2,3 1,-3 0,2-1,-2-1,3 0,-2 1,7 1,-5 0,6 1,-4-2,2 3,1-1,-4 0,1 0,-4-3,-1 1,-1-1,-1 2,0-1,2 1,0 0,2 1,5-1,-1 2,5 1,-2 0,2 0,0 1,-6-4,3 2,-5-3,-1 1,1 1,1-3,2 3,3 0,-3 0,8 2,-2-1,1 1,0 0,-8 0,1-3,-4 2,-2-3,4 2,0 1,2 1,3 1,-7-2,4 1,-4-1,-1-2,-1 1,-3-3,0 2,0-2,-1 1,0-3,0 2,1 0,2 1,-1 0,2-1,0 0,-1 0,-1 1,-1-1,-3 0,-1-1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44.37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46 1,'1'27,"1"-1,0 2,-1-2,0 1,0-2,0-6,1 3,-1 0,-1 0,0 3,0-2,-1 3,-1-1,1-4,0-1,0-3,0-3,-2 2,1-5,0 3,1 0,0-1,0 3,1-3,-1 0,1-1,-1-3,1 1,-2 0,2 0,-1 0,1-1,-1 1,1 1,-3 1,1 2,0 2,0 0,1 1,-2 0,2 0,0 1,0-1,0 1,-2-1,2-3,-1-1,2-4,-1 2,0-2,1-1,-1 1,1-2,0-1,0-1,0 1,0-1,0 1,0 0,0 2,0-2,0 0,0-2,-1 2,1-1,-1 2,1-2,0 0,-1 2,1-3,-1 2,1-1,-1 1,1-1,-1 3,1-3,0 3,-1-3,1 1,-1 0,1 1,0-2,0-1,1 2,0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09:24.273"/>
    </inkml:context>
    <inkml:brush xml:id="br0">
      <inkml:brushProperty name="width" value="0.05" units="cm"/>
      <inkml:brushProperty name="height" value="0.05" units="cm"/>
      <inkml:brushProperty name="color" value="#E71224"/>
    </inkml:brush>
  </inkml:definitions>
  <inkml:trace contextRef="#ctx0" brushRef="#br0">14 70 24575,'1'4'0,"-1"-1"0,2-2 0,0 0 0,2-1 0,1-1 0,1 0 0,-1-1 0,-1 0 0,-2 0 0,0 0 0,-1 0 0,0 1 0,0-1 0,0 1 0,-1-2 0,2 0 0,-1 0 0,0-1 0,0 1 0,-1 0 0,0 0 0,0 0 0,-1-1 0,-2 1 0,0 0 0,-1 1 0,0-3 0,-2 1 0,0-1 0,1 1 0,2 3 0,1 0 0,0 1 0,-1 0 0,1 1 0,-2-1 0,2 1 0,0 0 0,0 0 0,2 2 0,-1-1 0,1 0 0,0 0 0,1 0 0,1 2 0,1-1 0,1 0 0,1-1 0,2-2 0,0 0 0,-1 0 0,1 0 0,0-1 0,-3 0 0,0-1 0,-1-1 0,-2 0 0,2 1 0,-3-1 0,2 1 0,-2-1 0,1 1 0,-1 0 0,-1 0 0,0 0 0,-2 0 0,-1 1 0,-1 0 0,0 1 0,-1 0 0,2 2 0,-1 1 0,2 0 0,0 3 0,1 0 0,0-1 0,2 1 0,0-2 0,1 0 0,1 0 0,3-2 0,0 0 0,3-1 0,0 0 0,-2-2 0,-1 1 0,-2-1 0,-2 0 0,1-1 0,-1-2 0,0-2 0,-1 1 0,-2 0 0,-1 1 0,0 1 0,-1 0 0,2 2 0,-1 0 0,1 1 0,-1 2 0,0-1 0,0 2 0,1-1 0,0-2 0,0 0 0,1-1 0,-1 1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48.56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45 0,'7'23,"-1"-2,-3 1,0-2,0 13,-2 2,0 6,-1 13,0 9,-1 4,0 26,0-20,1 25,0-12,-1 0,0-35,1 1,-1 46,1-41,0 1,0 9,0-1,0-10,0 0,0 8,1-1,3 32,-2-13,2-7,-3-19,1 8,0-5,1-1,-1 6,-1-5,-1-2,0 0,0-15,0 8,-1-6,-1 1,1 7,-1 1,2 2,0 6,0-12,0 10,0-1,0 4,0 13,0-10,0 15,0-9,0-4,2-1,-1-10,2-6,1 1,-1-16,1 5,-2-10,1-2,-1-1,0-1,-1-1,-1 4,0-6,-2 6,2-2,-3-1,2 6,-1-7,2 3,0-2,0-2,0 6,0-3,0 4,1 4,2 1,0-1,1 6,0-11,0 8,-1-5,0-2,0 5,0-8,1 9,0 2,-1 2,-1 8,0-2,-1-1,-1 4,0-12,0 9,0-3,0 2,0 7,0-1,0 0,1 4,1-17,0 6,1-15,-1 2,1-3,-1 2,0 1,-1 4,-1-10,-1 5,0-8,0 1,0-1,1-3,-2 4,0-4,1 1,0 0,1-1,0 0,0 3,0-4,0 7,0-2,0 1,0-1,-2-2,1-3,-1 1,1-5,1 3,-2-3,2 2,-2 1,-1 3,1 2,-2 3,2-3,-1 2,0-4,1 0,-1 0,2-4,0 3,-1-1,1-1,-1 1,2-2,-1-3,0 1,1-5,-1 4,1 0,0 0,0 3,0-4,0 4,0 1,0-4,0 7,0-7,0 2,-1-1,1-1,-2 1,1 0,0-2,0 3,1-4,-1 1,0-2,1-1,-1 0,1-1,0-1,0-2,0 0,0-1,0-1,0 3,0-2,0 1,-21-31,-8 10,1-15,4 19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5:18.08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118 1,'0'20,"0"2,1-2,-1 4,3 6,-3 3,2 0,0 7,0-5,1 9,0 4,-2 5,1 13,-2 0,0 1,0 3,-2-19,2 4,-1-12,1-3,0 2,0-5,0-1,1 2,-1-7,1 1,-1-3,0-5,-1 4,1-7,-1 7,1-2,0 2,0 3,0-2,0-1,0-1,1-5,-1 2,1-3,0 1,-1 2,1-1,-1-1,0 1,0-4,0 4,-1-1,1-1,-1 2,1-3,0 4,0-1,-1 0,1 2,-2 2,0-1,0 8,-2-5,2 7,-1 0,2-2,0 4,1-2,0-2,0 9,-1-8,-1 15,1-3,-1 5,4 6,-1 0,2-6,0 2,0-18,1 2,-3-5,2-3,-2 5,0-9,-1 7,0-4,0 2,0 1,0-5,0 0,0-2,0-5,0-1,0 0,0-1,0 5,0 0,0 0,0 5,-1-4,0 7,0-4,1-2,0 3,0-5,0 9,-1-3,1 5,-1 2,1 3,-1 2,0 8,0-10,1 12,0-5,1 2,0 4,0-5,-1 1,0 4,-1-12,-1 12,0-8,0 3,-1-1,0-6,-2 2,0-4,1-4,-1 4,2-5,-1 1,2-3,-1-7,1 1,-1-4,0-2,1 1,0-3,0 1,1 4,0-7,1 5,-1-6,1 2,-1-1,-1-2,2 1,-2 3,0-3,0 5,-1-2,0 0,0 2,0-3,-1 4,0 0,1-2,0 3,-1-3,3 2,-2 3,1-3,0 6,-1-1,2 1,-2 4,2-3,-2-1,2-4,-1-7,1 2,1-5,-1 0,1 0,-1-3,1 2,-1 0,1-3,-1 1,1-1,0-2,0 2,0-2,-1 1,1-1,-1 1,1-1,0 0,0 0,0 2,0-2,0 2,0-1,0 1,0-1,0 0,0 1,0 0,1-1,-1 1,2 0,-2-2,2 1,-2-1,1 0,-1 0,1-1,-1 1,1 0,0-1,-1 1,1 0,0 0,1-1,0 2,-1-2,1 3,-2-1,2-1,-1 1,0-1,0-1,3-23,-5-4,-5-23,2 22,-7 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5:21.219"/>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0,'35'9,"3"-1,-8 0,6-2,-9-1,5 0,-5 0,-3-2,-5 2,-4-3,-2 1,-3-1,-1 0,-3 1,2-1,2 2,0-1,3 1,-2-1,1 1,-1-2,-1 2,2-2,-4 1,3-1,-3 0,3 0,-1-1,1 1,0 0,-2 0,-1-2,-2 3,1-2,-1 1,3 0,-1 0,2 0,2 0,-3 0,2 0,-4-1,0 0,0 1,0 0,2 0,-2-2,0 2,-1-2,2 2,-1-1,1 1,1-1,0 1,-1-1,2 1,0 0,-2 0,0-1,-2 2,1-1,-1 1,1-1,1 0,0 0,-1 0,0 1,0-3,-1 3,2-2,0 2,2-1,0 2,-1-2,0 1,-2-1,2 0,0 0,1 1,2 0,0 1,0-2,3 2,-5-1,3 1,-4-2,-1 0,-3-1,0 0,-1-1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5:24.06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1 211,'22'-9,"-4"1,-8 4,0 0,2 1,0-2,0 2,1-2,0 2,1-2,0 1,0-1,-2 1,1 0,-2 0,0 0,2 3,-1-2,4 1,-3 0,2-1,0 0,2 1,0-1,2 0,-4-1,3 1,-1-2,0 2,4-1,-6 3,6-2,-4 0,1-1,-1 0,-2 0,-2 2,2-2,-1 3,3-2,-1 3,2-4,-2 1,3 0,-1-1,-3 4,0-3,-3 2,1 0,-3-2,1 2,-4 0,2 0,-2 1,4-1,-2 1,2-1,0 0,-1-2,0 1,-1-1,0 1,0 0,-1 1,-1-1,0 1,-1 0,1-1,-1 2,1-1,0 0,0 1,0-2,1 1,-2-1,0 1,0-1,-1 2,1-1,-2 1,2 0,2-1,-2 1,2-1,-3 1,0 0,1 0,0 0,0 0,1 0,1 0,-2 0,1 0,-1 0,1 0,0 0,-2 0,1 0,-1 0,1-1,-1 1,1-1,-1 1,1-1,0 1,-1-2,0 2,-2-1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7:42.333"/>
    </inkml:context>
    <inkml:brush xml:id="br0">
      <inkml:brushProperty name="width" value="0.025" units="cm"/>
      <inkml:brushProperty name="height" value="0.025" units="cm"/>
      <inkml:brushProperty name="color" value="#E71224"/>
    </inkml:brush>
  </inkml:definitions>
  <inkml:trace contextRef="#ctx0" brushRef="#br0">57 27 24575,'-1'4'0,"0"1"0,1-1 0,0 0 0,1-3 0,0 0 0,2-1 0,1 0 0,0-1 0,-1 0 0,-1-1 0,0 1 0,-2-3 0,1 0 0,-2-3 0,-1 2 0,-1-1 0,-1 3 0,1 1 0,-3 1 0,-5 2 0,2 1 0,-5 4 0,5 1 0,1 0 0,4-1 0,3-4 0,4-1 0,4-1 0,5-3 0,3 1 0,-3-3 0,-2 1 0,-4-1 0,-3 1 0,-1 1 0,-2-1 0,-1 2 0,-1-1 0,-4 2 0,0 0 0,-3 1 0,2 2 0,2 0 0,-1 4 0,2-1 0,0 4 0,2-3 0,1 2 0,2-3 0,0 1 0,2-3 0,2-1 0,1-1 0,2-1 0,-1 0 0,-1-2 0,1 0 0,-4-3 0,1-1 0,-3-3 0,-2 0 0,-2 0 0,-2 2 0,-1 3 0,-1 2 0,2 1 0,-3 1 0,4 3 0,-3 2 0,3 4 0,1 2 0,2 1 0,1-1 0,2-5 0,1-2 0,0-2 0,2-2 0,1-1 0,2-1 0,1-3 0,-3 0 0,0-6 0,-3 1 0,-2 0 0,0-1 0,-3 6 0,1 0 0,-3 4 0,-2 5 0,-2 1 0,0 8 0,2 1 0,3 0 0,2-3 0,1-4 0,1-3 0,2-2 0,2-4 0,4-1 0,-3-3 0,2-1 0,-6-3 0,0 0 0,-4-2 0,1 4 0,-5 2 0,3 3 0,-5 2 0,0 3 0,-1 3 0,1 6 0,2 2 0,2 0 0,2-2 0,2-5 0,1-1 0,0-3 0,3-1 0,2-1 0,2-2 0,1-1 0,-2-2 0,-2-2 0,-2 0 0,-3-1 0,0 2 0,-2 2 0,0 3 0,0 0 0,2 1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7:45.460"/>
    </inkml:context>
    <inkml:brush xml:id="br0">
      <inkml:brushProperty name="width" value="0.025" units="cm"/>
      <inkml:brushProperty name="height" value="0.025" units="cm"/>
      <inkml:brushProperty name="color" value="#E71224"/>
    </inkml:brush>
  </inkml:definitions>
  <inkml:trace contextRef="#ctx0" brushRef="#br0">214 1 24575,'-8'8'0,"2"-1"0,-9 5 0,1-1 0,-4 2 0,0-2 0,0 0 0,4-4 0,3-1 0,3-1 0,2-1 0,2-1 0,2-1 0,1 0 0,1-1 0,-5 0 0,-2-1 0,-5 1 0,1-1 0,1 2 0,1-1 0,3 1 0,1 0 0,1 0 0,3 0 0,2-1 0,1 1 0,3 0 0,1 0 0,2 0 0,0-1 0,1 0 0,-1-1 0,-2 0 0,-2 1 0,-1-1 0,-1 2 0,3-2 0,1 1 0,0 0 0,2-1 0,-3 2 0,2-1 0,-2 0 0,2 0 0,-3-1 0,-1 0 0,3 1 0,2 0 0,5 1 0,-1 0 0,-1-1 0,0 0 0,-4-1 0,-2 1 0,-5 3 0,-3 1 0,-1 3 0,-3 2 0,-2 0 0,0 2 0,-2 0 0,1-1 0,1-2 0,1-1 0,1-3 0,3 0 0,-2-2 0,3 1 0,0-2 0,0 1 0,1 0 0,-1 0 0,2 0 0,-1-1 0,2 0 0,-1 0 0,1 0 0,-1 1 0,0-2 0,0 2 0,0-2 0,1 1 0,3-1 0,2-1 0,5-1 0,5 0 0,3 0 0,2 0 0,-1 1 0,-1-2 0,-2 3 0,0 0 0,-1 0 0,-2 0 0,3-1 0,-2 1 0,2 0 0,0-1 0,-4 2 0,-2-1 0,-3 1 0,-4-1 0,-1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8:59.400"/>
    </inkml:context>
    <inkml:brush xml:id="br0">
      <inkml:brushProperty name="width" value="0.025" units="cm"/>
      <inkml:brushProperty name="height" value="0.025" units="cm"/>
      <inkml:brushProperty name="color" value="#E71224"/>
    </inkml:brush>
  </inkml:definitions>
  <inkml:trace contextRef="#ctx0" brushRef="#br0">78 1 24575,'-1'7'0,"1"0"0,0 2 0,0 0 0,2-2 0,1 0 0,0-2 0,0-2 0,1 0 0,-1-2 0,1 0 0,-3-3 0,1-2 0,-3-3 0,-2-1 0,-2-2 0,-4 2 0,-2 0 0,-4 1 0,2 4 0,0 1 0,5 2 0,1 1 0,2 2 0,0 3 0,1 3 0,2 0 0,2 0 0,1-3 0,1-1 0,3-2 0,2 0 0,2-2 0,-1 0 0,2-2 0,-5 1 0,0-2 0,-2 1 0,-1-2 0,-1 2 0,0-2 0,-1 1 0,-1 0 0,-1 1 0,-3 0 0,-1 0 0,-1 0 0,1 1 0,1 1 0,1 3 0,-1 2 0,3 0 0,0 0 0,3-1 0,2 0 0,2-2 0,2 0 0,6-2 0,0 0 0,0-1 0,-2-1 0,-6 0 0,-1-1 0,-1-2 0,-2 0 0,0-2 0,-2 2 0,1-1 0,-2 3 0,1 0 0,-2 4 0,1 3 0,0 3 0,1 2 0,1-2 0,1-1 0,1-6 0,0-2 0,-1-4 0,-1 0 0,0 1 0,0 2 0,0 1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9:00.985"/>
    </inkml:context>
    <inkml:brush xml:id="br0">
      <inkml:brushProperty name="width" value="0.025" units="cm"/>
      <inkml:brushProperty name="height" value="0.025" units="cm"/>
      <inkml:brushProperty name="color" value="#E71224"/>
    </inkml:brush>
  </inkml:definitions>
  <inkml:trace contextRef="#ctx0" brushRef="#br0">1 64 24575,'7'-4'0,"-2"2"0,3-2 0,0 2 0,2 0 0,4 0 0,-4-1 0,4 1 0,-3 0 0,2-1 0,1 3 0,6-3 0,0 1 0,2 0 0,4 0 0,-2-2 0,1 0 0,-3 0 0,-3 1 0,-3 0 0,-4 2 0,-4-1 0,-3 1 0,-2-1 0,-1 1 0,-1 0 0,1 0 0,-1 0 0,0 1 0,-1-1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9:01.964"/>
    </inkml:context>
    <inkml:brush xml:id="br0">
      <inkml:brushProperty name="width" value="0.025" units="cm"/>
      <inkml:brushProperty name="height" value="0.025" units="cm"/>
      <inkml:brushProperty name="color" value="#E71224"/>
    </inkml:brush>
  </inkml:definitions>
  <inkml:trace contextRef="#ctx0" brushRef="#br0">0 1 24575,'4'6'0,"-1"1"0,1 4 0,-1 0 0,2 6 0,-2-2 0,0 2 0,1 4 0,-2-4 0,1 4 0,-1-3 0,-1-1 0,0-1 0,1-2 0,-1 0 0,2-3 0,-1-2 0,0 0 0,-2-1 0,2 0 0,-2 2 0,1-2 0,-1 0 0,0-4 0,0-2 0,0 0 0,1-1 0,2-3 0,4-5 0,2-1 0,-1 0 0,-3 3 0,-4 3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0:27.716"/>
    </inkml:context>
    <inkml:brush xml:id="br0">
      <inkml:brushProperty name="width" value="0.025" units="cm"/>
      <inkml:brushProperty name="height" value="0.025" units="cm"/>
      <inkml:brushProperty name="color" value="#E71224"/>
    </inkml:brush>
  </inkml:definitions>
  <inkml:trace contextRef="#ctx0" brushRef="#br0">52 58 24575,'0'4'0,"0"-1"0,3 0 0,3 1 0,1-2 0,9 2 0,-5-3 0,3 0 0,-8-2 0,-1-2 0,-3-2 0,-1-3 0,-5-3 0,0 3 0,-8-2 0,1 4 0,-2 2 0,1 2 0,4 2 0,1 1 0,-1 2 0,1 1 0,1 1 0,1-2 0,2 0 0,2-1 0,2-1 0,3-1 0,1-4 0,2-1 0,-4-3 0,0 1 0,-3-1 0,-1 3 0,0 0 0,-3 4 0,-2 2 0,-4 3 0,3 3 0,-2 1 0,6 0 0,1-3 0,1-1 0,2-3 0,1 0 0,4-3 0,1 0 0,-1-3 0,-1 1 0,-2-2 0,-1 1 0,-1 0 0,0 3 0,-1 1 0,0 0 0,-1 2 0,-6-3 0,5 2 0,-3-1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09:26.444"/>
    </inkml:context>
    <inkml:brush xml:id="br0">
      <inkml:brushProperty name="width" value="0.05" units="cm"/>
      <inkml:brushProperty name="height" value="0.05" units="cm"/>
      <inkml:brushProperty name="color" value="#E71224"/>
    </inkml:brush>
  </inkml:definitions>
  <inkml:trace contextRef="#ctx0" brushRef="#br0">7 37 24575,'-3'12'0,"1"-3"0,2 3 0,3-6 0,4 0 0,8-2 0,-1-2 0,5-3 0,-5-1 0,-1-3 0,-4 0 0,-4 0 0,-1-1 0,-2 2 0,-1 0 0,0 0 0,-1 1 0,-1 0 0,0-2 0,-3 3 0,1-3 0,-4 2 0,2-1 0,-3 2 0,1 1 0,-1-1 0,0 1 0,-1-1 0,1 2 0,1 0 0,0 1 0,1 1 0,0 2 0,1 1 0,2 1 0,0-1 0,2-1 0,0-1 0,1-1 0,2 0 0,2-1 0,2-2 0,1-2 0,-2 1 0,1-3 0,-2 1 0,-1-1 0,-2-2 0,-1 0 0,-1 0 0,0 2 0,-1 1 0,1 2 0,-1 2 0,1-1 0,-2 2 0,2-1 0,-1 1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0:29.022"/>
    </inkml:context>
    <inkml:brush xml:id="br0">
      <inkml:brushProperty name="width" value="0.025" units="cm"/>
      <inkml:brushProperty name="height" value="0.025" units="cm"/>
      <inkml:brushProperty name="color" value="#E71224"/>
    </inkml:brush>
  </inkml:definitions>
  <inkml:trace contextRef="#ctx0" brushRef="#br0">0 1 24575,'1'19'0,"1"7"0,2 7 0,-1 1 0,2 8 0,-1-4 0,2 2 0,3 0 0,-1-5 0,0-2 0,0-6 0,-1-3 0,-1-7 0,-2-2 0,-2-1 0,1-4 0,-2 0 0,2-1 0,-2 0 0,1-1 0,-2 0 0,2-3 0,-2 0 0,1-2 0,0 2 0,-1-1 0,2 4 0,-1-1 0,0-1 0,0-1 0,-1-2 0,0-2 0,1-5 0,-1-5 0,2-5 0,-2 5 0,1 2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0:29.864"/>
    </inkml:context>
    <inkml:brush xml:id="br0">
      <inkml:brushProperty name="width" value="0.025" units="cm"/>
      <inkml:brushProperty name="height" value="0.025" units="cm"/>
      <inkml:brushProperty name="color" value="#E71224"/>
    </inkml:brush>
  </inkml:definitions>
  <inkml:trace contextRef="#ctx0" brushRef="#br0">186 1 24575,'-6'6'0,"0"2"0,-3 1 0,-4 8 0,-2 1 0,-3 7 0,-7-2 0,4 1 0,-6-4 0,8-3 0,5-6 0,5-3 0,6-6 0,2-3 0,1-2 0,1 0 0,0 0 0,1 1 0,-1 1 0,0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2:22.651"/>
    </inkml:context>
    <inkml:brush xml:id="br0">
      <inkml:brushProperty name="width" value="0.025" units="cm"/>
      <inkml:brushProperty name="height" value="0.025" units="cm"/>
      <inkml:brushProperty name="color" value="#E71224"/>
    </inkml:brush>
  </inkml:definitions>
  <inkml:trace contextRef="#ctx0" brushRef="#br0">28 1 24575,'0'8'0,"0"0"0,0-2 0,0 1 0,0-2 0,0-1 0,2-1 0,1-2 0,1-1 0,0-1 0,1-2 0,0 0 0,-2 0 0,-1-1 0,-1 2 0,-2-2 0,-2 1 0,-1-1 0,-4 1 0,1 1 0,-2 0 0,2 1 0,1 0 0,1 2 0,4 0 0,-2 2 0,2 2 0,0 1 0,0 2 0,1-2 0,1 2 0,0-4 0,2 1 0,1-4 0,1 0 0,1 0 0,1-1 0,-1-3 0,-1 0 0,-2-4 0,-2 3 0,0-3 0,-2 2 0,0 0 0,-1 0 0,0 2 0,0 0 0,0 3 0,1 0 0,-2 2 0,1 3 0,0 1 0,2 2 0,-1-2 0,2 0 0,0-1 0,1-3 0,2 0 0,1-1 0,1-1 0,1-2 0,-2-1 0,1-3 0,-3 2 0,-1-1 0,-2 3 0,-10 2 0,7 0 0,-6 1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2:26.318"/>
    </inkml:context>
    <inkml:brush xml:id="br0">
      <inkml:brushProperty name="width" value="0.025" units="cm"/>
      <inkml:brushProperty name="height" value="0.025" units="cm"/>
      <inkml:brushProperty name="color" value="#E71224"/>
    </inkml:brush>
  </inkml:definitions>
  <inkml:trace contextRef="#ctx0" brushRef="#br0">216 6 24575,'-3'-1'0,"-1"-1"0,0 2 0,1 0 0,-1-1 0,1 1 0,-3-1 0,-1 1 0,-2 0 0,1 0 0,-3 0 0,1 0 0,-2 0 0,2 0 0,3 1 0,-2 0 0,2 0 0,-1 0 0,0 1 0,1 1 0,-2 0 0,0 0 0,2 0 0,-1-1 0,2 3 0,1-2 0,-1 1 0,2 0 0,0-1 0,1 0 0,0 0 0,0 1 0,1 1 0,-1 1 0,2 1 0,-1-1 0,2 1 0,0 1 0,0 1 0,0-1 0,0 1 0,0-2 0,2 0 0,0 2 0,1 0 0,2 0 0,2 2 0,4-1 0,2 1 0,3-1 0,-1-1 0,3-1 0,-1-1 0,5-2 0,-3-2 0,6-1 0,-4-2 0,1-2 0,-2 0 0,-5-2 0,-4 1 0,-3-1 0,-3 0 0,-1 1 0,0-2 0,-1 0 0,1 0 0,0-2 0,1 3 0,0-2 0,-1 2 0,0 0 0,-2-1 0,0 2 0,0-2 0,-2 1 0,2-1 0,-2-1 0,0-1 0,-1-1 0,-1-2 0,0-3 0,0 2 0,-2-2 0,1 4 0,-3 0 0,0 1 0,-1 1 0,-1 2 0,0 1 0,-1 0 0,1 0 0,-1 1 0,1 0 0,-2 1 0,3 1 0,-2 0 0,6 1 0,-2 0 0,3 0 0,0-1 0,1 1 0,-1-1 0,0 1 0,0 0 0,1 1 0,-1 0 0,1 1 0,-1-1 0,1 1 0,-1-2 0,1 1 0,0 0 0,0 7 0,1 3 0,0 6 0,0 1 0,0 1 0,1 1 0,-1 5 0,1-2 0,-1-2 0,-1 1 0,1-5 0,0 0 0,0-1 0,1-2 0,-1 0 0,0 3 0,0-2 0,1 0 0,-1 1 0,1-5 0,-1 3 0,0-4 0,0-1 0,0-2 0,0-1 0,0 0 0,-1-1 0,1-1 0,-1-1 0,1 0 0,-1-2 0,0 0 0,0-1 0,0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54:15.021"/>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0,'31'11,"-3"0,2 1,4 1,8 2,11 0,7 1,-3 1,5-2,-12 1,-12-6,-5-1,-3 0,3 1,7 6,-1-1,-4 3,-3-5,0 2,-2-5,-2 3,2-2,-5-1,1 3,3-2,1 3,1-4,0 0,-1-1,-4-4,-1 2,-8-5,-3 1,-5 0,-2-1,-1 1,3 1,6 1,2 0,6 3,2-1,1 1,1-1,-1 3,-2-2,1 0,-5-1,2-3,-7 1,-2-2,-1 1,5 0,4 3,1-1,5 4,-2-1,1 1,2 1,-2 0,2-1,4 3,-1-3,-3 0,-3-3,-8-1,-2-3,-6 0,0-1,-4 0,1 0,1 2,1-1,1 2,5-2,-4 1,2 0,-5-1,-1 0,-2-1,3-1,-3 2,4 0,-3-1,-1 0,3 1,-3-1,3 0,-3 1,1-4,-1 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54:17.203"/>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1528 1,'-20'17,"-2"2,1-9,-4 11,-2-3,-5 6,-3 0,-4 2,6-2,-4 5,12-2,-7 3,3 1,-5 5,4-1,-6 4,6-4,1-5,3-3,5-7,3-3,-1 0,1 0,0-1,-5 11,0 0,-1 4,2-2,2-1,5-6,1-1,2-3,2-4,-1 1,-2 2,-1 5,0 0,1 3,4-2,0-2,-1 1,0-3,0-2,-1 1,3-4,-1 1,-2 0,2 1,-5 3,1 4,-4 5,4-3,-3 4,3-8,-3 1,5-6,-4-1,7-6,-6 3,2 1,0 0,-3 3,2 0,-2 1,1 2,-1-1,1-2,0 3,0-1,0 0,0 2,1-4,1-1,3-2,-1-2,2 0,-4 3,2 0,-2 1,2 0,1 1,2-3,-1 1,2-4,2-2,0 0,0-2,1 0,-3-1,2 2,-1 0,-1 1,3-3,0 1,0-2,0 1,-2 1,1 1,-1 0,2-2,0 0,-1 0,-1 0,0 0,2-1,0 0,-5-11,5 6,-3-8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54:21.53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35 1,'1'27,"-1"3,1 2,1 11,1 8,0 5,0 12,0-1,-3-1,0 14,0-5,-3 2,3 6,-3-15,2 3,0 4,1-6,0 0,0 3,2-3,-2-4,3 5,-3-15,1-4,-2-3,-3-3,0 3,-4 14,4 0,-1 5,3 7,0-4,-2 7,1-12,-1-1,2-12,-1-3,3 3,-1-4,1-2,-2 5,4-5,-2-2,1 2,-1-12,0 0,0-2,0 0,0-1,0 3,1-4,0 0,1 6,-2-1,3 1,-3 7,1-7,-1 4,0-3,-1 3,0-1,-1 10,0 3,1-1,-1 11,2-5,0-1,1 1,1-9,1-2,1 0,-1-5,1-1,-1 4,2-1,-1 1,2 6,-4-6,1-3,-3 1,0-6,0 0,0 0,0-1,1-2,0 7,2-9,-2 4,0-2,-1-2,0 0,0 1,0-2,0-1,2 2,-1-5,0-1,0 1,-1-1,0 0,0 6,0 0,0 3,0 4,0 2,0-3,0 6,0-12,2 4,-2-1,1 2,0 7,1-3,0 2,0-2,0-3,-2 2,2-6,-2-2,0 1,0-7,0 2,0-1,0-3,0 2,0 0,0 2,0 1,0 4,0 0,0-1,1 3,-1-2,2-3,-2 2,2-5,0-1,-1 2,2-3,-1-1,-2-1,2-3,-2 0,2 4,-1-1,1 2,-1 6,2 0,-2 4,0 1,1-2,-2-5,1 2,-1-9,0 0,1-2,-1 0,1-4,-1 0,1-1,0-3,0 1,-1-3,1-1,-1 2,0-2,0 0,0 1,1-1,0 1,-1-1,1 0,0 0,-1 2,0-1,1-1,-1 0,1-1,-1 1,0 2,0 0,0 3,0-2,0 1,0-1,0 0,0 3,-1-3,1 3,-1-2,1-1,0-2,0-3,0-3,-15-31,4 15,-5-19,8 25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54:26.643"/>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0,'2'16,"-1"2,0-3,1 5,-1 7,1 2,-2 2,0 3,1-5,-1 1,1-1,-1 3,0-4,0 3,0 0,1 4,1 3,-1 4,0-3,1 1,-2 4,1-3,-1 1,0 6,0-4,0-2,0 0,0-9,0-1,0 1,0-4,-1-1,1 1,-3-4,3 2,-2 0,2 3,-1 0,1 6,0 2,1-1,-1 2,1-5,-1-1,0 3,0-4,0 2,0 6,1 0,0 2,1 5,-1-5,1-2,-1 0,2-4,0-3,-2 4,0-6,-1 0,0-1,1-1,0 1,0 6,-1-1,0 0,1 1,-1-4,1 2,-1 0,2 5,-2 2,3 9,-2 3,2-1,0 13,2-8,-2 2,1-1,-1-6,0-4,0 1,0-7,1 0,-2 0,1-6,-2-1,1 0,0-4,-2-2,1 3,1-6,-2 1,1 1,-1 1,0 5,0-2,0 4,0-5,1 2,-1 2,1-2,0 1,0 4,1 2,0-2,0 4,1-7,-1-2,0-2,0-6,0-6,0 0,0-3,-1-2,2 2,-3-3,2 1,-1 0,0-3,0-1,0 1,-1-2,0 2,0 1,0-1,0 3,0 7,0-8,0 6,0-7,1-2,-1 5,1 0,-1 1,1 5,-1-1,2-2,-1 3,0-6,-1 1,0-4,1-2,0-3,-1 0,1-4,-1 3,0-2,1 3,0-1,-1 0,0 1,0 0,0-1,1 1,-1-2,1 1,-1 0,0 1,0-1,0 1,0-1,0 0,0-1,1 1,-1-1,1 0,-1 0,-1-31,1 20,-2-24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54:30.378"/>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0,'23'13,"3"2,0-3,6 4,2-6,-1 2,2-1,-4-1,-1 2,1 0,-1 0,-1 0,6 2,-4-3,2 1,-3-2,-4-1,2-1,-4-2,4 3,-4-3,4 2,-1 2,1-2,-5 1,1-1,-6-3,5 2,-3-2,0 1,-1-2,-2 2,0-2,-1 3,1-2,-2 1,4 0,1 1,3-1,2 1,-1-2,-2-1,-2 2,-3-1,0 1,1 1,1 0,0 1,4-1,-3 2,-1-3,-1 2,-3-4,1 3,-3-3,0 1,-1-1,-2 0,0-1,-2-2,-1 1,4 0,-3 0,6 1,-2 0,0 0,0 0,-1 0,-1-1,-1 0,-1-1,-4 1,2-2,-1 2,2-2,-2 1,3-2,-2-1,3-1,0-1,0 0,-1 0,0 1,-1-1,0 2,2 0,-1 1,1-1,3 0,1 0,1 1,4-1,-4 1,1-1,1-1,-3 1,1 0,0 0,-3 0,2 0,-1 0,0 0,1 1,2-1,0 1,1-1,3 0,-1 1,2-1,2-1,1 0,0 0,4 0,-2-1,2 2,-2-2,0 3,0-1,0 1,1-2,-3 1,-1-1,0 1,-1-3,-1 2,1-2,-3 1,-2 0,1 0,-1-1,0 2,2-1,-3 3,2-1,-2 1,-1-1,1 0,0 0,0-2,-1 2,1-1,-1 1,0 0,0 0,-3 0,-1 0,0 0,1 1,1 0,1 0,2 0,-2 1,1-1,-4 1,-2 0,0-1,-2 1,0-1,-2 0,1 1,1-2,1 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4:04.174"/>
    </inkml:context>
    <inkml:brush xml:id="br0">
      <inkml:brushProperty name="width" value="0.05" units="cm"/>
      <inkml:brushProperty name="height" value="0.05" units="cm"/>
      <inkml:brushProperty name="color" value="#E71224"/>
    </inkml:brush>
  </inkml:definitions>
  <inkml:trace contextRef="#ctx0" brushRef="#br0">54 76 24575,'1'9'0,"-1"-2"0,2-4 0,-2 0 0,4-3 0,-2 2 0,4-1 0,-2 0 0,1-1 0,-1 0 0,0 0 0,-2-1 0,2-2 0,-1-3 0,1 0 0,-2-1 0,-1 2 0,-2 0 0,-1 1 0,-2 0 0,-1 1 0,-2 1 0,1 1 0,-2 0 0,0 0 0,2 0 0,0 0 0,2 1 0,1 0 0,0 0 0,0 1 0,0 1 0,1 2 0,1 1 0,0 1 0,1-1 0,0-2 0,0 0 0,1-1 0,1 0 0,2-1 0,1 1 0,2-2 0,-1 1 0,0-3 0,-1 0 0,0-4 0,-2 0 0,-1-2 0,-1 0 0,-3-1 0,-1-1 0,-6-3 0,1 4 0,-2 1 0,4 4 0,-1 3 0,3 0 0,-2 4 0,0 2 0,1 3 0,0 0 0,3 1 0,0-3 0,2-2 0,0-1 0,1-1 0,0-1 0,1 1 0,2-2 0,2 1 0,0-1 0,2-1 0,-3 0 0,2-1 0,-4 0 0,2 1 0,-4-1 0,-1 2 0,-1-1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11:28.711"/>
    </inkml:context>
    <inkml:brush xml:id="br0">
      <inkml:brushProperty name="width" value="0.05" units="cm"/>
      <inkml:brushProperty name="height" value="0.05" units="cm"/>
      <inkml:brushProperty name="color" value="#E71224"/>
    </inkml:brush>
  </inkml:definitions>
  <inkml:trace contextRef="#ctx0" brushRef="#br0">16 25 24575,'-3'6'0,"1"-1"0,1 0 0,1 0 0,1-2 0,1 0 0,1-2 0,3 0 0,2-1 0,0 0 0,0-1 0,-2 0 0,0-2 0,-3 1 0,0-1 0,-2 0 0,1 1 0,-1-1 0,0 1 0,-1 0 0,-2 1 0,0 0 0,-1 1 0,0 0 0,1 0 0,0 1 0,-1 0 0,0 1 0,0 0 0,1 0 0,0 1 0,0 0 0,2 0 0,0 1 0,1-1 0,3 0 0,0-2 0,2 1 0,0-1 0,-1-1 0,-2 0 0,0-1 0,-1-2 0,0-2 0,-1 0 0,0-2 0,-1 1 0,-1 1 0,-1 2 0,0 0 0,-2 1 0,1 1 0,-2 0 0,1 1 0,-2 0 0,0 1 0,-1 0 0,2 2 0,-2 0 0,3 1 0,0 0 0,1 1 0,1-2 0,1 0 0,0 1 0,1-2 0,2 2 0,-1-2 0,2 0 0,-1-1 0,0 0 0,2-2 0,0 0 0,1-1 0,-1-2 0,-1-1 0,0-2 0,-1 0 0,0-1 0,-1 2 0,-1 0 0,-1 3 0,-1 2 0,-3 1 0,-1 2 0,-1 1 0,1-1 0,1 2 0,0-1 0,1 0 0,2 1 0,0 1 0,2-1 0,0 1 0,0-2 0,1 0 0,0 0 0,1-2 0,1 1 0,-1-2 0,2 1 0,0-3 0,0 0 0,1-4 0,-2 1 0,-1-3 0,-1 1 0,-1-1 0,0 1 0,-1 0 0,0 4 0,-1 0 0,-1 2 0,-1 3 0,-3 2 0,1 2 0,0 2 0,2-1 0,3-2 0,0-1 0,2-2 0,0-1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4:06.063"/>
    </inkml:context>
    <inkml:brush xml:id="br0">
      <inkml:brushProperty name="width" value="0.05" units="cm"/>
      <inkml:brushProperty name="height" value="0.05" units="cm"/>
      <inkml:brushProperty name="color" value="#E71224"/>
    </inkml:brush>
  </inkml:definitions>
  <inkml:trace contextRef="#ctx0" brushRef="#br0">41 0 24575,'-6'9'0,"1"0"0,2 0 0,1 0 0,1 1 0,4-2 0,4-2 0,2-2 0,4-2 0,-3-1 0,-1-1 0,-2-2 0,-2-1 0,-2-2 0,-2-2 0,-3 0 0,-3-1 0,-3 1 0,-5 1 0,5 2 0,-3 1 0,6 2 0,1 0 0,1 2 0,0 0 0,-1 2 0,1 1 0,0 1 0,1 1 0,1 0 0,0 0 0,1 0 0,0-3 0,2 0 0,-1-1 0,2-1 0,0-1 0,2 0 0,1-4 0,0-1 0,-3-1 0,-1 0 0,-3-2 0,-1 0 0,-3 2 0,-1-1 0,0 5 0,1 0 0,1 2 0,0 2 0,-1 1 0,0 1 0,3 2 0,2-3 0,0 0 0,1-1 0,1-2 0,1 0 0,0 0 0,-1 0 0,1-1 0,-2-1 0,1-1 0,-2 1 0,0 0 0,-1 1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5:19.977"/>
    </inkml:context>
    <inkml:brush xml:id="br0">
      <inkml:brushProperty name="width" value="0.05" units="cm"/>
      <inkml:brushProperty name="height" value="0.05" units="cm"/>
      <inkml:brushProperty name="color" value="#E71224"/>
    </inkml:brush>
  </inkml:definitions>
  <inkml:trace contextRef="#ctx0" brushRef="#br0">1 0 24575,'3'3'0,"0"-2"0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5:22.092"/>
    </inkml:context>
    <inkml:brush xml:id="br0">
      <inkml:brushProperty name="width" value="0.05" units="cm"/>
      <inkml:brushProperty name="height" value="0.05" units="cm"/>
      <inkml:brushProperty name="color" value="#E71224"/>
    </inkml:brush>
  </inkml:definitions>
  <inkml:trace contextRef="#ctx0" brushRef="#br0">0 41 24575,'4'6'0,"0"-3"0,1 0 0,-1-2 0,2 0 0,2-1 0,-2-1 0,2-2 0,0-2 0,-2 0 0,-1-1 0,-3 1 0,-1 1 0,0 0 0,-1 1 0,-1-1 0,1 2 0,-2-1 0,1 1 0,-1 1 0,0-1 0,0 1 0,0 0 0,-1-1 0,1 2 0,-2 0 0,0 2 0,0 1 0,0 0 0,1 0 0,2-1 0,0 2 0,0-1 0,0 0 0,1 0 0,0-1 0,1-1 0,0-1 0,1 0 0,1-2 0,-1-1 0,0 0 0,-1-2 0,0 2 0,-1-1 0,0 3 0,-1-1 0,-3 2 0,0 2 0,-2 0 0,0 1 0,1 2 0,0 0 0,3 0 0,-1-1 0,3-2 0,0 0 0,3-5 0,-2 1 0,2-2 0,-3 3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6:22.472"/>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6:24.340"/>
    </inkml:context>
    <inkml:brush xml:id="br0">
      <inkml:brushProperty name="width" value="0.05" units="cm"/>
      <inkml:brushProperty name="height" value="0.05" units="cm"/>
      <inkml:brushProperty name="color" value="#E71224"/>
    </inkml:brush>
  </inkml:definitions>
  <inkml:trace contextRef="#ctx0" brushRef="#br0">41 35 24575,'-2'5'0,"1"-1"0,1-2 0,1-2 0,2 0 0,1-1 0,0-1 0,-1-1 0,0-2 0,-2-2 0,0 0 0,-1-1 0,-2 3 0,1 1 0,-2 1 0,1 2 0,-1 1 0,0 0 0,-2 3 0,1 0 0,-1 1 0,3 2 0,0-2 0,1 2 0,1-4 0,0 1 0,1-2 0,2-2 0,0 0 0,0-2 0,-1-1 0,-2 1 0,0-2 0,-1 2 0,-1 1 0,-2-1 0,1 3 0,0-1 0,0 1 0,0 1 0,-1 1 0,0 1 0,0 1 0,1 0 0,1 1 0,1-1 0,1 0 0,2-2 0,0-1 0,1 0 0,0-1 0,-4 1 0,0 1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41:48.828"/>
    </inkml:context>
    <inkml:brush xml:id="br0">
      <inkml:brushProperty name="width" value="0.05" units="cm"/>
      <inkml:brushProperty name="height" value="0.05" units="cm"/>
      <inkml:brushProperty name="color" value="#E71224"/>
    </inkml:brush>
  </inkml:definitions>
  <inkml:trace contextRef="#ctx0" brushRef="#br0">21 23 24575,'0'9'0,"1"-2"0,-1-1 0,2-3 0,-2 0 0,2-2 0,0 0 0,0 1 0,2-2 0,-1 1 0,3-2 0,-1-2 0,0 0 0,-1-4 0,-2 2 0,1-2 0,-2 2 0,2 0 0,-2 1 0,0 0 0,0 0 0,-2 3 0,-1-2 0,0 3 0,-2-2 0,2 2 0,-1-1 0,0 1 0,1 0 0,-2 0 0,1 0 0,-2 1 0,1 0 0,0 1 0,1 1 0,1 2 0,0 0 0,1 1 0,1 0 0,0-2 0,0 0 0,0-1 0,0-1 0,0 0 0,2 0 0,0-1 0,2 0 0,0-2 0,-1 0 0,1-1 0,-2 0 0,-1-1 0,1 1 0,-1 0 0,1 0 0,-2 0 0,1-2 0,-1 1 0,-1 0 0,0-2 0,-2 3 0,0-3 0,-1 3 0,0-1 0,0 2 0,0-1 0,0 2 0,1-1 0,1 1 0,-1 0 0,1 1 0,-1 2 0,0 1 0,1 2 0,0-1 0,1-1 0,1-1 0,1-1 0,1-1 0,0-1 0,1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38.57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0 737,'14'-9,"0"-2,-4 3,3-2,-1 1,2 1,-2-1,-1 2,1-1,1 1,0 1,2-1,-2 1,2-1,-1-3,-2 4,0-4,-2 2,0 1,0-2,-4 3,3-2,-2-1,1 1,0 0,-2 1,1 2,-1-1,-1 2,0-3,2 2,0-2,2 0,-1-1,0 0,2-1,-4 1,0 0,1 1,-3 2,2-2,-1 2,1-1,1-1,-3 3,3-3,-3 2,3 0,0 1,-1 0,0 0,1 1,0-2,0 1,2-3,-1 3,2-1,0 1,1-1,3-1,-1-1,1-2,0 3,-3-1,0 1,-3 1,-1 0,0-1,0 2,1-2,1-2,-1 1,1-1,-2 3,0-1,0 1,0 0,-1 0,-1 2,1-1,0 0,1 0,1-2,1 2,1-3,2 2,-1 1,2-2,-2 2,2-1,-2 1,2-1,-3 0,2-2,-3 2,0-1,-2 1,0 1,0 0,-1 0,0-1,1-1,0 2,-1-2,1 2,-3 0,3 0,-1-1,0 1,0 0,-1 0,0 2,-1 0,1 0,0 0,0-1,0 1,-1-1,3 1,-3 0,2 0,-1 1,1-1,-1 1,-1-2,1 1,0-1,1 1,-2 1,2-1,-2 2,2-3,-2 2,0-2,3 0,-4 2,3-3,-2 2,-1-2,3 0,-1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41.708"/>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0,'14'17,"-3"-5,-2-3,0-5,0 2,2-1,-1-1,1 1,2 1,0 0,4 0,-6 0,1 0,-3-2,-1 0,-1 0,0 1,2-1,2 3,2-1,3 1,0 2,-2-5,1 4,-2-4,-1 1,2-1,-2 1,2 0,1 2,-4-3,3 2,-6-3,2 2,-2 1,4 1,0 1,4 0,1 0,4 2,0-1,-1-2,-2-1,-4-2,1 0,0-1,1 1,3 0,-2-1,1 1,0 0,-2 0,1 0,1 1,-2-1,1 0,-1 0,-2-1,-1 1,-3-1,2 2,-2-2,2 1,0 0,0 0,-1 0,-1 0,-1-2,-2 1,0-1,0 2,3 0,1 1,1 0,2 1,-4-2,3 1,-3 0,2-1,-2-1,3 0,-2 1,7 1,-5 0,6 1,-4-2,2 3,1-1,-4 0,1 0,-4-3,-1 1,-1-1,-1 2,0-1,2 1,0 0,2 1,5-1,-1 2,5 1,-2 0,2 0,0 1,-6-4,3 2,-5-3,-1 1,1 1,1-3,2 3,3 0,-3 0,8 2,-2-1,1 1,0 0,-8 0,1-3,-4 2,-2-3,4 2,0 1,2 1,3 1,-7-2,4 1,-4-1,-1-2,-1 1,-3-3,0 2,0-2,-1 1,0-3,0 2,1 0,2 1,-1 0,2-1,0 0,-1 0,-1 1,-1-1,-3 0,-1-1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44.37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46 1,'1'27,"1"-1,0 2,-1-2,0 1,0-2,0-6,1 3,-1 0,-1 0,0 3,0-2,-1 3,-1-1,1-4,0-1,0-3,0-3,-2 2,1-5,0 3,1 0,0-1,0 3,1-3,-1 0,1-1,-1-3,1 1,-2 0,2 0,-1 0,1-1,-1 1,1 1,-3 1,1 2,0 2,0 0,1 1,-2 0,2 0,0 1,0-1,0 1,-2-1,2-3,-1-1,2-4,-1 2,0-2,1-1,-1 1,1-2,0-1,0-1,0 1,0-1,0 1,0 0,0 2,0-2,0 0,0-2,-1 2,1-1,-1 2,1-2,0 0,-1 2,1-3,-1 2,1-1,-1 1,1-1,-1 3,1-3,0 3,-1-3,1 1,-1 0,1 1,0-2,0-1,1 2,0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48.56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45 0,'7'23,"-1"-2,-3 1,0-2,0 13,-2 2,0 6,-1 13,0 9,-1 4,0 26,0-20,1 25,0-12,-1 0,0-35,1 1,-1 46,1-41,0 1,0 9,0-1,0-10,0 0,0 8,1-1,3 32,-2-13,2-7,-3-19,1 8,0-5,1-1,-1 6,-1-5,-1-2,0 0,0-15,0 8,-1-6,-1 1,1 7,-1 1,2 2,0 6,0-12,0 10,0-1,0 4,0 13,0-10,0 15,0-9,0-4,2-1,-1-10,2-6,1 1,-1-16,1 5,-2-10,1-2,-1-1,0-1,-1-1,-1 4,0-6,-2 6,2-2,-3-1,2 6,-1-7,2 3,0-2,0-2,0 6,0-3,0 4,1 4,2 1,0-1,1 6,0-11,0 8,-1-5,0-2,0 5,0-8,1 9,0 2,-1 2,-1 8,0-2,-1-1,-1 4,0-12,0 9,0-3,0 2,0 7,0-1,0 0,1 4,1-17,0 6,1-15,-1 2,1-3,-1 2,0 1,-1 4,-1-10,-1 5,0-8,0 1,0-1,1-3,-2 4,0-4,1 1,0 0,1-1,0 0,0 3,0-4,0 7,0-2,0 1,0-1,-2-2,1-3,-1 1,1-5,1 3,-2-3,2 2,-2 1,-1 3,1 2,-2 3,2-3,-1 2,0-4,1 0,-1 0,2-4,0 3,-1-1,1-1,-1 1,2-2,-1-3,0 1,1-5,-1 4,1 0,0 0,0 3,0-4,0 4,0 1,0-4,0 7,0-7,0 2,-1-1,1-1,-2 1,1 0,0-2,0 3,1-4,-1 1,0-2,1-1,-1 0,1-1,0-1,0-2,0 0,0-1,0-1,0 3,0-2,0 1,-21-31,-8 10,1-15,4 19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09:20.526"/>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5:18.08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118 1,'0'20,"0"2,1-2,-1 4,3 6,-3 3,2 0,0 7,0-5,1 9,0 4,-2 5,1 13,-2 0,0 1,0 3,-2-19,2 4,-1-12,1-3,0 2,0-5,0-1,1 2,-1-7,1 1,-1-3,0-5,-1 4,1-7,-1 7,1-2,0 2,0 3,0-2,0-1,0-1,1-5,-1 2,1-3,0 1,-1 2,1-1,-1-1,0 1,0-4,0 4,-1-1,1-1,-1 2,1-3,0 4,0-1,-1 0,1 2,-2 2,0-1,0 8,-2-5,2 7,-1 0,2-2,0 4,1-2,0-2,0 9,-1-8,-1 15,1-3,-1 5,4 6,-1 0,2-6,0 2,0-18,1 2,-3-5,2-3,-2 5,0-9,-1 7,0-4,0 2,0 1,0-5,0 0,0-2,0-5,0-1,0 0,0-1,0 5,0 0,0 0,0 5,-1-4,0 7,0-4,1-2,0 3,0-5,0 9,-1-3,1 5,-1 2,1 3,-1 2,0 8,0-10,1 12,0-5,1 2,0 4,0-5,-1 1,0 4,-1-12,-1 12,0-8,0 3,-1-1,0-6,-2 2,0-4,1-4,-1 4,2-5,-1 1,2-3,-1-7,1 1,-1-4,0-2,1 1,0-3,0 1,1 4,0-7,1 5,-1-6,1 2,-1-1,-1-2,2 1,-2 3,0-3,0 5,-1-2,0 0,0 2,0-3,-1 4,0 0,1-2,0 3,-1-3,3 2,-2 3,1-3,0 6,-1-1,2 1,-2 4,2-3,-2-1,2-4,-1-7,1 2,1-5,-1 0,1 0,-1-3,1 2,-1 0,1-3,-1 1,1-1,0-2,0 2,0-2,-1 1,1-1,-1 1,1-1,0 0,0 0,0 2,0-2,0 2,0-1,0 1,0-1,0 0,0 1,0 0,1-1,-1 1,2 0,-2-2,2 1,-2-1,1 0,-1 0,1-1,-1 1,1 0,0-1,-1 1,1 0,0 0,1-1,0 2,-1-2,1 3,-2-1,2-1,-1 1,0-1,0-1,3-23,-5-4,-5-23,2 22,-7 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5:21.219"/>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0,'35'9,"3"-1,-8 0,6-2,-9-1,5 0,-5 0,-3-2,-5 2,-4-3,-2 1,-3-1,-1 0,-3 1,2-1,2 2,0-1,3 1,-2-1,1 1,-1-2,-1 2,2-2,-4 1,3-1,-3 0,3 0,-1-1,1 1,0 0,-2 0,-1-2,-2 3,1-2,-1 1,3 0,-1 0,2 0,2 0,-3 0,2 0,-4-1,0 0,0 1,0 0,2 0,-2-2,0 2,-1-2,2 2,-1-1,1 1,1-1,0 1,-1-1,2 1,0 0,-2 0,0-1,-2 2,1-1,-1 1,1-1,1 0,0 0,-1 0,0 1,0-3,-1 3,2-2,0 2,2-1,0 2,-1-2,0 1,-2-1,2 0,0 0,1 1,2 0,0 1,0-2,3 2,-5-1,3 1,-4-2,-1 0,-3-1,0 0,-1-1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5:24.06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1 211,'22'-9,"-4"1,-8 4,0 0,2 1,0-2,0 2,1-2,0 2,1-2,0 1,0-1,-2 1,1 0,-2 0,0 0,2 3,-1-2,4 1,-3 0,2-1,0 0,2 1,0-1,2 0,-4-1,3 1,-1-2,0 2,4-1,-6 3,6-2,-4 0,1-1,-1 0,-2 0,-2 2,2-2,-1 3,3-2,-1 3,2-4,-2 1,3 0,-1-1,-3 4,0-3,-3 2,1 0,-3-2,1 2,-4 0,2 0,-2 1,4-1,-2 1,2-1,0 0,-1-2,0 1,-1-1,0 1,0 0,-1 1,-1-1,0 1,-1 0,1-1,-1 2,1-1,0 0,0 1,0-2,1 1,-2-1,0 1,0-1,-1 2,1-1,-2 1,2 0,2-1,-2 1,2-1,-3 1,0 0,1 0,0 0,0 0,1 0,1 0,-2 0,1 0,-1 0,1 0,0 0,-2 0,1 0,-1 0,1-1,-1 1,1-1,-1 1,1-1,0 1,-1-2,0 2,-2-1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7:42.333"/>
    </inkml:context>
    <inkml:brush xml:id="br0">
      <inkml:brushProperty name="width" value="0.025" units="cm"/>
      <inkml:brushProperty name="height" value="0.025" units="cm"/>
      <inkml:brushProperty name="color" value="#E71224"/>
    </inkml:brush>
  </inkml:definitions>
  <inkml:trace contextRef="#ctx0" brushRef="#br0">57 27 24575,'-1'4'0,"0"1"0,1-1 0,0 0 0,1-3 0,0 0 0,2-1 0,1 0 0,0-1 0,-1 0 0,-1-1 0,0 1 0,-2-3 0,1 0 0,-2-3 0,-1 2 0,-1-1 0,-1 3 0,1 1 0,-3 1 0,-5 2 0,2 1 0,-5 4 0,5 1 0,1 0 0,4-1 0,3-4 0,4-1 0,4-1 0,5-3 0,3 1 0,-3-3 0,-2 1 0,-4-1 0,-3 1 0,-1 1 0,-2-1 0,-1 2 0,-1-1 0,-4 2 0,0 0 0,-3 1 0,2 2 0,2 0 0,-1 4 0,2-1 0,0 4 0,2-3 0,1 2 0,2-3 0,0 1 0,2-3 0,2-1 0,1-1 0,2-1 0,-1 0 0,-1-2 0,1 0 0,-4-3 0,1-1 0,-3-3 0,-2 0 0,-2 0 0,-2 2 0,-1 3 0,-1 2 0,2 1 0,-3 1 0,4 3 0,-3 2 0,3 4 0,1 2 0,2 1 0,1-1 0,2-5 0,1-2 0,0-2 0,2-2 0,1-1 0,2-1 0,1-3 0,-3 0 0,0-6 0,-3 1 0,-2 0 0,0-1 0,-3 6 0,1 0 0,-3 4 0,-2 5 0,-2 1 0,0 8 0,2 1 0,3 0 0,2-3 0,1-4 0,1-3 0,2-2 0,2-4 0,4-1 0,-3-3 0,2-1 0,-6-3 0,0 0 0,-4-2 0,1 4 0,-5 2 0,3 3 0,-5 2 0,0 3 0,-1 3 0,1 6 0,2 2 0,2 0 0,2-2 0,2-5 0,1-1 0,0-3 0,3-1 0,2-1 0,2-2 0,1-1 0,-2-2 0,-2-2 0,-2 0 0,-3-1 0,0 2 0,-2 2 0,0 3 0,0 0 0,2 1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7:45.460"/>
    </inkml:context>
    <inkml:brush xml:id="br0">
      <inkml:brushProperty name="width" value="0.025" units="cm"/>
      <inkml:brushProperty name="height" value="0.025" units="cm"/>
      <inkml:brushProperty name="color" value="#E71224"/>
    </inkml:brush>
  </inkml:definitions>
  <inkml:trace contextRef="#ctx0" brushRef="#br0">214 1 24575,'-8'8'0,"2"-1"0,-9 5 0,1-1 0,-4 2 0,0-2 0,0 0 0,4-4 0,3-1 0,3-1 0,2-1 0,2-1 0,2-1 0,1 0 0,1-1 0,-5 0 0,-2-1 0,-5 1 0,1-1 0,1 2 0,1-1 0,3 1 0,1 0 0,1 0 0,3 0 0,2-1 0,1 1 0,3 0 0,1 0 0,2 0 0,0-1 0,1 0 0,-1-1 0,-2 0 0,-2 1 0,-1-1 0,-1 2 0,3-2 0,1 1 0,0 0 0,2-1 0,-3 2 0,2-1 0,-2 0 0,2 0 0,-3-1 0,-1 0 0,3 1 0,2 0 0,5 1 0,-1 0 0,-1-1 0,0 0 0,-4-1 0,-2 1 0,-5 3 0,-3 1 0,-1 3 0,-3 2 0,-2 0 0,0 2 0,-2 0 0,1-1 0,1-2 0,1-1 0,1-3 0,3 0 0,-2-2 0,3 1 0,0-2 0,0 1 0,1 0 0,-1 0 0,2 0 0,-1-1 0,2 0 0,-1 0 0,1 0 0,-1 1 0,0-2 0,0 2 0,0-2 0,1 1 0,3-1 0,2-1 0,5-1 0,5 0 0,3 0 0,2 0 0,-1 1 0,-1-2 0,-2 3 0,0 0 0,-1 0 0,-2 0 0,3-1 0,-2 1 0,2 0 0,0-1 0,-4 2 0,-2-1 0,-3 1 0,-4-1 0,-1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8:59.400"/>
    </inkml:context>
    <inkml:brush xml:id="br0">
      <inkml:brushProperty name="width" value="0.025" units="cm"/>
      <inkml:brushProperty name="height" value="0.025" units="cm"/>
      <inkml:brushProperty name="color" value="#E71224"/>
    </inkml:brush>
  </inkml:definitions>
  <inkml:trace contextRef="#ctx0" brushRef="#br0">78 1 24575,'-1'7'0,"1"0"0,0 2 0,0 0 0,2-2 0,1 0 0,0-2 0,0-2 0,1 0 0,-1-2 0,1 0 0,-3-3 0,1-2 0,-3-3 0,-2-1 0,-2-2 0,-4 2 0,-2 0 0,-4 1 0,2 4 0,0 1 0,5 2 0,1 1 0,2 2 0,0 3 0,1 3 0,2 0 0,2 0 0,1-3 0,1-1 0,3-2 0,2 0 0,2-2 0,-1 0 0,2-2 0,-5 1 0,0-2 0,-2 1 0,-1-2 0,-1 2 0,0-2 0,-1 1 0,-1 0 0,-1 1 0,-3 0 0,-1 0 0,-1 0 0,1 1 0,1 1 0,1 3 0,-1 2 0,3 0 0,0 0 0,3-1 0,2 0 0,2-2 0,2 0 0,6-2 0,0 0 0,0-1 0,-2-1 0,-6 0 0,-1-1 0,-1-2 0,-2 0 0,0-2 0,-2 2 0,1-1 0,-2 3 0,1 0 0,-2 4 0,1 3 0,0 3 0,1 2 0,1-2 0,1-1 0,1-6 0,0-2 0,-1-4 0,-1 0 0,0 1 0,0 2 0,0 1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9:00.985"/>
    </inkml:context>
    <inkml:brush xml:id="br0">
      <inkml:brushProperty name="width" value="0.025" units="cm"/>
      <inkml:brushProperty name="height" value="0.025" units="cm"/>
      <inkml:brushProperty name="color" value="#E71224"/>
    </inkml:brush>
  </inkml:definitions>
  <inkml:trace contextRef="#ctx0" brushRef="#br0">1 64 24575,'7'-4'0,"-2"2"0,3-2 0,0 2 0,2 0 0,4 0 0,-4-1 0,4 1 0,-3 0 0,2-1 0,1 3 0,6-3 0,0 1 0,2 0 0,4 0 0,-2-2 0,1 0 0,-3 0 0,-3 1 0,-3 0 0,-4 2 0,-4-1 0,-3 1 0,-2-1 0,-1 1 0,-1 0 0,1 0 0,-1 0 0,0 1 0,-1-1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9:01.964"/>
    </inkml:context>
    <inkml:brush xml:id="br0">
      <inkml:brushProperty name="width" value="0.025" units="cm"/>
      <inkml:brushProperty name="height" value="0.025" units="cm"/>
      <inkml:brushProperty name="color" value="#E71224"/>
    </inkml:brush>
  </inkml:definitions>
  <inkml:trace contextRef="#ctx0" brushRef="#br0">0 1 24575,'4'6'0,"-1"1"0,1 4 0,-1 0 0,2 6 0,-2-2 0,0 2 0,1 4 0,-2-4 0,1 4 0,-1-3 0,-1-1 0,0-1 0,1-2 0,-1 0 0,2-3 0,-1-2 0,0 0 0,-2-1 0,2 0 0,-2 2 0,1-2 0,-1 0 0,0-4 0,0-2 0,0 0 0,1-1 0,2-3 0,4-5 0,2-1 0,-1 0 0,-3 3 0,-4 3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0:27.716"/>
    </inkml:context>
    <inkml:brush xml:id="br0">
      <inkml:brushProperty name="width" value="0.025" units="cm"/>
      <inkml:brushProperty name="height" value="0.025" units="cm"/>
      <inkml:brushProperty name="color" value="#E71224"/>
    </inkml:brush>
  </inkml:definitions>
  <inkml:trace contextRef="#ctx0" brushRef="#br0">52 58 24575,'0'4'0,"0"-1"0,3 0 0,3 1 0,1-2 0,9 2 0,-5-3 0,3 0 0,-8-2 0,-1-2 0,-3-2 0,-1-3 0,-5-3 0,0 3 0,-8-2 0,1 4 0,-2 2 0,1 2 0,4 2 0,1 1 0,-1 2 0,1 1 0,1 1 0,1-2 0,2 0 0,2-1 0,2-1 0,3-1 0,1-4 0,2-1 0,-4-3 0,0 1 0,-3-1 0,-1 3 0,0 0 0,-3 4 0,-2 2 0,-4 3 0,3 3 0,-2 1 0,6 0 0,1-3 0,1-1 0,2-3 0,1 0 0,4-3 0,1 0 0,-1-3 0,-1 1 0,-2-2 0,-1 1 0,-1 0 0,0 3 0,-1 1 0,0 0 0,-1 2 0,-6-3 0,5 2 0,-3-1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0:29.022"/>
    </inkml:context>
    <inkml:brush xml:id="br0">
      <inkml:brushProperty name="width" value="0.025" units="cm"/>
      <inkml:brushProperty name="height" value="0.025" units="cm"/>
      <inkml:brushProperty name="color" value="#E71224"/>
    </inkml:brush>
  </inkml:definitions>
  <inkml:trace contextRef="#ctx0" brushRef="#br0">0 1 24575,'1'19'0,"1"7"0,2 7 0,-1 1 0,2 8 0,-1-4 0,2 2 0,3 0 0,-1-5 0,0-2 0,0-6 0,-1-3 0,-1-7 0,-2-2 0,-2-1 0,1-4 0,-2 0 0,2-1 0,-2 0 0,1-1 0,-2 0 0,2-3 0,-2 0 0,1-2 0,0 2 0,-1-1 0,2 4 0,-1-1 0,0-1 0,0-1 0,-1-2 0,0-2 0,1-5 0,-1-5 0,2-5 0,-2 5 0,1 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09:24.273"/>
    </inkml:context>
    <inkml:brush xml:id="br0">
      <inkml:brushProperty name="width" value="0.05" units="cm"/>
      <inkml:brushProperty name="height" value="0.05" units="cm"/>
      <inkml:brushProperty name="color" value="#E71224"/>
    </inkml:brush>
  </inkml:definitions>
  <inkml:trace contextRef="#ctx0" brushRef="#br0">14 70 24575,'1'4'0,"-1"-1"0,2-2 0,0 0 0,2-1 0,1-1 0,1 0 0,-1-1 0,-1 0 0,-2 0 0,0 0 0,-1 0 0,0 1 0,0-1 0,0 1 0,-1-2 0,2 0 0,-1 0 0,0-1 0,0 1 0,-1 0 0,0 0 0,0 0 0,-1-1 0,-2 1 0,0 0 0,-1 1 0,0-3 0,-2 1 0,0-1 0,1 1 0,2 3 0,1 0 0,0 1 0,-1 0 0,1 1 0,-2-1 0,2 1 0,0 0 0,0 0 0,2 2 0,-1-1 0,1 0 0,0 0 0,1 0 0,1 2 0,1-1 0,1 0 0,1-1 0,2-2 0,0 0 0,-1 0 0,1 0 0,0-1 0,-3 0 0,0-1 0,-1-1 0,-2 0 0,2 1 0,-3-1 0,2 1 0,-2-1 0,1 1 0,-1 0 0,-1 0 0,0 0 0,-2 0 0,-1 1 0,-1 0 0,0 1 0,-1 0 0,2 2 0,-1 1 0,2 0 0,0 3 0,1 0 0,0-1 0,2 1 0,0-2 0,1 0 0,1 0 0,3-2 0,0 0 0,3-1 0,0 0 0,-2-2 0,-1 1 0,-2-1 0,-2 0 0,1-1 0,-1-2 0,0-2 0,-1 1 0,-2 0 0,-1 1 0,0 1 0,-1 0 0,2 2 0,-1 0 0,1 1 0,-1 2 0,0-1 0,0 2 0,1-1 0,0-2 0,0 0 0,1-1 0,-1 1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0:29.864"/>
    </inkml:context>
    <inkml:brush xml:id="br0">
      <inkml:brushProperty name="width" value="0.025" units="cm"/>
      <inkml:brushProperty name="height" value="0.025" units="cm"/>
      <inkml:brushProperty name="color" value="#E71224"/>
    </inkml:brush>
  </inkml:definitions>
  <inkml:trace contextRef="#ctx0" brushRef="#br0">186 1 24575,'-6'6'0,"0"2"0,-3 1 0,-4 8 0,-2 1 0,-3 7 0,-7-2 0,4 1 0,-6-4 0,8-3 0,5-6 0,5-3 0,6-6 0,2-3 0,1-2 0,1 0 0,0 0 0,1 1 0,-1 1 0,0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2:22.651"/>
    </inkml:context>
    <inkml:brush xml:id="br0">
      <inkml:brushProperty name="width" value="0.025" units="cm"/>
      <inkml:brushProperty name="height" value="0.025" units="cm"/>
      <inkml:brushProperty name="color" value="#E71224"/>
    </inkml:brush>
  </inkml:definitions>
  <inkml:trace contextRef="#ctx0" brushRef="#br0">28 1 24575,'0'8'0,"0"0"0,0-2 0,0 1 0,0-2 0,0-1 0,2-1 0,1-2 0,1-1 0,0-1 0,1-2 0,0 0 0,-2 0 0,-1-1 0,-1 2 0,-2-2 0,-2 1 0,-1-1 0,-4 1 0,1 1 0,-2 0 0,2 1 0,1 0 0,1 2 0,4 0 0,-2 2 0,2 2 0,0 1 0,0 2 0,1-2 0,1 2 0,0-4 0,2 1 0,1-4 0,1 0 0,1 0 0,1-1 0,-1-3 0,-1 0 0,-2-4 0,-2 3 0,0-3 0,-2 2 0,0 0 0,-1 0 0,0 2 0,0 0 0,0 3 0,1 0 0,-2 2 0,1 3 0,0 1 0,2 2 0,-1-2 0,2 0 0,0-1 0,1-3 0,2 0 0,1-1 0,1-1 0,1-2 0,-2-1 0,1-3 0,-3 2 0,-1-1 0,-2 3 0,-10 2 0,7 0 0,-6 1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2:26.318"/>
    </inkml:context>
    <inkml:brush xml:id="br0">
      <inkml:brushProperty name="width" value="0.025" units="cm"/>
      <inkml:brushProperty name="height" value="0.025" units="cm"/>
      <inkml:brushProperty name="color" value="#E71224"/>
    </inkml:brush>
  </inkml:definitions>
  <inkml:trace contextRef="#ctx0" brushRef="#br0">216 6 24575,'-3'-1'0,"-1"-1"0,0 2 0,1 0 0,-1-1 0,1 1 0,-3-1 0,-1 1 0,-2 0 0,1 0 0,-3 0 0,1 0 0,-2 0 0,2 0 0,3 1 0,-2 0 0,2 0 0,-1 0 0,0 1 0,1 1 0,-2 0 0,0 0 0,2 0 0,-1-1 0,2 3 0,1-2 0,-1 1 0,2 0 0,0-1 0,1 0 0,0 0 0,0 1 0,1 1 0,-1 1 0,2 1 0,-1-1 0,2 1 0,0 1 0,0 1 0,0-1 0,0 1 0,0-2 0,2 0 0,0 2 0,1 0 0,2 0 0,2 2 0,4-1 0,2 1 0,3-1 0,-1-1 0,3-1 0,-1-1 0,5-2 0,-3-2 0,6-1 0,-4-2 0,1-2 0,-2 0 0,-5-2 0,-4 1 0,-3-1 0,-3 0 0,-1 1 0,0-2 0,-1 0 0,1 0 0,0-2 0,1 3 0,0-2 0,-1 2 0,0 0 0,-2-1 0,0 2 0,0-2 0,-2 1 0,2-1 0,-2-1 0,0-1 0,-1-1 0,-1-2 0,0-3 0,0 2 0,-2-2 0,1 4 0,-3 0 0,0 1 0,-1 1 0,-1 2 0,0 1 0,-1 0 0,1 0 0,-1 1 0,1 0 0,-2 1 0,3 1 0,-2 0 0,6 1 0,-2 0 0,3 0 0,0-1 0,1 1 0,-1-1 0,0 1 0,0 0 0,1 1 0,-1 0 0,1 1 0,-1-1 0,1 1 0,-1-2 0,1 1 0,0 0 0,0 7 0,1 3 0,0 6 0,0 1 0,0 1 0,1 1 0,-1 5 0,1-2 0,-1-2 0,-1 1 0,1-5 0,0 0 0,0-1 0,1-2 0,-1 0 0,0 3 0,0-2 0,1 0 0,-1 1 0,1-5 0,-1 3 0,0-4 0,0-1 0,0-2 0,0-1 0,0 0 0,-1-1 0,1-1 0,-1-1 0,1 0 0,-1-2 0,0 0 0,0-1 0,0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54:15.021"/>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0,'31'11,"-3"0,2 1,4 1,8 2,11 0,7 1,-3 1,5-2,-12 1,-12-6,-5-1,-3 0,3 1,7 6,-1-1,-4 3,-3-5,0 2,-2-5,-2 3,2-2,-5-1,1 3,3-2,1 3,1-4,0 0,-1-1,-4-4,-1 2,-8-5,-3 1,-5 0,-2-1,-1 1,3 1,6 1,2 0,6 3,2-1,1 1,1-1,-1 3,-2-2,1 0,-5-1,2-3,-7 1,-2-2,-1 1,5 0,4 3,1-1,5 4,-2-1,1 1,2 1,-2 0,2-1,4 3,-1-3,-3 0,-3-3,-8-1,-2-3,-6 0,0-1,-4 0,1 0,1 2,1-1,1 2,5-2,-4 1,2 0,-5-1,-1 0,-2-1,3-1,-3 2,4 0,-3-1,-1 0,3 1,-3-1,3 0,-3 1,1-4,-1 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54:17.203"/>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1528 1,'-20'17,"-2"2,1-9,-4 11,-2-3,-5 6,-3 0,-4 2,6-2,-4 5,12-2,-7 3,3 1,-5 5,4-1,-6 4,6-4,1-5,3-3,5-7,3-3,-1 0,1 0,0-1,-5 11,0 0,-1 4,2-2,2-1,5-6,1-1,2-3,2-4,-1 1,-2 2,-1 5,0 0,1 3,4-2,0-2,-1 1,0-3,0-2,-1 1,3-4,-1 1,-2 0,2 1,-5 3,1 4,-4 5,4-3,-3 4,3-8,-3 1,5-6,-4-1,7-6,-6 3,2 1,0 0,-3 3,2 0,-2 1,1 2,-1-1,1-2,0 3,0-1,0 0,0 2,1-4,1-1,3-2,-1-2,2 0,-4 3,2 0,-2 1,2 0,1 1,2-3,-1 1,2-4,2-2,0 0,0-2,1 0,-3-1,2 2,-1 0,-1 1,3-3,0 1,0-2,0 1,-2 1,1 1,-1 0,2-2,0 0,-1 0,-1 0,0 0,2-1,0 0,-5-11,5 6,-3-8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54:21.53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35 1,'1'27,"-1"3,1 2,1 11,1 8,0 5,0 12,0-1,-3-1,0 14,0-5,-3 2,3 6,-3-15,2 3,0 4,1-6,0 0,0 3,2-3,-2-4,3 5,-3-15,1-4,-2-3,-3-3,0 3,-4 14,4 0,-1 5,3 7,0-4,-2 7,1-12,-1-1,2-12,-1-3,3 3,-1-4,1-2,-2 5,4-5,-2-2,1 2,-1-12,0 0,0-2,0 0,0-1,0 3,1-4,0 0,1 6,-2-1,3 1,-3 7,1-7,-1 4,0-3,-1 3,0-1,-1 10,0 3,1-1,-1 11,2-5,0-1,1 1,1-9,1-2,1 0,-1-5,1-1,-1 4,2-1,-1 1,2 6,-4-6,1-3,-3 1,0-6,0 0,0 0,0-1,1-2,0 7,2-9,-2 4,0-2,-1-2,0 0,0 1,0-2,0-1,2 2,-1-5,0-1,0 1,-1-1,0 0,0 6,0 0,0 3,0 4,0 2,0-3,0 6,0-12,2 4,-2-1,1 2,0 7,1-3,0 2,0-2,0-3,-2 2,2-6,-2-2,0 1,0-7,0 2,0-1,0-3,0 2,0 0,0 2,0 1,0 4,0 0,0-1,1 3,-1-2,2-3,-2 2,2-5,0-1,-1 2,2-3,-1-1,-2-1,2-3,-2 0,2 4,-1-1,1 2,-1 6,2 0,-2 4,0 1,1-2,-2-5,1 2,-1-9,0 0,1-2,-1 0,1-4,-1 0,1-1,0-3,0 1,-1-3,1-1,-1 2,0-2,0 0,0 1,1-1,0 1,-1-1,1 0,0 0,-1 2,0-1,1-1,-1 0,1-1,-1 1,0 2,0 0,0 3,0-2,0 1,0-1,0 0,0 3,-1-3,1 3,-1-2,1-1,0-2,0-3,0-3,-15-31,4 15,-5-19,8 25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54:26.643"/>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0,'2'16,"-1"2,0-3,1 5,-1 7,1 2,-2 2,0 3,1-5,-1 1,1-1,-1 3,0-4,0 3,0 0,1 4,1 3,-1 4,0-3,1 1,-2 4,1-3,-1 1,0 6,0-4,0-2,0 0,0-9,0-1,0 1,0-4,-1-1,1 1,-3-4,3 2,-2 0,2 3,-1 0,1 6,0 2,1-1,-1 2,1-5,-1-1,0 3,0-4,0 2,0 6,1 0,0 2,1 5,-1-5,1-2,-1 0,2-4,0-3,-2 4,0-6,-1 0,0-1,1-1,0 1,0 6,-1-1,0 0,1 1,-1-4,1 2,-1 0,2 5,-2 2,3 9,-2 3,2-1,0 13,2-8,-2 2,1-1,-1-6,0-4,0 1,0-7,1 0,-2 0,1-6,-2-1,1 0,0-4,-2-2,1 3,1-6,-2 1,1 1,-1 1,0 5,0-2,0 4,0-5,1 2,-1 2,1-2,0 1,0 4,1 2,0-2,0 4,1-7,-1-2,0-2,0-6,0-6,0 0,0-3,-1-2,2 2,-3-3,2 1,-1 0,0-3,0-1,0 1,-1-2,0 2,0 1,0-1,0 3,0 7,0-8,0 6,0-7,1-2,-1 5,1 0,-1 1,1 5,-1-1,2-2,-1 3,0-6,-1 1,0-4,1-2,0-3,-1 0,1-4,-1 3,0-2,1 3,0-1,-1 0,0 1,0 0,0-1,1 1,-1-2,1 1,-1 0,0 1,0-1,0 1,0-1,0 0,0-1,1 1,-1-1,1 0,-1 0,-1-31,1 20,-2-24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54:30.378"/>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0,'23'13,"3"2,0-3,6 4,2-6,-1 2,2-1,-4-1,-1 2,1 0,-1 0,-1 0,6 2,-4-3,2 1,-3-2,-4-1,2-1,-4-2,4 3,-4-3,4 2,-1 2,1-2,-5 1,1-1,-6-3,5 2,-3-2,0 1,-1-2,-2 2,0-2,-1 3,1-2,-2 1,4 0,1 1,3-1,2 1,-1-2,-2-1,-2 2,-3-1,0 1,1 1,1 0,0 1,4-1,-3 2,-1-3,-1 2,-3-4,1 3,-3-3,0 1,-1-1,-2 0,0-1,-2-2,-1 1,4 0,-3 0,6 1,-2 0,0 0,0 0,-1 0,-1-1,-1 0,-1-1,-4 1,2-2,-1 2,2-2,-2 1,3-2,-2-1,3-1,0-1,0 0,-1 0,0 1,-1-1,0 2,2 0,-1 1,1-1,3 0,1 0,1 1,4-1,-4 1,1-1,1-1,-3 1,1 0,0 0,-3 0,2 0,-1 0,0 0,1 1,2-1,0 1,1-1,3 0,-1 1,2-1,2-1,1 0,0 0,4 0,-2-1,2 2,-2-2,0 3,0-1,0 1,1-2,-3 1,-1-1,0 1,-1-3,-1 2,1-2,-3 1,-2 0,1 0,-1-1,0 2,2-1,-3 3,2-1,-2 1,-1-1,1 0,0 0,0-2,-1 2,1-1,-1 1,0 0,0 0,-3 0,-1 0,0 0,1 1,1 0,1 0,2 0,-2 1,1-1,-4 1,-2 0,0-1,-2 1,0-1,-2 0,1 1,1-2,1 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7:40.728"/>
    </inkml:context>
    <inkml:brush xml:id="br0">
      <inkml:brushProperty name="width" value="0.025" units="cm"/>
      <inkml:brushProperty name="height" value="0.025" units="cm"/>
      <inkml:brushProperty name="color" value="#E71224"/>
    </inkml:brush>
  </inkml:definitions>
  <inkml:trace contextRef="#ctx0" brushRef="#br0">53 26 24575,'5'0'0,"-1"1"0,0 0 0,-3-2 0,-1 0 0,0-1 0,-3 1 0,1 0 0,-2 1 0,0 0 0,1 1 0,-1 0 0,3 1 0,3-2 0,0 0 0,3-2 0,-2-3 0,-1 2 0,-1-3 0,-1 2 0,-1 1 0,0 1 0,-2 1 0,-1 1 0,-2 0 0,0 3 0,-1 0 0,2 2 0,0 1 0,3-2 0,1-1 0,4-1 0,1-2 0,0-1 0,-1 0 0,-4-1 0,-2 1 0,-4-1 0,1 1 0,1 1 0,2 0 0,-1 1 0,2 1 0,0 1 0,1-1 0,4-2 0,-2 0 0,3-2 0,-3 2 0,-2 3 0,1 2 0,-2 1 0,3 0 0,1-1 0,1-3 0,2 1 0,1-3 0,-1 0 0,-1 0 0,-1-3 0,-2 2 0,1-3 0,-2 1 0,0 1 0,-1-1 0,-1 3 0,2-1 0,5 0 0,0 1 0,1-1 0,-4 1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7:42.381"/>
    </inkml:context>
    <inkml:brush xml:id="br0">
      <inkml:brushProperty name="width" value="0.025" units="cm"/>
      <inkml:brushProperty name="height" value="0.025" units="cm"/>
      <inkml:brushProperty name="color" value="#E71224"/>
    </inkml:brush>
  </inkml:definitions>
  <inkml:trace contextRef="#ctx0" brushRef="#br0">0 1 24575,'0'11'0,"1"3"0,-1 6 0,1 5 0,-1 2 0,0 2 0,0 7 0,0-8 0,0-1 0,0-10 0,0-8 0,0-5 0,1-3 0,-1-5 0,2 2 0,-2-1 0,1 1 0,-1 1 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09:26.444"/>
    </inkml:context>
    <inkml:brush xml:id="br0">
      <inkml:brushProperty name="width" value="0.05" units="cm"/>
      <inkml:brushProperty name="height" value="0.05" units="cm"/>
      <inkml:brushProperty name="color" value="#E71224"/>
    </inkml:brush>
  </inkml:definitions>
  <inkml:trace contextRef="#ctx0" brushRef="#br0">7 37 24575,'-3'12'0,"1"-3"0,2 3 0,3-6 0,4 0 0,8-2 0,-1-2 0,5-3 0,-5-1 0,-1-3 0,-4 0 0,-4 0 0,-1-1 0,-2 2 0,-1 0 0,0 0 0,-1 1 0,-1 0 0,0-2 0,-3 3 0,1-3 0,-4 2 0,2-1 0,-3 2 0,1 1 0,-1-1 0,0 1 0,-1-1 0,1 2 0,1 0 0,0 1 0,1 1 0,0 2 0,1 1 0,2 1 0,0-1 0,2-1 0,0-1 0,1-1 0,2 0 0,2-1 0,2-2 0,1-2 0,-2 1 0,1-3 0,-2 1 0,-1-1 0,-2-2 0,-1 0 0,-1 0 0,0 2 0,-1 1 0,1 2 0,-1 2 0,1-1 0,-2 2 0,2-1 0,-1 1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7:44.431"/>
    </inkml:context>
    <inkml:brush xml:id="br0">
      <inkml:brushProperty name="width" value="0.025" units="cm"/>
      <inkml:brushProperty name="height" value="0.025" units="cm"/>
      <inkml:brushProperty name="color" value="#E71224"/>
    </inkml:brush>
  </inkml:definitions>
  <inkml:trace contextRef="#ctx0" brushRef="#br0">52 39 24575,'2'-3'0,"0"1"0,-1 1 0,2-1 0,1 0 0,4-2 0,3 1 0,3-3 0,2 3 0,-1-2 0,-1 2 0,-3 0 0,-3 2 0,-5 0 0,0 2 0,-2 1 0,1 1 0,-1 1 0,2 1 0,0-1 0,0 1 0,0-2 0,-2-1 0,0 1 0,-1 0 0,-2 3 0,-1-1 0,-3 3 0,-2-1 0,-1 2 0,-6 2 0,1 2 0,-2 0 0,1-2 0,2-1 0,3-4 0,2-1 0,4-3 0,1-1 0,0-1 0,0 1 0,-2 0 0,3-1 0,-3 1 0,3-1 0,-1 1 0,1-1 0,0 1 0,0-1 0,2 1 0,3-1 0,5 1 0,3-1 0,8 3 0,-2-2 0,4 1 0,0 0 0,-5 0 0,-2 0 0,-5-2 0,-3 1 0,-2-1 0,-1 1 0,-1-1 0,0 3 0,1 1 0,-1 2 0,1 2 0,-1-1 0,1 3 0,-2-4 0,1 2 0,-2-1 0,2 2 0,-1-1 0,0 1 0,1-3 0,-2 0 0,1-2 0,-2 0 0,1-1 0,-1 0 0,1 1 0,0 0 0,-1 1 0,1-2 0,-2-1 0,0 0 0,-1 0 0,-1 0 0,-1 0 0,-3 0 0,-1 0 0,-7-1 0,-5 0 0,-2 0 0,-3-1 0,3 3 0,5-3 0,0 1 0,12-1 0,-1 0 0,1 0 0,3 0 0,-2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7:47.726"/>
    </inkml:context>
    <inkml:brush xml:id="br0">
      <inkml:brushProperty name="width" value="0.025" units="cm"/>
      <inkml:brushProperty name="height" value="0.025" units="cm"/>
      <inkml:brushProperty name="color" value="#E71224"/>
    </inkml:brush>
  </inkml:definitions>
  <inkml:trace contextRef="#ctx0" brushRef="#br0">1 1 24575,'4'3'0,"3"0"0,2 0 0,0 2 0,4 2 0,-4 3 0,2 2 0,0 5 0,0-1 0,-1-1 0,-1 0 0,-1-7 0,-3-1 0,1-2 0,-3-4 0,1 0 0,-3-1 0,1-1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7:48.749"/>
    </inkml:context>
    <inkml:brush xml:id="br0">
      <inkml:brushProperty name="width" value="0.025" units="cm"/>
      <inkml:brushProperty name="height" value="0.025" units="cm"/>
      <inkml:brushProperty name="color" value="#E71224"/>
    </inkml:brush>
  </inkml:definitions>
  <inkml:trace contextRef="#ctx0" brushRef="#br0">67 0 24575,'-1'3'0,"1"1"0,-3 0 0,1 1 0,-3 1 0,2 3 0,-2 0 0,1 1 0,-1-2 0,0 0 0,2 0 0,-1 0 0,1 0 0,0-1 0,-1 1 0,2-1 0,-1 0 0,1 0 0,-1 0 0,1-2 0,0-1 0,2-1 0,-1-2 0,1-1 0,-1-1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7:50.650"/>
    </inkml:context>
    <inkml:brush xml:id="br0">
      <inkml:brushProperty name="width" value="0.025" units="cm"/>
      <inkml:brushProperty name="height" value="0.025" units="cm"/>
      <inkml:brushProperty name="color" value="#E71224"/>
    </inkml:brush>
  </inkml:definitions>
  <inkml:trace contextRef="#ctx0" brushRef="#br0">55 15 24575,'0'6'0,"0"-1"0,1-2 0,-1-1 0,1 0 0,0-1 0,1-1 0,0 0 0,1 0 0,-1-2 0,-1-1 0,1 0 0,-2 0 0,-1 0 0,-3-1 0,-4 2 0,-2-1 0,0 2 0,4 0 0,1 1 0,3 3 0,1-2 0,1 3 0,0-1 0,3-1 0,1 0 0,5 0 0,1-2 0,0 0 0,-2-1 0,-3-1 0,-3-1 0,-1 1 0,-2-2 0,-3 1 0,-4-1 0,-4 1 0,0 1 0,1 1 0,2 1 0,3 2 0,0 0 0,3 4 0,1 0 0,2 1 0,0-1 0,2-2 0,1 0 0,4-3 0,-1 0 0,3-2 0,-3-2 0,0-1 0,-4-2 0,-1 0 0,-1 0 0,0 3 0,-2 1 0,0 2 0,0 1 0,-1 0 0,2 2 0,0 1 0,2-1 0,1-1 0,2 0 0,4-2 0,2 0 0,1-2 0,-3-2 0,-2-1 0,-3 1 0,-1 2 0,-2 1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7:53.171"/>
    </inkml:context>
    <inkml:brush xml:id="br0">
      <inkml:brushProperty name="width" value="0.025" units="cm"/>
      <inkml:brushProperty name="height" value="0.025" units="cm"/>
      <inkml:brushProperty name="color" value="#E71224"/>
    </inkml:brush>
  </inkml:definitions>
  <inkml:trace contextRef="#ctx0" brushRef="#br0">2 16 24575,'0'6'0,"-1"0"0,1 3 0,0 2 0,1 1 0,1-1 0,1 1 0,0-2 0,1 2 0,0 1 0,-1-3 0,1 3 0,1-5 0,2 0 0,1 1 0,0-2 0,0 1 0,-1-2 0,5 1 0,-2-1 0,4-1 0,2-1 0,3-1 0,0-2 0,2-2 0,-3-2 0,-3-1 0,0-1 0,-2-3 0,-4 1 0,1-2 0,-5 0 0,1 0 0,0-1 0,-1 0 0,0 1 0,0-1 0,-1 0 0,3-2 0,-2 0 0,3-5 0,-3 5 0,-2 0 0,-1 2 0,-2 2 0,0 0 0,0 1 0,-1 3 0,1 1 0,-2 2 0,1 0 0,0 0 0,-4 1 0,4 0 0,-4 1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57:53.915"/>
    </inkml:context>
    <inkml:brush xml:id="br0">
      <inkml:brushProperty name="width" value="0.025" units="cm"/>
      <inkml:brushProperty name="height" value="0.025" units="cm"/>
      <inkml:brushProperty name="color" value="#E71224"/>
    </inkml:brush>
  </inkml:definitions>
  <inkml:trace contextRef="#ctx0" brushRef="#br0">1 1 24575,'1'7'0,"2"4"0,-2 1 0,1 2 0,-1 3 0,0 1 0,0 1 0,0 6 0,-1 3 0,4 1 0,0 7 0,1-8 0,1 0 0,-2-5 0,1-4 0,-3-5 0,2-3 0,-4-6 0,2-7 0,-1 1 0,-2-3 0,0 3 0,-1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1:01:37.742"/>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1488 0,'-34'1,"-3"1,7-1,0 1,4-1,7 2,5-1,0 0,4 0,-2 0,0 0,-1 0,-3 1,2-2,-6 3,2-2,-2 0,0-1,5 0,-2-1,4 2,0-2,1 2,2-2,-5 1,2-1,-1 0,-1 0,2 0,-2 0,-3 0,2 0,-2 0,4 0,0 0,2 0,0 2,1-2,2 3,0-2,-1 1,2-1,-2 0,0 0,0 2,-2-1,2 1,-2-1,2 0,-1 0,-2 0,0 0,0 0,0 0,2 0,-2-1,-1 0,3-1,-4 0,5 1,-4-1,4 2,-1-2,0 1,0 0,-3 0,1 0,-1 2,3-2,-1 2,3-2,-5 0,4 1,-5-2,1 3,-1-3,0 2,4-1,-3 1,4 0,0 0,1-1,1 1,0-2,-3 1,3 0,-1-1,2 1,0 0,-1-1,1 2,-1-2,0 1,0 1,-1-1,1-1,0 0,0 0,0 0,-1 0,1 0,-2 0,-1 1,1 0,-2-1,2 0,0 1,0-1,1 2,-1-2,2 1,-1-1,1 1,0-1,2 2,1-2,-2 1,2-1,-3 0,3 0,0 0,-2 0,0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1:01:41.41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1518 85,'-17'0,"0"0,8 0,-3 0,2-1,-4 0,2-1,-2 0,-3 0,3 2,-1-2,-3 0,5 0,-6-3,4 3,0-1,1 2,1 1,-2-1,-1 0,0-1,0 0,1 2,0-1,3 1,0 0,0-2,4 2,-4-2,0 2,0 0,-2 0,2 0,-1 0,2 0,2-1,-1 1,-1-1,-3 0,0 1,-1-2,0 1,2-2,1 2,2 0,1 1,-3 0,2-1,-1 1,-2-1,2 0,-1 0,-2 0,2 0,-3 1,3 0,-5 0,0 0,2-1,-3 1,3-1,-1 1,3 0,3-1,0 1,1-2,0 2,-3-2,1 2,-6-2,2 0,-1 1,-1-1,4 2,-2-1,1 1,2 0,-4 0,4 0,-3 0,3 0,0 0,0 0,1 0,-2 0,1 0,1-1,-3 0,1-1,-1 1,-2 1,1 0,0-1,1 1,2-1,1 1,0 0,2 0,-2 0,3 0,-3 0,3 0,-2 0,2 0,0-1,0 1,0-1,-1 1,0 0,1 0,1 0,1 0,1-1,0 1,-3-1,2 1,-5 0,4 0,1-1,0 1,2-1,-2 0,1 1,-2-1,2 1,-1 0,1-1,0 1,-1-1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1:01:46.27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1,'15'2,"-1"-1,-7-1,2 0,0 1,1 0,-1-1,0 0,-2 0,0 1,1-1,0 2,2-1,3 0,-1 0,1-1,-2 1,-2 0,-1 0,-1 0,0-1,-1 1,1-1,2 1,-1-1,0 1,1 0,-3 0,0 1,2-2,-1 1,3-1,-3 0,1-1,-1 1,0 0,-1 0,0 0,0 0,-1 0,0 0,0 0,2 0,-1 0,1 1,-2-1,0 1,2-1,-2 0,2 0,0 1,0-1,1 1,-1-1,1 0,1 0,-4 1,3-1,-3 1,1-1,0 0,-1 1,2-1,-2 1,2-1,-1 1,0-1,2 1,-1-1,-1 0,2 0,-3 0,2 0,-2 1,1 0,1 0,-1 0,1 0,-1-1,2 1,-2-1,3 1,-4 0,2-1,-2 0,0 0,3 1,-3 0,2 1,-1-2,0 2,1-1,-1 0,1 0,-2-1,3 0,-2 1,1-1,0 1,0 0,-1-1,-1 2,1-2,-2 1,4-1,-3 1,3-1,-2 1,4 1,-3-1,2-1,-3 1,-2 0,3-1,-3 0,3 0,-2 0,-1 0,4 1,-3-1,2 1,-3-1,2 0,-1 0,3 1,-3-1,0 1,1-1,-2 1,2-1,-1 1,0 0,1-1,0 2,-1-1,2 0,-2 1,2-2,-1 1,1 0,0 0,0 0,0 0,0 1,0-1,0 1,0-1,2 1,-3-2,2 2,-3-2,3 2,-2-1,0 0,1 0,-1-1,2 1,-1-1,-2 0,1 1,-1 0,-1-1,2 0,0 1,-1-1,1 1,-2 0,3-1,-2 1,-1-1,2 0,0 0,-1 0,1 1,-2-1,1 1,0 0,1-1,-1 1,0 0,0 0,1 0,0 0,-6 12,2-10,-5 10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1:01:49.881"/>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1,'20'1,"-2"-1,-5 1,3-1,-3 0,1-1,-3 1,3-1,1 1,1 0,0 0,-3 0,2 0,-2 0,2 0,0 0,-2 0,0 0,-1 0,-2 0,1 0,-1 1,0-1,2 1,-2-1,2 0,0 0,0 0,4 0,-5 1,4-1,-2 2,-1-2,-1 1,-1-1,-1 1,-2-1,1 1,1 1,0-1,1 0,2 1,-2-2,-1 1,-3 0,1-1,0 1,0-1,1 1,0-1,1 1,-1 0,-3-1,1 1,-1 0,2 0,0 0,2 1,-1-2,-1 1,1-1,-2 0,3 0,-3 0,0 1,0-1,0 1,0 0,0 0,1 0,0 0,0 0,0 0,2 2,-1-2,0 2,0-1,-1-1,-1 0,-1 0,-1 0,3-1,-1 0,0 0,-1 1,-1-1,3 2,1-1,-2 1,1-2,-2 2,0-2,1 1,-1 0,1-1,-1 1,1-1,-1 1,0-1,0 1,1-1,0 1,0-1,0 1,-1-1,0 0,0 0,1 1,0-1,-2 1,1 0,1 0,0 0,-2-1,3 0,-3 0,2 1,1-1,-2 1,1-1,-1 0,0 0,2 0,-1 0,0 0,-1-1,1 1,-1-1,1 1,0 0,-1 0,1-1,-2 1,3-1,-2 1,1 0,0 0,1-1,-2 1,0-1,1 1,-1 0,1 0,0 0,-1 0,1 0,-2 0,6-1,-6 1,2-1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11:28.711"/>
    </inkml:context>
    <inkml:brush xml:id="br0">
      <inkml:brushProperty name="width" value="0.05" units="cm"/>
      <inkml:brushProperty name="height" value="0.05" units="cm"/>
      <inkml:brushProperty name="color" value="#E71224"/>
    </inkml:brush>
  </inkml:definitions>
  <inkml:trace contextRef="#ctx0" brushRef="#br0">16 25 24575,'-3'6'0,"1"-1"0,1 0 0,1 0 0,1-2 0,1 0 0,1-2 0,3 0 0,2-1 0,0 0 0,0-1 0,-2 0 0,0-2 0,-3 1 0,0-1 0,-2 0 0,1 1 0,-1-1 0,0 1 0,-1 0 0,-2 1 0,0 0 0,-1 1 0,0 0 0,1 0 0,0 1 0,-1 0 0,0 1 0,0 0 0,1 0 0,0 1 0,0 0 0,2 0 0,0 1 0,1-1 0,3 0 0,0-2 0,2 1 0,0-1 0,-1-1 0,-2 0 0,0-1 0,-1-2 0,0-2 0,-1 0 0,0-2 0,-1 1 0,-1 1 0,-1 2 0,0 0 0,-2 1 0,1 1 0,-2 0 0,1 1 0,-2 0 0,0 1 0,-1 0 0,2 2 0,-2 0 0,3 1 0,0 0 0,1 1 0,1-2 0,1 0 0,0 1 0,1-2 0,2 2 0,-1-2 0,2 0 0,-1-1 0,0 0 0,2-2 0,0 0 0,1-1 0,-1-2 0,-1-1 0,0-2 0,-1 0 0,0-1 0,-1 2 0,-1 0 0,-1 3 0,-1 2 0,-3 1 0,-1 2 0,-1 1 0,1-1 0,1 2 0,0-1 0,1 0 0,2 1 0,0 1 0,2-1 0,0 1 0,0-2 0,1 0 0,0 0 0,1-2 0,1 1 0,-1-2 0,2 1 0,0-3 0,0 0 0,1-4 0,-2 1 0,-1-3 0,-1 1 0,-1-1 0,0 1 0,-1 0 0,0 4 0,-1 0 0,-1 2 0,-1 3 0,-3 2 0,1 2 0,0 2 0,2-1 0,3-2 0,0-1 0,2-2 0,0-1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6T17:44:06.353"/>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10,'12'-5,"-3"1,-9 3,-1 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6T17:44:09.852"/>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3526 0,'-23'0,"-1"1,3-1,-3 2,5-3,1 0,6 0,1 1,1 0,1 0,1 0,1 1,-2-1,1 1,-3-1,1 0,0 0,-2 0,0 0,3 0,0-1,2 1,2-1,-2 1,0 1,-1-1,0 2,1-1,0 0,-1 1,0-2,0 1,0-1,0 0,0 0,-2 1,-1-1,-1 1,-1-1,0 0,2 1,1 0,0 1,2 0,-1 0,0 1,-1 0,2-1,-1 1,0-2,3 1,-3 0,1 0,-1 0,-4-1,0 1,-3-1,-1 2,3-1,-2 2,2-3,2 0,-4 0,5-1,-3 1,1 0,1-1,-3 2,0-1,-1 2,0-2,3 0,0-1,4-1,1 1,-2-1,0 2,-3-1,-1 4,-2-2,-1 2,-2-3,0 0,4 0,-4 0,7 1,-4-1,3-1,-1 0,-1 2,0-2,-1 3,-3-1,2 2,1-1,2 0,4-2,1 1,0-2,1 2,-1-1,-1 0,0 1,-5-2,-2 2,0 0,-2 1,3-1,3 1,1-2,4 0,-3 0,1-1,-2 0,-3 1,-1 0,-2 0,-2 0,4-1,1 1,3 0,-1 0,-2 0,-3-1,0 0,-4 0,-1 3,8-3,-2 4,7-2,-7-1,-1 3,0-2,-3 2,-1-1,-1 0,-6-2,1 1,-5-1,-2 2,0-2,4 1,-3-1,10 0,-6 0,5-1,1 0,-2 1,3-1,-2 1,-3 0,4 0,-2 0,2-1,2 0,-2 0,1 0,2 0,1 0,2 0,2 0,-4 2,1-2,-1 2,0-1,3 0,-3 0,2 0,2-1,-1 1,1-1,2 1,-1-1,4 1,-1-1,-3 0,0 0,0 1,-2-1,3 1,-3 0,6-1,-1 2,3-2,-3 1,2-1,-9 0,3 0,-5 1,0-1,4 2,1 0,2-1,3 0,-3-1,-2 0,2 1,-5 0,3 0,1 1,-2-2,3 1,-1 0,0-1,0 1,1-1,-1 1,3 0,-4 1,3 0,-4-1,2 0,-1 0,0 1,1-1,0 0,3-1,0 0,2 0,1 0,-1 1,2-1,-1 2,2-1,1 0,-2 0,2 0,-2 0,1 0,1 1,0-2,-2 1,0-1,-1 0,1 0,0 1,0-1,-3 1,2-1,-2 0,2 1,2-1,1 1,3-1,-4 1,3-1,-3 1,2-1,1 0,-1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6T17:44:15.038"/>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1,'29'1,"0"2,-3-3,1 3,7 0,-3 1,-1 0,2 0,-5-3,-2 2,-1-1,-3 2,0-1,4-1,-5-1,3 0,-4-1,-1 1,0 0,-2 0,-1 1,-3-2,0 1,-2 0,4-1,0 3,2-2,3 2,-3-1,3-1,-6-1,-1 0,-6 0,-2 0,3 1,-4-1,5 1,-3-1,1 0,1 0,1 0,0-1,-1 1,0-1,-1 1,1 1,-1-1,0 1,0 0,0 0,2 1,0-1,3 0,-3 0,3 0,-1 0,-1 0,1-1,-2 2,0-1,-1 0,3 0,-1 1,4-1,-1 0,1-1,0-1,0 1,-2 2,2-1,-1 0,3 0,2 1,0-2,3 2,0-1,0 1,1-1,-2 0,0-1,-4 1,0-1,-6 0,5 0,-5 1,5-1,0 1,2-1,-2 1,1-1,-2 1,0-1,-1 0,0 1,-1-1,0 1,0 0,-1-1,-1 2,2-2,0 2,1-1,2 1,-1 0,4-1,-2 1,1-1,1 1,-1-2,4 3,0-1,2 1,-2-1,3-1,-6 1,4-1,-2 1,-3-2,-1 1,-1 0,-5-1,6 1,-5-1,4 0,1 1,-4-1,0 1,-5-1,-1 0,2 0,0 0,0 0,5 0,-3 0,3 0,-4 0,0 1,-3 0,0-1,0 1,3 0,1-1,4 1,-1 0,3 0,-1-1,0 0,-4 0,0 1,-2 0,0-1,-2 0,1 0,-3 0,3 1,-1-1,2 0,0 0,1 1,2 0,1-1,0 0,-1 0,0 1,-1 0,0-1,-1 0,-2 0,2 1,-1 0,0-1,-1 0,-3 0,2 0,0 1,5 0,1 1,2-1,-3-1,-1 1,-3 0,0-1,-1 0,2 0,0 0,3 1,0 0,-1 0,1 0,-1-1,-4 0,-1 1,1-1,-2 0,5 0,-2 0,1 0,-1 1,1 0,-2-1,-2 0,2 0,0 0,1 0,1 1,-3 0,0 0,0 0,0 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4:26.378"/>
    </inkml:context>
    <inkml:brush xml:id="br0">
      <inkml:brushProperty name="width" value="0.025" units="cm"/>
      <inkml:brushProperty name="height" value="0.025" units="cm"/>
      <inkml:brushProperty name="color" value="#E71224"/>
    </inkml:brush>
  </inkml:definitions>
  <inkml:trace contextRef="#ctx0" brushRef="#br0">48 8 24575,'-2'2'0,"0"1"0,1-1 0,0-1 0,2-4 0,0 1 0,1-3 0,-2 3 0,-4 0 0,2 1 0,-3 0 0,2 1 0,-1 1 0,0 1 0,-3 2 0,2 1 0,1-1 0,2 1 0,2-2 0,-1 0 0,1-1 0,0 0 0,1 0 0,2-1 0,4-1 0,4 1 0,-1-1 0,-1 0 0,-4 0 0,-4-1 0,0-1 0,-2-1 0,1 0 0,-3 1 0,2 1 0,-2 0 0,-2 1 0,-1 0 0,0 0 0,-2 0 0,4 1 0,-3 0 0,4 2 0,-1 0 0,3 0 0,0 0 0,1-1 0,1 0 0,3-3 0,1-2 0,1-2 0,1 0 0,-3-2 0,1 1 0,-3 0 0,-2 5 0,-2 1 0,-1 3 0,0 0 0,2-3 0,0 1 0,1-2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4:29.607"/>
    </inkml:context>
    <inkml:brush xml:id="br0">
      <inkml:brushProperty name="width" value="0.025" units="cm"/>
      <inkml:brushProperty name="height" value="0.025" units="cm"/>
      <inkml:brushProperty name="color" value="#E71224"/>
    </inkml:brush>
  </inkml:definitions>
  <inkml:trace contextRef="#ctx0" brushRef="#br0">13 38 24575,'2'-1'0,"1"-1"0,0-3 0,0-1 0,-2-1 0,0 1 0,-1 1 0,-2 2 0,0 2 0,-1 0 0,0 1 0,0 0 0,0 1 0,0 4 0,0-1 0,1 2 0,1-2 0,1-1 0,0-1 0,2 1 0,1-1 0,3 0 0,1-1 0,1-1 0,-2 0 0,0 0 0,-2-2 0,-1 1 0,-1-2 0,-1 0 0,0 1 0,0-2 0,0 2 0,-1-1 0,-1 2 0,0-1 0,-2 2 0,0-1 0,-1 2 0,0 1 0,0 1 0,0 2 0,2 0 0,-1 0 0,3-1 0,-1-1 0,1 0 0,0-1 0,1 0 0,0-2 0,2 0 0,-1 0 0,2-1 0,-1-1 0,0-2 0,0-1 0,-1 0 0,-2 3 0,0 2 0,-1 4 0,-1-1 0,2 1 0,-1-3 0,2-1 0,0-3 0,0 1 0,0-1 0,7 5 0,-6 0 0,6 2 0,-8-2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4:40.070"/>
    </inkml:context>
    <inkml:brush xml:id="br0">
      <inkml:brushProperty name="width" value="0.025" units="cm"/>
      <inkml:brushProperty name="height" value="0.025" units="cm"/>
      <inkml:brushProperty name="color" value="#E71224"/>
    </inkml:brush>
  </inkml:definitions>
  <inkml:trace contextRef="#ctx0" brushRef="#br0">22 1 24575,'0'6'0,"0"0"0,1-2 0,0 0 0,1 1 0,1 0 0,0-2 0,0 1 0,6-3 0,0 0 0,9-1 0,-9 0 0,4 0 0,-10-1 0,0 0 0,-2-1 0,0-1 0,-1 0 0,2-2 0,-2 0 0,0 0 0,0 1 0,-3 2 0,1 0 0,-8 0 0,2 0 0,-4 1 0,4 1 0,1 1 0,1 0 0,1 3 0,1-1 0,1 3 0,0 0 0,0 0 0,2 1 0,0-1 0,1 0 0,0 1 0,1-1 0,0-2 0,3 1 0,0-2 0,2 0 0,1-1 0,0-2 0,1-2 0,-3-1 0,0-2 0,-1 0 0,-3-2 0,2 0 0,-4-1 0,1 1 0,-4-2 0,-2 2 0,-2 1 0,-3 1 0,1 4 0,0-1 0,4 2 0,1 0 0,2 1 0,1 1 0,-1 1 0,1 0 0,-2 1 0,2 1 0,-1 1 0,2 2 0,0 1 0,1 0 0,0-2 0,1 0 0,0-4 0,2-1 0,2-1 0,1-1 0,2 0 0,-1 0 0,1 0 0,-3-2 0,-1 0 0,-1-1 0,-1-1 0,-1-1 0,0-1 0,-1 0 0,-2 0 0,1 1 0,-2 1 0,1 1 0,-1 2 0,1 1 0,-4 4 0,3 2 0,-1 1 0,1 1 0,1-2 0,0 1 0,1-3 0,2-1 0,0-1 0,2 0 0,2-1 0,1 0 0,0-1 0,0 0 0,-3-1 0,0 0 0,-1-1 0,-1 0 0,-1-2 0,1-1 0,0 1 0,-1 1 0,-3 2 0,0 1 0,0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4:43.062"/>
    </inkml:context>
    <inkml:brush xml:id="br0">
      <inkml:brushProperty name="width" value="0.025" units="cm"/>
      <inkml:brushProperty name="height" value="0.025" units="cm"/>
      <inkml:brushProperty name="color" value="#E71224"/>
    </inkml:brush>
  </inkml:definitions>
  <inkml:trace contextRef="#ctx0" brushRef="#br0">22 33 24575,'-3'14'0,"1"-1"0,1 1 0,2-3 0,0-2 0,2-4 0,6-3 0,4-3 0,7-2 0,0-1 0,-7-1 0,-2-1 0,-8 2 0,0-1 0,-2 1 0,-2-1 0,1 0 0,-3-2 0,1 3 0,-2 0 0,-1 1 0,1 3 0,0-1 0,0 1 0,0 0 0,-1 2 0,1 0 0,-3 3 0,3 0 0,-3 2 0,3 0 0,0 3 0,2-1 0,2 0 0,0-3 0,2-4 0,2-5 0,0-4 0,1-3 0,-2-1 0,-1-2 0,-1-1 0,-4 0 0,-2-1 0,-3 7 0,0 1 0,1 6 0,3 1 0,-2 2 0,3 2 0,-2 2 0,0 2 0,0 1 0,1 0 0,2-1 0,1-3 0,4-2 0,1-4 0,3-4 0,0-1 0,-2-2 0,-1 2 0,-3 0 0,0 2 0,-3 2 0,-2 6 0,-3 3 0,0 5 0,2-3 0,3-1 0,6-6 0,1-2 0,3-4 0,0-1 0,-3 0 0,0-1 0,-3 3 0,0-1 0,-3 4 0,-1 2 0,2-1 0,-1 1 0,3-3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5:04.393"/>
    </inkml:context>
    <inkml:brush xml:id="br0">
      <inkml:brushProperty name="width" value="0.025" units="cm"/>
      <inkml:brushProperty name="height" value="0.025" units="cm"/>
      <inkml:brushProperty name="color" value="#E71224"/>
    </inkml:brush>
  </inkml:definitions>
  <inkml:trace contextRef="#ctx0" brushRef="#br0">1 0 24575,'0'0'0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5:04.561"/>
    </inkml:context>
    <inkml:brush xml:id="br0">
      <inkml:brushProperty name="width" value="0.025" units="cm"/>
      <inkml:brushProperty name="height" value="0.025" units="cm"/>
      <inkml:brushProperty name="color" value="#E71224"/>
    </inkml:brush>
  </inkml:definitions>
  <inkml:trace contextRef="#ctx0" brushRef="#br0">1 0 24575,'0'0'0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6:14.439"/>
    </inkml:context>
    <inkml:brush xml:id="br0">
      <inkml:brushProperty name="width" value="0.025" units="cm"/>
      <inkml:brushProperty name="height" value="0.025" units="cm"/>
      <inkml:brushProperty name="color" value="#008C3A"/>
    </inkml:brush>
  </inkml:definitions>
  <inkml:trace contextRef="#ctx0" brushRef="#br0">102 64 24575,'0'8'0,"1"-1"0,2 3 0,0-1 0,3 0 0,1-4 0,1-2 0,6-2 0,-3-3 0,6-3 0,-3-8 0,-3 1 0,-5-9 0,-5 6 0,-5-1 0,-6 7 0,-8 5 0,-5 3 0,-8 7 0,3 5 0,3 7 0,7 1 0,7 0 0,5-2 0,6-4 0,1-4 0,7-6 0,-1-4 0,11-8 0,-3-1 0,7-7 0,-6-2 0,-4 0 0,-5 0 0,-8 5 0,-4 2 0,-8 3 0,-6 5 0,-3 5 0,-2 5 0,6 5 0,2 3 0,7 0 0,3-2 0,3-1 0,3-5 0,2-3 0,2-2 0,2-3 0,5-3 0,-2-3 0,0-1 0,-3-1 0,-3 1 0,-1 3 0,-7 7 0,0 5 0,-4 10 0,3-1 0,2 1 0,2-5 0,5-7 0,1-6 0,3-9 0,0-1 0,-3-2 0,0 7 0,-3 5 0,-1 7 0,0 7 0,0 1 0,2 1 0,1-5 0,0-3 0,2-4 0,0-5 0,2-6 0,0-2 0,-2-1 0,-2 3 0,-4 7 0,1 7 0,-2 4 0,2 1 0,-1-3 0,2-3 0,1-3 0,1-4 0,1-4 0,1-2 0,-1-1 0,-3 3 0,-1 1 0,-3 6 0,0 0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19:43:16.397"/>
    </inkml:context>
    <inkml:brush xml:id="br0">
      <inkml:brushProperty name="width" value="0.05" units="cm"/>
      <inkml:brushProperty name="height" value="0.05" units="cm"/>
      <inkml:brushProperty name="color" value="#E71224"/>
    </inkml:brush>
  </inkml:definitions>
  <inkml:trace contextRef="#ctx0" brushRef="#br0">1 4 24575,'3'-2'0,"-1"0"0,-1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23:16.570"/>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8:49.920"/>
    </inkml:context>
    <inkml:brush xml:id="br0">
      <inkml:brushProperty name="width" value="0.025" units="cm"/>
      <inkml:brushProperty name="height" value="0.025" units="cm"/>
      <inkml:brushProperty name="color" value="#008C3A"/>
    </inkml:brush>
  </inkml:definitions>
  <inkml:trace contextRef="#ctx0" brushRef="#br0">10 55 24575,'2'2'0,"0"-1"0,2-3 0,1 0 0,0-3 0,-3 2 0,-5 5 0,-2 0 0,-4 10 0,1 1 0,4-2 0,4-2 0,8-8 0,4-5 0,0-2 0,-3-2 0,-4 0 0,-5 1 0,-1 0 0,-3 2 0,1 2 0,-1 1 0,2 2 0,-1 1 0,1 3 0,0 1 0,1-1 0,1-1 0,2 0 0,3-2 0,2-1 0,5-4 0,-1-3 0,-1-3 0,-3-2 0,-5 2 0,-2-1 0,-4 5 0,-1 1 0,-4 3 0,2 3 0,0 2 0,3 2 0,1 1 0,0 2 0,2-1 0,1-2 0,2-1 0,1-3 0,2-1 0,1-2 0,3-3 0,-3-2 0,1-1 0,-5 1 0,-1 3 0,-3 3 0,-1 6 0,-1 0 0,1 3 0,0-5 0,3-1 0,-1-2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8:52.495"/>
    </inkml:context>
    <inkml:brush xml:id="br0">
      <inkml:brushProperty name="width" value="0.025" units="cm"/>
      <inkml:brushProperty name="height" value="0.025" units="cm"/>
      <inkml:brushProperty name="color" value="#008C3A"/>
    </inkml:brush>
  </inkml:definitions>
  <inkml:trace contextRef="#ctx0" brushRef="#br0">183 2 24575,'-19'0'0,"-4"1"0,1 1 0,-2 2 0,6 2 0,5 1 0,1 4 0,4 1 0,0 1 0,0 3 0,3 0 0,-1 1 0,0 2 0,2-2 0,1 0 0,0-1 0,3-2 0,-1 1 0,1 1 0,0-2 0,2-1 0,-2 0 0,3-3 0,-1 1 0,0-1 0,2 1 0,0 4 0,2-2 0,2 6 0,0-2 0,1 2 0,2 1 0,2-5 0,1-1 0,0-3 0,-2-5 0,1 1 0,0-2 0,0-2 0,-2 0 0,-2-3 0,-4 1 0,3-2 0,1-1 0,5 0 0,6-3 0,-1 3 0,6-3 0,1-1 0,-4-1 0,1-2 0,-6 0 0,-4 1 0,-1-3 0,-6 2 0,1-1 0,-4 0 0,1 0 0,-3-2 0,0 3 0,-1-2 0,0 0 0,0-1 0,0-1 0,0-2 0,0 2 0,-1-1 0,-1 0 0,1 1 0,-3-2 0,1 2 0,-3-1 0,1 2 0,1 2 0,-1 0 0,0 2 0,0-1 0,0 0 0,-2 0 0,2 2 0,-3-1 0,2 3 0,0-3 0,-2-2 0,0 0 0,-1-2 0,1 1 0,1 2 0,2 0 0,-2 4 0,2 0 0,-4 0 0,2 1 0,-1 1 0,1 0 0,0 1 0,-1 1 0,1 0 0,0 1 0,-2 1 0,-3-1 0,2 2 0,-3-2 0,8 1 0,-2-1 0,4 0 0,2 0 0,0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8:54.914"/>
    </inkml:context>
    <inkml:brush xml:id="br0">
      <inkml:brushProperty name="width" value="0.025" units="cm"/>
      <inkml:brushProperty name="height" value="0.025" units="cm"/>
      <inkml:brushProperty name="color" value="#008C3A"/>
    </inkml:brush>
  </inkml:definitions>
  <inkml:trace contextRef="#ctx0" brushRef="#br0">41 114 24575,'-3'-1'0,"1"-1"0,-1 1 0,0-1 0,0-1 0,-1-1 0,2-1 0,1-3 0,0 1 0,0-3 0,1 1 0,0-3 0,3 4 0,0-1 0,3 1 0,0 2 0,0 0 0,1 2 0,0 2 0,3-1 0,0 3 0,1-2 0,-1 2 0,-2-1 0,-1 1 0,-2 0 0,-2 1 0,0 0 0,0 1 0,0-1 0,0 2 0,-1 0 0,2 2 0,0 0 0,1 3 0,0-3 0,-1 4 0,-2-4 0,0 2 0,0-1 0,-1-1 0,1 2 0,-2-1 0,0-1 0,-1 1 0,-1 0 0,0 0 0,0 0 0,0-2 0,0 1 0,-1-1 0,0 0 0,-1 0 0,-1 0 0,0-1 0,-3 1 0,2-1 0,-3 2 0,1-2 0,1 2 0,0-1 0,0 0 0,0 0 0,-1 0 0,-1 1 0,2-1 0,-2 2 0,4-2 0,-1 0 0,3-2 0,-2 0 0,2 1 0,-2 2 0,2 0 0,-2 4 0,3 0 0,-1 2 0,2 0 0,0-1 0,1 1 0,0-4 0,0 2 0,0-2 0,0-2 0,1 1 0,-1-2 0,1-1 0,-1-1 0,0 0 0,0-1 0,1-1 0,1-2 0,3 0 0,0-2 0,3 0 0,0 0 0,4-1 0,-1 0 0,3 1 0,0 0 0,-3 3 0,-2-1 0,-3 2 0,-3 0 0,-3 0 0,3 2 0,2 0 0,1 3 0,6 0 0,-5 1 0,2-1 0,-2 0 0,1 0 0,-1-1 0,-2-1 0,-1-1 0,-2-1 0,1 0 0,6 0 0,0 0 0,4 0 0,-3-1 0,-3-1 0,-1 0 0,-1-1 0,-1 1 0,-1-1 0,0 0 0,-1 1 0,0 0 0,-1-1 0,1-1 0,1 0 0,-2 1 0,2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6:16.768"/>
    </inkml:context>
    <inkml:brush xml:id="br0">
      <inkml:brushProperty name="width" value="0.025" units="cm"/>
      <inkml:brushProperty name="height" value="0.025" units="cm"/>
      <inkml:brushProperty name="color" value="#008C3A"/>
    </inkml:brush>
  </inkml:definitions>
  <inkml:trace contextRef="#ctx0" brushRef="#br0">259 1 24575,'-14'3'0,"-3"1"0,-13 5 0,0 0 0,-6 7 0,5-3 0,3 2 0,7 0 0,6-2 0,3 3 0,2 5 0,3 4 0,2 5 0,2 3 0,3-4 0,6 1 0,1-6 0,5 1 0,2-1 0,3-1 0,0-4 0,1-4 0,0-5 0,-2-3 0,6 0 0,-3-1 0,3-2 0,3 1 0,-4-2 0,2 0 0,-9-2 0,1 1 0,-5-1 0,0-1 0,2-2 0,1-3 0,3 0 0,3-5 0,-4 0 0,1-2 0,-2-4 0,-5 3 0,2-6 0,-6 3 0,0-1 0,-2-1 0,-2 4 0,-1-1 0,-2 3 0,-3-2 0,1 0 0,-4-5 0,1-1 0,-2-3 0,-5-2 0,3 4 0,-4-3 0,4 8 0,-4-1 0,6 8 0,-9 0 0,-3 1 0,-10 3 0,-1 0 0,-1 4 0,7 2 0,7 0 0,6 1 0,6-1 0,3 0 0,2 0 0,2 0 0,1 1 0,3 0 0,1 3 0,-2-2 0,1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6:18.139"/>
    </inkml:context>
    <inkml:brush xml:id="br0">
      <inkml:brushProperty name="width" value="0.025" units="cm"/>
      <inkml:brushProperty name="height" value="0.025" units="cm"/>
      <inkml:brushProperty name="color" value="#008C3A"/>
    </inkml:brush>
  </inkml:definitions>
  <inkml:trace contextRef="#ctx0" brushRef="#br0">1 0 24575,'1'11'0,"-1"0"0,1 7 0,-1-1 0,1 3 0,0-2 0,0 0 0,0-5 0,-1 0 0,0-4 0,0 0 0,0-2 0,0-1 0,0-1 0,0 2 0,0 0 0,0 5 0,0-1 0,-1 5 0,0 1 0,0-2 0,0 2 0,1-6 0,0 1 0,0-4 0,0-3 0,0-5 0,1-2 0,0 0 0,1-1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8:58.155"/>
    </inkml:context>
    <inkml:brush xml:id="br0">
      <inkml:brushProperty name="width" value="0.025" units="cm"/>
      <inkml:brushProperty name="height" value="0.025" units="cm"/>
      <inkml:brushProperty name="color" value="#008C3A"/>
    </inkml:brush>
  </inkml:definitions>
  <inkml:trace contextRef="#ctx0" brushRef="#br0">1 43 24575,'7'-5'0,"0"0"0,-1 0 0,1 1 0,0-2 0,-3 4 0,1-3 0,-4 2 0,1-1 0,-1 3 0,0 0 0,-1 0 0,0 1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48:59.223"/>
    </inkml:context>
    <inkml:brush xml:id="br0">
      <inkml:brushProperty name="width" value="0.025" units="cm"/>
      <inkml:brushProperty name="height" value="0.025" units="cm"/>
      <inkml:brushProperty name="color" value="#008C3A"/>
    </inkml:brush>
  </inkml:definitions>
  <inkml:trace contextRef="#ctx0" brushRef="#br0">0 1 24575,'8'2'0,"1"0"0,1-1 0,-1 0 0,-1 0 0,-4-1 0,0 1 0,0 0 0,0-1 0,0 2 0,-2-2 0,2 1 0,-2-1 0,0 1 0,0-1 0,-2 0 0,1-2 0,-1 1 0,0-1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54:18.778"/>
    </inkml:context>
    <inkml:brush xml:id="br0">
      <inkml:brushProperty name="width" value="0.025" units="cm"/>
      <inkml:brushProperty name="height" value="0.025" units="cm"/>
      <inkml:brushProperty name="color" value="#E71224"/>
    </inkml:brush>
  </inkml:definitions>
  <inkml:trace contextRef="#ctx0" brushRef="#br0">19 8 24575,'-3'4'0,"-1"0"0,4-1 0,-1 0 0,1-1 0,0 0 0,1-1 0,1 0 0,1-3 0,2 0 0,-1-2 0,0 0 0,-1-1 0,-2 2 0,0-1 0,-1 2 0,-1 1 0,-2 0 0,0 1 0,-2 0 0,4 1 0,-6-1 0,6 2 0,-4 0 0,3 1 0,1 1 0,0-1 0,1 1 0,-1-3 0,1 0 0,0-3 0,2 0 0,0-1 0,0 3 0,-2 0 0,0 2 0,-1 0 0,1 0 0,3-2 0,-2-1 0,2-2 0,-1-1 0,-2 0 0,-1 2 0,-2 3 0,-1 0 0,-1 5 0,3-3 0,0 2 0,2-2 0,0-1 0,2-3 0,2-1 0,1-2 0,-1 0 0,-1 1 0,-2 0 0,0 1 0,-3 2 0,0 1 0,-1 1 0,0 3 0,1-2 0,0 2 0,1-1 0,0-1 0,1 0 0,2-2 0,-1-1 0,2 0 0,-1 0 0,1-1 0,-2-2 0,1 0 0,-2 0 0,0 0 0,0 0 0,0 1 0,-1 0 0,-1 1 0,0 1 0,-1 1 0,0 1 0,1 1 0,-1 0 0,2 1 0,0-2 0,2 1 0,0-2 0,3-2 0,-1-1 0,0-1 0,1 0 0,-2 1 0,0 1 0,0 2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54:22.378"/>
    </inkml:context>
    <inkml:brush xml:id="br0">
      <inkml:brushProperty name="width" value="0.025" units="cm"/>
      <inkml:brushProperty name="height" value="0.025" units="cm"/>
      <inkml:brushProperty name="color" value="#E71224"/>
    </inkml:brush>
  </inkml:definitions>
  <inkml:trace contextRef="#ctx0" brushRef="#br0">18 0 24575,'-3'5'0,"1"2"0,-1 3 0,2 0 0,1 3 0,1-4 0,2 0 0,0-3 0,1-1 0,-3-4 0,2 0 0,1-3 0,4-2 0,2-4 0,0-1 0,-2-1 0,-4 3 0,-2 2 0,-1 1 0,-2 1 0,-1 0 0,0 1 0,-2-1 0,2 3 0,-2-1 0,-2 1 0,-1 0 0,0 1 0,1 0 0,1 1 0,-1 0 0,2 1 0,-1-1 0,2 2 0,0 0 0,1 0 0,1 0 0,1-2 0,0 0 0,1 1 0,0-1 0,2 0 0,2-2 0,1 0 0,2-1 0,-4-1 0,3-1 0,-4-1 0,0-2 0,0 1 0,-2 1 0,1 1 0,-3 1 0,1-1 0,-2 1 0,2-1 0,-2 2 0,1-1 0,-2 2 0,1 1 0,-3 1 0,2 3 0,-1-2 0,2 1 0,2-5 0,1-1 0,0-1 0,0 0 0,-1 2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6T17:57:49.743"/>
    </inkml:context>
    <inkml:brush xml:id="br0">
      <inkml:brushProperty name="width" value="0.025" units="cm"/>
      <inkml:brushProperty name="height" value="0.025" units="cm"/>
      <inkml:brushProperty name="color" value="#E71224"/>
    </inkml:brush>
  </inkml:definitions>
  <inkml:trace contextRef="#ctx0" brushRef="#br0">0 0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23:19.642"/>
    </inkml:context>
    <inkml:brush xml:id="br0">
      <inkml:brushProperty name="width" value="0.05" units="cm"/>
      <inkml:brushProperty name="height" value="0.05" units="cm"/>
      <inkml:brushProperty name="color" value="#E71224"/>
    </inkml:brush>
  </inkml:definitions>
  <inkml:trace contextRef="#ctx0" brushRef="#br0">80 16 24575,'-2'8'0,"1"1"0,0 0 0,1-1 0,0-1 0,0 0 0,1-3 0,0-1 0,4-2 0,0-2 0,2 0 0,-1-2 0,-1 0 0,-2-1 0,-1 1 0,-1-1 0,-1 1 0,0-1 0,0 1 0,-2-1 0,-6-2 0,-4 0 0,-4-3 0,-3 2 0,3 2 0,0 1 0,7 3 0,4 0 0,2 3 0,2 2 0,-2 1 0,3 1 0,-1-2 0,1-1 0,1 0 0,1-1 0,0-1 0,2 1 0,0-2 0,1 1 0,-1-1 0,0-1 0,-2 0 0,0-1 0,0 2 0,-2 2 0,2-1 0,-1 1 0,1-2 0,0 0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7:50.27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0 362,'19'-9,"0"2,-1 2,-2 0,2 1,2-1,0-1,-3-1,1 0,-5 2,1 0,0 0,-5 1,0-1,-1 1,-1-1,4 2,-2 0,4 1,3-2,-2 1,6-2,-5 2,3 0,-2 0,0 1,2 1,-3-2,-2 1,2 0,-5 0,7 1,-2-1,2 0,2 0,1 0,-2 0,3-2,-7 0,1-1,-3-1,1 1,0 0,0 2,0-1,-3 1,-2 0,2 1,-3 0,1 0,1 1,0-1,3 0,1-1,1 2,3-1,0 1,2-2,2 2,-6-1,7 1,-8-1,2-1,-4 0,-3-1,-1 1,0 1,-2-1,-1 0,1 1,-2-1,2 0,-1 1,1-2,0 1,0 0,2-1,0 2,2-2,0 1,0-1,3 1,-3-1,5 2,-4-1,3 1,0-1,-4 1,2 0,-2 0,0 0,2-1,-3 2,5-2,-5 2,3-2,-2 1,1-1,-3 0,1 1,-4 0,0 0,0 0,0 0,2 0,-1 2,1-2,-1 2,1-2,-1 2,2-2,-3 1,2-1,-1 0,-1 1,2 0,-3-1,1 0,1 0,-2 1,4 0,-5-1,5 1,-2 0,0-1,1 2,-3 0,2-1,-1 0,1 1,-1 0,1 0,0 0,-1 0,2-1,-2 0,2-1,-3 2,1-1,0 0,-1-1,3 2,-2-1,0 0,2 2,-4 0,2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7:52.16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32 1,'-3'19,"1"-2,1-4,-1 0,2-2,-1 1,1-3,0-1,0-3,-1-1,0 2,0 1,0 1,1 0,0-1,0 0,0-2,-1 0,1 1,-1 0,0 0,1 0,-2-1,2 0,-3 1,2-1,-2 2,2-2,-1-2,1 4,0-3,0 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7:55.237"/>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1,'24'11,"2"2,-6-6,6 1,3-1,-2-2,3 1,-7-3,-1-1,-3 0,-2-1,1 2,-1-1,-1-1,5 0,-4 0,6 0,-1 0,-2 1,0-1,-7 0,3-1,-4 1,0-1,0 2,-1 0,0 1,3 0,-1-1,3 3,2 0,-2 0,3 0,-6-3,0 1,-4 0,-3-1,3 1,-2-1,3 1,4 0,-1 0,2 0,-4-1,-2 1,-1-1,-1 1,-1-2,0 1,1-2,-3 1,1-1,1 0,1 0,0 0,0 0,0 0,-1 1,1 0,1 0,0-1,0 0,-3 0,0 1,1-1,-2 1,1-1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8:07.18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136 1,'-1'25,"1"1,-2-5,0 3,1 9,0-2,-1 13,0 0,0 5,-1 11,3-5,0 22,0 1,1 8,1 5,-1-8,0-6,-4 0,0-20,-3 10,-1-9,0 2,2 2,2-13,2 6,1-6,0 0,-2 1,1-5,-1-5,1 3,0-7,0 5,-1-2,0-2,1 3,-1-8,1 2,-1-1,2-2,-3 9,2-8,-2 1,2-3,-1-2,1 3,-2 4,1-4,-2 7,0-6,2 0,-1 3,3-8,-2 5,2-1,0-3,0 4,0-5,0 7,0-4,0 2,0 1,0-3,0 0,0 6,0-6,2 8,-2-8,1 0,-2-1,1-5,-3 3,2-3,0 6,-3 2,4 5,-4-2,3 6,-1-9,0 4,1-4,-1-2,1 2,-1-4,0 6,1 0,-2-2,1 3,1-7,1 0,0-1,0-5,0 4,1 2,0 0,0 6,-1-6,1 10,0-3,1 2,-1 3,0-2,0-4,-1 2,-1-7,-3 2,3 0,-3-5,4 5,-4-4,4 4,-3 2,3-1,0-1,0 2,-1-3,1 7,-1-7,1 6,0-2,0-3,0 0,0-7,0-2,1-1,-1-6,2 6,-2-2,2 2,0 0,-1-6,0 3,0-4,-1 3,1-1,0 1,-1 0,1 2,-1-5,0 8,0-5,0 0,0 1,0-9,0 3,0-3,0 1,-1 0,1 0,-1 3,1-1,0 2,0 0,0 0,1-1,-1 3,1-3,0 2,-1 0,2-3,-1 1,0-3,1-1,-2-3,1-3,-1 5,1-2,-1 3,1-4,0-19,-1 11,2-14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8:10.953"/>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0,'25'16,"1"-1,-9-3,7 1,-4-2,7 3,0-1,-1 1,5 1,-4-2,-3-2,0 0,-6-2,3 1,0 2,1-2,0 2,-6-6,3 1,-6-3,0-1,-3-1,-3 1,2 0,0 1,1 1,4 2,0 1,2 1,0-1,1-2,-1 0,-3 0,-3-2,-1 0,-2-2,-2 0,-1-1,4 2,5 2,4-1,5 3,-3-4,-1 2,-4 0,-4-2,-3 1,-2-1,-1-1,1 1,-1 0,0 1,2-1,-1 1,3-1,-1 2,2-1,1 3,-2-3,2 2,0-2,-1 1,4 1,-3 0,0 1,-3-3,-2-1,-1-1,1 2,1-1,0 2,1-1,-1 1,1-3,-2 2,0-2,0 1,-1 1,1-1,0 0,2 0,-3 0,2-1,-2 0,0 0,2 0,-1 0,1 0,0 0,-2 2,1 0,1 2,1-2,1 1,-2-2,-2-2,-1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8:15.139"/>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48 0,'3'25,"-1"-1,-2-5,0-2,0 5,0-1,1 4,0 7,0 1,0 10,1 8,-1-2,-1 8,0-14,-3 2,3-5,-1-4,0 7,0-3,0 8,0 2,0-6,0 10,1-3,0 2,-1 2,0-10,0 4,1-1,0-1,1 11,0-5,0 0,-1-5,0-10,0 4,0-5,0 3,0 2,1-6,1 6,-1-3,0-3,-1-1,0-7,0-2,0 0,-1-3,-1 5,-2-1,0 0,0 2,1-2,1 0,-2 2,4-3,-2 4,2 3,-1-4,1 6,0-7,1 7,0-4,1 1,1 0,-1 0,2-1,-1 1,-1-4,-1 5,-1 1,0 0,0 7,0-8,0 7,-1-8,0 0,-3-3,0 1,0 0,0 6,2-5,-2 7,2-4,-1 0,1 0,0-6,0 2,0-3,2 2,-1 3,1 4,1-1,-1 1,2-7,-2-1,1-3,-1-1,0 0,0 2,0-1,1 9,0-9,0 9,-3-7,1 1,-3-1,2-5,-1 3,1-2,1-1,1 4,0-3,-1 2,2 8,-2-6,2 11,1-9,-1 2,2-2,1-5,1-1,-2-4,-1-5,0-3,-2-3,2-2,-2 0,1-1,-1 2,0 1,0-1,0 3,0-3,0 2,0-3,0 2,0-2,0-1,0 1,0-1,0 3,0-2,0 2,0-1,0 0,0-1,0 1,0 0,0 0,0 2,1-1,-1 0,1-1,0 0,-1-1,1-1,-1 2,0-4,1 4,2-27,-6 13,5-16,-7 19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8:18.08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0 388,'20'-11,"1"0,1 0,5 0,1 2,1-3,4-1,-2 0,5-3,5 4,-6-1,7 0,-8 3,-1 0,-2 2,-8 2,3-2,-2-1,2 0,0-3,-5 1,1 0,-5 1,-1 1,1 0,-2 1,4-1,-3 3,-1 0,0 2,-1-3,0 2,5-2,-7 2,5 0,-3 1,-1 0,4 1,-3 1,1-1,1-1,-3 1,3-2,-3 2,-2 2,-2-2,-1 2,-2-2,2 1,-2 1,3-1,-3 0,1 1,1-2,0 2,1 0,-1-1,2 2,-3-2,0 1,-3 0,2 6,-2 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4:04.174"/>
    </inkml:context>
    <inkml:brush xml:id="br0">
      <inkml:brushProperty name="width" value="0.05" units="cm"/>
      <inkml:brushProperty name="height" value="0.05" units="cm"/>
      <inkml:brushProperty name="color" value="#E71224"/>
    </inkml:brush>
  </inkml:definitions>
  <inkml:trace contextRef="#ctx0" brushRef="#br0">54 76 24575,'1'9'0,"-1"-2"0,2-4 0,-2 0 0,4-3 0,-2 2 0,4-1 0,-2 0 0,1-1 0,-1 0 0,0 0 0,-2-1 0,2-2 0,-1-3 0,1 0 0,-2-1 0,-1 2 0,-2 0 0,-1 1 0,-2 0 0,-1 1 0,-2 1 0,1 1 0,-2 0 0,0 0 0,2 0 0,0 0 0,2 1 0,1 0 0,0 0 0,0 1 0,0 1 0,1 2 0,1 1 0,0 1 0,1-1 0,0-2 0,0 0 0,1-1 0,1 0 0,2-1 0,1 1 0,2-2 0,-1 1 0,0-3 0,-1 0 0,0-4 0,-2 0 0,-1-2 0,-1 0 0,-3-1 0,-1-1 0,-6-3 0,1 4 0,-2 1 0,4 4 0,-1 3 0,3 0 0,-2 4 0,0 2 0,1 3 0,0 0 0,3 1 0,0-3 0,2-2 0,0-1 0,1-1 0,0-1 0,1 1 0,2-2 0,2 1 0,0-1 0,2-1 0,-3 0 0,2-1 0,-4 0 0,2 1 0,-4-1 0,-1 2 0,-1-1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19:43:12.720"/>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4:06.063"/>
    </inkml:context>
    <inkml:brush xml:id="br0">
      <inkml:brushProperty name="width" value="0.05" units="cm"/>
      <inkml:brushProperty name="height" value="0.05" units="cm"/>
      <inkml:brushProperty name="color" value="#E71224"/>
    </inkml:brush>
  </inkml:definitions>
  <inkml:trace contextRef="#ctx0" brushRef="#br0">41 0 24575,'-6'9'0,"1"0"0,2 0 0,1 0 0,1 1 0,4-2 0,4-2 0,2-2 0,4-2 0,-3-1 0,-1-1 0,-2-2 0,-2-1 0,-2-2 0,-2-2 0,-3 0 0,-3-1 0,-3 1 0,-5 1 0,5 2 0,-3 1 0,6 2 0,1 0 0,1 2 0,0 0 0,-1 2 0,1 1 0,0 1 0,1 1 0,1 0 0,0 0 0,1 0 0,0-3 0,2 0 0,-1-1 0,2-1 0,0-1 0,2 0 0,1-4 0,0-1 0,-3-1 0,-1 0 0,-3-2 0,-1 0 0,-3 2 0,-1-1 0,0 5 0,1 0 0,1 2 0,0 2 0,-1 1 0,0 1 0,3 2 0,2-3 0,0 0 0,1-1 0,1-2 0,1 0 0,0 0 0,-1 0 0,1-1 0,-2-1 0,1-1 0,-2 1 0,0 0 0,-1 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5:19.977"/>
    </inkml:context>
    <inkml:brush xml:id="br0">
      <inkml:brushProperty name="width" value="0.05" units="cm"/>
      <inkml:brushProperty name="height" value="0.05" units="cm"/>
      <inkml:brushProperty name="color" value="#E71224"/>
    </inkml:brush>
  </inkml:definitions>
  <inkml:trace contextRef="#ctx0" brushRef="#br0">1 0 24575,'3'3'0,"0"-2"0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5:22.092"/>
    </inkml:context>
    <inkml:brush xml:id="br0">
      <inkml:brushProperty name="width" value="0.05" units="cm"/>
      <inkml:brushProperty name="height" value="0.05" units="cm"/>
      <inkml:brushProperty name="color" value="#E71224"/>
    </inkml:brush>
  </inkml:definitions>
  <inkml:trace contextRef="#ctx0" brushRef="#br0">0 41 24575,'4'6'0,"0"-3"0,1 0 0,-1-2 0,2 0 0,2-1 0,-2-1 0,2-2 0,0-2 0,-2 0 0,-1-1 0,-3 1 0,-1 1 0,0 0 0,-1 1 0,-1-1 0,1 2 0,-2-1 0,1 1 0,-1 1 0,0-1 0,0 1 0,0 0 0,-1-1 0,1 2 0,-2 0 0,0 2 0,0 1 0,0 0 0,1 0 0,2-1 0,0 2 0,0-1 0,0 0 0,1 0 0,0-1 0,1-1 0,0-1 0,1 0 0,1-2 0,-1-1 0,0 0 0,-1-2 0,0 2 0,-1-1 0,0 3 0,-1-1 0,-3 2 0,0 2 0,-2 0 0,0 1 0,1 2 0,0 0 0,3 0 0,-1-1 0,3-2 0,0 0 0,3-5 0,-2 1 0,2-2 0,-3 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6:22.472"/>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6:24.340"/>
    </inkml:context>
    <inkml:brush xml:id="br0">
      <inkml:brushProperty name="width" value="0.05" units="cm"/>
      <inkml:brushProperty name="height" value="0.05" units="cm"/>
      <inkml:brushProperty name="color" value="#E71224"/>
    </inkml:brush>
  </inkml:definitions>
  <inkml:trace contextRef="#ctx0" brushRef="#br0">41 35 24575,'-2'5'0,"1"-1"0,1-2 0,1-2 0,2 0 0,1-1 0,0-1 0,-1-1 0,0-2 0,-2-2 0,0 0 0,-1-1 0,-2 3 0,1 1 0,-2 1 0,1 2 0,-1 1 0,0 0 0,-2 3 0,1 0 0,-1 1 0,3 2 0,0-2 0,1 2 0,1-4 0,0 1 0,1-2 0,2-2 0,0 0 0,0-2 0,-1-1 0,-2 1 0,0-2 0,-1 2 0,-1 1 0,-2-1 0,1 3 0,0-1 0,0 1 0,0 1 0,-1 1 0,0 1 0,0 1 0,1 0 0,1 1 0,1-1 0,1 0 0,2-2 0,0-1 0,1 0 0,0-1 0,-4 1 0,0 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41:48.828"/>
    </inkml:context>
    <inkml:brush xml:id="br0">
      <inkml:brushProperty name="width" value="0.05" units="cm"/>
      <inkml:brushProperty name="height" value="0.05" units="cm"/>
      <inkml:brushProperty name="color" value="#E71224"/>
    </inkml:brush>
  </inkml:definitions>
  <inkml:trace contextRef="#ctx0" brushRef="#br0">21 23 24575,'0'9'0,"1"-2"0,-1-1 0,2-3 0,-2 0 0,2-2 0,0 0 0,0 1 0,2-2 0,-1 1 0,3-2 0,-1-2 0,0 0 0,-1-4 0,-2 2 0,1-2 0,-2 2 0,2 0 0,-2 1 0,0 0 0,0 0 0,-2 3 0,-1-2 0,0 3 0,-2-2 0,2 2 0,-1-1 0,0 1 0,1 0 0,-2 0 0,1 0 0,-2 1 0,1 0 0,0 1 0,1 1 0,1 2 0,0 0 0,1 1 0,1 0 0,0-2 0,0 0 0,0-1 0,0-1 0,0 0 0,2 0 0,0-1 0,2 0 0,0-2 0,-1 0 0,1-1 0,-2 0 0,-1-1 0,1 1 0,-1 0 0,1 0 0,-2 0 0,1-2 0,-1 1 0,-1 0 0,0-2 0,-2 3 0,0-3 0,-1 3 0,0-1 0,0 2 0,0-1 0,0 2 0,1-1 0,1 1 0,-1 0 0,1 1 0,-1 2 0,0 1 0,1 2 0,0-1 0,1-1 0,1-1 0,1-1 0,1-1 0,0-1 0,1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38.57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0 737,'14'-9,"0"-2,-4 3,3-2,-1 1,2 1,-2-1,-1 2,1-1,1 1,0 1,2-1,-2 1,2-1,-1-3,-2 4,0-4,-2 2,0 1,0-2,-4 3,3-2,-2-1,1 1,0 0,-2 1,1 2,-1-1,-1 2,0-3,2 2,0-2,2 0,-1-1,0 0,2-1,-4 1,0 0,1 1,-3 2,2-2,-1 2,1-1,1-1,-3 3,3-3,-3 2,3 0,0 1,-1 0,0 0,1 1,0-2,0 1,2-3,-1 3,2-1,0 1,1-1,3-1,-1-1,1-2,0 3,-3-1,0 1,-3 1,-1 0,0-1,0 2,1-2,1-2,-1 1,1-1,-2 3,0-1,0 1,0 0,-1 0,-1 2,1-1,0 0,1 0,1-2,1 2,1-3,2 2,-1 1,2-2,-2 2,2-1,-2 1,2-1,-3 0,2-2,-3 2,0-1,-2 1,0 1,0 0,-1 0,0-1,1-1,0 2,-1-2,1 2,-3 0,3 0,-1-1,0 1,0 0,-1 0,0 2,-1 0,1 0,0 0,0-1,0 1,-1-1,3 1,-3 0,2 0,-1 1,1-1,-1 1,-1-2,1 1,0-1,1 1,-2 1,2-1,-2 2,2-3,-2 2,0-2,3 0,-4 2,3-3,-2 2,-1-2,3 0,-1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41.708"/>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0,'14'17,"-3"-5,-2-3,0-5,0 2,2-1,-1-1,1 1,2 1,0 0,4 0,-6 0,1 0,-3-2,-1 0,-1 0,0 1,2-1,2 3,2-1,3 1,0 2,-2-5,1 4,-2-4,-1 1,2-1,-2 1,2 0,1 2,-4-3,3 2,-6-3,2 2,-2 1,4 1,0 1,4 0,1 0,4 2,0-1,-1-2,-2-1,-4-2,1 0,0-1,1 1,3 0,-2-1,1 1,0 0,-2 0,1 0,1 1,-2-1,1 0,-1 0,-2-1,-1 1,-3-1,2 2,-2-2,2 1,0 0,0 0,-1 0,-1 0,-1-2,-2 1,0-1,0 2,3 0,1 1,1 0,2 1,-4-2,3 1,-3 0,2-1,-2-1,3 0,-2 1,7 1,-5 0,6 1,-4-2,2 3,1-1,-4 0,1 0,-4-3,-1 1,-1-1,-1 2,0-1,2 1,0 0,2 1,5-1,-1 2,5 1,-2 0,2 0,0 1,-6-4,3 2,-5-3,-1 1,1 1,1-3,2 3,3 0,-3 0,8 2,-2-1,1 1,0 0,-8 0,1-3,-4 2,-2-3,4 2,0 1,2 1,3 1,-7-2,4 1,-4-1,-1-2,-1 1,-3-3,0 2,0-2,-1 1,0-3,0 2,1 0,2 1,-1 0,2-1,0 0,-1 0,-1 1,-1-1,-3 0,-1-1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44.37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46 1,'1'27,"1"-1,0 2,-1-2,0 1,0-2,0-6,1 3,-1 0,-1 0,0 3,0-2,-1 3,-1-1,1-4,0-1,0-3,0-3,-2 2,1-5,0 3,1 0,0-1,0 3,1-3,-1 0,1-1,-1-3,1 1,-2 0,2 0,-1 0,1-1,-1 1,1 1,-3 1,1 2,0 2,0 0,1 1,-2 0,2 0,0 1,0-1,0 1,-2-1,2-3,-1-1,2-4,-1 2,0-2,1-1,-1 1,1-2,0-1,0-1,0 1,0-1,0 1,0 0,0 2,0-2,0 0,0-2,-1 2,1-1,-1 2,1-2,0 0,-1 2,1-3,-1 2,1-1,-1 1,1-1,-1 3,1-3,0 3,-1-3,1 1,-1 0,1 1,0-2,0-1,1 2,0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4:48.56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45 0,'7'23,"-1"-2,-3 1,0-2,0 13,-2 2,0 6,-1 13,0 9,-1 4,0 26,0-20,1 25,0-12,-1 0,0-35,1 1,-1 46,1-41,0 1,0 9,0-1,0-10,0 0,0 8,1-1,3 32,-2-13,2-7,-3-19,1 8,0-5,1-1,-1 6,-1-5,-1-2,0 0,0-15,0 8,-1-6,-1 1,1 7,-1 1,2 2,0 6,0-12,0 10,0-1,0 4,0 13,0-10,0 15,0-9,0-4,2-1,-1-10,2-6,1 1,-1-16,1 5,-2-10,1-2,-1-1,0-1,-1-1,-1 4,0-6,-2 6,2-2,-3-1,2 6,-1-7,2 3,0-2,0-2,0 6,0-3,0 4,1 4,2 1,0-1,1 6,0-11,0 8,-1-5,0-2,0 5,0-8,1 9,0 2,-1 2,-1 8,0-2,-1-1,-1 4,0-12,0 9,0-3,0 2,0 7,0-1,0 0,1 4,1-17,0 6,1-15,-1 2,1-3,-1 2,0 1,-1 4,-1-10,-1 5,0-8,0 1,0-1,1-3,-2 4,0-4,1 1,0 0,1-1,0 0,0 3,0-4,0 7,0-2,0 1,0-1,-2-2,1-3,-1 1,1-5,1 3,-2-3,2 2,-2 1,-1 3,1 2,-2 3,2-3,-1 2,0-4,1 0,-1 0,2-4,0 3,-1-1,1-1,-1 1,2-2,-1-3,0 1,1-5,-1 4,1 0,0 0,0 3,0-4,0 4,0 1,0-4,0 7,0-7,0 2,-1-1,1-1,-2 1,1 0,0-2,0 3,1-4,-1 1,0-2,1-1,-1 0,1-1,0-1,0-2,0 0,0-1,0-1,0 3,0-2,0 1,-21-31,-8 10,1-15,4 19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19:43:16.397"/>
    </inkml:context>
    <inkml:brush xml:id="br0">
      <inkml:brushProperty name="width" value="0.05" units="cm"/>
      <inkml:brushProperty name="height" value="0.05" units="cm"/>
      <inkml:brushProperty name="color" value="#E71224"/>
    </inkml:brush>
  </inkml:definitions>
  <inkml:trace contextRef="#ctx0" brushRef="#br0">1 4 24575,'3'-2'0,"-1"0"0,-1 2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5:18.08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118 1,'0'20,"0"2,1-2,-1 4,3 6,-3 3,2 0,0 7,0-5,1 9,0 4,-2 5,1 13,-2 0,0 1,0 3,-2-19,2 4,-1-12,1-3,0 2,0-5,0-1,1 2,-1-7,1 1,-1-3,0-5,-1 4,1-7,-1 7,1-2,0 2,0 3,0-2,0-1,0-1,1-5,-1 2,1-3,0 1,-1 2,1-1,-1-1,0 1,0-4,0 4,-1-1,1-1,-1 2,1-3,0 4,0-1,-1 0,1 2,-2 2,0-1,0 8,-2-5,2 7,-1 0,2-2,0 4,1-2,0-2,0 9,-1-8,-1 15,1-3,-1 5,4 6,-1 0,2-6,0 2,0-18,1 2,-3-5,2-3,-2 5,0-9,-1 7,0-4,0 2,0 1,0-5,0 0,0-2,0-5,0-1,0 0,0-1,0 5,0 0,0 0,0 5,-1-4,0 7,0-4,1-2,0 3,0-5,0 9,-1-3,1 5,-1 2,1 3,-1 2,0 8,0-10,1 12,0-5,1 2,0 4,0-5,-1 1,0 4,-1-12,-1 12,0-8,0 3,-1-1,0-6,-2 2,0-4,1-4,-1 4,2-5,-1 1,2-3,-1-7,1 1,-1-4,0-2,1 1,0-3,0 1,1 4,0-7,1 5,-1-6,1 2,-1-1,-1-2,2 1,-2 3,0-3,0 5,-1-2,0 0,0 2,0-3,-1 4,0 0,1-2,0 3,-1-3,3 2,-2 3,1-3,0 6,-1-1,2 1,-2 4,2-3,-2-1,2-4,-1-7,1 2,1-5,-1 0,1 0,-1-3,1 2,-1 0,1-3,-1 1,1-1,0-2,0 2,0-2,-1 1,1-1,-1 1,1-1,0 0,0 0,0 2,0-2,0 2,0-1,0 1,0-1,0 0,0 1,0 0,1-1,-1 1,2 0,-2-2,2 1,-2-1,1 0,-1 0,1-1,-1 1,1 0,0-1,-1 1,1 0,0 0,1-1,0 2,-1-2,1 3,-2-1,2-1,-1 1,0-1,0-1,3-23,-5-4,-5-23,2 22,-7 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5:21.219"/>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0,'35'9,"3"-1,-8 0,6-2,-9-1,5 0,-5 0,-3-2,-5 2,-4-3,-2 1,-3-1,-1 0,-3 1,2-1,2 2,0-1,3 1,-2-1,1 1,-1-2,-1 2,2-2,-4 1,3-1,-3 0,3 0,-1-1,1 1,0 0,-2 0,-1-2,-2 3,1-2,-1 1,3 0,-1 0,2 0,2 0,-3 0,2 0,-4-1,0 0,0 1,0 0,2 0,-2-2,0 2,-1-2,2 2,-1-1,1 1,1-1,0 1,-1-1,2 1,0 0,-2 0,0-1,-2 2,1-1,-1 1,1-1,1 0,0 0,-1 0,0 1,0-3,-1 3,2-2,0 2,2-1,0 2,-1-2,0 1,-2-1,2 0,0 0,1 1,2 0,0 1,0-2,3 2,-5-1,3 1,-4-2,-1 0,-3-1,0 0,-1-1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45:24.06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1 211,'22'-9,"-4"1,-8 4,0 0,2 1,0-2,0 2,1-2,0 2,1-2,0 1,0-1,-2 1,1 0,-2 0,0 0,2 3,-1-2,4 1,-3 0,2-1,0 0,2 1,0-1,2 0,-4-1,3 1,-1-2,0 2,4-1,-6 3,6-2,-4 0,1-1,-1 0,-2 0,-2 2,2-2,-1 3,3-2,-1 3,2-4,-2 1,3 0,-1-1,-3 4,0-3,-3 2,1 0,-3-2,1 2,-4 0,2 0,-2 1,4-1,-2 1,2-1,0 0,-1-2,0 1,-1-1,0 1,0 0,-1 1,-1-1,0 1,-1 0,1-1,-1 2,1-1,0 0,0 1,0-2,1 1,-2-1,0 1,0-1,-1 2,1-1,-2 1,2 0,2-1,-2 1,2-1,-3 1,0 0,1 0,0 0,0 0,1 0,1 0,-2 0,1 0,-1 0,1 0,0 0,-2 0,1 0,-1 0,1-1,-1 1,1-1,-1 1,1-1,0 1,-1-2,0 2,-2-1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09:20.526"/>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09:24.273"/>
    </inkml:context>
    <inkml:brush xml:id="br0">
      <inkml:brushProperty name="width" value="0.05" units="cm"/>
      <inkml:brushProperty name="height" value="0.05" units="cm"/>
      <inkml:brushProperty name="color" value="#E71224"/>
    </inkml:brush>
  </inkml:definitions>
  <inkml:trace contextRef="#ctx0" brushRef="#br0">14 70 24575,'1'4'0,"-1"-1"0,2-2 0,0 0 0,2-1 0,1-1 0,1 0 0,-1-1 0,-1 0 0,-2 0 0,0 0 0,-1 0 0,0 1 0,0-1 0,0 1 0,-1-2 0,2 0 0,-1 0 0,0-1 0,0 1 0,-1 0 0,0 0 0,0 0 0,-1-1 0,-2 1 0,0 0 0,-1 1 0,0-3 0,-2 1 0,0-1 0,1 1 0,2 3 0,1 0 0,0 1 0,-1 0 0,1 1 0,-2-1 0,2 1 0,0 0 0,0 0 0,2 2 0,-1-1 0,1 0 0,0 0 0,1 0 0,1 2 0,1-1 0,1 0 0,1-1 0,2-2 0,0 0 0,-1 0 0,1 0 0,0-1 0,-3 0 0,0-1 0,-1-1 0,-2 0 0,2 1 0,-3-1 0,2 1 0,-2-1 0,1 1 0,-1 0 0,-1 0 0,0 0 0,-2 0 0,-1 1 0,-1 0 0,0 1 0,-1 0 0,2 2 0,-1 1 0,2 0 0,0 3 0,1 0 0,0-1 0,2 1 0,0-2 0,1 0 0,1 0 0,3-2 0,0 0 0,3-1 0,0 0 0,-2-2 0,-1 1 0,-2-1 0,-2 0 0,1-1 0,-1-2 0,0-2 0,-1 1 0,-2 0 0,-1 1 0,0 1 0,-1 0 0,2 2 0,-1 0 0,1 1 0,-1 2 0,0-1 0,0 2 0,1-1 0,0-2 0,0 0 0,1-1 0,-1 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09:26.444"/>
    </inkml:context>
    <inkml:brush xml:id="br0">
      <inkml:brushProperty name="width" value="0.05" units="cm"/>
      <inkml:brushProperty name="height" value="0.05" units="cm"/>
      <inkml:brushProperty name="color" value="#E71224"/>
    </inkml:brush>
  </inkml:definitions>
  <inkml:trace contextRef="#ctx0" brushRef="#br0">7 37 24575,'-3'12'0,"1"-3"0,2 3 0,3-6 0,4 0 0,8-2 0,-1-2 0,5-3 0,-5-1 0,-1-3 0,-4 0 0,-4 0 0,-1-1 0,-2 2 0,-1 0 0,0 0 0,-1 1 0,-1 0 0,0-2 0,-3 3 0,1-3 0,-4 2 0,2-1 0,-3 2 0,1 1 0,-1-1 0,0 1 0,-1-1 0,1 2 0,1 0 0,0 1 0,1 1 0,0 2 0,1 1 0,2 1 0,0-1 0,2-1 0,0-1 0,1-1 0,2 0 0,2-1 0,2-2 0,1-2 0,-2 1 0,1-3 0,-2 1 0,-1-1 0,-2-2 0,-1 0 0,-1 0 0,0 2 0,-1 1 0,1 2 0,-1 2 0,1-1 0,-2 2 0,2-1 0,-1 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11:28.711"/>
    </inkml:context>
    <inkml:brush xml:id="br0">
      <inkml:brushProperty name="width" value="0.05" units="cm"/>
      <inkml:brushProperty name="height" value="0.05" units="cm"/>
      <inkml:brushProperty name="color" value="#E71224"/>
    </inkml:brush>
  </inkml:definitions>
  <inkml:trace contextRef="#ctx0" brushRef="#br0">16 25 24575,'-3'6'0,"1"-1"0,1 0 0,1 0 0,1-2 0,1 0 0,1-2 0,3 0 0,2-1 0,0 0 0,0-1 0,-2 0 0,0-2 0,-3 1 0,0-1 0,-2 0 0,1 1 0,-1-1 0,0 1 0,-1 0 0,-2 1 0,0 0 0,-1 1 0,0 0 0,1 0 0,0 1 0,-1 0 0,0 1 0,0 0 0,1 0 0,0 1 0,0 0 0,2 0 0,0 1 0,1-1 0,3 0 0,0-2 0,2 1 0,0-1 0,-1-1 0,-2 0 0,0-1 0,-1-2 0,0-2 0,-1 0 0,0-2 0,-1 1 0,-1 1 0,-1 2 0,0 0 0,-2 1 0,1 1 0,-2 0 0,1 1 0,-2 0 0,0 1 0,-1 0 0,2 2 0,-2 0 0,3 1 0,0 0 0,1 1 0,1-2 0,1 0 0,0 1 0,1-2 0,2 2 0,-1-2 0,2 0 0,-1-1 0,0 0 0,2-2 0,0 0 0,1-1 0,-1-2 0,-1-1 0,0-2 0,-1 0 0,0-1 0,-1 2 0,-1 0 0,-1 3 0,-1 2 0,-3 1 0,-1 2 0,-1 1 0,1-1 0,1 2 0,0-1 0,1 0 0,2 1 0,0 1 0,2-1 0,0 1 0,0-2 0,1 0 0,0 0 0,1-2 0,1 1 0,-1-2 0,2 1 0,0-3 0,0 0 0,1-4 0,-2 1 0,-1-3 0,-1 1 0,-1-1 0,0 1 0,-1 0 0,0 4 0,-1 0 0,-1 2 0,-1 3 0,-3 2 0,1 2 0,0 2 0,2-1 0,3-2 0,0-1 0,2-2 0,0-1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23:16.570"/>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23:19.642"/>
    </inkml:context>
    <inkml:brush xml:id="br0">
      <inkml:brushProperty name="width" value="0.05" units="cm"/>
      <inkml:brushProperty name="height" value="0.05" units="cm"/>
      <inkml:brushProperty name="color" value="#E71224"/>
    </inkml:brush>
  </inkml:definitions>
  <inkml:trace contextRef="#ctx0" brushRef="#br0">80 16 24575,'-2'8'0,"1"1"0,0 0 0,1-1 0,0-1 0,0 0 0,1-3 0,0-1 0,4-2 0,0-2 0,2 0 0,-1-2 0,-1 0 0,-2-1 0,-1 1 0,-1-1 0,-1 1 0,0-1 0,0 1 0,-2-1 0,-6-2 0,-4 0 0,-4-3 0,-3 2 0,3 2 0,0 1 0,7 3 0,4 0 0,2 3 0,2 2 0,-2 1 0,3 1 0,-1-2 0,1-1 0,1 0 0,1-1 0,0-1 0,2 1 0,0-2 0,1 1 0,-1-1 0,0-1 0,-2 0 0,0-1 0,0 2 0,-2 2 0,2-1 0,-1 1 0,1-2 0,0 0 0,-1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7:50.27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0 362,'19'-9,"0"2,-1 2,-2 0,2 1,2-1,0-1,-3-1,1 0,-5 2,1 0,0 0,-5 1,0-1,-1 1,-1-1,4 2,-2 0,4 1,3-2,-2 1,6-2,-5 2,3 0,-2 0,0 1,2 1,-3-2,-2 1,2 0,-5 0,7 1,-2-1,2 0,2 0,1 0,-2 0,3-2,-7 0,1-1,-3-1,1 1,0 0,0 2,0-1,-3 1,-2 0,2 1,-3 0,1 0,1 1,0-1,3 0,1-1,1 2,3-1,0 1,2-2,2 2,-6-1,7 1,-8-1,2-1,-4 0,-3-1,-1 1,0 1,-2-1,-1 0,1 1,-2-1,2 0,-1 1,1-2,0 1,0 0,2-1,0 2,2-2,0 1,0-1,3 1,-3-1,5 2,-4-1,3 1,0-1,-4 1,2 0,-2 0,0 0,2-1,-3 2,5-2,-5 2,3-2,-2 1,1-1,-3 0,1 1,-4 0,0 0,0 0,0 0,2 0,-1 2,1-2,-1 2,1-2,-1 2,2-2,-3 1,2-1,-1 0,-1 1,2 0,-3-1,1 0,1 0,-2 1,4 0,-5-1,5 1,-2 0,0-1,1 2,-3 0,2-1,-1 0,1 1,-1 0,1 0,0 0,-1 0,2-1,-2 0,2-1,-3 2,1-1,0 0,-1-1,3 2,-2-1,0 0,2 2,-4 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19:52:41.224"/>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1025,'19'-8,"-1"0,-5 1,0 0,3-1,1 0,0 1,-2 1,0-1,-1 3,-1-2,2 1,-3-1,4 1,-4-2,2 0,-4 2,1-2,-2 4,0-2,0 1,1-3,3 1,-2-1,4-1,-6 2,2 0,-3 0,3 2,0-2,1 2,-1-2,-1 1,-2 0,0 0,-1 2,-3 2,3-1,-1 1,2-2,4-1,-1 0,5-3,0 3,-3-3,4 1,-6 0,4-1,-2 2,-2-2,1 1,1-1,0-1,3 0,-1-1,2 1,1-1,1 1,5-2,-2 2,1 0,-2-3,-4 3,5-4,-5 3,3-3,0 4,0-2,-2 4,0 0,-3-1,2 2,-1-1,0 1,0 0,-1 0,2 0,1-2,-3 3,1-2,-4 2,2 0,0-1,3 0,0-2,3 1,-5-3,1 2,-4-1,1-1,0 1,-4 1,0 1,-1 0,-1 0,2 0,-2 1,3-2,0-1,3 1,1-1,0 2,0-1,0 1,1 2,-1-2,3 1,-3 0,0-1,1-1,-2 1,2-3,0 2,1 0,-1 1,-1 1,1 0,-1 0,0 0,-2-1,-2 2,0-1,0 2,-3 0,2-2,-1 2,-1-3,1 2,-2 0,2 0,-2 1,1-1,0 0,0 0,0 1,0-1,0 0,0 0,0 0,1 1,-1-1,0 1,0-1,3 0,-2 0,4 0,0 1,-1-1,1 2,-2-2,2 1,-2-1,2 0,-3 0,0 1,0 0,-1 0,-2-1,2 1,-2-1,0 1,2-1,0 0,-2 1,3-2,-3 2,3-1,-1 1,0 1,2 0,-3-1,1 0,0-1,-3 1,0 0,0 2,0-2,1 3,-1-4,0 4,0-3,0 2,0-2,1 1,2 0,-2 0,0 0,0 1,0-3,0 4,0-3,1 2,-1-1,0 0,-2 0,1 0,0 0,1 0,0 0,-1 1,0-1,0 1,1-2,0 2,1-3,-2 4,0-3,1 1,-3 1,4-2,-3 1,0 1,10-1,0 7,-1-3,-4 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7:52.16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32 1,'-3'19,"1"-2,1-4,-1 0,2-2,-1 1,1-3,0-1,0-3,-1-1,0 2,0 1,0 1,1 0,0-1,0 0,0-2,-1 0,1 1,-1 0,0 0,1 0,-2-1,2 0,-3 1,2-1,-2 2,2-2,-1-2,1 4,0-3,0 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7:55.237"/>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1,'24'11,"2"2,-6-6,6 1,3-1,-2-2,3 1,-7-3,-1-1,-3 0,-2-1,1 2,-1-1,-1-1,5 0,-4 0,6 0,-1 0,-2 1,0-1,-7 0,3-1,-4 1,0-1,0 2,-1 0,0 1,3 0,-1-1,3 3,2 0,-2 0,3 0,-6-3,0 1,-4 0,-3-1,3 1,-2-1,3 1,4 0,-1 0,2 0,-4-1,-2 1,-1-1,-1 1,-1-2,0 1,1-2,-3 1,1-1,1 0,1 0,0 0,0 0,0 0,-1 1,1 0,1 0,0-1,0 0,-3 0,0 1,1-1,-2 1,1-1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8:07.18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136 1,'-1'25,"1"1,-2-5,0 3,1 9,0-2,-1 13,0 0,0 5,-1 11,3-5,0 22,0 1,1 8,1 5,-1-8,0-6,-4 0,0-20,-3 10,-1-9,0 2,2 2,2-13,2 6,1-6,0 0,-2 1,1-5,-1-5,1 3,0-7,0 5,-1-2,0-2,1 3,-1-8,1 2,-1-1,2-2,-3 9,2-8,-2 1,2-3,-1-2,1 3,-2 4,1-4,-2 7,0-6,2 0,-1 3,3-8,-2 5,2-1,0-3,0 4,0-5,0 7,0-4,0 2,0 1,0-3,0 0,0 6,0-6,2 8,-2-8,1 0,-2-1,1-5,-3 3,2-3,0 6,-3 2,4 5,-4-2,3 6,-1-9,0 4,1-4,-1-2,1 2,-1-4,0 6,1 0,-2-2,1 3,1-7,1 0,0-1,0-5,0 4,1 2,0 0,0 6,-1-6,1 10,0-3,1 2,-1 3,0-2,0-4,-1 2,-1-7,-3 2,3 0,-3-5,4 5,-4-4,4 4,-3 2,3-1,0-1,0 2,-1-3,1 7,-1-7,1 6,0-2,0-3,0 0,0-7,0-2,1-1,-1-6,2 6,-2-2,2 2,0 0,-1-6,0 3,0-4,-1 3,1-1,0 1,-1 0,1 2,-1-5,0 8,0-5,0 0,0 1,0-9,0 3,0-3,0 1,-1 0,1 0,-1 3,1-1,0 2,0 0,0 0,1-1,-1 3,1-3,0 2,-1 0,2-3,-1 1,0-3,1-1,-2-3,1-3,-1 5,1-2,-1 3,1-4,0-19,-1 11,2-14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8:10.953"/>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0,'25'16,"1"-1,-9-3,7 1,-4-2,7 3,0-1,-1 1,5 1,-4-2,-3-2,0 0,-6-2,3 1,0 2,1-2,0 2,-6-6,3 1,-6-3,0-1,-3-1,-3 1,2 0,0 1,1 1,4 2,0 1,2 1,0-1,1-2,-1 0,-3 0,-3-2,-1 0,-2-2,-2 0,-1-1,4 2,5 2,4-1,5 3,-3-4,-1 2,-4 0,-4-2,-3 1,-2-1,-1-1,1 1,-1 0,0 1,2-1,-1 1,3-1,-1 2,2-1,1 3,-2-3,2 2,0-2,-1 1,4 1,-3 0,0 1,-3-3,-2-1,-1-1,1 2,1-1,0 2,1-1,-1 1,1-3,-2 2,0-2,0 1,-1 1,1-1,0 0,2 0,-3 0,2-1,-2 0,0 0,2 0,-1 0,1 0,0 0,-2 2,1 0,1 2,1-2,1 1,-2-2,-2-2,-1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8:15.139"/>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48 0,'3'25,"-1"-1,-2-5,0-2,0 5,0-1,1 4,0 7,0 1,0 10,1 8,-1-2,-1 8,0-14,-3 2,3-5,-1-4,0 7,0-3,0 8,0 2,0-6,0 10,1-3,0 2,-1 2,0-10,0 4,1-1,0-1,1 11,0-5,0 0,-1-5,0-10,0 4,0-5,0 3,0 2,1-6,1 6,-1-3,0-3,-1-1,0-7,0-2,0 0,-1-3,-1 5,-2-1,0 0,0 2,1-2,1 0,-2 2,4-3,-2 4,2 3,-1-4,1 6,0-7,1 7,0-4,1 1,1 0,-1 0,2-1,-1 1,-1-4,-1 5,-1 1,0 0,0 7,0-8,0 7,-1-8,0 0,-3-3,0 1,0 0,0 6,2-5,-2 7,2-4,-1 0,1 0,0-6,0 2,0-3,2 2,-1 3,1 4,1-1,-1 1,2-7,-2-1,1-3,-1-1,0 0,0 2,0-1,1 9,0-9,0 9,-3-7,1 1,-3-1,2-5,-1 3,1-2,1-1,1 4,0-3,-1 2,2 8,-2-6,2 11,1-9,-1 2,2-2,1-5,1-1,-2-4,-1-5,0-3,-2-3,2-2,-2 0,1-1,-1 2,0 1,0-1,0 3,0-3,0 2,0-3,0 2,0-2,0-1,0 1,0-1,0 3,0-2,0 2,0-1,0 0,0-1,0 1,0 0,0 0,0 2,1-1,-1 0,1-1,0 0,-1-1,1-1,-1 2,0-4,1 4,2-27,-6 13,5-16,-7 19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8:18.08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0 388,'20'-11,"1"0,1 0,5 0,1 2,1-3,4-1,-2 0,5-3,5 4,-6-1,7 0,-8 3,-1 0,-2 2,-8 2,3-2,-2-1,2 0,0-3,-5 1,1 0,-5 1,-1 1,1 0,-2 1,4-1,-3 3,-1 0,0 2,-1-3,0 2,5-2,-7 2,5 0,-3 1,-1 0,4 1,-3 1,1-1,1-1,-3 1,3-2,-3 2,-2 2,-2-2,-1 2,-2-2,2 1,-2 1,3-1,-3 0,1 1,1-2,0 2,1 0,-1-1,2 2,-3-2,0 1,-3 0,2 6,-2 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4:39.487"/>
    </inkml:context>
    <inkml:brush xml:id="br0">
      <inkml:brushProperty name="width" value="0.025" units="cm"/>
      <inkml:brushProperty name="height" value="0.025" units="cm"/>
      <inkml:brushProperty name="color" value="#E71224"/>
    </inkml:brush>
  </inkml:definitions>
  <inkml:trace contextRef="#ctx0" brushRef="#br0">61 35 24575,'-2'2'0,"1"1"0,-1 0 0,2 0 0,-1 1 0,1-2 0,2 1 0,-1-2 0,4 1 0,-1-2 0,5 1 0,-3-1 0,2 0 0,-5 0 0,1-2 0,-3 0 0,0-3 0,-1-2 0,-1 1 0,0-2 0,-3 3 0,-1-1 0,-2 2 0,2 1 0,1 1 0,-1 0 0,3 2 0,-1-1 0,1 1 0,0 1 0,0 1 0,0 1 0,1 1 0,0 0 0,1 0 0,0 0 0,1 0 0,2-1 0,2 1 0,2 1 0,1-1 0,-2-1 0,-2-1 0,-1-3 0,-2-1 0,1-2 0,-2-2 0,1 0 0,-1-2 0,0 1 0,-1 2 0,-1-1 0,-2 4 0,-1-1 0,-3 1 0,-3 2 0,-2-1 0,0 2 0,0 2 0,5 1 0,0 1 0,5 1 0,1 0 0,1 1 0,1 2 0,1-2 0,1 2 0,2-4 0,1 2 0,0-4 0,-1-1 0,0-1 0,-1-1 0,1 0 0,-1-2 0,1 1 0,0-3 0,-1 0 0,0-2 0,-2-1 0,0 0 0,-1 2 0,-1 2 0,-1 2 0,-1 3 0,-1 1 0,0 1 0,2 0 0,0 0 0,3-3 0,3-1 0,-2-2 0,4 0 0,-4 1 0,1-1 0,-3 2 0,0 2 0,-3 1 0,2 1 0,-1-2 0,3-1 0,-1-5 0,2 3 0,-2-3 0,-1 3 0,-5 0 0,3 1 0,-3 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4:44.965"/>
    </inkml:context>
    <inkml:brush xml:id="br0">
      <inkml:brushProperty name="width" value="0.025" units="cm"/>
      <inkml:brushProperty name="height" value="0.025" units="cm"/>
      <inkml:brushProperty name="color" value="#E71224"/>
    </inkml:brush>
  </inkml:definitions>
  <inkml:trace contextRef="#ctx0" brushRef="#br0">1 1 24575,'0'0'0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5:49.722"/>
    </inkml:context>
    <inkml:brush xml:id="br0">
      <inkml:brushProperty name="width" value="0.025" units="cm"/>
      <inkml:brushProperty name="height" value="0.025" units="cm"/>
      <inkml:brushProperty name="color" value="#E71224"/>
    </inkml:brush>
  </inkml:definitions>
  <inkml:trace contextRef="#ctx0" brushRef="#br0">31 22 24575,'0'16'0,"0"1"0,-1 7 0,-1 1 0,0 0 0,0 3 0,-1-7 0,1 0 0,0-7 0,1-4 0,-1-2 0,2-3 0,-1-1 0,0-1 0,0 0 0,-1 1 0,1 0 0,-1 1 0,1-2 0,0 0 0,0-2 0,0 2 0,1-1 0,-2 0 0,2 0 0,0-6 0,1 1 0,2-7 0,0-2 0,0-3 0,-1-5 0,0 1 0,-1-1 0,2 1 0,-2 5 0,0 1 0,1 3 0,-2 3 0,1 1 0,-1 0 0,0 1 0,0 0 0,0 1 0,0 0 0,0 1 0,0-1 0,0-1 0,0-2 0,0-1 0,0 0 0,0 3 0,0 0 0,0 3 0,1 1 0,0 0 0,1 0 0,0 1 0,2 3 0,0 1 0,1 1 0,-1 3 0,2 0 0,1 4 0,4 0 0,-2-1 0,2-1 0,-1 1 0,-1-2 0,-2 1 0,-1-1 0,-1-1 0,0 1 0,-1-1 0,0 0 0,-2 0 0,1 3 0,0-1 0,0 3 0,2-1 0,-2-2 0,0 0 0,0-3 0,-1-1 0,0-2 0,-1-1 0,0 0 0,1-1 0,-2 1 0,1-2 0,-1 0 0,1 1 0,0-1 0,0-1 0,1-2 0,1-1 0,-2-1 0,4-1 0,-4 0 0,3-2 0,-2 0 0,0-1 0,0 0 0,0-4 0,1 1 0,-1-3 0,1-1 0,-1-2 0,0 0 0,0-3 0,-1 4 0,1-1 0,0 2 0,-1 3 0,1 0 0,-1 3 0,1 1 0,-1 3 0,0 0 0,0 2 0,-1-1 0,2 2 0,-2-1 0,1 1 0,0-1 0,-1 1 0,1-1 0,-1 1 0,0 0 0,5 1 0,-4 1 0,4 0 0,-4 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6:18.816"/>
    </inkml:context>
    <inkml:brush xml:id="br0">
      <inkml:brushProperty name="width" value="0.025" units="cm"/>
      <inkml:brushProperty name="height" value="0.025" units="cm"/>
      <inkml:brushProperty name="color" value="#E71224"/>
    </inkml:brush>
  </inkml:definitions>
  <inkml:trace contextRef="#ctx0" brushRef="#br0">0 0 24575,'7'0'0,"-1"0"0,3 0 0,1 0 0,0 1 0,0-1 0,-2 1 0,-2-1 0,-1 0 0,-2 0 0,-1 0 0,0 0 0,1 0 0,3 0 0,0 0 0,1 0 0,-1 0 0,-1 0 0,-1 0 0,-1 0 0,-1 0 0,3 0 0,-1-1 0,1 1 0,1-1 0,-4 1 0,5 0 0,0 1 0,2-1 0,1 2 0,1-1 0,-2 0 0,-1 0 0,-3-1 0,-3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19:52:47.242"/>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1,'16'3,"-1"-1,-9 0,2-1,-1 2,0-1,3 0,-1 2,3-3,1 3,2 0,-2 1,2 0,-5-1,3 0,-1 1,-2-2,-2 3,-1-3,-1 2,3-2,-2 1,4 0,-3 1,1 0,-2-1,0 0,1-1,1 0,-1 1,3 0,2 1,-3 0,3 0,-4-2,1 1,-1 0,-1-1,4 3,-4-2,4 1,-5-1,0 0,-1-1,-1 1,0-1,-1 0,2 1,-1 0,2 1,0-1,1 1,-2 1,2-1,-2-1,2 1,-2-2,0 1,0-1,1-1,0 1,-1-2,0 2,1 0,0 0,0 0,2 1,-1-1,2 1,0 0,0 0,2 1,1 2,-1-2,4 5,-4-4,3 2,-3-3,-4-1,-1-1,-4-2,1 2,3 0,-2 0,2 0,-2 0,2-1,-2 1,2 1,0 0,0 0,1 0,0-1,2 1,1 1,1 0,1 0,0 1,-1 1,2-1,0 2,2-1,-2 1,0 0,0 0,2 1,-2-1,3 3,-3-4,1 1,1 0,-3-2,3 1,-3-1,-1-3,-1 4,1-2,3 2,-3-2,0 0,-2-2,-3 2,0-3,-2 3,1-3,-2 1,1 1,1 1,2 0,1 1,2 0,-1 0,1 1,-1 0,0-1,-1 0,3 1,0 0,0 0,2 2,-5-4,4 3,-2-2,2 2,1 1,2 1,-1-1,0 1,-4-5,0 2,-2-3,-3 1,2 0,-2 0,2 1,-1-1,2 0,0-1,0 1,1-2,-1 5,-2-5,-1 3,1-2,-3-2,2 3,-2-4,1 2,0 0,-1 2,1-2,1 3,1-3,0 2,2 1,-1-1,0 0,-1-3,-2 2,0-1,-1 0,2 0,-2 0,1-1,-2 3,1-1,0-1,0 1,0-1,-1 2,1-1,-1 0,2-1,-2 0,1 0,2 2,-1-2,1 1,-2-1,-1-1,2 3,-2-2,1 1,0 0,2-2,-2 3,1-2,-2 0,0 1,1 0,0 0,0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6:19.727"/>
    </inkml:context>
    <inkml:brush xml:id="br0">
      <inkml:brushProperty name="width" value="0.025" units="cm"/>
      <inkml:brushProperty name="height" value="0.025" units="cm"/>
      <inkml:brushProperty name="color" value="#E71224"/>
    </inkml:brush>
  </inkml:definitions>
  <inkml:trace contextRef="#ctx0" brushRef="#br0">0 8 24575,'4'-1'0,"-1"0"0,2 0 0,-3 1 0,4-1 0,-1 0 0,3 1 0,3-1 0,3 3 0,1-1 0,3 1 0,-1-2 0,-4 1 0,-1-1 0,-5 1 0,-2-1 0,-1 0 0,0 0 0,0-1 0,5 1 0,1-2 0,1 2 0,5-1 0,-3 1 0,4 0 0,-6 0 0,-2-1 0,-5 0 0,-1 0 0,-3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6:20.626"/>
    </inkml:context>
    <inkml:brush xml:id="br0">
      <inkml:brushProperty name="width" value="0.025" units="cm"/>
      <inkml:brushProperty name="height" value="0.025" units="cm"/>
      <inkml:brushProperty name="color" value="#E71224"/>
    </inkml:brush>
  </inkml:definitions>
  <inkml:trace contextRef="#ctx0" brushRef="#br0">1 22 24575,'15'0'0,"3"0"0,-1-1 0,1 0 0,-1 0 0,-4-1 0,-3 2 0,-2-1 0,-3 0 0,0 1 0,2-1 0,0 1 0,1 0 0,5 0 0,1 0 0,0 0 0,1 0 0,-5 0 0,0-1 0,1 1 0,-4-1 0,0 0 0,-3 1 0,-1-2 0,0 0 0,2 0 0,-1-1 0,-1 2 0,-2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6:22.472"/>
    </inkml:context>
    <inkml:brush xml:id="br0">
      <inkml:brushProperty name="width" value="0.025" units="cm"/>
      <inkml:brushProperty name="height" value="0.025" units="cm"/>
      <inkml:brushProperty name="color" value="#E71224"/>
    </inkml:brush>
  </inkml:definitions>
  <inkml:trace contextRef="#ctx0" brushRef="#br0">67 0 24575,'-3'2'0,"0"2"0,0 3 0,2 1 0,-1-2 0,2 0 0,-1-1 0,2-1 0,0-1 0,1-1 0,1-1 0,2 0 0,1-1 0,1-2 0,-2 0 0,1-1 0,-5-2 0,1 1 0,-3-2 0,0 1 0,-4 1 0,1 1 0,-6 1 0,4 1 0,-6 1 0,4 1 0,-3 2 0,1 4 0,1 2 0,1 4 0,4 0 0,1-2 0,3-2 0,1-2 0,3-3 0,2-2 0,4-2 0,3 0 0,-2 0 0,0-3 0,-4 0 0,-3-2 0,-1 0 0,-1-2 0,-1-1 0,-3 0 0,-2 1 0,-1 1 0,-1 2 0,0 1 0,1 4 0,-2 0 0,3 3 0,-2 1 0,4 0 0,0 0 0,3-3 0,1-2 0,0-2 0,2 1 0,-3 1 0,0 1 0,-2 2 0,1 2 0,0-3 0,2 0 0,-2-1 0,2-1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8:45.366"/>
    </inkml:context>
    <inkml:brush xml:id="br0">
      <inkml:brushProperty name="width" value="0.025" units="cm"/>
      <inkml:brushProperty name="height" value="0.025" units="cm"/>
      <inkml:brushProperty name="color" value="#E71224"/>
    </inkml:brush>
  </inkml:definitions>
  <inkml:trace contextRef="#ctx0" brushRef="#br0">13 1 24575,'0'12'0,"0"5"0,0 2 0,0 3 0,-2 1 0,1-3 0,-1-2 0,2-2 0,0-6 0,0-3 0,0-1 0,0 0 0,0 2 0,0 1 0,0-1 0,0 0 0,0-1 0,0-1 0,0 0 0,0-1 0,0-1 0,0 1 0,0 0 0,0 0 0,0 0 0,0 0 0,0-2 0,0 1 0,-1-1 0,1 1 0,-1 0 0,1 0 0,0 1 0,0-1 0,0 2 0,0-1 0,0 1 0,0 1 0,0 0 0,0 0 0,0-2 0,0-1 0,0-1 0,0-1 0,1 0 0,-1 1 0,1 1 0,-1 1 0,0-1 0,0 0 0,0-4 0,0-5 0,-1-2 0,-2-1 0,2 3 0,-2 3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8:47.378"/>
    </inkml:context>
    <inkml:brush xml:id="br0">
      <inkml:brushProperty name="width" value="0.025" units="cm"/>
      <inkml:brushProperty name="height" value="0.025" units="cm"/>
      <inkml:brushProperty name="color" value="#E71224"/>
    </inkml:brush>
  </inkml:definitions>
  <inkml:trace contextRef="#ctx0" brushRef="#br0">1 14 24575,'6'-3'0,"-1"1"0,2 0 0,0 2 0,0-1 0,2 1 0,6 0 0,-4 0 0,3-1 0,0 1 0,-4-1 0,2 1 0,0 0 0,-1-1 0,0 1 0,-2-2 0,-3 2 0,0-1 0,-3 1 0,-1 0 0,0 0 0,2 0 0,-2 0 0,5 0 0,-3 0 0,2 0 0,-2 0 0,-1 0 0,-1 0 0,-1 1 0,-1 1 0,1 3 0,0 3 0,1 3 0,0-1 0,-1 1 0,0-2 0,0 1 0,0 0 0,0 0 0,-1 0 0,1 0 0,-1 2 0,0-3 0,1 2 0,-1 0 0,1 0 0,-1-1 0,0 0 0,1-3 0,0-1 0,0-1 0,0-2 0,0 0 0,-1 0 0,1 1 0,-1 1 0,1 3 0,-1 1 0,1 0 0,0-1 0,-1 0 0,1-4 0,-1 1 0,0-2 0,1 0 0,-1 0 0,1 2 0,0-2 0,-1 0 0,1-1 0,-2-1 0,1 1 0,-1-1 0,1 1 0,0 1 0,0-1 0,0 1 0,-1-1 0,1 0 0,-1 1 0,0 1 0,1 0 0,-1-2 0,1 0 0,2-5 0,-2 1 0,2-3 0,-2 4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8:49.705"/>
    </inkml:context>
    <inkml:brush xml:id="br0">
      <inkml:brushProperty name="width" value="0.025" units="cm"/>
      <inkml:brushProperty name="height" value="0.025" units="cm"/>
      <inkml:brushProperty name="color" value="#E71224"/>
    </inkml:brush>
  </inkml:definitions>
  <inkml:trace contextRef="#ctx0" brushRef="#br0">105 31 24575,'-3'6'0,"1"0"0,2 0 0,0-1 0,0 0 0,0-1 0,2-1 0,1-1 0,-1-1 0,1 0 0,0-2 0,0-2 0,0-3 0,-1-1 0,-1 1 0,-1 0 0,-3 3 0,-1 0 0,-11 1 0,0 1 0,-7-1 0,4 2 0,3-1 0,4 2 0,4 1 0,2 1 0,3 0 0,0 3 0,1 0 0,0 2 0,2-2 0,0 0 0,2-4 0,1-1 0,5-1 0,1 0 0,1-4 0,0-2 0,-1-3 0,-3 1 0,-3-2 0,-1 3 0,-3-2 0,0 4 0,-1 0 0,-4 3 0,0 4 0,-3 2 0,0 5 0,1 3 0,1 1 0,3-2 0,2-4 0,1-3 0,1-3 0,3 0 0,2-2 0,4-1 0,0-2 0,1-2 0,-4 0 0,1 0 0,-6 2 0,1-1 0,-3 2 0,1 1 0,-3 2 0,1 3 0,-1 2 0,-1 2 0,3-1 0,-1-2 0,2-2 0,4-1 0,1-1 0,1-2 0,0-1 0,-4-4 0,-1-2 0,-2 0 0,0 2 0,0 2 0,-3 3 0,0 1 0,-2 1 0,-1 3 0,0 0 0,-2 7 0,3 0 0,0 2 0,3-2 0,2-5 0,0-2 0,6-7 0,3-3 0,0-5 0,-1-8 0,-6 9 0,-3-3 0,-1 11 0,-5 3 0,-2 2 0,-1 2 0,-2 5 0,5 3 0,1 1 0,3-1 0,2-6 0,4-5 0,0-4 0,3-4 0,-1 1 0,-3 2 0,-1 6 0,-9 11 0,6-7 0,-5 6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09:20.526"/>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09:24.273"/>
    </inkml:context>
    <inkml:brush xml:id="br0">
      <inkml:brushProperty name="width" value="0.05" units="cm"/>
      <inkml:brushProperty name="height" value="0.05" units="cm"/>
      <inkml:brushProperty name="color" value="#E71224"/>
    </inkml:brush>
  </inkml:definitions>
  <inkml:trace contextRef="#ctx0" brushRef="#br0">14 70 24575,'1'4'0,"-1"-1"0,2-2 0,0 0 0,2-1 0,1-1 0,1 0 0,-1-1 0,-1 0 0,-2 0 0,0 0 0,-1 0 0,0 1 0,0-1 0,0 1 0,-1-2 0,2 0 0,-1 0 0,0-1 0,0 1 0,-1 0 0,0 0 0,0 0 0,-1-1 0,-2 1 0,0 0 0,-1 1 0,0-3 0,-2 1 0,0-1 0,1 1 0,2 3 0,1 0 0,0 1 0,-1 0 0,1 1 0,-2-1 0,2 1 0,0 0 0,0 0 0,2 2 0,-1-1 0,1 0 0,0 0 0,1 0 0,1 2 0,1-1 0,1 0 0,1-1 0,2-2 0,0 0 0,-1 0 0,1 0 0,0-1 0,-3 0 0,0-1 0,-1-1 0,-2 0 0,2 1 0,-3-1 0,2 1 0,-2-1 0,1 1 0,-1 0 0,-1 0 0,0 0 0,-2 0 0,-1 1 0,-1 0 0,0 1 0,-1 0 0,2 2 0,-1 1 0,2 0 0,0 3 0,1 0 0,0-1 0,2 1 0,0-2 0,1 0 0,1 0 0,3-2 0,0 0 0,3-1 0,0 0 0,-2-2 0,-1 1 0,-2-1 0,-2 0 0,1-1 0,-1-2 0,0-2 0,-1 1 0,-2 0 0,-1 1 0,0 1 0,-1 0 0,2 2 0,-1 0 0,1 1 0,-1 2 0,0-1 0,0 2 0,1-1 0,0-2 0,0 0 0,1-1 0,-1 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09:26.444"/>
    </inkml:context>
    <inkml:brush xml:id="br0">
      <inkml:brushProperty name="width" value="0.05" units="cm"/>
      <inkml:brushProperty name="height" value="0.05" units="cm"/>
      <inkml:brushProperty name="color" value="#E71224"/>
    </inkml:brush>
  </inkml:definitions>
  <inkml:trace contextRef="#ctx0" brushRef="#br0">7 37 24575,'-3'12'0,"1"-3"0,2 3 0,3-6 0,4 0 0,8-2 0,-1-2 0,5-3 0,-5-1 0,-1-3 0,-4 0 0,-4 0 0,-1-1 0,-2 2 0,-1 0 0,0 0 0,-1 1 0,-1 0 0,0-2 0,-3 3 0,1-3 0,-4 2 0,2-1 0,-3 2 0,1 1 0,-1-1 0,0 1 0,-1-1 0,1 2 0,1 0 0,0 1 0,1 1 0,0 2 0,1 1 0,2 1 0,0-1 0,2-1 0,0-1 0,1-1 0,2 0 0,2-1 0,2-2 0,1-2 0,-2 1 0,1-3 0,-2 1 0,-1-1 0,-2-2 0,-1 0 0,-1 0 0,0 2 0,-1 1 0,1 2 0,-1 2 0,1-1 0,-2 2 0,2-1 0,-1 1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11:28.711"/>
    </inkml:context>
    <inkml:brush xml:id="br0">
      <inkml:brushProperty name="width" value="0.05" units="cm"/>
      <inkml:brushProperty name="height" value="0.05" units="cm"/>
      <inkml:brushProperty name="color" value="#E71224"/>
    </inkml:brush>
  </inkml:definitions>
  <inkml:trace contextRef="#ctx0" brushRef="#br0">16 25 24575,'-3'6'0,"1"-1"0,1 0 0,1 0 0,1-2 0,1 0 0,1-2 0,3 0 0,2-1 0,0 0 0,0-1 0,-2 0 0,0-2 0,-3 1 0,0-1 0,-2 0 0,1 1 0,-1-1 0,0 1 0,-1 0 0,-2 1 0,0 0 0,-1 1 0,0 0 0,1 0 0,0 1 0,-1 0 0,0 1 0,0 0 0,1 0 0,0 1 0,0 0 0,2 0 0,0 1 0,1-1 0,3 0 0,0-2 0,2 1 0,0-1 0,-1-1 0,-2 0 0,0-1 0,-1-2 0,0-2 0,-1 0 0,0-2 0,-1 1 0,-1 1 0,-1 2 0,0 0 0,-2 1 0,1 1 0,-2 0 0,1 1 0,-2 0 0,0 1 0,-1 0 0,2 2 0,-2 0 0,3 1 0,0 0 0,1 1 0,1-2 0,1 0 0,0 1 0,1-2 0,2 2 0,-1-2 0,2 0 0,-1-1 0,0 0 0,2-2 0,0 0 0,1-1 0,-1-2 0,-1-1 0,0-2 0,-1 0 0,0-1 0,-1 2 0,-1 0 0,-1 3 0,-1 2 0,-3 1 0,-1 2 0,-1 1 0,1-1 0,1 2 0,0-1 0,1 0 0,2 1 0,0 1 0,2-1 0,0 1 0,0-2 0,1 0 0,0 0 0,1-2 0,1 1 0,-1-2 0,2 1 0,0-3 0,0 0 0,1-4 0,-2 1 0,-1-3 0,-1 1 0,-1-1 0,0 1 0,-1 0 0,0 4 0,-1 0 0,-1 2 0,-1 3 0,-3 2 0,1 2 0,0 2 0,2-1 0,3-2 0,0-1 0,2-2 0,0-1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19:52:51.191"/>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67 1,'-2'19,"0"2,1-6,0 3,1 1,-1-1,1 2,0-2,0 2,0 3,0 1,0 1,0 5,0-8,0 7,0-5,0 1,0 1,0-2,0-1,0 0,0-5,0 3,0-1,0-1,0 3,0-3,0 4,0-3,0 1,0 1,0-3,0 0,0-1,0-2,0 3,0-1,1 2,0 0,2-1,-2-2,0-1,-1-4,0 5,0-3,0 4,0 0,0-2,0 6,-1-3,0 6,0 1,1-1,0-1,0 4,0-6,0 5,0-3,0-1,0 3,0-5,0 2,0 0,0-4,0 3,0-3,1 0,0 0,-1-1,0-1,0 4,0-3,0 3,0 1,0-2,0 3,0-1,0 6,0 0,-1 3,1 1,-1-3,1-1,0 1,0-4,0 4,0 1,0-1,-1 5,-1-5,1 2,-1 2,0-2,1 5,-2-4,3 1,-1 3,0-3,1 1,-1-6,1-6,0 0,0-3,0-2,0-3,-1-1,0 2,-1-1,1 1,0 1,-1 0,2-1,-3 3,2-5,-2 4,2-1,-1 1,1 2,1 0,0-1,0 2,0-7,-1 3,1-3,-1-1,1 0,0 1,0-3,0 5,0-6,0 6,0-4,0 1,0 0,0-2,0 5,0 1,0 0,0 2,-1-2,1-2,-1 0,1-2,0 3,0-2,0 2,0-1,1 3,0-2,0 4,-1-7,0 1,-1-3,1-2,0 1,0-1,0-1,0 0,-1-2,1 2,-1-1,1 1,0 0,0-1,0 0,0-2,-1 3,1-3,-1 2,1 0,0-2,-6-20,0 9,-2-13,4 17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23:16.570"/>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23:19.642"/>
    </inkml:context>
    <inkml:brush xml:id="br0">
      <inkml:brushProperty name="width" value="0.05" units="cm"/>
      <inkml:brushProperty name="height" value="0.05" units="cm"/>
      <inkml:brushProperty name="color" value="#E71224"/>
    </inkml:brush>
  </inkml:definitions>
  <inkml:trace contextRef="#ctx0" brushRef="#br0">80 16 24575,'-2'8'0,"1"1"0,0 0 0,1-1 0,0-1 0,0 0 0,1-3 0,0-1 0,4-2 0,0-2 0,2 0 0,-1-2 0,-1 0 0,-2-1 0,-1 1 0,-1-1 0,-1 1 0,0-1 0,0 1 0,-2-1 0,-6-2 0,-4 0 0,-4-3 0,-3 2 0,3 2 0,0 1 0,7 3 0,4 0 0,2 3 0,2 2 0,-2 1 0,3 1 0,-1-2 0,1-1 0,1 0 0,1-1 0,0-1 0,2 1 0,0-2 0,1 1 0,-1-1 0,0-1 0,-2 0 0,0-1 0,0 2 0,-2 2 0,2-1 0,-1 1 0,1-2 0,0 0 0,-1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7:50.27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0 362,'19'-9,"0"2,-1 2,-2 0,2 1,2-1,0-1,-3-1,1 0,-5 2,1 0,0 0,-5 1,0-1,-1 1,-1-1,4 2,-2 0,4 1,3-2,-2 1,6-2,-5 2,3 0,-2 0,0 1,2 1,-3-2,-2 1,2 0,-5 0,7 1,-2-1,2 0,2 0,1 0,-2 0,3-2,-7 0,1-1,-3-1,1 1,0 0,0 2,0-1,-3 1,-2 0,2 1,-3 0,1 0,1 1,0-1,3 0,1-1,1 2,3-1,0 1,2-2,2 2,-6-1,7 1,-8-1,2-1,-4 0,-3-1,-1 1,0 1,-2-1,-1 0,1 1,-2-1,2 0,-1 1,1-2,0 1,0 0,2-1,0 2,2-2,0 1,0-1,3 1,-3-1,5 2,-4-1,3 1,0-1,-4 1,2 0,-2 0,0 0,2-1,-3 2,5-2,-5 2,3-2,-2 1,1-1,-3 0,1 1,-4 0,0 0,0 0,0 0,2 0,-1 2,1-2,-1 2,1-2,-1 2,2-2,-3 1,2-1,-1 0,-1 1,2 0,-3-1,1 0,1 0,-2 1,4 0,-5-1,5 1,-2 0,0-1,1 2,-3 0,2-1,-1 0,1 1,-1 0,1 0,0 0,-1 0,2-1,-2 0,2-1,-3 2,1-1,0 0,-1-1,3 2,-2-1,0 0,2 2,-4 0,2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7:52.16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32 1,'-3'19,"1"-2,1-4,-1 0,2-2,-1 1,1-3,0-1,0-3,-1-1,0 2,0 1,0 1,1 0,0-1,0 0,0-2,-1 0,1 1,-1 0,0 0,1 0,-2-1,2 0,-3 1,2-1,-2 2,2-2,-1-2,1 4,0-3,0 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7:55.237"/>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1,'24'11,"2"2,-6-6,6 1,3-1,-2-2,3 1,-7-3,-1-1,-3 0,-2-1,1 2,-1-1,-1-1,5 0,-4 0,6 0,-1 0,-2 1,0-1,-7 0,3-1,-4 1,0-1,0 2,-1 0,0 1,3 0,-1-1,3 3,2 0,-2 0,3 0,-6-3,0 1,-4 0,-3-1,3 1,-2-1,3 1,4 0,-1 0,2 0,-4-1,-2 1,-1-1,-1 1,-1-2,0 1,1-2,-3 1,1-1,1 0,1 0,0 0,0 0,0 0,-1 1,1 0,1 0,0-1,0 0,-3 0,0 1,1-1,-2 1,1-1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8:07.18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136 1,'-1'25,"1"1,-2-5,0 3,1 9,0-2,-1 13,0 0,0 5,-1 11,3-5,0 22,0 1,1 8,1 5,-1-8,0-6,-4 0,0-20,-3 10,-1-9,0 2,2 2,2-13,2 6,1-6,0 0,-2 1,1-5,-1-5,1 3,0-7,0 5,-1-2,0-2,1 3,-1-8,1 2,-1-1,2-2,-3 9,2-8,-2 1,2-3,-1-2,1 3,-2 4,1-4,-2 7,0-6,2 0,-1 3,3-8,-2 5,2-1,0-3,0 4,0-5,0 7,0-4,0 2,0 1,0-3,0 0,0 6,0-6,2 8,-2-8,1 0,-2-1,1-5,-3 3,2-3,0 6,-3 2,4 5,-4-2,3 6,-1-9,0 4,1-4,-1-2,1 2,-1-4,0 6,1 0,-2-2,1 3,1-7,1 0,0-1,0-5,0 4,1 2,0 0,0 6,-1-6,1 10,0-3,1 2,-1 3,0-2,0-4,-1 2,-1-7,-3 2,3 0,-3-5,4 5,-4-4,4 4,-3 2,3-1,0-1,0 2,-1-3,1 7,-1-7,1 6,0-2,0-3,0 0,0-7,0-2,1-1,-1-6,2 6,-2-2,2 2,0 0,-1-6,0 3,0-4,-1 3,1-1,0 1,-1 0,1 2,-1-5,0 8,0-5,0 0,0 1,0-9,0 3,0-3,0 1,-1 0,1 0,-1 3,1-1,0 2,0 0,0 0,1-1,-1 3,1-3,0 2,-1 0,2-3,-1 1,0-3,1-1,-2-3,1-3,-1 5,1-2,-1 3,1-4,0-19,-1 11,2-14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8:10.953"/>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0,'25'16,"1"-1,-9-3,7 1,-4-2,7 3,0-1,-1 1,5 1,-4-2,-3-2,0 0,-6-2,3 1,0 2,1-2,0 2,-6-6,3 1,-6-3,0-1,-3-1,-3 1,2 0,0 1,1 1,4 2,0 1,2 1,0-1,1-2,-1 0,-3 0,-3-2,-1 0,-2-2,-2 0,-1-1,4 2,5 2,4-1,5 3,-3-4,-1 2,-4 0,-4-2,-3 1,-2-1,-1-1,1 1,-1 0,0 1,2-1,-1 1,3-1,-1 2,2-1,1 3,-2-3,2 2,0-2,-1 1,4 1,-3 0,0 1,-3-3,-2-1,-1-1,1 2,1-1,0 2,1-1,-1 1,1-3,-2 2,0-2,0 1,-1 1,1-1,0 0,2 0,-3 0,2-1,-2 0,0 0,2 0,-1 0,1 0,0 0,-2 2,1 0,1 2,1-2,1 1,-2-2,-2-2,-1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8:15.139"/>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48 0,'3'25,"-1"-1,-2-5,0-2,0 5,0-1,1 4,0 7,0 1,0 10,1 8,-1-2,-1 8,0-14,-3 2,3-5,-1-4,0 7,0-3,0 8,0 2,0-6,0 10,1-3,0 2,-1 2,0-10,0 4,1-1,0-1,1 11,0-5,0 0,-1-5,0-10,0 4,0-5,0 3,0 2,1-6,1 6,-1-3,0-3,-1-1,0-7,0-2,0 0,-1-3,-1 5,-2-1,0 0,0 2,1-2,1 0,-2 2,4-3,-2 4,2 3,-1-4,1 6,0-7,1 7,0-4,1 1,1 0,-1 0,2-1,-1 1,-1-4,-1 5,-1 1,0 0,0 7,0-8,0 7,-1-8,0 0,-3-3,0 1,0 0,0 6,2-5,-2 7,2-4,-1 0,1 0,0-6,0 2,0-3,2 2,-1 3,1 4,1-1,-1 1,2-7,-2-1,1-3,-1-1,0 0,0 2,0-1,1 9,0-9,0 9,-3-7,1 1,-3-1,2-5,-1 3,1-2,1-1,1 4,0-3,-1 2,2 8,-2-6,2 11,1-9,-1 2,2-2,1-5,1-1,-2-4,-1-5,0-3,-2-3,2-2,-2 0,1-1,-1 2,0 1,0-1,0 3,0-3,0 2,0-3,0 2,0-2,0-1,0 1,0-1,0 3,0-2,0 2,0-1,0 0,0-1,0 1,0 0,0 0,0 2,1-1,-1 0,1-1,0 0,-1-1,1-1,-1 2,0-4,1 4,2-27,-6 13,5-16,-7 19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20:28:18.08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0 388,'20'-11,"1"0,1 0,5 0,1 2,1-3,4-1,-2 0,5-3,5 4,-6-1,7 0,-8 3,-1 0,-2 2,-8 2,3-2,-2-1,2 0,0-3,-5 1,1 0,-5 1,-1 1,1 0,-2 1,4-1,-3 3,-1 0,0 2,-1-3,0 2,5-2,-7 2,5 0,-3 1,-1 0,4 1,-3 1,1-1,1-1,-3 1,3-2,-3 2,-2 2,-2-2,-1 2,-2-2,2 1,-2 1,3-1,-3 0,1 1,1-2,0 2,1 0,-1-1,2 2,-3-2,0 1,-3 0,2 6,-2 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4:39.487"/>
    </inkml:context>
    <inkml:brush xml:id="br0">
      <inkml:brushProperty name="width" value="0.025" units="cm"/>
      <inkml:brushProperty name="height" value="0.025" units="cm"/>
      <inkml:brushProperty name="color" value="#E71224"/>
    </inkml:brush>
  </inkml:definitions>
  <inkml:trace contextRef="#ctx0" brushRef="#br0">61 35 24575,'-2'2'0,"1"1"0,-1 0 0,2 0 0,-1 1 0,1-2 0,2 1 0,-1-2 0,4 1 0,-1-2 0,5 1 0,-3-1 0,2 0 0,-5 0 0,1-2 0,-3 0 0,0-3 0,-1-2 0,-1 1 0,0-2 0,-3 3 0,-1-1 0,-2 2 0,2 1 0,1 1 0,-1 0 0,3 2 0,-1-1 0,1 1 0,0 1 0,0 1 0,0 1 0,1 1 0,0 0 0,1 0 0,0 0 0,1 0 0,2-1 0,2 1 0,2 1 0,1-1 0,-2-1 0,-2-1 0,-1-3 0,-2-1 0,1-2 0,-2-2 0,1 0 0,-1-2 0,0 1 0,-1 2 0,-1-1 0,-2 4 0,-1-1 0,-3 1 0,-3 2 0,-2-1 0,0 2 0,0 2 0,5 1 0,0 1 0,5 1 0,1 0 0,1 1 0,1 2 0,1-2 0,1 2 0,2-4 0,1 2 0,0-4 0,-1-1 0,0-1 0,-1-1 0,1 0 0,-1-2 0,1 1 0,0-3 0,-1 0 0,0-2 0,-2-1 0,0 0 0,-1 2 0,-1 2 0,-1 2 0,-1 3 0,-1 1 0,0 1 0,2 0 0,0 0 0,3-3 0,3-1 0,-2-2 0,4 0 0,-4 1 0,1-1 0,-3 2 0,0 2 0,-3 1 0,2 1 0,-1-2 0,3-1 0,-1-5 0,2 3 0,-2-3 0,-1 3 0,-5 0 0,3 1 0,-3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19:52:55.961"/>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0,'15'5,"-1"0,-2-3,1 0,0 0,2 0,-2-1,5 2,-3-2,5 3,2-3,-1 2,7 0,-8 0,9 1,-6 2,-1-2,-1 2,-5-2,-1 0,1 0,-4-3,1 3,0-2,-1 3,2 1,0 0,0 0,1 1,-1-2,0 0,-2 0,0 0,1 0,-1-1,-2 1,5 0,-3 1,4-2,-3-2,-1 1,-5-2,0 1,-1 0,1 0,0 0,4 1,1 1,-1 0,5-1,-6 1,7-1,-8 1,4 0,-2 0,-2 0,1 0,-2-1,3 1,0 1,3-1,-3 1,1 0,-1 1,0-1,1 0,-2-1,2 0,-2 0,0 0,0 2,-1-2,2 2,-1-1,3 1,-2 1,2-1,-3 2,-1-2,1-1,1 1,1-1,1 2,4 1,-1 1,1 0,0-1,-1 0,3-1,-2 1,0-1,-1 1,0-3,-2 1,3 0,-4-1,5 0,-4 0,1 0,0-1,-3-1,1 0,0 0,-2 0,3 0,-5-1,0 0,0 0,-2 0,1 0,1 1,0-1,4 1,0 1,0-1,5 3,-3-3,2 4,1-2,-4-2,1 1,-5-3,1 1,-2 1,0-3,2 4,3-1,-2 1,2 0,-4-1,3 2,-4-1,5 2,-3-3,1 2,0-1,3 2,-2-4,4 4,-6-3,0 0,-1 0,-2-2,1 1,2 1,0 0,2 2,0 0,-3-2,3 2,-5-3,2 2,-1 0,1 0,5 1,-1 0,3 0,-4-1,-2 0,-1-1,-1 1,2 0,-1 0,1 0,-1-1,0 0,-3-1,1 1,-1-1,0-1,0 1,1-1,-1 2,-2-1,0 0,1-1,-1 0,3 0,-4 1,1 0,0 0,0 2,1-2,-1 1,1 0,1 1,2 1,1-1,1 0,0 1,-3-3,1 3,-2-3,0 1,0-1,-3-1,-7-12,2 9,-6-9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4:44.965"/>
    </inkml:context>
    <inkml:brush xml:id="br0">
      <inkml:brushProperty name="width" value="0.025" units="cm"/>
      <inkml:brushProperty name="height" value="0.025" units="cm"/>
      <inkml:brushProperty name="color" value="#E71224"/>
    </inkml:brush>
  </inkml:definitions>
  <inkml:trace contextRef="#ctx0" brushRef="#br0">1 1 24575,'0'0'0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5:49.722"/>
    </inkml:context>
    <inkml:brush xml:id="br0">
      <inkml:brushProperty name="width" value="0.025" units="cm"/>
      <inkml:brushProperty name="height" value="0.025" units="cm"/>
      <inkml:brushProperty name="color" value="#E71224"/>
    </inkml:brush>
  </inkml:definitions>
  <inkml:trace contextRef="#ctx0" brushRef="#br0">31 22 24575,'0'16'0,"0"1"0,-1 7 0,-1 1 0,0 0 0,0 3 0,-1-7 0,1 0 0,0-7 0,1-4 0,-1-2 0,2-3 0,-1-1 0,0-1 0,0 0 0,-1 1 0,1 0 0,-1 1 0,1-2 0,0 0 0,0-2 0,0 2 0,1-1 0,-2 0 0,2 0 0,0-6 0,1 1 0,2-7 0,0-2 0,0-3 0,-1-5 0,0 1 0,-1-1 0,2 1 0,-2 5 0,0 1 0,1 3 0,-2 3 0,1 1 0,-1 0 0,0 1 0,0 0 0,0 1 0,0 0 0,0 1 0,0-1 0,0-1 0,0-2 0,0-1 0,0 0 0,0 3 0,0 0 0,0 3 0,1 1 0,0 0 0,1 0 0,0 1 0,2 3 0,0 1 0,1 1 0,-1 3 0,2 0 0,1 4 0,4 0 0,-2-1 0,2-1 0,-1 1 0,-1-2 0,-2 1 0,-1-1 0,-1-1 0,0 1 0,-1-1 0,0 0 0,-2 0 0,1 3 0,0-1 0,0 3 0,2-1 0,-2-2 0,0 0 0,0-3 0,-1-1 0,0-2 0,-1-1 0,0 0 0,1-1 0,-2 1 0,1-2 0,-1 0 0,1 1 0,0-1 0,0-1 0,1-2 0,1-1 0,-2-1 0,4-1 0,-4 0 0,3-2 0,-2 0 0,0-1 0,0 0 0,0-4 0,1 1 0,-1-3 0,1-1 0,-1-2 0,0 0 0,0-3 0,-1 4 0,1-1 0,0 2 0,-1 3 0,1 0 0,-1 3 0,1 1 0,-1 3 0,0 0 0,0 2 0,-1-1 0,2 2 0,-2-1 0,1 1 0,0-1 0,-1 1 0,1-1 0,-1 1 0,0 0 0,5 1 0,-4 1 0,4 0 0,-4 1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6:18.816"/>
    </inkml:context>
    <inkml:brush xml:id="br0">
      <inkml:brushProperty name="width" value="0.025" units="cm"/>
      <inkml:brushProperty name="height" value="0.025" units="cm"/>
      <inkml:brushProperty name="color" value="#E71224"/>
    </inkml:brush>
  </inkml:definitions>
  <inkml:trace contextRef="#ctx0" brushRef="#br0">0 0 24575,'7'0'0,"-1"0"0,3 0 0,1 0 0,0 1 0,0-1 0,-2 1 0,-2-1 0,-1 0 0,-2 0 0,-1 0 0,0 0 0,1 0 0,3 0 0,0 0 0,1 0 0,-1 0 0,-1 0 0,-1 0 0,-1 0 0,-1 0 0,3 0 0,-1-1 0,1 1 0,1-1 0,-4 1 0,5 0 0,0 1 0,2-1 0,1 2 0,1-1 0,-2 0 0,-1 0 0,-3-1 0,-3 0 0,-1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6:19.727"/>
    </inkml:context>
    <inkml:brush xml:id="br0">
      <inkml:brushProperty name="width" value="0.025" units="cm"/>
      <inkml:brushProperty name="height" value="0.025" units="cm"/>
      <inkml:brushProperty name="color" value="#E71224"/>
    </inkml:brush>
  </inkml:definitions>
  <inkml:trace contextRef="#ctx0" brushRef="#br0">0 8 24575,'4'-1'0,"-1"0"0,2 0 0,-3 1 0,4-1 0,-1 0 0,3 1 0,3-1 0,3 3 0,1-1 0,3 1 0,-1-2 0,-4 1 0,-1-1 0,-5 1 0,-2-1 0,-1 0 0,0 0 0,0-1 0,5 1 0,1-2 0,1 2 0,5-1 0,-3 1 0,4 0 0,-6 0 0,-2-1 0,-5 0 0,-1 0 0,-3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6:20.626"/>
    </inkml:context>
    <inkml:brush xml:id="br0">
      <inkml:brushProperty name="width" value="0.025" units="cm"/>
      <inkml:brushProperty name="height" value="0.025" units="cm"/>
      <inkml:brushProperty name="color" value="#E71224"/>
    </inkml:brush>
  </inkml:definitions>
  <inkml:trace contextRef="#ctx0" brushRef="#br0">1 22 24575,'15'0'0,"3"0"0,-1-1 0,1 0 0,-1 0 0,-4-1 0,-3 2 0,-2-1 0,-3 0 0,0 1 0,2-1 0,0 1 0,1 0 0,5 0 0,1 0 0,0 0 0,1 0 0,-5 0 0,0-1 0,1 1 0,-4-1 0,0 0 0,-3 1 0,-1-2 0,0 0 0,2 0 0,-1-1 0,-1 2 0,-2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6:22.472"/>
    </inkml:context>
    <inkml:brush xml:id="br0">
      <inkml:brushProperty name="width" value="0.025" units="cm"/>
      <inkml:brushProperty name="height" value="0.025" units="cm"/>
      <inkml:brushProperty name="color" value="#E71224"/>
    </inkml:brush>
  </inkml:definitions>
  <inkml:trace contextRef="#ctx0" brushRef="#br0">67 0 24575,'-3'2'0,"0"2"0,0 3 0,2 1 0,-1-2 0,2 0 0,-1-1 0,2-1 0,0-1 0,1-1 0,1-1 0,2 0 0,1-1 0,1-2 0,-2 0 0,1-1 0,-5-2 0,1 1 0,-3-2 0,0 1 0,-4 1 0,1 1 0,-6 1 0,4 1 0,-6 1 0,4 1 0,-3 2 0,1 4 0,1 2 0,1 4 0,4 0 0,1-2 0,3-2 0,1-2 0,3-3 0,2-2 0,4-2 0,3 0 0,-2 0 0,0-3 0,-4 0 0,-3-2 0,-1 0 0,-1-2 0,-1-1 0,-3 0 0,-2 1 0,-1 1 0,-1 2 0,0 1 0,1 4 0,-2 0 0,3 3 0,-2 1 0,4 0 0,0 0 0,3-3 0,1-2 0,0-2 0,2 1 0,-3 1 0,0 1 0,-2 2 0,1 2 0,0-3 0,2 0 0,-2-1 0,2-1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8:45.366"/>
    </inkml:context>
    <inkml:brush xml:id="br0">
      <inkml:brushProperty name="width" value="0.025" units="cm"/>
      <inkml:brushProperty name="height" value="0.025" units="cm"/>
      <inkml:brushProperty name="color" value="#E71224"/>
    </inkml:brush>
  </inkml:definitions>
  <inkml:trace contextRef="#ctx0" brushRef="#br0">13 1 24575,'0'12'0,"0"5"0,0 2 0,0 3 0,-2 1 0,1-3 0,-1-2 0,2-2 0,0-6 0,0-3 0,0-1 0,0 0 0,0 2 0,0 1 0,0-1 0,0 0 0,0-1 0,0-1 0,0 0 0,0-1 0,0-1 0,0 1 0,0 0 0,0 0 0,0 0 0,0 0 0,0-2 0,0 1 0,-1-1 0,1 1 0,-1 0 0,1 0 0,0 1 0,0-1 0,0 2 0,0-1 0,0 1 0,0 1 0,0 0 0,0 0 0,0-2 0,0-1 0,0-1 0,0-1 0,1 0 0,-1 1 0,1 1 0,-1 1 0,0-1 0,0 0 0,0-4 0,0-5 0,-1-2 0,-2-1 0,2 3 0,-2 3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8:47.378"/>
    </inkml:context>
    <inkml:brush xml:id="br0">
      <inkml:brushProperty name="width" value="0.025" units="cm"/>
      <inkml:brushProperty name="height" value="0.025" units="cm"/>
      <inkml:brushProperty name="color" value="#E71224"/>
    </inkml:brush>
  </inkml:definitions>
  <inkml:trace contextRef="#ctx0" brushRef="#br0">1 14 24575,'6'-3'0,"-1"1"0,2 0 0,0 2 0,0-1 0,2 1 0,6 0 0,-4 0 0,3-1 0,0 1 0,-4-1 0,2 1 0,0 0 0,-1-1 0,0 1 0,-2-2 0,-3 2 0,0-1 0,-3 1 0,-1 0 0,0 0 0,2 0 0,-2 0 0,5 0 0,-3 0 0,2 0 0,-2 0 0,-1 0 0,-1 0 0,-1 1 0,-1 1 0,1 3 0,0 3 0,1 3 0,0-1 0,-1 1 0,0-2 0,0 1 0,0 0 0,0 0 0,-1 0 0,1 0 0,-1 2 0,0-3 0,1 2 0,-1 0 0,1 0 0,-1-1 0,0 0 0,1-3 0,0-1 0,0-1 0,0-2 0,0 0 0,-1 0 0,1 1 0,-1 1 0,1 3 0,-1 1 0,1 0 0,0-1 0,-1 0 0,1-4 0,-1 1 0,0-2 0,1 0 0,-1 0 0,1 2 0,0-2 0,-1 0 0,1-1 0,-2-1 0,1 1 0,-1-1 0,1 1 0,0 1 0,0-1 0,0 1 0,-1-1 0,1 0 0,-1 1 0,0 1 0,1 0 0,-1-2 0,1 0 0,2-5 0,-2 1 0,2-3 0,-2 4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4:48:49.705"/>
    </inkml:context>
    <inkml:brush xml:id="br0">
      <inkml:brushProperty name="width" value="0.025" units="cm"/>
      <inkml:brushProperty name="height" value="0.025" units="cm"/>
      <inkml:brushProperty name="color" value="#E71224"/>
    </inkml:brush>
  </inkml:definitions>
  <inkml:trace contextRef="#ctx0" brushRef="#br0">105 31 24575,'-3'6'0,"1"0"0,2 0 0,0-1 0,0 0 0,0-1 0,2-1 0,1-1 0,-1-1 0,1 0 0,0-2 0,0-2 0,0-3 0,-1-1 0,-1 1 0,-1 0 0,-3 3 0,-1 0 0,-11 1 0,0 1 0,-7-1 0,4 2 0,3-1 0,4 2 0,4 1 0,2 1 0,3 0 0,0 3 0,1 0 0,0 2 0,2-2 0,0 0 0,2-4 0,1-1 0,5-1 0,1 0 0,1-4 0,0-2 0,-1-3 0,-3 1 0,-3-2 0,-1 3 0,-3-2 0,0 4 0,-1 0 0,-4 3 0,0 4 0,-3 2 0,0 5 0,1 3 0,1 1 0,3-2 0,2-4 0,1-3 0,1-3 0,3 0 0,2-2 0,4-1 0,0-2 0,1-2 0,-4 0 0,1 0 0,-6 2 0,1-1 0,-3 2 0,1 1 0,-3 2 0,1 3 0,-1 2 0,-1 2 0,3-1 0,-1-2 0,2-2 0,4-1 0,1-1 0,1-2 0,0-1 0,-4-4 0,-1-2 0,-2 0 0,0 2 0,0 2 0,-3 3 0,0 1 0,-2 1 0,-1 3 0,0 0 0,-2 7 0,3 0 0,0 2 0,3-2 0,2-5 0,0-2 0,6-7 0,3-3 0,0-5 0,-1-8 0,-6 9 0,-3-3 0,-1 11 0,-5 3 0,-2 2 0,-1 2 0,-2 5 0,5 3 0,1 1 0,3-1 0,2-6 0,4-5 0,0-4 0,3-4 0,-1 1 0,-3 2 0,-1 6 0,-9 11 0,6-7 0,-5 6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3:35.792"/>
    </inkml:context>
    <inkml:brush xml:id="br0">
      <inkml:brushProperty name="width" value="0.025" units="cm"/>
      <inkml:brushProperty name="height" value="0.025" units="cm"/>
      <inkml:brushProperty name="color" value="#E71224"/>
    </inkml:brush>
  </inkml:definitions>
  <inkml:trace contextRef="#ctx0" brushRef="#br0">45 34 24575,'-1'3'0,"1"1"0,1 1 0,0 1 0,1-2 0,0 1 0,3-3 0,-2 1 0,2-2 0,-1-1 0,-1 0 0,0-1 0,-1-2 0,-1-2 0,-1-2 0,-3-2 0,-5-4 0,-4 2 0,-1 1 0,0 4 0,5 4 0,1 2 0,2 0 0,1 0 0,3 1 0,0 0 0,3 0 0,0 1 0,2-2 0,-1 1 0,0-1 0,-1 0 0,0-1 0,-1 2 0,-1 2 0,-1 3 0,-1 3 0,2 1 0,0-3 0,2-2 0,-1-4 0,2-1 0,0 0 0,2-1 0,-1-1 0,1-1 0,-3 0 0,0-2 0,-3 2 0,0 3 0,-2 4 0,1 3 0,0 0 0,1 0 0,1-2 0,1-2 0,1-1 0,1-4 0,0 1 0,-1-2 0,-1 3 0,-4 2 0,1 5 0,-1 0 0,1 3 0,2-2 0,1-3 0,1-2 0,0-5 0,0-1 0,-1-2 0,-1 2 0,0 0 0,0 1 0,2 0 0,0 0 0,1 0 0,4-1 0,-3 2 0,2-1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7T19:53:10.89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1 502,'14'0,"-1"0,-6 0,4-1,0-1,1 0,2 0,-5 0,2 0,-2 1,-2-2,3 2,-2-1,5-1,-2 0,-1 0,1 0,-3 0,-2-1,1 1,-2 0,1 1,-2 0,2 1,0 0,1-1,0 0,2 0,0 0,2 0,-1 0,0 0,-2 0,-1 0,0 1,-2-1,0 0,2-1,-3 1,2 1,-2-1,3 0,0 0,1-1,-1 1,0-2,1 1,-2 0,1 0,0 0,0 1,-1-1,0 0,-1 2,0-3,0 3,-1-3,2 3,0-1,0 0,1 1,1-2,-2 0,0 2,2-3,-2 3,1-2,-2 1,-1 1,2-1,1 0,-1 0,1 0,-3 0,3 2,-1-2,0 2,2-2,0 1,0-2,3 0,-3 0,3 0,-3 0,0 2,-3-1,2 1,-2 0,1-2,1 2,1-2,1 1,-1-1,3 0,-2 0,2 0,0 0,-2-1,3 1,-3-1,1 2,-1-1,-2 2,-2-1,1 1,-1 0,1-1,1 0,1 0,3-1,-2 0,3 1,-4-1,3 2,-1-2,1 3,-1-3,3 1,-2 0,4-2,-1 1,-1 1,-1-2,-3 2,-1-2,-1 2,1-2,-2 2,3-2,-1 1,0 0,0-1,-3 2,6-2,-6 2,6-2,-5 1,2 0,-1 0,-2 1,3-1,-3 1,2-2,1 1,-1 1,-1 0,0 1,-1-1,2 0,-2 0,2 1,0-1,2 0,1 0,-1 0,1 0,-2 0,1 0,-2 0,1 0,2 0,-2 0,1 0,-1 0,-1 0,1 0,-2 0,0 0,-1 0,0 0,1 1,1-1,-2 2,0-2,0 2,0-2,2 0,1 0,0-1,-1 1,-1 1,-1-1,2 1,0-2,2 1,-1-1,2 1,-2 0,0 0,1-1,-1 2,2-4,1 4,0-3,1 2,-3 0,3 0,-2-1,1 0,0 0,-3 2,0 0,-3 1,-1-1,3 0,-1 0,2-1,-1 1,1 0,-2 0,0 0,1 1,-3-2,2 1,-2-1,3 1,-1-1,-1 1,1-1,-2 0,1 0,0 0,0 0,0 1,1-1,-2 1,1-1,2 1,-2-1,0 1,0-1,0 0,0 0,0 0,0 1,1-2,0 3,0-3,-1 3,0-2,0 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3:37.413"/>
    </inkml:context>
    <inkml:brush xml:id="br0">
      <inkml:brushProperty name="width" value="0.025" units="cm"/>
      <inkml:brushProperty name="height" value="0.025" units="cm"/>
      <inkml:brushProperty name="color" value="#E71224"/>
    </inkml:brush>
  </inkml:definitions>
  <inkml:trace contextRef="#ctx0" brushRef="#br0">1 0 24575,'1'10'0,"3"0"0,0 8 0,3 6 0,0 6 0,1 14 0,-1 2 0,1 0 0,-2-5 0,-1-13 0,-1-7 0,-2-11 0,0-4 0,-1-6 0,-1-1 0,1-1 0,-1 0 0,0 0 0,0-1 0,-2-1 0,1-3 0,0 4 0,1-2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07:43:38.737"/>
    </inkml:context>
    <inkml:brush xml:id="br0">
      <inkml:brushProperty name="width" value="0.025" units="cm"/>
      <inkml:brushProperty name="height" value="0.025" units="cm"/>
      <inkml:brushProperty name="color" value="#E71224"/>
    </inkml:brush>
  </inkml:definitions>
  <inkml:trace contextRef="#ctx0" brushRef="#br0">0 11 24575,'6'-2'0,"1"1"0,3-1 0,0 0 0,2 1 0,1 0 0,-1 0 0,1 1 0,-3 0 0,-1 0 0,-3 1 0,0-1 0,0 1 0,-1 0 0,3 1 0,0 1 0,1 1 0,-1 0 0,0-1 0,-2 2 0,-1 1 0,-1 1 0,-1-2 0,-2 2 0,-1-2 0,0 2 0,0 2 0,-2 2 0,-1-1 0,-2 1 0,1-4 0,-2 0 0,-2-1 0,-3-1 0,-2-2 0,-3 0 0,3-1 0,0 0 0,3-1 0,4 1 0,-1-2 0,1 1 0,2-1 0,0 1 0,2-1 0,-1 1 0,0-1 0,-1 0 0,0 1 0,0-1 0,0 1 0,0-1 0,2 0 0,1-1 0,1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45:44.474"/>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30 444,'-4'20,"0"3,3-4,-1 3,0-3,0-1,0-3,1 0,0-2,0 2,1 0,0-1,0 4,0-5,1 1,-1-4,2-2,-2-2,1 2,-1-1,0 3,0 2,0 1,0 2,0 0,-1 0,1 2,-2-1,2 1,-2 0,1 0,0-2,1-1,0-2,-1 1,0 4,0 0,-1 4,1-4,0 1,1-3,0-2,0-2,0-4,0-4,0-26,0 2,0-23,1 12,1-10,1 1,-2-4,1 0,-1 2,-1 8,1-2,1 6,-1 4,1-2,1 4,0-6,-1 10,0-1,-2 12,0 1,0 3,0 2,1-2,8 4,3-2,8 3,3-3,2-2,2 1,1-3,0 0,-1 0,-2-2,0 0,2-2,0 2,9-6,-5 5,1-3,-2 2,-2 1,1 0,0 0,5 0,1 1,0-2,3-1,-8 0,0 1,-4 1,-5 4,-2 1,-1 1,-3 3,3-1,-1 3,5-2,4 2,1-4,6 3,-6-4,0 1,-3 0,-7-1,-2 0,-6 1,0-1,-2 2,1 0,0 1,-1-1,0 1,1-1,2-3,2 2,6-6,-2 4,3-3,-5 3,2 0,-2 0,-1 2,2 0,-2 1,0 0,2 0,-1 1,2 0,5 0,2-1,6 1,-1-2,2 0,-5 1,-2-1,-3 1,-3-2,-2 3,2-2,-2 2,2 0,0 0,1 0,-2-1,0 1,2 1,-4-1,0 2,1-2,-1 2,1-1,3 1,3 0,2 1,1-1,1 1,-6-1,-4 0,-7 0,-4 0,-3 7,-1-2,-1 7,0 0,-1 2,1 3,-1 5,2-1,-1 3,1 1,0 4,0 7,1 4,0 6,0 7,-1-6,0 9,0-9,0-3,0 2,-2-3,1-6,-2 6,1-5,0 5,0-1,1 4,-2-4,1-1,-2-1,3-8,-1-1,1-3,1-3,-2 1,2-3,-1 1,-1-1,2-1,-1-1,1-1,-1-5,1 2,-1-3,0 1,1 4,-2 1,2 7,-1-4,-1 5,0-4,-1 1,0-3,1-1,0 0,0 2,1 2,-1 2,0 4,1 1,-2 1,2-2,0 2,0 2,-1-4,1 7,0-6,0 0,0-1,0-6,0 1,0-2,0 0,-3 1,4-2,-3 2,1-3,1 3,-1 2,1-1,0-1,0 1,-1-2,-1 10,-1-6,3 8,-1-4,1-3,0 7,1-8,0 1,-1-3,1-4,-1-1,0-1,0 3,0 0,0-1,1 3,-1-1,1 3,0 9,0 1,1 5,0 0,1-6,-2-4,1-1,-1-4,0 3,1-3,1 2,-1 1,1 1,0 7,-1-4,0 0,-2 2,1-3,-1 2,1-4,0 3,0-6,0 2,0 2,0-4,1 3,0-4,2-1,-2-3,1 3,-2-6,4 6,-4-4,3 7,-2-3,0 4,-1 1,0-1,1-1,0 5,2-5,0 8,-1-4,1 6,-1-2,1-1,1 2,-1-2,2-2,-2 2,-1-6,0-1,-2-1,2-4,-2 2,0-4,1 4,0-2,1 1,1 3,-2-3,1 1,-1-2,0-1,-3 2,2 1,0 5,2 3,0 1,1 3,-2-3,1-2,-2 5,0-7,1 2,-1 0,2 0,-1-1,1-2,-1-1,2-5,-2-1,0-3,-1-1,0-3,0 3,0-5,0 3,-1-6,1 0,-2-4,2 1,-2 3,0 2,0 1,0 2,1 0,1-3,-2 3,2-4,-1 2,0-1,1-2,-1-2,1 0,-1 0,1 1,-1-1,0-2,1-2,-1-1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45:47.207"/>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0,'20'1,"3"2,-2 1,8 1,0-1,0 3,1-2,-2 2,-2-2,3 1,0-2,-4-1,2 0,-7 0,4-1,-3 1,6-2,1 2,-2-1,3 0,-7 0,-1 0,-2-1,-6 1,2 0,-1 0,5 0,4 0,0-2,3 2,-4-2,0 1,-1 1,-2-2,0 1,3 1,-1 1,6 1,-4 2,7 3,1 0,1 1,3-1,-8-3,-3-2,-5-2,-6 0,-3-1,-2-1,-2 0,-1 0,0 0,2 0,-1 0,2 0,3 0,5-1,1 0,4 0,-3 1,-1 0,0 0,-2 0,-1 1,0-1,-3 3,0-1,-3 0,-1 1,-2-3,0 1,1-1,-2 0,2 0,0 1,2 1,1 0,-2 1,0-2,-3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45:49.514"/>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0 381,'20'-7,"0"-1,-4 0,0 2,1-2,-1 1,3-1,-3 3,3-4,-4 3,4-3,0 1,2-1,-2 1,3-3,-3 3,2-2,-2 3,-2-1,0 2,-3-1,2 2,-2 1,0-2,1 3,2-1,-2 0,3 1,-2-2,0 1,-3-2,-3 1,-1-2,-2 2,-1-1,0 1,-2 1,1 0,2 0,-1 1,3 0,-2 0,0 1,3-1,1 0,0 1,0-1,-1 1,-1 0,2 0,1 0,0 0,-1 0,0 1,0-1,-1 1,1 0,0-2,3 3,1-3,7 2,2-3,0 1,2-1,-5-1,-2 0,0 1,-8 1,0 1,-5 1,1 0,-2 0,2 1,-1-2,0 1,0 0,-1 0,2-1,-2 1,2-1,-3-1,0 3,2-3,-1 2,0-2,1 3,-2-1,3 1,-1-1,-1 0,2 1,-4-1,-16-13,10 11,-14-10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45:52.664"/>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4490,'3'-17,"0"2,-2 5,0 0,2-5,-2-1,0-3,1-4,0-2,0 0,2-1,-2 1,3-2,-2 1,-1-6,-1 1,-1-2,-1 2,1 4,-1 4,1 1,0 4,0 1,0 1,1-1,-1 0,1 0,-1-1,0 3,1 1,0-1,1 2,-1-1,1-2,0 0,0-4,1 1,0-4,0 0,-2 0,1-3,-2 2,-1 1,-1-2,1 6,0 1,0 3,1 0,-1 0,1-1,0-4,-1 0,-1-3,1-2,0 2,1 1,0-6,0 0,0-3,0-9,1 3,-2-9,2 8,-3-8,0 4,-1 0,-1 0,2 10,-2 3,2 2,0 4,0-1,2 0,-2 4,2-2,-1 5,1-2,0 1,0 2,0-4,0 3,0-2,0-2,0-1,0-3,0-1,-2-3,1-4,-1 4,1-4,0 8,1 2,-2-2,0 2,1-2,0-2,0 0,1-6,-1 3,-1-7,2 5,-1 0,1 0,0 4,0 0,0-1,-1-2,0 0,0 0,1 3,0 2,0 1,0 1,0 0,0 3,1-4,0 3,1 0,-2-5,2 1,-2 0,3-8,-3 6,2-7,-1 5,1-3,-2 1,1 2,-1-3,0 7,1 0,0 2,0 2,-1 3,1 1,-1 0,2-2,-2 0,1-2,-1 2,1 1,0-3,1 3,0-4,-2-4,1-1,-1-4,1 4,-1-1,2 1,-1 0,-1-6,1 2,-1-4,0 0,0 2,0 3,1 2,-1 4,1-1,0 2,1 1,-1-1,0 2,0-1,-1 3,2 2,-1-3,0 4,-1 0,0 0,1 2,-1 0,2 2,-2 3,1-1,-1 1,1-3,0 3,0 0,1 1,-1 0,0 0,1-3,-1 3,1-5,0 3,0-3,-1 2,0-2,-1 3,1 0,-1 4,1 0,-1 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46:07.379"/>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1,'0'0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07:46:10.95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1,'14'14,"-2"0,4 2,1 2,2 2,3 3,-5-3,1-2,-1 0,-1-1,2 3,3 0,3 2,2 2,1-3,2 4,0-3,0 3,5 2,1-1,-1-1,1 1,-4 0,-2-4,1 4,0-2,6 1,-5-1,3-3,-10-3,-3-1,-1-2,-5-2,-1 0,2 1,-1-1,-1-2,0-2,-2-1,-3-2,1 5,2-3,0 4,-1-2,-1 0,0 0,-2-2,5 4,-2-1,4 3,1 3,7 3,-3-1,6 1,-6-4,-1-3,-6-2,-2-4,-3 0,-1-2,-1-1,-2-1,0 0,1 1,1 0,-1 0,1 1,1 0,-1 1,4 0,-1 1,0 0,0 0,-2 0,1-1,-1 0,-1 2,-1-1,0-1,-1 0,0-1,-1-2,5-6,-5 1,3-3,-5 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4:04.174"/>
    </inkml:context>
    <inkml:brush xml:id="br0">
      <inkml:brushProperty name="width" value="0.05" units="cm"/>
      <inkml:brushProperty name="height" value="0.05" units="cm"/>
      <inkml:brushProperty name="color" value="#E71224"/>
    </inkml:brush>
  </inkml:definitions>
  <inkml:trace contextRef="#ctx0" brushRef="#br0">54 76 24575,'1'9'0,"-1"-2"0,2-4 0,-2 0 0,4-3 0,-2 2 0,4-1 0,-2 0 0,1-1 0,-1 0 0,0 0 0,-2-1 0,2-2 0,-1-3 0,1 0 0,-2-1 0,-1 2 0,-2 0 0,-1 1 0,-2 0 0,-1 1 0,-2 1 0,1 1 0,-2 0 0,0 0 0,2 0 0,0 0 0,2 1 0,1 0 0,0 0 0,0 1 0,0 1 0,1 2 0,1 1 0,0 1 0,1-1 0,0-2 0,0 0 0,1-1 0,1 0 0,2-1 0,1 1 0,2-2 0,-1 1 0,0-3 0,-1 0 0,0-4 0,-2 0 0,-1-2 0,-1 0 0,-3-1 0,-1-1 0,-6-3 0,1 4 0,-2 1 0,4 4 0,-1 3 0,3 0 0,-2 4 0,0 2 0,1 3 0,0 0 0,3 1 0,0-3 0,2-2 0,0-1 0,1-1 0,0-1 0,1 1 0,2-2 0,2 1 0,0-1 0,2-1 0,-3 0 0,2-1 0,-4 0 0,2 1 0,-4-1 0,-1 2 0,-1-1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7T20:34:06.063"/>
    </inkml:context>
    <inkml:brush xml:id="br0">
      <inkml:brushProperty name="width" value="0.05" units="cm"/>
      <inkml:brushProperty name="height" value="0.05" units="cm"/>
      <inkml:brushProperty name="color" value="#E71224"/>
    </inkml:brush>
  </inkml:definitions>
  <inkml:trace contextRef="#ctx0" brushRef="#br0">41 0 24575,'-6'9'0,"1"0"0,2 0 0,1 0 0,1 1 0,4-2 0,4-2 0,2-2 0,4-2 0,-3-1 0,-1-1 0,-2-2 0,-2-1 0,-2-2 0,-2-2 0,-3 0 0,-3-1 0,-3 1 0,-5 1 0,5 2 0,-3 1 0,6 2 0,1 0 0,1 2 0,0 0 0,-1 2 0,1 1 0,0 1 0,1 1 0,1 0 0,0 0 0,1 0 0,0-3 0,2 0 0,-1-1 0,2-1 0,0-1 0,2 0 0,1-4 0,0-1 0,-3-1 0,-1 0 0,-3-2 0,-1 0 0,-3 2 0,-1-1 0,0 5 0,1 0 0,1 2 0,0 2 0,-1 1 0,0 1 0,3 2 0,2-3 0,0 0 0,1-1 0,1-2 0,1 0 0,0 0 0,-1 0 0,1-1 0,-2-1 0,1-1 0,-2 1 0,0 0 0,-1 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BE8B9C-6222-D14D-9212-59EA035F46D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E7FC1B9-4AF9-334B-8AC1-66FE7AB7C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8B1119A-EF99-3443-A2FE-489BDE0425F6}"/>
              </a:ext>
            </a:extLst>
          </p:cNvPr>
          <p:cNvSpPr>
            <a:spLocks noGrp="1"/>
          </p:cNvSpPr>
          <p:nvPr>
            <p:ph type="dt" sz="half" idx="10"/>
          </p:nvPr>
        </p:nvSpPr>
        <p:spPr/>
        <p:txBody>
          <a:bodyPr/>
          <a:lstStyle/>
          <a:p>
            <a:fld id="{722B8646-103F-5243-8156-68640F26DEC9}" type="datetimeFigureOut">
              <a:rPr lang="el-GR" smtClean="0"/>
              <a:t>6/12/20</a:t>
            </a:fld>
            <a:endParaRPr lang="el-GR"/>
          </a:p>
        </p:txBody>
      </p:sp>
      <p:sp>
        <p:nvSpPr>
          <p:cNvPr id="5" name="Θέση υποσέλιδου 4">
            <a:extLst>
              <a:ext uri="{FF2B5EF4-FFF2-40B4-BE49-F238E27FC236}">
                <a16:creationId xmlns:a16="http://schemas.microsoft.com/office/drawing/2014/main" id="{3C6AFD43-1F39-F547-99A2-3D62459658B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8897CC0-F240-1C48-8B59-6BF2CF1ECCFE}"/>
              </a:ext>
            </a:extLst>
          </p:cNvPr>
          <p:cNvSpPr>
            <a:spLocks noGrp="1"/>
          </p:cNvSpPr>
          <p:nvPr>
            <p:ph type="sldNum" sz="quarter" idx="12"/>
          </p:nvPr>
        </p:nvSpPr>
        <p:spPr/>
        <p:txBody>
          <a:bodyPr/>
          <a:lstStyle/>
          <a:p>
            <a:fld id="{62E125AC-DCC5-5342-8CD0-81F718112CF2}" type="slidenum">
              <a:rPr lang="el-GR" smtClean="0"/>
              <a:t>‹#›</a:t>
            </a:fld>
            <a:endParaRPr lang="el-GR"/>
          </a:p>
        </p:txBody>
      </p:sp>
    </p:spTree>
    <p:extLst>
      <p:ext uri="{BB962C8B-B14F-4D97-AF65-F5344CB8AC3E}">
        <p14:creationId xmlns:p14="http://schemas.microsoft.com/office/powerpoint/2010/main" val="168715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ADCAD5-9E88-E849-9296-863495F3035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8016DE6-344B-2D4C-91B8-1502E35DC83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41344F6-14D7-B642-88E4-051DFBB95553}"/>
              </a:ext>
            </a:extLst>
          </p:cNvPr>
          <p:cNvSpPr>
            <a:spLocks noGrp="1"/>
          </p:cNvSpPr>
          <p:nvPr>
            <p:ph type="dt" sz="half" idx="10"/>
          </p:nvPr>
        </p:nvSpPr>
        <p:spPr/>
        <p:txBody>
          <a:bodyPr/>
          <a:lstStyle/>
          <a:p>
            <a:fld id="{722B8646-103F-5243-8156-68640F26DEC9}" type="datetimeFigureOut">
              <a:rPr lang="el-GR" smtClean="0"/>
              <a:t>6/12/20</a:t>
            </a:fld>
            <a:endParaRPr lang="el-GR"/>
          </a:p>
        </p:txBody>
      </p:sp>
      <p:sp>
        <p:nvSpPr>
          <p:cNvPr id="5" name="Θέση υποσέλιδου 4">
            <a:extLst>
              <a:ext uri="{FF2B5EF4-FFF2-40B4-BE49-F238E27FC236}">
                <a16:creationId xmlns:a16="http://schemas.microsoft.com/office/drawing/2014/main" id="{ED0D74E0-051A-B64B-80D4-8C027155D1D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47ABCFC-D624-BD49-B3F0-BD4F6C319CFF}"/>
              </a:ext>
            </a:extLst>
          </p:cNvPr>
          <p:cNvSpPr>
            <a:spLocks noGrp="1"/>
          </p:cNvSpPr>
          <p:nvPr>
            <p:ph type="sldNum" sz="quarter" idx="12"/>
          </p:nvPr>
        </p:nvSpPr>
        <p:spPr/>
        <p:txBody>
          <a:bodyPr/>
          <a:lstStyle/>
          <a:p>
            <a:fld id="{62E125AC-DCC5-5342-8CD0-81F718112CF2}" type="slidenum">
              <a:rPr lang="el-GR" smtClean="0"/>
              <a:t>‹#›</a:t>
            </a:fld>
            <a:endParaRPr lang="el-GR"/>
          </a:p>
        </p:txBody>
      </p:sp>
    </p:spTree>
    <p:extLst>
      <p:ext uri="{BB962C8B-B14F-4D97-AF65-F5344CB8AC3E}">
        <p14:creationId xmlns:p14="http://schemas.microsoft.com/office/powerpoint/2010/main" val="41775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179A837-FDCD-BB4C-80B8-AC7A137F5A9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17B4AA4-2748-E045-8ECB-8C862A917C5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4F56FAE-EC4B-ED40-9606-A3CB2588BCCF}"/>
              </a:ext>
            </a:extLst>
          </p:cNvPr>
          <p:cNvSpPr>
            <a:spLocks noGrp="1"/>
          </p:cNvSpPr>
          <p:nvPr>
            <p:ph type="dt" sz="half" idx="10"/>
          </p:nvPr>
        </p:nvSpPr>
        <p:spPr/>
        <p:txBody>
          <a:bodyPr/>
          <a:lstStyle/>
          <a:p>
            <a:fld id="{722B8646-103F-5243-8156-68640F26DEC9}" type="datetimeFigureOut">
              <a:rPr lang="el-GR" smtClean="0"/>
              <a:t>6/12/20</a:t>
            </a:fld>
            <a:endParaRPr lang="el-GR"/>
          </a:p>
        </p:txBody>
      </p:sp>
      <p:sp>
        <p:nvSpPr>
          <p:cNvPr id="5" name="Θέση υποσέλιδου 4">
            <a:extLst>
              <a:ext uri="{FF2B5EF4-FFF2-40B4-BE49-F238E27FC236}">
                <a16:creationId xmlns:a16="http://schemas.microsoft.com/office/drawing/2014/main" id="{D1B6A6D0-C4DB-8D43-8F87-4638CDE11D9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AAD6203-3ACF-2D4D-A824-CFB204D02AF2}"/>
              </a:ext>
            </a:extLst>
          </p:cNvPr>
          <p:cNvSpPr>
            <a:spLocks noGrp="1"/>
          </p:cNvSpPr>
          <p:nvPr>
            <p:ph type="sldNum" sz="quarter" idx="12"/>
          </p:nvPr>
        </p:nvSpPr>
        <p:spPr/>
        <p:txBody>
          <a:bodyPr/>
          <a:lstStyle/>
          <a:p>
            <a:fld id="{62E125AC-DCC5-5342-8CD0-81F718112CF2}" type="slidenum">
              <a:rPr lang="el-GR" smtClean="0"/>
              <a:t>‹#›</a:t>
            </a:fld>
            <a:endParaRPr lang="el-GR"/>
          </a:p>
        </p:txBody>
      </p:sp>
    </p:spTree>
    <p:extLst>
      <p:ext uri="{BB962C8B-B14F-4D97-AF65-F5344CB8AC3E}">
        <p14:creationId xmlns:p14="http://schemas.microsoft.com/office/powerpoint/2010/main" val="224059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E37AD0-ED57-5746-9A82-57733FFD621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69BE0E0-5DBA-094F-950C-39F104928F4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35E682D-DE90-4044-9DDE-DAD8EF9D4066}"/>
              </a:ext>
            </a:extLst>
          </p:cNvPr>
          <p:cNvSpPr>
            <a:spLocks noGrp="1"/>
          </p:cNvSpPr>
          <p:nvPr>
            <p:ph type="dt" sz="half" idx="10"/>
          </p:nvPr>
        </p:nvSpPr>
        <p:spPr/>
        <p:txBody>
          <a:bodyPr/>
          <a:lstStyle/>
          <a:p>
            <a:fld id="{722B8646-103F-5243-8156-68640F26DEC9}" type="datetimeFigureOut">
              <a:rPr lang="el-GR" smtClean="0"/>
              <a:t>6/12/20</a:t>
            </a:fld>
            <a:endParaRPr lang="el-GR"/>
          </a:p>
        </p:txBody>
      </p:sp>
      <p:sp>
        <p:nvSpPr>
          <p:cNvPr id="5" name="Θέση υποσέλιδου 4">
            <a:extLst>
              <a:ext uri="{FF2B5EF4-FFF2-40B4-BE49-F238E27FC236}">
                <a16:creationId xmlns:a16="http://schemas.microsoft.com/office/drawing/2014/main" id="{A863DAF6-A700-0B47-99E8-70B56410750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5ADC184-1C2E-EF47-BA1F-90262CFB7D42}"/>
              </a:ext>
            </a:extLst>
          </p:cNvPr>
          <p:cNvSpPr>
            <a:spLocks noGrp="1"/>
          </p:cNvSpPr>
          <p:nvPr>
            <p:ph type="sldNum" sz="quarter" idx="12"/>
          </p:nvPr>
        </p:nvSpPr>
        <p:spPr/>
        <p:txBody>
          <a:bodyPr/>
          <a:lstStyle/>
          <a:p>
            <a:fld id="{62E125AC-DCC5-5342-8CD0-81F718112CF2}" type="slidenum">
              <a:rPr lang="el-GR" smtClean="0"/>
              <a:t>‹#›</a:t>
            </a:fld>
            <a:endParaRPr lang="el-GR"/>
          </a:p>
        </p:txBody>
      </p:sp>
    </p:spTree>
    <p:extLst>
      <p:ext uri="{BB962C8B-B14F-4D97-AF65-F5344CB8AC3E}">
        <p14:creationId xmlns:p14="http://schemas.microsoft.com/office/powerpoint/2010/main" val="24813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EE1992-024A-744F-8BFE-F192213827B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EE2A85-E66B-454B-9ECF-2368798217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44F526B-0C20-424E-ABF8-CE96EF5BFB49}"/>
              </a:ext>
            </a:extLst>
          </p:cNvPr>
          <p:cNvSpPr>
            <a:spLocks noGrp="1"/>
          </p:cNvSpPr>
          <p:nvPr>
            <p:ph type="dt" sz="half" idx="10"/>
          </p:nvPr>
        </p:nvSpPr>
        <p:spPr/>
        <p:txBody>
          <a:bodyPr/>
          <a:lstStyle/>
          <a:p>
            <a:fld id="{722B8646-103F-5243-8156-68640F26DEC9}" type="datetimeFigureOut">
              <a:rPr lang="el-GR" smtClean="0"/>
              <a:t>6/12/20</a:t>
            </a:fld>
            <a:endParaRPr lang="el-GR"/>
          </a:p>
        </p:txBody>
      </p:sp>
      <p:sp>
        <p:nvSpPr>
          <p:cNvPr id="5" name="Θέση υποσέλιδου 4">
            <a:extLst>
              <a:ext uri="{FF2B5EF4-FFF2-40B4-BE49-F238E27FC236}">
                <a16:creationId xmlns:a16="http://schemas.microsoft.com/office/drawing/2014/main" id="{13639C20-8A99-A940-9B20-CEFBBA72346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2C67839-DCAF-CA4A-AA94-A7A455703A16}"/>
              </a:ext>
            </a:extLst>
          </p:cNvPr>
          <p:cNvSpPr>
            <a:spLocks noGrp="1"/>
          </p:cNvSpPr>
          <p:nvPr>
            <p:ph type="sldNum" sz="quarter" idx="12"/>
          </p:nvPr>
        </p:nvSpPr>
        <p:spPr/>
        <p:txBody>
          <a:bodyPr/>
          <a:lstStyle/>
          <a:p>
            <a:fld id="{62E125AC-DCC5-5342-8CD0-81F718112CF2}" type="slidenum">
              <a:rPr lang="el-GR" smtClean="0"/>
              <a:t>‹#›</a:t>
            </a:fld>
            <a:endParaRPr lang="el-GR"/>
          </a:p>
        </p:txBody>
      </p:sp>
    </p:spTree>
    <p:extLst>
      <p:ext uri="{BB962C8B-B14F-4D97-AF65-F5344CB8AC3E}">
        <p14:creationId xmlns:p14="http://schemas.microsoft.com/office/powerpoint/2010/main" val="106372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C88D15-7ACA-0C42-B327-848B384931B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64DF101-507A-B643-80DF-5FDF1ADA4CF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196C782-3FEC-7440-851F-E337799C600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7249043-5177-C64A-9673-B2D55B4CDAA4}"/>
              </a:ext>
            </a:extLst>
          </p:cNvPr>
          <p:cNvSpPr>
            <a:spLocks noGrp="1"/>
          </p:cNvSpPr>
          <p:nvPr>
            <p:ph type="dt" sz="half" idx="10"/>
          </p:nvPr>
        </p:nvSpPr>
        <p:spPr/>
        <p:txBody>
          <a:bodyPr/>
          <a:lstStyle/>
          <a:p>
            <a:fld id="{722B8646-103F-5243-8156-68640F26DEC9}" type="datetimeFigureOut">
              <a:rPr lang="el-GR" smtClean="0"/>
              <a:t>6/12/20</a:t>
            </a:fld>
            <a:endParaRPr lang="el-GR"/>
          </a:p>
        </p:txBody>
      </p:sp>
      <p:sp>
        <p:nvSpPr>
          <p:cNvPr id="6" name="Θέση υποσέλιδου 5">
            <a:extLst>
              <a:ext uri="{FF2B5EF4-FFF2-40B4-BE49-F238E27FC236}">
                <a16:creationId xmlns:a16="http://schemas.microsoft.com/office/drawing/2014/main" id="{82ACEAB3-9EAC-0248-B082-8FCD030DD7D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60C6521-ABCF-A04C-94F9-D0E7E1731D48}"/>
              </a:ext>
            </a:extLst>
          </p:cNvPr>
          <p:cNvSpPr>
            <a:spLocks noGrp="1"/>
          </p:cNvSpPr>
          <p:nvPr>
            <p:ph type="sldNum" sz="quarter" idx="12"/>
          </p:nvPr>
        </p:nvSpPr>
        <p:spPr/>
        <p:txBody>
          <a:bodyPr/>
          <a:lstStyle/>
          <a:p>
            <a:fld id="{62E125AC-DCC5-5342-8CD0-81F718112CF2}" type="slidenum">
              <a:rPr lang="el-GR" smtClean="0"/>
              <a:t>‹#›</a:t>
            </a:fld>
            <a:endParaRPr lang="el-GR"/>
          </a:p>
        </p:txBody>
      </p:sp>
    </p:spTree>
    <p:extLst>
      <p:ext uri="{BB962C8B-B14F-4D97-AF65-F5344CB8AC3E}">
        <p14:creationId xmlns:p14="http://schemas.microsoft.com/office/powerpoint/2010/main" val="828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C61F80-3671-0044-A890-7020A43F603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5B85DB2-77F9-FB4E-92F3-74C25106D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8814B4A-420D-5A4A-BED1-D8C9CD6ED1A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69BFE45-02BD-8A45-96B9-2AFEAF1699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8F62692-DB47-384C-BE44-BE05F7862ED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1CF48D6-853F-724D-81E6-1E8A620CFCC7}"/>
              </a:ext>
            </a:extLst>
          </p:cNvPr>
          <p:cNvSpPr>
            <a:spLocks noGrp="1"/>
          </p:cNvSpPr>
          <p:nvPr>
            <p:ph type="dt" sz="half" idx="10"/>
          </p:nvPr>
        </p:nvSpPr>
        <p:spPr/>
        <p:txBody>
          <a:bodyPr/>
          <a:lstStyle/>
          <a:p>
            <a:fld id="{722B8646-103F-5243-8156-68640F26DEC9}" type="datetimeFigureOut">
              <a:rPr lang="el-GR" smtClean="0"/>
              <a:t>6/12/20</a:t>
            </a:fld>
            <a:endParaRPr lang="el-GR"/>
          </a:p>
        </p:txBody>
      </p:sp>
      <p:sp>
        <p:nvSpPr>
          <p:cNvPr id="8" name="Θέση υποσέλιδου 7">
            <a:extLst>
              <a:ext uri="{FF2B5EF4-FFF2-40B4-BE49-F238E27FC236}">
                <a16:creationId xmlns:a16="http://schemas.microsoft.com/office/drawing/2014/main" id="{6115E029-23B3-4341-A17B-76B8CAD5B42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4636F97-8DF3-6D4E-B0EE-0B389FC635F2}"/>
              </a:ext>
            </a:extLst>
          </p:cNvPr>
          <p:cNvSpPr>
            <a:spLocks noGrp="1"/>
          </p:cNvSpPr>
          <p:nvPr>
            <p:ph type="sldNum" sz="quarter" idx="12"/>
          </p:nvPr>
        </p:nvSpPr>
        <p:spPr/>
        <p:txBody>
          <a:bodyPr/>
          <a:lstStyle/>
          <a:p>
            <a:fld id="{62E125AC-DCC5-5342-8CD0-81F718112CF2}" type="slidenum">
              <a:rPr lang="el-GR" smtClean="0"/>
              <a:t>‹#›</a:t>
            </a:fld>
            <a:endParaRPr lang="el-GR"/>
          </a:p>
        </p:txBody>
      </p:sp>
    </p:spTree>
    <p:extLst>
      <p:ext uri="{BB962C8B-B14F-4D97-AF65-F5344CB8AC3E}">
        <p14:creationId xmlns:p14="http://schemas.microsoft.com/office/powerpoint/2010/main" val="262277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7564A7-CF45-9E4F-A84D-29F2B40233B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A0B18CD-4D0D-B94A-ADB0-E239BD8C0BD0}"/>
              </a:ext>
            </a:extLst>
          </p:cNvPr>
          <p:cNvSpPr>
            <a:spLocks noGrp="1"/>
          </p:cNvSpPr>
          <p:nvPr>
            <p:ph type="dt" sz="half" idx="10"/>
          </p:nvPr>
        </p:nvSpPr>
        <p:spPr/>
        <p:txBody>
          <a:bodyPr/>
          <a:lstStyle/>
          <a:p>
            <a:fld id="{722B8646-103F-5243-8156-68640F26DEC9}" type="datetimeFigureOut">
              <a:rPr lang="el-GR" smtClean="0"/>
              <a:t>6/12/20</a:t>
            </a:fld>
            <a:endParaRPr lang="el-GR"/>
          </a:p>
        </p:txBody>
      </p:sp>
      <p:sp>
        <p:nvSpPr>
          <p:cNvPr id="4" name="Θέση υποσέλιδου 3">
            <a:extLst>
              <a:ext uri="{FF2B5EF4-FFF2-40B4-BE49-F238E27FC236}">
                <a16:creationId xmlns:a16="http://schemas.microsoft.com/office/drawing/2014/main" id="{20B8F660-B0CD-2749-AD04-CBD679DA0D0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3A2EAA0-0A35-D64B-87EE-59539D3A288A}"/>
              </a:ext>
            </a:extLst>
          </p:cNvPr>
          <p:cNvSpPr>
            <a:spLocks noGrp="1"/>
          </p:cNvSpPr>
          <p:nvPr>
            <p:ph type="sldNum" sz="quarter" idx="12"/>
          </p:nvPr>
        </p:nvSpPr>
        <p:spPr/>
        <p:txBody>
          <a:bodyPr/>
          <a:lstStyle/>
          <a:p>
            <a:fld id="{62E125AC-DCC5-5342-8CD0-81F718112CF2}" type="slidenum">
              <a:rPr lang="el-GR" smtClean="0"/>
              <a:t>‹#›</a:t>
            </a:fld>
            <a:endParaRPr lang="el-GR"/>
          </a:p>
        </p:txBody>
      </p:sp>
    </p:spTree>
    <p:extLst>
      <p:ext uri="{BB962C8B-B14F-4D97-AF65-F5344CB8AC3E}">
        <p14:creationId xmlns:p14="http://schemas.microsoft.com/office/powerpoint/2010/main" val="74038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BD27B91-15E9-AF4A-A960-B16CB3E29717}"/>
              </a:ext>
            </a:extLst>
          </p:cNvPr>
          <p:cNvSpPr>
            <a:spLocks noGrp="1"/>
          </p:cNvSpPr>
          <p:nvPr>
            <p:ph type="dt" sz="half" idx="10"/>
          </p:nvPr>
        </p:nvSpPr>
        <p:spPr/>
        <p:txBody>
          <a:bodyPr/>
          <a:lstStyle/>
          <a:p>
            <a:fld id="{722B8646-103F-5243-8156-68640F26DEC9}" type="datetimeFigureOut">
              <a:rPr lang="el-GR" smtClean="0"/>
              <a:t>6/12/20</a:t>
            </a:fld>
            <a:endParaRPr lang="el-GR"/>
          </a:p>
        </p:txBody>
      </p:sp>
      <p:sp>
        <p:nvSpPr>
          <p:cNvPr id="3" name="Θέση υποσέλιδου 2">
            <a:extLst>
              <a:ext uri="{FF2B5EF4-FFF2-40B4-BE49-F238E27FC236}">
                <a16:creationId xmlns:a16="http://schemas.microsoft.com/office/drawing/2014/main" id="{4095818A-D6CB-204D-8245-38C52948EF6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0AC005D-C844-7D40-B46B-0306066A24EC}"/>
              </a:ext>
            </a:extLst>
          </p:cNvPr>
          <p:cNvSpPr>
            <a:spLocks noGrp="1"/>
          </p:cNvSpPr>
          <p:nvPr>
            <p:ph type="sldNum" sz="quarter" idx="12"/>
          </p:nvPr>
        </p:nvSpPr>
        <p:spPr/>
        <p:txBody>
          <a:bodyPr/>
          <a:lstStyle/>
          <a:p>
            <a:fld id="{62E125AC-DCC5-5342-8CD0-81F718112CF2}" type="slidenum">
              <a:rPr lang="el-GR" smtClean="0"/>
              <a:t>‹#›</a:t>
            </a:fld>
            <a:endParaRPr lang="el-GR"/>
          </a:p>
        </p:txBody>
      </p:sp>
    </p:spTree>
    <p:extLst>
      <p:ext uri="{BB962C8B-B14F-4D97-AF65-F5344CB8AC3E}">
        <p14:creationId xmlns:p14="http://schemas.microsoft.com/office/powerpoint/2010/main" val="308294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5BCB36-6584-3D4B-9426-BE5B8B22E73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C5543CE-4E57-F846-87DB-DF5A959D4D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FEE5B547-9D14-FB46-B28F-416311610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768673B-7832-1E4F-A912-0440F699FE62}"/>
              </a:ext>
            </a:extLst>
          </p:cNvPr>
          <p:cNvSpPr>
            <a:spLocks noGrp="1"/>
          </p:cNvSpPr>
          <p:nvPr>
            <p:ph type="dt" sz="half" idx="10"/>
          </p:nvPr>
        </p:nvSpPr>
        <p:spPr/>
        <p:txBody>
          <a:bodyPr/>
          <a:lstStyle/>
          <a:p>
            <a:fld id="{722B8646-103F-5243-8156-68640F26DEC9}" type="datetimeFigureOut">
              <a:rPr lang="el-GR" smtClean="0"/>
              <a:t>6/12/20</a:t>
            </a:fld>
            <a:endParaRPr lang="el-GR"/>
          </a:p>
        </p:txBody>
      </p:sp>
      <p:sp>
        <p:nvSpPr>
          <p:cNvPr id="6" name="Θέση υποσέλιδου 5">
            <a:extLst>
              <a:ext uri="{FF2B5EF4-FFF2-40B4-BE49-F238E27FC236}">
                <a16:creationId xmlns:a16="http://schemas.microsoft.com/office/drawing/2014/main" id="{D09F2C48-2F69-0B44-B217-95115819DC6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ABBC672-C194-2B44-A96F-266E1C01F966}"/>
              </a:ext>
            </a:extLst>
          </p:cNvPr>
          <p:cNvSpPr>
            <a:spLocks noGrp="1"/>
          </p:cNvSpPr>
          <p:nvPr>
            <p:ph type="sldNum" sz="quarter" idx="12"/>
          </p:nvPr>
        </p:nvSpPr>
        <p:spPr/>
        <p:txBody>
          <a:bodyPr/>
          <a:lstStyle/>
          <a:p>
            <a:fld id="{62E125AC-DCC5-5342-8CD0-81F718112CF2}" type="slidenum">
              <a:rPr lang="el-GR" smtClean="0"/>
              <a:t>‹#›</a:t>
            </a:fld>
            <a:endParaRPr lang="el-GR"/>
          </a:p>
        </p:txBody>
      </p:sp>
    </p:spTree>
    <p:extLst>
      <p:ext uri="{BB962C8B-B14F-4D97-AF65-F5344CB8AC3E}">
        <p14:creationId xmlns:p14="http://schemas.microsoft.com/office/powerpoint/2010/main" val="195046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935B7C-60BF-AE49-9440-6A493DA0C28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6B2F3FA-B04E-4F4B-86C4-DEB5581BB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A3F4234-9AB7-2741-B64D-B8E68E5C7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6392EDD-6D11-7049-B7A4-804964EBB1E6}"/>
              </a:ext>
            </a:extLst>
          </p:cNvPr>
          <p:cNvSpPr>
            <a:spLocks noGrp="1"/>
          </p:cNvSpPr>
          <p:nvPr>
            <p:ph type="dt" sz="half" idx="10"/>
          </p:nvPr>
        </p:nvSpPr>
        <p:spPr/>
        <p:txBody>
          <a:bodyPr/>
          <a:lstStyle/>
          <a:p>
            <a:fld id="{722B8646-103F-5243-8156-68640F26DEC9}" type="datetimeFigureOut">
              <a:rPr lang="el-GR" smtClean="0"/>
              <a:t>6/12/20</a:t>
            </a:fld>
            <a:endParaRPr lang="el-GR"/>
          </a:p>
        </p:txBody>
      </p:sp>
      <p:sp>
        <p:nvSpPr>
          <p:cNvPr id="6" name="Θέση υποσέλιδου 5">
            <a:extLst>
              <a:ext uri="{FF2B5EF4-FFF2-40B4-BE49-F238E27FC236}">
                <a16:creationId xmlns:a16="http://schemas.microsoft.com/office/drawing/2014/main" id="{2047D462-DD08-784C-8E06-1BCEAFF5776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03AF618-4A04-C14C-8141-717DA01FEA94}"/>
              </a:ext>
            </a:extLst>
          </p:cNvPr>
          <p:cNvSpPr>
            <a:spLocks noGrp="1"/>
          </p:cNvSpPr>
          <p:nvPr>
            <p:ph type="sldNum" sz="quarter" idx="12"/>
          </p:nvPr>
        </p:nvSpPr>
        <p:spPr/>
        <p:txBody>
          <a:bodyPr/>
          <a:lstStyle/>
          <a:p>
            <a:fld id="{62E125AC-DCC5-5342-8CD0-81F718112CF2}" type="slidenum">
              <a:rPr lang="el-GR" smtClean="0"/>
              <a:t>‹#›</a:t>
            </a:fld>
            <a:endParaRPr lang="el-GR"/>
          </a:p>
        </p:txBody>
      </p:sp>
    </p:spTree>
    <p:extLst>
      <p:ext uri="{BB962C8B-B14F-4D97-AF65-F5344CB8AC3E}">
        <p14:creationId xmlns:p14="http://schemas.microsoft.com/office/powerpoint/2010/main" val="82904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06B0A9-4B85-B842-9CA2-3A01F86B7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DE79CDC-ABE6-704A-8A71-3FCC9818D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698BEB9-4604-A149-9D8D-581A05C3E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B8646-103F-5243-8156-68640F26DEC9}" type="datetimeFigureOut">
              <a:rPr lang="el-GR" smtClean="0"/>
              <a:t>6/12/20</a:t>
            </a:fld>
            <a:endParaRPr lang="el-GR"/>
          </a:p>
        </p:txBody>
      </p:sp>
      <p:sp>
        <p:nvSpPr>
          <p:cNvPr id="5" name="Θέση υποσέλιδου 4">
            <a:extLst>
              <a:ext uri="{FF2B5EF4-FFF2-40B4-BE49-F238E27FC236}">
                <a16:creationId xmlns:a16="http://schemas.microsoft.com/office/drawing/2014/main" id="{C3DB7820-118C-3F43-B6B9-2981CFAD25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F891886-0C18-F04C-B9F8-56523B6F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125AC-DCC5-5342-8CD0-81F718112CF2}" type="slidenum">
              <a:rPr lang="el-GR" smtClean="0"/>
              <a:t>‹#›</a:t>
            </a:fld>
            <a:endParaRPr lang="el-GR"/>
          </a:p>
        </p:txBody>
      </p:sp>
    </p:spTree>
    <p:extLst>
      <p:ext uri="{BB962C8B-B14F-4D97-AF65-F5344CB8AC3E}">
        <p14:creationId xmlns:p14="http://schemas.microsoft.com/office/powerpoint/2010/main" val="1880817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1.png"/><Relationship Id="rId18" Type="http://schemas.openxmlformats.org/officeDocument/2006/relationships/customXml" Target="../ink/ink37.xml"/><Relationship Id="rId26" Type="http://schemas.openxmlformats.org/officeDocument/2006/relationships/customXml" Target="../ink/ink41.xml"/><Relationship Id="rId3" Type="http://schemas.openxmlformats.org/officeDocument/2006/relationships/customXml" Target="../ink/ink29.xml"/><Relationship Id="rId21" Type="http://schemas.openxmlformats.org/officeDocument/2006/relationships/image" Target="../media/image35.png"/><Relationship Id="rId7" Type="http://schemas.openxmlformats.org/officeDocument/2006/relationships/customXml" Target="../ink/ink31.xml"/><Relationship Id="rId12" Type="http://schemas.openxmlformats.org/officeDocument/2006/relationships/customXml" Target="../ink/ink34.xml"/><Relationship Id="rId17" Type="http://schemas.openxmlformats.org/officeDocument/2006/relationships/image" Target="../media/image33.png"/><Relationship Id="rId25" Type="http://schemas.openxmlformats.org/officeDocument/2006/relationships/image" Target="../media/image37.png"/><Relationship Id="rId2" Type="http://schemas.openxmlformats.org/officeDocument/2006/relationships/image" Target="../media/image27.png"/><Relationship Id="rId16" Type="http://schemas.openxmlformats.org/officeDocument/2006/relationships/customXml" Target="../ink/ink36.xml"/><Relationship Id="rId20" Type="http://schemas.openxmlformats.org/officeDocument/2006/relationships/customXml" Target="../ink/ink38.xml"/><Relationship Id="rId29"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ustomXml" Target="../ink/ink33.xml"/><Relationship Id="rId24" Type="http://schemas.openxmlformats.org/officeDocument/2006/relationships/customXml" Target="../ink/ink40.xml"/><Relationship Id="rId5" Type="http://schemas.openxmlformats.org/officeDocument/2006/relationships/customXml" Target="../ink/ink30.xml"/><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customXml" Target="../ink/ink42.xml"/><Relationship Id="rId10" Type="http://schemas.openxmlformats.org/officeDocument/2006/relationships/image" Target="../media/image30.png"/><Relationship Id="rId19"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customXml" Target="../ink/ink32.xml"/><Relationship Id="rId14" Type="http://schemas.openxmlformats.org/officeDocument/2006/relationships/customXml" Target="../ink/ink35.xml"/><Relationship Id="rId22" Type="http://schemas.openxmlformats.org/officeDocument/2006/relationships/customXml" Target="../ink/ink39.xml"/><Relationship Id="rId27" Type="http://schemas.openxmlformats.org/officeDocument/2006/relationships/image" Target="../media/image38.png"/></Relationships>
</file>

<file path=ppt/slides/_rels/slide11.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customXml" Target="../ink/ink51.xml"/><Relationship Id="rId26" Type="http://schemas.openxmlformats.org/officeDocument/2006/relationships/customXml" Target="../ink/ink55.xml"/><Relationship Id="rId39" Type="http://schemas.openxmlformats.org/officeDocument/2006/relationships/image" Target="../media/image57.png"/><Relationship Id="rId21" Type="http://schemas.openxmlformats.org/officeDocument/2006/relationships/image" Target="../media/image48.png"/><Relationship Id="rId34" Type="http://schemas.openxmlformats.org/officeDocument/2006/relationships/customXml" Target="../ink/ink59.xml"/><Relationship Id="rId42" Type="http://schemas.openxmlformats.org/officeDocument/2006/relationships/customXml" Target="../ink/ink63.xml"/><Relationship Id="rId47" Type="http://schemas.openxmlformats.org/officeDocument/2006/relationships/image" Target="../media/image61.png"/><Relationship Id="rId7" Type="http://schemas.openxmlformats.org/officeDocument/2006/relationships/customXml" Target="../ink/ink45.xml"/><Relationship Id="rId2" Type="http://schemas.openxmlformats.org/officeDocument/2006/relationships/image" Target="../media/image12.png"/><Relationship Id="rId16" Type="http://schemas.openxmlformats.org/officeDocument/2006/relationships/customXml" Target="../ink/ink50.xml"/><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customXml" Target="../ink/ink47.xml"/><Relationship Id="rId24" Type="http://schemas.openxmlformats.org/officeDocument/2006/relationships/customXml" Target="../ink/ink54.xml"/><Relationship Id="rId32" Type="http://schemas.openxmlformats.org/officeDocument/2006/relationships/customXml" Target="../ink/ink58.xml"/><Relationship Id="rId37" Type="http://schemas.openxmlformats.org/officeDocument/2006/relationships/image" Target="../media/image56.png"/><Relationship Id="rId40" Type="http://schemas.openxmlformats.org/officeDocument/2006/relationships/customXml" Target="../ink/ink62.xml"/><Relationship Id="rId45" Type="http://schemas.openxmlformats.org/officeDocument/2006/relationships/image" Target="../media/image60.png"/><Relationship Id="rId5" Type="http://schemas.openxmlformats.org/officeDocument/2006/relationships/customXml" Target="../ink/ink44.xml"/><Relationship Id="rId15" Type="http://schemas.openxmlformats.org/officeDocument/2006/relationships/image" Target="../media/image45.png"/><Relationship Id="rId23" Type="http://schemas.openxmlformats.org/officeDocument/2006/relationships/image" Target="../media/image49.png"/><Relationship Id="rId28" Type="http://schemas.openxmlformats.org/officeDocument/2006/relationships/customXml" Target="../ink/ink56.xml"/><Relationship Id="rId36" Type="http://schemas.openxmlformats.org/officeDocument/2006/relationships/customXml" Target="../ink/ink60.xml"/><Relationship Id="rId10" Type="http://schemas.openxmlformats.org/officeDocument/2006/relationships/image" Target="../media/image43.png"/><Relationship Id="rId19" Type="http://schemas.openxmlformats.org/officeDocument/2006/relationships/image" Target="../media/image47.png"/><Relationship Id="rId31" Type="http://schemas.openxmlformats.org/officeDocument/2006/relationships/image" Target="../media/image53.png"/><Relationship Id="rId44" Type="http://schemas.openxmlformats.org/officeDocument/2006/relationships/customXml" Target="../ink/ink64.xml"/><Relationship Id="rId4" Type="http://schemas.openxmlformats.org/officeDocument/2006/relationships/image" Target="../media/image40.png"/><Relationship Id="rId9" Type="http://schemas.openxmlformats.org/officeDocument/2006/relationships/customXml" Target="../ink/ink46.xml"/><Relationship Id="rId14" Type="http://schemas.openxmlformats.org/officeDocument/2006/relationships/customXml" Target="../ink/ink49.xml"/><Relationship Id="rId22" Type="http://schemas.openxmlformats.org/officeDocument/2006/relationships/customXml" Target="../ink/ink53.xml"/><Relationship Id="rId27" Type="http://schemas.openxmlformats.org/officeDocument/2006/relationships/image" Target="../media/image51.png"/><Relationship Id="rId30" Type="http://schemas.openxmlformats.org/officeDocument/2006/relationships/customXml" Target="../ink/ink57.xml"/><Relationship Id="rId35" Type="http://schemas.openxmlformats.org/officeDocument/2006/relationships/image" Target="../media/image55.png"/><Relationship Id="rId43" Type="http://schemas.openxmlformats.org/officeDocument/2006/relationships/image" Target="../media/image59.png"/><Relationship Id="rId8" Type="http://schemas.openxmlformats.org/officeDocument/2006/relationships/image" Target="../media/image42.png"/><Relationship Id="rId3" Type="http://schemas.openxmlformats.org/officeDocument/2006/relationships/customXml" Target="../ink/ink43.xml"/><Relationship Id="rId12" Type="http://schemas.openxmlformats.org/officeDocument/2006/relationships/customXml" Target="../ink/ink48.xml"/><Relationship Id="rId17" Type="http://schemas.openxmlformats.org/officeDocument/2006/relationships/image" Target="../media/image46.png"/><Relationship Id="rId25" Type="http://schemas.openxmlformats.org/officeDocument/2006/relationships/image" Target="../media/image50.png"/><Relationship Id="rId33" Type="http://schemas.openxmlformats.org/officeDocument/2006/relationships/image" Target="../media/image54.png"/><Relationship Id="rId38" Type="http://schemas.openxmlformats.org/officeDocument/2006/relationships/customXml" Target="../ink/ink61.xml"/><Relationship Id="rId46" Type="http://schemas.openxmlformats.org/officeDocument/2006/relationships/customXml" Target="../ink/ink65.xml"/><Relationship Id="rId20" Type="http://schemas.openxmlformats.org/officeDocument/2006/relationships/customXml" Target="../ink/ink52.xml"/><Relationship Id="rId41" Type="http://schemas.openxmlformats.org/officeDocument/2006/relationships/image" Target="../media/image58.png"/></Relationships>
</file>

<file path=ppt/slides/_rels/slide12.xml.rels><?xml version="1.0" encoding="UTF-8" standalone="yes"?>
<Relationships xmlns="http://schemas.openxmlformats.org/package/2006/relationships"><Relationship Id="rId26" Type="http://schemas.openxmlformats.org/officeDocument/2006/relationships/customXml" Target="../ink/ink78.xml"/><Relationship Id="rId21" Type="http://schemas.openxmlformats.org/officeDocument/2006/relationships/image" Target="../media/image70.png"/><Relationship Id="rId34" Type="http://schemas.openxmlformats.org/officeDocument/2006/relationships/customXml" Target="../ink/ink82.xml"/><Relationship Id="rId42" Type="http://schemas.openxmlformats.org/officeDocument/2006/relationships/customXml" Target="../ink/ink86.xml"/><Relationship Id="rId47" Type="http://schemas.openxmlformats.org/officeDocument/2006/relationships/image" Target="../media/image83.png"/><Relationship Id="rId50" Type="http://schemas.openxmlformats.org/officeDocument/2006/relationships/customXml" Target="../ink/ink90.xml"/><Relationship Id="rId55" Type="http://schemas.openxmlformats.org/officeDocument/2006/relationships/image" Target="../media/image87.png"/><Relationship Id="rId63" Type="http://schemas.openxmlformats.org/officeDocument/2006/relationships/image" Target="../media/image91.png"/><Relationship Id="rId7" Type="http://schemas.openxmlformats.org/officeDocument/2006/relationships/customXml" Target="../ink/ink68.xml"/><Relationship Id="rId2" Type="http://schemas.openxmlformats.org/officeDocument/2006/relationships/image" Target="../media/image12.png"/><Relationship Id="rId16" Type="http://schemas.openxmlformats.org/officeDocument/2006/relationships/customXml" Target="../ink/ink73.xml"/><Relationship Id="rId29" Type="http://schemas.openxmlformats.org/officeDocument/2006/relationships/image" Target="../media/image74.png"/><Relationship Id="rId11" Type="http://schemas.openxmlformats.org/officeDocument/2006/relationships/customXml" Target="../ink/ink70.xml"/><Relationship Id="rId24" Type="http://schemas.openxmlformats.org/officeDocument/2006/relationships/customXml" Target="../ink/ink77.xml"/><Relationship Id="rId32" Type="http://schemas.openxmlformats.org/officeDocument/2006/relationships/customXml" Target="../ink/ink81.xml"/><Relationship Id="rId37" Type="http://schemas.openxmlformats.org/officeDocument/2006/relationships/image" Target="../media/image78.png"/><Relationship Id="rId40" Type="http://schemas.openxmlformats.org/officeDocument/2006/relationships/customXml" Target="../ink/ink85.xml"/><Relationship Id="rId45" Type="http://schemas.openxmlformats.org/officeDocument/2006/relationships/image" Target="../media/image82.png"/><Relationship Id="rId53" Type="http://schemas.openxmlformats.org/officeDocument/2006/relationships/image" Target="../media/image86.png"/><Relationship Id="rId58" Type="http://schemas.openxmlformats.org/officeDocument/2006/relationships/customXml" Target="../ink/ink94.xml"/><Relationship Id="rId5" Type="http://schemas.openxmlformats.org/officeDocument/2006/relationships/customXml" Target="../ink/ink67.xml"/><Relationship Id="rId61" Type="http://schemas.openxmlformats.org/officeDocument/2006/relationships/image" Target="../media/image90.png"/><Relationship Id="rId19" Type="http://schemas.openxmlformats.org/officeDocument/2006/relationships/image" Target="../media/image69.png"/><Relationship Id="rId14" Type="http://schemas.openxmlformats.org/officeDocument/2006/relationships/customXml" Target="../ink/ink72.xml"/><Relationship Id="rId22" Type="http://schemas.openxmlformats.org/officeDocument/2006/relationships/customXml" Target="../ink/ink76.xml"/><Relationship Id="rId27" Type="http://schemas.openxmlformats.org/officeDocument/2006/relationships/image" Target="../media/image73.png"/><Relationship Id="rId30" Type="http://schemas.openxmlformats.org/officeDocument/2006/relationships/customXml" Target="../ink/ink80.xml"/><Relationship Id="rId35" Type="http://schemas.openxmlformats.org/officeDocument/2006/relationships/image" Target="../media/image77.png"/><Relationship Id="rId43" Type="http://schemas.openxmlformats.org/officeDocument/2006/relationships/image" Target="../media/image81.png"/><Relationship Id="rId48" Type="http://schemas.openxmlformats.org/officeDocument/2006/relationships/customXml" Target="../ink/ink89.xml"/><Relationship Id="rId56" Type="http://schemas.openxmlformats.org/officeDocument/2006/relationships/customXml" Target="../ink/ink93.xml"/><Relationship Id="rId64" Type="http://schemas.openxmlformats.org/officeDocument/2006/relationships/customXml" Target="../ink/ink97.xml"/><Relationship Id="rId8" Type="http://schemas.openxmlformats.org/officeDocument/2006/relationships/image" Target="../media/image64.png"/><Relationship Id="rId51" Type="http://schemas.openxmlformats.org/officeDocument/2006/relationships/image" Target="../media/image85.png"/><Relationship Id="rId3" Type="http://schemas.openxmlformats.org/officeDocument/2006/relationships/customXml" Target="../ink/ink66.xml"/><Relationship Id="rId12" Type="http://schemas.openxmlformats.org/officeDocument/2006/relationships/customXml" Target="../ink/ink71.xml"/><Relationship Id="rId17" Type="http://schemas.openxmlformats.org/officeDocument/2006/relationships/image" Target="../media/image68.png"/><Relationship Id="rId25" Type="http://schemas.openxmlformats.org/officeDocument/2006/relationships/image" Target="../media/image72.png"/><Relationship Id="rId33" Type="http://schemas.openxmlformats.org/officeDocument/2006/relationships/image" Target="../media/image76.png"/><Relationship Id="rId38" Type="http://schemas.openxmlformats.org/officeDocument/2006/relationships/customXml" Target="../ink/ink84.xml"/><Relationship Id="rId46" Type="http://schemas.openxmlformats.org/officeDocument/2006/relationships/customXml" Target="../ink/ink88.xml"/><Relationship Id="rId59" Type="http://schemas.openxmlformats.org/officeDocument/2006/relationships/image" Target="../media/image89.png"/><Relationship Id="rId20" Type="http://schemas.openxmlformats.org/officeDocument/2006/relationships/customXml" Target="../ink/ink75.xml"/><Relationship Id="rId41" Type="http://schemas.openxmlformats.org/officeDocument/2006/relationships/image" Target="../media/image80.png"/><Relationship Id="rId54" Type="http://schemas.openxmlformats.org/officeDocument/2006/relationships/customXml" Target="../ink/ink92.xml"/><Relationship Id="rId62" Type="http://schemas.openxmlformats.org/officeDocument/2006/relationships/customXml" Target="../ink/ink96.xml"/><Relationship Id="rId1" Type="http://schemas.openxmlformats.org/officeDocument/2006/relationships/slideLayout" Target="../slideLayouts/slideLayout2.xml"/><Relationship Id="rId6" Type="http://schemas.openxmlformats.org/officeDocument/2006/relationships/image" Target="../media/image63.png"/><Relationship Id="rId15" Type="http://schemas.openxmlformats.org/officeDocument/2006/relationships/image" Target="../media/image67.png"/><Relationship Id="rId23" Type="http://schemas.openxmlformats.org/officeDocument/2006/relationships/image" Target="../media/image71.png"/><Relationship Id="rId28" Type="http://schemas.openxmlformats.org/officeDocument/2006/relationships/customXml" Target="../ink/ink79.xml"/><Relationship Id="rId36" Type="http://schemas.openxmlformats.org/officeDocument/2006/relationships/customXml" Target="../ink/ink83.xml"/><Relationship Id="rId49" Type="http://schemas.openxmlformats.org/officeDocument/2006/relationships/image" Target="../media/image84.png"/><Relationship Id="rId57" Type="http://schemas.openxmlformats.org/officeDocument/2006/relationships/image" Target="../media/image88.png"/><Relationship Id="rId10" Type="http://schemas.openxmlformats.org/officeDocument/2006/relationships/image" Target="../media/image65.png"/><Relationship Id="rId31" Type="http://schemas.openxmlformats.org/officeDocument/2006/relationships/image" Target="../media/image75.png"/><Relationship Id="rId44" Type="http://schemas.openxmlformats.org/officeDocument/2006/relationships/customXml" Target="../ink/ink87.xml"/><Relationship Id="rId52" Type="http://schemas.openxmlformats.org/officeDocument/2006/relationships/customXml" Target="../ink/ink91.xml"/><Relationship Id="rId60" Type="http://schemas.openxmlformats.org/officeDocument/2006/relationships/customXml" Target="../ink/ink95.xml"/><Relationship Id="rId65" Type="http://schemas.openxmlformats.org/officeDocument/2006/relationships/image" Target="../media/image92.png"/><Relationship Id="rId4" Type="http://schemas.openxmlformats.org/officeDocument/2006/relationships/image" Target="../media/image62.png"/><Relationship Id="rId9" Type="http://schemas.openxmlformats.org/officeDocument/2006/relationships/customXml" Target="../ink/ink69.xml"/><Relationship Id="rId13" Type="http://schemas.openxmlformats.org/officeDocument/2006/relationships/image" Target="../media/image66.png"/><Relationship Id="rId18" Type="http://schemas.openxmlformats.org/officeDocument/2006/relationships/customXml" Target="../ink/ink74.xml"/><Relationship Id="rId39" Type="http://schemas.openxmlformats.org/officeDocument/2006/relationships/image" Target="../media/image79.png"/></Relationships>
</file>

<file path=ppt/slides/_rels/slide13.xml.rels><?xml version="1.0" encoding="UTF-8" standalone="yes"?>
<Relationships xmlns="http://schemas.openxmlformats.org/package/2006/relationships"><Relationship Id="rId13" Type="http://schemas.openxmlformats.org/officeDocument/2006/relationships/image" Target="../media/image96.png"/><Relationship Id="rId18" Type="http://schemas.openxmlformats.org/officeDocument/2006/relationships/customXml" Target="../ink/ink106.xml"/><Relationship Id="rId26" Type="http://schemas.openxmlformats.org/officeDocument/2006/relationships/customXml" Target="../ink/ink110.xml"/><Relationship Id="rId39" Type="http://schemas.openxmlformats.org/officeDocument/2006/relationships/image" Target="../media/image109.png"/><Relationship Id="rId21" Type="http://schemas.openxmlformats.org/officeDocument/2006/relationships/image" Target="../media/image100.png"/><Relationship Id="rId34" Type="http://schemas.openxmlformats.org/officeDocument/2006/relationships/customXml" Target="../ink/ink114.xml"/><Relationship Id="rId42" Type="http://schemas.openxmlformats.org/officeDocument/2006/relationships/customXml" Target="../ink/ink118.xml"/><Relationship Id="rId7" Type="http://schemas.openxmlformats.org/officeDocument/2006/relationships/customXml" Target="../ink/ink100.xml"/><Relationship Id="rId2" Type="http://schemas.openxmlformats.org/officeDocument/2006/relationships/image" Target="../media/image27.png"/><Relationship Id="rId16" Type="http://schemas.openxmlformats.org/officeDocument/2006/relationships/customXml" Target="../ink/ink105.xml"/><Relationship Id="rId29"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customXml" Target="../ink/ink102.xml"/><Relationship Id="rId24" Type="http://schemas.openxmlformats.org/officeDocument/2006/relationships/customXml" Target="../ink/ink109.xml"/><Relationship Id="rId32" Type="http://schemas.openxmlformats.org/officeDocument/2006/relationships/customXml" Target="../ink/ink113.xml"/><Relationship Id="rId37" Type="http://schemas.openxmlformats.org/officeDocument/2006/relationships/image" Target="../media/image108.png"/><Relationship Id="rId40" Type="http://schemas.openxmlformats.org/officeDocument/2006/relationships/customXml" Target="../ink/ink117.xml"/><Relationship Id="rId45" Type="http://schemas.openxmlformats.org/officeDocument/2006/relationships/image" Target="../media/image112.png"/><Relationship Id="rId5" Type="http://schemas.openxmlformats.org/officeDocument/2006/relationships/customXml" Target="../ink/ink99.xml"/><Relationship Id="rId15" Type="http://schemas.openxmlformats.org/officeDocument/2006/relationships/image" Target="../media/image97.png"/><Relationship Id="rId23" Type="http://schemas.openxmlformats.org/officeDocument/2006/relationships/image" Target="../media/image101.png"/><Relationship Id="rId28" Type="http://schemas.openxmlformats.org/officeDocument/2006/relationships/customXml" Target="../ink/ink111.xml"/><Relationship Id="rId36" Type="http://schemas.openxmlformats.org/officeDocument/2006/relationships/customXml" Target="../ink/ink115.xml"/><Relationship Id="rId10" Type="http://schemas.openxmlformats.org/officeDocument/2006/relationships/image" Target="../media/image95.png"/><Relationship Id="rId19" Type="http://schemas.openxmlformats.org/officeDocument/2006/relationships/image" Target="../media/image99.png"/><Relationship Id="rId31" Type="http://schemas.openxmlformats.org/officeDocument/2006/relationships/image" Target="../media/image105.png"/><Relationship Id="rId44" Type="http://schemas.openxmlformats.org/officeDocument/2006/relationships/customXml" Target="../ink/ink119.xml"/><Relationship Id="rId4" Type="http://schemas.openxmlformats.org/officeDocument/2006/relationships/image" Target="../media/image93.png"/><Relationship Id="rId9" Type="http://schemas.openxmlformats.org/officeDocument/2006/relationships/customXml" Target="../ink/ink101.xml"/><Relationship Id="rId14" Type="http://schemas.openxmlformats.org/officeDocument/2006/relationships/customXml" Target="../ink/ink104.xml"/><Relationship Id="rId22" Type="http://schemas.openxmlformats.org/officeDocument/2006/relationships/customXml" Target="../ink/ink108.xml"/><Relationship Id="rId27" Type="http://schemas.openxmlformats.org/officeDocument/2006/relationships/image" Target="../media/image103.png"/><Relationship Id="rId30" Type="http://schemas.openxmlformats.org/officeDocument/2006/relationships/customXml" Target="../ink/ink112.xml"/><Relationship Id="rId35" Type="http://schemas.openxmlformats.org/officeDocument/2006/relationships/image" Target="../media/image107.png"/><Relationship Id="rId43" Type="http://schemas.openxmlformats.org/officeDocument/2006/relationships/image" Target="../media/image111.png"/><Relationship Id="rId8" Type="http://schemas.openxmlformats.org/officeDocument/2006/relationships/image" Target="../media/image62.png"/><Relationship Id="rId3" Type="http://schemas.openxmlformats.org/officeDocument/2006/relationships/customXml" Target="../ink/ink98.xml"/><Relationship Id="rId12" Type="http://schemas.openxmlformats.org/officeDocument/2006/relationships/customXml" Target="../ink/ink103.xml"/><Relationship Id="rId17" Type="http://schemas.openxmlformats.org/officeDocument/2006/relationships/image" Target="../media/image98.png"/><Relationship Id="rId25" Type="http://schemas.openxmlformats.org/officeDocument/2006/relationships/image" Target="../media/image102.png"/><Relationship Id="rId33" Type="http://schemas.openxmlformats.org/officeDocument/2006/relationships/image" Target="../media/image106.png"/><Relationship Id="rId38" Type="http://schemas.openxmlformats.org/officeDocument/2006/relationships/customXml" Target="../ink/ink116.xml"/><Relationship Id="rId20" Type="http://schemas.openxmlformats.org/officeDocument/2006/relationships/customXml" Target="../ink/ink107.xml"/><Relationship Id="rId41" Type="http://schemas.openxmlformats.org/officeDocument/2006/relationships/image" Target="../media/image110.png"/></Relationships>
</file>

<file path=ppt/slides/_rels/slide14.xml.rels><?xml version="1.0" encoding="UTF-8" standalone="yes"?>
<Relationships xmlns="http://schemas.openxmlformats.org/package/2006/relationships"><Relationship Id="rId13" Type="http://schemas.openxmlformats.org/officeDocument/2006/relationships/image" Target="../media/image96.png"/><Relationship Id="rId18" Type="http://schemas.openxmlformats.org/officeDocument/2006/relationships/customXml" Target="../ink/ink128.xml"/><Relationship Id="rId26" Type="http://schemas.openxmlformats.org/officeDocument/2006/relationships/customXml" Target="../ink/ink132.xml"/><Relationship Id="rId39" Type="http://schemas.openxmlformats.org/officeDocument/2006/relationships/image" Target="../media/image117.png"/><Relationship Id="rId21" Type="http://schemas.openxmlformats.org/officeDocument/2006/relationships/image" Target="../media/image100.png"/><Relationship Id="rId34" Type="http://schemas.openxmlformats.org/officeDocument/2006/relationships/customXml" Target="../ink/ink136.xml"/><Relationship Id="rId42" Type="http://schemas.openxmlformats.org/officeDocument/2006/relationships/customXml" Target="../ink/ink140.xml"/><Relationship Id="rId47" Type="http://schemas.openxmlformats.org/officeDocument/2006/relationships/image" Target="../media/image120.png"/><Relationship Id="rId50" Type="http://schemas.openxmlformats.org/officeDocument/2006/relationships/customXml" Target="../ink/ink144.xml"/><Relationship Id="rId55" Type="http://schemas.openxmlformats.org/officeDocument/2006/relationships/image" Target="../media/image124.png"/><Relationship Id="rId7" Type="http://schemas.openxmlformats.org/officeDocument/2006/relationships/customXml" Target="../ink/ink122.xml"/><Relationship Id="rId2" Type="http://schemas.openxmlformats.org/officeDocument/2006/relationships/image" Target="../media/image27.png"/><Relationship Id="rId16" Type="http://schemas.openxmlformats.org/officeDocument/2006/relationships/customXml" Target="../ink/ink127.xml"/><Relationship Id="rId29" Type="http://schemas.openxmlformats.org/officeDocument/2006/relationships/image" Target="../media/image104.png"/><Relationship Id="rId11" Type="http://schemas.openxmlformats.org/officeDocument/2006/relationships/customXml" Target="../ink/ink124.xml"/><Relationship Id="rId24" Type="http://schemas.openxmlformats.org/officeDocument/2006/relationships/customXml" Target="../ink/ink131.xml"/><Relationship Id="rId32" Type="http://schemas.openxmlformats.org/officeDocument/2006/relationships/customXml" Target="../ink/ink135.xml"/><Relationship Id="rId37" Type="http://schemas.openxmlformats.org/officeDocument/2006/relationships/image" Target="../media/image116.png"/><Relationship Id="rId40" Type="http://schemas.openxmlformats.org/officeDocument/2006/relationships/customXml" Target="../ink/ink139.xml"/><Relationship Id="rId45" Type="http://schemas.openxmlformats.org/officeDocument/2006/relationships/image" Target="../media/image112.png"/><Relationship Id="rId53" Type="http://schemas.openxmlformats.org/officeDocument/2006/relationships/image" Target="../media/image123.png"/><Relationship Id="rId58" Type="http://schemas.openxmlformats.org/officeDocument/2006/relationships/customXml" Target="../ink/ink148.xml"/><Relationship Id="rId5" Type="http://schemas.openxmlformats.org/officeDocument/2006/relationships/customXml" Target="../ink/ink121.xml"/><Relationship Id="rId19"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customXml" Target="../ink/ink123.xml"/><Relationship Id="rId14" Type="http://schemas.openxmlformats.org/officeDocument/2006/relationships/customXml" Target="../ink/ink126.xml"/><Relationship Id="rId22" Type="http://schemas.openxmlformats.org/officeDocument/2006/relationships/customXml" Target="../ink/ink130.xml"/><Relationship Id="rId27" Type="http://schemas.openxmlformats.org/officeDocument/2006/relationships/image" Target="../media/image103.png"/><Relationship Id="rId30" Type="http://schemas.openxmlformats.org/officeDocument/2006/relationships/customXml" Target="../ink/ink134.xml"/><Relationship Id="rId35" Type="http://schemas.openxmlformats.org/officeDocument/2006/relationships/image" Target="../media/image115.png"/><Relationship Id="rId43" Type="http://schemas.openxmlformats.org/officeDocument/2006/relationships/image" Target="../media/image119.png"/><Relationship Id="rId48" Type="http://schemas.openxmlformats.org/officeDocument/2006/relationships/customXml" Target="../ink/ink143.xml"/><Relationship Id="rId56" Type="http://schemas.openxmlformats.org/officeDocument/2006/relationships/customXml" Target="../ink/ink147.xml"/><Relationship Id="rId8" Type="http://schemas.openxmlformats.org/officeDocument/2006/relationships/image" Target="../media/image62.png"/><Relationship Id="rId51" Type="http://schemas.openxmlformats.org/officeDocument/2006/relationships/image" Target="../media/image122.png"/><Relationship Id="rId3" Type="http://schemas.openxmlformats.org/officeDocument/2006/relationships/customXml" Target="../ink/ink120.xml"/><Relationship Id="rId12" Type="http://schemas.openxmlformats.org/officeDocument/2006/relationships/customXml" Target="../ink/ink125.xml"/><Relationship Id="rId17" Type="http://schemas.openxmlformats.org/officeDocument/2006/relationships/image" Target="../media/image98.png"/><Relationship Id="rId25" Type="http://schemas.openxmlformats.org/officeDocument/2006/relationships/image" Target="../media/image102.png"/><Relationship Id="rId33" Type="http://schemas.openxmlformats.org/officeDocument/2006/relationships/image" Target="../media/image114.png"/><Relationship Id="rId38" Type="http://schemas.openxmlformats.org/officeDocument/2006/relationships/customXml" Target="../ink/ink138.xml"/><Relationship Id="rId46" Type="http://schemas.openxmlformats.org/officeDocument/2006/relationships/customXml" Target="../ink/ink142.xml"/><Relationship Id="rId59" Type="http://schemas.openxmlformats.org/officeDocument/2006/relationships/image" Target="../media/image126.png"/><Relationship Id="rId20" Type="http://schemas.openxmlformats.org/officeDocument/2006/relationships/customXml" Target="../ink/ink129.xml"/><Relationship Id="rId41" Type="http://schemas.openxmlformats.org/officeDocument/2006/relationships/image" Target="../media/image118.png"/><Relationship Id="rId54" Type="http://schemas.openxmlformats.org/officeDocument/2006/relationships/customXml" Target="../ink/ink146.xml"/><Relationship Id="rId1" Type="http://schemas.openxmlformats.org/officeDocument/2006/relationships/slideLayout" Target="../slideLayouts/slideLayout2.xml"/><Relationship Id="rId6" Type="http://schemas.openxmlformats.org/officeDocument/2006/relationships/image" Target="../media/image94.png"/><Relationship Id="rId15" Type="http://schemas.openxmlformats.org/officeDocument/2006/relationships/image" Target="../media/image97.png"/><Relationship Id="rId23" Type="http://schemas.openxmlformats.org/officeDocument/2006/relationships/image" Target="../media/image101.png"/><Relationship Id="rId28" Type="http://schemas.openxmlformats.org/officeDocument/2006/relationships/customXml" Target="../ink/ink133.xml"/><Relationship Id="rId36" Type="http://schemas.openxmlformats.org/officeDocument/2006/relationships/customXml" Target="../ink/ink137.xml"/><Relationship Id="rId49" Type="http://schemas.openxmlformats.org/officeDocument/2006/relationships/image" Target="../media/image121.png"/><Relationship Id="rId57" Type="http://schemas.openxmlformats.org/officeDocument/2006/relationships/image" Target="../media/image125.png"/><Relationship Id="rId10" Type="http://schemas.openxmlformats.org/officeDocument/2006/relationships/image" Target="../media/image95.png"/><Relationship Id="rId31" Type="http://schemas.openxmlformats.org/officeDocument/2006/relationships/image" Target="../media/image113.png"/><Relationship Id="rId44" Type="http://schemas.openxmlformats.org/officeDocument/2006/relationships/customXml" Target="../ink/ink141.xml"/><Relationship Id="rId52" Type="http://schemas.openxmlformats.org/officeDocument/2006/relationships/customXml" Target="../ink/ink145.xml"/></Relationships>
</file>

<file path=ppt/slides/_rels/slide15.xml.rels><?xml version="1.0" encoding="UTF-8" standalone="yes"?>
<Relationships xmlns="http://schemas.openxmlformats.org/package/2006/relationships"><Relationship Id="rId26" Type="http://schemas.openxmlformats.org/officeDocument/2006/relationships/customXml" Target="../ink/ink161.xml"/><Relationship Id="rId21" Type="http://schemas.openxmlformats.org/officeDocument/2006/relationships/image" Target="../media/image100.png"/><Relationship Id="rId42" Type="http://schemas.openxmlformats.org/officeDocument/2006/relationships/customXml" Target="../ink/ink169.xml"/><Relationship Id="rId47" Type="http://schemas.openxmlformats.org/officeDocument/2006/relationships/image" Target="../media/image127.png"/><Relationship Id="rId63" Type="http://schemas.openxmlformats.org/officeDocument/2006/relationships/image" Target="../media/image135.png"/><Relationship Id="rId68" Type="http://schemas.openxmlformats.org/officeDocument/2006/relationships/customXml" Target="../ink/ink182.xml"/><Relationship Id="rId2" Type="http://schemas.openxmlformats.org/officeDocument/2006/relationships/image" Target="../media/image27.png"/><Relationship Id="rId16" Type="http://schemas.openxmlformats.org/officeDocument/2006/relationships/customXml" Target="../ink/ink156.xml"/><Relationship Id="rId29" Type="http://schemas.openxmlformats.org/officeDocument/2006/relationships/image" Target="../media/image104.png"/><Relationship Id="rId11" Type="http://schemas.openxmlformats.org/officeDocument/2006/relationships/customXml" Target="../ink/ink153.xml"/><Relationship Id="rId24" Type="http://schemas.openxmlformats.org/officeDocument/2006/relationships/customXml" Target="../ink/ink160.xml"/><Relationship Id="rId32" Type="http://schemas.openxmlformats.org/officeDocument/2006/relationships/customXml" Target="../ink/ink164.xml"/><Relationship Id="rId37" Type="http://schemas.openxmlformats.org/officeDocument/2006/relationships/image" Target="../media/image116.png"/><Relationship Id="rId40" Type="http://schemas.openxmlformats.org/officeDocument/2006/relationships/customXml" Target="../ink/ink168.xml"/><Relationship Id="rId45" Type="http://schemas.openxmlformats.org/officeDocument/2006/relationships/image" Target="../media/image112.png"/><Relationship Id="rId53" Type="http://schemas.openxmlformats.org/officeDocument/2006/relationships/image" Target="../media/image130.png"/><Relationship Id="rId58" Type="http://schemas.openxmlformats.org/officeDocument/2006/relationships/customXml" Target="../ink/ink177.xml"/><Relationship Id="rId66" Type="http://schemas.openxmlformats.org/officeDocument/2006/relationships/customXml" Target="../ink/ink181.xml"/><Relationship Id="rId74" Type="http://schemas.openxmlformats.org/officeDocument/2006/relationships/customXml" Target="../ink/ink185.xml"/><Relationship Id="rId5" Type="http://schemas.openxmlformats.org/officeDocument/2006/relationships/customXml" Target="../ink/ink150.xml"/><Relationship Id="rId61" Type="http://schemas.openxmlformats.org/officeDocument/2006/relationships/image" Target="../media/image134.png"/><Relationship Id="rId19" Type="http://schemas.openxmlformats.org/officeDocument/2006/relationships/image" Target="../media/image99.png"/><Relationship Id="rId14" Type="http://schemas.openxmlformats.org/officeDocument/2006/relationships/customXml" Target="../ink/ink155.xml"/><Relationship Id="rId22" Type="http://schemas.openxmlformats.org/officeDocument/2006/relationships/customXml" Target="../ink/ink159.xml"/><Relationship Id="rId27" Type="http://schemas.openxmlformats.org/officeDocument/2006/relationships/image" Target="../media/image103.png"/><Relationship Id="rId30" Type="http://schemas.openxmlformats.org/officeDocument/2006/relationships/customXml" Target="../ink/ink163.xml"/><Relationship Id="rId35" Type="http://schemas.openxmlformats.org/officeDocument/2006/relationships/image" Target="../media/image115.png"/><Relationship Id="rId43" Type="http://schemas.openxmlformats.org/officeDocument/2006/relationships/image" Target="../media/image119.png"/><Relationship Id="rId48" Type="http://schemas.openxmlformats.org/officeDocument/2006/relationships/customXml" Target="../ink/ink172.xml"/><Relationship Id="rId56" Type="http://schemas.openxmlformats.org/officeDocument/2006/relationships/customXml" Target="../ink/ink176.xml"/><Relationship Id="rId64" Type="http://schemas.openxmlformats.org/officeDocument/2006/relationships/customXml" Target="../ink/ink180.xml"/><Relationship Id="rId69" Type="http://schemas.openxmlformats.org/officeDocument/2006/relationships/image" Target="../media/image138.png"/><Relationship Id="rId8" Type="http://schemas.openxmlformats.org/officeDocument/2006/relationships/image" Target="../media/image62.png"/><Relationship Id="rId51" Type="http://schemas.openxmlformats.org/officeDocument/2006/relationships/image" Target="../media/image129.png"/><Relationship Id="rId72" Type="http://schemas.openxmlformats.org/officeDocument/2006/relationships/customXml" Target="../ink/ink184.xml"/><Relationship Id="rId3" Type="http://schemas.openxmlformats.org/officeDocument/2006/relationships/customXml" Target="../ink/ink149.xml"/><Relationship Id="rId12" Type="http://schemas.openxmlformats.org/officeDocument/2006/relationships/customXml" Target="../ink/ink154.xml"/><Relationship Id="rId17" Type="http://schemas.openxmlformats.org/officeDocument/2006/relationships/image" Target="../media/image98.png"/><Relationship Id="rId25" Type="http://schemas.openxmlformats.org/officeDocument/2006/relationships/image" Target="../media/image102.png"/><Relationship Id="rId33" Type="http://schemas.openxmlformats.org/officeDocument/2006/relationships/image" Target="../media/image114.png"/><Relationship Id="rId38" Type="http://schemas.openxmlformats.org/officeDocument/2006/relationships/customXml" Target="../ink/ink167.xml"/><Relationship Id="rId46" Type="http://schemas.openxmlformats.org/officeDocument/2006/relationships/customXml" Target="../ink/ink171.xml"/><Relationship Id="rId59" Type="http://schemas.openxmlformats.org/officeDocument/2006/relationships/image" Target="../media/image133.png"/><Relationship Id="rId67" Type="http://schemas.openxmlformats.org/officeDocument/2006/relationships/image" Target="../media/image137.png"/><Relationship Id="rId20" Type="http://schemas.openxmlformats.org/officeDocument/2006/relationships/customXml" Target="../ink/ink158.xml"/><Relationship Id="rId41" Type="http://schemas.openxmlformats.org/officeDocument/2006/relationships/image" Target="../media/image118.png"/><Relationship Id="rId54" Type="http://schemas.openxmlformats.org/officeDocument/2006/relationships/customXml" Target="../ink/ink175.xml"/><Relationship Id="rId62" Type="http://schemas.openxmlformats.org/officeDocument/2006/relationships/customXml" Target="../ink/ink179.xml"/><Relationship Id="rId70" Type="http://schemas.openxmlformats.org/officeDocument/2006/relationships/customXml" Target="../ink/ink183.xml"/><Relationship Id="rId75"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94.png"/><Relationship Id="rId15" Type="http://schemas.openxmlformats.org/officeDocument/2006/relationships/image" Target="../media/image97.png"/><Relationship Id="rId23" Type="http://schemas.openxmlformats.org/officeDocument/2006/relationships/image" Target="../media/image101.png"/><Relationship Id="rId28" Type="http://schemas.openxmlformats.org/officeDocument/2006/relationships/customXml" Target="../ink/ink162.xml"/><Relationship Id="rId36" Type="http://schemas.openxmlformats.org/officeDocument/2006/relationships/customXml" Target="../ink/ink166.xml"/><Relationship Id="rId49" Type="http://schemas.openxmlformats.org/officeDocument/2006/relationships/image" Target="../media/image128.png"/><Relationship Id="rId57" Type="http://schemas.openxmlformats.org/officeDocument/2006/relationships/image" Target="../media/image132.png"/><Relationship Id="rId10" Type="http://schemas.openxmlformats.org/officeDocument/2006/relationships/image" Target="../media/image95.png"/><Relationship Id="rId31" Type="http://schemas.openxmlformats.org/officeDocument/2006/relationships/image" Target="../media/image113.png"/><Relationship Id="rId44" Type="http://schemas.openxmlformats.org/officeDocument/2006/relationships/customXml" Target="../ink/ink170.xml"/><Relationship Id="rId52" Type="http://schemas.openxmlformats.org/officeDocument/2006/relationships/customXml" Target="../ink/ink174.xml"/><Relationship Id="rId60" Type="http://schemas.openxmlformats.org/officeDocument/2006/relationships/customXml" Target="../ink/ink178.xml"/><Relationship Id="rId65" Type="http://schemas.openxmlformats.org/officeDocument/2006/relationships/image" Target="../media/image136.png"/><Relationship Id="rId73" Type="http://schemas.openxmlformats.org/officeDocument/2006/relationships/image" Target="../media/image140.png"/><Relationship Id="rId4" Type="http://schemas.openxmlformats.org/officeDocument/2006/relationships/image" Target="../media/image93.png"/><Relationship Id="rId9" Type="http://schemas.openxmlformats.org/officeDocument/2006/relationships/customXml" Target="../ink/ink152.xml"/><Relationship Id="rId13" Type="http://schemas.openxmlformats.org/officeDocument/2006/relationships/image" Target="../media/image96.png"/><Relationship Id="rId18" Type="http://schemas.openxmlformats.org/officeDocument/2006/relationships/customXml" Target="../ink/ink157.xml"/><Relationship Id="rId39" Type="http://schemas.openxmlformats.org/officeDocument/2006/relationships/image" Target="../media/image117.png"/><Relationship Id="rId34" Type="http://schemas.openxmlformats.org/officeDocument/2006/relationships/customXml" Target="../ink/ink165.xml"/><Relationship Id="rId50" Type="http://schemas.openxmlformats.org/officeDocument/2006/relationships/customXml" Target="../ink/ink173.xml"/><Relationship Id="rId55" Type="http://schemas.openxmlformats.org/officeDocument/2006/relationships/image" Target="../media/image131.png"/><Relationship Id="rId7" Type="http://schemas.openxmlformats.org/officeDocument/2006/relationships/customXml" Target="../ink/ink151.xml"/><Relationship Id="rId71" Type="http://schemas.openxmlformats.org/officeDocument/2006/relationships/image" Target="../media/image139.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customXml" Target="../ink/ink186.xml"/><Relationship Id="rId7" Type="http://schemas.openxmlformats.org/officeDocument/2006/relationships/customXml" Target="../ink/ink188.xml"/><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customXml" Target="../ink/ink187.xml"/><Relationship Id="rId10" Type="http://schemas.openxmlformats.org/officeDocument/2006/relationships/image" Target="../media/image440.png"/><Relationship Id="rId4" Type="http://schemas.openxmlformats.org/officeDocument/2006/relationships/image" Target="../media/image410.png"/><Relationship Id="rId9" Type="http://schemas.openxmlformats.org/officeDocument/2006/relationships/customXml" Target="../ink/ink189.xml"/></Relationships>
</file>

<file path=ppt/slides/_rels/slide18.xml.rels><?xml version="1.0" encoding="UTF-8" standalone="yes"?>
<Relationships xmlns="http://schemas.openxmlformats.org/package/2006/relationships"><Relationship Id="rId13" Type="http://schemas.openxmlformats.org/officeDocument/2006/relationships/customXml" Target="../ink/ink195.xml"/><Relationship Id="rId18" Type="http://schemas.openxmlformats.org/officeDocument/2006/relationships/image" Target="../media/image150.png"/><Relationship Id="rId26" Type="http://schemas.openxmlformats.org/officeDocument/2006/relationships/customXml" Target="../ink/ink202.xml"/><Relationship Id="rId39" Type="http://schemas.openxmlformats.org/officeDocument/2006/relationships/image" Target="../media/image160.png"/><Relationship Id="rId21" Type="http://schemas.openxmlformats.org/officeDocument/2006/relationships/image" Target="../media/image151.png"/><Relationship Id="rId34" Type="http://schemas.openxmlformats.org/officeDocument/2006/relationships/customXml" Target="../ink/ink206.xml"/><Relationship Id="rId7" Type="http://schemas.openxmlformats.org/officeDocument/2006/relationships/customXml" Target="../ink/ink192.xml"/><Relationship Id="rId12" Type="http://schemas.openxmlformats.org/officeDocument/2006/relationships/image" Target="../media/image147.png"/><Relationship Id="rId17" Type="http://schemas.openxmlformats.org/officeDocument/2006/relationships/customXml" Target="../ink/ink197.xml"/><Relationship Id="rId25" Type="http://schemas.openxmlformats.org/officeDocument/2006/relationships/image" Target="../media/image153.png"/><Relationship Id="rId33" Type="http://schemas.openxmlformats.org/officeDocument/2006/relationships/image" Target="../media/image157.png"/><Relationship Id="rId38" Type="http://schemas.openxmlformats.org/officeDocument/2006/relationships/customXml" Target="../ink/ink208.xml"/><Relationship Id="rId2" Type="http://schemas.openxmlformats.org/officeDocument/2006/relationships/image" Target="../media/image1.jpg"/><Relationship Id="rId16" Type="http://schemas.openxmlformats.org/officeDocument/2006/relationships/image" Target="../media/image149.png"/><Relationship Id="rId20" Type="http://schemas.openxmlformats.org/officeDocument/2006/relationships/customXml" Target="../ink/ink199.xml"/><Relationship Id="rId29"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44.png"/><Relationship Id="rId11" Type="http://schemas.openxmlformats.org/officeDocument/2006/relationships/customXml" Target="../ink/ink194.xml"/><Relationship Id="rId24" Type="http://schemas.openxmlformats.org/officeDocument/2006/relationships/customXml" Target="../ink/ink201.xml"/><Relationship Id="rId32" Type="http://schemas.openxmlformats.org/officeDocument/2006/relationships/customXml" Target="../ink/ink205.xml"/><Relationship Id="rId37" Type="http://schemas.openxmlformats.org/officeDocument/2006/relationships/image" Target="../media/image159.png"/><Relationship Id="rId5" Type="http://schemas.openxmlformats.org/officeDocument/2006/relationships/customXml" Target="../ink/ink191.xml"/><Relationship Id="rId15" Type="http://schemas.openxmlformats.org/officeDocument/2006/relationships/customXml" Target="../ink/ink196.xml"/><Relationship Id="rId23" Type="http://schemas.openxmlformats.org/officeDocument/2006/relationships/image" Target="../media/image152.png"/><Relationship Id="rId28" Type="http://schemas.openxmlformats.org/officeDocument/2006/relationships/customXml" Target="../ink/ink203.xml"/><Relationship Id="rId36" Type="http://schemas.openxmlformats.org/officeDocument/2006/relationships/customXml" Target="../ink/ink207.xml"/><Relationship Id="rId10" Type="http://schemas.openxmlformats.org/officeDocument/2006/relationships/image" Target="../media/image146.png"/><Relationship Id="rId19" Type="http://schemas.openxmlformats.org/officeDocument/2006/relationships/customXml" Target="../ink/ink198.xml"/><Relationship Id="rId31" Type="http://schemas.openxmlformats.org/officeDocument/2006/relationships/image" Target="../media/image156.png"/><Relationship Id="rId4" Type="http://schemas.openxmlformats.org/officeDocument/2006/relationships/image" Target="../media/image143.png"/><Relationship Id="rId9" Type="http://schemas.openxmlformats.org/officeDocument/2006/relationships/customXml" Target="../ink/ink193.xml"/><Relationship Id="rId14" Type="http://schemas.openxmlformats.org/officeDocument/2006/relationships/image" Target="../media/image148.png"/><Relationship Id="rId22" Type="http://schemas.openxmlformats.org/officeDocument/2006/relationships/customXml" Target="../ink/ink200.xml"/><Relationship Id="rId27" Type="http://schemas.openxmlformats.org/officeDocument/2006/relationships/image" Target="../media/image154.png"/><Relationship Id="rId30" Type="http://schemas.openxmlformats.org/officeDocument/2006/relationships/customXml" Target="../ink/ink204.xml"/><Relationship Id="rId35" Type="http://schemas.openxmlformats.org/officeDocument/2006/relationships/image" Target="../media/image158.png"/><Relationship Id="rId8" Type="http://schemas.openxmlformats.org/officeDocument/2006/relationships/image" Target="../media/image145.png"/><Relationship Id="rId3" Type="http://schemas.openxmlformats.org/officeDocument/2006/relationships/customXml" Target="../ink/ink190.xml"/></Relationships>
</file>

<file path=ppt/slides/_rels/slide19.xml.rels><?xml version="1.0" encoding="UTF-8" standalone="yes"?>
<Relationships xmlns="http://schemas.openxmlformats.org/package/2006/relationships"><Relationship Id="rId2" Type="http://schemas.openxmlformats.org/officeDocument/2006/relationships/image" Target="../media/image16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image" Target="../media/image17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209.xml"/><Relationship Id="rId2" Type="http://schemas.openxmlformats.org/officeDocument/2006/relationships/image" Target="../media/image171.jpe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31.xml.rels><?xml version="1.0" encoding="UTF-8" standalone="yes"?>
<Relationships xmlns="http://schemas.openxmlformats.org/package/2006/relationships"><Relationship Id="rId3" Type="http://schemas.openxmlformats.org/officeDocument/2006/relationships/image" Target="../media/image173.jpg"/><Relationship Id="rId2" Type="http://schemas.openxmlformats.org/officeDocument/2006/relationships/image" Target="../media/image17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8.png"/><Relationship Id="rId18" Type="http://schemas.openxmlformats.org/officeDocument/2006/relationships/customXml" Target="../ink/ink11.xml"/><Relationship Id="rId3" Type="http://schemas.openxmlformats.org/officeDocument/2006/relationships/customXml" Target="../ink/ink3.xml"/><Relationship Id="rId7" Type="http://schemas.openxmlformats.org/officeDocument/2006/relationships/image" Target="../media/image5.png"/><Relationship Id="rId12" Type="http://schemas.openxmlformats.org/officeDocument/2006/relationships/customXml" Target="../ink/ink8.xml"/><Relationship Id="rId17" Type="http://schemas.openxmlformats.org/officeDocument/2006/relationships/image" Target="../media/image10.png"/><Relationship Id="rId2" Type="http://schemas.openxmlformats.org/officeDocument/2006/relationships/image" Target="../media/image3.jpg"/><Relationship Id="rId16"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7.png"/><Relationship Id="rId5" Type="http://schemas.openxmlformats.org/officeDocument/2006/relationships/customXml" Target="../ink/ink4.xml"/><Relationship Id="rId15" Type="http://schemas.openxmlformats.org/officeDocument/2006/relationships/image" Target="../media/image9.png"/><Relationship Id="rId10" Type="http://schemas.openxmlformats.org/officeDocument/2006/relationships/customXml" Target="../ink/ink7.xml"/><Relationship Id="rId19"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customXml" Target="../ink/ink9.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13.xml"/><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customXml" Target="../ink/ink15.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9.png"/><Relationship Id="rId18" Type="http://schemas.openxmlformats.org/officeDocument/2006/relationships/customXml" Target="../ink/ink24.xml"/><Relationship Id="rId26" Type="http://schemas.openxmlformats.org/officeDocument/2006/relationships/customXml" Target="../ink/ink28.xml"/><Relationship Id="rId3" Type="http://schemas.openxmlformats.org/officeDocument/2006/relationships/customXml" Target="../ink/ink16.xml"/><Relationship Id="rId21" Type="http://schemas.openxmlformats.org/officeDocument/2006/relationships/image" Target="../media/image23.png"/><Relationship Id="rId7" Type="http://schemas.openxmlformats.org/officeDocument/2006/relationships/customXml" Target="../ink/ink18.xml"/><Relationship Id="rId12" Type="http://schemas.openxmlformats.org/officeDocument/2006/relationships/customXml" Target="../ink/ink21.xml"/><Relationship Id="rId17" Type="http://schemas.openxmlformats.org/officeDocument/2006/relationships/image" Target="../media/image21.png"/><Relationship Id="rId25" Type="http://schemas.openxmlformats.org/officeDocument/2006/relationships/image" Target="../media/image25.png"/><Relationship Id="rId2" Type="http://schemas.openxmlformats.org/officeDocument/2006/relationships/image" Target="../media/image12.png"/><Relationship Id="rId16" Type="http://schemas.openxmlformats.org/officeDocument/2006/relationships/customXml" Target="../ink/ink23.xml"/><Relationship Id="rId20"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ustomXml" Target="../ink/ink20.xml"/><Relationship Id="rId24" Type="http://schemas.openxmlformats.org/officeDocument/2006/relationships/customXml" Target="../ink/ink27.xml"/><Relationship Id="rId5" Type="http://schemas.openxmlformats.org/officeDocument/2006/relationships/customXml" Target="../ink/ink17.xml"/><Relationship Id="rId15" Type="http://schemas.openxmlformats.org/officeDocument/2006/relationships/image" Target="../media/image20.png"/><Relationship Id="rId23" Type="http://schemas.openxmlformats.org/officeDocument/2006/relationships/image" Target="../media/image24.png"/><Relationship Id="rId10" Type="http://schemas.openxmlformats.org/officeDocument/2006/relationships/image" Target="../media/image18.png"/><Relationship Id="rId19"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customXml" Target="../ink/ink19.xml"/><Relationship Id="rId14" Type="http://schemas.openxmlformats.org/officeDocument/2006/relationships/customXml" Target="../ink/ink22.xml"/><Relationship Id="rId22" Type="http://schemas.openxmlformats.org/officeDocument/2006/relationships/customXml" Target="../ink/ink26.xml"/><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E70D3E-4896-0F4A-A18C-23CBDCB38185}"/>
              </a:ext>
            </a:extLst>
          </p:cNvPr>
          <p:cNvSpPr>
            <a:spLocks noGrp="1"/>
          </p:cNvSpPr>
          <p:nvPr>
            <p:ph type="ctrTitle"/>
          </p:nvPr>
        </p:nvSpPr>
        <p:spPr/>
        <p:txBody>
          <a:bodyPr/>
          <a:lstStyle/>
          <a:p>
            <a:r>
              <a:rPr lang="el-GR" dirty="0"/>
              <a:t>ΠΡΟΟΠΤΙΚΗ ΜΑΘΗΜΑ 1</a:t>
            </a:r>
          </a:p>
        </p:txBody>
      </p:sp>
      <p:sp>
        <p:nvSpPr>
          <p:cNvPr id="3" name="Υπότιτλος 2">
            <a:extLst>
              <a:ext uri="{FF2B5EF4-FFF2-40B4-BE49-F238E27FC236}">
                <a16:creationId xmlns:a16="http://schemas.microsoft.com/office/drawing/2014/main" id="{9D9E08E0-F9D3-674B-B1A6-F4FFE8A061E2}"/>
              </a:ext>
            </a:extLst>
          </p:cNvPr>
          <p:cNvSpPr>
            <a:spLocks noGrp="1"/>
          </p:cNvSpPr>
          <p:nvPr>
            <p:ph type="subTitle" idx="1"/>
          </p:nvPr>
        </p:nvSpPr>
        <p:spPr/>
        <p:txBody>
          <a:bodyPr/>
          <a:lstStyle/>
          <a:p>
            <a:r>
              <a:rPr lang="el-GR" dirty="0"/>
              <a:t>ΟΔΗΓΙΕΣ ΓΙΑ ΤΗΝ ΑΣΚΗΣΗ</a:t>
            </a:r>
          </a:p>
        </p:txBody>
      </p:sp>
    </p:spTree>
    <p:extLst>
      <p:ext uri="{BB962C8B-B14F-4D97-AF65-F5344CB8AC3E}">
        <p14:creationId xmlns:p14="http://schemas.microsoft.com/office/powerpoint/2010/main" val="1359954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64BC77-7A38-D949-A7D9-27997208C76B}"/>
              </a:ext>
            </a:extLst>
          </p:cNvPr>
          <p:cNvSpPr>
            <a:spLocks noGrp="1"/>
          </p:cNvSpPr>
          <p:nvPr>
            <p:ph type="title"/>
          </p:nvPr>
        </p:nvSpPr>
        <p:spPr>
          <a:xfrm>
            <a:off x="838200" y="365125"/>
            <a:ext cx="10515600" cy="816403"/>
          </a:xfrm>
        </p:spPr>
        <p:txBody>
          <a:bodyPr>
            <a:normAutofit fontScale="90000"/>
          </a:bodyPr>
          <a:lstStyle/>
          <a:p>
            <a:r>
              <a:rPr lang="el-GR" sz="1800" dirty="0"/>
              <a:t>Το ΓΙ=2,5</a:t>
            </a:r>
            <a:r>
              <a:rPr lang="en-US" sz="1800" dirty="0"/>
              <a:t> cm</a:t>
            </a:r>
            <a:r>
              <a:rPr lang="el-GR" sz="1800" dirty="0"/>
              <a:t> από το Ι υψώνω κάθετη ΙΚ=9</a:t>
            </a:r>
            <a:r>
              <a:rPr lang="en-US" sz="1800" dirty="0"/>
              <a:t> cm</a:t>
            </a:r>
            <a:br>
              <a:rPr lang="el-GR" sz="1800" dirty="0"/>
            </a:br>
            <a:r>
              <a:rPr lang="el-GR" sz="1800" dirty="0"/>
              <a:t>Προεκτείνω την ΙΚ μέχρι να ακουμπήσει την κάτω πλάγια στο Λ</a:t>
            </a:r>
            <a:br>
              <a:rPr lang="el-GR" sz="1800" dirty="0"/>
            </a:br>
            <a:r>
              <a:rPr lang="el-GR" sz="1800" dirty="0"/>
              <a:t>Ενώνω τα Κ και Λ με τα Ο1 και Ο2.   Το ΙΜ=1</a:t>
            </a:r>
            <a:r>
              <a:rPr lang="en-US" sz="1800" dirty="0"/>
              <a:t> cm</a:t>
            </a:r>
            <a:r>
              <a:rPr lang="el-GR" sz="1800" dirty="0"/>
              <a:t>  από το Μ υψώνω κάθετη ανάμεσα στις δυο πλάγιες. Πατάω τις γραμμές του τρίτου κτιρίου.</a:t>
            </a:r>
          </a:p>
        </p:txBody>
      </p:sp>
      <p:pic>
        <p:nvPicPr>
          <p:cNvPr id="5" name="Θέση περιεχομένου 4">
            <a:extLst>
              <a:ext uri="{FF2B5EF4-FFF2-40B4-BE49-F238E27FC236}">
                <a16:creationId xmlns:a16="http://schemas.microsoft.com/office/drawing/2014/main" id="{42CE8478-8FD8-2448-8FF8-FD91EDDDB403}"/>
              </a:ext>
            </a:extLst>
          </p:cNvPr>
          <p:cNvPicPr>
            <a:picLocks noGrp="1" noChangeAspect="1"/>
          </p:cNvPicPr>
          <p:nvPr>
            <p:ph idx="1"/>
          </p:nvPr>
        </p:nvPicPr>
        <p:blipFill>
          <a:blip r:embed="rId2"/>
          <a:stretch>
            <a:fillRect/>
          </a:stretch>
        </p:blipFill>
        <p:spPr>
          <a:xfrm>
            <a:off x="1813252" y="1181528"/>
            <a:ext cx="8713011" cy="5676471"/>
          </a:xfrm>
        </p:spPr>
      </p:pic>
      <p:sp>
        <p:nvSpPr>
          <p:cNvPr id="7" name="TextBox 6">
            <a:extLst>
              <a:ext uri="{FF2B5EF4-FFF2-40B4-BE49-F238E27FC236}">
                <a16:creationId xmlns:a16="http://schemas.microsoft.com/office/drawing/2014/main" id="{1CFFF4FE-68DD-5F4E-8AD7-C41DA9505D91}"/>
              </a:ext>
            </a:extLst>
          </p:cNvPr>
          <p:cNvSpPr txBox="1"/>
          <p:nvPr/>
        </p:nvSpPr>
        <p:spPr>
          <a:xfrm>
            <a:off x="5373384" y="3719245"/>
            <a:ext cx="267128" cy="369332"/>
          </a:xfrm>
          <a:prstGeom prst="rect">
            <a:avLst/>
          </a:prstGeom>
          <a:noFill/>
        </p:spPr>
        <p:txBody>
          <a:bodyPr wrap="square" rtlCol="0">
            <a:spAutoFit/>
          </a:bodyPr>
          <a:lstStyle/>
          <a:p>
            <a:r>
              <a:rPr lang="el-GR" dirty="0"/>
              <a:t>Γ</a:t>
            </a:r>
          </a:p>
        </p:txBody>
      </p:sp>
      <p:sp>
        <p:nvSpPr>
          <p:cNvPr id="8" name="TextBox 7">
            <a:extLst>
              <a:ext uri="{FF2B5EF4-FFF2-40B4-BE49-F238E27FC236}">
                <a16:creationId xmlns:a16="http://schemas.microsoft.com/office/drawing/2014/main" id="{CAC02F7A-81A7-7544-BC7D-26712A1A4A4B}"/>
              </a:ext>
            </a:extLst>
          </p:cNvPr>
          <p:cNvSpPr txBox="1"/>
          <p:nvPr/>
        </p:nvSpPr>
        <p:spPr>
          <a:xfrm>
            <a:off x="4911048" y="3719245"/>
            <a:ext cx="113016" cy="369332"/>
          </a:xfrm>
          <a:prstGeom prst="rect">
            <a:avLst/>
          </a:prstGeom>
          <a:noFill/>
        </p:spPr>
        <p:txBody>
          <a:bodyPr wrap="square" rtlCol="0">
            <a:spAutoFit/>
          </a:bodyPr>
          <a:lstStyle/>
          <a:p>
            <a:r>
              <a:rPr lang="el-GR" dirty="0"/>
              <a:t>Ι</a:t>
            </a:r>
          </a:p>
        </p:txBody>
      </p:sp>
      <mc:AlternateContent xmlns:mc="http://schemas.openxmlformats.org/markup-compatibility/2006" xmlns:p14="http://schemas.microsoft.com/office/powerpoint/2010/main">
        <mc:Choice Requires="p14">
          <p:contentPart p14:bwMode="auto" r:id="rId3">
            <p14:nvContentPartPr>
              <p14:cNvPr id="9" name="Γραφή 8">
                <a:extLst>
                  <a:ext uri="{FF2B5EF4-FFF2-40B4-BE49-F238E27FC236}">
                    <a16:creationId xmlns:a16="http://schemas.microsoft.com/office/drawing/2014/main" id="{D38A9F2C-DF78-1043-9FA4-D9D300271CDF}"/>
                  </a:ext>
                </a:extLst>
              </p14:cNvPr>
              <p14:cNvContentPartPr/>
              <p14:nvPr/>
            </p14:nvContentPartPr>
            <p14:xfrm>
              <a:off x="5404267" y="3987603"/>
              <a:ext cx="36720" cy="37080"/>
            </p14:xfrm>
          </p:contentPart>
        </mc:Choice>
        <mc:Fallback xmlns="">
          <p:pic>
            <p:nvPicPr>
              <p:cNvPr id="9" name="Γραφή 8">
                <a:extLst>
                  <a:ext uri="{FF2B5EF4-FFF2-40B4-BE49-F238E27FC236}">
                    <a16:creationId xmlns:a16="http://schemas.microsoft.com/office/drawing/2014/main" id="{D38A9F2C-DF78-1043-9FA4-D9D300271CDF}"/>
                  </a:ext>
                </a:extLst>
              </p:cNvPr>
              <p:cNvPicPr/>
              <p:nvPr/>
            </p:nvPicPr>
            <p:blipFill>
              <a:blip r:embed="rId4"/>
              <a:stretch>
                <a:fillRect/>
              </a:stretch>
            </p:blipFill>
            <p:spPr>
              <a:xfrm>
                <a:off x="5395627" y="3978963"/>
                <a:ext cx="54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Γραφή 9">
                <a:extLst>
                  <a:ext uri="{FF2B5EF4-FFF2-40B4-BE49-F238E27FC236}">
                    <a16:creationId xmlns:a16="http://schemas.microsoft.com/office/drawing/2014/main" id="{E7AF0B0D-A6B9-3848-8C0D-9D724A434AEB}"/>
                  </a:ext>
                </a:extLst>
              </p14:cNvPr>
              <p14:cNvContentPartPr/>
              <p14:nvPr/>
            </p14:nvContentPartPr>
            <p14:xfrm>
              <a:off x="4903147" y="3991203"/>
              <a:ext cx="33120" cy="24480"/>
            </p14:xfrm>
          </p:contentPart>
        </mc:Choice>
        <mc:Fallback xmlns="">
          <p:pic>
            <p:nvPicPr>
              <p:cNvPr id="10" name="Γραφή 9">
                <a:extLst>
                  <a:ext uri="{FF2B5EF4-FFF2-40B4-BE49-F238E27FC236}">
                    <a16:creationId xmlns:a16="http://schemas.microsoft.com/office/drawing/2014/main" id="{E7AF0B0D-A6B9-3848-8C0D-9D724A434AEB}"/>
                  </a:ext>
                </a:extLst>
              </p:cNvPr>
              <p:cNvPicPr/>
              <p:nvPr/>
            </p:nvPicPr>
            <p:blipFill>
              <a:blip r:embed="rId6"/>
              <a:stretch>
                <a:fillRect/>
              </a:stretch>
            </p:blipFill>
            <p:spPr>
              <a:xfrm>
                <a:off x="4894507" y="3982203"/>
                <a:ext cx="50760" cy="42120"/>
              </a:xfrm>
              <a:prstGeom prst="rect">
                <a:avLst/>
              </a:prstGeom>
            </p:spPr>
          </p:pic>
        </mc:Fallback>
      </mc:AlternateContent>
      <p:sp>
        <p:nvSpPr>
          <p:cNvPr id="11" name="TextBox 10">
            <a:extLst>
              <a:ext uri="{FF2B5EF4-FFF2-40B4-BE49-F238E27FC236}">
                <a16:creationId xmlns:a16="http://schemas.microsoft.com/office/drawing/2014/main" id="{4DCDC757-AF3E-AF43-AB37-66816CF0291E}"/>
              </a:ext>
            </a:extLst>
          </p:cNvPr>
          <p:cNvSpPr txBox="1"/>
          <p:nvPr/>
        </p:nvSpPr>
        <p:spPr>
          <a:xfrm>
            <a:off x="4877657" y="1856684"/>
            <a:ext cx="179797" cy="369332"/>
          </a:xfrm>
          <a:prstGeom prst="rect">
            <a:avLst/>
          </a:prstGeom>
          <a:noFill/>
        </p:spPr>
        <p:txBody>
          <a:bodyPr wrap="square" rtlCol="0">
            <a:spAutoFit/>
          </a:bodyPr>
          <a:lstStyle/>
          <a:p>
            <a:r>
              <a:rPr lang="el-GR" dirty="0"/>
              <a:t>Κ</a:t>
            </a:r>
          </a:p>
        </p:txBody>
      </p:sp>
      <p:grpSp>
        <p:nvGrpSpPr>
          <p:cNvPr id="14" name="Ομάδα 13">
            <a:extLst>
              <a:ext uri="{FF2B5EF4-FFF2-40B4-BE49-F238E27FC236}">
                <a16:creationId xmlns:a16="http://schemas.microsoft.com/office/drawing/2014/main" id="{B583D56D-FE85-D043-B679-D837D56654EA}"/>
              </a:ext>
            </a:extLst>
          </p:cNvPr>
          <p:cNvGrpSpPr/>
          <p:nvPr/>
        </p:nvGrpSpPr>
        <p:grpSpPr>
          <a:xfrm>
            <a:off x="4898827" y="2183283"/>
            <a:ext cx="24840" cy="19800"/>
            <a:chOff x="4898827" y="2183283"/>
            <a:chExt cx="24840" cy="19800"/>
          </a:xfrm>
        </p:grpSpPr>
        <mc:AlternateContent xmlns:mc="http://schemas.openxmlformats.org/markup-compatibility/2006" xmlns:p14="http://schemas.microsoft.com/office/powerpoint/2010/main">
          <mc:Choice Requires="p14">
            <p:contentPart p14:bwMode="auto" r:id="rId7">
              <p14:nvContentPartPr>
                <p14:cNvPr id="12" name="Γραφή 11">
                  <a:extLst>
                    <a:ext uri="{FF2B5EF4-FFF2-40B4-BE49-F238E27FC236}">
                      <a16:creationId xmlns:a16="http://schemas.microsoft.com/office/drawing/2014/main" id="{493E96B8-06E4-0244-89B5-9EFAD293868F}"/>
                    </a:ext>
                  </a:extLst>
                </p14:cNvPr>
                <p14:cNvContentPartPr/>
                <p14:nvPr/>
              </p14:nvContentPartPr>
              <p14:xfrm>
                <a:off x="4900987" y="2186163"/>
                <a:ext cx="2520" cy="1800"/>
              </p14:xfrm>
            </p:contentPart>
          </mc:Choice>
          <mc:Fallback xmlns="">
            <p:pic>
              <p:nvPicPr>
                <p:cNvPr id="12" name="Γραφή 11">
                  <a:extLst>
                    <a:ext uri="{FF2B5EF4-FFF2-40B4-BE49-F238E27FC236}">
                      <a16:creationId xmlns:a16="http://schemas.microsoft.com/office/drawing/2014/main" id="{493E96B8-06E4-0244-89B5-9EFAD293868F}"/>
                    </a:ext>
                  </a:extLst>
                </p:cNvPr>
                <p:cNvPicPr/>
                <p:nvPr/>
              </p:nvPicPr>
              <p:blipFill>
                <a:blip r:embed="rId8"/>
                <a:stretch>
                  <a:fillRect/>
                </a:stretch>
              </p:blipFill>
              <p:spPr>
                <a:xfrm>
                  <a:off x="4892347" y="2177163"/>
                  <a:ext cx="20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Γραφή 12">
                  <a:extLst>
                    <a:ext uri="{FF2B5EF4-FFF2-40B4-BE49-F238E27FC236}">
                      <a16:creationId xmlns:a16="http://schemas.microsoft.com/office/drawing/2014/main" id="{4E4359DD-A1CF-1541-8AF5-44C0C8C24B48}"/>
                    </a:ext>
                  </a:extLst>
                </p14:cNvPr>
                <p14:cNvContentPartPr/>
                <p14:nvPr/>
              </p14:nvContentPartPr>
              <p14:xfrm>
                <a:off x="4898827" y="2183283"/>
                <a:ext cx="24840" cy="19800"/>
              </p14:xfrm>
            </p:contentPart>
          </mc:Choice>
          <mc:Fallback xmlns="">
            <p:pic>
              <p:nvPicPr>
                <p:cNvPr id="13" name="Γραφή 12">
                  <a:extLst>
                    <a:ext uri="{FF2B5EF4-FFF2-40B4-BE49-F238E27FC236}">
                      <a16:creationId xmlns:a16="http://schemas.microsoft.com/office/drawing/2014/main" id="{4E4359DD-A1CF-1541-8AF5-44C0C8C24B48}"/>
                    </a:ext>
                  </a:extLst>
                </p:cNvPr>
                <p:cNvPicPr/>
                <p:nvPr/>
              </p:nvPicPr>
              <p:blipFill>
                <a:blip r:embed="rId10"/>
                <a:stretch>
                  <a:fillRect/>
                </a:stretch>
              </p:blipFill>
              <p:spPr>
                <a:xfrm>
                  <a:off x="4889827" y="2174643"/>
                  <a:ext cx="42480" cy="37440"/>
                </a:xfrm>
                <a:prstGeom prst="rect">
                  <a:avLst/>
                </a:prstGeom>
              </p:spPr>
            </p:pic>
          </mc:Fallback>
        </mc:AlternateContent>
      </p:grpSp>
      <p:sp>
        <p:nvSpPr>
          <p:cNvPr id="15" name="TextBox 14">
            <a:extLst>
              <a:ext uri="{FF2B5EF4-FFF2-40B4-BE49-F238E27FC236}">
                <a16:creationId xmlns:a16="http://schemas.microsoft.com/office/drawing/2014/main" id="{E4C8AFD2-42C9-5D40-BD2C-016951FE420E}"/>
              </a:ext>
            </a:extLst>
          </p:cNvPr>
          <p:cNvSpPr txBox="1"/>
          <p:nvPr/>
        </p:nvSpPr>
        <p:spPr>
          <a:xfrm>
            <a:off x="4794470" y="4647420"/>
            <a:ext cx="125237" cy="369332"/>
          </a:xfrm>
          <a:prstGeom prst="rect">
            <a:avLst/>
          </a:prstGeom>
          <a:noFill/>
        </p:spPr>
        <p:txBody>
          <a:bodyPr wrap="square" rtlCol="0">
            <a:spAutoFit/>
          </a:bodyPr>
          <a:lstStyle/>
          <a:p>
            <a:r>
              <a:rPr lang="el-GR" dirty="0"/>
              <a:t>Λ</a:t>
            </a:r>
          </a:p>
        </p:txBody>
      </p:sp>
      <p:grpSp>
        <p:nvGrpSpPr>
          <p:cNvPr id="18" name="Ομάδα 17">
            <a:extLst>
              <a:ext uri="{FF2B5EF4-FFF2-40B4-BE49-F238E27FC236}">
                <a16:creationId xmlns:a16="http://schemas.microsoft.com/office/drawing/2014/main" id="{E85B5F34-D610-4C4F-BBA6-BD1415ACCB4E}"/>
              </a:ext>
            </a:extLst>
          </p:cNvPr>
          <p:cNvGrpSpPr/>
          <p:nvPr/>
        </p:nvGrpSpPr>
        <p:grpSpPr>
          <a:xfrm>
            <a:off x="4912867" y="4647843"/>
            <a:ext cx="20880" cy="16920"/>
            <a:chOff x="4912867" y="4647843"/>
            <a:chExt cx="20880" cy="16920"/>
          </a:xfrm>
        </p:grpSpPr>
        <mc:AlternateContent xmlns:mc="http://schemas.openxmlformats.org/markup-compatibility/2006" xmlns:p14="http://schemas.microsoft.com/office/powerpoint/2010/main">
          <mc:Choice Requires="p14">
            <p:contentPart p14:bwMode="auto" r:id="rId11">
              <p14:nvContentPartPr>
                <p14:cNvPr id="16" name="Γραφή 15">
                  <a:extLst>
                    <a:ext uri="{FF2B5EF4-FFF2-40B4-BE49-F238E27FC236}">
                      <a16:creationId xmlns:a16="http://schemas.microsoft.com/office/drawing/2014/main" id="{202C7FF8-C8A4-5943-A2D8-C004FD12D102}"/>
                    </a:ext>
                  </a:extLst>
                </p14:cNvPr>
                <p14:cNvContentPartPr/>
                <p14:nvPr/>
              </p14:nvContentPartPr>
              <p14:xfrm>
                <a:off x="4917547" y="4658283"/>
                <a:ext cx="360" cy="360"/>
              </p14:xfrm>
            </p:contentPart>
          </mc:Choice>
          <mc:Fallback xmlns="">
            <p:pic>
              <p:nvPicPr>
                <p:cNvPr id="16" name="Γραφή 15">
                  <a:extLst>
                    <a:ext uri="{FF2B5EF4-FFF2-40B4-BE49-F238E27FC236}">
                      <a16:creationId xmlns:a16="http://schemas.microsoft.com/office/drawing/2014/main" id="{202C7FF8-C8A4-5943-A2D8-C004FD12D102}"/>
                    </a:ext>
                  </a:extLst>
                </p:cNvPr>
                <p:cNvPicPr/>
                <p:nvPr/>
              </p:nvPicPr>
              <p:blipFill>
                <a:blip r:embed="rId8"/>
                <a:stretch>
                  <a:fillRect/>
                </a:stretch>
              </p:blipFill>
              <p:spPr>
                <a:xfrm>
                  <a:off x="4908547" y="46492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Γραφή 16">
                  <a:extLst>
                    <a:ext uri="{FF2B5EF4-FFF2-40B4-BE49-F238E27FC236}">
                      <a16:creationId xmlns:a16="http://schemas.microsoft.com/office/drawing/2014/main" id="{5AD01288-2AA8-584E-BF2D-60105FF9F91E}"/>
                    </a:ext>
                  </a:extLst>
                </p14:cNvPr>
                <p14:cNvContentPartPr/>
                <p14:nvPr/>
              </p14:nvContentPartPr>
              <p14:xfrm>
                <a:off x="4912867" y="4647843"/>
                <a:ext cx="20880" cy="16920"/>
              </p14:xfrm>
            </p:contentPart>
          </mc:Choice>
          <mc:Fallback xmlns="">
            <p:pic>
              <p:nvPicPr>
                <p:cNvPr id="17" name="Γραφή 16">
                  <a:extLst>
                    <a:ext uri="{FF2B5EF4-FFF2-40B4-BE49-F238E27FC236}">
                      <a16:creationId xmlns:a16="http://schemas.microsoft.com/office/drawing/2014/main" id="{5AD01288-2AA8-584E-BF2D-60105FF9F91E}"/>
                    </a:ext>
                  </a:extLst>
                </p:cNvPr>
                <p:cNvPicPr/>
                <p:nvPr/>
              </p:nvPicPr>
              <p:blipFill>
                <a:blip r:embed="rId13"/>
                <a:stretch>
                  <a:fillRect/>
                </a:stretch>
              </p:blipFill>
              <p:spPr>
                <a:xfrm>
                  <a:off x="4903867" y="4638843"/>
                  <a:ext cx="38520" cy="34560"/>
                </a:xfrm>
                <a:prstGeom prst="rect">
                  <a:avLst/>
                </a:prstGeom>
              </p:spPr>
            </p:pic>
          </mc:Fallback>
        </mc:AlternateContent>
      </p:grpSp>
      <p:sp>
        <p:nvSpPr>
          <p:cNvPr id="20" name="TextBox 19">
            <a:extLst>
              <a:ext uri="{FF2B5EF4-FFF2-40B4-BE49-F238E27FC236}">
                <a16:creationId xmlns:a16="http://schemas.microsoft.com/office/drawing/2014/main" id="{98A41436-87E1-1444-B776-06485727E531}"/>
              </a:ext>
            </a:extLst>
          </p:cNvPr>
          <p:cNvSpPr txBox="1"/>
          <p:nvPr/>
        </p:nvSpPr>
        <p:spPr>
          <a:xfrm>
            <a:off x="4197490" y="3717732"/>
            <a:ext cx="226032" cy="369332"/>
          </a:xfrm>
          <a:prstGeom prst="rect">
            <a:avLst/>
          </a:prstGeom>
          <a:noFill/>
        </p:spPr>
        <p:txBody>
          <a:bodyPr wrap="square" rtlCol="0">
            <a:spAutoFit/>
          </a:bodyPr>
          <a:lstStyle/>
          <a:p>
            <a:r>
              <a:rPr lang="el-GR" dirty="0"/>
              <a:t>Μ</a:t>
            </a:r>
          </a:p>
        </p:txBody>
      </p:sp>
      <mc:AlternateContent xmlns:mc="http://schemas.openxmlformats.org/markup-compatibility/2006" xmlns:p14="http://schemas.microsoft.com/office/powerpoint/2010/main">
        <mc:Choice Requires="p14">
          <p:contentPart p14:bwMode="auto" r:id="rId14">
            <p14:nvContentPartPr>
              <p14:cNvPr id="22" name="Γραφή 21">
                <a:extLst>
                  <a:ext uri="{FF2B5EF4-FFF2-40B4-BE49-F238E27FC236}">
                    <a16:creationId xmlns:a16="http://schemas.microsoft.com/office/drawing/2014/main" id="{30F8E067-CF0B-A542-8B57-53256F7DF06F}"/>
                  </a:ext>
                </a:extLst>
              </p14:cNvPr>
              <p14:cNvContentPartPr/>
              <p14:nvPr/>
            </p14:nvContentPartPr>
            <p14:xfrm>
              <a:off x="4490947" y="3988323"/>
              <a:ext cx="24840" cy="20160"/>
            </p14:xfrm>
          </p:contentPart>
        </mc:Choice>
        <mc:Fallback xmlns="">
          <p:pic>
            <p:nvPicPr>
              <p:cNvPr id="22" name="Γραφή 21">
                <a:extLst>
                  <a:ext uri="{FF2B5EF4-FFF2-40B4-BE49-F238E27FC236}">
                    <a16:creationId xmlns:a16="http://schemas.microsoft.com/office/drawing/2014/main" id="{30F8E067-CF0B-A542-8B57-53256F7DF06F}"/>
                  </a:ext>
                </a:extLst>
              </p:cNvPr>
              <p:cNvPicPr/>
              <p:nvPr/>
            </p:nvPicPr>
            <p:blipFill>
              <a:blip r:embed="rId15"/>
              <a:stretch>
                <a:fillRect/>
              </a:stretch>
            </p:blipFill>
            <p:spPr>
              <a:xfrm>
                <a:off x="4482307" y="3979683"/>
                <a:ext cx="42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Γραφή 23">
                <a:extLst>
                  <a:ext uri="{FF2B5EF4-FFF2-40B4-BE49-F238E27FC236}">
                    <a16:creationId xmlns:a16="http://schemas.microsoft.com/office/drawing/2014/main" id="{A55FFCCF-BCEE-5048-93FE-362F0E068D6F}"/>
                  </a:ext>
                </a:extLst>
              </p14:cNvPr>
              <p14:cNvContentPartPr/>
              <p14:nvPr/>
            </p14:nvContentPartPr>
            <p14:xfrm>
              <a:off x="4491307" y="2209563"/>
              <a:ext cx="400680" cy="265320"/>
            </p14:xfrm>
          </p:contentPart>
        </mc:Choice>
        <mc:Fallback xmlns="">
          <p:pic>
            <p:nvPicPr>
              <p:cNvPr id="24" name="Γραφή 23">
                <a:extLst>
                  <a:ext uri="{FF2B5EF4-FFF2-40B4-BE49-F238E27FC236}">
                    <a16:creationId xmlns:a16="http://schemas.microsoft.com/office/drawing/2014/main" id="{A55FFCCF-BCEE-5048-93FE-362F0E068D6F}"/>
                  </a:ext>
                </a:extLst>
              </p:cNvPr>
              <p:cNvPicPr/>
              <p:nvPr/>
            </p:nvPicPr>
            <p:blipFill>
              <a:blip r:embed="rId17"/>
              <a:stretch>
                <a:fillRect/>
              </a:stretch>
            </p:blipFill>
            <p:spPr>
              <a:xfrm>
                <a:off x="4473307" y="2173923"/>
                <a:ext cx="43632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Γραφή 24">
                <a:extLst>
                  <a:ext uri="{FF2B5EF4-FFF2-40B4-BE49-F238E27FC236}">
                    <a16:creationId xmlns:a16="http://schemas.microsoft.com/office/drawing/2014/main" id="{10384E7C-5E59-D949-8526-581D530F180A}"/>
                  </a:ext>
                </a:extLst>
              </p14:cNvPr>
              <p14:cNvContentPartPr/>
              <p14:nvPr/>
            </p14:nvContentPartPr>
            <p14:xfrm>
              <a:off x="4953187" y="2193723"/>
              <a:ext cx="680040" cy="275400"/>
            </p14:xfrm>
          </p:contentPart>
        </mc:Choice>
        <mc:Fallback xmlns="">
          <p:pic>
            <p:nvPicPr>
              <p:cNvPr id="25" name="Γραφή 24">
                <a:extLst>
                  <a:ext uri="{FF2B5EF4-FFF2-40B4-BE49-F238E27FC236}">
                    <a16:creationId xmlns:a16="http://schemas.microsoft.com/office/drawing/2014/main" id="{10384E7C-5E59-D949-8526-581D530F180A}"/>
                  </a:ext>
                </a:extLst>
              </p:cNvPr>
              <p:cNvPicPr/>
              <p:nvPr/>
            </p:nvPicPr>
            <p:blipFill>
              <a:blip r:embed="rId19"/>
              <a:stretch>
                <a:fillRect/>
              </a:stretch>
            </p:blipFill>
            <p:spPr>
              <a:xfrm>
                <a:off x="4935547" y="2157723"/>
                <a:ext cx="71568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Γραφή 25">
                <a:extLst>
                  <a:ext uri="{FF2B5EF4-FFF2-40B4-BE49-F238E27FC236}">
                    <a16:creationId xmlns:a16="http://schemas.microsoft.com/office/drawing/2014/main" id="{12AB68F4-7CE3-1A4A-9622-EAB10AFC14D0}"/>
                  </a:ext>
                </a:extLst>
              </p14:cNvPr>
              <p14:cNvContentPartPr/>
              <p14:nvPr/>
            </p14:nvContentPartPr>
            <p14:xfrm>
              <a:off x="5611267" y="2492523"/>
              <a:ext cx="20880" cy="381960"/>
            </p14:xfrm>
          </p:contentPart>
        </mc:Choice>
        <mc:Fallback xmlns="">
          <p:pic>
            <p:nvPicPr>
              <p:cNvPr id="26" name="Γραφή 25">
                <a:extLst>
                  <a:ext uri="{FF2B5EF4-FFF2-40B4-BE49-F238E27FC236}">
                    <a16:creationId xmlns:a16="http://schemas.microsoft.com/office/drawing/2014/main" id="{12AB68F4-7CE3-1A4A-9622-EAB10AFC14D0}"/>
                  </a:ext>
                </a:extLst>
              </p:cNvPr>
              <p:cNvPicPr/>
              <p:nvPr/>
            </p:nvPicPr>
            <p:blipFill>
              <a:blip r:embed="rId21"/>
              <a:stretch>
                <a:fillRect/>
              </a:stretch>
            </p:blipFill>
            <p:spPr>
              <a:xfrm>
                <a:off x="5593627" y="2456883"/>
                <a:ext cx="565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Γραφή 26">
                <a:extLst>
                  <a:ext uri="{FF2B5EF4-FFF2-40B4-BE49-F238E27FC236}">
                    <a16:creationId xmlns:a16="http://schemas.microsoft.com/office/drawing/2014/main" id="{F3EC55E6-8D87-A046-85EE-86027C9FC0A0}"/>
                  </a:ext>
                </a:extLst>
              </p14:cNvPr>
              <p14:cNvContentPartPr/>
              <p14:nvPr/>
            </p14:nvContentPartPr>
            <p14:xfrm>
              <a:off x="4879027" y="2239443"/>
              <a:ext cx="58680" cy="2369880"/>
            </p14:xfrm>
          </p:contentPart>
        </mc:Choice>
        <mc:Fallback xmlns="">
          <p:pic>
            <p:nvPicPr>
              <p:cNvPr id="27" name="Γραφή 26">
                <a:extLst>
                  <a:ext uri="{FF2B5EF4-FFF2-40B4-BE49-F238E27FC236}">
                    <a16:creationId xmlns:a16="http://schemas.microsoft.com/office/drawing/2014/main" id="{F3EC55E6-8D87-A046-85EE-86027C9FC0A0}"/>
                  </a:ext>
                </a:extLst>
              </p:cNvPr>
              <p:cNvPicPr/>
              <p:nvPr/>
            </p:nvPicPr>
            <p:blipFill>
              <a:blip r:embed="rId23"/>
              <a:stretch>
                <a:fillRect/>
              </a:stretch>
            </p:blipFill>
            <p:spPr>
              <a:xfrm>
                <a:off x="4861027" y="2203443"/>
                <a:ext cx="94320" cy="2441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Γραφή 29">
                <a:extLst>
                  <a:ext uri="{FF2B5EF4-FFF2-40B4-BE49-F238E27FC236}">
                    <a16:creationId xmlns:a16="http://schemas.microsoft.com/office/drawing/2014/main" id="{D654530E-846E-4441-9A03-F989DB5A5A69}"/>
                  </a:ext>
                </a:extLst>
              </p14:cNvPr>
              <p14:cNvContentPartPr/>
              <p14:nvPr/>
            </p14:nvContentPartPr>
            <p14:xfrm>
              <a:off x="4458547" y="2507643"/>
              <a:ext cx="50040" cy="2011320"/>
            </p14:xfrm>
          </p:contentPart>
        </mc:Choice>
        <mc:Fallback xmlns="">
          <p:pic>
            <p:nvPicPr>
              <p:cNvPr id="30" name="Γραφή 29">
                <a:extLst>
                  <a:ext uri="{FF2B5EF4-FFF2-40B4-BE49-F238E27FC236}">
                    <a16:creationId xmlns:a16="http://schemas.microsoft.com/office/drawing/2014/main" id="{D654530E-846E-4441-9A03-F989DB5A5A69}"/>
                  </a:ext>
                </a:extLst>
              </p:cNvPr>
              <p:cNvPicPr/>
              <p:nvPr/>
            </p:nvPicPr>
            <p:blipFill>
              <a:blip r:embed="rId25"/>
              <a:stretch>
                <a:fillRect/>
              </a:stretch>
            </p:blipFill>
            <p:spPr>
              <a:xfrm>
                <a:off x="4440547" y="2472003"/>
                <a:ext cx="85680" cy="208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Γραφή 30">
                <a:extLst>
                  <a:ext uri="{FF2B5EF4-FFF2-40B4-BE49-F238E27FC236}">
                    <a16:creationId xmlns:a16="http://schemas.microsoft.com/office/drawing/2014/main" id="{F1CD0E40-2899-5A4E-A446-BD5F0283874B}"/>
                  </a:ext>
                </a:extLst>
              </p14:cNvPr>
              <p14:cNvContentPartPr/>
              <p14:nvPr/>
            </p14:nvContentPartPr>
            <p14:xfrm>
              <a:off x="4505347" y="4573683"/>
              <a:ext cx="356040" cy="81720"/>
            </p14:xfrm>
          </p:contentPart>
        </mc:Choice>
        <mc:Fallback xmlns="">
          <p:pic>
            <p:nvPicPr>
              <p:cNvPr id="31" name="Γραφή 30">
                <a:extLst>
                  <a:ext uri="{FF2B5EF4-FFF2-40B4-BE49-F238E27FC236}">
                    <a16:creationId xmlns:a16="http://schemas.microsoft.com/office/drawing/2014/main" id="{F1CD0E40-2899-5A4E-A446-BD5F0283874B}"/>
                  </a:ext>
                </a:extLst>
              </p:cNvPr>
              <p:cNvPicPr/>
              <p:nvPr/>
            </p:nvPicPr>
            <p:blipFill>
              <a:blip r:embed="rId27"/>
              <a:stretch>
                <a:fillRect/>
              </a:stretch>
            </p:blipFill>
            <p:spPr>
              <a:xfrm>
                <a:off x="4487347" y="4537683"/>
                <a:ext cx="391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Γραφή 31">
                <a:extLst>
                  <a:ext uri="{FF2B5EF4-FFF2-40B4-BE49-F238E27FC236}">
                    <a16:creationId xmlns:a16="http://schemas.microsoft.com/office/drawing/2014/main" id="{AD73B210-8625-2848-A9FD-6C7494DD1931}"/>
                  </a:ext>
                </a:extLst>
              </p14:cNvPr>
              <p14:cNvContentPartPr/>
              <p14:nvPr/>
            </p14:nvContentPartPr>
            <p14:xfrm>
              <a:off x="4976227" y="4590963"/>
              <a:ext cx="414720" cy="76320"/>
            </p14:xfrm>
          </p:contentPart>
        </mc:Choice>
        <mc:Fallback xmlns="">
          <p:pic>
            <p:nvPicPr>
              <p:cNvPr id="32" name="Γραφή 31">
                <a:extLst>
                  <a:ext uri="{FF2B5EF4-FFF2-40B4-BE49-F238E27FC236}">
                    <a16:creationId xmlns:a16="http://schemas.microsoft.com/office/drawing/2014/main" id="{AD73B210-8625-2848-A9FD-6C7494DD1931}"/>
                  </a:ext>
                </a:extLst>
              </p:cNvPr>
              <p:cNvPicPr/>
              <p:nvPr/>
            </p:nvPicPr>
            <p:blipFill>
              <a:blip r:embed="rId29"/>
              <a:stretch>
                <a:fillRect/>
              </a:stretch>
            </p:blipFill>
            <p:spPr>
              <a:xfrm>
                <a:off x="4958587" y="4555323"/>
                <a:ext cx="450360" cy="147960"/>
              </a:xfrm>
              <a:prstGeom prst="rect">
                <a:avLst/>
              </a:prstGeom>
            </p:spPr>
          </p:pic>
        </mc:Fallback>
      </mc:AlternateContent>
      <p:cxnSp>
        <p:nvCxnSpPr>
          <p:cNvPr id="34" name="Ευθεία γραμμή σύνδεσης 33">
            <a:extLst>
              <a:ext uri="{FF2B5EF4-FFF2-40B4-BE49-F238E27FC236}">
                <a16:creationId xmlns:a16="http://schemas.microsoft.com/office/drawing/2014/main" id="{007355FF-A70C-E140-8762-CE918646795C}"/>
              </a:ext>
            </a:extLst>
          </p:cNvPr>
          <p:cNvCxnSpPr>
            <a:cxnSpLocks/>
          </p:cNvCxnSpPr>
          <p:nvPr/>
        </p:nvCxnSpPr>
        <p:spPr>
          <a:xfrm flipV="1">
            <a:off x="4933747" y="4024683"/>
            <a:ext cx="4960266" cy="6307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41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CFE80-34BC-B542-A4D0-9B4A80A1D146}"/>
              </a:ext>
            </a:extLst>
          </p:cNvPr>
          <p:cNvSpPr>
            <a:spLocks noGrp="1"/>
          </p:cNvSpPr>
          <p:nvPr>
            <p:ph type="title"/>
          </p:nvPr>
        </p:nvSpPr>
        <p:spPr>
          <a:xfrm>
            <a:off x="838200" y="-52052"/>
            <a:ext cx="10515600" cy="1302884"/>
          </a:xfrm>
        </p:spPr>
        <p:txBody>
          <a:bodyPr>
            <a:normAutofit fontScale="90000"/>
          </a:bodyPr>
          <a:lstStyle/>
          <a:p>
            <a:r>
              <a:rPr lang="el-GR" sz="1800" dirty="0"/>
              <a:t>ΘΝ=2εκ</a:t>
            </a:r>
            <a:br>
              <a:rPr lang="el-GR" sz="1800" dirty="0"/>
            </a:br>
            <a:r>
              <a:rPr lang="el-GR" sz="1800" dirty="0"/>
              <a:t>από το Ν υψώνω κάθετη ΝΞ=9εκ και προεκτείνω την ΞΝ προς τα κάτω μέχρι να ακουμπήσει την κάθετη στο σημείο Π</a:t>
            </a:r>
            <a:br>
              <a:rPr lang="el-GR" sz="1800" dirty="0"/>
            </a:br>
            <a:r>
              <a:rPr lang="el-GR" sz="1800" dirty="0"/>
              <a:t>ενώνω τα Ξ και Π με  τα Ο1 και Ο2</a:t>
            </a:r>
            <a:br>
              <a:rPr lang="el-GR" sz="1800" dirty="0"/>
            </a:br>
            <a:r>
              <a:rPr lang="el-GR" sz="1800" dirty="0"/>
              <a:t>τραβάω μια τυχαία κάθετη πίσω από την κίτρινη πολυκατοικία.</a:t>
            </a:r>
          </a:p>
        </p:txBody>
      </p:sp>
      <p:pic>
        <p:nvPicPr>
          <p:cNvPr id="5" name="Θέση περιεχομένου 4">
            <a:extLst>
              <a:ext uri="{FF2B5EF4-FFF2-40B4-BE49-F238E27FC236}">
                <a16:creationId xmlns:a16="http://schemas.microsoft.com/office/drawing/2014/main" id="{FD22ED69-CF4C-FF4D-8CBB-4565D9DD0A40}"/>
              </a:ext>
            </a:extLst>
          </p:cNvPr>
          <p:cNvPicPr>
            <a:picLocks noGrp="1" noChangeAspect="1"/>
          </p:cNvPicPr>
          <p:nvPr>
            <p:ph idx="1"/>
          </p:nvPr>
        </p:nvPicPr>
        <p:blipFill>
          <a:blip r:embed="rId2"/>
          <a:stretch>
            <a:fillRect/>
          </a:stretch>
        </p:blipFill>
        <p:spPr>
          <a:xfrm>
            <a:off x="2034283" y="1014394"/>
            <a:ext cx="8599469" cy="5533265"/>
          </a:xfrm>
        </p:spPr>
      </p:pic>
      <p:sp>
        <p:nvSpPr>
          <p:cNvPr id="7" name="TextBox 6">
            <a:extLst>
              <a:ext uri="{FF2B5EF4-FFF2-40B4-BE49-F238E27FC236}">
                <a16:creationId xmlns:a16="http://schemas.microsoft.com/office/drawing/2014/main" id="{94A9F1C1-A10A-2943-9BDE-22323E0B6AB9}"/>
              </a:ext>
            </a:extLst>
          </p:cNvPr>
          <p:cNvSpPr txBox="1"/>
          <p:nvPr/>
        </p:nvSpPr>
        <p:spPr>
          <a:xfrm>
            <a:off x="6811767" y="3503487"/>
            <a:ext cx="174661" cy="369332"/>
          </a:xfrm>
          <a:prstGeom prst="rect">
            <a:avLst/>
          </a:prstGeom>
          <a:noFill/>
        </p:spPr>
        <p:txBody>
          <a:bodyPr wrap="square" rtlCol="0">
            <a:spAutoFit/>
          </a:bodyPr>
          <a:lstStyle/>
          <a:p>
            <a:r>
              <a:rPr lang="el-GR" dirty="0"/>
              <a:t>Δ</a:t>
            </a:r>
          </a:p>
        </p:txBody>
      </p:sp>
      <p:sp>
        <p:nvSpPr>
          <p:cNvPr id="8" name="TextBox 7">
            <a:extLst>
              <a:ext uri="{FF2B5EF4-FFF2-40B4-BE49-F238E27FC236}">
                <a16:creationId xmlns:a16="http://schemas.microsoft.com/office/drawing/2014/main" id="{B9BCCA5A-B025-7843-8751-C6591DA9CE71}"/>
              </a:ext>
            </a:extLst>
          </p:cNvPr>
          <p:cNvSpPr txBox="1"/>
          <p:nvPr/>
        </p:nvSpPr>
        <p:spPr>
          <a:xfrm>
            <a:off x="7500135" y="3503218"/>
            <a:ext cx="143838" cy="369332"/>
          </a:xfrm>
          <a:prstGeom prst="rect">
            <a:avLst/>
          </a:prstGeom>
          <a:noFill/>
        </p:spPr>
        <p:txBody>
          <a:bodyPr wrap="square" rtlCol="0">
            <a:spAutoFit/>
          </a:bodyPr>
          <a:lstStyle/>
          <a:p>
            <a:r>
              <a:rPr lang="el-GR" dirty="0"/>
              <a:t>Ε</a:t>
            </a:r>
          </a:p>
        </p:txBody>
      </p:sp>
      <mc:AlternateContent xmlns:mc="http://schemas.openxmlformats.org/markup-compatibility/2006" xmlns:p14="http://schemas.microsoft.com/office/powerpoint/2010/main">
        <mc:Choice Requires="p14">
          <p:contentPart p14:bwMode="auto" r:id="rId3">
            <p14:nvContentPartPr>
              <p14:cNvPr id="9" name="Γραφή 8">
                <a:extLst>
                  <a:ext uri="{FF2B5EF4-FFF2-40B4-BE49-F238E27FC236}">
                    <a16:creationId xmlns:a16="http://schemas.microsoft.com/office/drawing/2014/main" id="{8BDB91BF-C434-714D-8C35-010A52F5EFFD}"/>
                  </a:ext>
                </a:extLst>
              </p14:cNvPr>
              <p14:cNvContentPartPr/>
              <p14:nvPr/>
            </p14:nvContentPartPr>
            <p14:xfrm>
              <a:off x="7073947" y="3793923"/>
              <a:ext cx="360" cy="360"/>
            </p14:xfrm>
          </p:contentPart>
        </mc:Choice>
        <mc:Fallback xmlns="">
          <p:pic>
            <p:nvPicPr>
              <p:cNvPr id="9" name="Γραφή 8">
                <a:extLst>
                  <a:ext uri="{FF2B5EF4-FFF2-40B4-BE49-F238E27FC236}">
                    <a16:creationId xmlns:a16="http://schemas.microsoft.com/office/drawing/2014/main" id="{8BDB91BF-C434-714D-8C35-010A52F5EFFD}"/>
                  </a:ext>
                </a:extLst>
              </p:cNvPr>
              <p:cNvPicPr/>
              <p:nvPr/>
            </p:nvPicPr>
            <p:blipFill>
              <a:blip r:embed="rId4"/>
              <a:stretch>
                <a:fillRect/>
              </a:stretch>
            </p:blipFill>
            <p:spPr>
              <a:xfrm>
                <a:off x="7064947" y="37849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Γραφή 9">
                <a:extLst>
                  <a:ext uri="{FF2B5EF4-FFF2-40B4-BE49-F238E27FC236}">
                    <a16:creationId xmlns:a16="http://schemas.microsoft.com/office/drawing/2014/main" id="{BECFA9F7-F616-314D-9E0C-145670459A46}"/>
                  </a:ext>
                </a:extLst>
              </p14:cNvPr>
              <p14:cNvContentPartPr/>
              <p14:nvPr/>
            </p14:nvContentPartPr>
            <p14:xfrm>
              <a:off x="7063147" y="3788883"/>
              <a:ext cx="25920" cy="28440"/>
            </p14:xfrm>
          </p:contentPart>
        </mc:Choice>
        <mc:Fallback xmlns="">
          <p:pic>
            <p:nvPicPr>
              <p:cNvPr id="10" name="Γραφή 9">
                <a:extLst>
                  <a:ext uri="{FF2B5EF4-FFF2-40B4-BE49-F238E27FC236}">
                    <a16:creationId xmlns:a16="http://schemas.microsoft.com/office/drawing/2014/main" id="{BECFA9F7-F616-314D-9E0C-145670459A46}"/>
                  </a:ext>
                </a:extLst>
              </p:cNvPr>
              <p:cNvPicPr/>
              <p:nvPr/>
            </p:nvPicPr>
            <p:blipFill>
              <a:blip r:embed="rId6"/>
              <a:stretch>
                <a:fillRect/>
              </a:stretch>
            </p:blipFill>
            <p:spPr>
              <a:xfrm>
                <a:off x="7054147" y="3779883"/>
                <a:ext cx="43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Γραφή 10">
                <a:extLst>
                  <a:ext uri="{FF2B5EF4-FFF2-40B4-BE49-F238E27FC236}">
                    <a16:creationId xmlns:a16="http://schemas.microsoft.com/office/drawing/2014/main" id="{37827224-24AE-204A-8CDD-DBBFF6E09C39}"/>
                  </a:ext>
                </a:extLst>
              </p14:cNvPr>
              <p14:cNvContentPartPr/>
              <p14:nvPr/>
            </p14:nvContentPartPr>
            <p14:xfrm>
              <a:off x="7514227" y="3787803"/>
              <a:ext cx="39240" cy="32040"/>
            </p14:xfrm>
          </p:contentPart>
        </mc:Choice>
        <mc:Fallback xmlns="">
          <p:pic>
            <p:nvPicPr>
              <p:cNvPr id="11" name="Γραφή 10">
                <a:extLst>
                  <a:ext uri="{FF2B5EF4-FFF2-40B4-BE49-F238E27FC236}">
                    <a16:creationId xmlns:a16="http://schemas.microsoft.com/office/drawing/2014/main" id="{37827224-24AE-204A-8CDD-DBBFF6E09C39}"/>
                  </a:ext>
                </a:extLst>
              </p:cNvPr>
              <p:cNvPicPr/>
              <p:nvPr/>
            </p:nvPicPr>
            <p:blipFill>
              <a:blip r:embed="rId8"/>
              <a:stretch>
                <a:fillRect/>
              </a:stretch>
            </p:blipFill>
            <p:spPr>
              <a:xfrm>
                <a:off x="7505227" y="3778701"/>
                <a:ext cx="56880" cy="49880"/>
              </a:xfrm>
              <a:prstGeom prst="rect">
                <a:avLst/>
              </a:prstGeom>
            </p:spPr>
          </p:pic>
        </mc:Fallback>
      </mc:AlternateContent>
      <p:sp>
        <p:nvSpPr>
          <p:cNvPr id="12" name="TextBox 11">
            <a:extLst>
              <a:ext uri="{FF2B5EF4-FFF2-40B4-BE49-F238E27FC236}">
                <a16:creationId xmlns:a16="http://schemas.microsoft.com/office/drawing/2014/main" id="{D0B5691C-7CB6-604D-B9B4-3767B7A9019D}"/>
              </a:ext>
            </a:extLst>
          </p:cNvPr>
          <p:cNvSpPr txBox="1"/>
          <p:nvPr/>
        </p:nvSpPr>
        <p:spPr>
          <a:xfrm>
            <a:off x="7533847" y="2198670"/>
            <a:ext cx="110126" cy="369332"/>
          </a:xfrm>
          <a:prstGeom prst="rect">
            <a:avLst/>
          </a:prstGeom>
          <a:noFill/>
        </p:spPr>
        <p:txBody>
          <a:bodyPr wrap="square" rtlCol="0">
            <a:spAutoFit/>
          </a:bodyPr>
          <a:lstStyle/>
          <a:p>
            <a:r>
              <a:rPr lang="el-GR" dirty="0"/>
              <a:t>Ζ</a:t>
            </a:r>
          </a:p>
        </p:txBody>
      </p:sp>
      <p:cxnSp>
        <p:nvCxnSpPr>
          <p:cNvPr id="18" name="Ευθεία γραμμή σύνδεσης 17">
            <a:extLst>
              <a:ext uri="{FF2B5EF4-FFF2-40B4-BE49-F238E27FC236}">
                <a16:creationId xmlns:a16="http://schemas.microsoft.com/office/drawing/2014/main" id="{0219E08F-4DC9-4F4E-AE5E-CFD0AE7817F1}"/>
              </a:ext>
            </a:extLst>
          </p:cNvPr>
          <p:cNvCxnSpPr/>
          <p:nvPr/>
        </p:nvCxnSpPr>
        <p:spPr>
          <a:xfrm>
            <a:off x="7514227" y="2465798"/>
            <a:ext cx="0" cy="19829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9">
            <p14:nvContentPartPr>
              <p14:cNvPr id="19" name="Γραφή 18">
                <a:extLst>
                  <a:ext uri="{FF2B5EF4-FFF2-40B4-BE49-F238E27FC236}">
                    <a16:creationId xmlns:a16="http://schemas.microsoft.com/office/drawing/2014/main" id="{32C73A7F-AE52-D749-951D-7FBE3824A988}"/>
                  </a:ext>
                </a:extLst>
              </p14:cNvPr>
              <p14:cNvContentPartPr/>
              <p14:nvPr/>
            </p14:nvContentPartPr>
            <p14:xfrm>
              <a:off x="7503067" y="2460123"/>
              <a:ext cx="28440" cy="22320"/>
            </p14:xfrm>
          </p:contentPart>
        </mc:Choice>
        <mc:Fallback xmlns="">
          <p:pic>
            <p:nvPicPr>
              <p:cNvPr id="19" name="Γραφή 18">
                <a:extLst>
                  <a:ext uri="{FF2B5EF4-FFF2-40B4-BE49-F238E27FC236}">
                    <a16:creationId xmlns:a16="http://schemas.microsoft.com/office/drawing/2014/main" id="{32C73A7F-AE52-D749-951D-7FBE3824A988}"/>
                  </a:ext>
                </a:extLst>
              </p:cNvPr>
              <p:cNvPicPr/>
              <p:nvPr/>
            </p:nvPicPr>
            <p:blipFill>
              <a:blip r:embed="rId10"/>
              <a:stretch>
                <a:fillRect/>
              </a:stretch>
            </p:blipFill>
            <p:spPr>
              <a:xfrm>
                <a:off x="7494067" y="2451266"/>
                <a:ext cx="46080" cy="39680"/>
              </a:xfrm>
              <a:prstGeom prst="rect">
                <a:avLst/>
              </a:prstGeom>
            </p:spPr>
          </p:pic>
        </mc:Fallback>
      </mc:AlternateContent>
      <p:sp>
        <p:nvSpPr>
          <p:cNvPr id="20" name="TextBox 19">
            <a:extLst>
              <a:ext uri="{FF2B5EF4-FFF2-40B4-BE49-F238E27FC236}">
                <a16:creationId xmlns:a16="http://schemas.microsoft.com/office/drawing/2014/main" id="{600ABAC1-CE4A-E04E-AB63-1BCBBB9F151C}"/>
              </a:ext>
            </a:extLst>
          </p:cNvPr>
          <p:cNvSpPr txBox="1"/>
          <p:nvPr/>
        </p:nvSpPr>
        <p:spPr>
          <a:xfrm flipH="1">
            <a:off x="7429262" y="4394860"/>
            <a:ext cx="319295" cy="369332"/>
          </a:xfrm>
          <a:prstGeom prst="rect">
            <a:avLst/>
          </a:prstGeom>
          <a:noFill/>
        </p:spPr>
        <p:txBody>
          <a:bodyPr wrap="square" rtlCol="0">
            <a:spAutoFit/>
          </a:bodyPr>
          <a:lstStyle/>
          <a:p>
            <a:r>
              <a:rPr lang="el-GR" dirty="0"/>
              <a:t>Η</a:t>
            </a:r>
          </a:p>
        </p:txBody>
      </p:sp>
      <p:sp>
        <p:nvSpPr>
          <p:cNvPr id="21" name="TextBox 20">
            <a:extLst>
              <a:ext uri="{FF2B5EF4-FFF2-40B4-BE49-F238E27FC236}">
                <a16:creationId xmlns:a16="http://schemas.microsoft.com/office/drawing/2014/main" id="{D262D834-E2AB-3C4F-890C-046B58EA7F49}"/>
              </a:ext>
            </a:extLst>
          </p:cNvPr>
          <p:cNvSpPr txBox="1"/>
          <p:nvPr/>
        </p:nvSpPr>
        <p:spPr>
          <a:xfrm>
            <a:off x="2291138" y="3596360"/>
            <a:ext cx="452061" cy="369332"/>
          </a:xfrm>
          <a:prstGeom prst="rect">
            <a:avLst/>
          </a:prstGeom>
          <a:noFill/>
        </p:spPr>
        <p:txBody>
          <a:bodyPr wrap="square" rtlCol="0">
            <a:spAutoFit/>
          </a:bodyPr>
          <a:lstStyle/>
          <a:p>
            <a:r>
              <a:rPr lang="el-GR" dirty="0"/>
              <a:t>Ο1</a:t>
            </a:r>
          </a:p>
        </p:txBody>
      </p:sp>
      <p:sp>
        <p:nvSpPr>
          <p:cNvPr id="22" name="TextBox 21">
            <a:extLst>
              <a:ext uri="{FF2B5EF4-FFF2-40B4-BE49-F238E27FC236}">
                <a16:creationId xmlns:a16="http://schemas.microsoft.com/office/drawing/2014/main" id="{C57518C9-7041-B841-AC36-8171718B3DBF}"/>
              </a:ext>
            </a:extLst>
          </p:cNvPr>
          <p:cNvSpPr txBox="1"/>
          <p:nvPr/>
        </p:nvSpPr>
        <p:spPr>
          <a:xfrm>
            <a:off x="10078018" y="3617897"/>
            <a:ext cx="575353" cy="369332"/>
          </a:xfrm>
          <a:prstGeom prst="rect">
            <a:avLst/>
          </a:prstGeom>
          <a:noFill/>
        </p:spPr>
        <p:txBody>
          <a:bodyPr wrap="square" rtlCol="0">
            <a:spAutoFit/>
          </a:bodyPr>
          <a:lstStyle/>
          <a:p>
            <a:r>
              <a:rPr lang="el-GR" dirty="0"/>
              <a:t>Ο2</a:t>
            </a:r>
          </a:p>
        </p:txBody>
      </p:sp>
      <p:sp>
        <p:nvSpPr>
          <p:cNvPr id="3" name="TextBox 2">
            <a:extLst>
              <a:ext uri="{FF2B5EF4-FFF2-40B4-BE49-F238E27FC236}">
                <a16:creationId xmlns:a16="http://schemas.microsoft.com/office/drawing/2014/main" id="{B4690610-9E07-3C41-988D-0C06EAF31B97}"/>
              </a:ext>
            </a:extLst>
          </p:cNvPr>
          <p:cNvSpPr txBox="1"/>
          <p:nvPr/>
        </p:nvSpPr>
        <p:spPr>
          <a:xfrm>
            <a:off x="8003569" y="3617897"/>
            <a:ext cx="133564" cy="369332"/>
          </a:xfrm>
          <a:prstGeom prst="rect">
            <a:avLst/>
          </a:prstGeom>
          <a:noFill/>
        </p:spPr>
        <p:txBody>
          <a:bodyPr wrap="square" rtlCol="0">
            <a:spAutoFit/>
          </a:bodyPr>
          <a:lstStyle/>
          <a:p>
            <a:r>
              <a:rPr lang="el-GR" dirty="0"/>
              <a:t>Θ</a:t>
            </a:r>
          </a:p>
        </p:txBody>
      </p:sp>
      <mc:AlternateContent xmlns:mc="http://schemas.openxmlformats.org/markup-compatibility/2006" xmlns:p14="http://schemas.microsoft.com/office/powerpoint/2010/main">
        <mc:Choice Requires="p14">
          <p:contentPart p14:bwMode="auto" r:id="rId11">
            <p14:nvContentPartPr>
              <p14:cNvPr id="6" name="Γραφή 5">
                <a:extLst>
                  <a:ext uri="{FF2B5EF4-FFF2-40B4-BE49-F238E27FC236}">
                    <a16:creationId xmlns:a16="http://schemas.microsoft.com/office/drawing/2014/main" id="{6B0E52D8-396F-624F-B30F-997590612D8D}"/>
                  </a:ext>
                </a:extLst>
              </p14:cNvPr>
              <p14:cNvContentPartPr/>
              <p14:nvPr/>
            </p14:nvContentPartPr>
            <p14:xfrm>
              <a:off x="7940107" y="3801483"/>
              <a:ext cx="360" cy="360"/>
            </p14:xfrm>
          </p:contentPart>
        </mc:Choice>
        <mc:Fallback xmlns="">
          <p:pic>
            <p:nvPicPr>
              <p:cNvPr id="6" name="Γραφή 5">
                <a:extLst>
                  <a:ext uri="{FF2B5EF4-FFF2-40B4-BE49-F238E27FC236}">
                    <a16:creationId xmlns:a16="http://schemas.microsoft.com/office/drawing/2014/main" id="{6B0E52D8-396F-624F-B30F-997590612D8D}"/>
                  </a:ext>
                </a:extLst>
              </p:cNvPr>
              <p:cNvPicPr/>
              <p:nvPr/>
            </p:nvPicPr>
            <p:blipFill>
              <a:blip r:embed="rId4"/>
              <a:stretch>
                <a:fillRect/>
              </a:stretch>
            </p:blipFill>
            <p:spPr>
              <a:xfrm>
                <a:off x="7931107" y="37924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Γραφή 12">
                <a:extLst>
                  <a:ext uri="{FF2B5EF4-FFF2-40B4-BE49-F238E27FC236}">
                    <a16:creationId xmlns:a16="http://schemas.microsoft.com/office/drawing/2014/main" id="{B878AD6B-4BCF-2B4C-B659-EBC41C209753}"/>
                  </a:ext>
                </a:extLst>
              </p14:cNvPr>
              <p14:cNvContentPartPr/>
              <p14:nvPr/>
            </p14:nvContentPartPr>
            <p14:xfrm>
              <a:off x="7912387" y="3791043"/>
              <a:ext cx="40680" cy="25920"/>
            </p14:xfrm>
          </p:contentPart>
        </mc:Choice>
        <mc:Fallback xmlns="">
          <p:pic>
            <p:nvPicPr>
              <p:cNvPr id="13" name="Γραφή 12">
                <a:extLst>
                  <a:ext uri="{FF2B5EF4-FFF2-40B4-BE49-F238E27FC236}">
                    <a16:creationId xmlns:a16="http://schemas.microsoft.com/office/drawing/2014/main" id="{B878AD6B-4BCF-2B4C-B659-EBC41C209753}"/>
                  </a:ext>
                </a:extLst>
              </p:cNvPr>
              <p:cNvPicPr/>
              <p:nvPr/>
            </p:nvPicPr>
            <p:blipFill>
              <a:blip r:embed="rId13"/>
              <a:stretch>
                <a:fillRect/>
              </a:stretch>
            </p:blipFill>
            <p:spPr>
              <a:xfrm>
                <a:off x="7903307" y="3782166"/>
                <a:ext cx="58478" cy="4331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Γραφή 16">
                <a:extLst>
                  <a:ext uri="{FF2B5EF4-FFF2-40B4-BE49-F238E27FC236}">
                    <a16:creationId xmlns:a16="http://schemas.microsoft.com/office/drawing/2014/main" id="{1D437AD0-1B45-F74C-B0DB-FC56C6CFCDA7}"/>
                  </a:ext>
                </a:extLst>
              </p14:cNvPr>
              <p14:cNvContentPartPr/>
              <p14:nvPr/>
            </p14:nvContentPartPr>
            <p14:xfrm>
              <a:off x="6931747" y="2486403"/>
              <a:ext cx="551520" cy="130320"/>
            </p14:xfrm>
          </p:contentPart>
        </mc:Choice>
        <mc:Fallback xmlns="">
          <p:pic>
            <p:nvPicPr>
              <p:cNvPr id="17" name="Γραφή 16">
                <a:extLst>
                  <a:ext uri="{FF2B5EF4-FFF2-40B4-BE49-F238E27FC236}">
                    <a16:creationId xmlns:a16="http://schemas.microsoft.com/office/drawing/2014/main" id="{1D437AD0-1B45-F74C-B0DB-FC56C6CFCDA7}"/>
                  </a:ext>
                </a:extLst>
              </p:cNvPr>
              <p:cNvPicPr/>
              <p:nvPr/>
            </p:nvPicPr>
            <p:blipFill>
              <a:blip r:embed="rId15"/>
              <a:stretch>
                <a:fillRect/>
              </a:stretch>
            </p:blipFill>
            <p:spPr>
              <a:xfrm>
                <a:off x="6913747" y="2450502"/>
                <a:ext cx="587160" cy="20176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Γραφή 22">
                <a:extLst>
                  <a:ext uri="{FF2B5EF4-FFF2-40B4-BE49-F238E27FC236}">
                    <a16:creationId xmlns:a16="http://schemas.microsoft.com/office/drawing/2014/main" id="{24138DED-A032-564D-BA54-FD520F29FDDE}"/>
                  </a:ext>
                </a:extLst>
              </p14:cNvPr>
              <p14:cNvContentPartPr/>
              <p14:nvPr/>
            </p14:nvContentPartPr>
            <p14:xfrm>
              <a:off x="6923107" y="2627523"/>
              <a:ext cx="11520" cy="87480"/>
            </p14:xfrm>
          </p:contentPart>
        </mc:Choice>
        <mc:Fallback xmlns="">
          <p:pic>
            <p:nvPicPr>
              <p:cNvPr id="23" name="Γραφή 22">
                <a:extLst>
                  <a:ext uri="{FF2B5EF4-FFF2-40B4-BE49-F238E27FC236}">
                    <a16:creationId xmlns:a16="http://schemas.microsoft.com/office/drawing/2014/main" id="{24138DED-A032-564D-BA54-FD520F29FDDE}"/>
                  </a:ext>
                </a:extLst>
              </p:cNvPr>
              <p:cNvPicPr/>
              <p:nvPr/>
            </p:nvPicPr>
            <p:blipFill>
              <a:blip r:embed="rId17"/>
              <a:stretch>
                <a:fillRect/>
              </a:stretch>
            </p:blipFill>
            <p:spPr>
              <a:xfrm>
                <a:off x="6905107" y="2591523"/>
                <a:ext cx="47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Γραφή 23">
                <a:extLst>
                  <a:ext uri="{FF2B5EF4-FFF2-40B4-BE49-F238E27FC236}">
                    <a16:creationId xmlns:a16="http://schemas.microsoft.com/office/drawing/2014/main" id="{B137DD71-5B97-9B4C-A40B-E9070F004136}"/>
                  </a:ext>
                </a:extLst>
              </p14:cNvPr>
              <p14:cNvContentPartPr/>
              <p14:nvPr/>
            </p14:nvContentPartPr>
            <p14:xfrm>
              <a:off x="7118947" y="4369563"/>
              <a:ext cx="319680" cy="57600"/>
            </p14:xfrm>
          </p:contentPart>
        </mc:Choice>
        <mc:Fallback xmlns="">
          <p:pic>
            <p:nvPicPr>
              <p:cNvPr id="24" name="Γραφή 23">
                <a:extLst>
                  <a:ext uri="{FF2B5EF4-FFF2-40B4-BE49-F238E27FC236}">
                    <a16:creationId xmlns:a16="http://schemas.microsoft.com/office/drawing/2014/main" id="{B137DD71-5B97-9B4C-A40B-E9070F004136}"/>
                  </a:ext>
                </a:extLst>
              </p:cNvPr>
              <p:cNvPicPr/>
              <p:nvPr/>
            </p:nvPicPr>
            <p:blipFill>
              <a:blip r:embed="rId19"/>
              <a:stretch>
                <a:fillRect/>
              </a:stretch>
            </p:blipFill>
            <p:spPr>
              <a:xfrm>
                <a:off x="7100967" y="4333337"/>
                <a:ext cx="355280" cy="12969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Γραφή 25">
                <a:extLst>
                  <a:ext uri="{FF2B5EF4-FFF2-40B4-BE49-F238E27FC236}">
                    <a16:creationId xmlns:a16="http://schemas.microsoft.com/office/drawing/2014/main" id="{0B6F5F74-BD1B-B143-A682-0A8BF3BE60DA}"/>
                  </a:ext>
                </a:extLst>
              </p14:cNvPr>
              <p14:cNvContentPartPr/>
              <p14:nvPr/>
            </p14:nvContentPartPr>
            <p14:xfrm>
              <a:off x="7490827" y="2521683"/>
              <a:ext cx="48960" cy="1892160"/>
            </p14:xfrm>
          </p:contentPart>
        </mc:Choice>
        <mc:Fallback xmlns="">
          <p:pic>
            <p:nvPicPr>
              <p:cNvPr id="26" name="Γραφή 25">
                <a:extLst>
                  <a:ext uri="{FF2B5EF4-FFF2-40B4-BE49-F238E27FC236}">
                    <a16:creationId xmlns:a16="http://schemas.microsoft.com/office/drawing/2014/main" id="{0B6F5F74-BD1B-B143-A682-0A8BF3BE60DA}"/>
                  </a:ext>
                </a:extLst>
              </p:cNvPr>
              <p:cNvPicPr/>
              <p:nvPr/>
            </p:nvPicPr>
            <p:blipFill>
              <a:blip r:embed="rId21"/>
              <a:stretch>
                <a:fillRect/>
              </a:stretch>
            </p:blipFill>
            <p:spPr>
              <a:xfrm>
                <a:off x="7472827" y="2485683"/>
                <a:ext cx="84600" cy="1963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Γραφή 26">
                <a:extLst>
                  <a:ext uri="{FF2B5EF4-FFF2-40B4-BE49-F238E27FC236}">
                    <a16:creationId xmlns:a16="http://schemas.microsoft.com/office/drawing/2014/main" id="{45DCBD86-B92D-844F-968C-0AA9D939BD3F}"/>
                  </a:ext>
                </a:extLst>
              </p14:cNvPr>
              <p14:cNvContentPartPr/>
              <p14:nvPr/>
            </p14:nvContentPartPr>
            <p14:xfrm>
              <a:off x="7532587" y="2499723"/>
              <a:ext cx="391680" cy="190440"/>
            </p14:xfrm>
          </p:contentPart>
        </mc:Choice>
        <mc:Fallback xmlns="">
          <p:pic>
            <p:nvPicPr>
              <p:cNvPr id="27" name="Γραφή 26">
                <a:extLst>
                  <a:ext uri="{FF2B5EF4-FFF2-40B4-BE49-F238E27FC236}">
                    <a16:creationId xmlns:a16="http://schemas.microsoft.com/office/drawing/2014/main" id="{45DCBD86-B92D-844F-968C-0AA9D939BD3F}"/>
                  </a:ext>
                </a:extLst>
              </p:cNvPr>
              <p:cNvPicPr/>
              <p:nvPr/>
            </p:nvPicPr>
            <p:blipFill>
              <a:blip r:embed="rId23"/>
              <a:stretch>
                <a:fillRect/>
              </a:stretch>
            </p:blipFill>
            <p:spPr>
              <a:xfrm>
                <a:off x="7514587" y="2463723"/>
                <a:ext cx="4273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Γραφή 27">
                <a:extLst>
                  <a:ext uri="{FF2B5EF4-FFF2-40B4-BE49-F238E27FC236}">
                    <a16:creationId xmlns:a16="http://schemas.microsoft.com/office/drawing/2014/main" id="{B8DCDC4E-F20A-8141-8844-61FEC1DD6157}"/>
                  </a:ext>
                </a:extLst>
              </p14:cNvPr>
              <p14:cNvContentPartPr/>
              <p14:nvPr/>
            </p14:nvContentPartPr>
            <p14:xfrm>
              <a:off x="7897267" y="2706723"/>
              <a:ext cx="21960" cy="1586520"/>
            </p14:xfrm>
          </p:contentPart>
        </mc:Choice>
        <mc:Fallback xmlns="">
          <p:pic>
            <p:nvPicPr>
              <p:cNvPr id="28" name="Γραφή 27">
                <a:extLst>
                  <a:ext uri="{FF2B5EF4-FFF2-40B4-BE49-F238E27FC236}">
                    <a16:creationId xmlns:a16="http://schemas.microsoft.com/office/drawing/2014/main" id="{B8DCDC4E-F20A-8141-8844-61FEC1DD6157}"/>
                  </a:ext>
                </a:extLst>
              </p:cNvPr>
              <p:cNvPicPr/>
              <p:nvPr/>
            </p:nvPicPr>
            <p:blipFill>
              <a:blip r:embed="rId25"/>
              <a:stretch>
                <a:fillRect/>
              </a:stretch>
            </p:blipFill>
            <p:spPr>
              <a:xfrm>
                <a:off x="7879267" y="2670723"/>
                <a:ext cx="57600" cy="165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Γραφή 28">
                <a:extLst>
                  <a:ext uri="{FF2B5EF4-FFF2-40B4-BE49-F238E27FC236}">
                    <a16:creationId xmlns:a16="http://schemas.microsoft.com/office/drawing/2014/main" id="{BE4D59CC-60F9-634B-8E62-C2FD114DA9F6}"/>
                  </a:ext>
                </a:extLst>
              </p14:cNvPr>
              <p14:cNvContentPartPr/>
              <p14:nvPr/>
            </p14:nvContentPartPr>
            <p14:xfrm>
              <a:off x="7527187" y="4314843"/>
              <a:ext cx="399600" cy="139680"/>
            </p14:xfrm>
          </p:contentPart>
        </mc:Choice>
        <mc:Fallback xmlns="">
          <p:pic>
            <p:nvPicPr>
              <p:cNvPr id="29" name="Γραφή 28">
                <a:extLst>
                  <a:ext uri="{FF2B5EF4-FFF2-40B4-BE49-F238E27FC236}">
                    <a16:creationId xmlns:a16="http://schemas.microsoft.com/office/drawing/2014/main" id="{BE4D59CC-60F9-634B-8E62-C2FD114DA9F6}"/>
                  </a:ext>
                </a:extLst>
              </p:cNvPr>
              <p:cNvPicPr/>
              <p:nvPr/>
            </p:nvPicPr>
            <p:blipFill>
              <a:blip r:embed="rId27"/>
              <a:stretch>
                <a:fillRect/>
              </a:stretch>
            </p:blipFill>
            <p:spPr>
              <a:xfrm>
                <a:off x="7509187" y="4278843"/>
                <a:ext cx="4352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 name="Γραφή 3">
                <a:extLst>
                  <a:ext uri="{FF2B5EF4-FFF2-40B4-BE49-F238E27FC236}">
                    <a16:creationId xmlns:a16="http://schemas.microsoft.com/office/drawing/2014/main" id="{140EBECD-740D-044E-B87A-C05826EC2A5D}"/>
                  </a:ext>
                </a:extLst>
              </p14:cNvPr>
              <p14:cNvContentPartPr/>
              <p14:nvPr/>
            </p14:nvContentPartPr>
            <p14:xfrm>
              <a:off x="8419987" y="3779523"/>
              <a:ext cx="35640" cy="27360"/>
            </p14:xfrm>
          </p:contentPart>
        </mc:Choice>
        <mc:Fallback xmlns="">
          <p:pic>
            <p:nvPicPr>
              <p:cNvPr id="4" name="Γραφή 3">
                <a:extLst>
                  <a:ext uri="{FF2B5EF4-FFF2-40B4-BE49-F238E27FC236}">
                    <a16:creationId xmlns:a16="http://schemas.microsoft.com/office/drawing/2014/main" id="{140EBECD-740D-044E-B87A-C05826EC2A5D}"/>
                  </a:ext>
                </a:extLst>
              </p:cNvPr>
              <p:cNvPicPr/>
              <p:nvPr/>
            </p:nvPicPr>
            <p:blipFill>
              <a:blip r:embed="rId29"/>
              <a:stretch>
                <a:fillRect/>
              </a:stretch>
            </p:blipFill>
            <p:spPr>
              <a:xfrm>
                <a:off x="8415667" y="3775203"/>
                <a:ext cx="44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Γραφή 13">
                <a:extLst>
                  <a:ext uri="{FF2B5EF4-FFF2-40B4-BE49-F238E27FC236}">
                    <a16:creationId xmlns:a16="http://schemas.microsoft.com/office/drawing/2014/main" id="{377D8456-61E3-0A4C-B349-818EE01C16F2}"/>
                  </a:ext>
                </a:extLst>
              </p14:cNvPr>
              <p14:cNvContentPartPr/>
              <p14:nvPr/>
            </p14:nvContentPartPr>
            <p14:xfrm>
              <a:off x="1048267" y="497763"/>
              <a:ext cx="360" cy="360"/>
            </p14:xfrm>
          </p:contentPart>
        </mc:Choice>
        <mc:Fallback xmlns="">
          <p:pic>
            <p:nvPicPr>
              <p:cNvPr id="14" name="Γραφή 13">
                <a:extLst>
                  <a:ext uri="{FF2B5EF4-FFF2-40B4-BE49-F238E27FC236}">
                    <a16:creationId xmlns:a16="http://schemas.microsoft.com/office/drawing/2014/main" id="{377D8456-61E3-0A4C-B349-818EE01C16F2}"/>
                  </a:ext>
                </a:extLst>
              </p:cNvPr>
              <p:cNvPicPr/>
              <p:nvPr/>
            </p:nvPicPr>
            <p:blipFill>
              <a:blip r:embed="rId31"/>
              <a:stretch>
                <a:fillRect/>
              </a:stretch>
            </p:blipFill>
            <p:spPr>
              <a:xfrm>
                <a:off x="1043947" y="4934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Γραφή 33">
                <a:extLst>
                  <a:ext uri="{FF2B5EF4-FFF2-40B4-BE49-F238E27FC236}">
                    <a16:creationId xmlns:a16="http://schemas.microsoft.com/office/drawing/2014/main" id="{14A138FA-1561-2C4C-93C6-58399A7C5B38}"/>
                  </a:ext>
                </a:extLst>
              </p14:cNvPr>
              <p14:cNvContentPartPr/>
              <p14:nvPr/>
            </p14:nvContentPartPr>
            <p14:xfrm>
              <a:off x="8495587" y="3610683"/>
              <a:ext cx="88920" cy="101160"/>
            </p14:xfrm>
          </p:contentPart>
        </mc:Choice>
        <mc:Fallback xmlns="">
          <p:pic>
            <p:nvPicPr>
              <p:cNvPr id="34" name="Γραφή 33">
                <a:extLst>
                  <a:ext uri="{FF2B5EF4-FFF2-40B4-BE49-F238E27FC236}">
                    <a16:creationId xmlns:a16="http://schemas.microsoft.com/office/drawing/2014/main" id="{14A138FA-1561-2C4C-93C6-58399A7C5B38}"/>
                  </a:ext>
                </a:extLst>
              </p:cNvPr>
              <p:cNvPicPr/>
              <p:nvPr/>
            </p:nvPicPr>
            <p:blipFill>
              <a:blip r:embed="rId33"/>
              <a:stretch>
                <a:fillRect/>
              </a:stretch>
            </p:blipFill>
            <p:spPr>
              <a:xfrm>
                <a:off x="8491267" y="3606363"/>
                <a:ext cx="97560" cy="109800"/>
              </a:xfrm>
              <a:prstGeom prst="rect">
                <a:avLst/>
              </a:prstGeom>
            </p:spPr>
          </p:pic>
        </mc:Fallback>
      </mc:AlternateContent>
      <p:cxnSp>
        <p:nvCxnSpPr>
          <p:cNvPr id="36" name="Ευθεία γραμμή σύνδεσης 35">
            <a:extLst>
              <a:ext uri="{FF2B5EF4-FFF2-40B4-BE49-F238E27FC236}">
                <a16:creationId xmlns:a16="http://schemas.microsoft.com/office/drawing/2014/main" id="{CA1CC991-5D64-5247-A8D5-8F4A14231239}"/>
              </a:ext>
            </a:extLst>
          </p:cNvPr>
          <p:cNvCxnSpPr>
            <a:cxnSpLocks/>
          </p:cNvCxnSpPr>
          <p:nvPr/>
        </p:nvCxnSpPr>
        <p:spPr>
          <a:xfrm flipV="1">
            <a:off x="8404507" y="2095929"/>
            <a:ext cx="15480" cy="2106201"/>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Ομάδα 41">
            <a:extLst>
              <a:ext uri="{FF2B5EF4-FFF2-40B4-BE49-F238E27FC236}">
                <a16:creationId xmlns:a16="http://schemas.microsoft.com/office/drawing/2014/main" id="{43B8496A-E195-7E45-BA64-E4CBB3F3224B}"/>
              </a:ext>
            </a:extLst>
          </p:cNvPr>
          <p:cNvGrpSpPr/>
          <p:nvPr/>
        </p:nvGrpSpPr>
        <p:grpSpPr>
          <a:xfrm>
            <a:off x="8404507" y="2041083"/>
            <a:ext cx="266040" cy="132840"/>
            <a:chOff x="8404507" y="2041083"/>
            <a:chExt cx="266040" cy="132840"/>
          </a:xfrm>
        </p:grpSpPr>
        <mc:AlternateContent xmlns:mc="http://schemas.openxmlformats.org/markup-compatibility/2006" xmlns:p14="http://schemas.microsoft.com/office/powerpoint/2010/main">
          <mc:Choice Requires="p14">
            <p:contentPart p14:bwMode="auto" r:id="rId34">
              <p14:nvContentPartPr>
                <p14:cNvPr id="37" name="Γραφή 36">
                  <a:extLst>
                    <a:ext uri="{FF2B5EF4-FFF2-40B4-BE49-F238E27FC236}">
                      <a16:creationId xmlns:a16="http://schemas.microsoft.com/office/drawing/2014/main" id="{452BF97F-8032-2F43-AF18-50D4A3EEC62B}"/>
                    </a:ext>
                  </a:extLst>
                </p14:cNvPr>
                <p14:cNvContentPartPr/>
                <p14:nvPr/>
              </p14:nvContentPartPr>
              <p14:xfrm>
                <a:off x="8535187" y="2041083"/>
                <a:ext cx="76320" cy="2520"/>
              </p14:xfrm>
            </p:contentPart>
          </mc:Choice>
          <mc:Fallback xmlns="">
            <p:pic>
              <p:nvPicPr>
                <p:cNvPr id="37" name="Γραφή 36">
                  <a:extLst>
                    <a:ext uri="{FF2B5EF4-FFF2-40B4-BE49-F238E27FC236}">
                      <a16:creationId xmlns:a16="http://schemas.microsoft.com/office/drawing/2014/main" id="{452BF97F-8032-2F43-AF18-50D4A3EEC62B}"/>
                    </a:ext>
                  </a:extLst>
                </p:cNvPr>
                <p:cNvPicPr/>
                <p:nvPr/>
              </p:nvPicPr>
              <p:blipFill>
                <a:blip r:embed="rId35"/>
                <a:stretch>
                  <a:fillRect/>
                </a:stretch>
              </p:blipFill>
              <p:spPr>
                <a:xfrm>
                  <a:off x="8530867" y="2036763"/>
                  <a:ext cx="84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Γραφή 37">
                  <a:extLst>
                    <a:ext uri="{FF2B5EF4-FFF2-40B4-BE49-F238E27FC236}">
                      <a16:creationId xmlns:a16="http://schemas.microsoft.com/office/drawing/2014/main" id="{F3ED3CEB-2958-EC47-B1A9-429A4D07AB17}"/>
                    </a:ext>
                  </a:extLst>
                </p14:cNvPr>
                <p14:cNvContentPartPr/>
                <p14:nvPr/>
              </p14:nvContentPartPr>
              <p14:xfrm>
                <a:off x="8538787" y="2096523"/>
                <a:ext cx="93960" cy="3240"/>
              </p14:xfrm>
            </p:contentPart>
          </mc:Choice>
          <mc:Fallback xmlns="">
            <p:pic>
              <p:nvPicPr>
                <p:cNvPr id="38" name="Γραφή 37">
                  <a:extLst>
                    <a:ext uri="{FF2B5EF4-FFF2-40B4-BE49-F238E27FC236}">
                      <a16:creationId xmlns:a16="http://schemas.microsoft.com/office/drawing/2014/main" id="{F3ED3CEB-2958-EC47-B1A9-429A4D07AB17}"/>
                    </a:ext>
                  </a:extLst>
                </p:cNvPr>
                <p:cNvPicPr/>
                <p:nvPr/>
              </p:nvPicPr>
              <p:blipFill>
                <a:blip r:embed="rId37"/>
                <a:stretch>
                  <a:fillRect/>
                </a:stretch>
              </p:blipFill>
              <p:spPr>
                <a:xfrm>
                  <a:off x="8534467" y="2092203"/>
                  <a:ext cx="1026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Γραφή 38">
                  <a:extLst>
                    <a:ext uri="{FF2B5EF4-FFF2-40B4-BE49-F238E27FC236}">
                      <a16:creationId xmlns:a16="http://schemas.microsoft.com/office/drawing/2014/main" id="{52F4E109-A497-0140-9368-94520D2E1E62}"/>
                    </a:ext>
                  </a:extLst>
                </p14:cNvPr>
                <p14:cNvContentPartPr/>
                <p14:nvPr/>
              </p14:nvContentPartPr>
              <p14:xfrm>
                <a:off x="8571907" y="2165643"/>
                <a:ext cx="98640" cy="8280"/>
              </p14:xfrm>
            </p:contentPart>
          </mc:Choice>
          <mc:Fallback xmlns="">
            <p:pic>
              <p:nvPicPr>
                <p:cNvPr id="39" name="Γραφή 38">
                  <a:extLst>
                    <a:ext uri="{FF2B5EF4-FFF2-40B4-BE49-F238E27FC236}">
                      <a16:creationId xmlns:a16="http://schemas.microsoft.com/office/drawing/2014/main" id="{52F4E109-A497-0140-9368-94520D2E1E62}"/>
                    </a:ext>
                  </a:extLst>
                </p:cNvPr>
                <p:cNvPicPr/>
                <p:nvPr/>
              </p:nvPicPr>
              <p:blipFill>
                <a:blip r:embed="rId39"/>
                <a:stretch>
                  <a:fillRect/>
                </a:stretch>
              </p:blipFill>
              <p:spPr>
                <a:xfrm>
                  <a:off x="8567587" y="2161323"/>
                  <a:ext cx="107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Γραφή 40">
                  <a:extLst>
                    <a:ext uri="{FF2B5EF4-FFF2-40B4-BE49-F238E27FC236}">
                      <a16:creationId xmlns:a16="http://schemas.microsoft.com/office/drawing/2014/main" id="{F25C2581-A544-0B44-A6A5-CEC83F68DA85}"/>
                    </a:ext>
                  </a:extLst>
                </p14:cNvPr>
                <p14:cNvContentPartPr/>
                <p14:nvPr/>
              </p14:nvContentPartPr>
              <p14:xfrm>
                <a:off x="8404507" y="2097243"/>
                <a:ext cx="33480" cy="33120"/>
              </p14:xfrm>
            </p:contentPart>
          </mc:Choice>
          <mc:Fallback xmlns="">
            <p:pic>
              <p:nvPicPr>
                <p:cNvPr id="41" name="Γραφή 40">
                  <a:extLst>
                    <a:ext uri="{FF2B5EF4-FFF2-40B4-BE49-F238E27FC236}">
                      <a16:creationId xmlns:a16="http://schemas.microsoft.com/office/drawing/2014/main" id="{F25C2581-A544-0B44-A6A5-CEC83F68DA85}"/>
                    </a:ext>
                  </a:extLst>
                </p:cNvPr>
                <p:cNvPicPr/>
                <p:nvPr/>
              </p:nvPicPr>
              <p:blipFill>
                <a:blip r:embed="rId41"/>
                <a:stretch>
                  <a:fillRect/>
                </a:stretch>
              </p:blipFill>
              <p:spPr>
                <a:xfrm>
                  <a:off x="8400187" y="2092923"/>
                  <a:ext cx="42120" cy="41760"/>
                </a:xfrm>
                <a:prstGeom prst="rect">
                  <a:avLst/>
                </a:prstGeom>
              </p:spPr>
            </p:pic>
          </mc:Fallback>
        </mc:AlternateContent>
      </p:grpSp>
      <p:grpSp>
        <p:nvGrpSpPr>
          <p:cNvPr id="52" name="Ομάδα 51">
            <a:extLst>
              <a:ext uri="{FF2B5EF4-FFF2-40B4-BE49-F238E27FC236}">
                <a16:creationId xmlns:a16="http://schemas.microsoft.com/office/drawing/2014/main" id="{190AF3CB-0A9A-E944-9430-A17C79459CAA}"/>
              </a:ext>
            </a:extLst>
          </p:cNvPr>
          <p:cNvGrpSpPr/>
          <p:nvPr/>
        </p:nvGrpSpPr>
        <p:grpSpPr>
          <a:xfrm>
            <a:off x="8485147" y="4297203"/>
            <a:ext cx="86760" cy="132840"/>
            <a:chOff x="8485147" y="4297203"/>
            <a:chExt cx="86760" cy="132840"/>
          </a:xfrm>
        </p:grpSpPr>
        <mc:AlternateContent xmlns:mc="http://schemas.openxmlformats.org/markup-compatibility/2006" xmlns:p14="http://schemas.microsoft.com/office/powerpoint/2010/main">
          <mc:Choice Requires="p14">
            <p:contentPart p14:bwMode="auto" r:id="rId42">
              <p14:nvContentPartPr>
                <p14:cNvPr id="49" name="Γραφή 48">
                  <a:extLst>
                    <a:ext uri="{FF2B5EF4-FFF2-40B4-BE49-F238E27FC236}">
                      <a16:creationId xmlns:a16="http://schemas.microsoft.com/office/drawing/2014/main" id="{BCD6AE50-897A-C040-89DC-9DFB44452218}"/>
                    </a:ext>
                  </a:extLst>
                </p14:cNvPr>
                <p14:cNvContentPartPr/>
                <p14:nvPr/>
              </p14:nvContentPartPr>
              <p14:xfrm>
                <a:off x="8493427" y="4297203"/>
                <a:ext cx="5040" cy="132840"/>
              </p14:xfrm>
            </p:contentPart>
          </mc:Choice>
          <mc:Fallback xmlns="">
            <p:pic>
              <p:nvPicPr>
                <p:cNvPr id="49" name="Γραφή 48">
                  <a:extLst>
                    <a:ext uri="{FF2B5EF4-FFF2-40B4-BE49-F238E27FC236}">
                      <a16:creationId xmlns:a16="http://schemas.microsoft.com/office/drawing/2014/main" id="{BCD6AE50-897A-C040-89DC-9DFB44452218}"/>
                    </a:ext>
                  </a:extLst>
                </p:cNvPr>
                <p:cNvPicPr/>
                <p:nvPr/>
              </p:nvPicPr>
              <p:blipFill>
                <a:blip r:embed="rId43"/>
                <a:stretch>
                  <a:fillRect/>
                </a:stretch>
              </p:blipFill>
              <p:spPr>
                <a:xfrm>
                  <a:off x="8489107" y="4292883"/>
                  <a:ext cx="13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0" name="Γραφή 49">
                  <a:extLst>
                    <a:ext uri="{FF2B5EF4-FFF2-40B4-BE49-F238E27FC236}">
                      <a16:creationId xmlns:a16="http://schemas.microsoft.com/office/drawing/2014/main" id="{0ED6CDA3-6A0B-B647-A2D2-D84745D61ED1}"/>
                    </a:ext>
                  </a:extLst>
                </p14:cNvPr>
                <p14:cNvContentPartPr/>
                <p14:nvPr/>
              </p14:nvContentPartPr>
              <p14:xfrm>
                <a:off x="8485147" y="4304763"/>
                <a:ext cx="86760" cy="116640"/>
              </p14:xfrm>
            </p:contentPart>
          </mc:Choice>
          <mc:Fallback xmlns="">
            <p:pic>
              <p:nvPicPr>
                <p:cNvPr id="50" name="Γραφή 49">
                  <a:extLst>
                    <a:ext uri="{FF2B5EF4-FFF2-40B4-BE49-F238E27FC236}">
                      <a16:creationId xmlns:a16="http://schemas.microsoft.com/office/drawing/2014/main" id="{0ED6CDA3-6A0B-B647-A2D2-D84745D61ED1}"/>
                    </a:ext>
                  </a:extLst>
                </p:cNvPr>
                <p:cNvPicPr/>
                <p:nvPr/>
              </p:nvPicPr>
              <p:blipFill>
                <a:blip r:embed="rId45"/>
                <a:stretch>
                  <a:fillRect/>
                </a:stretch>
              </p:blipFill>
              <p:spPr>
                <a:xfrm>
                  <a:off x="8480827" y="4300443"/>
                  <a:ext cx="9540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51" name="Γραφή 50">
                <a:extLst>
                  <a:ext uri="{FF2B5EF4-FFF2-40B4-BE49-F238E27FC236}">
                    <a16:creationId xmlns:a16="http://schemas.microsoft.com/office/drawing/2014/main" id="{012A13F0-E196-E442-97DF-FDDFB4EAD4A9}"/>
                  </a:ext>
                </a:extLst>
              </p14:cNvPr>
              <p14:cNvContentPartPr/>
              <p14:nvPr/>
            </p14:nvContentPartPr>
            <p14:xfrm>
              <a:off x="8379667" y="4206843"/>
              <a:ext cx="43920" cy="26640"/>
            </p14:xfrm>
          </p:contentPart>
        </mc:Choice>
        <mc:Fallback xmlns="">
          <p:pic>
            <p:nvPicPr>
              <p:cNvPr id="51" name="Γραφή 50">
                <a:extLst>
                  <a:ext uri="{FF2B5EF4-FFF2-40B4-BE49-F238E27FC236}">
                    <a16:creationId xmlns:a16="http://schemas.microsoft.com/office/drawing/2014/main" id="{012A13F0-E196-E442-97DF-FDDFB4EAD4A9}"/>
                  </a:ext>
                </a:extLst>
              </p:cNvPr>
              <p:cNvPicPr/>
              <p:nvPr/>
            </p:nvPicPr>
            <p:blipFill>
              <a:blip r:embed="rId47"/>
              <a:stretch>
                <a:fillRect/>
              </a:stretch>
            </p:blipFill>
            <p:spPr>
              <a:xfrm>
                <a:off x="8375347" y="4202523"/>
                <a:ext cx="52560" cy="35280"/>
              </a:xfrm>
              <a:prstGeom prst="rect">
                <a:avLst/>
              </a:prstGeom>
            </p:spPr>
          </p:pic>
        </mc:Fallback>
      </mc:AlternateContent>
      <p:cxnSp>
        <p:nvCxnSpPr>
          <p:cNvPr id="57" name="Ευθεία γραμμή σύνδεσης 56">
            <a:extLst>
              <a:ext uri="{FF2B5EF4-FFF2-40B4-BE49-F238E27FC236}">
                <a16:creationId xmlns:a16="http://schemas.microsoft.com/office/drawing/2014/main" id="{432E44F5-757F-784D-9F99-90DF923F15C1}"/>
              </a:ext>
            </a:extLst>
          </p:cNvPr>
          <p:cNvCxnSpPr/>
          <p:nvPr/>
        </p:nvCxnSpPr>
        <p:spPr>
          <a:xfrm>
            <a:off x="8419987" y="2095929"/>
            <a:ext cx="1658031" cy="1721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Ευθεία γραμμή σύνδεσης 58">
            <a:extLst>
              <a:ext uri="{FF2B5EF4-FFF2-40B4-BE49-F238E27FC236}">
                <a16:creationId xmlns:a16="http://schemas.microsoft.com/office/drawing/2014/main" id="{0BC69BD1-BCC9-F747-8F22-3E42D08412AE}"/>
              </a:ext>
            </a:extLst>
          </p:cNvPr>
          <p:cNvCxnSpPr/>
          <p:nvPr/>
        </p:nvCxnSpPr>
        <p:spPr>
          <a:xfrm flipH="1">
            <a:off x="2743199" y="2095929"/>
            <a:ext cx="5661308" cy="1683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Ευθεία γραμμή σύνδεσης 60">
            <a:extLst>
              <a:ext uri="{FF2B5EF4-FFF2-40B4-BE49-F238E27FC236}">
                <a16:creationId xmlns:a16="http://schemas.microsoft.com/office/drawing/2014/main" id="{C6B24638-4DF8-3243-B558-E14B28093BDC}"/>
              </a:ext>
            </a:extLst>
          </p:cNvPr>
          <p:cNvCxnSpPr/>
          <p:nvPr/>
        </p:nvCxnSpPr>
        <p:spPr>
          <a:xfrm flipH="1" flipV="1">
            <a:off x="2835667" y="3779523"/>
            <a:ext cx="5568840" cy="422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147DADC0-2D85-AD4F-BCEC-F8A56110293F}"/>
              </a:ext>
            </a:extLst>
          </p:cNvPr>
          <p:cNvCxnSpPr/>
          <p:nvPr/>
        </p:nvCxnSpPr>
        <p:spPr>
          <a:xfrm>
            <a:off x="7748557" y="2270589"/>
            <a:ext cx="0" cy="2974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87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CFE80-34BC-B542-A4D0-9B4A80A1D146}"/>
              </a:ext>
            </a:extLst>
          </p:cNvPr>
          <p:cNvSpPr>
            <a:spLocks noGrp="1"/>
          </p:cNvSpPr>
          <p:nvPr>
            <p:ph type="title"/>
          </p:nvPr>
        </p:nvSpPr>
        <p:spPr>
          <a:xfrm>
            <a:off x="838200" y="-52052"/>
            <a:ext cx="10515600" cy="1302884"/>
          </a:xfrm>
        </p:spPr>
        <p:txBody>
          <a:bodyPr>
            <a:normAutofit/>
          </a:bodyPr>
          <a:lstStyle/>
          <a:p>
            <a:r>
              <a:rPr lang="el-GR" sz="1800" dirty="0"/>
              <a:t>Το ΝΡ=1,5εκ</a:t>
            </a:r>
            <a:br>
              <a:rPr lang="el-GR" sz="1800" dirty="0"/>
            </a:br>
            <a:r>
              <a:rPr lang="el-GR" sz="1800" dirty="0"/>
              <a:t>από το Ρ τραβάω κάθετη ανάμεσα στις πλάγιες</a:t>
            </a:r>
            <a:br>
              <a:rPr lang="el-GR" sz="1800" dirty="0"/>
            </a:br>
            <a:r>
              <a:rPr lang="el-GR" sz="1800" dirty="0"/>
              <a:t>πατάω τις κίτρινες γραμμές</a:t>
            </a:r>
          </a:p>
        </p:txBody>
      </p:sp>
      <p:pic>
        <p:nvPicPr>
          <p:cNvPr id="5" name="Θέση περιεχομένου 4">
            <a:extLst>
              <a:ext uri="{FF2B5EF4-FFF2-40B4-BE49-F238E27FC236}">
                <a16:creationId xmlns:a16="http://schemas.microsoft.com/office/drawing/2014/main" id="{FD22ED69-CF4C-FF4D-8CBB-4565D9DD0A40}"/>
              </a:ext>
            </a:extLst>
          </p:cNvPr>
          <p:cNvPicPr>
            <a:picLocks noGrp="1" noChangeAspect="1"/>
          </p:cNvPicPr>
          <p:nvPr>
            <p:ph idx="1"/>
          </p:nvPr>
        </p:nvPicPr>
        <p:blipFill>
          <a:blip r:embed="rId2"/>
          <a:stretch>
            <a:fillRect/>
          </a:stretch>
        </p:blipFill>
        <p:spPr>
          <a:xfrm>
            <a:off x="2034283" y="1014394"/>
            <a:ext cx="8599469" cy="5533265"/>
          </a:xfrm>
        </p:spPr>
      </p:pic>
      <p:sp>
        <p:nvSpPr>
          <p:cNvPr id="7" name="TextBox 6">
            <a:extLst>
              <a:ext uri="{FF2B5EF4-FFF2-40B4-BE49-F238E27FC236}">
                <a16:creationId xmlns:a16="http://schemas.microsoft.com/office/drawing/2014/main" id="{94A9F1C1-A10A-2943-9BDE-22323E0B6AB9}"/>
              </a:ext>
            </a:extLst>
          </p:cNvPr>
          <p:cNvSpPr txBox="1"/>
          <p:nvPr/>
        </p:nvSpPr>
        <p:spPr>
          <a:xfrm>
            <a:off x="6811767" y="3503487"/>
            <a:ext cx="174661" cy="369332"/>
          </a:xfrm>
          <a:prstGeom prst="rect">
            <a:avLst/>
          </a:prstGeom>
          <a:noFill/>
        </p:spPr>
        <p:txBody>
          <a:bodyPr wrap="square" rtlCol="0">
            <a:spAutoFit/>
          </a:bodyPr>
          <a:lstStyle/>
          <a:p>
            <a:r>
              <a:rPr lang="el-GR" dirty="0"/>
              <a:t>Δ</a:t>
            </a:r>
          </a:p>
        </p:txBody>
      </p:sp>
      <p:sp>
        <p:nvSpPr>
          <p:cNvPr id="8" name="TextBox 7">
            <a:extLst>
              <a:ext uri="{FF2B5EF4-FFF2-40B4-BE49-F238E27FC236}">
                <a16:creationId xmlns:a16="http://schemas.microsoft.com/office/drawing/2014/main" id="{B9BCCA5A-B025-7843-8751-C6591DA9CE71}"/>
              </a:ext>
            </a:extLst>
          </p:cNvPr>
          <p:cNvSpPr txBox="1"/>
          <p:nvPr/>
        </p:nvSpPr>
        <p:spPr>
          <a:xfrm>
            <a:off x="7500135" y="3503218"/>
            <a:ext cx="143838" cy="369332"/>
          </a:xfrm>
          <a:prstGeom prst="rect">
            <a:avLst/>
          </a:prstGeom>
          <a:noFill/>
        </p:spPr>
        <p:txBody>
          <a:bodyPr wrap="square" rtlCol="0">
            <a:spAutoFit/>
          </a:bodyPr>
          <a:lstStyle/>
          <a:p>
            <a:r>
              <a:rPr lang="el-GR" dirty="0"/>
              <a:t>Ε</a:t>
            </a:r>
          </a:p>
        </p:txBody>
      </p:sp>
      <mc:AlternateContent xmlns:mc="http://schemas.openxmlformats.org/markup-compatibility/2006" xmlns:p14="http://schemas.microsoft.com/office/powerpoint/2010/main">
        <mc:Choice Requires="p14">
          <p:contentPart p14:bwMode="auto" r:id="rId3">
            <p14:nvContentPartPr>
              <p14:cNvPr id="9" name="Γραφή 8">
                <a:extLst>
                  <a:ext uri="{FF2B5EF4-FFF2-40B4-BE49-F238E27FC236}">
                    <a16:creationId xmlns:a16="http://schemas.microsoft.com/office/drawing/2014/main" id="{8BDB91BF-C434-714D-8C35-010A52F5EFFD}"/>
                  </a:ext>
                </a:extLst>
              </p14:cNvPr>
              <p14:cNvContentPartPr/>
              <p14:nvPr/>
            </p14:nvContentPartPr>
            <p14:xfrm>
              <a:off x="7073947" y="3793923"/>
              <a:ext cx="360" cy="360"/>
            </p14:xfrm>
          </p:contentPart>
        </mc:Choice>
        <mc:Fallback xmlns="">
          <p:pic>
            <p:nvPicPr>
              <p:cNvPr id="9" name="Γραφή 8">
                <a:extLst>
                  <a:ext uri="{FF2B5EF4-FFF2-40B4-BE49-F238E27FC236}">
                    <a16:creationId xmlns:a16="http://schemas.microsoft.com/office/drawing/2014/main" id="{8BDB91BF-C434-714D-8C35-010A52F5EFFD}"/>
                  </a:ext>
                </a:extLst>
              </p:cNvPr>
              <p:cNvPicPr/>
              <p:nvPr/>
            </p:nvPicPr>
            <p:blipFill>
              <a:blip r:embed="rId4"/>
              <a:stretch>
                <a:fillRect/>
              </a:stretch>
            </p:blipFill>
            <p:spPr>
              <a:xfrm>
                <a:off x="7064947" y="37849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Γραφή 9">
                <a:extLst>
                  <a:ext uri="{FF2B5EF4-FFF2-40B4-BE49-F238E27FC236}">
                    <a16:creationId xmlns:a16="http://schemas.microsoft.com/office/drawing/2014/main" id="{BECFA9F7-F616-314D-9E0C-145670459A46}"/>
                  </a:ext>
                </a:extLst>
              </p14:cNvPr>
              <p14:cNvContentPartPr/>
              <p14:nvPr/>
            </p14:nvContentPartPr>
            <p14:xfrm>
              <a:off x="7063147" y="3788883"/>
              <a:ext cx="25920" cy="28440"/>
            </p14:xfrm>
          </p:contentPart>
        </mc:Choice>
        <mc:Fallback xmlns="">
          <p:pic>
            <p:nvPicPr>
              <p:cNvPr id="10" name="Γραφή 9">
                <a:extLst>
                  <a:ext uri="{FF2B5EF4-FFF2-40B4-BE49-F238E27FC236}">
                    <a16:creationId xmlns:a16="http://schemas.microsoft.com/office/drawing/2014/main" id="{BECFA9F7-F616-314D-9E0C-145670459A46}"/>
                  </a:ext>
                </a:extLst>
              </p:cNvPr>
              <p:cNvPicPr/>
              <p:nvPr/>
            </p:nvPicPr>
            <p:blipFill>
              <a:blip r:embed="rId6"/>
              <a:stretch>
                <a:fillRect/>
              </a:stretch>
            </p:blipFill>
            <p:spPr>
              <a:xfrm>
                <a:off x="7054147" y="3779883"/>
                <a:ext cx="43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Γραφή 10">
                <a:extLst>
                  <a:ext uri="{FF2B5EF4-FFF2-40B4-BE49-F238E27FC236}">
                    <a16:creationId xmlns:a16="http://schemas.microsoft.com/office/drawing/2014/main" id="{37827224-24AE-204A-8CDD-DBBFF6E09C39}"/>
                  </a:ext>
                </a:extLst>
              </p14:cNvPr>
              <p14:cNvContentPartPr/>
              <p14:nvPr/>
            </p14:nvContentPartPr>
            <p14:xfrm>
              <a:off x="7514227" y="3787803"/>
              <a:ext cx="39240" cy="32040"/>
            </p14:xfrm>
          </p:contentPart>
        </mc:Choice>
        <mc:Fallback xmlns="">
          <p:pic>
            <p:nvPicPr>
              <p:cNvPr id="11" name="Γραφή 10">
                <a:extLst>
                  <a:ext uri="{FF2B5EF4-FFF2-40B4-BE49-F238E27FC236}">
                    <a16:creationId xmlns:a16="http://schemas.microsoft.com/office/drawing/2014/main" id="{37827224-24AE-204A-8CDD-DBBFF6E09C39}"/>
                  </a:ext>
                </a:extLst>
              </p:cNvPr>
              <p:cNvPicPr/>
              <p:nvPr/>
            </p:nvPicPr>
            <p:blipFill>
              <a:blip r:embed="rId8"/>
              <a:stretch>
                <a:fillRect/>
              </a:stretch>
            </p:blipFill>
            <p:spPr>
              <a:xfrm>
                <a:off x="7505227" y="3778701"/>
                <a:ext cx="56880" cy="49880"/>
              </a:xfrm>
              <a:prstGeom prst="rect">
                <a:avLst/>
              </a:prstGeom>
            </p:spPr>
          </p:pic>
        </mc:Fallback>
      </mc:AlternateContent>
      <p:sp>
        <p:nvSpPr>
          <p:cNvPr id="12" name="TextBox 11">
            <a:extLst>
              <a:ext uri="{FF2B5EF4-FFF2-40B4-BE49-F238E27FC236}">
                <a16:creationId xmlns:a16="http://schemas.microsoft.com/office/drawing/2014/main" id="{D0B5691C-7CB6-604D-B9B4-3767B7A9019D}"/>
              </a:ext>
            </a:extLst>
          </p:cNvPr>
          <p:cNvSpPr txBox="1"/>
          <p:nvPr/>
        </p:nvSpPr>
        <p:spPr>
          <a:xfrm>
            <a:off x="7533847" y="2198670"/>
            <a:ext cx="110126" cy="369332"/>
          </a:xfrm>
          <a:prstGeom prst="rect">
            <a:avLst/>
          </a:prstGeom>
          <a:noFill/>
        </p:spPr>
        <p:txBody>
          <a:bodyPr wrap="square" rtlCol="0">
            <a:spAutoFit/>
          </a:bodyPr>
          <a:lstStyle/>
          <a:p>
            <a:r>
              <a:rPr lang="el-GR" dirty="0"/>
              <a:t>Ζ</a:t>
            </a:r>
          </a:p>
        </p:txBody>
      </p:sp>
      <p:cxnSp>
        <p:nvCxnSpPr>
          <p:cNvPr id="18" name="Ευθεία γραμμή σύνδεσης 17">
            <a:extLst>
              <a:ext uri="{FF2B5EF4-FFF2-40B4-BE49-F238E27FC236}">
                <a16:creationId xmlns:a16="http://schemas.microsoft.com/office/drawing/2014/main" id="{0219E08F-4DC9-4F4E-AE5E-CFD0AE7817F1}"/>
              </a:ext>
            </a:extLst>
          </p:cNvPr>
          <p:cNvCxnSpPr/>
          <p:nvPr/>
        </p:nvCxnSpPr>
        <p:spPr>
          <a:xfrm>
            <a:off x="7514227" y="2465798"/>
            <a:ext cx="0" cy="19829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9">
            <p14:nvContentPartPr>
              <p14:cNvPr id="19" name="Γραφή 18">
                <a:extLst>
                  <a:ext uri="{FF2B5EF4-FFF2-40B4-BE49-F238E27FC236}">
                    <a16:creationId xmlns:a16="http://schemas.microsoft.com/office/drawing/2014/main" id="{32C73A7F-AE52-D749-951D-7FBE3824A988}"/>
                  </a:ext>
                </a:extLst>
              </p14:cNvPr>
              <p14:cNvContentPartPr/>
              <p14:nvPr/>
            </p14:nvContentPartPr>
            <p14:xfrm>
              <a:off x="7503067" y="2460123"/>
              <a:ext cx="28440" cy="22320"/>
            </p14:xfrm>
          </p:contentPart>
        </mc:Choice>
        <mc:Fallback xmlns="">
          <p:pic>
            <p:nvPicPr>
              <p:cNvPr id="19" name="Γραφή 18">
                <a:extLst>
                  <a:ext uri="{FF2B5EF4-FFF2-40B4-BE49-F238E27FC236}">
                    <a16:creationId xmlns:a16="http://schemas.microsoft.com/office/drawing/2014/main" id="{32C73A7F-AE52-D749-951D-7FBE3824A988}"/>
                  </a:ext>
                </a:extLst>
              </p:cNvPr>
              <p:cNvPicPr/>
              <p:nvPr/>
            </p:nvPicPr>
            <p:blipFill>
              <a:blip r:embed="rId10"/>
              <a:stretch>
                <a:fillRect/>
              </a:stretch>
            </p:blipFill>
            <p:spPr>
              <a:xfrm>
                <a:off x="7494067" y="2451266"/>
                <a:ext cx="46080" cy="39680"/>
              </a:xfrm>
              <a:prstGeom prst="rect">
                <a:avLst/>
              </a:prstGeom>
            </p:spPr>
          </p:pic>
        </mc:Fallback>
      </mc:AlternateContent>
      <p:sp>
        <p:nvSpPr>
          <p:cNvPr id="20" name="TextBox 19">
            <a:extLst>
              <a:ext uri="{FF2B5EF4-FFF2-40B4-BE49-F238E27FC236}">
                <a16:creationId xmlns:a16="http://schemas.microsoft.com/office/drawing/2014/main" id="{600ABAC1-CE4A-E04E-AB63-1BCBBB9F151C}"/>
              </a:ext>
            </a:extLst>
          </p:cNvPr>
          <p:cNvSpPr txBox="1"/>
          <p:nvPr/>
        </p:nvSpPr>
        <p:spPr>
          <a:xfrm flipH="1">
            <a:off x="7429262" y="4394860"/>
            <a:ext cx="319295" cy="369332"/>
          </a:xfrm>
          <a:prstGeom prst="rect">
            <a:avLst/>
          </a:prstGeom>
          <a:noFill/>
        </p:spPr>
        <p:txBody>
          <a:bodyPr wrap="square" rtlCol="0">
            <a:spAutoFit/>
          </a:bodyPr>
          <a:lstStyle/>
          <a:p>
            <a:r>
              <a:rPr lang="el-GR" dirty="0"/>
              <a:t>Η</a:t>
            </a:r>
          </a:p>
        </p:txBody>
      </p:sp>
      <p:sp>
        <p:nvSpPr>
          <p:cNvPr id="21" name="TextBox 20">
            <a:extLst>
              <a:ext uri="{FF2B5EF4-FFF2-40B4-BE49-F238E27FC236}">
                <a16:creationId xmlns:a16="http://schemas.microsoft.com/office/drawing/2014/main" id="{D262D834-E2AB-3C4F-890C-046B58EA7F49}"/>
              </a:ext>
            </a:extLst>
          </p:cNvPr>
          <p:cNvSpPr txBox="1"/>
          <p:nvPr/>
        </p:nvSpPr>
        <p:spPr>
          <a:xfrm>
            <a:off x="2291138" y="3596360"/>
            <a:ext cx="452061" cy="369332"/>
          </a:xfrm>
          <a:prstGeom prst="rect">
            <a:avLst/>
          </a:prstGeom>
          <a:noFill/>
        </p:spPr>
        <p:txBody>
          <a:bodyPr wrap="square" rtlCol="0">
            <a:spAutoFit/>
          </a:bodyPr>
          <a:lstStyle/>
          <a:p>
            <a:r>
              <a:rPr lang="el-GR" dirty="0"/>
              <a:t>Ο1</a:t>
            </a:r>
          </a:p>
        </p:txBody>
      </p:sp>
      <p:sp>
        <p:nvSpPr>
          <p:cNvPr id="22" name="TextBox 21">
            <a:extLst>
              <a:ext uri="{FF2B5EF4-FFF2-40B4-BE49-F238E27FC236}">
                <a16:creationId xmlns:a16="http://schemas.microsoft.com/office/drawing/2014/main" id="{C57518C9-7041-B841-AC36-8171718B3DBF}"/>
              </a:ext>
            </a:extLst>
          </p:cNvPr>
          <p:cNvSpPr txBox="1"/>
          <p:nvPr/>
        </p:nvSpPr>
        <p:spPr>
          <a:xfrm>
            <a:off x="10078018" y="3617897"/>
            <a:ext cx="575353" cy="369332"/>
          </a:xfrm>
          <a:prstGeom prst="rect">
            <a:avLst/>
          </a:prstGeom>
          <a:noFill/>
        </p:spPr>
        <p:txBody>
          <a:bodyPr wrap="square" rtlCol="0">
            <a:spAutoFit/>
          </a:bodyPr>
          <a:lstStyle/>
          <a:p>
            <a:r>
              <a:rPr lang="el-GR" dirty="0"/>
              <a:t>Ο2</a:t>
            </a:r>
          </a:p>
        </p:txBody>
      </p:sp>
      <p:sp>
        <p:nvSpPr>
          <p:cNvPr id="3" name="TextBox 2">
            <a:extLst>
              <a:ext uri="{FF2B5EF4-FFF2-40B4-BE49-F238E27FC236}">
                <a16:creationId xmlns:a16="http://schemas.microsoft.com/office/drawing/2014/main" id="{B4690610-9E07-3C41-988D-0C06EAF31B97}"/>
              </a:ext>
            </a:extLst>
          </p:cNvPr>
          <p:cNvSpPr txBox="1"/>
          <p:nvPr/>
        </p:nvSpPr>
        <p:spPr>
          <a:xfrm>
            <a:off x="8003569" y="3617897"/>
            <a:ext cx="133564" cy="369332"/>
          </a:xfrm>
          <a:prstGeom prst="rect">
            <a:avLst/>
          </a:prstGeom>
          <a:noFill/>
        </p:spPr>
        <p:txBody>
          <a:bodyPr wrap="square" rtlCol="0">
            <a:spAutoFit/>
          </a:bodyPr>
          <a:lstStyle/>
          <a:p>
            <a:r>
              <a:rPr lang="el-GR" dirty="0"/>
              <a:t>Θ</a:t>
            </a:r>
          </a:p>
        </p:txBody>
      </p:sp>
      <mc:AlternateContent xmlns:mc="http://schemas.openxmlformats.org/markup-compatibility/2006" xmlns:p14="http://schemas.microsoft.com/office/powerpoint/2010/main">
        <mc:Choice Requires="p14">
          <p:contentPart p14:bwMode="auto" r:id="rId11">
            <p14:nvContentPartPr>
              <p14:cNvPr id="6" name="Γραφή 5">
                <a:extLst>
                  <a:ext uri="{FF2B5EF4-FFF2-40B4-BE49-F238E27FC236}">
                    <a16:creationId xmlns:a16="http://schemas.microsoft.com/office/drawing/2014/main" id="{6B0E52D8-396F-624F-B30F-997590612D8D}"/>
                  </a:ext>
                </a:extLst>
              </p14:cNvPr>
              <p14:cNvContentPartPr/>
              <p14:nvPr/>
            </p14:nvContentPartPr>
            <p14:xfrm>
              <a:off x="7940107" y="3801483"/>
              <a:ext cx="360" cy="360"/>
            </p14:xfrm>
          </p:contentPart>
        </mc:Choice>
        <mc:Fallback xmlns="">
          <p:pic>
            <p:nvPicPr>
              <p:cNvPr id="6" name="Γραφή 5">
                <a:extLst>
                  <a:ext uri="{FF2B5EF4-FFF2-40B4-BE49-F238E27FC236}">
                    <a16:creationId xmlns:a16="http://schemas.microsoft.com/office/drawing/2014/main" id="{6B0E52D8-396F-624F-B30F-997590612D8D}"/>
                  </a:ext>
                </a:extLst>
              </p:cNvPr>
              <p:cNvPicPr/>
              <p:nvPr/>
            </p:nvPicPr>
            <p:blipFill>
              <a:blip r:embed="rId4"/>
              <a:stretch>
                <a:fillRect/>
              </a:stretch>
            </p:blipFill>
            <p:spPr>
              <a:xfrm>
                <a:off x="7931107" y="37924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Γραφή 12">
                <a:extLst>
                  <a:ext uri="{FF2B5EF4-FFF2-40B4-BE49-F238E27FC236}">
                    <a16:creationId xmlns:a16="http://schemas.microsoft.com/office/drawing/2014/main" id="{B878AD6B-4BCF-2B4C-B659-EBC41C209753}"/>
                  </a:ext>
                </a:extLst>
              </p14:cNvPr>
              <p14:cNvContentPartPr/>
              <p14:nvPr/>
            </p14:nvContentPartPr>
            <p14:xfrm>
              <a:off x="7912387" y="3791043"/>
              <a:ext cx="40680" cy="25920"/>
            </p14:xfrm>
          </p:contentPart>
        </mc:Choice>
        <mc:Fallback xmlns="">
          <p:pic>
            <p:nvPicPr>
              <p:cNvPr id="13" name="Γραφή 12">
                <a:extLst>
                  <a:ext uri="{FF2B5EF4-FFF2-40B4-BE49-F238E27FC236}">
                    <a16:creationId xmlns:a16="http://schemas.microsoft.com/office/drawing/2014/main" id="{B878AD6B-4BCF-2B4C-B659-EBC41C209753}"/>
                  </a:ext>
                </a:extLst>
              </p:cNvPr>
              <p:cNvPicPr/>
              <p:nvPr/>
            </p:nvPicPr>
            <p:blipFill>
              <a:blip r:embed="rId13"/>
              <a:stretch>
                <a:fillRect/>
              </a:stretch>
            </p:blipFill>
            <p:spPr>
              <a:xfrm>
                <a:off x="7903307" y="3782166"/>
                <a:ext cx="58478" cy="4331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Γραφή 16">
                <a:extLst>
                  <a:ext uri="{FF2B5EF4-FFF2-40B4-BE49-F238E27FC236}">
                    <a16:creationId xmlns:a16="http://schemas.microsoft.com/office/drawing/2014/main" id="{1D437AD0-1B45-F74C-B0DB-FC56C6CFCDA7}"/>
                  </a:ext>
                </a:extLst>
              </p14:cNvPr>
              <p14:cNvContentPartPr/>
              <p14:nvPr/>
            </p14:nvContentPartPr>
            <p14:xfrm>
              <a:off x="6931747" y="2486403"/>
              <a:ext cx="551520" cy="130320"/>
            </p14:xfrm>
          </p:contentPart>
        </mc:Choice>
        <mc:Fallback xmlns="">
          <p:pic>
            <p:nvPicPr>
              <p:cNvPr id="17" name="Γραφή 16">
                <a:extLst>
                  <a:ext uri="{FF2B5EF4-FFF2-40B4-BE49-F238E27FC236}">
                    <a16:creationId xmlns:a16="http://schemas.microsoft.com/office/drawing/2014/main" id="{1D437AD0-1B45-F74C-B0DB-FC56C6CFCDA7}"/>
                  </a:ext>
                </a:extLst>
              </p:cNvPr>
              <p:cNvPicPr/>
              <p:nvPr/>
            </p:nvPicPr>
            <p:blipFill>
              <a:blip r:embed="rId15"/>
              <a:stretch>
                <a:fillRect/>
              </a:stretch>
            </p:blipFill>
            <p:spPr>
              <a:xfrm>
                <a:off x="6913747" y="2450502"/>
                <a:ext cx="587160" cy="20176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Γραφή 22">
                <a:extLst>
                  <a:ext uri="{FF2B5EF4-FFF2-40B4-BE49-F238E27FC236}">
                    <a16:creationId xmlns:a16="http://schemas.microsoft.com/office/drawing/2014/main" id="{24138DED-A032-564D-BA54-FD520F29FDDE}"/>
                  </a:ext>
                </a:extLst>
              </p14:cNvPr>
              <p14:cNvContentPartPr/>
              <p14:nvPr/>
            </p14:nvContentPartPr>
            <p14:xfrm>
              <a:off x="6923107" y="2627523"/>
              <a:ext cx="11520" cy="87480"/>
            </p14:xfrm>
          </p:contentPart>
        </mc:Choice>
        <mc:Fallback xmlns="">
          <p:pic>
            <p:nvPicPr>
              <p:cNvPr id="23" name="Γραφή 22">
                <a:extLst>
                  <a:ext uri="{FF2B5EF4-FFF2-40B4-BE49-F238E27FC236}">
                    <a16:creationId xmlns:a16="http://schemas.microsoft.com/office/drawing/2014/main" id="{24138DED-A032-564D-BA54-FD520F29FDDE}"/>
                  </a:ext>
                </a:extLst>
              </p:cNvPr>
              <p:cNvPicPr/>
              <p:nvPr/>
            </p:nvPicPr>
            <p:blipFill>
              <a:blip r:embed="rId17"/>
              <a:stretch>
                <a:fillRect/>
              </a:stretch>
            </p:blipFill>
            <p:spPr>
              <a:xfrm>
                <a:off x="6905107" y="2591523"/>
                <a:ext cx="47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Γραφή 23">
                <a:extLst>
                  <a:ext uri="{FF2B5EF4-FFF2-40B4-BE49-F238E27FC236}">
                    <a16:creationId xmlns:a16="http://schemas.microsoft.com/office/drawing/2014/main" id="{B137DD71-5B97-9B4C-A40B-E9070F004136}"/>
                  </a:ext>
                </a:extLst>
              </p14:cNvPr>
              <p14:cNvContentPartPr/>
              <p14:nvPr/>
            </p14:nvContentPartPr>
            <p14:xfrm>
              <a:off x="7118947" y="4369563"/>
              <a:ext cx="319680" cy="57600"/>
            </p14:xfrm>
          </p:contentPart>
        </mc:Choice>
        <mc:Fallback xmlns="">
          <p:pic>
            <p:nvPicPr>
              <p:cNvPr id="24" name="Γραφή 23">
                <a:extLst>
                  <a:ext uri="{FF2B5EF4-FFF2-40B4-BE49-F238E27FC236}">
                    <a16:creationId xmlns:a16="http://schemas.microsoft.com/office/drawing/2014/main" id="{B137DD71-5B97-9B4C-A40B-E9070F004136}"/>
                  </a:ext>
                </a:extLst>
              </p:cNvPr>
              <p:cNvPicPr/>
              <p:nvPr/>
            </p:nvPicPr>
            <p:blipFill>
              <a:blip r:embed="rId19"/>
              <a:stretch>
                <a:fillRect/>
              </a:stretch>
            </p:blipFill>
            <p:spPr>
              <a:xfrm>
                <a:off x="7100967" y="4333337"/>
                <a:ext cx="355280" cy="12969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Γραφή 25">
                <a:extLst>
                  <a:ext uri="{FF2B5EF4-FFF2-40B4-BE49-F238E27FC236}">
                    <a16:creationId xmlns:a16="http://schemas.microsoft.com/office/drawing/2014/main" id="{0B6F5F74-BD1B-B143-A682-0A8BF3BE60DA}"/>
                  </a:ext>
                </a:extLst>
              </p14:cNvPr>
              <p14:cNvContentPartPr/>
              <p14:nvPr/>
            </p14:nvContentPartPr>
            <p14:xfrm>
              <a:off x="7490827" y="2521683"/>
              <a:ext cx="48960" cy="1892160"/>
            </p14:xfrm>
          </p:contentPart>
        </mc:Choice>
        <mc:Fallback xmlns="">
          <p:pic>
            <p:nvPicPr>
              <p:cNvPr id="26" name="Γραφή 25">
                <a:extLst>
                  <a:ext uri="{FF2B5EF4-FFF2-40B4-BE49-F238E27FC236}">
                    <a16:creationId xmlns:a16="http://schemas.microsoft.com/office/drawing/2014/main" id="{0B6F5F74-BD1B-B143-A682-0A8BF3BE60DA}"/>
                  </a:ext>
                </a:extLst>
              </p:cNvPr>
              <p:cNvPicPr/>
              <p:nvPr/>
            </p:nvPicPr>
            <p:blipFill>
              <a:blip r:embed="rId21"/>
              <a:stretch>
                <a:fillRect/>
              </a:stretch>
            </p:blipFill>
            <p:spPr>
              <a:xfrm>
                <a:off x="7472827" y="2485683"/>
                <a:ext cx="84600" cy="1963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Γραφή 26">
                <a:extLst>
                  <a:ext uri="{FF2B5EF4-FFF2-40B4-BE49-F238E27FC236}">
                    <a16:creationId xmlns:a16="http://schemas.microsoft.com/office/drawing/2014/main" id="{45DCBD86-B92D-844F-968C-0AA9D939BD3F}"/>
                  </a:ext>
                </a:extLst>
              </p14:cNvPr>
              <p14:cNvContentPartPr/>
              <p14:nvPr/>
            </p14:nvContentPartPr>
            <p14:xfrm>
              <a:off x="7532587" y="2499723"/>
              <a:ext cx="391680" cy="190440"/>
            </p14:xfrm>
          </p:contentPart>
        </mc:Choice>
        <mc:Fallback xmlns="">
          <p:pic>
            <p:nvPicPr>
              <p:cNvPr id="27" name="Γραφή 26">
                <a:extLst>
                  <a:ext uri="{FF2B5EF4-FFF2-40B4-BE49-F238E27FC236}">
                    <a16:creationId xmlns:a16="http://schemas.microsoft.com/office/drawing/2014/main" id="{45DCBD86-B92D-844F-968C-0AA9D939BD3F}"/>
                  </a:ext>
                </a:extLst>
              </p:cNvPr>
              <p:cNvPicPr/>
              <p:nvPr/>
            </p:nvPicPr>
            <p:blipFill>
              <a:blip r:embed="rId23"/>
              <a:stretch>
                <a:fillRect/>
              </a:stretch>
            </p:blipFill>
            <p:spPr>
              <a:xfrm>
                <a:off x="7514587" y="2463723"/>
                <a:ext cx="4273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Γραφή 27">
                <a:extLst>
                  <a:ext uri="{FF2B5EF4-FFF2-40B4-BE49-F238E27FC236}">
                    <a16:creationId xmlns:a16="http://schemas.microsoft.com/office/drawing/2014/main" id="{B8DCDC4E-F20A-8141-8844-61FEC1DD6157}"/>
                  </a:ext>
                </a:extLst>
              </p14:cNvPr>
              <p14:cNvContentPartPr/>
              <p14:nvPr/>
            </p14:nvContentPartPr>
            <p14:xfrm>
              <a:off x="7897267" y="2706723"/>
              <a:ext cx="21960" cy="1586520"/>
            </p14:xfrm>
          </p:contentPart>
        </mc:Choice>
        <mc:Fallback xmlns="">
          <p:pic>
            <p:nvPicPr>
              <p:cNvPr id="28" name="Γραφή 27">
                <a:extLst>
                  <a:ext uri="{FF2B5EF4-FFF2-40B4-BE49-F238E27FC236}">
                    <a16:creationId xmlns:a16="http://schemas.microsoft.com/office/drawing/2014/main" id="{B8DCDC4E-F20A-8141-8844-61FEC1DD6157}"/>
                  </a:ext>
                </a:extLst>
              </p:cNvPr>
              <p:cNvPicPr/>
              <p:nvPr/>
            </p:nvPicPr>
            <p:blipFill>
              <a:blip r:embed="rId25"/>
              <a:stretch>
                <a:fillRect/>
              </a:stretch>
            </p:blipFill>
            <p:spPr>
              <a:xfrm>
                <a:off x="7879267" y="2670723"/>
                <a:ext cx="57600" cy="165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Γραφή 28">
                <a:extLst>
                  <a:ext uri="{FF2B5EF4-FFF2-40B4-BE49-F238E27FC236}">
                    <a16:creationId xmlns:a16="http://schemas.microsoft.com/office/drawing/2014/main" id="{BE4D59CC-60F9-634B-8E62-C2FD114DA9F6}"/>
                  </a:ext>
                </a:extLst>
              </p14:cNvPr>
              <p14:cNvContentPartPr/>
              <p14:nvPr/>
            </p14:nvContentPartPr>
            <p14:xfrm>
              <a:off x="7527187" y="4314843"/>
              <a:ext cx="399600" cy="139680"/>
            </p14:xfrm>
          </p:contentPart>
        </mc:Choice>
        <mc:Fallback xmlns="">
          <p:pic>
            <p:nvPicPr>
              <p:cNvPr id="29" name="Γραφή 28">
                <a:extLst>
                  <a:ext uri="{FF2B5EF4-FFF2-40B4-BE49-F238E27FC236}">
                    <a16:creationId xmlns:a16="http://schemas.microsoft.com/office/drawing/2014/main" id="{BE4D59CC-60F9-634B-8E62-C2FD114DA9F6}"/>
                  </a:ext>
                </a:extLst>
              </p:cNvPr>
              <p:cNvPicPr/>
              <p:nvPr/>
            </p:nvPicPr>
            <p:blipFill>
              <a:blip r:embed="rId27"/>
              <a:stretch>
                <a:fillRect/>
              </a:stretch>
            </p:blipFill>
            <p:spPr>
              <a:xfrm>
                <a:off x="7509187" y="4278843"/>
                <a:ext cx="4352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 name="Γραφή 3">
                <a:extLst>
                  <a:ext uri="{FF2B5EF4-FFF2-40B4-BE49-F238E27FC236}">
                    <a16:creationId xmlns:a16="http://schemas.microsoft.com/office/drawing/2014/main" id="{140EBECD-740D-044E-B87A-C05826EC2A5D}"/>
                  </a:ext>
                </a:extLst>
              </p14:cNvPr>
              <p14:cNvContentPartPr/>
              <p14:nvPr/>
            </p14:nvContentPartPr>
            <p14:xfrm>
              <a:off x="8419987" y="3779523"/>
              <a:ext cx="35640" cy="27360"/>
            </p14:xfrm>
          </p:contentPart>
        </mc:Choice>
        <mc:Fallback xmlns="">
          <p:pic>
            <p:nvPicPr>
              <p:cNvPr id="4" name="Γραφή 3">
                <a:extLst>
                  <a:ext uri="{FF2B5EF4-FFF2-40B4-BE49-F238E27FC236}">
                    <a16:creationId xmlns:a16="http://schemas.microsoft.com/office/drawing/2014/main" id="{140EBECD-740D-044E-B87A-C05826EC2A5D}"/>
                  </a:ext>
                </a:extLst>
              </p:cNvPr>
              <p:cNvPicPr/>
              <p:nvPr/>
            </p:nvPicPr>
            <p:blipFill>
              <a:blip r:embed="rId29"/>
              <a:stretch>
                <a:fillRect/>
              </a:stretch>
            </p:blipFill>
            <p:spPr>
              <a:xfrm>
                <a:off x="8415667" y="3775203"/>
                <a:ext cx="44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Γραφή 13">
                <a:extLst>
                  <a:ext uri="{FF2B5EF4-FFF2-40B4-BE49-F238E27FC236}">
                    <a16:creationId xmlns:a16="http://schemas.microsoft.com/office/drawing/2014/main" id="{377D8456-61E3-0A4C-B349-818EE01C16F2}"/>
                  </a:ext>
                </a:extLst>
              </p14:cNvPr>
              <p14:cNvContentPartPr/>
              <p14:nvPr/>
            </p14:nvContentPartPr>
            <p14:xfrm>
              <a:off x="1048267" y="497763"/>
              <a:ext cx="360" cy="360"/>
            </p14:xfrm>
          </p:contentPart>
        </mc:Choice>
        <mc:Fallback xmlns="">
          <p:pic>
            <p:nvPicPr>
              <p:cNvPr id="14" name="Γραφή 13">
                <a:extLst>
                  <a:ext uri="{FF2B5EF4-FFF2-40B4-BE49-F238E27FC236}">
                    <a16:creationId xmlns:a16="http://schemas.microsoft.com/office/drawing/2014/main" id="{377D8456-61E3-0A4C-B349-818EE01C16F2}"/>
                  </a:ext>
                </a:extLst>
              </p:cNvPr>
              <p:cNvPicPr/>
              <p:nvPr/>
            </p:nvPicPr>
            <p:blipFill>
              <a:blip r:embed="rId31"/>
              <a:stretch>
                <a:fillRect/>
              </a:stretch>
            </p:blipFill>
            <p:spPr>
              <a:xfrm>
                <a:off x="1043947" y="4934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Γραφή 33">
                <a:extLst>
                  <a:ext uri="{FF2B5EF4-FFF2-40B4-BE49-F238E27FC236}">
                    <a16:creationId xmlns:a16="http://schemas.microsoft.com/office/drawing/2014/main" id="{14A138FA-1561-2C4C-93C6-58399A7C5B38}"/>
                  </a:ext>
                </a:extLst>
              </p14:cNvPr>
              <p14:cNvContentPartPr/>
              <p14:nvPr/>
            </p14:nvContentPartPr>
            <p14:xfrm>
              <a:off x="8495587" y="3610683"/>
              <a:ext cx="88920" cy="101160"/>
            </p14:xfrm>
          </p:contentPart>
        </mc:Choice>
        <mc:Fallback xmlns="">
          <p:pic>
            <p:nvPicPr>
              <p:cNvPr id="34" name="Γραφή 33">
                <a:extLst>
                  <a:ext uri="{FF2B5EF4-FFF2-40B4-BE49-F238E27FC236}">
                    <a16:creationId xmlns:a16="http://schemas.microsoft.com/office/drawing/2014/main" id="{14A138FA-1561-2C4C-93C6-58399A7C5B38}"/>
                  </a:ext>
                </a:extLst>
              </p:cNvPr>
              <p:cNvPicPr/>
              <p:nvPr/>
            </p:nvPicPr>
            <p:blipFill>
              <a:blip r:embed="rId33"/>
              <a:stretch>
                <a:fillRect/>
              </a:stretch>
            </p:blipFill>
            <p:spPr>
              <a:xfrm>
                <a:off x="8491267" y="3606378"/>
                <a:ext cx="97560" cy="109769"/>
              </a:xfrm>
              <a:prstGeom prst="rect">
                <a:avLst/>
              </a:prstGeom>
            </p:spPr>
          </p:pic>
        </mc:Fallback>
      </mc:AlternateContent>
      <p:cxnSp>
        <p:nvCxnSpPr>
          <p:cNvPr id="36" name="Ευθεία γραμμή σύνδεσης 35">
            <a:extLst>
              <a:ext uri="{FF2B5EF4-FFF2-40B4-BE49-F238E27FC236}">
                <a16:creationId xmlns:a16="http://schemas.microsoft.com/office/drawing/2014/main" id="{CA1CC991-5D64-5247-A8D5-8F4A14231239}"/>
              </a:ext>
            </a:extLst>
          </p:cNvPr>
          <p:cNvCxnSpPr>
            <a:cxnSpLocks/>
          </p:cNvCxnSpPr>
          <p:nvPr/>
        </p:nvCxnSpPr>
        <p:spPr>
          <a:xfrm flipV="1">
            <a:off x="8404507" y="2095929"/>
            <a:ext cx="15480" cy="2106201"/>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Ομάδα 41">
            <a:extLst>
              <a:ext uri="{FF2B5EF4-FFF2-40B4-BE49-F238E27FC236}">
                <a16:creationId xmlns:a16="http://schemas.microsoft.com/office/drawing/2014/main" id="{43B8496A-E195-7E45-BA64-E4CBB3F3224B}"/>
              </a:ext>
            </a:extLst>
          </p:cNvPr>
          <p:cNvGrpSpPr/>
          <p:nvPr/>
        </p:nvGrpSpPr>
        <p:grpSpPr>
          <a:xfrm>
            <a:off x="8404507" y="2041083"/>
            <a:ext cx="266040" cy="132840"/>
            <a:chOff x="8404507" y="2041083"/>
            <a:chExt cx="266040" cy="132840"/>
          </a:xfrm>
        </p:grpSpPr>
        <mc:AlternateContent xmlns:mc="http://schemas.openxmlformats.org/markup-compatibility/2006" xmlns:p14="http://schemas.microsoft.com/office/powerpoint/2010/main">
          <mc:Choice Requires="p14">
            <p:contentPart p14:bwMode="auto" r:id="rId34">
              <p14:nvContentPartPr>
                <p14:cNvPr id="37" name="Γραφή 36">
                  <a:extLst>
                    <a:ext uri="{FF2B5EF4-FFF2-40B4-BE49-F238E27FC236}">
                      <a16:creationId xmlns:a16="http://schemas.microsoft.com/office/drawing/2014/main" id="{452BF97F-8032-2F43-AF18-50D4A3EEC62B}"/>
                    </a:ext>
                  </a:extLst>
                </p14:cNvPr>
                <p14:cNvContentPartPr/>
                <p14:nvPr/>
              </p14:nvContentPartPr>
              <p14:xfrm>
                <a:off x="8535187" y="2041083"/>
                <a:ext cx="76320" cy="2520"/>
              </p14:xfrm>
            </p:contentPart>
          </mc:Choice>
          <mc:Fallback xmlns="">
            <p:pic>
              <p:nvPicPr>
                <p:cNvPr id="37" name="Γραφή 36">
                  <a:extLst>
                    <a:ext uri="{FF2B5EF4-FFF2-40B4-BE49-F238E27FC236}">
                      <a16:creationId xmlns:a16="http://schemas.microsoft.com/office/drawing/2014/main" id="{452BF97F-8032-2F43-AF18-50D4A3EEC62B}"/>
                    </a:ext>
                  </a:extLst>
                </p:cNvPr>
                <p:cNvPicPr/>
                <p:nvPr/>
              </p:nvPicPr>
              <p:blipFill>
                <a:blip r:embed="rId35"/>
                <a:stretch>
                  <a:fillRect/>
                </a:stretch>
              </p:blipFill>
              <p:spPr>
                <a:xfrm>
                  <a:off x="8530867" y="2036763"/>
                  <a:ext cx="84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Γραφή 37">
                  <a:extLst>
                    <a:ext uri="{FF2B5EF4-FFF2-40B4-BE49-F238E27FC236}">
                      <a16:creationId xmlns:a16="http://schemas.microsoft.com/office/drawing/2014/main" id="{F3ED3CEB-2958-EC47-B1A9-429A4D07AB17}"/>
                    </a:ext>
                  </a:extLst>
                </p14:cNvPr>
                <p14:cNvContentPartPr/>
                <p14:nvPr/>
              </p14:nvContentPartPr>
              <p14:xfrm>
                <a:off x="8538787" y="2096523"/>
                <a:ext cx="93960" cy="3240"/>
              </p14:xfrm>
            </p:contentPart>
          </mc:Choice>
          <mc:Fallback xmlns="">
            <p:pic>
              <p:nvPicPr>
                <p:cNvPr id="38" name="Γραφή 37">
                  <a:extLst>
                    <a:ext uri="{FF2B5EF4-FFF2-40B4-BE49-F238E27FC236}">
                      <a16:creationId xmlns:a16="http://schemas.microsoft.com/office/drawing/2014/main" id="{F3ED3CEB-2958-EC47-B1A9-429A4D07AB17}"/>
                    </a:ext>
                  </a:extLst>
                </p:cNvPr>
                <p:cNvPicPr/>
                <p:nvPr/>
              </p:nvPicPr>
              <p:blipFill>
                <a:blip r:embed="rId37"/>
                <a:stretch>
                  <a:fillRect/>
                </a:stretch>
              </p:blipFill>
              <p:spPr>
                <a:xfrm>
                  <a:off x="8534467" y="2092203"/>
                  <a:ext cx="1026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Γραφή 38">
                  <a:extLst>
                    <a:ext uri="{FF2B5EF4-FFF2-40B4-BE49-F238E27FC236}">
                      <a16:creationId xmlns:a16="http://schemas.microsoft.com/office/drawing/2014/main" id="{52F4E109-A497-0140-9368-94520D2E1E62}"/>
                    </a:ext>
                  </a:extLst>
                </p14:cNvPr>
                <p14:cNvContentPartPr/>
                <p14:nvPr/>
              </p14:nvContentPartPr>
              <p14:xfrm>
                <a:off x="8571907" y="2165643"/>
                <a:ext cx="98640" cy="8280"/>
              </p14:xfrm>
            </p:contentPart>
          </mc:Choice>
          <mc:Fallback xmlns="">
            <p:pic>
              <p:nvPicPr>
                <p:cNvPr id="39" name="Γραφή 38">
                  <a:extLst>
                    <a:ext uri="{FF2B5EF4-FFF2-40B4-BE49-F238E27FC236}">
                      <a16:creationId xmlns:a16="http://schemas.microsoft.com/office/drawing/2014/main" id="{52F4E109-A497-0140-9368-94520D2E1E62}"/>
                    </a:ext>
                  </a:extLst>
                </p:cNvPr>
                <p:cNvPicPr/>
                <p:nvPr/>
              </p:nvPicPr>
              <p:blipFill>
                <a:blip r:embed="rId39"/>
                <a:stretch>
                  <a:fillRect/>
                </a:stretch>
              </p:blipFill>
              <p:spPr>
                <a:xfrm>
                  <a:off x="8567571" y="2161323"/>
                  <a:ext cx="107312"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Γραφή 40">
                  <a:extLst>
                    <a:ext uri="{FF2B5EF4-FFF2-40B4-BE49-F238E27FC236}">
                      <a16:creationId xmlns:a16="http://schemas.microsoft.com/office/drawing/2014/main" id="{F25C2581-A544-0B44-A6A5-CEC83F68DA85}"/>
                    </a:ext>
                  </a:extLst>
                </p14:cNvPr>
                <p14:cNvContentPartPr/>
                <p14:nvPr/>
              </p14:nvContentPartPr>
              <p14:xfrm>
                <a:off x="8404507" y="2097243"/>
                <a:ext cx="33480" cy="33120"/>
              </p14:xfrm>
            </p:contentPart>
          </mc:Choice>
          <mc:Fallback xmlns="">
            <p:pic>
              <p:nvPicPr>
                <p:cNvPr id="41" name="Γραφή 40">
                  <a:extLst>
                    <a:ext uri="{FF2B5EF4-FFF2-40B4-BE49-F238E27FC236}">
                      <a16:creationId xmlns:a16="http://schemas.microsoft.com/office/drawing/2014/main" id="{F25C2581-A544-0B44-A6A5-CEC83F68DA85}"/>
                    </a:ext>
                  </a:extLst>
                </p:cNvPr>
                <p:cNvPicPr/>
                <p:nvPr/>
              </p:nvPicPr>
              <p:blipFill>
                <a:blip r:embed="rId41"/>
                <a:stretch>
                  <a:fillRect/>
                </a:stretch>
              </p:blipFill>
              <p:spPr>
                <a:xfrm>
                  <a:off x="8400187" y="2092923"/>
                  <a:ext cx="42120" cy="41760"/>
                </a:xfrm>
                <a:prstGeom prst="rect">
                  <a:avLst/>
                </a:prstGeom>
              </p:spPr>
            </p:pic>
          </mc:Fallback>
        </mc:AlternateContent>
      </p:grpSp>
      <p:grpSp>
        <p:nvGrpSpPr>
          <p:cNvPr id="52" name="Ομάδα 51">
            <a:extLst>
              <a:ext uri="{FF2B5EF4-FFF2-40B4-BE49-F238E27FC236}">
                <a16:creationId xmlns:a16="http://schemas.microsoft.com/office/drawing/2014/main" id="{190AF3CB-0A9A-E944-9430-A17C79459CAA}"/>
              </a:ext>
            </a:extLst>
          </p:cNvPr>
          <p:cNvGrpSpPr/>
          <p:nvPr/>
        </p:nvGrpSpPr>
        <p:grpSpPr>
          <a:xfrm>
            <a:off x="8485147" y="4297203"/>
            <a:ext cx="86760" cy="132840"/>
            <a:chOff x="8485147" y="4297203"/>
            <a:chExt cx="86760" cy="132840"/>
          </a:xfrm>
        </p:grpSpPr>
        <mc:AlternateContent xmlns:mc="http://schemas.openxmlformats.org/markup-compatibility/2006" xmlns:p14="http://schemas.microsoft.com/office/powerpoint/2010/main">
          <mc:Choice Requires="p14">
            <p:contentPart p14:bwMode="auto" r:id="rId42">
              <p14:nvContentPartPr>
                <p14:cNvPr id="49" name="Γραφή 48">
                  <a:extLst>
                    <a:ext uri="{FF2B5EF4-FFF2-40B4-BE49-F238E27FC236}">
                      <a16:creationId xmlns:a16="http://schemas.microsoft.com/office/drawing/2014/main" id="{BCD6AE50-897A-C040-89DC-9DFB44452218}"/>
                    </a:ext>
                  </a:extLst>
                </p14:cNvPr>
                <p14:cNvContentPartPr/>
                <p14:nvPr/>
              </p14:nvContentPartPr>
              <p14:xfrm>
                <a:off x="8493427" y="4297203"/>
                <a:ext cx="5040" cy="132840"/>
              </p14:xfrm>
            </p:contentPart>
          </mc:Choice>
          <mc:Fallback xmlns="">
            <p:pic>
              <p:nvPicPr>
                <p:cNvPr id="49" name="Γραφή 48">
                  <a:extLst>
                    <a:ext uri="{FF2B5EF4-FFF2-40B4-BE49-F238E27FC236}">
                      <a16:creationId xmlns:a16="http://schemas.microsoft.com/office/drawing/2014/main" id="{BCD6AE50-897A-C040-89DC-9DFB44452218}"/>
                    </a:ext>
                  </a:extLst>
                </p:cNvPr>
                <p:cNvPicPr/>
                <p:nvPr/>
              </p:nvPicPr>
              <p:blipFill>
                <a:blip r:embed="rId43"/>
                <a:stretch>
                  <a:fillRect/>
                </a:stretch>
              </p:blipFill>
              <p:spPr>
                <a:xfrm>
                  <a:off x="8489107" y="4292871"/>
                  <a:ext cx="13680" cy="141503"/>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0" name="Γραφή 49">
                  <a:extLst>
                    <a:ext uri="{FF2B5EF4-FFF2-40B4-BE49-F238E27FC236}">
                      <a16:creationId xmlns:a16="http://schemas.microsoft.com/office/drawing/2014/main" id="{0ED6CDA3-6A0B-B647-A2D2-D84745D61ED1}"/>
                    </a:ext>
                  </a:extLst>
                </p14:cNvPr>
                <p14:cNvContentPartPr/>
                <p14:nvPr/>
              </p14:nvContentPartPr>
              <p14:xfrm>
                <a:off x="8485147" y="4304763"/>
                <a:ext cx="86760" cy="116640"/>
              </p14:xfrm>
            </p:contentPart>
          </mc:Choice>
          <mc:Fallback xmlns="">
            <p:pic>
              <p:nvPicPr>
                <p:cNvPr id="50" name="Γραφή 49">
                  <a:extLst>
                    <a:ext uri="{FF2B5EF4-FFF2-40B4-BE49-F238E27FC236}">
                      <a16:creationId xmlns:a16="http://schemas.microsoft.com/office/drawing/2014/main" id="{0ED6CDA3-6A0B-B647-A2D2-D84745D61ED1}"/>
                    </a:ext>
                  </a:extLst>
                </p:cNvPr>
                <p:cNvPicPr/>
                <p:nvPr/>
              </p:nvPicPr>
              <p:blipFill>
                <a:blip r:embed="rId45"/>
                <a:stretch>
                  <a:fillRect/>
                </a:stretch>
              </p:blipFill>
              <p:spPr>
                <a:xfrm>
                  <a:off x="8480827" y="4300443"/>
                  <a:ext cx="9540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51" name="Γραφή 50">
                <a:extLst>
                  <a:ext uri="{FF2B5EF4-FFF2-40B4-BE49-F238E27FC236}">
                    <a16:creationId xmlns:a16="http://schemas.microsoft.com/office/drawing/2014/main" id="{012A13F0-E196-E442-97DF-FDDFB4EAD4A9}"/>
                  </a:ext>
                </a:extLst>
              </p14:cNvPr>
              <p14:cNvContentPartPr/>
              <p14:nvPr/>
            </p14:nvContentPartPr>
            <p14:xfrm>
              <a:off x="8379667" y="4206843"/>
              <a:ext cx="43920" cy="26640"/>
            </p14:xfrm>
          </p:contentPart>
        </mc:Choice>
        <mc:Fallback xmlns="">
          <p:pic>
            <p:nvPicPr>
              <p:cNvPr id="51" name="Γραφή 50">
                <a:extLst>
                  <a:ext uri="{FF2B5EF4-FFF2-40B4-BE49-F238E27FC236}">
                    <a16:creationId xmlns:a16="http://schemas.microsoft.com/office/drawing/2014/main" id="{012A13F0-E196-E442-97DF-FDDFB4EAD4A9}"/>
                  </a:ext>
                </a:extLst>
              </p:cNvPr>
              <p:cNvPicPr/>
              <p:nvPr/>
            </p:nvPicPr>
            <p:blipFill>
              <a:blip r:embed="rId47"/>
              <a:stretch>
                <a:fillRect/>
              </a:stretch>
            </p:blipFill>
            <p:spPr>
              <a:xfrm>
                <a:off x="8375347" y="4202464"/>
                <a:ext cx="52560" cy="35398"/>
              </a:xfrm>
              <a:prstGeom prst="rect">
                <a:avLst/>
              </a:prstGeom>
            </p:spPr>
          </p:pic>
        </mc:Fallback>
      </mc:AlternateContent>
      <p:cxnSp>
        <p:nvCxnSpPr>
          <p:cNvPr id="57" name="Ευθεία γραμμή σύνδεσης 56">
            <a:extLst>
              <a:ext uri="{FF2B5EF4-FFF2-40B4-BE49-F238E27FC236}">
                <a16:creationId xmlns:a16="http://schemas.microsoft.com/office/drawing/2014/main" id="{432E44F5-757F-784D-9F99-90DF923F15C1}"/>
              </a:ext>
            </a:extLst>
          </p:cNvPr>
          <p:cNvCxnSpPr/>
          <p:nvPr/>
        </p:nvCxnSpPr>
        <p:spPr>
          <a:xfrm>
            <a:off x="8419987" y="2095929"/>
            <a:ext cx="1658031" cy="1721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Ευθεία γραμμή σύνδεσης 58">
            <a:extLst>
              <a:ext uri="{FF2B5EF4-FFF2-40B4-BE49-F238E27FC236}">
                <a16:creationId xmlns:a16="http://schemas.microsoft.com/office/drawing/2014/main" id="{0BC69BD1-BCC9-F747-8F22-3E42D08412AE}"/>
              </a:ext>
            </a:extLst>
          </p:cNvPr>
          <p:cNvCxnSpPr/>
          <p:nvPr/>
        </p:nvCxnSpPr>
        <p:spPr>
          <a:xfrm flipH="1">
            <a:off x="2743199" y="2095929"/>
            <a:ext cx="5661308" cy="1683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Ευθεία γραμμή σύνδεσης 60">
            <a:extLst>
              <a:ext uri="{FF2B5EF4-FFF2-40B4-BE49-F238E27FC236}">
                <a16:creationId xmlns:a16="http://schemas.microsoft.com/office/drawing/2014/main" id="{C6B24638-4DF8-3243-B558-E14B28093BDC}"/>
              </a:ext>
            </a:extLst>
          </p:cNvPr>
          <p:cNvCxnSpPr/>
          <p:nvPr/>
        </p:nvCxnSpPr>
        <p:spPr>
          <a:xfrm flipH="1" flipV="1">
            <a:off x="2835667" y="3779523"/>
            <a:ext cx="5568840" cy="422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147DADC0-2D85-AD4F-BCEC-F8A56110293F}"/>
              </a:ext>
            </a:extLst>
          </p:cNvPr>
          <p:cNvCxnSpPr/>
          <p:nvPr/>
        </p:nvCxnSpPr>
        <p:spPr>
          <a:xfrm>
            <a:off x="7748557" y="2270589"/>
            <a:ext cx="0" cy="297413"/>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Ομάδα 31">
            <a:extLst>
              <a:ext uri="{FF2B5EF4-FFF2-40B4-BE49-F238E27FC236}">
                <a16:creationId xmlns:a16="http://schemas.microsoft.com/office/drawing/2014/main" id="{73DB9DCC-58E7-3249-A4ED-BBDAACBFE520}"/>
              </a:ext>
            </a:extLst>
          </p:cNvPr>
          <p:cNvGrpSpPr/>
          <p:nvPr/>
        </p:nvGrpSpPr>
        <p:grpSpPr>
          <a:xfrm>
            <a:off x="8806987" y="3643414"/>
            <a:ext cx="189360" cy="173160"/>
            <a:chOff x="8806987" y="3643414"/>
            <a:chExt cx="189360" cy="173160"/>
          </a:xfrm>
        </p:grpSpPr>
        <mc:AlternateContent xmlns:mc="http://schemas.openxmlformats.org/markup-compatibility/2006" xmlns:p14="http://schemas.microsoft.com/office/powerpoint/2010/main">
          <mc:Choice Requires="p14">
            <p:contentPart p14:bwMode="auto" r:id="rId48">
              <p14:nvContentPartPr>
                <p14:cNvPr id="25" name="Γραφή 24">
                  <a:extLst>
                    <a:ext uri="{FF2B5EF4-FFF2-40B4-BE49-F238E27FC236}">
                      <a16:creationId xmlns:a16="http://schemas.microsoft.com/office/drawing/2014/main" id="{37F4CA94-BA43-044A-9EF0-A72FDC292DCC}"/>
                    </a:ext>
                  </a:extLst>
                </p14:cNvPr>
                <p14:cNvContentPartPr/>
                <p14:nvPr/>
              </p14:nvContentPartPr>
              <p14:xfrm>
                <a:off x="8806987" y="3780214"/>
                <a:ext cx="27360" cy="36360"/>
              </p14:xfrm>
            </p:contentPart>
          </mc:Choice>
          <mc:Fallback xmlns="">
            <p:pic>
              <p:nvPicPr>
                <p:cNvPr id="25" name="Γραφή 24">
                  <a:extLst>
                    <a:ext uri="{FF2B5EF4-FFF2-40B4-BE49-F238E27FC236}">
                      <a16:creationId xmlns:a16="http://schemas.microsoft.com/office/drawing/2014/main" id="{37F4CA94-BA43-044A-9EF0-A72FDC292DCC}"/>
                    </a:ext>
                  </a:extLst>
                </p:cNvPr>
                <p:cNvPicPr/>
                <p:nvPr/>
              </p:nvPicPr>
              <p:blipFill>
                <a:blip r:embed="rId49"/>
                <a:stretch>
                  <a:fillRect/>
                </a:stretch>
              </p:blipFill>
              <p:spPr>
                <a:xfrm>
                  <a:off x="8802667" y="3775894"/>
                  <a:ext cx="36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Γραφή 29">
                  <a:extLst>
                    <a:ext uri="{FF2B5EF4-FFF2-40B4-BE49-F238E27FC236}">
                      <a16:creationId xmlns:a16="http://schemas.microsoft.com/office/drawing/2014/main" id="{931C2D71-677C-E34C-B6B4-DDDE99E9B2E0}"/>
                    </a:ext>
                  </a:extLst>
                </p14:cNvPr>
                <p14:cNvContentPartPr/>
                <p14:nvPr/>
              </p14:nvContentPartPr>
              <p14:xfrm>
                <a:off x="8915347" y="3643414"/>
                <a:ext cx="24480" cy="120600"/>
              </p14:xfrm>
            </p:contentPart>
          </mc:Choice>
          <mc:Fallback xmlns="">
            <p:pic>
              <p:nvPicPr>
                <p:cNvPr id="30" name="Γραφή 29">
                  <a:extLst>
                    <a:ext uri="{FF2B5EF4-FFF2-40B4-BE49-F238E27FC236}">
                      <a16:creationId xmlns:a16="http://schemas.microsoft.com/office/drawing/2014/main" id="{931C2D71-677C-E34C-B6B4-DDDE99E9B2E0}"/>
                    </a:ext>
                  </a:extLst>
                </p:cNvPr>
                <p:cNvPicPr/>
                <p:nvPr/>
              </p:nvPicPr>
              <p:blipFill>
                <a:blip r:embed="rId51"/>
                <a:stretch>
                  <a:fillRect/>
                </a:stretch>
              </p:blipFill>
              <p:spPr>
                <a:xfrm>
                  <a:off x="8911027" y="3639094"/>
                  <a:ext cx="33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Γραφή 30">
                  <a:extLst>
                    <a:ext uri="{FF2B5EF4-FFF2-40B4-BE49-F238E27FC236}">
                      <a16:creationId xmlns:a16="http://schemas.microsoft.com/office/drawing/2014/main" id="{D142A99E-B764-A54A-8137-452FE1B66640}"/>
                    </a:ext>
                  </a:extLst>
                </p14:cNvPr>
                <p14:cNvContentPartPr/>
                <p14:nvPr/>
              </p14:nvContentPartPr>
              <p14:xfrm>
                <a:off x="8929387" y="3647014"/>
                <a:ext cx="66960" cy="52560"/>
              </p14:xfrm>
            </p:contentPart>
          </mc:Choice>
          <mc:Fallback xmlns="">
            <p:pic>
              <p:nvPicPr>
                <p:cNvPr id="31" name="Γραφή 30">
                  <a:extLst>
                    <a:ext uri="{FF2B5EF4-FFF2-40B4-BE49-F238E27FC236}">
                      <a16:creationId xmlns:a16="http://schemas.microsoft.com/office/drawing/2014/main" id="{D142A99E-B764-A54A-8137-452FE1B66640}"/>
                    </a:ext>
                  </a:extLst>
                </p:cNvPr>
                <p:cNvPicPr/>
                <p:nvPr/>
              </p:nvPicPr>
              <p:blipFill>
                <a:blip r:embed="rId53"/>
                <a:stretch>
                  <a:fillRect/>
                </a:stretch>
              </p:blipFill>
              <p:spPr>
                <a:xfrm>
                  <a:off x="8925067" y="3642694"/>
                  <a:ext cx="75600" cy="61200"/>
                </a:xfrm>
                <a:prstGeom prst="rect">
                  <a:avLst/>
                </a:prstGeom>
              </p:spPr>
            </p:pic>
          </mc:Fallback>
        </mc:AlternateContent>
      </p:grpSp>
      <p:cxnSp>
        <p:nvCxnSpPr>
          <p:cNvPr id="45" name="Ευθεία γραμμή σύνδεσης 44">
            <a:extLst>
              <a:ext uri="{FF2B5EF4-FFF2-40B4-BE49-F238E27FC236}">
                <a16:creationId xmlns:a16="http://schemas.microsoft.com/office/drawing/2014/main" id="{1F4809DD-F0DC-2349-904B-EFC67B4552A8}"/>
              </a:ext>
            </a:extLst>
          </p:cNvPr>
          <p:cNvCxnSpPr>
            <a:cxnSpLocks/>
          </p:cNvCxnSpPr>
          <p:nvPr/>
        </p:nvCxnSpPr>
        <p:spPr>
          <a:xfrm>
            <a:off x="8834347" y="2499723"/>
            <a:ext cx="0" cy="159966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4">
            <p14:nvContentPartPr>
              <p14:cNvPr id="47" name="Γραφή 46">
                <a:extLst>
                  <a:ext uri="{FF2B5EF4-FFF2-40B4-BE49-F238E27FC236}">
                    <a16:creationId xmlns:a16="http://schemas.microsoft.com/office/drawing/2014/main" id="{4D8B0DD2-E468-5747-8860-DD7E7700BF30}"/>
                  </a:ext>
                </a:extLst>
              </p14:cNvPr>
              <p14:cNvContentPartPr/>
              <p14:nvPr/>
            </p14:nvContentPartPr>
            <p14:xfrm>
              <a:off x="7748947" y="2140774"/>
              <a:ext cx="711000" cy="2058120"/>
            </p14:xfrm>
          </p:contentPart>
        </mc:Choice>
        <mc:Fallback xmlns="">
          <p:pic>
            <p:nvPicPr>
              <p:cNvPr id="47" name="Γραφή 46">
                <a:extLst>
                  <a:ext uri="{FF2B5EF4-FFF2-40B4-BE49-F238E27FC236}">
                    <a16:creationId xmlns:a16="http://schemas.microsoft.com/office/drawing/2014/main" id="{4D8B0DD2-E468-5747-8860-DD7E7700BF30}"/>
                  </a:ext>
                </a:extLst>
              </p:cNvPr>
              <p:cNvPicPr/>
              <p:nvPr/>
            </p:nvPicPr>
            <p:blipFill>
              <a:blip r:embed="rId55"/>
              <a:stretch>
                <a:fillRect/>
              </a:stretch>
            </p:blipFill>
            <p:spPr>
              <a:xfrm>
                <a:off x="7730947" y="2105134"/>
                <a:ext cx="746640" cy="2129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Γραφή 47">
                <a:extLst>
                  <a:ext uri="{FF2B5EF4-FFF2-40B4-BE49-F238E27FC236}">
                    <a16:creationId xmlns:a16="http://schemas.microsoft.com/office/drawing/2014/main" id="{D02B4E51-C77C-214E-A596-9A454CD1FA40}"/>
                  </a:ext>
                </a:extLst>
              </p14:cNvPr>
              <p14:cNvContentPartPr/>
              <p14:nvPr/>
            </p14:nvContentPartPr>
            <p14:xfrm>
              <a:off x="7919227" y="4107454"/>
              <a:ext cx="518760" cy="64800"/>
            </p14:xfrm>
          </p:contentPart>
        </mc:Choice>
        <mc:Fallback xmlns="">
          <p:pic>
            <p:nvPicPr>
              <p:cNvPr id="48" name="Γραφή 47">
                <a:extLst>
                  <a:ext uri="{FF2B5EF4-FFF2-40B4-BE49-F238E27FC236}">
                    <a16:creationId xmlns:a16="http://schemas.microsoft.com/office/drawing/2014/main" id="{D02B4E51-C77C-214E-A596-9A454CD1FA40}"/>
                  </a:ext>
                </a:extLst>
              </p:cNvPr>
              <p:cNvPicPr/>
              <p:nvPr/>
            </p:nvPicPr>
            <p:blipFill>
              <a:blip r:embed="rId57"/>
              <a:stretch>
                <a:fillRect/>
              </a:stretch>
            </p:blipFill>
            <p:spPr>
              <a:xfrm>
                <a:off x="7901227" y="4071454"/>
                <a:ext cx="554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3" name="Γραφή 52">
                <a:extLst>
                  <a:ext uri="{FF2B5EF4-FFF2-40B4-BE49-F238E27FC236}">
                    <a16:creationId xmlns:a16="http://schemas.microsoft.com/office/drawing/2014/main" id="{1189BA9A-15F8-FA43-8519-F5AD05ECE2DC}"/>
                  </a:ext>
                </a:extLst>
              </p14:cNvPr>
              <p14:cNvContentPartPr/>
              <p14:nvPr/>
            </p14:nvContentPartPr>
            <p14:xfrm>
              <a:off x="8412787" y="4048774"/>
              <a:ext cx="401760" cy="137160"/>
            </p14:xfrm>
          </p:contentPart>
        </mc:Choice>
        <mc:Fallback xmlns="">
          <p:pic>
            <p:nvPicPr>
              <p:cNvPr id="53" name="Γραφή 52">
                <a:extLst>
                  <a:ext uri="{FF2B5EF4-FFF2-40B4-BE49-F238E27FC236}">
                    <a16:creationId xmlns:a16="http://schemas.microsoft.com/office/drawing/2014/main" id="{1189BA9A-15F8-FA43-8519-F5AD05ECE2DC}"/>
                  </a:ext>
                </a:extLst>
              </p:cNvPr>
              <p:cNvPicPr/>
              <p:nvPr/>
            </p:nvPicPr>
            <p:blipFill>
              <a:blip r:embed="rId59"/>
              <a:stretch>
                <a:fillRect/>
              </a:stretch>
            </p:blipFill>
            <p:spPr>
              <a:xfrm>
                <a:off x="8394787" y="4013134"/>
                <a:ext cx="4374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4" name="Γραφή 53">
                <a:extLst>
                  <a:ext uri="{FF2B5EF4-FFF2-40B4-BE49-F238E27FC236}">
                    <a16:creationId xmlns:a16="http://schemas.microsoft.com/office/drawing/2014/main" id="{7723AB41-EAB3-7C4B-BFA7-AD61A8C0B7A0}"/>
                  </a:ext>
                </a:extLst>
              </p14:cNvPr>
              <p14:cNvContentPartPr/>
              <p14:nvPr/>
            </p14:nvContentPartPr>
            <p14:xfrm>
              <a:off x="8813827" y="2450014"/>
              <a:ext cx="25920" cy="1616760"/>
            </p14:xfrm>
          </p:contentPart>
        </mc:Choice>
        <mc:Fallback xmlns="">
          <p:pic>
            <p:nvPicPr>
              <p:cNvPr id="54" name="Γραφή 53">
                <a:extLst>
                  <a:ext uri="{FF2B5EF4-FFF2-40B4-BE49-F238E27FC236}">
                    <a16:creationId xmlns:a16="http://schemas.microsoft.com/office/drawing/2014/main" id="{7723AB41-EAB3-7C4B-BFA7-AD61A8C0B7A0}"/>
                  </a:ext>
                </a:extLst>
              </p:cNvPr>
              <p:cNvPicPr/>
              <p:nvPr/>
            </p:nvPicPr>
            <p:blipFill>
              <a:blip r:embed="rId61"/>
              <a:stretch>
                <a:fillRect/>
              </a:stretch>
            </p:blipFill>
            <p:spPr>
              <a:xfrm>
                <a:off x="8796187" y="2414014"/>
                <a:ext cx="61560" cy="1688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5" name="Γραφή 54">
                <a:extLst>
                  <a:ext uri="{FF2B5EF4-FFF2-40B4-BE49-F238E27FC236}">
                    <a16:creationId xmlns:a16="http://schemas.microsoft.com/office/drawing/2014/main" id="{87FAF444-34A2-D64E-88EE-0C19DE6A72A2}"/>
                  </a:ext>
                </a:extLst>
              </p14:cNvPr>
              <p14:cNvContentPartPr/>
              <p14:nvPr/>
            </p14:nvContentPartPr>
            <p14:xfrm>
              <a:off x="12254707" y="2212774"/>
              <a:ext cx="360" cy="360"/>
            </p14:xfrm>
          </p:contentPart>
        </mc:Choice>
        <mc:Fallback xmlns="">
          <p:pic>
            <p:nvPicPr>
              <p:cNvPr id="55" name="Γραφή 54">
                <a:extLst>
                  <a:ext uri="{FF2B5EF4-FFF2-40B4-BE49-F238E27FC236}">
                    <a16:creationId xmlns:a16="http://schemas.microsoft.com/office/drawing/2014/main" id="{87FAF444-34A2-D64E-88EE-0C19DE6A72A2}"/>
                  </a:ext>
                </a:extLst>
              </p:cNvPr>
              <p:cNvPicPr/>
              <p:nvPr/>
            </p:nvPicPr>
            <p:blipFill>
              <a:blip r:embed="rId63"/>
              <a:stretch>
                <a:fillRect/>
              </a:stretch>
            </p:blipFill>
            <p:spPr>
              <a:xfrm>
                <a:off x="12237067" y="2177134"/>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6" name="Γραφή 55">
                <a:extLst>
                  <a:ext uri="{FF2B5EF4-FFF2-40B4-BE49-F238E27FC236}">
                    <a16:creationId xmlns:a16="http://schemas.microsoft.com/office/drawing/2014/main" id="{7C9EF557-2323-F44C-BCD8-D7B0B4E07C33}"/>
                  </a:ext>
                </a:extLst>
              </p14:cNvPr>
              <p14:cNvContentPartPr/>
              <p14:nvPr/>
            </p14:nvContentPartPr>
            <p14:xfrm>
              <a:off x="8407027" y="2121334"/>
              <a:ext cx="479880" cy="405720"/>
            </p14:xfrm>
          </p:contentPart>
        </mc:Choice>
        <mc:Fallback xmlns="">
          <p:pic>
            <p:nvPicPr>
              <p:cNvPr id="56" name="Γραφή 55">
                <a:extLst>
                  <a:ext uri="{FF2B5EF4-FFF2-40B4-BE49-F238E27FC236}">
                    <a16:creationId xmlns:a16="http://schemas.microsoft.com/office/drawing/2014/main" id="{7C9EF557-2323-F44C-BCD8-D7B0B4E07C33}"/>
                  </a:ext>
                </a:extLst>
              </p:cNvPr>
              <p:cNvPicPr/>
              <p:nvPr/>
            </p:nvPicPr>
            <p:blipFill>
              <a:blip r:embed="rId65"/>
              <a:stretch>
                <a:fillRect/>
              </a:stretch>
            </p:blipFill>
            <p:spPr>
              <a:xfrm>
                <a:off x="8389027" y="2085694"/>
                <a:ext cx="515520" cy="477360"/>
              </a:xfrm>
              <a:prstGeom prst="rect">
                <a:avLst/>
              </a:prstGeom>
            </p:spPr>
          </p:pic>
        </mc:Fallback>
      </mc:AlternateContent>
    </p:spTree>
    <p:extLst>
      <p:ext uri="{BB962C8B-B14F-4D97-AF65-F5344CB8AC3E}">
        <p14:creationId xmlns:p14="http://schemas.microsoft.com/office/powerpoint/2010/main" val="2269418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64BC77-7A38-D949-A7D9-27997208C76B}"/>
              </a:ext>
            </a:extLst>
          </p:cNvPr>
          <p:cNvSpPr>
            <a:spLocks noGrp="1"/>
          </p:cNvSpPr>
          <p:nvPr>
            <p:ph type="title"/>
          </p:nvPr>
        </p:nvSpPr>
        <p:spPr>
          <a:xfrm>
            <a:off x="838200" y="365125"/>
            <a:ext cx="10515600" cy="816403"/>
          </a:xfrm>
        </p:spPr>
        <p:txBody>
          <a:bodyPr>
            <a:normAutofit fontScale="90000"/>
          </a:bodyPr>
          <a:lstStyle/>
          <a:p>
            <a:r>
              <a:rPr lang="el-GR" sz="1800" dirty="0"/>
              <a:t>Το ΜΣ=1,5εκ</a:t>
            </a:r>
            <a:br>
              <a:rPr lang="el-GR" sz="1800" dirty="0"/>
            </a:br>
            <a:r>
              <a:rPr lang="el-GR" sz="1800" dirty="0"/>
              <a:t>από το Σ υψώνω κάθετη τη ΣΤ=9,5εκ</a:t>
            </a:r>
            <a:br>
              <a:rPr lang="el-GR" sz="1800" dirty="0"/>
            </a:br>
            <a:r>
              <a:rPr lang="el-GR" sz="1800" dirty="0" err="1"/>
              <a:t>προεκτεινω</a:t>
            </a:r>
            <a:r>
              <a:rPr lang="el-GR" sz="1800" dirty="0"/>
              <a:t> τη ΣΤ προς τα </a:t>
            </a:r>
            <a:r>
              <a:rPr lang="el-GR" sz="1800" dirty="0" err="1"/>
              <a:t>κατω</a:t>
            </a:r>
            <a:r>
              <a:rPr lang="el-GR" sz="1800" dirty="0"/>
              <a:t> </a:t>
            </a:r>
            <a:r>
              <a:rPr lang="el-GR" sz="1800" dirty="0" err="1"/>
              <a:t>μεχρι</a:t>
            </a:r>
            <a:r>
              <a:rPr lang="el-GR" sz="1800" dirty="0"/>
              <a:t> να </a:t>
            </a:r>
            <a:r>
              <a:rPr lang="el-GR" sz="1800" dirty="0" err="1"/>
              <a:t>ακουμπησει</a:t>
            </a:r>
            <a:r>
              <a:rPr lang="el-GR" sz="1800" dirty="0"/>
              <a:t> την </a:t>
            </a:r>
            <a:r>
              <a:rPr lang="el-GR" sz="1800" dirty="0" err="1"/>
              <a:t>πλαγια</a:t>
            </a:r>
            <a:r>
              <a:rPr lang="el-GR" sz="1800" dirty="0"/>
              <a:t> στο </a:t>
            </a:r>
            <a:r>
              <a:rPr lang="el-GR" sz="1800" dirty="0" err="1"/>
              <a:t>σημειο</a:t>
            </a:r>
            <a:r>
              <a:rPr lang="el-GR" sz="1800" dirty="0"/>
              <a:t> Υ</a:t>
            </a:r>
            <a:br>
              <a:rPr lang="el-GR" sz="1800" dirty="0"/>
            </a:br>
            <a:r>
              <a:rPr lang="el-GR" sz="1800" dirty="0" err="1"/>
              <a:t>Ενωνω</a:t>
            </a:r>
            <a:r>
              <a:rPr lang="el-GR" sz="1800" dirty="0"/>
              <a:t> τα Τ και Υ με τα Ο1 και Ο2</a:t>
            </a:r>
          </a:p>
        </p:txBody>
      </p:sp>
      <p:pic>
        <p:nvPicPr>
          <p:cNvPr id="5" name="Θέση περιεχομένου 4">
            <a:extLst>
              <a:ext uri="{FF2B5EF4-FFF2-40B4-BE49-F238E27FC236}">
                <a16:creationId xmlns:a16="http://schemas.microsoft.com/office/drawing/2014/main" id="{42CE8478-8FD8-2448-8FF8-FD91EDDDB403}"/>
              </a:ext>
            </a:extLst>
          </p:cNvPr>
          <p:cNvPicPr>
            <a:picLocks noGrp="1" noChangeAspect="1"/>
          </p:cNvPicPr>
          <p:nvPr>
            <p:ph idx="1"/>
          </p:nvPr>
        </p:nvPicPr>
        <p:blipFill>
          <a:blip r:embed="rId2"/>
          <a:stretch>
            <a:fillRect/>
          </a:stretch>
        </p:blipFill>
        <p:spPr>
          <a:xfrm>
            <a:off x="1813252" y="1181528"/>
            <a:ext cx="8713011" cy="5676471"/>
          </a:xfrm>
        </p:spPr>
      </p:pic>
      <p:sp>
        <p:nvSpPr>
          <p:cNvPr id="7" name="TextBox 6">
            <a:extLst>
              <a:ext uri="{FF2B5EF4-FFF2-40B4-BE49-F238E27FC236}">
                <a16:creationId xmlns:a16="http://schemas.microsoft.com/office/drawing/2014/main" id="{1CFFF4FE-68DD-5F4E-8AD7-C41DA9505D91}"/>
              </a:ext>
            </a:extLst>
          </p:cNvPr>
          <p:cNvSpPr txBox="1"/>
          <p:nvPr/>
        </p:nvSpPr>
        <p:spPr>
          <a:xfrm>
            <a:off x="5373384" y="3719245"/>
            <a:ext cx="267128" cy="369332"/>
          </a:xfrm>
          <a:prstGeom prst="rect">
            <a:avLst/>
          </a:prstGeom>
          <a:noFill/>
        </p:spPr>
        <p:txBody>
          <a:bodyPr wrap="square" rtlCol="0">
            <a:spAutoFit/>
          </a:bodyPr>
          <a:lstStyle/>
          <a:p>
            <a:r>
              <a:rPr lang="el-GR" dirty="0"/>
              <a:t>Γ</a:t>
            </a:r>
          </a:p>
        </p:txBody>
      </p:sp>
      <p:sp>
        <p:nvSpPr>
          <p:cNvPr id="8" name="TextBox 7">
            <a:extLst>
              <a:ext uri="{FF2B5EF4-FFF2-40B4-BE49-F238E27FC236}">
                <a16:creationId xmlns:a16="http://schemas.microsoft.com/office/drawing/2014/main" id="{CAC02F7A-81A7-7544-BC7D-26712A1A4A4B}"/>
              </a:ext>
            </a:extLst>
          </p:cNvPr>
          <p:cNvSpPr txBox="1"/>
          <p:nvPr/>
        </p:nvSpPr>
        <p:spPr>
          <a:xfrm>
            <a:off x="4911048" y="3719245"/>
            <a:ext cx="113016" cy="369332"/>
          </a:xfrm>
          <a:prstGeom prst="rect">
            <a:avLst/>
          </a:prstGeom>
          <a:noFill/>
        </p:spPr>
        <p:txBody>
          <a:bodyPr wrap="square" rtlCol="0">
            <a:spAutoFit/>
          </a:bodyPr>
          <a:lstStyle/>
          <a:p>
            <a:r>
              <a:rPr lang="el-GR" dirty="0"/>
              <a:t>Ι</a:t>
            </a:r>
          </a:p>
        </p:txBody>
      </p:sp>
      <mc:AlternateContent xmlns:mc="http://schemas.openxmlformats.org/markup-compatibility/2006" xmlns:p14="http://schemas.microsoft.com/office/powerpoint/2010/main">
        <mc:Choice Requires="p14">
          <p:contentPart p14:bwMode="auto" r:id="rId3">
            <p14:nvContentPartPr>
              <p14:cNvPr id="9" name="Γραφή 8">
                <a:extLst>
                  <a:ext uri="{FF2B5EF4-FFF2-40B4-BE49-F238E27FC236}">
                    <a16:creationId xmlns:a16="http://schemas.microsoft.com/office/drawing/2014/main" id="{D38A9F2C-DF78-1043-9FA4-D9D300271CDF}"/>
                  </a:ext>
                </a:extLst>
              </p14:cNvPr>
              <p14:cNvContentPartPr/>
              <p14:nvPr/>
            </p14:nvContentPartPr>
            <p14:xfrm>
              <a:off x="5404267" y="3987603"/>
              <a:ext cx="36720" cy="37080"/>
            </p14:xfrm>
          </p:contentPart>
        </mc:Choice>
        <mc:Fallback xmlns="">
          <p:pic>
            <p:nvPicPr>
              <p:cNvPr id="9" name="Γραφή 8">
                <a:extLst>
                  <a:ext uri="{FF2B5EF4-FFF2-40B4-BE49-F238E27FC236}">
                    <a16:creationId xmlns:a16="http://schemas.microsoft.com/office/drawing/2014/main" id="{D38A9F2C-DF78-1043-9FA4-D9D300271CDF}"/>
                  </a:ext>
                </a:extLst>
              </p:cNvPr>
              <p:cNvPicPr/>
              <p:nvPr/>
            </p:nvPicPr>
            <p:blipFill>
              <a:blip r:embed="rId4"/>
              <a:stretch>
                <a:fillRect/>
              </a:stretch>
            </p:blipFill>
            <p:spPr>
              <a:xfrm>
                <a:off x="5395267" y="3978515"/>
                <a:ext cx="54360" cy="5489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Γραφή 9">
                <a:extLst>
                  <a:ext uri="{FF2B5EF4-FFF2-40B4-BE49-F238E27FC236}">
                    <a16:creationId xmlns:a16="http://schemas.microsoft.com/office/drawing/2014/main" id="{E7AF0B0D-A6B9-3848-8C0D-9D724A434AEB}"/>
                  </a:ext>
                </a:extLst>
              </p14:cNvPr>
              <p14:cNvContentPartPr/>
              <p14:nvPr/>
            </p14:nvContentPartPr>
            <p14:xfrm>
              <a:off x="4903147" y="3991203"/>
              <a:ext cx="33120" cy="24480"/>
            </p14:xfrm>
          </p:contentPart>
        </mc:Choice>
        <mc:Fallback xmlns="">
          <p:pic>
            <p:nvPicPr>
              <p:cNvPr id="10" name="Γραφή 9">
                <a:extLst>
                  <a:ext uri="{FF2B5EF4-FFF2-40B4-BE49-F238E27FC236}">
                    <a16:creationId xmlns:a16="http://schemas.microsoft.com/office/drawing/2014/main" id="{E7AF0B0D-A6B9-3848-8C0D-9D724A434AEB}"/>
                  </a:ext>
                </a:extLst>
              </p:cNvPr>
              <p:cNvPicPr/>
              <p:nvPr/>
            </p:nvPicPr>
            <p:blipFill>
              <a:blip r:embed="rId6"/>
              <a:stretch>
                <a:fillRect/>
              </a:stretch>
            </p:blipFill>
            <p:spPr>
              <a:xfrm>
                <a:off x="4894048" y="3982203"/>
                <a:ext cx="50954" cy="42120"/>
              </a:xfrm>
              <a:prstGeom prst="rect">
                <a:avLst/>
              </a:prstGeom>
            </p:spPr>
          </p:pic>
        </mc:Fallback>
      </mc:AlternateContent>
      <p:sp>
        <p:nvSpPr>
          <p:cNvPr id="11" name="TextBox 10">
            <a:extLst>
              <a:ext uri="{FF2B5EF4-FFF2-40B4-BE49-F238E27FC236}">
                <a16:creationId xmlns:a16="http://schemas.microsoft.com/office/drawing/2014/main" id="{4DCDC757-AF3E-AF43-AB37-66816CF0291E}"/>
              </a:ext>
            </a:extLst>
          </p:cNvPr>
          <p:cNvSpPr txBox="1"/>
          <p:nvPr/>
        </p:nvSpPr>
        <p:spPr>
          <a:xfrm>
            <a:off x="4877657" y="1856684"/>
            <a:ext cx="179797" cy="369332"/>
          </a:xfrm>
          <a:prstGeom prst="rect">
            <a:avLst/>
          </a:prstGeom>
          <a:noFill/>
        </p:spPr>
        <p:txBody>
          <a:bodyPr wrap="square" rtlCol="0">
            <a:spAutoFit/>
          </a:bodyPr>
          <a:lstStyle/>
          <a:p>
            <a:r>
              <a:rPr lang="el-GR" dirty="0"/>
              <a:t>Κ</a:t>
            </a:r>
          </a:p>
        </p:txBody>
      </p:sp>
      <p:grpSp>
        <p:nvGrpSpPr>
          <p:cNvPr id="14" name="Ομάδα 13">
            <a:extLst>
              <a:ext uri="{FF2B5EF4-FFF2-40B4-BE49-F238E27FC236}">
                <a16:creationId xmlns:a16="http://schemas.microsoft.com/office/drawing/2014/main" id="{B583D56D-FE85-D043-B679-D837D56654EA}"/>
              </a:ext>
            </a:extLst>
          </p:cNvPr>
          <p:cNvGrpSpPr/>
          <p:nvPr/>
        </p:nvGrpSpPr>
        <p:grpSpPr>
          <a:xfrm>
            <a:off x="4898827" y="2183283"/>
            <a:ext cx="24840" cy="19800"/>
            <a:chOff x="4898827" y="2183283"/>
            <a:chExt cx="24840" cy="19800"/>
          </a:xfrm>
        </p:grpSpPr>
        <mc:AlternateContent xmlns:mc="http://schemas.openxmlformats.org/markup-compatibility/2006" xmlns:p14="http://schemas.microsoft.com/office/powerpoint/2010/main">
          <mc:Choice Requires="p14">
            <p:contentPart p14:bwMode="auto" r:id="rId7">
              <p14:nvContentPartPr>
                <p14:cNvPr id="12" name="Γραφή 11">
                  <a:extLst>
                    <a:ext uri="{FF2B5EF4-FFF2-40B4-BE49-F238E27FC236}">
                      <a16:creationId xmlns:a16="http://schemas.microsoft.com/office/drawing/2014/main" id="{493E96B8-06E4-0244-89B5-9EFAD293868F}"/>
                    </a:ext>
                  </a:extLst>
                </p14:cNvPr>
                <p14:cNvContentPartPr/>
                <p14:nvPr/>
              </p14:nvContentPartPr>
              <p14:xfrm>
                <a:off x="4900987" y="2186163"/>
                <a:ext cx="2520" cy="1800"/>
              </p14:xfrm>
            </p:contentPart>
          </mc:Choice>
          <mc:Fallback xmlns="">
            <p:pic>
              <p:nvPicPr>
                <p:cNvPr id="12" name="Γραφή 11">
                  <a:extLst>
                    <a:ext uri="{FF2B5EF4-FFF2-40B4-BE49-F238E27FC236}">
                      <a16:creationId xmlns:a16="http://schemas.microsoft.com/office/drawing/2014/main" id="{493E96B8-06E4-0244-89B5-9EFAD293868F}"/>
                    </a:ext>
                  </a:extLst>
                </p:cNvPr>
                <p:cNvPicPr/>
                <p:nvPr/>
              </p:nvPicPr>
              <p:blipFill>
                <a:blip r:embed="rId8"/>
                <a:stretch>
                  <a:fillRect/>
                </a:stretch>
              </p:blipFill>
              <p:spPr>
                <a:xfrm>
                  <a:off x="4891987" y="2177163"/>
                  <a:ext cx="20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Γραφή 12">
                  <a:extLst>
                    <a:ext uri="{FF2B5EF4-FFF2-40B4-BE49-F238E27FC236}">
                      <a16:creationId xmlns:a16="http://schemas.microsoft.com/office/drawing/2014/main" id="{4E4359DD-A1CF-1541-8AF5-44C0C8C24B48}"/>
                    </a:ext>
                  </a:extLst>
                </p14:cNvPr>
                <p14:cNvContentPartPr/>
                <p14:nvPr/>
              </p14:nvContentPartPr>
              <p14:xfrm>
                <a:off x="4898827" y="2183283"/>
                <a:ext cx="24840" cy="19800"/>
              </p14:xfrm>
            </p:contentPart>
          </mc:Choice>
          <mc:Fallback xmlns="">
            <p:pic>
              <p:nvPicPr>
                <p:cNvPr id="13" name="Γραφή 12">
                  <a:extLst>
                    <a:ext uri="{FF2B5EF4-FFF2-40B4-BE49-F238E27FC236}">
                      <a16:creationId xmlns:a16="http://schemas.microsoft.com/office/drawing/2014/main" id="{4E4359DD-A1CF-1541-8AF5-44C0C8C24B48}"/>
                    </a:ext>
                  </a:extLst>
                </p:cNvPr>
                <p:cNvPicPr/>
                <p:nvPr/>
              </p:nvPicPr>
              <p:blipFill>
                <a:blip r:embed="rId10"/>
                <a:stretch>
                  <a:fillRect/>
                </a:stretch>
              </p:blipFill>
              <p:spPr>
                <a:xfrm>
                  <a:off x="4889827" y="2174283"/>
                  <a:ext cx="42480" cy="37440"/>
                </a:xfrm>
                <a:prstGeom prst="rect">
                  <a:avLst/>
                </a:prstGeom>
              </p:spPr>
            </p:pic>
          </mc:Fallback>
        </mc:AlternateContent>
      </p:grpSp>
      <p:sp>
        <p:nvSpPr>
          <p:cNvPr id="15" name="TextBox 14">
            <a:extLst>
              <a:ext uri="{FF2B5EF4-FFF2-40B4-BE49-F238E27FC236}">
                <a16:creationId xmlns:a16="http://schemas.microsoft.com/office/drawing/2014/main" id="{E4C8AFD2-42C9-5D40-BD2C-016951FE420E}"/>
              </a:ext>
            </a:extLst>
          </p:cNvPr>
          <p:cNvSpPr txBox="1"/>
          <p:nvPr/>
        </p:nvSpPr>
        <p:spPr>
          <a:xfrm>
            <a:off x="4794470" y="4647420"/>
            <a:ext cx="125237" cy="369332"/>
          </a:xfrm>
          <a:prstGeom prst="rect">
            <a:avLst/>
          </a:prstGeom>
          <a:noFill/>
        </p:spPr>
        <p:txBody>
          <a:bodyPr wrap="square" rtlCol="0">
            <a:spAutoFit/>
          </a:bodyPr>
          <a:lstStyle/>
          <a:p>
            <a:r>
              <a:rPr lang="el-GR" dirty="0"/>
              <a:t>Λ</a:t>
            </a:r>
          </a:p>
        </p:txBody>
      </p:sp>
      <p:grpSp>
        <p:nvGrpSpPr>
          <p:cNvPr id="18" name="Ομάδα 17">
            <a:extLst>
              <a:ext uri="{FF2B5EF4-FFF2-40B4-BE49-F238E27FC236}">
                <a16:creationId xmlns:a16="http://schemas.microsoft.com/office/drawing/2014/main" id="{E85B5F34-D610-4C4F-BBA6-BD1415ACCB4E}"/>
              </a:ext>
            </a:extLst>
          </p:cNvPr>
          <p:cNvGrpSpPr/>
          <p:nvPr/>
        </p:nvGrpSpPr>
        <p:grpSpPr>
          <a:xfrm>
            <a:off x="4912867" y="4647843"/>
            <a:ext cx="20880" cy="16920"/>
            <a:chOff x="4912867" y="4647843"/>
            <a:chExt cx="20880" cy="16920"/>
          </a:xfrm>
        </p:grpSpPr>
        <mc:AlternateContent xmlns:mc="http://schemas.openxmlformats.org/markup-compatibility/2006" xmlns:p14="http://schemas.microsoft.com/office/powerpoint/2010/main">
          <mc:Choice Requires="p14">
            <p:contentPart p14:bwMode="auto" r:id="rId11">
              <p14:nvContentPartPr>
                <p14:cNvPr id="16" name="Γραφή 15">
                  <a:extLst>
                    <a:ext uri="{FF2B5EF4-FFF2-40B4-BE49-F238E27FC236}">
                      <a16:creationId xmlns:a16="http://schemas.microsoft.com/office/drawing/2014/main" id="{202C7FF8-C8A4-5943-A2D8-C004FD12D102}"/>
                    </a:ext>
                  </a:extLst>
                </p14:cNvPr>
                <p14:cNvContentPartPr/>
                <p14:nvPr/>
              </p14:nvContentPartPr>
              <p14:xfrm>
                <a:off x="4917547" y="4658283"/>
                <a:ext cx="360" cy="360"/>
              </p14:xfrm>
            </p:contentPart>
          </mc:Choice>
          <mc:Fallback xmlns="">
            <p:pic>
              <p:nvPicPr>
                <p:cNvPr id="16" name="Γραφή 15">
                  <a:extLst>
                    <a:ext uri="{FF2B5EF4-FFF2-40B4-BE49-F238E27FC236}">
                      <a16:creationId xmlns:a16="http://schemas.microsoft.com/office/drawing/2014/main" id="{202C7FF8-C8A4-5943-A2D8-C004FD12D102}"/>
                    </a:ext>
                  </a:extLst>
                </p:cNvPr>
                <p:cNvPicPr/>
                <p:nvPr/>
              </p:nvPicPr>
              <p:blipFill>
                <a:blip r:embed="rId8"/>
                <a:stretch>
                  <a:fillRect/>
                </a:stretch>
              </p:blipFill>
              <p:spPr>
                <a:xfrm>
                  <a:off x="4908547" y="46492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Γραφή 16">
                  <a:extLst>
                    <a:ext uri="{FF2B5EF4-FFF2-40B4-BE49-F238E27FC236}">
                      <a16:creationId xmlns:a16="http://schemas.microsoft.com/office/drawing/2014/main" id="{5AD01288-2AA8-584E-BF2D-60105FF9F91E}"/>
                    </a:ext>
                  </a:extLst>
                </p14:cNvPr>
                <p14:cNvContentPartPr/>
                <p14:nvPr/>
              </p14:nvContentPartPr>
              <p14:xfrm>
                <a:off x="4912867" y="4647843"/>
                <a:ext cx="20880" cy="16920"/>
              </p14:xfrm>
            </p:contentPart>
          </mc:Choice>
          <mc:Fallback xmlns="">
            <p:pic>
              <p:nvPicPr>
                <p:cNvPr id="17" name="Γραφή 16">
                  <a:extLst>
                    <a:ext uri="{FF2B5EF4-FFF2-40B4-BE49-F238E27FC236}">
                      <a16:creationId xmlns:a16="http://schemas.microsoft.com/office/drawing/2014/main" id="{5AD01288-2AA8-584E-BF2D-60105FF9F91E}"/>
                    </a:ext>
                  </a:extLst>
                </p:cNvPr>
                <p:cNvPicPr/>
                <p:nvPr/>
              </p:nvPicPr>
              <p:blipFill>
                <a:blip r:embed="rId13"/>
                <a:stretch>
                  <a:fillRect/>
                </a:stretch>
              </p:blipFill>
              <p:spPr>
                <a:xfrm>
                  <a:off x="4904020" y="4638843"/>
                  <a:ext cx="38221" cy="34560"/>
                </a:xfrm>
                <a:prstGeom prst="rect">
                  <a:avLst/>
                </a:prstGeom>
              </p:spPr>
            </p:pic>
          </mc:Fallback>
        </mc:AlternateContent>
      </p:grpSp>
      <p:sp>
        <p:nvSpPr>
          <p:cNvPr id="20" name="TextBox 19">
            <a:extLst>
              <a:ext uri="{FF2B5EF4-FFF2-40B4-BE49-F238E27FC236}">
                <a16:creationId xmlns:a16="http://schemas.microsoft.com/office/drawing/2014/main" id="{98A41436-87E1-1444-B776-06485727E531}"/>
              </a:ext>
            </a:extLst>
          </p:cNvPr>
          <p:cNvSpPr txBox="1"/>
          <p:nvPr/>
        </p:nvSpPr>
        <p:spPr>
          <a:xfrm>
            <a:off x="4197490" y="3717732"/>
            <a:ext cx="226032" cy="369332"/>
          </a:xfrm>
          <a:prstGeom prst="rect">
            <a:avLst/>
          </a:prstGeom>
          <a:noFill/>
        </p:spPr>
        <p:txBody>
          <a:bodyPr wrap="square" rtlCol="0">
            <a:spAutoFit/>
          </a:bodyPr>
          <a:lstStyle/>
          <a:p>
            <a:r>
              <a:rPr lang="el-GR" dirty="0"/>
              <a:t>Μ</a:t>
            </a:r>
          </a:p>
        </p:txBody>
      </p:sp>
      <mc:AlternateContent xmlns:mc="http://schemas.openxmlformats.org/markup-compatibility/2006" xmlns:p14="http://schemas.microsoft.com/office/powerpoint/2010/main">
        <mc:Choice Requires="p14">
          <p:contentPart p14:bwMode="auto" r:id="rId14">
            <p14:nvContentPartPr>
              <p14:cNvPr id="22" name="Γραφή 21">
                <a:extLst>
                  <a:ext uri="{FF2B5EF4-FFF2-40B4-BE49-F238E27FC236}">
                    <a16:creationId xmlns:a16="http://schemas.microsoft.com/office/drawing/2014/main" id="{30F8E067-CF0B-A542-8B57-53256F7DF06F}"/>
                  </a:ext>
                </a:extLst>
              </p14:cNvPr>
              <p14:cNvContentPartPr/>
              <p14:nvPr/>
            </p14:nvContentPartPr>
            <p14:xfrm>
              <a:off x="4490947" y="3988323"/>
              <a:ext cx="24840" cy="20160"/>
            </p14:xfrm>
          </p:contentPart>
        </mc:Choice>
        <mc:Fallback xmlns="">
          <p:pic>
            <p:nvPicPr>
              <p:cNvPr id="22" name="Γραφή 21">
                <a:extLst>
                  <a:ext uri="{FF2B5EF4-FFF2-40B4-BE49-F238E27FC236}">
                    <a16:creationId xmlns:a16="http://schemas.microsoft.com/office/drawing/2014/main" id="{30F8E067-CF0B-A542-8B57-53256F7DF06F}"/>
                  </a:ext>
                </a:extLst>
              </p:cNvPr>
              <p:cNvPicPr/>
              <p:nvPr/>
            </p:nvPicPr>
            <p:blipFill>
              <a:blip r:embed="rId15"/>
              <a:stretch>
                <a:fillRect/>
              </a:stretch>
            </p:blipFill>
            <p:spPr>
              <a:xfrm>
                <a:off x="4481947" y="3979323"/>
                <a:ext cx="42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Γραφή 23">
                <a:extLst>
                  <a:ext uri="{FF2B5EF4-FFF2-40B4-BE49-F238E27FC236}">
                    <a16:creationId xmlns:a16="http://schemas.microsoft.com/office/drawing/2014/main" id="{A55FFCCF-BCEE-5048-93FE-362F0E068D6F}"/>
                  </a:ext>
                </a:extLst>
              </p14:cNvPr>
              <p14:cNvContentPartPr/>
              <p14:nvPr/>
            </p14:nvContentPartPr>
            <p14:xfrm>
              <a:off x="4491307" y="2209563"/>
              <a:ext cx="400680" cy="265320"/>
            </p14:xfrm>
          </p:contentPart>
        </mc:Choice>
        <mc:Fallback xmlns="">
          <p:pic>
            <p:nvPicPr>
              <p:cNvPr id="24" name="Γραφή 23">
                <a:extLst>
                  <a:ext uri="{FF2B5EF4-FFF2-40B4-BE49-F238E27FC236}">
                    <a16:creationId xmlns:a16="http://schemas.microsoft.com/office/drawing/2014/main" id="{A55FFCCF-BCEE-5048-93FE-362F0E068D6F}"/>
                  </a:ext>
                </a:extLst>
              </p:cNvPr>
              <p:cNvPicPr/>
              <p:nvPr/>
            </p:nvPicPr>
            <p:blipFill>
              <a:blip r:embed="rId17"/>
              <a:stretch>
                <a:fillRect/>
              </a:stretch>
            </p:blipFill>
            <p:spPr>
              <a:xfrm>
                <a:off x="4473323" y="2173563"/>
                <a:ext cx="436288"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Γραφή 24">
                <a:extLst>
                  <a:ext uri="{FF2B5EF4-FFF2-40B4-BE49-F238E27FC236}">
                    <a16:creationId xmlns:a16="http://schemas.microsoft.com/office/drawing/2014/main" id="{10384E7C-5E59-D949-8526-581D530F180A}"/>
                  </a:ext>
                </a:extLst>
              </p14:cNvPr>
              <p14:cNvContentPartPr/>
              <p14:nvPr/>
            </p14:nvContentPartPr>
            <p14:xfrm>
              <a:off x="4953187" y="2193723"/>
              <a:ext cx="680040" cy="275400"/>
            </p14:xfrm>
          </p:contentPart>
        </mc:Choice>
        <mc:Fallback xmlns="">
          <p:pic>
            <p:nvPicPr>
              <p:cNvPr id="25" name="Γραφή 24">
                <a:extLst>
                  <a:ext uri="{FF2B5EF4-FFF2-40B4-BE49-F238E27FC236}">
                    <a16:creationId xmlns:a16="http://schemas.microsoft.com/office/drawing/2014/main" id="{10384E7C-5E59-D949-8526-581D530F180A}"/>
                  </a:ext>
                </a:extLst>
              </p:cNvPr>
              <p:cNvPicPr/>
              <p:nvPr/>
            </p:nvPicPr>
            <p:blipFill>
              <a:blip r:embed="rId19"/>
              <a:stretch>
                <a:fillRect/>
              </a:stretch>
            </p:blipFill>
            <p:spPr>
              <a:xfrm>
                <a:off x="4935187" y="2157770"/>
                <a:ext cx="715680" cy="34694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Γραφή 25">
                <a:extLst>
                  <a:ext uri="{FF2B5EF4-FFF2-40B4-BE49-F238E27FC236}">
                    <a16:creationId xmlns:a16="http://schemas.microsoft.com/office/drawing/2014/main" id="{12AB68F4-7CE3-1A4A-9622-EAB10AFC14D0}"/>
                  </a:ext>
                </a:extLst>
              </p14:cNvPr>
              <p14:cNvContentPartPr/>
              <p14:nvPr/>
            </p14:nvContentPartPr>
            <p14:xfrm>
              <a:off x="5611267" y="2492523"/>
              <a:ext cx="20880" cy="381960"/>
            </p14:xfrm>
          </p:contentPart>
        </mc:Choice>
        <mc:Fallback xmlns="">
          <p:pic>
            <p:nvPicPr>
              <p:cNvPr id="26" name="Γραφή 25">
                <a:extLst>
                  <a:ext uri="{FF2B5EF4-FFF2-40B4-BE49-F238E27FC236}">
                    <a16:creationId xmlns:a16="http://schemas.microsoft.com/office/drawing/2014/main" id="{12AB68F4-7CE3-1A4A-9622-EAB10AFC14D0}"/>
                  </a:ext>
                </a:extLst>
              </p:cNvPr>
              <p:cNvPicPr/>
              <p:nvPr/>
            </p:nvPicPr>
            <p:blipFill>
              <a:blip r:embed="rId21"/>
              <a:stretch>
                <a:fillRect/>
              </a:stretch>
            </p:blipFill>
            <p:spPr>
              <a:xfrm>
                <a:off x="5593267" y="2456523"/>
                <a:ext cx="565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Γραφή 26">
                <a:extLst>
                  <a:ext uri="{FF2B5EF4-FFF2-40B4-BE49-F238E27FC236}">
                    <a16:creationId xmlns:a16="http://schemas.microsoft.com/office/drawing/2014/main" id="{F3EC55E6-8D87-A046-85EE-86027C9FC0A0}"/>
                  </a:ext>
                </a:extLst>
              </p14:cNvPr>
              <p14:cNvContentPartPr/>
              <p14:nvPr/>
            </p14:nvContentPartPr>
            <p14:xfrm>
              <a:off x="4879027" y="2239443"/>
              <a:ext cx="58680" cy="2369880"/>
            </p14:xfrm>
          </p:contentPart>
        </mc:Choice>
        <mc:Fallback xmlns="">
          <p:pic>
            <p:nvPicPr>
              <p:cNvPr id="27" name="Γραφή 26">
                <a:extLst>
                  <a:ext uri="{FF2B5EF4-FFF2-40B4-BE49-F238E27FC236}">
                    <a16:creationId xmlns:a16="http://schemas.microsoft.com/office/drawing/2014/main" id="{F3EC55E6-8D87-A046-85EE-86027C9FC0A0}"/>
                  </a:ext>
                </a:extLst>
              </p:cNvPr>
              <p:cNvPicPr/>
              <p:nvPr/>
            </p:nvPicPr>
            <p:blipFill>
              <a:blip r:embed="rId23"/>
              <a:stretch>
                <a:fillRect/>
              </a:stretch>
            </p:blipFill>
            <p:spPr>
              <a:xfrm>
                <a:off x="4861137" y="2203443"/>
                <a:ext cx="94103" cy="2441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Γραφή 29">
                <a:extLst>
                  <a:ext uri="{FF2B5EF4-FFF2-40B4-BE49-F238E27FC236}">
                    <a16:creationId xmlns:a16="http://schemas.microsoft.com/office/drawing/2014/main" id="{D654530E-846E-4441-9A03-F989DB5A5A69}"/>
                  </a:ext>
                </a:extLst>
              </p14:cNvPr>
              <p14:cNvContentPartPr/>
              <p14:nvPr/>
            </p14:nvContentPartPr>
            <p14:xfrm>
              <a:off x="4458547" y="2507643"/>
              <a:ext cx="50040" cy="2011320"/>
            </p14:xfrm>
          </p:contentPart>
        </mc:Choice>
        <mc:Fallback xmlns="">
          <p:pic>
            <p:nvPicPr>
              <p:cNvPr id="30" name="Γραφή 29">
                <a:extLst>
                  <a:ext uri="{FF2B5EF4-FFF2-40B4-BE49-F238E27FC236}">
                    <a16:creationId xmlns:a16="http://schemas.microsoft.com/office/drawing/2014/main" id="{D654530E-846E-4441-9A03-F989DB5A5A69}"/>
                  </a:ext>
                </a:extLst>
              </p:cNvPr>
              <p:cNvPicPr/>
              <p:nvPr/>
            </p:nvPicPr>
            <p:blipFill>
              <a:blip r:embed="rId25"/>
              <a:stretch>
                <a:fillRect/>
              </a:stretch>
            </p:blipFill>
            <p:spPr>
              <a:xfrm>
                <a:off x="4440547" y="2471643"/>
                <a:ext cx="85680" cy="208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Γραφή 30">
                <a:extLst>
                  <a:ext uri="{FF2B5EF4-FFF2-40B4-BE49-F238E27FC236}">
                    <a16:creationId xmlns:a16="http://schemas.microsoft.com/office/drawing/2014/main" id="{F1CD0E40-2899-5A4E-A446-BD5F0283874B}"/>
                  </a:ext>
                </a:extLst>
              </p14:cNvPr>
              <p14:cNvContentPartPr/>
              <p14:nvPr/>
            </p14:nvContentPartPr>
            <p14:xfrm>
              <a:off x="4505347" y="4573683"/>
              <a:ext cx="356040" cy="81720"/>
            </p14:xfrm>
          </p:contentPart>
        </mc:Choice>
        <mc:Fallback xmlns="">
          <p:pic>
            <p:nvPicPr>
              <p:cNvPr id="31" name="Γραφή 30">
                <a:extLst>
                  <a:ext uri="{FF2B5EF4-FFF2-40B4-BE49-F238E27FC236}">
                    <a16:creationId xmlns:a16="http://schemas.microsoft.com/office/drawing/2014/main" id="{F1CD0E40-2899-5A4E-A446-BD5F0283874B}"/>
                  </a:ext>
                </a:extLst>
              </p:cNvPr>
              <p:cNvPicPr/>
              <p:nvPr/>
            </p:nvPicPr>
            <p:blipFill>
              <a:blip r:embed="rId27"/>
              <a:stretch>
                <a:fillRect/>
              </a:stretch>
            </p:blipFill>
            <p:spPr>
              <a:xfrm>
                <a:off x="4487347" y="4537683"/>
                <a:ext cx="391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Γραφή 31">
                <a:extLst>
                  <a:ext uri="{FF2B5EF4-FFF2-40B4-BE49-F238E27FC236}">
                    <a16:creationId xmlns:a16="http://schemas.microsoft.com/office/drawing/2014/main" id="{AD73B210-8625-2848-A9FD-6C7494DD1931}"/>
                  </a:ext>
                </a:extLst>
              </p14:cNvPr>
              <p14:cNvContentPartPr/>
              <p14:nvPr/>
            </p14:nvContentPartPr>
            <p14:xfrm>
              <a:off x="4976227" y="4590963"/>
              <a:ext cx="414720" cy="76320"/>
            </p14:xfrm>
          </p:contentPart>
        </mc:Choice>
        <mc:Fallback xmlns="">
          <p:pic>
            <p:nvPicPr>
              <p:cNvPr id="32" name="Γραφή 31">
                <a:extLst>
                  <a:ext uri="{FF2B5EF4-FFF2-40B4-BE49-F238E27FC236}">
                    <a16:creationId xmlns:a16="http://schemas.microsoft.com/office/drawing/2014/main" id="{AD73B210-8625-2848-A9FD-6C7494DD1931}"/>
                  </a:ext>
                </a:extLst>
              </p:cNvPr>
              <p:cNvPicPr/>
              <p:nvPr/>
            </p:nvPicPr>
            <p:blipFill>
              <a:blip r:embed="rId29"/>
              <a:stretch>
                <a:fillRect/>
              </a:stretch>
            </p:blipFill>
            <p:spPr>
              <a:xfrm>
                <a:off x="4958211" y="4554792"/>
                <a:ext cx="450391" cy="148300"/>
              </a:xfrm>
              <a:prstGeom prst="rect">
                <a:avLst/>
              </a:prstGeom>
            </p:spPr>
          </p:pic>
        </mc:Fallback>
      </mc:AlternateContent>
      <p:cxnSp>
        <p:nvCxnSpPr>
          <p:cNvPr id="34" name="Ευθεία γραμμή σύνδεσης 33">
            <a:extLst>
              <a:ext uri="{FF2B5EF4-FFF2-40B4-BE49-F238E27FC236}">
                <a16:creationId xmlns:a16="http://schemas.microsoft.com/office/drawing/2014/main" id="{007355FF-A70C-E140-8762-CE918646795C}"/>
              </a:ext>
            </a:extLst>
          </p:cNvPr>
          <p:cNvCxnSpPr>
            <a:cxnSpLocks/>
          </p:cNvCxnSpPr>
          <p:nvPr/>
        </p:nvCxnSpPr>
        <p:spPr>
          <a:xfrm flipV="1">
            <a:off x="4933747" y="4024683"/>
            <a:ext cx="4960266" cy="63072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0">
            <p14:nvContentPartPr>
              <p14:cNvPr id="23" name="Γραφή 22">
                <a:extLst>
                  <a:ext uri="{FF2B5EF4-FFF2-40B4-BE49-F238E27FC236}">
                    <a16:creationId xmlns:a16="http://schemas.microsoft.com/office/drawing/2014/main" id="{E438D24E-2C6C-DA4B-9539-201E5717F653}"/>
                  </a:ext>
                </a:extLst>
              </p14:cNvPr>
              <p14:cNvContentPartPr/>
              <p14:nvPr/>
            </p14:nvContentPartPr>
            <p14:xfrm>
              <a:off x="4011427" y="3990843"/>
              <a:ext cx="27360" cy="27360"/>
            </p14:xfrm>
          </p:contentPart>
        </mc:Choice>
        <mc:Fallback xmlns="">
          <p:pic>
            <p:nvPicPr>
              <p:cNvPr id="23" name="Γραφή 22">
                <a:extLst>
                  <a:ext uri="{FF2B5EF4-FFF2-40B4-BE49-F238E27FC236}">
                    <a16:creationId xmlns:a16="http://schemas.microsoft.com/office/drawing/2014/main" id="{E438D24E-2C6C-DA4B-9539-201E5717F653}"/>
                  </a:ext>
                </a:extLst>
              </p:cNvPr>
              <p:cNvPicPr/>
              <p:nvPr/>
            </p:nvPicPr>
            <p:blipFill>
              <a:blip r:embed="rId31"/>
              <a:stretch>
                <a:fillRect/>
              </a:stretch>
            </p:blipFill>
            <p:spPr>
              <a:xfrm>
                <a:off x="4007107" y="398652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Γραφή 27">
                <a:extLst>
                  <a:ext uri="{FF2B5EF4-FFF2-40B4-BE49-F238E27FC236}">
                    <a16:creationId xmlns:a16="http://schemas.microsoft.com/office/drawing/2014/main" id="{AD4A2FCC-235E-3D49-8EFA-3C0E96941DA9}"/>
                  </a:ext>
                </a:extLst>
              </p14:cNvPr>
              <p14:cNvContentPartPr/>
              <p14:nvPr/>
            </p14:nvContentPartPr>
            <p14:xfrm>
              <a:off x="4035547" y="3845403"/>
              <a:ext cx="124920" cy="105480"/>
            </p14:xfrm>
          </p:contentPart>
        </mc:Choice>
        <mc:Fallback xmlns="">
          <p:pic>
            <p:nvPicPr>
              <p:cNvPr id="28" name="Γραφή 27">
                <a:extLst>
                  <a:ext uri="{FF2B5EF4-FFF2-40B4-BE49-F238E27FC236}">
                    <a16:creationId xmlns:a16="http://schemas.microsoft.com/office/drawing/2014/main" id="{AD4A2FCC-235E-3D49-8EFA-3C0E96941DA9}"/>
                  </a:ext>
                </a:extLst>
              </p:cNvPr>
              <p:cNvPicPr/>
              <p:nvPr/>
            </p:nvPicPr>
            <p:blipFill>
              <a:blip r:embed="rId33"/>
              <a:stretch>
                <a:fillRect/>
              </a:stretch>
            </p:blipFill>
            <p:spPr>
              <a:xfrm>
                <a:off x="4031227" y="3841083"/>
                <a:ext cx="133560" cy="114120"/>
              </a:xfrm>
              <a:prstGeom prst="rect">
                <a:avLst/>
              </a:prstGeom>
            </p:spPr>
          </p:pic>
        </mc:Fallback>
      </mc:AlternateContent>
      <p:cxnSp>
        <p:nvCxnSpPr>
          <p:cNvPr id="33" name="Ευθεία γραμμή σύνδεσης 32">
            <a:extLst>
              <a:ext uri="{FF2B5EF4-FFF2-40B4-BE49-F238E27FC236}">
                <a16:creationId xmlns:a16="http://schemas.microsoft.com/office/drawing/2014/main" id="{703EDD7E-396C-2242-8608-EC93D8D79D00}"/>
              </a:ext>
            </a:extLst>
          </p:cNvPr>
          <p:cNvCxnSpPr>
            <a:cxnSpLocks/>
          </p:cNvCxnSpPr>
          <p:nvPr/>
        </p:nvCxnSpPr>
        <p:spPr>
          <a:xfrm flipV="1">
            <a:off x="4035547" y="1941817"/>
            <a:ext cx="0" cy="2496619"/>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Ομάδα 38">
            <a:extLst>
              <a:ext uri="{FF2B5EF4-FFF2-40B4-BE49-F238E27FC236}">
                <a16:creationId xmlns:a16="http://schemas.microsoft.com/office/drawing/2014/main" id="{D16254EE-FBA4-0241-8C96-EA24B690463B}"/>
              </a:ext>
            </a:extLst>
          </p:cNvPr>
          <p:cNvGrpSpPr/>
          <p:nvPr/>
        </p:nvGrpSpPr>
        <p:grpSpPr>
          <a:xfrm>
            <a:off x="4015747" y="1805643"/>
            <a:ext cx="199080" cy="174960"/>
            <a:chOff x="4015747" y="1805643"/>
            <a:chExt cx="199080" cy="174960"/>
          </a:xfrm>
        </p:grpSpPr>
        <mc:AlternateContent xmlns:mc="http://schemas.openxmlformats.org/markup-compatibility/2006" xmlns:p14="http://schemas.microsoft.com/office/powerpoint/2010/main">
          <mc:Choice Requires="p14">
            <p:contentPart p14:bwMode="auto" r:id="rId34">
              <p14:nvContentPartPr>
                <p14:cNvPr id="36" name="Γραφή 35">
                  <a:extLst>
                    <a:ext uri="{FF2B5EF4-FFF2-40B4-BE49-F238E27FC236}">
                      <a16:creationId xmlns:a16="http://schemas.microsoft.com/office/drawing/2014/main" id="{334DC744-CE63-2D46-A685-D03B1C31AC5C}"/>
                    </a:ext>
                  </a:extLst>
                </p14:cNvPr>
                <p14:cNvContentPartPr/>
                <p14:nvPr/>
              </p14:nvContentPartPr>
              <p14:xfrm>
                <a:off x="4015747" y="1948563"/>
                <a:ext cx="36720" cy="32040"/>
              </p14:xfrm>
            </p:contentPart>
          </mc:Choice>
          <mc:Fallback xmlns="">
            <p:pic>
              <p:nvPicPr>
                <p:cNvPr id="36" name="Γραφή 35">
                  <a:extLst>
                    <a:ext uri="{FF2B5EF4-FFF2-40B4-BE49-F238E27FC236}">
                      <a16:creationId xmlns:a16="http://schemas.microsoft.com/office/drawing/2014/main" id="{334DC744-CE63-2D46-A685-D03B1C31AC5C}"/>
                    </a:ext>
                  </a:extLst>
                </p:cNvPr>
                <p:cNvPicPr/>
                <p:nvPr/>
              </p:nvPicPr>
              <p:blipFill>
                <a:blip r:embed="rId35"/>
                <a:stretch>
                  <a:fillRect/>
                </a:stretch>
              </p:blipFill>
              <p:spPr>
                <a:xfrm>
                  <a:off x="4011427" y="1944243"/>
                  <a:ext cx="45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Γραφή 36">
                  <a:extLst>
                    <a:ext uri="{FF2B5EF4-FFF2-40B4-BE49-F238E27FC236}">
                      <a16:creationId xmlns:a16="http://schemas.microsoft.com/office/drawing/2014/main" id="{9E24A028-12E3-CA48-8946-7138D1D4FDAC}"/>
                    </a:ext>
                  </a:extLst>
                </p14:cNvPr>
                <p14:cNvContentPartPr/>
                <p14:nvPr/>
              </p14:nvContentPartPr>
              <p14:xfrm>
                <a:off x="4090987" y="1805643"/>
                <a:ext cx="123840" cy="23400"/>
              </p14:xfrm>
            </p:contentPart>
          </mc:Choice>
          <mc:Fallback xmlns="">
            <p:pic>
              <p:nvPicPr>
                <p:cNvPr id="37" name="Γραφή 36">
                  <a:extLst>
                    <a:ext uri="{FF2B5EF4-FFF2-40B4-BE49-F238E27FC236}">
                      <a16:creationId xmlns:a16="http://schemas.microsoft.com/office/drawing/2014/main" id="{9E24A028-12E3-CA48-8946-7138D1D4FDAC}"/>
                    </a:ext>
                  </a:extLst>
                </p:cNvPr>
                <p:cNvPicPr/>
                <p:nvPr/>
              </p:nvPicPr>
              <p:blipFill>
                <a:blip r:embed="rId37"/>
                <a:stretch>
                  <a:fillRect/>
                </a:stretch>
              </p:blipFill>
              <p:spPr>
                <a:xfrm>
                  <a:off x="4086667" y="1801323"/>
                  <a:ext cx="132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Γραφή 37">
                  <a:extLst>
                    <a:ext uri="{FF2B5EF4-FFF2-40B4-BE49-F238E27FC236}">
                      <a16:creationId xmlns:a16="http://schemas.microsoft.com/office/drawing/2014/main" id="{BB274C8A-6F53-9E4B-8643-DF43AB31C642}"/>
                    </a:ext>
                  </a:extLst>
                </p14:cNvPr>
                <p14:cNvContentPartPr/>
                <p14:nvPr/>
              </p14:nvContentPartPr>
              <p14:xfrm>
                <a:off x="4157947" y="1829763"/>
                <a:ext cx="30600" cy="109080"/>
              </p14:xfrm>
            </p:contentPart>
          </mc:Choice>
          <mc:Fallback xmlns="">
            <p:pic>
              <p:nvPicPr>
                <p:cNvPr id="38" name="Γραφή 37">
                  <a:extLst>
                    <a:ext uri="{FF2B5EF4-FFF2-40B4-BE49-F238E27FC236}">
                      <a16:creationId xmlns:a16="http://schemas.microsoft.com/office/drawing/2014/main" id="{BB274C8A-6F53-9E4B-8643-DF43AB31C642}"/>
                    </a:ext>
                  </a:extLst>
                </p:cNvPr>
                <p:cNvPicPr/>
                <p:nvPr/>
              </p:nvPicPr>
              <p:blipFill>
                <a:blip r:embed="rId39"/>
                <a:stretch>
                  <a:fillRect/>
                </a:stretch>
              </p:blipFill>
              <p:spPr>
                <a:xfrm>
                  <a:off x="4153627" y="1825443"/>
                  <a:ext cx="3924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45" name="Γραφή 44">
                <a:extLst>
                  <a:ext uri="{FF2B5EF4-FFF2-40B4-BE49-F238E27FC236}">
                    <a16:creationId xmlns:a16="http://schemas.microsoft.com/office/drawing/2014/main" id="{1738FF84-8B24-2E46-8F93-89A56104760A}"/>
                  </a:ext>
                </a:extLst>
              </p14:cNvPr>
              <p14:cNvContentPartPr/>
              <p14:nvPr/>
            </p14:nvContentPartPr>
            <p14:xfrm>
              <a:off x="4026547" y="4437243"/>
              <a:ext cx="44280" cy="28800"/>
            </p14:xfrm>
          </p:contentPart>
        </mc:Choice>
        <mc:Fallback xmlns="">
          <p:pic>
            <p:nvPicPr>
              <p:cNvPr id="45" name="Γραφή 44">
                <a:extLst>
                  <a:ext uri="{FF2B5EF4-FFF2-40B4-BE49-F238E27FC236}">
                    <a16:creationId xmlns:a16="http://schemas.microsoft.com/office/drawing/2014/main" id="{1738FF84-8B24-2E46-8F93-89A56104760A}"/>
                  </a:ext>
                </a:extLst>
              </p:cNvPr>
              <p:cNvPicPr/>
              <p:nvPr/>
            </p:nvPicPr>
            <p:blipFill>
              <a:blip r:embed="rId41"/>
              <a:stretch>
                <a:fillRect/>
              </a:stretch>
            </p:blipFill>
            <p:spPr>
              <a:xfrm>
                <a:off x="4022227" y="4432923"/>
                <a:ext cx="52920" cy="37440"/>
              </a:xfrm>
              <a:prstGeom prst="rect">
                <a:avLst/>
              </a:prstGeom>
            </p:spPr>
          </p:pic>
        </mc:Fallback>
      </mc:AlternateContent>
      <p:grpSp>
        <p:nvGrpSpPr>
          <p:cNvPr id="48" name="Ομάδα 47">
            <a:extLst>
              <a:ext uri="{FF2B5EF4-FFF2-40B4-BE49-F238E27FC236}">
                <a16:creationId xmlns:a16="http://schemas.microsoft.com/office/drawing/2014/main" id="{404B6CBD-15F3-9346-99CF-4C774770867B}"/>
              </a:ext>
            </a:extLst>
          </p:cNvPr>
          <p:cNvGrpSpPr/>
          <p:nvPr/>
        </p:nvGrpSpPr>
        <p:grpSpPr>
          <a:xfrm>
            <a:off x="4024387" y="4567203"/>
            <a:ext cx="71280" cy="196200"/>
            <a:chOff x="4024387" y="4567203"/>
            <a:chExt cx="71280" cy="196200"/>
          </a:xfrm>
        </p:grpSpPr>
        <mc:AlternateContent xmlns:mc="http://schemas.openxmlformats.org/markup-compatibility/2006" xmlns:p14="http://schemas.microsoft.com/office/powerpoint/2010/main">
          <mc:Choice Requires="p14">
            <p:contentPart p14:bwMode="auto" r:id="rId42">
              <p14:nvContentPartPr>
                <p14:cNvPr id="46" name="Γραφή 45">
                  <a:extLst>
                    <a:ext uri="{FF2B5EF4-FFF2-40B4-BE49-F238E27FC236}">
                      <a16:creationId xmlns:a16="http://schemas.microsoft.com/office/drawing/2014/main" id="{36E01073-A3CC-5841-A7D1-BFCB676BC941}"/>
                    </a:ext>
                  </a:extLst>
                </p14:cNvPr>
                <p14:cNvContentPartPr/>
                <p14:nvPr/>
              </p14:nvContentPartPr>
              <p14:xfrm>
                <a:off x="4024387" y="4567203"/>
                <a:ext cx="36360" cy="196200"/>
              </p14:xfrm>
            </p:contentPart>
          </mc:Choice>
          <mc:Fallback xmlns="">
            <p:pic>
              <p:nvPicPr>
                <p:cNvPr id="46" name="Γραφή 45">
                  <a:extLst>
                    <a:ext uri="{FF2B5EF4-FFF2-40B4-BE49-F238E27FC236}">
                      <a16:creationId xmlns:a16="http://schemas.microsoft.com/office/drawing/2014/main" id="{36E01073-A3CC-5841-A7D1-BFCB676BC941}"/>
                    </a:ext>
                  </a:extLst>
                </p:cNvPr>
                <p:cNvPicPr/>
                <p:nvPr/>
              </p:nvPicPr>
              <p:blipFill>
                <a:blip r:embed="rId43"/>
                <a:stretch>
                  <a:fillRect/>
                </a:stretch>
              </p:blipFill>
              <p:spPr>
                <a:xfrm>
                  <a:off x="4020067" y="4562883"/>
                  <a:ext cx="45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Γραφή 46">
                  <a:extLst>
                    <a:ext uri="{FF2B5EF4-FFF2-40B4-BE49-F238E27FC236}">
                      <a16:creationId xmlns:a16="http://schemas.microsoft.com/office/drawing/2014/main" id="{BEAF692A-DD21-0D43-BF72-2E75E8DD919E}"/>
                    </a:ext>
                  </a:extLst>
                </p14:cNvPr>
                <p14:cNvContentPartPr/>
                <p14:nvPr/>
              </p14:nvContentPartPr>
              <p14:xfrm>
                <a:off x="4028347" y="4600323"/>
                <a:ext cx="67320" cy="68040"/>
              </p14:xfrm>
            </p:contentPart>
          </mc:Choice>
          <mc:Fallback xmlns="">
            <p:pic>
              <p:nvPicPr>
                <p:cNvPr id="47" name="Γραφή 46">
                  <a:extLst>
                    <a:ext uri="{FF2B5EF4-FFF2-40B4-BE49-F238E27FC236}">
                      <a16:creationId xmlns:a16="http://schemas.microsoft.com/office/drawing/2014/main" id="{BEAF692A-DD21-0D43-BF72-2E75E8DD919E}"/>
                    </a:ext>
                  </a:extLst>
                </p:cNvPr>
                <p:cNvPicPr/>
                <p:nvPr/>
              </p:nvPicPr>
              <p:blipFill>
                <a:blip r:embed="rId45"/>
                <a:stretch>
                  <a:fillRect/>
                </a:stretch>
              </p:blipFill>
              <p:spPr>
                <a:xfrm>
                  <a:off x="4024027" y="4596003"/>
                  <a:ext cx="75960" cy="76680"/>
                </a:xfrm>
                <a:prstGeom prst="rect">
                  <a:avLst/>
                </a:prstGeom>
              </p:spPr>
            </p:pic>
          </mc:Fallback>
        </mc:AlternateContent>
      </p:grpSp>
      <p:cxnSp>
        <p:nvCxnSpPr>
          <p:cNvPr id="50" name="Ευθεία γραμμή σύνδεσης 49">
            <a:extLst>
              <a:ext uri="{FF2B5EF4-FFF2-40B4-BE49-F238E27FC236}">
                <a16:creationId xmlns:a16="http://schemas.microsoft.com/office/drawing/2014/main" id="{932CD7A5-5F3E-B64A-B101-D1A4CFFC593F}"/>
              </a:ext>
            </a:extLst>
          </p:cNvPr>
          <p:cNvCxnSpPr/>
          <p:nvPr/>
        </p:nvCxnSpPr>
        <p:spPr>
          <a:xfrm flipH="1">
            <a:off x="2270589" y="1948563"/>
            <a:ext cx="1740838" cy="2002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a:extLst>
              <a:ext uri="{FF2B5EF4-FFF2-40B4-BE49-F238E27FC236}">
                <a16:creationId xmlns:a16="http://schemas.microsoft.com/office/drawing/2014/main" id="{1A6E6EC3-1D73-3448-B137-679A03ADCEA5}"/>
              </a:ext>
            </a:extLst>
          </p:cNvPr>
          <p:cNvCxnSpPr/>
          <p:nvPr/>
        </p:nvCxnSpPr>
        <p:spPr>
          <a:xfrm>
            <a:off x="4011427" y="1948563"/>
            <a:ext cx="5882586" cy="2067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a:extLst>
              <a:ext uri="{FF2B5EF4-FFF2-40B4-BE49-F238E27FC236}">
                <a16:creationId xmlns:a16="http://schemas.microsoft.com/office/drawing/2014/main" id="{E0DF5CB5-0B3B-3740-AAF0-2B079F705C60}"/>
              </a:ext>
            </a:extLst>
          </p:cNvPr>
          <p:cNvCxnSpPr/>
          <p:nvPr/>
        </p:nvCxnSpPr>
        <p:spPr>
          <a:xfrm flipV="1">
            <a:off x="4035547" y="4008483"/>
            <a:ext cx="5858466" cy="428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000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64BC77-7A38-D949-A7D9-27997208C76B}"/>
              </a:ext>
            </a:extLst>
          </p:cNvPr>
          <p:cNvSpPr>
            <a:spLocks noGrp="1"/>
          </p:cNvSpPr>
          <p:nvPr>
            <p:ph type="title"/>
          </p:nvPr>
        </p:nvSpPr>
        <p:spPr>
          <a:xfrm>
            <a:off x="838200" y="365125"/>
            <a:ext cx="10515600" cy="816403"/>
          </a:xfrm>
        </p:spPr>
        <p:txBody>
          <a:bodyPr>
            <a:normAutofit fontScale="90000"/>
          </a:bodyPr>
          <a:lstStyle/>
          <a:p>
            <a:r>
              <a:rPr lang="el-GR" sz="1800" dirty="0"/>
              <a:t>Το ΣΦ=2 εκ</a:t>
            </a:r>
            <a:br>
              <a:rPr lang="el-GR" sz="1800" dirty="0"/>
            </a:br>
            <a:r>
              <a:rPr lang="el-GR" sz="1800" dirty="0"/>
              <a:t>από το Φ υψώνω κάθετη ανάμεσα στις πλάγιες</a:t>
            </a:r>
            <a:br>
              <a:rPr lang="el-GR" sz="1800" dirty="0"/>
            </a:br>
            <a:r>
              <a:rPr lang="el-GR" sz="1800" dirty="0"/>
              <a:t>πατάω έντονα τις κίτρινες γραμμές</a:t>
            </a:r>
          </a:p>
        </p:txBody>
      </p:sp>
      <p:pic>
        <p:nvPicPr>
          <p:cNvPr id="5" name="Θέση περιεχομένου 4">
            <a:extLst>
              <a:ext uri="{FF2B5EF4-FFF2-40B4-BE49-F238E27FC236}">
                <a16:creationId xmlns:a16="http://schemas.microsoft.com/office/drawing/2014/main" id="{42CE8478-8FD8-2448-8FF8-FD91EDDDB403}"/>
              </a:ext>
            </a:extLst>
          </p:cNvPr>
          <p:cNvPicPr>
            <a:picLocks noGrp="1" noChangeAspect="1"/>
          </p:cNvPicPr>
          <p:nvPr>
            <p:ph idx="1"/>
          </p:nvPr>
        </p:nvPicPr>
        <p:blipFill>
          <a:blip r:embed="rId2"/>
          <a:stretch>
            <a:fillRect/>
          </a:stretch>
        </p:blipFill>
        <p:spPr>
          <a:xfrm>
            <a:off x="1813252" y="1181528"/>
            <a:ext cx="8713011" cy="5676471"/>
          </a:xfrm>
        </p:spPr>
      </p:pic>
      <p:sp>
        <p:nvSpPr>
          <p:cNvPr id="7" name="TextBox 6">
            <a:extLst>
              <a:ext uri="{FF2B5EF4-FFF2-40B4-BE49-F238E27FC236}">
                <a16:creationId xmlns:a16="http://schemas.microsoft.com/office/drawing/2014/main" id="{1CFFF4FE-68DD-5F4E-8AD7-C41DA9505D91}"/>
              </a:ext>
            </a:extLst>
          </p:cNvPr>
          <p:cNvSpPr txBox="1"/>
          <p:nvPr/>
        </p:nvSpPr>
        <p:spPr>
          <a:xfrm>
            <a:off x="5373384" y="3719245"/>
            <a:ext cx="267128" cy="369332"/>
          </a:xfrm>
          <a:prstGeom prst="rect">
            <a:avLst/>
          </a:prstGeom>
          <a:noFill/>
        </p:spPr>
        <p:txBody>
          <a:bodyPr wrap="square" rtlCol="0">
            <a:spAutoFit/>
          </a:bodyPr>
          <a:lstStyle/>
          <a:p>
            <a:r>
              <a:rPr lang="el-GR" dirty="0"/>
              <a:t>Γ</a:t>
            </a:r>
          </a:p>
        </p:txBody>
      </p:sp>
      <p:sp>
        <p:nvSpPr>
          <p:cNvPr id="8" name="TextBox 7">
            <a:extLst>
              <a:ext uri="{FF2B5EF4-FFF2-40B4-BE49-F238E27FC236}">
                <a16:creationId xmlns:a16="http://schemas.microsoft.com/office/drawing/2014/main" id="{CAC02F7A-81A7-7544-BC7D-26712A1A4A4B}"/>
              </a:ext>
            </a:extLst>
          </p:cNvPr>
          <p:cNvSpPr txBox="1"/>
          <p:nvPr/>
        </p:nvSpPr>
        <p:spPr>
          <a:xfrm>
            <a:off x="4911048" y="3719245"/>
            <a:ext cx="113016" cy="369332"/>
          </a:xfrm>
          <a:prstGeom prst="rect">
            <a:avLst/>
          </a:prstGeom>
          <a:noFill/>
        </p:spPr>
        <p:txBody>
          <a:bodyPr wrap="square" rtlCol="0">
            <a:spAutoFit/>
          </a:bodyPr>
          <a:lstStyle/>
          <a:p>
            <a:r>
              <a:rPr lang="el-GR" dirty="0"/>
              <a:t>Ι</a:t>
            </a:r>
          </a:p>
        </p:txBody>
      </p:sp>
      <mc:AlternateContent xmlns:mc="http://schemas.openxmlformats.org/markup-compatibility/2006" xmlns:p14="http://schemas.microsoft.com/office/powerpoint/2010/main">
        <mc:Choice Requires="p14">
          <p:contentPart p14:bwMode="auto" r:id="rId3">
            <p14:nvContentPartPr>
              <p14:cNvPr id="9" name="Γραφή 8">
                <a:extLst>
                  <a:ext uri="{FF2B5EF4-FFF2-40B4-BE49-F238E27FC236}">
                    <a16:creationId xmlns:a16="http://schemas.microsoft.com/office/drawing/2014/main" id="{D38A9F2C-DF78-1043-9FA4-D9D300271CDF}"/>
                  </a:ext>
                </a:extLst>
              </p14:cNvPr>
              <p14:cNvContentPartPr/>
              <p14:nvPr/>
            </p14:nvContentPartPr>
            <p14:xfrm>
              <a:off x="5404267" y="3987603"/>
              <a:ext cx="36720" cy="37080"/>
            </p14:xfrm>
          </p:contentPart>
        </mc:Choice>
        <mc:Fallback xmlns="">
          <p:pic>
            <p:nvPicPr>
              <p:cNvPr id="9" name="Γραφή 8">
                <a:extLst>
                  <a:ext uri="{FF2B5EF4-FFF2-40B4-BE49-F238E27FC236}">
                    <a16:creationId xmlns:a16="http://schemas.microsoft.com/office/drawing/2014/main" id="{D38A9F2C-DF78-1043-9FA4-D9D300271CDF}"/>
                  </a:ext>
                </a:extLst>
              </p:cNvPr>
              <p:cNvPicPr/>
              <p:nvPr/>
            </p:nvPicPr>
            <p:blipFill>
              <a:blip r:embed="rId4"/>
              <a:stretch>
                <a:fillRect/>
              </a:stretch>
            </p:blipFill>
            <p:spPr>
              <a:xfrm>
                <a:off x="5395267" y="3978515"/>
                <a:ext cx="54360" cy="5489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Γραφή 9">
                <a:extLst>
                  <a:ext uri="{FF2B5EF4-FFF2-40B4-BE49-F238E27FC236}">
                    <a16:creationId xmlns:a16="http://schemas.microsoft.com/office/drawing/2014/main" id="{E7AF0B0D-A6B9-3848-8C0D-9D724A434AEB}"/>
                  </a:ext>
                </a:extLst>
              </p14:cNvPr>
              <p14:cNvContentPartPr/>
              <p14:nvPr/>
            </p14:nvContentPartPr>
            <p14:xfrm>
              <a:off x="4903147" y="3991203"/>
              <a:ext cx="33120" cy="24480"/>
            </p14:xfrm>
          </p:contentPart>
        </mc:Choice>
        <mc:Fallback xmlns="">
          <p:pic>
            <p:nvPicPr>
              <p:cNvPr id="10" name="Γραφή 9">
                <a:extLst>
                  <a:ext uri="{FF2B5EF4-FFF2-40B4-BE49-F238E27FC236}">
                    <a16:creationId xmlns:a16="http://schemas.microsoft.com/office/drawing/2014/main" id="{E7AF0B0D-A6B9-3848-8C0D-9D724A434AEB}"/>
                  </a:ext>
                </a:extLst>
              </p:cNvPr>
              <p:cNvPicPr/>
              <p:nvPr/>
            </p:nvPicPr>
            <p:blipFill>
              <a:blip r:embed="rId6"/>
              <a:stretch>
                <a:fillRect/>
              </a:stretch>
            </p:blipFill>
            <p:spPr>
              <a:xfrm>
                <a:off x="4894048" y="3982203"/>
                <a:ext cx="50954" cy="42120"/>
              </a:xfrm>
              <a:prstGeom prst="rect">
                <a:avLst/>
              </a:prstGeom>
            </p:spPr>
          </p:pic>
        </mc:Fallback>
      </mc:AlternateContent>
      <p:sp>
        <p:nvSpPr>
          <p:cNvPr id="11" name="TextBox 10">
            <a:extLst>
              <a:ext uri="{FF2B5EF4-FFF2-40B4-BE49-F238E27FC236}">
                <a16:creationId xmlns:a16="http://schemas.microsoft.com/office/drawing/2014/main" id="{4DCDC757-AF3E-AF43-AB37-66816CF0291E}"/>
              </a:ext>
            </a:extLst>
          </p:cNvPr>
          <p:cNvSpPr txBox="1"/>
          <p:nvPr/>
        </p:nvSpPr>
        <p:spPr>
          <a:xfrm>
            <a:off x="4877657" y="1856684"/>
            <a:ext cx="179797" cy="369332"/>
          </a:xfrm>
          <a:prstGeom prst="rect">
            <a:avLst/>
          </a:prstGeom>
          <a:noFill/>
        </p:spPr>
        <p:txBody>
          <a:bodyPr wrap="square" rtlCol="0">
            <a:spAutoFit/>
          </a:bodyPr>
          <a:lstStyle/>
          <a:p>
            <a:r>
              <a:rPr lang="el-GR" dirty="0"/>
              <a:t>Κ</a:t>
            </a:r>
          </a:p>
        </p:txBody>
      </p:sp>
      <p:grpSp>
        <p:nvGrpSpPr>
          <p:cNvPr id="14" name="Ομάδα 13">
            <a:extLst>
              <a:ext uri="{FF2B5EF4-FFF2-40B4-BE49-F238E27FC236}">
                <a16:creationId xmlns:a16="http://schemas.microsoft.com/office/drawing/2014/main" id="{B583D56D-FE85-D043-B679-D837D56654EA}"/>
              </a:ext>
            </a:extLst>
          </p:cNvPr>
          <p:cNvGrpSpPr/>
          <p:nvPr/>
        </p:nvGrpSpPr>
        <p:grpSpPr>
          <a:xfrm>
            <a:off x="4898827" y="2183283"/>
            <a:ext cx="24840" cy="19800"/>
            <a:chOff x="4898827" y="2183283"/>
            <a:chExt cx="24840" cy="19800"/>
          </a:xfrm>
        </p:grpSpPr>
        <mc:AlternateContent xmlns:mc="http://schemas.openxmlformats.org/markup-compatibility/2006" xmlns:p14="http://schemas.microsoft.com/office/powerpoint/2010/main">
          <mc:Choice Requires="p14">
            <p:contentPart p14:bwMode="auto" r:id="rId7">
              <p14:nvContentPartPr>
                <p14:cNvPr id="12" name="Γραφή 11">
                  <a:extLst>
                    <a:ext uri="{FF2B5EF4-FFF2-40B4-BE49-F238E27FC236}">
                      <a16:creationId xmlns:a16="http://schemas.microsoft.com/office/drawing/2014/main" id="{493E96B8-06E4-0244-89B5-9EFAD293868F}"/>
                    </a:ext>
                  </a:extLst>
                </p14:cNvPr>
                <p14:cNvContentPartPr/>
                <p14:nvPr/>
              </p14:nvContentPartPr>
              <p14:xfrm>
                <a:off x="4900987" y="2186163"/>
                <a:ext cx="2520" cy="1800"/>
              </p14:xfrm>
            </p:contentPart>
          </mc:Choice>
          <mc:Fallback xmlns="">
            <p:pic>
              <p:nvPicPr>
                <p:cNvPr id="12" name="Γραφή 11">
                  <a:extLst>
                    <a:ext uri="{FF2B5EF4-FFF2-40B4-BE49-F238E27FC236}">
                      <a16:creationId xmlns:a16="http://schemas.microsoft.com/office/drawing/2014/main" id="{493E96B8-06E4-0244-89B5-9EFAD293868F}"/>
                    </a:ext>
                  </a:extLst>
                </p:cNvPr>
                <p:cNvPicPr/>
                <p:nvPr/>
              </p:nvPicPr>
              <p:blipFill>
                <a:blip r:embed="rId8"/>
                <a:stretch>
                  <a:fillRect/>
                </a:stretch>
              </p:blipFill>
              <p:spPr>
                <a:xfrm>
                  <a:off x="4891987" y="2177163"/>
                  <a:ext cx="20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Γραφή 12">
                  <a:extLst>
                    <a:ext uri="{FF2B5EF4-FFF2-40B4-BE49-F238E27FC236}">
                      <a16:creationId xmlns:a16="http://schemas.microsoft.com/office/drawing/2014/main" id="{4E4359DD-A1CF-1541-8AF5-44C0C8C24B48}"/>
                    </a:ext>
                  </a:extLst>
                </p14:cNvPr>
                <p14:cNvContentPartPr/>
                <p14:nvPr/>
              </p14:nvContentPartPr>
              <p14:xfrm>
                <a:off x="4898827" y="2183283"/>
                <a:ext cx="24840" cy="19800"/>
              </p14:xfrm>
            </p:contentPart>
          </mc:Choice>
          <mc:Fallback xmlns="">
            <p:pic>
              <p:nvPicPr>
                <p:cNvPr id="13" name="Γραφή 12">
                  <a:extLst>
                    <a:ext uri="{FF2B5EF4-FFF2-40B4-BE49-F238E27FC236}">
                      <a16:creationId xmlns:a16="http://schemas.microsoft.com/office/drawing/2014/main" id="{4E4359DD-A1CF-1541-8AF5-44C0C8C24B48}"/>
                    </a:ext>
                  </a:extLst>
                </p:cNvPr>
                <p:cNvPicPr/>
                <p:nvPr/>
              </p:nvPicPr>
              <p:blipFill>
                <a:blip r:embed="rId10"/>
                <a:stretch>
                  <a:fillRect/>
                </a:stretch>
              </p:blipFill>
              <p:spPr>
                <a:xfrm>
                  <a:off x="4889827" y="2174283"/>
                  <a:ext cx="42480" cy="37440"/>
                </a:xfrm>
                <a:prstGeom prst="rect">
                  <a:avLst/>
                </a:prstGeom>
              </p:spPr>
            </p:pic>
          </mc:Fallback>
        </mc:AlternateContent>
      </p:grpSp>
      <p:sp>
        <p:nvSpPr>
          <p:cNvPr id="15" name="TextBox 14">
            <a:extLst>
              <a:ext uri="{FF2B5EF4-FFF2-40B4-BE49-F238E27FC236}">
                <a16:creationId xmlns:a16="http://schemas.microsoft.com/office/drawing/2014/main" id="{E4C8AFD2-42C9-5D40-BD2C-016951FE420E}"/>
              </a:ext>
            </a:extLst>
          </p:cNvPr>
          <p:cNvSpPr txBox="1"/>
          <p:nvPr/>
        </p:nvSpPr>
        <p:spPr>
          <a:xfrm>
            <a:off x="4794470" y="4647420"/>
            <a:ext cx="125237" cy="369332"/>
          </a:xfrm>
          <a:prstGeom prst="rect">
            <a:avLst/>
          </a:prstGeom>
          <a:noFill/>
        </p:spPr>
        <p:txBody>
          <a:bodyPr wrap="square" rtlCol="0">
            <a:spAutoFit/>
          </a:bodyPr>
          <a:lstStyle/>
          <a:p>
            <a:r>
              <a:rPr lang="el-GR" dirty="0"/>
              <a:t>Λ</a:t>
            </a:r>
          </a:p>
        </p:txBody>
      </p:sp>
      <p:grpSp>
        <p:nvGrpSpPr>
          <p:cNvPr id="18" name="Ομάδα 17">
            <a:extLst>
              <a:ext uri="{FF2B5EF4-FFF2-40B4-BE49-F238E27FC236}">
                <a16:creationId xmlns:a16="http://schemas.microsoft.com/office/drawing/2014/main" id="{E85B5F34-D610-4C4F-BBA6-BD1415ACCB4E}"/>
              </a:ext>
            </a:extLst>
          </p:cNvPr>
          <p:cNvGrpSpPr/>
          <p:nvPr/>
        </p:nvGrpSpPr>
        <p:grpSpPr>
          <a:xfrm>
            <a:off x="4912867" y="4647843"/>
            <a:ext cx="20880" cy="16920"/>
            <a:chOff x="4912867" y="4647843"/>
            <a:chExt cx="20880" cy="16920"/>
          </a:xfrm>
        </p:grpSpPr>
        <mc:AlternateContent xmlns:mc="http://schemas.openxmlformats.org/markup-compatibility/2006" xmlns:p14="http://schemas.microsoft.com/office/powerpoint/2010/main">
          <mc:Choice Requires="p14">
            <p:contentPart p14:bwMode="auto" r:id="rId11">
              <p14:nvContentPartPr>
                <p14:cNvPr id="16" name="Γραφή 15">
                  <a:extLst>
                    <a:ext uri="{FF2B5EF4-FFF2-40B4-BE49-F238E27FC236}">
                      <a16:creationId xmlns:a16="http://schemas.microsoft.com/office/drawing/2014/main" id="{202C7FF8-C8A4-5943-A2D8-C004FD12D102}"/>
                    </a:ext>
                  </a:extLst>
                </p14:cNvPr>
                <p14:cNvContentPartPr/>
                <p14:nvPr/>
              </p14:nvContentPartPr>
              <p14:xfrm>
                <a:off x="4917547" y="4658283"/>
                <a:ext cx="360" cy="360"/>
              </p14:xfrm>
            </p:contentPart>
          </mc:Choice>
          <mc:Fallback xmlns="">
            <p:pic>
              <p:nvPicPr>
                <p:cNvPr id="16" name="Γραφή 15">
                  <a:extLst>
                    <a:ext uri="{FF2B5EF4-FFF2-40B4-BE49-F238E27FC236}">
                      <a16:creationId xmlns:a16="http://schemas.microsoft.com/office/drawing/2014/main" id="{202C7FF8-C8A4-5943-A2D8-C004FD12D102}"/>
                    </a:ext>
                  </a:extLst>
                </p:cNvPr>
                <p:cNvPicPr/>
                <p:nvPr/>
              </p:nvPicPr>
              <p:blipFill>
                <a:blip r:embed="rId8"/>
                <a:stretch>
                  <a:fillRect/>
                </a:stretch>
              </p:blipFill>
              <p:spPr>
                <a:xfrm>
                  <a:off x="4908547" y="46492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Γραφή 16">
                  <a:extLst>
                    <a:ext uri="{FF2B5EF4-FFF2-40B4-BE49-F238E27FC236}">
                      <a16:creationId xmlns:a16="http://schemas.microsoft.com/office/drawing/2014/main" id="{5AD01288-2AA8-584E-BF2D-60105FF9F91E}"/>
                    </a:ext>
                  </a:extLst>
                </p14:cNvPr>
                <p14:cNvContentPartPr/>
                <p14:nvPr/>
              </p14:nvContentPartPr>
              <p14:xfrm>
                <a:off x="4912867" y="4647843"/>
                <a:ext cx="20880" cy="16920"/>
              </p14:xfrm>
            </p:contentPart>
          </mc:Choice>
          <mc:Fallback xmlns="">
            <p:pic>
              <p:nvPicPr>
                <p:cNvPr id="17" name="Γραφή 16">
                  <a:extLst>
                    <a:ext uri="{FF2B5EF4-FFF2-40B4-BE49-F238E27FC236}">
                      <a16:creationId xmlns:a16="http://schemas.microsoft.com/office/drawing/2014/main" id="{5AD01288-2AA8-584E-BF2D-60105FF9F91E}"/>
                    </a:ext>
                  </a:extLst>
                </p:cNvPr>
                <p:cNvPicPr/>
                <p:nvPr/>
              </p:nvPicPr>
              <p:blipFill>
                <a:blip r:embed="rId13"/>
                <a:stretch>
                  <a:fillRect/>
                </a:stretch>
              </p:blipFill>
              <p:spPr>
                <a:xfrm>
                  <a:off x="4904020" y="4638843"/>
                  <a:ext cx="38221" cy="34560"/>
                </a:xfrm>
                <a:prstGeom prst="rect">
                  <a:avLst/>
                </a:prstGeom>
              </p:spPr>
            </p:pic>
          </mc:Fallback>
        </mc:AlternateContent>
      </p:grpSp>
      <p:sp>
        <p:nvSpPr>
          <p:cNvPr id="20" name="TextBox 19">
            <a:extLst>
              <a:ext uri="{FF2B5EF4-FFF2-40B4-BE49-F238E27FC236}">
                <a16:creationId xmlns:a16="http://schemas.microsoft.com/office/drawing/2014/main" id="{98A41436-87E1-1444-B776-06485727E531}"/>
              </a:ext>
            </a:extLst>
          </p:cNvPr>
          <p:cNvSpPr txBox="1"/>
          <p:nvPr/>
        </p:nvSpPr>
        <p:spPr>
          <a:xfrm>
            <a:off x="4197490" y="3717732"/>
            <a:ext cx="226032" cy="369332"/>
          </a:xfrm>
          <a:prstGeom prst="rect">
            <a:avLst/>
          </a:prstGeom>
          <a:noFill/>
        </p:spPr>
        <p:txBody>
          <a:bodyPr wrap="square" rtlCol="0">
            <a:spAutoFit/>
          </a:bodyPr>
          <a:lstStyle/>
          <a:p>
            <a:r>
              <a:rPr lang="el-GR" dirty="0"/>
              <a:t>Μ</a:t>
            </a:r>
          </a:p>
        </p:txBody>
      </p:sp>
      <mc:AlternateContent xmlns:mc="http://schemas.openxmlformats.org/markup-compatibility/2006" xmlns:p14="http://schemas.microsoft.com/office/powerpoint/2010/main">
        <mc:Choice Requires="p14">
          <p:contentPart p14:bwMode="auto" r:id="rId14">
            <p14:nvContentPartPr>
              <p14:cNvPr id="22" name="Γραφή 21">
                <a:extLst>
                  <a:ext uri="{FF2B5EF4-FFF2-40B4-BE49-F238E27FC236}">
                    <a16:creationId xmlns:a16="http://schemas.microsoft.com/office/drawing/2014/main" id="{30F8E067-CF0B-A542-8B57-53256F7DF06F}"/>
                  </a:ext>
                </a:extLst>
              </p14:cNvPr>
              <p14:cNvContentPartPr/>
              <p14:nvPr/>
            </p14:nvContentPartPr>
            <p14:xfrm>
              <a:off x="4490947" y="3988323"/>
              <a:ext cx="24840" cy="20160"/>
            </p14:xfrm>
          </p:contentPart>
        </mc:Choice>
        <mc:Fallback xmlns="">
          <p:pic>
            <p:nvPicPr>
              <p:cNvPr id="22" name="Γραφή 21">
                <a:extLst>
                  <a:ext uri="{FF2B5EF4-FFF2-40B4-BE49-F238E27FC236}">
                    <a16:creationId xmlns:a16="http://schemas.microsoft.com/office/drawing/2014/main" id="{30F8E067-CF0B-A542-8B57-53256F7DF06F}"/>
                  </a:ext>
                </a:extLst>
              </p:cNvPr>
              <p:cNvPicPr/>
              <p:nvPr/>
            </p:nvPicPr>
            <p:blipFill>
              <a:blip r:embed="rId15"/>
              <a:stretch>
                <a:fillRect/>
              </a:stretch>
            </p:blipFill>
            <p:spPr>
              <a:xfrm>
                <a:off x="4481947" y="3979323"/>
                <a:ext cx="42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Γραφή 23">
                <a:extLst>
                  <a:ext uri="{FF2B5EF4-FFF2-40B4-BE49-F238E27FC236}">
                    <a16:creationId xmlns:a16="http://schemas.microsoft.com/office/drawing/2014/main" id="{A55FFCCF-BCEE-5048-93FE-362F0E068D6F}"/>
                  </a:ext>
                </a:extLst>
              </p14:cNvPr>
              <p14:cNvContentPartPr/>
              <p14:nvPr/>
            </p14:nvContentPartPr>
            <p14:xfrm>
              <a:off x="4491307" y="2209563"/>
              <a:ext cx="400680" cy="265320"/>
            </p14:xfrm>
          </p:contentPart>
        </mc:Choice>
        <mc:Fallback xmlns="">
          <p:pic>
            <p:nvPicPr>
              <p:cNvPr id="24" name="Γραφή 23">
                <a:extLst>
                  <a:ext uri="{FF2B5EF4-FFF2-40B4-BE49-F238E27FC236}">
                    <a16:creationId xmlns:a16="http://schemas.microsoft.com/office/drawing/2014/main" id="{A55FFCCF-BCEE-5048-93FE-362F0E068D6F}"/>
                  </a:ext>
                </a:extLst>
              </p:cNvPr>
              <p:cNvPicPr/>
              <p:nvPr/>
            </p:nvPicPr>
            <p:blipFill>
              <a:blip r:embed="rId17"/>
              <a:stretch>
                <a:fillRect/>
              </a:stretch>
            </p:blipFill>
            <p:spPr>
              <a:xfrm>
                <a:off x="4473323" y="2173563"/>
                <a:ext cx="436288"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Γραφή 24">
                <a:extLst>
                  <a:ext uri="{FF2B5EF4-FFF2-40B4-BE49-F238E27FC236}">
                    <a16:creationId xmlns:a16="http://schemas.microsoft.com/office/drawing/2014/main" id="{10384E7C-5E59-D949-8526-581D530F180A}"/>
                  </a:ext>
                </a:extLst>
              </p14:cNvPr>
              <p14:cNvContentPartPr/>
              <p14:nvPr/>
            </p14:nvContentPartPr>
            <p14:xfrm>
              <a:off x="4953187" y="2193723"/>
              <a:ext cx="680040" cy="275400"/>
            </p14:xfrm>
          </p:contentPart>
        </mc:Choice>
        <mc:Fallback xmlns="">
          <p:pic>
            <p:nvPicPr>
              <p:cNvPr id="25" name="Γραφή 24">
                <a:extLst>
                  <a:ext uri="{FF2B5EF4-FFF2-40B4-BE49-F238E27FC236}">
                    <a16:creationId xmlns:a16="http://schemas.microsoft.com/office/drawing/2014/main" id="{10384E7C-5E59-D949-8526-581D530F180A}"/>
                  </a:ext>
                </a:extLst>
              </p:cNvPr>
              <p:cNvPicPr/>
              <p:nvPr/>
            </p:nvPicPr>
            <p:blipFill>
              <a:blip r:embed="rId19"/>
              <a:stretch>
                <a:fillRect/>
              </a:stretch>
            </p:blipFill>
            <p:spPr>
              <a:xfrm>
                <a:off x="4935187" y="2157770"/>
                <a:ext cx="715680" cy="34694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Γραφή 25">
                <a:extLst>
                  <a:ext uri="{FF2B5EF4-FFF2-40B4-BE49-F238E27FC236}">
                    <a16:creationId xmlns:a16="http://schemas.microsoft.com/office/drawing/2014/main" id="{12AB68F4-7CE3-1A4A-9622-EAB10AFC14D0}"/>
                  </a:ext>
                </a:extLst>
              </p14:cNvPr>
              <p14:cNvContentPartPr/>
              <p14:nvPr/>
            </p14:nvContentPartPr>
            <p14:xfrm>
              <a:off x="5611267" y="2492523"/>
              <a:ext cx="20880" cy="381960"/>
            </p14:xfrm>
          </p:contentPart>
        </mc:Choice>
        <mc:Fallback xmlns="">
          <p:pic>
            <p:nvPicPr>
              <p:cNvPr id="26" name="Γραφή 25">
                <a:extLst>
                  <a:ext uri="{FF2B5EF4-FFF2-40B4-BE49-F238E27FC236}">
                    <a16:creationId xmlns:a16="http://schemas.microsoft.com/office/drawing/2014/main" id="{12AB68F4-7CE3-1A4A-9622-EAB10AFC14D0}"/>
                  </a:ext>
                </a:extLst>
              </p:cNvPr>
              <p:cNvPicPr/>
              <p:nvPr/>
            </p:nvPicPr>
            <p:blipFill>
              <a:blip r:embed="rId21"/>
              <a:stretch>
                <a:fillRect/>
              </a:stretch>
            </p:blipFill>
            <p:spPr>
              <a:xfrm>
                <a:off x="5593267" y="2456523"/>
                <a:ext cx="565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Γραφή 26">
                <a:extLst>
                  <a:ext uri="{FF2B5EF4-FFF2-40B4-BE49-F238E27FC236}">
                    <a16:creationId xmlns:a16="http://schemas.microsoft.com/office/drawing/2014/main" id="{F3EC55E6-8D87-A046-85EE-86027C9FC0A0}"/>
                  </a:ext>
                </a:extLst>
              </p14:cNvPr>
              <p14:cNvContentPartPr/>
              <p14:nvPr/>
            </p14:nvContentPartPr>
            <p14:xfrm>
              <a:off x="4879027" y="2239443"/>
              <a:ext cx="58680" cy="2369880"/>
            </p14:xfrm>
          </p:contentPart>
        </mc:Choice>
        <mc:Fallback xmlns="">
          <p:pic>
            <p:nvPicPr>
              <p:cNvPr id="27" name="Γραφή 26">
                <a:extLst>
                  <a:ext uri="{FF2B5EF4-FFF2-40B4-BE49-F238E27FC236}">
                    <a16:creationId xmlns:a16="http://schemas.microsoft.com/office/drawing/2014/main" id="{F3EC55E6-8D87-A046-85EE-86027C9FC0A0}"/>
                  </a:ext>
                </a:extLst>
              </p:cNvPr>
              <p:cNvPicPr/>
              <p:nvPr/>
            </p:nvPicPr>
            <p:blipFill>
              <a:blip r:embed="rId23"/>
              <a:stretch>
                <a:fillRect/>
              </a:stretch>
            </p:blipFill>
            <p:spPr>
              <a:xfrm>
                <a:off x="4861137" y="2203443"/>
                <a:ext cx="94103" cy="2441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Γραφή 29">
                <a:extLst>
                  <a:ext uri="{FF2B5EF4-FFF2-40B4-BE49-F238E27FC236}">
                    <a16:creationId xmlns:a16="http://schemas.microsoft.com/office/drawing/2014/main" id="{D654530E-846E-4441-9A03-F989DB5A5A69}"/>
                  </a:ext>
                </a:extLst>
              </p14:cNvPr>
              <p14:cNvContentPartPr/>
              <p14:nvPr/>
            </p14:nvContentPartPr>
            <p14:xfrm>
              <a:off x="4458547" y="2507643"/>
              <a:ext cx="50040" cy="2011320"/>
            </p14:xfrm>
          </p:contentPart>
        </mc:Choice>
        <mc:Fallback xmlns="">
          <p:pic>
            <p:nvPicPr>
              <p:cNvPr id="30" name="Γραφή 29">
                <a:extLst>
                  <a:ext uri="{FF2B5EF4-FFF2-40B4-BE49-F238E27FC236}">
                    <a16:creationId xmlns:a16="http://schemas.microsoft.com/office/drawing/2014/main" id="{D654530E-846E-4441-9A03-F989DB5A5A69}"/>
                  </a:ext>
                </a:extLst>
              </p:cNvPr>
              <p:cNvPicPr/>
              <p:nvPr/>
            </p:nvPicPr>
            <p:blipFill>
              <a:blip r:embed="rId25"/>
              <a:stretch>
                <a:fillRect/>
              </a:stretch>
            </p:blipFill>
            <p:spPr>
              <a:xfrm>
                <a:off x="4440547" y="2471643"/>
                <a:ext cx="85680" cy="208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Γραφή 30">
                <a:extLst>
                  <a:ext uri="{FF2B5EF4-FFF2-40B4-BE49-F238E27FC236}">
                    <a16:creationId xmlns:a16="http://schemas.microsoft.com/office/drawing/2014/main" id="{F1CD0E40-2899-5A4E-A446-BD5F0283874B}"/>
                  </a:ext>
                </a:extLst>
              </p14:cNvPr>
              <p14:cNvContentPartPr/>
              <p14:nvPr/>
            </p14:nvContentPartPr>
            <p14:xfrm>
              <a:off x="4505347" y="4573683"/>
              <a:ext cx="356040" cy="81720"/>
            </p14:xfrm>
          </p:contentPart>
        </mc:Choice>
        <mc:Fallback xmlns="">
          <p:pic>
            <p:nvPicPr>
              <p:cNvPr id="31" name="Γραφή 30">
                <a:extLst>
                  <a:ext uri="{FF2B5EF4-FFF2-40B4-BE49-F238E27FC236}">
                    <a16:creationId xmlns:a16="http://schemas.microsoft.com/office/drawing/2014/main" id="{F1CD0E40-2899-5A4E-A446-BD5F0283874B}"/>
                  </a:ext>
                </a:extLst>
              </p:cNvPr>
              <p:cNvPicPr/>
              <p:nvPr/>
            </p:nvPicPr>
            <p:blipFill>
              <a:blip r:embed="rId27"/>
              <a:stretch>
                <a:fillRect/>
              </a:stretch>
            </p:blipFill>
            <p:spPr>
              <a:xfrm>
                <a:off x="4487347" y="4537683"/>
                <a:ext cx="391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Γραφή 31">
                <a:extLst>
                  <a:ext uri="{FF2B5EF4-FFF2-40B4-BE49-F238E27FC236}">
                    <a16:creationId xmlns:a16="http://schemas.microsoft.com/office/drawing/2014/main" id="{AD73B210-8625-2848-A9FD-6C7494DD1931}"/>
                  </a:ext>
                </a:extLst>
              </p14:cNvPr>
              <p14:cNvContentPartPr/>
              <p14:nvPr/>
            </p14:nvContentPartPr>
            <p14:xfrm>
              <a:off x="4976227" y="4590963"/>
              <a:ext cx="414720" cy="76320"/>
            </p14:xfrm>
          </p:contentPart>
        </mc:Choice>
        <mc:Fallback xmlns="">
          <p:pic>
            <p:nvPicPr>
              <p:cNvPr id="32" name="Γραφή 31">
                <a:extLst>
                  <a:ext uri="{FF2B5EF4-FFF2-40B4-BE49-F238E27FC236}">
                    <a16:creationId xmlns:a16="http://schemas.microsoft.com/office/drawing/2014/main" id="{AD73B210-8625-2848-A9FD-6C7494DD1931}"/>
                  </a:ext>
                </a:extLst>
              </p:cNvPr>
              <p:cNvPicPr/>
              <p:nvPr/>
            </p:nvPicPr>
            <p:blipFill>
              <a:blip r:embed="rId29"/>
              <a:stretch>
                <a:fillRect/>
              </a:stretch>
            </p:blipFill>
            <p:spPr>
              <a:xfrm>
                <a:off x="4958211" y="4554792"/>
                <a:ext cx="450391" cy="148300"/>
              </a:xfrm>
              <a:prstGeom prst="rect">
                <a:avLst/>
              </a:prstGeom>
            </p:spPr>
          </p:pic>
        </mc:Fallback>
      </mc:AlternateContent>
      <p:cxnSp>
        <p:nvCxnSpPr>
          <p:cNvPr id="34" name="Ευθεία γραμμή σύνδεσης 33">
            <a:extLst>
              <a:ext uri="{FF2B5EF4-FFF2-40B4-BE49-F238E27FC236}">
                <a16:creationId xmlns:a16="http://schemas.microsoft.com/office/drawing/2014/main" id="{007355FF-A70C-E140-8762-CE918646795C}"/>
              </a:ext>
            </a:extLst>
          </p:cNvPr>
          <p:cNvCxnSpPr>
            <a:cxnSpLocks/>
          </p:cNvCxnSpPr>
          <p:nvPr/>
        </p:nvCxnSpPr>
        <p:spPr>
          <a:xfrm flipV="1">
            <a:off x="4933747" y="4024683"/>
            <a:ext cx="4960266" cy="63072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0">
            <p14:nvContentPartPr>
              <p14:cNvPr id="23" name="Γραφή 22">
                <a:extLst>
                  <a:ext uri="{FF2B5EF4-FFF2-40B4-BE49-F238E27FC236}">
                    <a16:creationId xmlns:a16="http://schemas.microsoft.com/office/drawing/2014/main" id="{E438D24E-2C6C-DA4B-9539-201E5717F653}"/>
                  </a:ext>
                </a:extLst>
              </p14:cNvPr>
              <p14:cNvContentPartPr/>
              <p14:nvPr/>
            </p14:nvContentPartPr>
            <p14:xfrm>
              <a:off x="4011427" y="3990843"/>
              <a:ext cx="27360" cy="27360"/>
            </p14:xfrm>
          </p:contentPart>
        </mc:Choice>
        <mc:Fallback xmlns="">
          <p:pic>
            <p:nvPicPr>
              <p:cNvPr id="23" name="Γραφή 22">
                <a:extLst>
                  <a:ext uri="{FF2B5EF4-FFF2-40B4-BE49-F238E27FC236}">
                    <a16:creationId xmlns:a16="http://schemas.microsoft.com/office/drawing/2014/main" id="{E438D24E-2C6C-DA4B-9539-201E5717F653}"/>
                  </a:ext>
                </a:extLst>
              </p:cNvPr>
              <p:cNvPicPr/>
              <p:nvPr/>
            </p:nvPicPr>
            <p:blipFill>
              <a:blip r:embed="rId31"/>
              <a:stretch>
                <a:fillRect/>
              </a:stretch>
            </p:blipFill>
            <p:spPr>
              <a:xfrm>
                <a:off x="4007107" y="398652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Γραφή 27">
                <a:extLst>
                  <a:ext uri="{FF2B5EF4-FFF2-40B4-BE49-F238E27FC236}">
                    <a16:creationId xmlns:a16="http://schemas.microsoft.com/office/drawing/2014/main" id="{AD4A2FCC-235E-3D49-8EFA-3C0E96941DA9}"/>
                  </a:ext>
                </a:extLst>
              </p14:cNvPr>
              <p14:cNvContentPartPr/>
              <p14:nvPr/>
            </p14:nvContentPartPr>
            <p14:xfrm>
              <a:off x="4035547" y="3845403"/>
              <a:ext cx="124920" cy="105480"/>
            </p14:xfrm>
          </p:contentPart>
        </mc:Choice>
        <mc:Fallback xmlns="">
          <p:pic>
            <p:nvPicPr>
              <p:cNvPr id="28" name="Γραφή 27">
                <a:extLst>
                  <a:ext uri="{FF2B5EF4-FFF2-40B4-BE49-F238E27FC236}">
                    <a16:creationId xmlns:a16="http://schemas.microsoft.com/office/drawing/2014/main" id="{AD4A2FCC-235E-3D49-8EFA-3C0E96941DA9}"/>
                  </a:ext>
                </a:extLst>
              </p:cNvPr>
              <p:cNvPicPr/>
              <p:nvPr/>
            </p:nvPicPr>
            <p:blipFill>
              <a:blip r:embed="rId33"/>
              <a:stretch>
                <a:fillRect/>
              </a:stretch>
            </p:blipFill>
            <p:spPr>
              <a:xfrm>
                <a:off x="4031227" y="3841083"/>
                <a:ext cx="133560" cy="114120"/>
              </a:xfrm>
              <a:prstGeom prst="rect">
                <a:avLst/>
              </a:prstGeom>
            </p:spPr>
          </p:pic>
        </mc:Fallback>
      </mc:AlternateContent>
      <p:cxnSp>
        <p:nvCxnSpPr>
          <p:cNvPr id="33" name="Ευθεία γραμμή σύνδεσης 32">
            <a:extLst>
              <a:ext uri="{FF2B5EF4-FFF2-40B4-BE49-F238E27FC236}">
                <a16:creationId xmlns:a16="http://schemas.microsoft.com/office/drawing/2014/main" id="{703EDD7E-396C-2242-8608-EC93D8D79D00}"/>
              </a:ext>
            </a:extLst>
          </p:cNvPr>
          <p:cNvCxnSpPr>
            <a:cxnSpLocks/>
          </p:cNvCxnSpPr>
          <p:nvPr/>
        </p:nvCxnSpPr>
        <p:spPr>
          <a:xfrm flipV="1">
            <a:off x="4035547" y="1941817"/>
            <a:ext cx="0" cy="2496619"/>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Ομάδα 38">
            <a:extLst>
              <a:ext uri="{FF2B5EF4-FFF2-40B4-BE49-F238E27FC236}">
                <a16:creationId xmlns:a16="http://schemas.microsoft.com/office/drawing/2014/main" id="{D16254EE-FBA4-0241-8C96-EA24B690463B}"/>
              </a:ext>
            </a:extLst>
          </p:cNvPr>
          <p:cNvGrpSpPr/>
          <p:nvPr/>
        </p:nvGrpSpPr>
        <p:grpSpPr>
          <a:xfrm>
            <a:off x="4015747" y="1805643"/>
            <a:ext cx="199080" cy="174960"/>
            <a:chOff x="4015747" y="1805643"/>
            <a:chExt cx="199080" cy="174960"/>
          </a:xfrm>
        </p:grpSpPr>
        <mc:AlternateContent xmlns:mc="http://schemas.openxmlformats.org/markup-compatibility/2006" xmlns:p14="http://schemas.microsoft.com/office/powerpoint/2010/main">
          <mc:Choice Requires="p14">
            <p:contentPart p14:bwMode="auto" r:id="rId34">
              <p14:nvContentPartPr>
                <p14:cNvPr id="36" name="Γραφή 35">
                  <a:extLst>
                    <a:ext uri="{FF2B5EF4-FFF2-40B4-BE49-F238E27FC236}">
                      <a16:creationId xmlns:a16="http://schemas.microsoft.com/office/drawing/2014/main" id="{334DC744-CE63-2D46-A685-D03B1C31AC5C}"/>
                    </a:ext>
                  </a:extLst>
                </p14:cNvPr>
                <p14:cNvContentPartPr/>
                <p14:nvPr/>
              </p14:nvContentPartPr>
              <p14:xfrm>
                <a:off x="4015747" y="1948563"/>
                <a:ext cx="36720" cy="32040"/>
              </p14:xfrm>
            </p:contentPart>
          </mc:Choice>
          <mc:Fallback xmlns="">
            <p:pic>
              <p:nvPicPr>
                <p:cNvPr id="36" name="Γραφή 35">
                  <a:extLst>
                    <a:ext uri="{FF2B5EF4-FFF2-40B4-BE49-F238E27FC236}">
                      <a16:creationId xmlns:a16="http://schemas.microsoft.com/office/drawing/2014/main" id="{334DC744-CE63-2D46-A685-D03B1C31AC5C}"/>
                    </a:ext>
                  </a:extLst>
                </p:cNvPr>
                <p:cNvPicPr/>
                <p:nvPr/>
              </p:nvPicPr>
              <p:blipFill>
                <a:blip r:embed="rId35"/>
                <a:stretch>
                  <a:fillRect/>
                </a:stretch>
              </p:blipFill>
              <p:spPr>
                <a:xfrm>
                  <a:off x="4011427" y="1944243"/>
                  <a:ext cx="45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Γραφή 36">
                  <a:extLst>
                    <a:ext uri="{FF2B5EF4-FFF2-40B4-BE49-F238E27FC236}">
                      <a16:creationId xmlns:a16="http://schemas.microsoft.com/office/drawing/2014/main" id="{9E24A028-12E3-CA48-8946-7138D1D4FDAC}"/>
                    </a:ext>
                  </a:extLst>
                </p14:cNvPr>
                <p14:cNvContentPartPr/>
                <p14:nvPr/>
              </p14:nvContentPartPr>
              <p14:xfrm>
                <a:off x="4090987" y="1805643"/>
                <a:ext cx="123840" cy="23400"/>
              </p14:xfrm>
            </p:contentPart>
          </mc:Choice>
          <mc:Fallback xmlns="">
            <p:pic>
              <p:nvPicPr>
                <p:cNvPr id="37" name="Γραφή 36">
                  <a:extLst>
                    <a:ext uri="{FF2B5EF4-FFF2-40B4-BE49-F238E27FC236}">
                      <a16:creationId xmlns:a16="http://schemas.microsoft.com/office/drawing/2014/main" id="{9E24A028-12E3-CA48-8946-7138D1D4FDAC}"/>
                    </a:ext>
                  </a:extLst>
                </p:cNvPr>
                <p:cNvPicPr/>
                <p:nvPr/>
              </p:nvPicPr>
              <p:blipFill>
                <a:blip r:embed="rId37"/>
                <a:stretch>
                  <a:fillRect/>
                </a:stretch>
              </p:blipFill>
              <p:spPr>
                <a:xfrm>
                  <a:off x="4086667" y="1801323"/>
                  <a:ext cx="132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Γραφή 37">
                  <a:extLst>
                    <a:ext uri="{FF2B5EF4-FFF2-40B4-BE49-F238E27FC236}">
                      <a16:creationId xmlns:a16="http://schemas.microsoft.com/office/drawing/2014/main" id="{BB274C8A-6F53-9E4B-8643-DF43AB31C642}"/>
                    </a:ext>
                  </a:extLst>
                </p14:cNvPr>
                <p14:cNvContentPartPr/>
                <p14:nvPr/>
              </p14:nvContentPartPr>
              <p14:xfrm>
                <a:off x="4157947" y="1829763"/>
                <a:ext cx="30600" cy="109080"/>
              </p14:xfrm>
            </p:contentPart>
          </mc:Choice>
          <mc:Fallback xmlns="">
            <p:pic>
              <p:nvPicPr>
                <p:cNvPr id="38" name="Γραφή 37">
                  <a:extLst>
                    <a:ext uri="{FF2B5EF4-FFF2-40B4-BE49-F238E27FC236}">
                      <a16:creationId xmlns:a16="http://schemas.microsoft.com/office/drawing/2014/main" id="{BB274C8A-6F53-9E4B-8643-DF43AB31C642}"/>
                    </a:ext>
                  </a:extLst>
                </p:cNvPr>
                <p:cNvPicPr/>
                <p:nvPr/>
              </p:nvPicPr>
              <p:blipFill>
                <a:blip r:embed="rId39"/>
                <a:stretch>
                  <a:fillRect/>
                </a:stretch>
              </p:blipFill>
              <p:spPr>
                <a:xfrm>
                  <a:off x="4153677" y="1825443"/>
                  <a:ext cx="3914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45" name="Γραφή 44">
                <a:extLst>
                  <a:ext uri="{FF2B5EF4-FFF2-40B4-BE49-F238E27FC236}">
                    <a16:creationId xmlns:a16="http://schemas.microsoft.com/office/drawing/2014/main" id="{1738FF84-8B24-2E46-8F93-89A56104760A}"/>
                  </a:ext>
                </a:extLst>
              </p14:cNvPr>
              <p14:cNvContentPartPr/>
              <p14:nvPr/>
            </p14:nvContentPartPr>
            <p14:xfrm>
              <a:off x="4026547" y="4437243"/>
              <a:ext cx="44280" cy="28800"/>
            </p14:xfrm>
          </p:contentPart>
        </mc:Choice>
        <mc:Fallback xmlns="">
          <p:pic>
            <p:nvPicPr>
              <p:cNvPr id="45" name="Γραφή 44">
                <a:extLst>
                  <a:ext uri="{FF2B5EF4-FFF2-40B4-BE49-F238E27FC236}">
                    <a16:creationId xmlns:a16="http://schemas.microsoft.com/office/drawing/2014/main" id="{1738FF84-8B24-2E46-8F93-89A56104760A}"/>
                  </a:ext>
                </a:extLst>
              </p:cNvPr>
              <p:cNvPicPr/>
              <p:nvPr/>
            </p:nvPicPr>
            <p:blipFill>
              <a:blip r:embed="rId41"/>
              <a:stretch>
                <a:fillRect/>
              </a:stretch>
            </p:blipFill>
            <p:spPr>
              <a:xfrm>
                <a:off x="4022227" y="4432923"/>
                <a:ext cx="52920" cy="37440"/>
              </a:xfrm>
              <a:prstGeom prst="rect">
                <a:avLst/>
              </a:prstGeom>
            </p:spPr>
          </p:pic>
        </mc:Fallback>
      </mc:AlternateContent>
      <p:grpSp>
        <p:nvGrpSpPr>
          <p:cNvPr id="48" name="Ομάδα 47">
            <a:extLst>
              <a:ext uri="{FF2B5EF4-FFF2-40B4-BE49-F238E27FC236}">
                <a16:creationId xmlns:a16="http://schemas.microsoft.com/office/drawing/2014/main" id="{404B6CBD-15F3-9346-99CF-4C774770867B}"/>
              </a:ext>
            </a:extLst>
          </p:cNvPr>
          <p:cNvGrpSpPr/>
          <p:nvPr/>
        </p:nvGrpSpPr>
        <p:grpSpPr>
          <a:xfrm>
            <a:off x="4024387" y="4567203"/>
            <a:ext cx="71280" cy="196200"/>
            <a:chOff x="4024387" y="4567203"/>
            <a:chExt cx="71280" cy="196200"/>
          </a:xfrm>
        </p:grpSpPr>
        <mc:AlternateContent xmlns:mc="http://schemas.openxmlformats.org/markup-compatibility/2006" xmlns:p14="http://schemas.microsoft.com/office/powerpoint/2010/main">
          <mc:Choice Requires="p14">
            <p:contentPart p14:bwMode="auto" r:id="rId42">
              <p14:nvContentPartPr>
                <p14:cNvPr id="46" name="Γραφή 45">
                  <a:extLst>
                    <a:ext uri="{FF2B5EF4-FFF2-40B4-BE49-F238E27FC236}">
                      <a16:creationId xmlns:a16="http://schemas.microsoft.com/office/drawing/2014/main" id="{36E01073-A3CC-5841-A7D1-BFCB676BC941}"/>
                    </a:ext>
                  </a:extLst>
                </p14:cNvPr>
                <p14:cNvContentPartPr/>
                <p14:nvPr/>
              </p14:nvContentPartPr>
              <p14:xfrm>
                <a:off x="4024387" y="4567203"/>
                <a:ext cx="36360" cy="196200"/>
              </p14:xfrm>
            </p:contentPart>
          </mc:Choice>
          <mc:Fallback xmlns="">
            <p:pic>
              <p:nvPicPr>
                <p:cNvPr id="46" name="Γραφή 45">
                  <a:extLst>
                    <a:ext uri="{FF2B5EF4-FFF2-40B4-BE49-F238E27FC236}">
                      <a16:creationId xmlns:a16="http://schemas.microsoft.com/office/drawing/2014/main" id="{36E01073-A3CC-5841-A7D1-BFCB676BC941}"/>
                    </a:ext>
                  </a:extLst>
                </p:cNvPr>
                <p:cNvPicPr/>
                <p:nvPr/>
              </p:nvPicPr>
              <p:blipFill>
                <a:blip r:embed="rId43"/>
                <a:stretch>
                  <a:fillRect/>
                </a:stretch>
              </p:blipFill>
              <p:spPr>
                <a:xfrm>
                  <a:off x="4020067" y="4562875"/>
                  <a:ext cx="45000" cy="20485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Γραφή 46">
                  <a:extLst>
                    <a:ext uri="{FF2B5EF4-FFF2-40B4-BE49-F238E27FC236}">
                      <a16:creationId xmlns:a16="http://schemas.microsoft.com/office/drawing/2014/main" id="{BEAF692A-DD21-0D43-BF72-2E75E8DD919E}"/>
                    </a:ext>
                  </a:extLst>
                </p14:cNvPr>
                <p14:cNvContentPartPr/>
                <p14:nvPr/>
              </p14:nvContentPartPr>
              <p14:xfrm>
                <a:off x="4028347" y="4600323"/>
                <a:ext cx="67320" cy="68040"/>
              </p14:xfrm>
            </p:contentPart>
          </mc:Choice>
          <mc:Fallback xmlns="">
            <p:pic>
              <p:nvPicPr>
                <p:cNvPr id="47" name="Γραφή 46">
                  <a:extLst>
                    <a:ext uri="{FF2B5EF4-FFF2-40B4-BE49-F238E27FC236}">
                      <a16:creationId xmlns:a16="http://schemas.microsoft.com/office/drawing/2014/main" id="{BEAF692A-DD21-0D43-BF72-2E75E8DD919E}"/>
                    </a:ext>
                  </a:extLst>
                </p:cNvPr>
                <p:cNvPicPr/>
                <p:nvPr/>
              </p:nvPicPr>
              <p:blipFill>
                <a:blip r:embed="rId45"/>
                <a:stretch>
                  <a:fillRect/>
                </a:stretch>
              </p:blipFill>
              <p:spPr>
                <a:xfrm>
                  <a:off x="4024027" y="4596003"/>
                  <a:ext cx="75960" cy="76680"/>
                </a:xfrm>
                <a:prstGeom prst="rect">
                  <a:avLst/>
                </a:prstGeom>
              </p:spPr>
            </p:pic>
          </mc:Fallback>
        </mc:AlternateContent>
      </p:grpSp>
      <p:cxnSp>
        <p:nvCxnSpPr>
          <p:cNvPr id="50" name="Ευθεία γραμμή σύνδεσης 49">
            <a:extLst>
              <a:ext uri="{FF2B5EF4-FFF2-40B4-BE49-F238E27FC236}">
                <a16:creationId xmlns:a16="http://schemas.microsoft.com/office/drawing/2014/main" id="{932CD7A5-5F3E-B64A-B101-D1A4CFFC593F}"/>
              </a:ext>
            </a:extLst>
          </p:cNvPr>
          <p:cNvCxnSpPr/>
          <p:nvPr/>
        </p:nvCxnSpPr>
        <p:spPr>
          <a:xfrm flipH="1">
            <a:off x="2270589" y="1948563"/>
            <a:ext cx="1740838" cy="2002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a:extLst>
              <a:ext uri="{FF2B5EF4-FFF2-40B4-BE49-F238E27FC236}">
                <a16:creationId xmlns:a16="http://schemas.microsoft.com/office/drawing/2014/main" id="{1A6E6EC3-1D73-3448-B137-679A03ADCEA5}"/>
              </a:ext>
            </a:extLst>
          </p:cNvPr>
          <p:cNvCxnSpPr/>
          <p:nvPr/>
        </p:nvCxnSpPr>
        <p:spPr>
          <a:xfrm>
            <a:off x="4011427" y="1948563"/>
            <a:ext cx="5882586" cy="2067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a:extLst>
              <a:ext uri="{FF2B5EF4-FFF2-40B4-BE49-F238E27FC236}">
                <a16:creationId xmlns:a16="http://schemas.microsoft.com/office/drawing/2014/main" id="{E0DF5CB5-0B3B-3740-AAF0-2B079F705C60}"/>
              </a:ext>
            </a:extLst>
          </p:cNvPr>
          <p:cNvCxnSpPr/>
          <p:nvPr/>
        </p:nvCxnSpPr>
        <p:spPr>
          <a:xfrm flipV="1">
            <a:off x="4035547" y="4008483"/>
            <a:ext cx="5858466" cy="4287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6">
            <p14:nvContentPartPr>
              <p14:cNvPr id="3" name="Γραφή 2">
                <a:extLst>
                  <a:ext uri="{FF2B5EF4-FFF2-40B4-BE49-F238E27FC236}">
                    <a16:creationId xmlns:a16="http://schemas.microsoft.com/office/drawing/2014/main" id="{1BFDDB86-D410-854B-A92D-8A275BE5A610}"/>
                  </a:ext>
                </a:extLst>
              </p14:cNvPr>
              <p14:cNvContentPartPr/>
              <p14:nvPr/>
            </p14:nvContentPartPr>
            <p14:xfrm>
              <a:off x="3430387" y="3985083"/>
              <a:ext cx="23760" cy="20520"/>
            </p14:xfrm>
          </p:contentPart>
        </mc:Choice>
        <mc:Fallback xmlns="">
          <p:pic>
            <p:nvPicPr>
              <p:cNvPr id="3" name="Γραφή 2">
                <a:extLst>
                  <a:ext uri="{FF2B5EF4-FFF2-40B4-BE49-F238E27FC236}">
                    <a16:creationId xmlns:a16="http://schemas.microsoft.com/office/drawing/2014/main" id="{1BFDDB86-D410-854B-A92D-8A275BE5A610}"/>
                  </a:ext>
                </a:extLst>
              </p:cNvPr>
              <p:cNvPicPr/>
              <p:nvPr/>
            </p:nvPicPr>
            <p:blipFill>
              <a:blip r:embed="rId47"/>
              <a:stretch>
                <a:fillRect/>
              </a:stretch>
            </p:blipFill>
            <p:spPr>
              <a:xfrm>
                <a:off x="3426067" y="3980763"/>
                <a:ext cx="32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 name="Γραφή 3">
                <a:extLst>
                  <a:ext uri="{FF2B5EF4-FFF2-40B4-BE49-F238E27FC236}">
                    <a16:creationId xmlns:a16="http://schemas.microsoft.com/office/drawing/2014/main" id="{D6F1A0CF-0E8F-A744-9754-829669428BB6}"/>
                  </a:ext>
                </a:extLst>
              </p14:cNvPr>
              <p14:cNvContentPartPr/>
              <p14:nvPr/>
            </p14:nvContentPartPr>
            <p14:xfrm>
              <a:off x="3485827" y="3861963"/>
              <a:ext cx="116280" cy="155520"/>
            </p14:xfrm>
          </p:contentPart>
        </mc:Choice>
        <mc:Fallback xmlns="">
          <p:pic>
            <p:nvPicPr>
              <p:cNvPr id="4" name="Γραφή 3">
                <a:extLst>
                  <a:ext uri="{FF2B5EF4-FFF2-40B4-BE49-F238E27FC236}">
                    <a16:creationId xmlns:a16="http://schemas.microsoft.com/office/drawing/2014/main" id="{D6F1A0CF-0E8F-A744-9754-829669428BB6}"/>
                  </a:ext>
                </a:extLst>
              </p:cNvPr>
              <p:cNvPicPr/>
              <p:nvPr/>
            </p:nvPicPr>
            <p:blipFill>
              <a:blip r:embed="rId49"/>
              <a:stretch>
                <a:fillRect/>
              </a:stretch>
            </p:blipFill>
            <p:spPr>
              <a:xfrm>
                <a:off x="3481507" y="3857643"/>
                <a:ext cx="124920" cy="164160"/>
              </a:xfrm>
              <a:prstGeom prst="rect">
                <a:avLst/>
              </a:prstGeom>
            </p:spPr>
          </p:pic>
        </mc:Fallback>
      </mc:AlternateContent>
      <p:cxnSp>
        <p:nvCxnSpPr>
          <p:cNvPr id="29" name="Ευθεία γραμμή σύνδεσης 28">
            <a:extLst>
              <a:ext uri="{FF2B5EF4-FFF2-40B4-BE49-F238E27FC236}">
                <a16:creationId xmlns:a16="http://schemas.microsoft.com/office/drawing/2014/main" id="{EC0F8CA5-61D2-F344-AF63-40E56DC61050}"/>
              </a:ext>
            </a:extLst>
          </p:cNvPr>
          <p:cNvCxnSpPr/>
          <p:nvPr/>
        </p:nvCxnSpPr>
        <p:spPr>
          <a:xfrm flipV="1">
            <a:off x="3430387" y="2630184"/>
            <a:ext cx="0" cy="166441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0">
            <p14:nvContentPartPr>
              <p14:cNvPr id="35" name="Γραφή 34">
                <a:extLst>
                  <a:ext uri="{FF2B5EF4-FFF2-40B4-BE49-F238E27FC236}">
                    <a16:creationId xmlns:a16="http://schemas.microsoft.com/office/drawing/2014/main" id="{F08F4A3D-D19F-C347-9BE7-0FE969EC3757}"/>
                  </a:ext>
                </a:extLst>
              </p14:cNvPr>
              <p14:cNvContentPartPr/>
              <p14:nvPr/>
            </p14:nvContentPartPr>
            <p14:xfrm>
              <a:off x="4047787" y="1983123"/>
              <a:ext cx="714960" cy="242640"/>
            </p14:xfrm>
          </p:contentPart>
        </mc:Choice>
        <mc:Fallback xmlns="">
          <p:pic>
            <p:nvPicPr>
              <p:cNvPr id="35" name="Γραφή 34">
                <a:extLst>
                  <a:ext uri="{FF2B5EF4-FFF2-40B4-BE49-F238E27FC236}">
                    <a16:creationId xmlns:a16="http://schemas.microsoft.com/office/drawing/2014/main" id="{F08F4A3D-D19F-C347-9BE7-0FE969EC3757}"/>
                  </a:ext>
                </a:extLst>
              </p:cNvPr>
              <p:cNvPicPr/>
              <p:nvPr/>
            </p:nvPicPr>
            <p:blipFill>
              <a:blip r:embed="rId51"/>
              <a:stretch>
                <a:fillRect/>
              </a:stretch>
            </p:blipFill>
            <p:spPr>
              <a:xfrm>
                <a:off x="4030147" y="1947123"/>
                <a:ext cx="7506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Γραφή 39">
                <a:extLst>
                  <a:ext uri="{FF2B5EF4-FFF2-40B4-BE49-F238E27FC236}">
                    <a16:creationId xmlns:a16="http://schemas.microsoft.com/office/drawing/2014/main" id="{A372112C-6143-1147-9F0B-09BDDC24CD1D}"/>
                  </a:ext>
                </a:extLst>
              </p14:cNvPr>
              <p14:cNvContentPartPr/>
              <p14:nvPr/>
            </p14:nvContentPartPr>
            <p14:xfrm>
              <a:off x="3468547" y="1965483"/>
              <a:ext cx="550080" cy="653760"/>
            </p14:xfrm>
          </p:contentPart>
        </mc:Choice>
        <mc:Fallback xmlns="">
          <p:pic>
            <p:nvPicPr>
              <p:cNvPr id="40" name="Γραφή 39">
                <a:extLst>
                  <a:ext uri="{FF2B5EF4-FFF2-40B4-BE49-F238E27FC236}">
                    <a16:creationId xmlns:a16="http://schemas.microsoft.com/office/drawing/2014/main" id="{A372112C-6143-1147-9F0B-09BDDC24CD1D}"/>
                  </a:ext>
                </a:extLst>
              </p:cNvPr>
              <p:cNvPicPr/>
              <p:nvPr/>
            </p:nvPicPr>
            <p:blipFill>
              <a:blip r:embed="rId53"/>
              <a:stretch>
                <a:fillRect/>
              </a:stretch>
            </p:blipFill>
            <p:spPr>
              <a:xfrm>
                <a:off x="3450907" y="1929843"/>
                <a:ext cx="58572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Γραφή 40">
                <a:extLst>
                  <a:ext uri="{FF2B5EF4-FFF2-40B4-BE49-F238E27FC236}">
                    <a16:creationId xmlns:a16="http://schemas.microsoft.com/office/drawing/2014/main" id="{8150CDDC-2CEA-324E-868B-4669D80ABC38}"/>
                  </a:ext>
                </a:extLst>
              </p14:cNvPr>
              <p14:cNvContentPartPr/>
              <p14:nvPr/>
            </p14:nvContentPartPr>
            <p14:xfrm>
              <a:off x="4028707" y="1973763"/>
              <a:ext cx="39600" cy="2455560"/>
            </p14:xfrm>
          </p:contentPart>
        </mc:Choice>
        <mc:Fallback xmlns="">
          <p:pic>
            <p:nvPicPr>
              <p:cNvPr id="41" name="Γραφή 40">
                <a:extLst>
                  <a:ext uri="{FF2B5EF4-FFF2-40B4-BE49-F238E27FC236}">
                    <a16:creationId xmlns:a16="http://schemas.microsoft.com/office/drawing/2014/main" id="{8150CDDC-2CEA-324E-868B-4669D80ABC38}"/>
                  </a:ext>
                </a:extLst>
              </p:cNvPr>
              <p:cNvPicPr/>
              <p:nvPr/>
            </p:nvPicPr>
            <p:blipFill>
              <a:blip r:embed="rId55"/>
              <a:stretch>
                <a:fillRect/>
              </a:stretch>
            </p:blipFill>
            <p:spPr>
              <a:xfrm>
                <a:off x="4010707" y="1938123"/>
                <a:ext cx="75240" cy="2527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Γραφή 41">
                <a:extLst>
                  <a:ext uri="{FF2B5EF4-FFF2-40B4-BE49-F238E27FC236}">
                    <a16:creationId xmlns:a16="http://schemas.microsoft.com/office/drawing/2014/main" id="{8AD34DDD-DC94-7840-8BE1-CC7C99E734D6}"/>
                  </a:ext>
                </a:extLst>
              </p14:cNvPr>
              <p14:cNvContentPartPr/>
              <p14:nvPr/>
            </p14:nvContentPartPr>
            <p14:xfrm>
              <a:off x="3429667" y="2652003"/>
              <a:ext cx="50760" cy="1639080"/>
            </p14:xfrm>
          </p:contentPart>
        </mc:Choice>
        <mc:Fallback xmlns="">
          <p:pic>
            <p:nvPicPr>
              <p:cNvPr id="42" name="Γραφή 41">
                <a:extLst>
                  <a:ext uri="{FF2B5EF4-FFF2-40B4-BE49-F238E27FC236}">
                    <a16:creationId xmlns:a16="http://schemas.microsoft.com/office/drawing/2014/main" id="{8AD34DDD-DC94-7840-8BE1-CC7C99E734D6}"/>
                  </a:ext>
                </a:extLst>
              </p:cNvPr>
              <p:cNvPicPr/>
              <p:nvPr/>
            </p:nvPicPr>
            <p:blipFill>
              <a:blip r:embed="rId57"/>
              <a:stretch>
                <a:fillRect/>
              </a:stretch>
            </p:blipFill>
            <p:spPr>
              <a:xfrm>
                <a:off x="3411667" y="2616003"/>
                <a:ext cx="86400" cy="1710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Γραφή 42">
                <a:extLst>
                  <a:ext uri="{FF2B5EF4-FFF2-40B4-BE49-F238E27FC236}">
                    <a16:creationId xmlns:a16="http://schemas.microsoft.com/office/drawing/2014/main" id="{20D9E055-0420-2E46-B20E-6E6AD5FB573C}"/>
                  </a:ext>
                </a:extLst>
              </p14:cNvPr>
              <p14:cNvContentPartPr/>
              <p14:nvPr/>
            </p14:nvContentPartPr>
            <p14:xfrm>
              <a:off x="3487627" y="4309083"/>
              <a:ext cx="988560" cy="178920"/>
            </p14:xfrm>
          </p:contentPart>
        </mc:Choice>
        <mc:Fallback xmlns="">
          <p:pic>
            <p:nvPicPr>
              <p:cNvPr id="43" name="Γραφή 42">
                <a:extLst>
                  <a:ext uri="{FF2B5EF4-FFF2-40B4-BE49-F238E27FC236}">
                    <a16:creationId xmlns:a16="http://schemas.microsoft.com/office/drawing/2014/main" id="{20D9E055-0420-2E46-B20E-6E6AD5FB573C}"/>
                  </a:ext>
                </a:extLst>
              </p:cNvPr>
              <p:cNvPicPr/>
              <p:nvPr/>
            </p:nvPicPr>
            <p:blipFill>
              <a:blip r:embed="rId59"/>
              <a:stretch>
                <a:fillRect/>
              </a:stretch>
            </p:blipFill>
            <p:spPr>
              <a:xfrm>
                <a:off x="3469627" y="4273083"/>
                <a:ext cx="1024200" cy="250560"/>
              </a:xfrm>
              <a:prstGeom prst="rect">
                <a:avLst/>
              </a:prstGeom>
            </p:spPr>
          </p:pic>
        </mc:Fallback>
      </mc:AlternateContent>
    </p:spTree>
    <p:extLst>
      <p:ext uri="{BB962C8B-B14F-4D97-AF65-F5344CB8AC3E}">
        <p14:creationId xmlns:p14="http://schemas.microsoft.com/office/powerpoint/2010/main" val="40090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64BC77-7A38-D949-A7D9-27997208C76B}"/>
              </a:ext>
            </a:extLst>
          </p:cNvPr>
          <p:cNvSpPr>
            <a:spLocks noGrp="1"/>
          </p:cNvSpPr>
          <p:nvPr>
            <p:ph type="title"/>
          </p:nvPr>
        </p:nvSpPr>
        <p:spPr>
          <a:xfrm>
            <a:off x="838200" y="365125"/>
            <a:ext cx="10515600" cy="816403"/>
          </a:xfrm>
        </p:spPr>
        <p:txBody>
          <a:bodyPr>
            <a:normAutofit fontScale="90000"/>
          </a:bodyPr>
          <a:lstStyle/>
          <a:p>
            <a:r>
              <a:rPr lang="el-GR" sz="1800" dirty="0"/>
              <a:t>ΠΕΖΟΔΡΟΜΙΟ</a:t>
            </a:r>
            <a:br>
              <a:rPr lang="el-GR" sz="1800" dirty="0"/>
            </a:br>
            <a:r>
              <a:rPr lang="el-GR" sz="1800" dirty="0"/>
              <a:t>ΒΧ=1,5εκ</a:t>
            </a:r>
            <a:br>
              <a:rPr lang="el-GR" sz="1800" dirty="0"/>
            </a:br>
            <a:r>
              <a:rPr lang="el-GR" sz="1800" dirty="0"/>
              <a:t>ΧΨ=0,5εκ</a:t>
            </a:r>
            <a:br>
              <a:rPr lang="el-GR" sz="1800" dirty="0"/>
            </a:br>
            <a:r>
              <a:rPr lang="el-GR" sz="1800" dirty="0"/>
              <a:t>ενώνω τα Χ και Ψ με τα Ο1 και Ο2</a:t>
            </a:r>
          </a:p>
        </p:txBody>
      </p:sp>
      <p:pic>
        <p:nvPicPr>
          <p:cNvPr id="5" name="Θέση περιεχομένου 4">
            <a:extLst>
              <a:ext uri="{FF2B5EF4-FFF2-40B4-BE49-F238E27FC236}">
                <a16:creationId xmlns:a16="http://schemas.microsoft.com/office/drawing/2014/main" id="{42CE8478-8FD8-2448-8FF8-FD91EDDDB403}"/>
              </a:ext>
            </a:extLst>
          </p:cNvPr>
          <p:cNvPicPr>
            <a:picLocks noGrp="1" noChangeAspect="1"/>
          </p:cNvPicPr>
          <p:nvPr>
            <p:ph idx="1"/>
          </p:nvPr>
        </p:nvPicPr>
        <p:blipFill>
          <a:blip r:embed="rId2"/>
          <a:stretch>
            <a:fillRect/>
          </a:stretch>
        </p:blipFill>
        <p:spPr>
          <a:xfrm>
            <a:off x="1813252" y="1181528"/>
            <a:ext cx="8713011" cy="5676471"/>
          </a:xfrm>
        </p:spPr>
      </p:pic>
      <p:sp>
        <p:nvSpPr>
          <p:cNvPr id="7" name="TextBox 6">
            <a:extLst>
              <a:ext uri="{FF2B5EF4-FFF2-40B4-BE49-F238E27FC236}">
                <a16:creationId xmlns:a16="http://schemas.microsoft.com/office/drawing/2014/main" id="{1CFFF4FE-68DD-5F4E-8AD7-C41DA9505D91}"/>
              </a:ext>
            </a:extLst>
          </p:cNvPr>
          <p:cNvSpPr txBox="1"/>
          <p:nvPr/>
        </p:nvSpPr>
        <p:spPr>
          <a:xfrm>
            <a:off x="5373384" y="3719245"/>
            <a:ext cx="267128" cy="369332"/>
          </a:xfrm>
          <a:prstGeom prst="rect">
            <a:avLst/>
          </a:prstGeom>
          <a:noFill/>
        </p:spPr>
        <p:txBody>
          <a:bodyPr wrap="square" rtlCol="0">
            <a:spAutoFit/>
          </a:bodyPr>
          <a:lstStyle/>
          <a:p>
            <a:r>
              <a:rPr lang="el-GR" dirty="0"/>
              <a:t>Γ</a:t>
            </a:r>
          </a:p>
        </p:txBody>
      </p:sp>
      <p:sp>
        <p:nvSpPr>
          <p:cNvPr id="8" name="TextBox 7">
            <a:extLst>
              <a:ext uri="{FF2B5EF4-FFF2-40B4-BE49-F238E27FC236}">
                <a16:creationId xmlns:a16="http://schemas.microsoft.com/office/drawing/2014/main" id="{CAC02F7A-81A7-7544-BC7D-26712A1A4A4B}"/>
              </a:ext>
            </a:extLst>
          </p:cNvPr>
          <p:cNvSpPr txBox="1"/>
          <p:nvPr/>
        </p:nvSpPr>
        <p:spPr>
          <a:xfrm>
            <a:off x="4911048" y="3719245"/>
            <a:ext cx="113016" cy="369332"/>
          </a:xfrm>
          <a:prstGeom prst="rect">
            <a:avLst/>
          </a:prstGeom>
          <a:noFill/>
        </p:spPr>
        <p:txBody>
          <a:bodyPr wrap="square" rtlCol="0">
            <a:spAutoFit/>
          </a:bodyPr>
          <a:lstStyle/>
          <a:p>
            <a:r>
              <a:rPr lang="el-GR" dirty="0"/>
              <a:t>Ι</a:t>
            </a:r>
          </a:p>
        </p:txBody>
      </p:sp>
      <mc:AlternateContent xmlns:mc="http://schemas.openxmlformats.org/markup-compatibility/2006" xmlns:p14="http://schemas.microsoft.com/office/powerpoint/2010/main">
        <mc:Choice Requires="p14">
          <p:contentPart p14:bwMode="auto" r:id="rId3">
            <p14:nvContentPartPr>
              <p14:cNvPr id="9" name="Γραφή 8">
                <a:extLst>
                  <a:ext uri="{FF2B5EF4-FFF2-40B4-BE49-F238E27FC236}">
                    <a16:creationId xmlns:a16="http://schemas.microsoft.com/office/drawing/2014/main" id="{D38A9F2C-DF78-1043-9FA4-D9D300271CDF}"/>
                  </a:ext>
                </a:extLst>
              </p14:cNvPr>
              <p14:cNvContentPartPr/>
              <p14:nvPr/>
            </p14:nvContentPartPr>
            <p14:xfrm>
              <a:off x="5404267" y="3987603"/>
              <a:ext cx="36720" cy="37080"/>
            </p14:xfrm>
          </p:contentPart>
        </mc:Choice>
        <mc:Fallback xmlns="">
          <p:pic>
            <p:nvPicPr>
              <p:cNvPr id="9" name="Γραφή 8">
                <a:extLst>
                  <a:ext uri="{FF2B5EF4-FFF2-40B4-BE49-F238E27FC236}">
                    <a16:creationId xmlns:a16="http://schemas.microsoft.com/office/drawing/2014/main" id="{D38A9F2C-DF78-1043-9FA4-D9D300271CDF}"/>
                  </a:ext>
                </a:extLst>
              </p:cNvPr>
              <p:cNvPicPr/>
              <p:nvPr/>
            </p:nvPicPr>
            <p:blipFill>
              <a:blip r:embed="rId4"/>
              <a:stretch>
                <a:fillRect/>
              </a:stretch>
            </p:blipFill>
            <p:spPr>
              <a:xfrm>
                <a:off x="5395267" y="3978515"/>
                <a:ext cx="54360" cy="5489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Γραφή 9">
                <a:extLst>
                  <a:ext uri="{FF2B5EF4-FFF2-40B4-BE49-F238E27FC236}">
                    <a16:creationId xmlns:a16="http://schemas.microsoft.com/office/drawing/2014/main" id="{E7AF0B0D-A6B9-3848-8C0D-9D724A434AEB}"/>
                  </a:ext>
                </a:extLst>
              </p14:cNvPr>
              <p14:cNvContentPartPr/>
              <p14:nvPr/>
            </p14:nvContentPartPr>
            <p14:xfrm>
              <a:off x="4903147" y="3991203"/>
              <a:ext cx="33120" cy="24480"/>
            </p14:xfrm>
          </p:contentPart>
        </mc:Choice>
        <mc:Fallback xmlns="">
          <p:pic>
            <p:nvPicPr>
              <p:cNvPr id="10" name="Γραφή 9">
                <a:extLst>
                  <a:ext uri="{FF2B5EF4-FFF2-40B4-BE49-F238E27FC236}">
                    <a16:creationId xmlns:a16="http://schemas.microsoft.com/office/drawing/2014/main" id="{E7AF0B0D-A6B9-3848-8C0D-9D724A434AEB}"/>
                  </a:ext>
                </a:extLst>
              </p:cNvPr>
              <p:cNvPicPr/>
              <p:nvPr/>
            </p:nvPicPr>
            <p:blipFill>
              <a:blip r:embed="rId6"/>
              <a:stretch>
                <a:fillRect/>
              </a:stretch>
            </p:blipFill>
            <p:spPr>
              <a:xfrm>
                <a:off x="4894048" y="3982203"/>
                <a:ext cx="50954" cy="42120"/>
              </a:xfrm>
              <a:prstGeom prst="rect">
                <a:avLst/>
              </a:prstGeom>
            </p:spPr>
          </p:pic>
        </mc:Fallback>
      </mc:AlternateContent>
      <p:sp>
        <p:nvSpPr>
          <p:cNvPr id="11" name="TextBox 10">
            <a:extLst>
              <a:ext uri="{FF2B5EF4-FFF2-40B4-BE49-F238E27FC236}">
                <a16:creationId xmlns:a16="http://schemas.microsoft.com/office/drawing/2014/main" id="{4DCDC757-AF3E-AF43-AB37-66816CF0291E}"/>
              </a:ext>
            </a:extLst>
          </p:cNvPr>
          <p:cNvSpPr txBox="1"/>
          <p:nvPr/>
        </p:nvSpPr>
        <p:spPr>
          <a:xfrm>
            <a:off x="4877657" y="1856684"/>
            <a:ext cx="179797" cy="369332"/>
          </a:xfrm>
          <a:prstGeom prst="rect">
            <a:avLst/>
          </a:prstGeom>
          <a:noFill/>
        </p:spPr>
        <p:txBody>
          <a:bodyPr wrap="square" rtlCol="0">
            <a:spAutoFit/>
          </a:bodyPr>
          <a:lstStyle/>
          <a:p>
            <a:r>
              <a:rPr lang="el-GR" dirty="0"/>
              <a:t>Κ</a:t>
            </a:r>
          </a:p>
        </p:txBody>
      </p:sp>
      <p:grpSp>
        <p:nvGrpSpPr>
          <p:cNvPr id="14" name="Ομάδα 13">
            <a:extLst>
              <a:ext uri="{FF2B5EF4-FFF2-40B4-BE49-F238E27FC236}">
                <a16:creationId xmlns:a16="http://schemas.microsoft.com/office/drawing/2014/main" id="{B583D56D-FE85-D043-B679-D837D56654EA}"/>
              </a:ext>
            </a:extLst>
          </p:cNvPr>
          <p:cNvGrpSpPr/>
          <p:nvPr/>
        </p:nvGrpSpPr>
        <p:grpSpPr>
          <a:xfrm>
            <a:off x="4898827" y="2183283"/>
            <a:ext cx="24840" cy="19800"/>
            <a:chOff x="4898827" y="2183283"/>
            <a:chExt cx="24840" cy="19800"/>
          </a:xfrm>
        </p:grpSpPr>
        <mc:AlternateContent xmlns:mc="http://schemas.openxmlformats.org/markup-compatibility/2006" xmlns:p14="http://schemas.microsoft.com/office/powerpoint/2010/main">
          <mc:Choice Requires="p14">
            <p:contentPart p14:bwMode="auto" r:id="rId7">
              <p14:nvContentPartPr>
                <p14:cNvPr id="12" name="Γραφή 11">
                  <a:extLst>
                    <a:ext uri="{FF2B5EF4-FFF2-40B4-BE49-F238E27FC236}">
                      <a16:creationId xmlns:a16="http://schemas.microsoft.com/office/drawing/2014/main" id="{493E96B8-06E4-0244-89B5-9EFAD293868F}"/>
                    </a:ext>
                  </a:extLst>
                </p14:cNvPr>
                <p14:cNvContentPartPr/>
                <p14:nvPr/>
              </p14:nvContentPartPr>
              <p14:xfrm>
                <a:off x="4900987" y="2186163"/>
                <a:ext cx="2520" cy="1800"/>
              </p14:xfrm>
            </p:contentPart>
          </mc:Choice>
          <mc:Fallback xmlns="">
            <p:pic>
              <p:nvPicPr>
                <p:cNvPr id="12" name="Γραφή 11">
                  <a:extLst>
                    <a:ext uri="{FF2B5EF4-FFF2-40B4-BE49-F238E27FC236}">
                      <a16:creationId xmlns:a16="http://schemas.microsoft.com/office/drawing/2014/main" id="{493E96B8-06E4-0244-89B5-9EFAD293868F}"/>
                    </a:ext>
                  </a:extLst>
                </p:cNvPr>
                <p:cNvPicPr/>
                <p:nvPr/>
              </p:nvPicPr>
              <p:blipFill>
                <a:blip r:embed="rId8"/>
                <a:stretch>
                  <a:fillRect/>
                </a:stretch>
              </p:blipFill>
              <p:spPr>
                <a:xfrm>
                  <a:off x="4891987" y="2177163"/>
                  <a:ext cx="20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Γραφή 12">
                  <a:extLst>
                    <a:ext uri="{FF2B5EF4-FFF2-40B4-BE49-F238E27FC236}">
                      <a16:creationId xmlns:a16="http://schemas.microsoft.com/office/drawing/2014/main" id="{4E4359DD-A1CF-1541-8AF5-44C0C8C24B48}"/>
                    </a:ext>
                  </a:extLst>
                </p14:cNvPr>
                <p14:cNvContentPartPr/>
                <p14:nvPr/>
              </p14:nvContentPartPr>
              <p14:xfrm>
                <a:off x="4898827" y="2183283"/>
                <a:ext cx="24840" cy="19800"/>
              </p14:xfrm>
            </p:contentPart>
          </mc:Choice>
          <mc:Fallback xmlns="">
            <p:pic>
              <p:nvPicPr>
                <p:cNvPr id="13" name="Γραφή 12">
                  <a:extLst>
                    <a:ext uri="{FF2B5EF4-FFF2-40B4-BE49-F238E27FC236}">
                      <a16:creationId xmlns:a16="http://schemas.microsoft.com/office/drawing/2014/main" id="{4E4359DD-A1CF-1541-8AF5-44C0C8C24B48}"/>
                    </a:ext>
                  </a:extLst>
                </p:cNvPr>
                <p:cNvPicPr/>
                <p:nvPr/>
              </p:nvPicPr>
              <p:blipFill>
                <a:blip r:embed="rId10"/>
                <a:stretch>
                  <a:fillRect/>
                </a:stretch>
              </p:blipFill>
              <p:spPr>
                <a:xfrm>
                  <a:off x="4889827" y="2174283"/>
                  <a:ext cx="42480" cy="37440"/>
                </a:xfrm>
                <a:prstGeom prst="rect">
                  <a:avLst/>
                </a:prstGeom>
              </p:spPr>
            </p:pic>
          </mc:Fallback>
        </mc:AlternateContent>
      </p:grpSp>
      <p:sp>
        <p:nvSpPr>
          <p:cNvPr id="15" name="TextBox 14">
            <a:extLst>
              <a:ext uri="{FF2B5EF4-FFF2-40B4-BE49-F238E27FC236}">
                <a16:creationId xmlns:a16="http://schemas.microsoft.com/office/drawing/2014/main" id="{E4C8AFD2-42C9-5D40-BD2C-016951FE420E}"/>
              </a:ext>
            </a:extLst>
          </p:cNvPr>
          <p:cNvSpPr txBox="1"/>
          <p:nvPr/>
        </p:nvSpPr>
        <p:spPr>
          <a:xfrm>
            <a:off x="4794470" y="4647420"/>
            <a:ext cx="125237" cy="369332"/>
          </a:xfrm>
          <a:prstGeom prst="rect">
            <a:avLst/>
          </a:prstGeom>
          <a:noFill/>
        </p:spPr>
        <p:txBody>
          <a:bodyPr wrap="square" rtlCol="0">
            <a:spAutoFit/>
          </a:bodyPr>
          <a:lstStyle/>
          <a:p>
            <a:r>
              <a:rPr lang="el-GR" dirty="0"/>
              <a:t>Λ</a:t>
            </a:r>
          </a:p>
        </p:txBody>
      </p:sp>
      <p:grpSp>
        <p:nvGrpSpPr>
          <p:cNvPr id="18" name="Ομάδα 17">
            <a:extLst>
              <a:ext uri="{FF2B5EF4-FFF2-40B4-BE49-F238E27FC236}">
                <a16:creationId xmlns:a16="http://schemas.microsoft.com/office/drawing/2014/main" id="{E85B5F34-D610-4C4F-BBA6-BD1415ACCB4E}"/>
              </a:ext>
            </a:extLst>
          </p:cNvPr>
          <p:cNvGrpSpPr/>
          <p:nvPr/>
        </p:nvGrpSpPr>
        <p:grpSpPr>
          <a:xfrm>
            <a:off x="4912867" y="4647843"/>
            <a:ext cx="20880" cy="16920"/>
            <a:chOff x="4912867" y="4647843"/>
            <a:chExt cx="20880" cy="16920"/>
          </a:xfrm>
        </p:grpSpPr>
        <mc:AlternateContent xmlns:mc="http://schemas.openxmlformats.org/markup-compatibility/2006" xmlns:p14="http://schemas.microsoft.com/office/powerpoint/2010/main">
          <mc:Choice Requires="p14">
            <p:contentPart p14:bwMode="auto" r:id="rId11">
              <p14:nvContentPartPr>
                <p14:cNvPr id="16" name="Γραφή 15">
                  <a:extLst>
                    <a:ext uri="{FF2B5EF4-FFF2-40B4-BE49-F238E27FC236}">
                      <a16:creationId xmlns:a16="http://schemas.microsoft.com/office/drawing/2014/main" id="{202C7FF8-C8A4-5943-A2D8-C004FD12D102}"/>
                    </a:ext>
                  </a:extLst>
                </p14:cNvPr>
                <p14:cNvContentPartPr/>
                <p14:nvPr/>
              </p14:nvContentPartPr>
              <p14:xfrm>
                <a:off x="4917547" y="4658283"/>
                <a:ext cx="360" cy="360"/>
              </p14:xfrm>
            </p:contentPart>
          </mc:Choice>
          <mc:Fallback xmlns="">
            <p:pic>
              <p:nvPicPr>
                <p:cNvPr id="16" name="Γραφή 15">
                  <a:extLst>
                    <a:ext uri="{FF2B5EF4-FFF2-40B4-BE49-F238E27FC236}">
                      <a16:creationId xmlns:a16="http://schemas.microsoft.com/office/drawing/2014/main" id="{202C7FF8-C8A4-5943-A2D8-C004FD12D102}"/>
                    </a:ext>
                  </a:extLst>
                </p:cNvPr>
                <p:cNvPicPr/>
                <p:nvPr/>
              </p:nvPicPr>
              <p:blipFill>
                <a:blip r:embed="rId8"/>
                <a:stretch>
                  <a:fillRect/>
                </a:stretch>
              </p:blipFill>
              <p:spPr>
                <a:xfrm>
                  <a:off x="4908547" y="46492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Γραφή 16">
                  <a:extLst>
                    <a:ext uri="{FF2B5EF4-FFF2-40B4-BE49-F238E27FC236}">
                      <a16:creationId xmlns:a16="http://schemas.microsoft.com/office/drawing/2014/main" id="{5AD01288-2AA8-584E-BF2D-60105FF9F91E}"/>
                    </a:ext>
                  </a:extLst>
                </p14:cNvPr>
                <p14:cNvContentPartPr/>
                <p14:nvPr/>
              </p14:nvContentPartPr>
              <p14:xfrm>
                <a:off x="4912867" y="4647843"/>
                <a:ext cx="20880" cy="16920"/>
              </p14:xfrm>
            </p:contentPart>
          </mc:Choice>
          <mc:Fallback xmlns="">
            <p:pic>
              <p:nvPicPr>
                <p:cNvPr id="17" name="Γραφή 16">
                  <a:extLst>
                    <a:ext uri="{FF2B5EF4-FFF2-40B4-BE49-F238E27FC236}">
                      <a16:creationId xmlns:a16="http://schemas.microsoft.com/office/drawing/2014/main" id="{5AD01288-2AA8-584E-BF2D-60105FF9F91E}"/>
                    </a:ext>
                  </a:extLst>
                </p:cNvPr>
                <p:cNvPicPr/>
                <p:nvPr/>
              </p:nvPicPr>
              <p:blipFill>
                <a:blip r:embed="rId13"/>
                <a:stretch>
                  <a:fillRect/>
                </a:stretch>
              </p:blipFill>
              <p:spPr>
                <a:xfrm>
                  <a:off x="4904020" y="4638843"/>
                  <a:ext cx="38221" cy="34560"/>
                </a:xfrm>
                <a:prstGeom prst="rect">
                  <a:avLst/>
                </a:prstGeom>
              </p:spPr>
            </p:pic>
          </mc:Fallback>
        </mc:AlternateContent>
      </p:grpSp>
      <p:sp>
        <p:nvSpPr>
          <p:cNvPr id="20" name="TextBox 19">
            <a:extLst>
              <a:ext uri="{FF2B5EF4-FFF2-40B4-BE49-F238E27FC236}">
                <a16:creationId xmlns:a16="http://schemas.microsoft.com/office/drawing/2014/main" id="{98A41436-87E1-1444-B776-06485727E531}"/>
              </a:ext>
            </a:extLst>
          </p:cNvPr>
          <p:cNvSpPr txBox="1"/>
          <p:nvPr/>
        </p:nvSpPr>
        <p:spPr>
          <a:xfrm>
            <a:off x="4197490" y="3717732"/>
            <a:ext cx="226032" cy="369332"/>
          </a:xfrm>
          <a:prstGeom prst="rect">
            <a:avLst/>
          </a:prstGeom>
          <a:noFill/>
        </p:spPr>
        <p:txBody>
          <a:bodyPr wrap="square" rtlCol="0">
            <a:spAutoFit/>
          </a:bodyPr>
          <a:lstStyle/>
          <a:p>
            <a:r>
              <a:rPr lang="el-GR" dirty="0"/>
              <a:t>Μ</a:t>
            </a:r>
          </a:p>
        </p:txBody>
      </p:sp>
      <mc:AlternateContent xmlns:mc="http://schemas.openxmlformats.org/markup-compatibility/2006" xmlns:p14="http://schemas.microsoft.com/office/powerpoint/2010/main">
        <mc:Choice Requires="p14">
          <p:contentPart p14:bwMode="auto" r:id="rId14">
            <p14:nvContentPartPr>
              <p14:cNvPr id="22" name="Γραφή 21">
                <a:extLst>
                  <a:ext uri="{FF2B5EF4-FFF2-40B4-BE49-F238E27FC236}">
                    <a16:creationId xmlns:a16="http://schemas.microsoft.com/office/drawing/2014/main" id="{30F8E067-CF0B-A542-8B57-53256F7DF06F}"/>
                  </a:ext>
                </a:extLst>
              </p14:cNvPr>
              <p14:cNvContentPartPr/>
              <p14:nvPr/>
            </p14:nvContentPartPr>
            <p14:xfrm>
              <a:off x="4490947" y="3988323"/>
              <a:ext cx="24840" cy="20160"/>
            </p14:xfrm>
          </p:contentPart>
        </mc:Choice>
        <mc:Fallback xmlns="">
          <p:pic>
            <p:nvPicPr>
              <p:cNvPr id="22" name="Γραφή 21">
                <a:extLst>
                  <a:ext uri="{FF2B5EF4-FFF2-40B4-BE49-F238E27FC236}">
                    <a16:creationId xmlns:a16="http://schemas.microsoft.com/office/drawing/2014/main" id="{30F8E067-CF0B-A542-8B57-53256F7DF06F}"/>
                  </a:ext>
                </a:extLst>
              </p:cNvPr>
              <p:cNvPicPr/>
              <p:nvPr/>
            </p:nvPicPr>
            <p:blipFill>
              <a:blip r:embed="rId15"/>
              <a:stretch>
                <a:fillRect/>
              </a:stretch>
            </p:blipFill>
            <p:spPr>
              <a:xfrm>
                <a:off x="4481947" y="3979323"/>
                <a:ext cx="42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Γραφή 23">
                <a:extLst>
                  <a:ext uri="{FF2B5EF4-FFF2-40B4-BE49-F238E27FC236}">
                    <a16:creationId xmlns:a16="http://schemas.microsoft.com/office/drawing/2014/main" id="{A55FFCCF-BCEE-5048-93FE-362F0E068D6F}"/>
                  </a:ext>
                </a:extLst>
              </p14:cNvPr>
              <p14:cNvContentPartPr/>
              <p14:nvPr/>
            </p14:nvContentPartPr>
            <p14:xfrm>
              <a:off x="4491307" y="2209563"/>
              <a:ext cx="400680" cy="265320"/>
            </p14:xfrm>
          </p:contentPart>
        </mc:Choice>
        <mc:Fallback xmlns="">
          <p:pic>
            <p:nvPicPr>
              <p:cNvPr id="24" name="Γραφή 23">
                <a:extLst>
                  <a:ext uri="{FF2B5EF4-FFF2-40B4-BE49-F238E27FC236}">
                    <a16:creationId xmlns:a16="http://schemas.microsoft.com/office/drawing/2014/main" id="{A55FFCCF-BCEE-5048-93FE-362F0E068D6F}"/>
                  </a:ext>
                </a:extLst>
              </p:cNvPr>
              <p:cNvPicPr/>
              <p:nvPr/>
            </p:nvPicPr>
            <p:blipFill>
              <a:blip r:embed="rId17"/>
              <a:stretch>
                <a:fillRect/>
              </a:stretch>
            </p:blipFill>
            <p:spPr>
              <a:xfrm>
                <a:off x="4473323" y="2173563"/>
                <a:ext cx="436288"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Γραφή 24">
                <a:extLst>
                  <a:ext uri="{FF2B5EF4-FFF2-40B4-BE49-F238E27FC236}">
                    <a16:creationId xmlns:a16="http://schemas.microsoft.com/office/drawing/2014/main" id="{10384E7C-5E59-D949-8526-581D530F180A}"/>
                  </a:ext>
                </a:extLst>
              </p14:cNvPr>
              <p14:cNvContentPartPr/>
              <p14:nvPr/>
            </p14:nvContentPartPr>
            <p14:xfrm>
              <a:off x="4953187" y="2193723"/>
              <a:ext cx="680040" cy="275400"/>
            </p14:xfrm>
          </p:contentPart>
        </mc:Choice>
        <mc:Fallback xmlns="">
          <p:pic>
            <p:nvPicPr>
              <p:cNvPr id="25" name="Γραφή 24">
                <a:extLst>
                  <a:ext uri="{FF2B5EF4-FFF2-40B4-BE49-F238E27FC236}">
                    <a16:creationId xmlns:a16="http://schemas.microsoft.com/office/drawing/2014/main" id="{10384E7C-5E59-D949-8526-581D530F180A}"/>
                  </a:ext>
                </a:extLst>
              </p:cNvPr>
              <p:cNvPicPr/>
              <p:nvPr/>
            </p:nvPicPr>
            <p:blipFill>
              <a:blip r:embed="rId19"/>
              <a:stretch>
                <a:fillRect/>
              </a:stretch>
            </p:blipFill>
            <p:spPr>
              <a:xfrm>
                <a:off x="4935187" y="2157770"/>
                <a:ext cx="715680" cy="34694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Γραφή 25">
                <a:extLst>
                  <a:ext uri="{FF2B5EF4-FFF2-40B4-BE49-F238E27FC236}">
                    <a16:creationId xmlns:a16="http://schemas.microsoft.com/office/drawing/2014/main" id="{12AB68F4-7CE3-1A4A-9622-EAB10AFC14D0}"/>
                  </a:ext>
                </a:extLst>
              </p14:cNvPr>
              <p14:cNvContentPartPr/>
              <p14:nvPr/>
            </p14:nvContentPartPr>
            <p14:xfrm>
              <a:off x="5611267" y="2492523"/>
              <a:ext cx="20880" cy="381960"/>
            </p14:xfrm>
          </p:contentPart>
        </mc:Choice>
        <mc:Fallback xmlns="">
          <p:pic>
            <p:nvPicPr>
              <p:cNvPr id="26" name="Γραφή 25">
                <a:extLst>
                  <a:ext uri="{FF2B5EF4-FFF2-40B4-BE49-F238E27FC236}">
                    <a16:creationId xmlns:a16="http://schemas.microsoft.com/office/drawing/2014/main" id="{12AB68F4-7CE3-1A4A-9622-EAB10AFC14D0}"/>
                  </a:ext>
                </a:extLst>
              </p:cNvPr>
              <p:cNvPicPr/>
              <p:nvPr/>
            </p:nvPicPr>
            <p:blipFill>
              <a:blip r:embed="rId21"/>
              <a:stretch>
                <a:fillRect/>
              </a:stretch>
            </p:blipFill>
            <p:spPr>
              <a:xfrm>
                <a:off x="5593267" y="2456523"/>
                <a:ext cx="565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Γραφή 26">
                <a:extLst>
                  <a:ext uri="{FF2B5EF4-FFF2-40B4-BE49-F238E27FC236}">
                    <a16:creationId xmlns:a16="http://schemas.microsoft.com/office/drawing/2014/main" id="{F3EC55E6-8D87-A046-85EE-86027C9FC0A0}"/>
                  </a:ext>
                </a:extLst>
              </p14:cNvPr>
              <p14:cNvContentPartPr/>
              <p14:nvPr/>
            </p14:nvContentPartPr>
            <p14:xfrm>
              <a:off x="4879027" y="2239443"/>
              <a:ext cx="58680" cy="2369880"/>
            </p14:xfrm>
          </p:contentPart>
        </mc:Choice>
        <mc:Fallback xmlns="">
          <p:pic>
            <p:nvPicPr>
              <p:cNvPr id="27" name="Γραφή 26">
                <a:extLst>
                  <a:ext uri="{FF2B5EF4-FFF2-40B4-BE49-F238E27FC236}">
                    <a16:creationId xmlns:a16="http://schemas.microsoft.com/office/drawing/2014/main" id="{F3EC55E6-8D87-A046-85EE-86027C9FC0A0}"/>
                  </a:ext>
                </a:extLst>
              </p:cNvPr>
              <p:cNvPicPr/>
              <p:nvPr/>
            </p:nvPicPr>
            <p:blipFill>
              <a:blip r:embed="rId23"/>
              <a:stretch>
                <a:fillRect/>
              </a:stretch>
            </p:blipFill>
            <p:spPr>
              <a:xfrm>
                <a:off x="4861137" y="2203443"/>
                <a:ext cx="94103" cy="2441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Γραφή 29">
                <a:extLst>
                  <a:ext uri="{FF2B5EF4-FFF2-40B4-BE49-F238E27FC236}">
                    <a16:creationId xmlns:a16="http://schemas.microsoft.com/office/drawing/2014/main" id="{D654530E-846E-4441-9A03-F989DB5A5A69}"/>
                  </a:ext>
                </a:extLst>
              </p14:cNvPr>
              <p14:cNvContentPartPr/>
              <p14:nvPr/>
            </p14:nvContentPartPr>
            <p14:xfrm>
              <a:off x="4458547" y="2507643"/>
              <a:ext cx="50040" cy="2011320"/>
            </p14:xfrm>
          </p:contentPart>
        </mc:Choice>
        <mc:Fallback xmlns="">
          <p:pic>
            <p:nvPicPr>
              <p:cNvPr id="30" name="Γραφή 29">
                <a:extLst>
                  <a:ext uri="{FF2B5EF4-FFF2-40B4-BE49-F238E27FC236}">
                    <a16:creationId xmlns:a16="http://schemas.microsoft.com/office/drawing/2014/main" id="{D654530E-846E-4441-9A03-F989DB5A5A69}"/>
                  </a:ext>
                </a:extLst>
              </p:cNvPr>
              <p:cNvPicPr/>
              <p:nvPr/>
            </p:nvPicPr>
            <p:blipFill>
              <a:blip r:embed="rId25"/>
              <a:stretch>
                <a:fillRect/>
              </a:stretch>
            </p:blipFill>
            <p:spPr>
              <a:xfrm>
                <a:off x="4440547" y="2471643"/>
                <a:ext cx="85680" cy="208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Γραφή 30">
                <a:extLst>
                  <a:ext uri="{FF2B5EF4-FFF2-40B4-BE49-F238E27FC236}">
                    <a16:creationId xmlns:a16="http://schemas.microsoft.com/office/drawing/2014/main" id="{F1CD0E40-2899-5A4E-A446-BD5F0283874B}"/>
                  </a:ext>
                </a:extLst>
              </p14:cNvPr>
              <p14:cNvContentPartPr/>
              <p14:nvPr/>
            </p14:nvContentPartPr>
            <p14:xfrm>
              <a:off x="4505347" y="4573683"/>
              <a:ext cx="356040" cy="81720"/>
            </p14:xfrm>
          </p:contentPart>
        </mc:Choice>
        <mc:Fallback xmlns="">
          <p:pic>
            <p:nvPicPr>
              <p:cNvPr id="31" name="Γραφή 30">
                <a:extLst>
                  <a:ext uri="{FF2B5EF4-FFF2-40B4-BE49-F238E27FC236}">
                    <a16:creationId xmlns:a16="http://schemas.microsoft.com/office/drawing/2014/main" id="{F1CD0E40-2899-5A4E-A446-BD5F0283874B}"/>
                  </a:ext>
                </a:extLst>
              </p:cNvPr>
              <p:cNvPicPr/>
              <p:nvPr/>
            </p:nvPicPr>
            <p:blipFill>
              <a:blip r:embed="rId27"/>
              <a:stretch>
                <a:fillRect/>
              </a:stretch>
            </p:blipFill>
            <p:spPr>
              <a:xfrm>
                <a:off x="4487347" y="4537683"/>
                <a:ext cx="391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Γραφή 31">
                <a:extLst>
                  <a:ext uri="{FF2B5EF4-FFF2-40B4-BE49-F238E27FC236}">
                    <a16:creationId xmlns:a16="http://schemas.microsoft.com/office/drawing/2014/main" id="{AD73B210-8625-2848-A9FD-6C7494DD1931}"/>
                  </a:ext>
                </a:extLst>
              </p14:cNvPr>
              <p14:cNvContentPartPr/>
              <p14:nvPr/>
            </p14:nvContentPartPr>
            <p14:xfrm>
              <a:off x="4976227" y="4590963"/>
              <a:ext cx="414720" cy="76320"/>
            </p14:xfrm>
          </p:contentPart>
        </mc:Choice>
        <mc:Fallback xmlns="">
          <p:pic>
            <p:nvPicPr>
              <p:cNvPr id="32" name="Γραφή 31">
                <a:extLst>
                  <a:ext uri="{FF2B5EF4-FFF2-40B4-BE49-F238E27FC236}">
                    <a16:creationId xmlns:a16="http://schemas.microsoft.com/office/drawing/2014/main" id="{AD73B210-8625-2848-A9FD-6C7494DD1931}"/>
                  </a:ext>
                </a:extLst>
              </p:cNvPr>
              <p:cNvPicPr/>
              <p:nvPr/>
            </p:nvPicPr>
            <p:blipFill>
              <a:blip r:embed="rId29"/>
              <a:stretch>
                <a:fillRect/>
              </a:stretch>
            </p:blipFill>
            <p:spPr>
              <a:xfrm>
                <a:off x="4958211" y="4554792"/>
                <a:ext cx="450391" cy="148300"/>
              </a:xfrm>
              <a:prstGeom prst="rect">
                <a:avLst/>
              </a:prstGeom>
            </p:spPr>
          </p:pic>
        </mc:Fallback>
      </mc:AlternateContent>
      <p:cxnSp>
        <p:nvCxnSpPr>
          <p:cNvPr id="34" name="Ευθεία γραμμή σύνδεσης 33">
            <a:extLst>
              <a:ext uri="{FF2B5EF4-FFF2-40B4-BE49-F238E27FC236}">
                <a16:creationId xmlns:a16="http://schemas.microsoft.com/office/drawing/2014/main" id="{007355FF-A70C-E140-8762-CE918646795C}"/>
              </a:ext>
            </a:extLst>
          </p:cNvPr>
          <p:cNvCxnSpPr>
            <a:cxnSpLocks/>
          </p:cNvCxnSpPr>
          <p:nvPr/>
        </p:nvCxnSpPr>
        <p:spPr>
          <a:xfrm flipV="1">
            <a:off x="4933747" y="4024683"/>
            <a:ext cx="4960266" cy="63072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0">
            <p14:nvContentPartPr>
              <p14:cNvPr id="23" name="Γραφή 22">
                <a:extLst>
                  <a:ext uri="{FF2B5EF4-FFF2-40B4-BE49-F238E27FC236}">
                    <a16:creationId xmlns:a16="http://schemas.microsoft.com/office/drawing/2014/main" id="{E438D24E-2C6C-DA4B-9539-201E5717F653}"/>
                  </a:ext>
                </a:extLst>
              </p14:cNvPr>
              <p14:cNvContentPartPr/>
              <p14:nvPr/>
            </p14:nvContentPartPr>
            <p14:xfrm>
              <a:off x="4011427" y="3990843"/>
              <a:ext cx="27360" cy="27360"/>
            </p14:xfrm>
          </p:contentPart>
        </mc:Choice>
        <mc:Fallback xmlns="">
          <p:pic>
            <p:nvPicPr>
              <p:cNvPr id="23" name="Γραφή 22">
                <a:extLst>
                  <a:ext uri="{FF2B5EF4-FFF2-40B4-BE49-F238E27FC236}">
                    <a16:creationId xmlns:a16="http://schemas.microsoft.com/office/drawing/2014/main" id="{E438D24E-2C6C-DA4B-9539-201E5717F653}"/>
                  </a:ext>
                </a:extLst>
              </p:cNvPr>
              <p:cNvPicPr/>
              <p:nvPr/>
            </p:nvPicPr>
            <p:blipFill>
              <a:blip r:embed="rId31"/>
              <a:stretch>
                <a:fillRect/>
              </a:stretch>
            </p:blipFill>
            <p:spPr>
              <a:xfrm>
                <a:off x="4007107" y="398652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Γραφή 27">
                <a:extLst>
                  <a:ext uri="{FF2B5EF4-FFF2-40B4-BE49-F238E27FC236}">
                    <a16:creationId xmlns:a16="http://schemas.microsoft.com/office/drawing/2014/main" id="{AD4A2FCC-235E-3D49-8EFA-3C0E96941DA9}"/>
                  </a:ext>
                </a:extLst>
              </p14:cNvPr>
              <p14:cNvContentPartPr/>
              <p14:nvPr/>
            </p14:nvContentPartPr>
            <p14:xfrm>
              <a:off x="4035547" y="3845403"/>
              <a:ext cx="124920" cy="105480"/>
            </p14:xfrm>
          </p:contentPart>
        </mc:Choice>
        <mc:Fallback xmlns="">
          <p:pic>
            <p:nvPicPr>
              <p:cNvPr id="28" name="Γραφή 27">
                <a:extLst>
                  <a:ext uri="{FF2B5EF4-FFF2-40B4-BE49-F238E27FC236}">
                    <a16:creationId xmlns:a16="http://schemas.microsoft.com/office/drawing/2014/main" id="{AD4A2FCC-235E-3D49-8EFA-3C0E96941DA9}"/>
                  </a:ext>
                </a:extLst>
              </p:cNvPr>
              <p:cNvPicPr/>
              <p:nvPr/>
            </p:nvPicPr>
            <p:blipFill>
              <a:blip r:embed="rId33"/>
              <a:stretch>
                <a:fillRect/>
              </a:stretch>
            </p:blipFill>
            <p:spPr>
              <a:xfrm>
                <a:off x="4031227" y="3841083"/>
                <a:ext cx="133560" cy="114120"/>
              </a:xfrm>
              <a:prstGeom prst="rect">
                <a:avLst/>
              </a:prstGeom>
            </p:spPr>
          </p:pic>
        </mc:Fallback>
      </mc:AlternateContent>
      <p:cxnSp>
        <p:nvCxnSpPr>
          <p:cNvPr id="33" name="Ευθεία γραμμή σύνδεσης 32">
            <a:extLst>
              <a:ext uri="{FF2B5EF4-FFF2-40B4-BE49-F238E27FC236}">
                <a16:creationId xmlns:a16="http://schemas.microsoft.com/office/drawing/2014/main" id="{703EDD7E-396C-2242-8608-EC93D8D79D00}"/>
              </a:ext>
            </a:extLst>
          </p:cNvPr>
          <p:cNvCxnSpPr>
            <a:cxnSpLocks/>
          </p:cNvCxnSpPr>
          <p:nvPr/>
        </p:nvCxnSpPr>
        <p:spPr>
          <a:xfrm flipV="1">
            <a:off x="4035547" y="1941817"/>
            <a:ext cx="0" cy="2496619"/>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Ομάδα 38">
            <a:extLst>
              <a:ext uri="{FF2B5EF4-FFF2-40B4-BE49-F238E27FC236}">
                <a16:creationId xmlns:a16="http://schemas.microsoft.com/office/drawing/2014/main" id="{D16254EE-FBA4-0241-8C96-EA24B690463B}"/>
              </a:ext>
            </a:extLst>
          </p:cNvPr>
          <p:cNvGrpSpPr/>
          <p:nvPr/>
        </p:nvGrpSpPr>
        <p:grpSpPr>
          <a:xfrm>
            <a:off x="4015747" y="1805643"/>
            <a:ext cx="199080" cy="174960"/>
            <a:chOff x="4015747" y="1805643"/>
            <a:chExt cx="199080" cy="174960"/>
          </a:xfrm>
        </p:grpSpPr>
        <mc:AlternateContent xmlns:mc="http://schemas.openxmlformats.org/markup-compatibility/2006" xmlns:p14="http://schemas.microsoft.com/office/powerpoint/2010/main">
          <mc:Choice Requires="p14">
            <p:contentPart p14:bwMode="auto" r:id="rId34">
              <p14:nvContentPartPr>
                <p14:cNvPr id="36" name="Γραφή 35">
                  <a:extLst>
                    <a:ext uri="{FF2B5EF4-FFF2-40B4-BE49-F238E27FC236}">
                      <a16:creationId xmlns:a16="http://schemas.microsoft.com/office/drawing/2014/main" id="{334DC744-CE63-2D46-A685-D03B1C31AC5C}"/>
                    </a:ext>
                  </a:extLst>
                </p14:cNvPr>
                <p14:cNvContentPartPr/>
                <p14:nvPr/>
              </p14:nvContentPartPr>
              <p14:xfrm>
                <a:off x="4015747" y="1948563"/>
                <a:ext cx="36720" cy="32040"/>
              </p14:xfrm>
            </p:contentPart>
          </mc:Choice>
          <mc:Fallback xmlns="">
            <p:pic>
              <p:nvPicPr>
                <p:cNvPr id="36" name="Γραφή 35">
                  <a:extLst>
                    <a:ext uri="{FF2B5EF4-FFF2-40B4-BE49-F238E27FC236}">
                      <a16:creationId xmlns:a16="http://schemas.microsoft.com/office/drawing/2014/main" id="{334DC744-CE63-2D46-A685-D03B1C31AC5C}"/>
                    </a:ext>
                  </a:extLst>
                </p:cNvPr>
                <p:cNvPicPr/>
                <p:nvPr/>
              </p:nvPicPr>
              <p:blipFill>
                <a:blip r:embed="rId35"/>
                <a:stretch>
                  <a:fillRect/>
                </a:stretch>
              </p:blipFill>
              <p:spPr>
                <a:xfrm>
                  <a:off x="4011427" y="1944243"/>
                  <a:ext cx="45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Γραφή 36">
                  <a:extLst>
                    <a:ext uri="{FF2B5EF4-FFF2-40B4-BE49-F238E27FC236}">
                      <a16:creationId xmlns:a16="http://schemas.microsoft.com/office/drawing/2014/main" id="{9E24A028-12E3-CA48-8946-7138D1D4FDAC}"/>
                    </a:ext>
                  </a:extLst>
                </p14:cNvPr>
                <p14:cNvContentPartPr/>
                <p14:nvPr/>
              </p14:nvContentPartPr>
              <p14:xfrm>
                <a:off x="4090987" y="1805643"/>
                <a:ext cx="123840" cy="23400"/>
              </p14:xfrm>
            </p:contentPart>
          </mc:Choice>
          <mc:Fallback xmlns="">
            <p:pic>
              <p:nvPicPr>
                <p:cNvPr id="37" name="Γραφή 36">
                  <a:extLst>
                    <a:ext uri="{FF2B5EF4-FFF2-40B4-BE49-F238E27FC236}">
                      <a16:creationId xmlns:a16="http://schemas.microsoft.com/office/drawing/2014/main" id="{9E24A028-12E3-CA48-8946-7138D1D4FDAC}"/>
                    </a:ext>
                  </a:extLst>
                </p:cNvPr>
                <p:cNvPicPr/>
                <p:nvPr/>
              </p:nvPicPr>
              <p:blipFill>
                <a:blip r:embed="rId37"/>
                <a:stretch>
                  <a:fillRect/>
                </a:stretch>
              </p:blipFill>
              <p:spPr>
                <a:xfrm>
                  <a:off x="4086667" y="1801323"/>
                  <a:ext cx="132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Γραφή 37">
                  <a:extLst>
                    <a:ext uri="{FF2B5EF4-FFF2-40B4-BE49-F238E27FC236}">
                      <a16:creationId xmlns:a16="http://schemas.microsoft.com/office/drawing/2014/main" id="{BB274C8A-6F53-9E4B-8643-DF43AB31C642}"/>
                    </a:ext>
                  </a:extLst>
                </p14:cNvPr>
                <p14:cNvContentPartPr/>
                <p14:nvPr/>
              </p14:nvContentPartPr>
              <p14:xfrm>
                <a:off x="4157947" y="1829763"/>
                <a:ext cx="30600" cy="109080"/>
              </p14:xfrm>
            </p:contentPart>
          </mc:Choice>
          <mc:Fallback xmlns="">
            <p:pic>
              <p:nvPicPr>
                <p:cNvPr id="38" name="Γραφή 37">
                  <a:extLst>
                    <a:ext uri="{FF2B5EF4-FFF2-40B4-BE49-F238E27FC236}">
                      <a16:creationId xmlns:a16="http://schemas.microsoft.com/office/drawing/2014/main" id="{BB274C8A-6F53-9E4B-8643-DF43AB31C642}"/>
                    </a:ext>
                  </a:extLst>
                </p:cNvPr>
                <p:cNvPicPr/>
                <p:nvPr/>
              </p:nvPicPr>
              <p:blipFill>
                <a:blip r:embed="rId39"/>
                <a:stretch>
                  <a:fillRect/>
                </a:stretch>
              </p:blipFill>
              <p:spPr>
                <a:xfrm>
                  <a:off x="4153677" y="1825443"/>
                  <a:ext cx="3914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45" name="Γραφή 44">
                <a:extLst>
                  <a:ext uri="{FF2B5EF4-FFF2-40B4-BE49-F238E27FC236}">
                    <a16:creationId xmlns:a16="http://schemas.microsoft.com/office/drawing/2014/main" id="{1738FF84-8B24-2E46-8F93-89A56104760A}"/>
                  </a:ext>
                </a:extLst>
              </p14:cNvPr>
              <p14:cNvContentPartPr/>
              <p14:nvPr/>
            </p14:nvContentPartPr>
            <p14:xfrm>
              <a:off x="4026547" y="4437243"/>
              <a:ext cx="44280" cy="28800"/>
            </p14:xfrm>
          </p:contentPart>
        </mc:Choice>
        <mc:Fallback xmlns="">
          <p:pic>
            <p:nvPicPr>
              <p:cNvPr id="45" name="Γραφή 44">
                <a:extLst>
                  <a:ext uri="{FF2B5EF4-FFF2-40B4-BE49-F238E27FC236}">
                    <a16:creationId xmlns:a16="http://schemas.microsoft.com/office/drawing/2014/main" id="{1738FF84-8B24-2E46-8F93-89A56104760A}"/>
                  </a:ext>
                </a:extLst>
              </p:cNvPr>
              <p:cNvPicPr/>
              <p:nvPr/>
            </p:nvPicPr>
            <p:blipFill>
              <a:blip r:embed="rId41"/>
              <a:stretch>
                <a:fillRect/>
              </a:stretch>
            </p:blipFill>
            <p:spPr>
              <a:xfrm>
                <a:off x="4022227" y="4432923"/>
                <a:ext cx="52920" cy="37440"/>
              </a:xfrm>
              <a:prstGeom prst="rect">
                <a:avLst/>
              </a:prstGeom>
            </p:spPr>
          </p:pic>
        </mc:Fallback>
      </mc:AlternateContent>
      <p:grpSp>
        <p:nvGrpSpPr>
          <p:cNvPr id="48" name="Ομάδα 47">
            <a:extLst>
              <a:ext uri="{FF2B5EF4-FFF2-40B4-BE49-F238E27FC236}">
                <a16:creationId xmlns:a16="http://schemas.microsoft.com/office/drawing/2014/main" id="{404B6CBD-15F3-9346-99CF-4C774770867B}"/>
              </a:ext>
            </a:extLst>
          </p:cNvPr>
          <p:cNvGrpSpPr/>
          <p:nvPr/>
        </p:nvGrpSpPr>
        <p:grpSpPr>
          <a:xfrm>
            <a:off x="4024387" y="4567203"/>
            <a:ext cx="71280" cy="196200"/>
            <a:chOff x="4024387" y="4567203"/>
            <a:chExt cx="71280" cy="196200"/>
          </a:xfrm>
        </p:grpSpPr>
        <mc:AlternateContent xmlns:mc="http://schemas.openxmlformats.org/markup-compatibility/2006" xmlns:p14="http://schemas.microsoft.com/office/powerpoint/2010/main">
          <mc:Choice Requires="p14">
            <p:contentPart p14:bwMode="auto" r:id="rId42">
              <p14:nvContentPartPr>
                <p14:cNvPr id="46" name="Γραφή 45">
                  <a:extLst>
                    <a:ext uri="{FF2B5EF4-FFF2-40B4-BE49-F238E27FC236}">
                      <a16:creationId xmlns:a16="http://schemas.microsoft.com/office/drawing/2014/main" id="{36E01073-A3CC-5841-A7D1-BFCB676BC941}"/>
                    </a:ext>
                  </a:extLst>
                </p14:cNvPr>
                <p14:cNvContentPartPr/>
                <p14:nvPr/>
              </p14:nvContentPartPr>
              <p14:xfrm>
                <a:off x="4024387" y="4567203"/>
                <a:ext cx="36360" cy="196200"/>
              </p14:xfrm>
            </p:contentPart>
          </mc:Choice>
          <mc:Fallback xmlns="">
            <p:pic>
              <p:nvPicPr>
                <p:cNvPr id="46" name="Γραφή 45">
                  <a:extLst>
                    <a:ext uri="{FF2B5EF4-FFF2-40B4-BE49-F238E27FC236}">
                      <a16:creationId xmlns:a16="http://schemas.microsoft.com/office/drawing/2014/main" id="{36E01073-A3CC-5841-A7D1-BFCB676BC941}"/>
                    </a:ext>
                  </a:extLst>
                </p:cNvPr>
                <p:cNvPicPr/>
                <p:nvPr/>
              </p:nvPicPr>
              <p:blipFill>
                <a:blip r:embed="rId43"/>
                <a:stretch>
                  <a:fillRect/>
                </a:stretch>
              </p:blipFill>
              <p:spPr>
                <a:xfrm>
                  <a:off x="4020067" y="4562875"/>
                  <a:ext cx="45000" cy="20485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Γραφή 46">
                  <a:extLst>
                    <a:ext uri="{FF2B5EF4-FFF2-40B4-BE49-F238E27FC236}">
                      <a16:creationId xmlns:a16="http://schemas.microsoft.com/office/drawing/2014/main" id="{BEAF692A-DD21-0D43-BF72-2E75E8DD919E}"/>
                    </a:ext>
                  </a:extLst>
                </p14:cNvPr>
                <p14:cNvContentPartPr/>
                <p14:nvPr/>
              </p14:nvContentPartPr>
              <p14:xfrm>
                <a:off x="4028347" y="4600323"/>
                <a:ext cx="67320" cy="68040"/>
              </p14:xfrm>
            </p:contentPart>
          </mc:Choice>
          <mc:Fallback xmlns="">
            <p:pic>
              <p:nvPicPr>
                <p:cNvPr id="47" name="Γραφή 46">
                  <a:extLst>
                    <a:ext uri="{FF2B5EF4-FFF2-40B4-BE49-F238E27FC236}">
                      <a16:creationId xmlns:a16="http://schemas.microsoft.com/office/drawing/2014/main" id="{BEAF692A-DD21-0D43-BF72-2E75E8DD919E}"/>
                    </a:ext>
                  </a:extLst>
                </p:cNvPr>
                <p:cNvPicPr/>
                <p:nvPr/>
              </p:nvPicPr>
              <p:blipFill>
                <a:blip r:embed="rId45"/>
                <a:stretch>
                  <a:fillRect/>
                </a:stretch>
              </p:blipFill>
              <p:spPr>
                <a:xfrm>
                  <a:off x="4024027" y="4596003"/>
                  <a:ext cx="75960" cy="76680"/>
                </a:xfrm>
                <a:prstGeom prst="rect">
                  <a:avLst/>
                </a:prstGeom>
              </p:spPr>
            </p:pic>
          </mc:Fallback>
        </mc:AlternateContent>
      </p:grpSp>
      <p:cxnSp>
        <p:nvCxnSpPr>
          <p:cNvPr id="50" name="Ευθεία γραμμή σύνδεσης 49">
            <a:extLst>
              <a:ext uri="{FF2B5EF4-FFF2-40B4-BE49-F238E27FC236}">
                <a16:creationId xmlns:a16="http://schemas.microsoft.com/office/drawing/2014/main" id="{932CD7A5-5F3E-B64A-B101-D1A4CFFC593F}"/>
              </a:ext>
            </a:extLst>
          </p:cNvPr>
          <p:cNvCxnSpPr/>
          <p:nvPr/>
        </p:nvCxnSpPr>
        <p:spPr>
          <a:xfrm flipH="1">
            <a:off x="2270589" y="1948563"/>
            <a:ext cx="1740838" cy="2002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a:extLst>
              <a:ext uri="{FF2B5EF4-FFF2-40B4-BE49-F238E27FC236}">
                <a16:creationId xmlns:a16="http://schemas.microsoft.com/office/drawing/2014/main" id="{1A6E6EC3-1D73-3448-B137-679A03ADCEA5}"/>
              </a:ext>
            </a:extLst>
          </p:cNvPr>
          <p:cNvCxnSpPr/>
          <p:nvPr/>
        </p:nvCxnSpPr>
        <p:spPr>
          <a:xfrm>
            <a:off x="4011427" y="1948563"/>
            <a:ext cx="5882586" cy="2067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a:extLst>
              <a:ext uri="{FF2B5EF4-FFF2-40B4-BE49-F238E27FC236}">
                <a16:creationId xmlns:a16="http://schemas.microsoft.com/office/drawing/2014/main" id="{E0DF5CB5-0B3B-3740-AAF0-2B079F705C60}"/>
              </a:ext>
            </a:extLst>
          </p:cNvPr>
          <p:cNvCxnSpPr/>
          <p:nvPr/>
        </p:nvCxnSpPr>
        <p:spPr>
          <a:xfrm flipV="1">
            <a:off x="4035547" y="4008483"/>
            <a:ext cx="5858466" cy="4287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6">
            <p14:nvContentPartPr>
              <p14:cNvPr id="3" name="Γραφή 2">
                <a:extLst>
                  <a:ext uri="{FF2B5EF4-FFF2-40B4-BE49-F238E27FC236}">
                    <a16:creationId xmlns:a16="http://schemas.microsoft.com/office/drawing/2014/main" id="{1BFDDB86-D410-854B-A92D-8A275BE5A610}"/>
                  </a:ext>
                </a:extLst>
              </p14:cNvPr>
              <p14:cNvContentPartPr/>
              <p14:nvPr/>
            </p14:nvContentPartPr>
            <p14:xfrm>
              <a:off x="3430387" y="3985083"/>
              <a:ext cx="23760" cy="20520"/>
            </p14:xfrm>
          </p:contentPart>
        </mc:Choice>
        <mc:Fallback xmlns="">
          <p:pic>
            <p:nvPicPr>
              <p:cNvPr id="3" name="Γραφή 2">
                <a:extLst>
                  <a:ext uri="{FF2B5EF4-FFF2-40B4-BE49-F238E27FC236}">
                    <a16:creationId xmlns:a16="http://schemas.microsoft.com/office/drawing/2014/main" id="{1BFDDB86-D410-854B-A92D-8A275BE5A610}"/>
                  </a:ext>
                </a:extLst>
              </p:cNvPr>
              <p:cNvPicPr/>
              <p:nvPr/>
            </p:nvPicPr>
            <p:blipFill>
              <a:blip r:embed="rId47"/>
              <a:stretch>
                <a:fillRect/>
              </a:stretch>
            </p:blipFill>
            <p:spPr>
              <a:xfrm>
                <a:off x="3426131" y="3980763"/>
                <a:ext cx="32271"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 name="Γραφή 3">
                <a:extLst>
                  <a:ext uri="{FF2B5EF4-FFF2-40B4-BE49-F238E27FC236}">
                    <a16:creationId xmlns:a16="http://schemas.microsoft.com/office/drawing/2014/main" id="{D6F1A0CF-0E8F-A744-9754-829669428BB6}"/>
                  </a:ext>
                </a:extLst>
              </p14:cNvPr>
              <p14:cNvContentPartPr/>
              <p14:nvPr/>
            </p14:nvContentPartPr>
            <p14:xfrm>
              <a:off x="3485827" y="3861963"/>
              <a:ext cx="116280" cy="155520"/>
            </p14:xfrm>
          </p:contentPart>
        </mc:Choice>
        <mc:Fallback xmlns="">
          <p:pic>
            <p:nvPicPr>
              <p:cNvPr id="4" name="Γραφή 3">
                <a:extLst>
                  <a:ext uri="{FF2B5EF4-FFF2-40B4-BE49-F238E27FC236}">
                    <a16:creationId xmlns:a16="http://schemas.microsoft.com/office/drawing/2014/main" id="{D6F1A0CF-0E8F-A744-9754-829669428BB6}"/>
                  </a:ext>
                </a:extLst>
              </p:cNvPr>
              <p:cNvPicPr/>
              <p:nvPr/>
            </p:nvPicPr>
            <p:blipFill>
              <a:blip r:embed="rId49"/>
              <a:stretch>
                <a:fillRect/>
              </a:stretch>
            </p:blipFill>
            <p:spPr>
              <a:xfrm>
                <a:off x="3481507" y="3857643"/>
                <a:ext cx="124920" cy="164160"/>
              </a:xfrm>
              <a:prstGeom prst="rect">
                <a:avLst/>
              </a:prstGeom>
            </p:spPr>
          </p:pic>
        </mc:Fallback>
      </mc:AlternateContent>
      <p:cxnSp>
        <p:nvCxnSpPr>
          <p:cNvPr id="29" name="Ευθεία γραμμή σύνδεσης 28">
            <a:extLst>
              <a:ext uri="{FF2B5EF4-FFF2-40B4-BE49-F238E27FC236}">
                <a16:creationId xmlns:a16="http://schemas.microsoft.com/office/drawing/2014/main" id="{EC0F8CA5-61D2-F344-AF63-40E56DC61050}"/>
              </a:ext>
            </a:extLst>
          </p:cNvPr>
          <p:cNvCxnSpPr/>
          <p:nvPr/>
        </p:nvCxnSpPr>
        <p:spPr>
          <a:xfrm flipV="1">
            <a:off x="3430387" y="2630184"/>
            <a:ext cx="0" cy="166441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0">
            <p14:nvContentPartPr>
              <p14:cNvPr id="35" name="Γραφή 34">
                <a:extLst>
                  <a:ext uri="{FF2B5EF4-FFF2-40B4-BE49-F238E27FC236}">
                    <a16:creationId xmlns:a16="http://schemas.microsoft.com/office/drawing/2014/main" id="{F08F4A3D-D19F-C347-9BE7-0FE969EC3757}"/>
                  </a:ext>
                </a:extLst>
              </p14:cNvPr>
              <p14:cNvContentPartPr/>
              <p14:nvPr/>
            </p14:nvContentPartPr>
            <p14:xfrm>
              <a:off x="4047787" y="1983123"/>
              <a:ext cx="714960" cy="242640"/>
            </p14:xfrm>
          </p:contentPart>
        </mc:Choice>
        <mc:Fallback xmlns="">
          <p:pic>
            <p:nvPicPr>
              <p:cNvPr id="35" name="Γραφή 34">
                <a:extLst>
                  <a:ext uri="{FF2B5EF4-FFF2-40B4-BE49-F238E27FC236}">
                    <a16:creationId xmlns:a16="http://schemas.microsoft.com/office/drawing/2014/main" id="{F08F4A3D-D19F-C347-9BE7-0FE969EC3757}"/>
                  </a:ext>
                </a:extLst>
              </p:cNvPr>
              <p:cNvPicPr/>
              <p:nvPr/>
            </p:nvPicPr>
            <p:blipFill>
              <a:blip r:embed="rId51"/>
              <a:stretch>
                <a:fillRect/>
              </a:stretch>
            </p:blipFill>
            <p:spPr>
              <a:xfrm>
                <a:off x="4029787" y="1947123"/>
                <a:ext cx="7506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Γραφή 39">
                <a:extLst>
                  <a:ext uri="{FF2B5EF4-FFF2-40B4-BE49-F238E27FC236}">
                    <a16:creationId xmlns:a16="http://schemas.microsoft.com/office/drawing/2014/main" id="{A372112C-6143-1147-9F0B-09BDDC24CD1D}"/>
                  </a:ext>
                </a:extLst>
              </p14:cNvPr>
              <p14:cNvContentPartPr/>
              <p14:nvPr/>
            </p14:nvContentPartPr>
            <p14:xfrm>
              <a:off x="3468547" y="1965483"/>
              <a:ext cx="550080" cy="653760"/>
            </p14:xfrm>
          </p:contentPart>
        </mc:Choice>
        <mc:Fallback xmlns="">
          <p:pic>
            <p:nvPicPr>
              <p:cNvPr id="40" name="Γραφή 39">
                <a:extLst>
                  <a:ext uri="{FF2B5EF4-FFF2-40B4-BE49-F238E27FC236}">
                    <a16:creationId xmlns:a16="http://schemas.microsoft.com/office/drawing/2014/main" id="{A372112C-6143-1147-9F0B-09BDDC24CD1D}"/>
                  </a:ext>
                </a:extLst>
              </p:cNvPr>
              <p:cNvPicPr/>
              <p:nvPr/>
            </p:nvPicPr>
            <p:blipFill>
              <a:blip r:embed="rId53"/>
              <a:stretch>
                <a:fillRect/>
              </a:stretch>
            </p:blipFill>
            <p:spPr>
              <a:xfrm>
                <a:off x="3450547" y="1929463"/>
                <a:ext cx="585720" cy="72543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Γραφή 40">
                <a:extLst>
                  <a:ext uri="{FF2B5EF4-FFF2-40B4-BE49-F238E27FC236}">
                    <a16:creationId xmlns:a16="http://schemas.microsoft.com/office/drawing/2014/main" id="{8150CDDC-2CEA-324E-868B-4669D80ABC38}"/>
                  </a:ext>
                </a:extLst>
              </p14:cNvPr>
              <p14:cNvContentPartPr/>
              <p14:nvPr/>
            </p14:nvContentPartPr>
            <p14:xfrm>
              <a:off x="4028707" y="1973763"/>
              <a:ext cx="39600" cy="2455560"/>
            </p14:xfrm>
          </p:contentPart>
        </mc:Choice>
        <mc:Fallback xmlns="">
          <p:pic>
            <p:nvPicPr>
              <p:cNvPr id="41" name="Γραφή 40">
                <a:extLst>
                  <a:ext uri="{FF2B5EF4-FFF2-40B4-BE49-F238E27FC236}">
                    <a16:creationId xmlns:a16="http://schemas.microsoft.com/office/drawing/2014/main" id="{8150CDDC-2CEA-324E-868B-4669D80ABC38}"/>
                  </a:ext>
                </a:extLst>
              </p:cNvPr>
              <p:cNvPicPr/>
              <p:nvPr/>
            </p:nvPicPr>
            <p:blipFill>
              <a:blip r:embed="rId55"/>
              <a:stretch>
                <a:fillRect/>
              </a:stretch>
            </p:blipFill>
            <p:spPr>
              <a:xfrm>
                <a:off x="4010707" y="1937758"/>
                <a:ext cx="75240" cy="2527211"/>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Γραφή 41">
                <a:extLst>
                  <a:ext uri="{FF2B5EF4-FFF2-40B4-BE49-F238E27FC236}">
                    <a16:creationId xmlns:a16="http://schemas.microsoft.com/office/drawing/2014/main" id="{8AD34DDD-DC94-7840-8BE1-CC7C99E734D6}"/>
                  </a:ext>
                </a:extLst>
              </p14:cNvPr>
              <p14:cNvContentPartPr/>
              <p14:nvPr/>
            </p14:nvContentPartPr>
            <p14:xfrm>
              <a:off x="3429667" y="2652003"/>
              <a:ext cx="50760" cy="1639080"/>
            </p14:xfrm>
          </p:contentPart>
        </mc:Choice>
        <mc:Fallback xmlns="">
          <p:pic>
            <p:nvPicPr>
              <p:cNvPr id="42" name="Γραφή 41">
                <a:extLst>
                  <a:ext uri="{FF2B5EF4-FFF2-40B4-BE49-F238E27FC236}">
                    <a16:creationId xmlns:a16="http://schemas.microsoft.com/office/drawing/2014/main" id="{8AD34DDD-DC94-7840-8BE1-CC7C99E734D6}"/>
                  </a:ext>
                </a:extLst>
              </p:cNvPr>
              <p:cNvPicPr/>
              <p:nvPr/>
            </p:nvPicPr>
            <p:blipFill>
              <a:blip r:embed="rId57"/>
              <a:stretch>
                <a:fillRect/>
              </a:stretch>
            </p:blipFill>
            <p:spPr>
              <a:xfrm>
                <a:off x="3411667" y="2616003"/>
                <a:ext cx="86400" cy="1710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Γραφή 42">
                <a:extLst>
                  <a:ext uri="{FF2B5EF4-FFF2-40B4-BE49-F238E27FC236}">
                    <a16:creationId xmlns:a16="http://schemas.microsoft.com/office/drawing/2014/main" id="{20D9E055-0420-2E46-B20E-6E6AD5FB573C}"/>
                  </a:ext>
                </a:extLst>
              </p14:cNvPr>
              <p14:cNvContentPartPr/>
              <p14:nvPr/>
            </p14:nvContentPartPr>
            <p14:xfrm>
              <a:off x="3487627" y="4309083"/>
              <a:ext cx="988560" cy="178920"/>
            </p14:xfrm>
          </p:contentPart>
        </mc:Choice>
        <mc:Fallback xmlns="">
          <p:pic>
            <p:nvPicPr>
              <p:cNvPr id="43" name="Γραφή 42">
                <a:extLst>
                  <a:ext uri="{FF2B5EF4-FFF2-40B4-BE49-F238E27FC236}">
                    <a16:creationId xmlns:a16="http://schemas.microsoft.com/office/drawing/2014/main" id="{20D9E055-0420-2E46-B20E-6E6AD5FB573C}"/>
                  </a:ext>
                </a:extLst>
              </p:cNvPr>
              <p:cNvPicPr/>
              <p:nvPr/>
            </p:nvPicPr>
            <p:blipFill>
              <a:blip r:embed="rId59"/>
              <a:stretch>
                <a:fillRect/>
              </a:stretch>
            </p:blipFill>
            <p:spPr>
              <a:xfrm>
                <a:off x="3469627" y="4273155"/>
                <a:ext cx="1024200" cy="250416"/>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Γραφή 43">
                <a:extLst>
                  <a:ext uri="{FF2B5EF4-FFF2-40B4-BE49-F238E27FC236}">
                    <a16:creationId xmlns:a16="http://schemas.microsoft.com/office/drawing/2014/main" id="{EACE39E3-16D8-9B4A-9A83-89BFA8DB6F74}"/>
                  </a:ext>
                </a:extLst>
              </p14:cNvPr>
              <p14:cNvContentPartPr/>
              <p14:nvPr/>
            </p14:nvContentPartPr>
            <p14:xfrm>
              <a:off x="6163507" y="5267763"/>
              <a:ext cx="24480" cy="19800"/>
            </p14:xfrm>
          </p:contentPart>
        </mc:Choice>
        <mc:Fallback xmlns="">
          <p:pic>
            <p:nvPicPr>
              <p:cNvPr id="44" name="Γραφή 43">
                <a:extLst>
                  <a:ext uri="{FF2B5EF4-FFF2-40B4-BE49-F238E27FC236}">
                    <a16:creationId xmlns:a16="http://schemas.microsoft.com/office/drawing/2014/main" id="{EACE39E3-16D8-9B4A-9A83-89BFA8DB6F74}"/>
                  </a:ext>
                </a:extLst>
              </p:cNvPr>
              <p:cNvPicPr/>
              <p:nvPr/>
            </p:nvPicPr>
            <p:blipFill>
              <a:blip r:embed="rId61"/>
              <a:stretch>
                <a:fillRect/>
              </a:stretch>
            </p:blipFill>
            <p:spPr>
              <a:xfrm>
                <a:off x="6159187" y="5263443"/>
                <a:ext cx="33120" cy="28440"/>
              </a:xfrm>
              <a:prstGeom prst="rect">
                <a:avLst/>
              </a:prstGeom>
            </p:spPr>
          </p:pic>
        </mc:Fallback>
      </mc:AlternateContent>
      <p:grpSp>
        <p:nvGrpSpPr>
          <p:cNvPr id="53" name="Ομάδα 52">
            <a:extLst>
              <a:ext uri="{FF2B5EF4-FFF2-40B4-BE49-F238E27FC236}">
                <a16:creationId xmlns:a16="http://schemas.microsoft.com/office/drawing/2014/main" id="{30765056-F3AF-3A46-8CB7-7BBE477C958C}"/>
              </a:ext>
            </a:extLst>
          </p:cNvPr>
          <p:cNvGrpSpPr/>
          <p:nvPr/>
        </p:nvGrpSpPr>
        <p:grpSpPr>
          <a:xfrm>
            <a:off x="6230107" y="4722003"/>
            <a:ext cx="75240" cy="114120"/>
            <a:chOff x="6230107" y="4722003"/>
            <a:chExt cx="75240" cy="114120"/>
          </a:xfrm>
        </p:grpSpPr>
        <mc:AlternateContent xmlns:mc="http://schemas.openxmlformats.org/markup-compatibility/2006" xmlns:p14="http://schemas.microsoft.com/office/powerpoint/2010/main">
          <mc:Choice Requires="p14">
            <p:contentPart p14:bwMode="auto" r:id="rId62">
              <p14:nvContentPartPr>
                <p14:cNvPr id="49" name="Γραφή 48">
                  <a:extLst>
                    <a:ext uri="{FF2B5EF4-FFF2-40B4-BE49-F238E27FC236}">
                      <a16:creationId xmlns:a16="http://schemas.microsoft.com/office/drawing/2014/main" id="{1DB15926-3FB5-DC43-B288-D084ED22ADF4}"/>
                    </a:ext>
                  </a:extLst>
                </p14:cNvPr>
                <p14:cNvContentPartPr/>
                <p14:nvPr/>
              </p14:nvContentPartPr>
              <p14:xfrm>
                <a:off x="6244147" y="4746483"/>
                <a:ext cx="2520" cy="89640"/>
              </p14:xfrm>
            </p:contentPart>
          </mc:Choice>
          <mc:Fallback xmlns="">
            <p:pic>
              <p:nvPicPr>
                <p:cNvPr id="49" name="Γραφή 48">
                  <a:extLst>
                    <a:ext uri="{FF2B5EF4-FFF2-40B4-BE49-F238E27FC236}">
                      <a16:creationId xmlns:a16="http://schemas.microsoft.com/office/drawing/2014/main" id="{1DB15926-3FB5-DC43-B288-D084ED22ADF4}"/>
                    </a:ext>
                  </a:extLst>
                </p:cNvPr>
                <p:cNvPicPr/>
                <p:nvPr/>
              </p:nvPicPr>
              <p:blipFill>
                <a:blip r:embed="rId63"/>
                <a:stretch>
                  <a:fillRect/>
                </a:stretch>
              </p:blipFill>
              <p:spPr>
                <a:xfrm>
                  <a:off x="6239827" y="4742163"/>
                  <a:ext cx="11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Γραφή 50">
                  <a:extLst>
                    <a:ext uri="{FF2B5EF4-FFF2-40B4-BE49-F238E27FC236}">
                      <a16:creationId xmlns:a16="http://schemas.microsoft.com/office/drawing/2014/main" id="{18F288C8-AB4D-244D-BDBF-BDC2A6FAF354}"/>
                    </a:ext>
                  </a:extLst>
                </p14:cNvPr>
                <p14:cNvContentPartPr/>
                <p14:nvPr/>
              </p14:nvContentPartPr>
              <p14:xfrm>
                <a:off x="6230107" y="4722003"/>
                <a:ext cx="75240" cy="112320"/>
              </p14:xfrm>
            </p:contentPart>
          </mc:Choice>
          <mc:Fallback xmlns="">
            <p:pic>
              <p:nvPicPr>
                <p:cNvPr id="51" name="Γραφή 50">
                  <a:extLst>
                    <a:ext uri="{FF2B5EF4-FFF2-40B4-BE49-F238E27FC236}">
                      <a16:creationId xmlns:a16="http://schemas.microsoft.com/office/drawing/2014/main" id="{18F288C8-AB4D-244D-BDBF-BDC2A6FAF354}"/>
                    </a:ext>
                  </a:extLst>
                </p:cNvPr>
                <p:cNvPicPr/>
                <p:nvPr/>
              </p:nvPicPr>
              <p:blipFill>
                <a:blip r:embed="rId65"/>
                <a:stretch>
                  <a:fillRect/>
                </a:stretch>
              </p:blipFill>
              <p:spPr>
                <a:xfrm>
                  <a:off x="6225787" y="4717683"/>
                  <a:ext cx="83880" cy="120960"/>
                </a:xfrm>
                <a:prstGeom prst="rect">
                  <a:avLst/>
                </a:prstGeom>
              </p:spPr>
            </p:pic>
          </mc:Fallback>
        </mc:AlternateContent>
      </p:grpSp>
      <p:grpSp>
        <p:nvGrpSpPr>
          <p:cNvPr id="57" name="Ομάδα 56">
            <a:extLst>
              <a:ext uri="{FF2B5EF4-FFF2-40B4-BE49-F238E27FC236}">
                <a16:creationId xmlns:a16="http://schemas.microsoft.com/office/drawing/2014/main" id="{79CA5060-FBC0-8347-92A9-7B530FDA93BE}"/>
              </a:ext>
            </a:extLst>
          </p:cNvPr>
          <p:cNvGrpSpPr/>
          <p:nvPr/>
        </p:nvGrpSpPr>
        <p:grpSpPr>
          <a:xfrm>
            <a:off x="6240187" y="5126643"/>
            <a:ext cx="47880" cy="56880"/>
            <a:chOff x="6240187" y="5126643"/>
            <a:chExt cx="47880" cy="56880"/>
          </a:xfrm>
        </p:grpSpPr>
        <mc:AlternateContent xmlns:mc="http://schemas.openxmlformats.org/markup-compatibility/2006" xmlns:p14="http://schemas.microsoft.com/office/powerpoint/2010/main">
          <mc:Choice Requires="p14">
            <p:contentPart p14:bwMode="auto" r:id="rId66">
              <p14:nvContentPartPr>
                <p14:cNvPr id="55" name="Γραφή 54">
                  <a:extLst>
                    <a:ext uri="{FF2B5EF4-FFF2-40B4-BE49-F238E27FC236}">
                      <a16:creationId xmlns:a16="http://schemas.microsoft.com/office/drawing/2014/main" id="{E7FED0FF-0A7B-AC43-A2D6-25C6C7424BBE}"/>
                    </a:ext>
                  </a:extLst>
                </p14:cNvPr>
                <p14:cNvContentPartPr/>
                <p14:nvPr/>
              </p14:nvContentPartPr>
              <p14:xfrm>
                <a:off x="6240187" y="5136723"/>
                <a:ext cx="47880" cy="46800"/>
              </p14:xfrm>
            </p:contentPart>
          </mc:Choice>
          <mc:Fallback xmlns="">
            <p:pic>
              <p:nvPicPr>
                <p:cNvPr id="55" name="Γραφή 54">
                  <a:extLst>
                    <a:ext uri="{FF2B5EF4-FFF2-40B4-BE49-F238E27FC236}">
                      <a16:creationId xmlns:a16="http://schemas.microsoft.com/office/drawing/2014/main" id="{E7FED0FF-0A7B-AC43-A2D6-25C6C7424BBE}"/>
                    </a:ext>
                  </a:extLst>
                </p:cNvPr>
                <p:cNvPicPr/>
                <p:nvPr/>
              </p:nvPicPr>
              <p:blipFill>
                <a:blip r:embed="rId67"/>
                <a:stretch>
                  <a:fillRect/>
                </a:stretch>
              </p:blipFill>
              <p:spPr>
                <a:xfrm>
                  <a:off x="6235867" y="5132403"/>
                  <a:ext cx="565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6" name="Γραφή 55">
                  <a:extLst>
                    <a:ext uri="{FF2B5EF4-FFF2-40B4-BE49-F238E27FC236}">
                      <a16:creationId xmlns:a16="http://schemas.microsoft.com/office/drawing/2014/main" id="{CF311A33-623C-B845-AAB5-D676D2CE529C}"/>
                    </a:ext>
                  </a:extLst>
                </p14:cNvPr>
                <p14:cNvContentPartPr/>
                <p14:nvPr/>
              </p14:nvContentPartPr>
              <p14:xfrm>
                <a:off x="6253507" y="5126643"/>
                <a:ext cx="24120" cy="52920"/>
              </p14:xfrm>
            </p:contentPart>
          </mc:Choice>
          <mc:Fallback xmlns="">
            <p:pic>
              <p:nvPicPr>
                <p:cNvPr id="56" name="Γραφή 55">
                  <a:extLst>
                    <a:ext uri="{FF2B5EF4-FFF2-40B4-BE49-F238E27FC236}">
                      <a16:creationId xmlns:a16="http://schemas.microsoft.com/office/drawing/2014/main" id="{CF311A33-623C-B845-AAB5-D676D2CE529C}"/>
                    </a:ext>
                  </a:extLst>
                </p:cNvPr>
                <p:cNvPicPr/>
                <p:nvPr/>
              </p:nvPicPr>
              <p:blipFill>
                <a:blip r:embed="rId69"/>
                <a:stretch>
                  <a:fillRect/>
                </a:stretch>
              </p:blipFill>
              <p:spPr>
                <a:xfrm>
                  <a:off x="6249187" y="5122323"/>
                  <a:ext cx="32760" cy="6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58" name="Γραφή 57">
                <a:extLst>
                  <a:ext uri="{FF2B5EF4-FFF2-40B4-BE49-F238E27FC236}">
                    <a16:creationId xmlns:a16="http://schemas.microsoft.com/office/drawing/2014/main" id="{2CC81900-9C81-4D4B-86B3-68D7A7BDE690}"/>
                  </a:ext>
                </a:extLst>
              </p14:cNvPr>
              <p14:cNvContentPartPr/>
              <p14:nvPr/>
            </p14:nvContentPartPr>
            <p14:xfrm>
              <a:off x="6148747" y="5449203"/>
              <a:ext cx="31680" cy="14400"/>
            </p14:xfrm>
          </p:contentPart>
        </mc:Choice>
        <mc:Fallback xmlns="">
          <p:pic>
            <p:nvPicPr>
              <p:cNvPr id="58" name="Γραφή 57">
                <a:extLst>
                  <a:ext uri="{FF2B5EF4-FFF2-40B4-BE49-F238E27FC236}">
                    <a16:creationId xmlns:a16="http://schemas.microsoft.com/office/drawing/2014/main" id="{2CC81900-9C81-4D4B-86B3-68D7A7BDE690}"/>
                  </a:ext>
                </a:extLst>
              </p:cNvPr>
              <p:cNvPicPr/>
              <p:nvPr/>
            </p:nvPicPr>
            <p:blipFill>
              <a:blip r:embed="rId71"/>
              <a:stretch>
                <a:fillRect/>
              </a:stretch>
            </p:blipFill>
            <p:spPr>
              <a:xfrm>
                <a:off x="6144427" y="5444883"/>
                <a:ext cx="40320" cy="23040"/>
              </a:xfrm>
              <a:prstGeom prst="rect">
                <a:avLst/>
              </a:prstGeom>
            </p:spPr>
          </p:pic>
        </mc:Fallback>
      </mc:AlternateContent>
      <p:grpSp>
        <p:nvGrpSpPr>
          <p:cNvPr id="61" name="Ομάδα 60">
            <a:extLst>
              <a:ext uri="{FF2B5EF4-FFF2-40B4-BE49-F238E27FC236}">
                <a16:creationId xmlns:a16="http://schemas.microsoft.com/office/drawing/2014/main" id="{D5F5E765-5A48-274D-933F-357BFF8B33A9}"/>
              </a:ext>
            </a:extLst>
          </p:cNvPr>
          <p:cNvGrpSpPr/>
          <p:nvPr/>
        </p:nvGrpSpPr>
        <p:grpSpPr>
          <a:xfrm>
            <a:off x="6242707" y="5535963"/>
            <a:ext cx="117000" cy="135360"/>
            <a:chOff x="6242707" y="5535963"/>
            <a:chExt cx="117000" cy="135360"/>
          </a:xfrm>
        </p:grpSpPr>
        <mc:AlternateContent xmlns:mc="http://schemas.openxmlformats.org/markup-compatibility/2006" xmlns:p14="http://schemas.microsoft.com/office/powerpoint/2010/main">
          <mc:Choice Requires="p14">
            <p:contentPart p14:bwMode="auto" r:id="rId72">
              <p14:nvContentPartPr>
                <p14:cNvPr id="59" name="Γραφή 58">
                  <a:extLst>
                    <a:ext uri="{FF2B5EF4-FFF2-40B4-BE49-F238E27FC236}">
                      <a16:creationId xmlns:a16="http://schemas.microsoft.com/office/drawing/2014/main" id="{1FE9020B-B283-AC45-B6B6-8A0042596F99}"/>
                    </a:ext>
                  </a:extLst>
                </p14:cNvPr>
                <p14:cNvContentPartPr/>
                <p14:nvPr/>
              </p14:nvContentPartPr>
              <p14:xfrm>
                <a:off x="6242707" y="5535963"/>
                <a:ext cx="117000" cy="76680"/>
              </p14:xfrm>
            </p:contentPart>
          </mc:Choice>
          <mc:Fallback xmlns="">
            <p:pic>
              <p:nvPicPr>
                <p:cNvPr id="59" name="Γραφή 58">
                  <a:extLst>
                    <a:ext uri="{FF2B5EF4-FFF2-40B4-BE49-F238E27FC236}">
                      <a16:creationId xmlns:a16="http://schemas.microsoft.com/office/drawing/2014/main" id="{1FE9020B-B283-AC45-B6B6-8A0042596F99}"/>
                    </a:ext>
                  </a:extLst>
                </p:cNvPr>
                <p:cNvPicPr/>
                <p:nvPr/>
              </p:nvPicPr>
              <p:blipFill>
                <a:blip r:embed="rId73"/>
                <a:stretch>
                  <a:fillRect/>
                </a:stretch>
              </p:blipFill>
              <p:spPr>
                <a:xfrm>
                  <a:off x="6238387" y="5531643"/>
                  <a:ext cx="125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0" name="Γραφή 59">
                  <a:extLst>
                    <a:ext uri="{FF2B5EF4-FFF2-40B4-BE49-F238E27FC236}">
                      <a16:creationId xmlns:a16="http://schemas.microsoft.com/office/drawing/2014/main" id="{0D675FE5-F843-774A-9BCE-83957C1983D5}"/>
                    </a:ext>
                  </a:extLst>
                </p14:cNvPr>
                <p14:cNvContentPartPr/>
                <p14:nvPr/>
              </p14:nvContentPartPr>
              <p14:xfrm>
                <a:off x="6289507" y="5547123"/>
                <a:ext cx="17640" cy="124200"/>
              </p14:xfrm>
            </p:contentPart>
          </mc:Choice>
          <mc:Fallback xmlns="">
            <p:pic>
              <p:nvPicPr>
                <p:cNvPr id="60" name="Γραφή 59">
                  <a:extLst>
                    <a:ext uri="{FF2B5EF4-FFF2-40B4-BE49-F238E27FC236}">
                      <a16:creationId xmlns:a16="http://schemas.microsoft.com/office/drawing/2014/main" id="{0D675FE5-F843-774A-9BCE-83957C1983D5}"/>
                    </a:ext>
                  </a:extLst>
                </p:cNvPr>
                <p:cNvPicPr/>
                <p:nvPr/>
              </p:nvPicPr>
              <p:blipFill>
                <a:blip r:embed="rId75"/>
                <a:stretch>
                  <a:fillRect/>
                </a:stretch>
              </p:blipFill>
              <p:spPr>
                <a:xfrm>
                  <a:off x="6285187" y="5542803"/>
                  <a:ext cx="26280" cy="132840"/>
                </a:xfrm>
                <a:prstGeom prst="rect">
                  <a:avLst/>
                </a:prstGeom>
              </p:spPr>
            </p:pic>
          </mc:Fallback>
        </mc:AlternateContent>
      </p:grpSp>
      <p:cxnSp>
        <p:nvCxnSpPr>
          <p:cNvPr id="63" name="Ευθεία γραμμή σύνδεσης 62">
            <a:extLst>
              <a:ext uri="{FF2B5EF4-FFF2-40B4-BE49-F238E27FC236}">
                <a16:creationId xmlns:a16="http://schemas.microsoft.com/office/drawing/2014/main" id="{CDDDEFF4-5B9D-DC44-A2A3-5B7E1BA04E81}"/>
              </a:ext>
            </a:extLst>
          </p:cNvPr>
          <p:cNvCxnSpPr/>
          <p:nvPr/>
        </p:nvCxnSpPr>
        <p:spPr>
          <a:xfrm flipV="1">
            <a:off x="6163507" y="4024683"/>
            <a:ext cx="3730506" cy="1243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Ευθεία γραμμή σύνδεσης 64">
            <a:extLst>
              <a:ext uri="{FF2B5EF4-FFF2-40B4-BE49-F238E27FC236}">
                <a16:creationId xmlns:a16="http://schemas.microsoft.com/office/drawing/2014/main" id="{65CAFD5D-82C7-B24C-9FE9-A777DAA460BF}"/>
              </a:ext>
            </a:extLst>
          </p:cNvPr>
          <p:cNvCxnSpPr/>
          <p:nvPr/>
        </p:nvCxnSpPr>
        <p:spPr>
          <a:xfrm flipH="1" flipV="1">
            <a:off x="2270589" y="4024683"/>
            <a:ext cx="3878158" cy="126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Ευθεία γραμμή σύνδεσης 66">
            <a:extLst>
              <a:ext uri="{FF2B5EF4-FFF2-40B4-BE49-F238E27FC236}">
                <a16:creationId xmlns:a16="http://schemas.microsoft.com/office/drawing/2014/main" id="{5BAC4C3E-1280-7448-B8FE-DB85D14A3663}"/>
              </a:ext>
            </a:extLst>
          </p:cNvPr>
          <p:cNvCxnSpPr/>
          <p:nvPr/>
        </p:nvCxnSpPr>
        <p:spPr>
          <a:xfrm flipV="1">
            <a:off x="6148747" y="4024683"/>
            <a:ext cx="3745266" cy="1424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a:extLst>
              <a:ext uri="{FF2B5EF4-FFF2-40B4-BE49-F238E27FC236}">
                <a16:creationId xmlns:a16="http://schemas.microsoft.com/office/drawing/2014/main" id="{72C3A9E8-C87C-C24B-8F1E-444E8C4BC468}"/>
              </a:ext>
            </a:extLst>
          </p:cNvPr>
          <p:cNvCxnSpPr/>
          <p:nvPr/>
        </p:nvCxnSpPr>
        <p:spPr>
          <a:xfrm flipH="1" flipV="1">
            <a:off x="2270589" y="4005603"/>
            <a:ext cx="3878158" cy="14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70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579A62B-DD3B-5A49-BDE4-09B6ACA94666}"/>
              </a:ext>
            </a:extLst>
          </p:cNvPr>
          <p:cNvSpPr>
            <a:spLocks noGrp="1"/>
          </p:cNvSpPr>
          <p:nvPr>
            <p:ph idx="1"/>
          </p:nvPr>
        </p:nvSpPr>
        <p:spPr>
          <a:xfrm>
            <a:off x="838200" y="243406"/>
            <a:ext cx="10515600" cy="331947"/>
          </a:xfrm>
        </p:spPr>
        <p:txBody>
          <a:bodyPr>
            <a:normAutofit lnSpcReduction="10000"/>
          </a:bodyPr>
          <a:lstStyle/>
          <a:p>
            <a:r>
              <a:rPr lang="el-GR" sz="1800" dirty="0"/>
              <a:t>Συνεχίζοντας έτσι και με βάση τις διαστάσεις της πρώτης εικόνας ολοκληρώνω το σχέδιο</a:t>
            </a:r>
          </a:p>
        </p:txBody>
      </p:sp>
      <p:pic>
        <p:nvPicPr>
          <p:cNvPr id="4" name="Θέση περιεχομένου 4">
            <a:extLst>
              <a:ext uri="{FF2B5EF4-FFF2-40B4-BE49-F238E27FC236}">
                <a16:creationId xmlns:a16="http://schemas.microsoft.com/office/drawing/2014/main" id="{832C0570-4585-6843-A593-F9E41F7D494A}"/>
              </a:ext>
            </a:extLst>
          </p:cNvPr>
          <p:cNvPicPr>
            <a:picLocks noChangeAspect="1"/>
          </p:cNvPicPr>
          <p:nvPr/>
        </p:nvPicPr>
        <p:blipFill rotWithShape="1">
          <a:blip r:embed="rId2"/>
          <a:srcRect b="14029"/>
          <a:stretch/>
        </p:blipFill>
        <p:spPr>
          <a:xfrm>
            <a:off x="2743200" y="1043977"/>
            <a:ext cx="7668191" cy="4689558"/>
          </a:xfrm>
          <a:prstGeom prst="rect">
            <a:avLst/>
          </a:prstGeom>
        </p:spPr>
      </p:pic>
    </p:spTree>
    <p:extLst>
      <p:ext uri="{BB962C8B-B14F-4D97-AF65-F5344CB8AC3E}">
        <p14:creationId xmlns:p14="http://schemas.microsoft.com/office/powerpoint/2010/main" val="229943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7923B6-4BFD-B34C-972E-64E50B06A840}"/>
              </a:ext>
            </a:extLst>
          </p:cNvPr>
          <p:cNvSpPr>
            <a:spLocks noGrp="1"/>
          </p:cNvSpPr>
          <p:nvPr>
            <p:ph type="title"/>
          </p:nvPr>
        </p:nvSpPr>
        <p:spPr/>
        <p:txBody>
          <a:bodyPr>
            <a:normAutofit fontScale="90000"/>
          </a:bodyPr>
          <a:lstStyle/>
          <a:p>
            <a:r>
              <a:rPr lang="el-GR" sz="1800" dirty="0"/>
              <a:t>Όροφοι</a:t>
            </a:r>
            <a:br>
              <a:rPr lang="el-GR" sz="1800" dirty="0"/>
            </a:br>
            <a:r>
              <a:rPr lang="el-GR" sz="1800" dirty="0"/>
              <a:t>αποφάσισε πόσους ορόφους θα έχει το κάθε κτίριο και με απαλές γραμμές χώρισέ το στα αντίστοιχα μέρη προσέχονται οι όροφοι να έχουν ίδιο ύψος </a:t>
            </a:r>
            <a:br>
              <a:rPr lang="el-GR" sz="1800" dirty="0"/>
            </a:br>
            <a:r>
              <a:rPr lang="el-GR" sz="1800" dirty="0"/>
              <a:t>Οι γραμμές των ορόφων στη δεξιά μεριά του κτιρίου πρέπει να ενώνονται με το δεξί σημείο φυγής</a:t>
            </a:r>
            <a:br>
              <a:rPr lang="el-GR" sz="1800" dirty="0"/>
            </a:br>
            <a:r>
              <a:rPr lang="el-GR" sz="1800" dirty="0"/>
              <a:t>Οι γραμμές των ορόφων στη αριστερή μεριά του κτιρίου πρέπει να ενώνονται με το αριστερό σημείο φυγής</a:t>
            </a:r>
            <a:br>
              <a:rPr lang="el-GR" sz="1800" dirty="0"/>
            </a:br>
            <a:endParaRPr lang="el-GR" sz="1800" dirty="0"/>
          </a:p>
        </p:txBody>
      </p:sp>
      <p:pic>
        <p:nvPicPr>
          <p:cNvPr id="5" name="Θέση περιεχομένου 4">
            <a:extLst>
              <a:ext uri="{FF2B5EF4-FFF2-40B4-BE49-F238E27FC236}">
                <a16:creationId xmlns:a16="http://schemas.microsoft.com/office/drawing/2014/main" id="{20F057EB-8945-2841-BCCF-CE50591F3DD0}"/>
              </a:ext>
            </a:extLst>
          </p:cNvPr>
          <p:cNvPicPr>
            <a:picLocks noGrp="1" noChangeAspect="1"/>
          </p:cNvPicPr>
          <p:nvPr>
            <p:ph idx="1"/>
          </p:nvPr>
        </p:nvPicPr>
        <p:blipFill>
          <a:blip r:embed="rId2"/>
          <a:stretch>
            <a:fillRect/>
          </a:stretch>
        </p:blipFill>
        <p:spPr>
          <a:xfrm>
            <a:off x="2756491" y="1825625"/>
            <a:ext cx="6679018" cy="4351338"/>
          </a:xfrm>
        </p:spPr>
      </p:pic>
      <p:cxnSp>
        <p:nvCxnSpPr>
          <p:cNvPr id="14" name="Ευθεία γραμμή σύνδεσης 13">
            <a:extLst>
              <a:ext uri="{FF2B5EF4-FFF2-40B4-BE49-F238E27FC236}">
                <a16:creationId xmlns:a16="http://schemas.microsoft.com/office/drawing/2014/main" id="{D81A763C-E159-4C4A-9E80-C1CCAF81653E}"/>
              </a:ext>
            </a:extLst>
          </p:cNvPr>
          <p:cNvCxnSpPr/>
          <p:nvPr/>
        </p:nvCxnSpPr>
        <p:spPr>
          <a:xfrm flipH="1">
            <a:off x="3256908" y="3657600"/>
            <a:ext cx="2958957" cy="441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813B3142-7C4E-0940-80B8-45017EF6F2CF}"/>
              </a:ext>
            </a:extLst>
          </p:cNvPr>
          <p:cNvCxnSpPr/>
          <p:nvPr/>
        </p:nvCxnSpPr>
        <p:spPr>
          <a:xfrm flipH="1" flipV="1">
            <a:off x="3226085" y="4078840"/>
            <a:ext cx="2989780" cy="7192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8" name="Γραφή 17">
                <a:extLst>
                  <a:ext uri="{FF2B5EF4-FFF2-40B4-BE49-F238E27FC236}">
                    <a16:creationId xmlns:a16="http://schemas.microsoft.com/office/drawing/2014/main" id="{8DC97BEA-612F-2D45-9259-1C8722F96324}"/>
                  </a:ext>
                </a:extLst>
              </p14:cNvPr>
              <p14:cNvContentPartPr/>
              <p14:nvPr/>
            </p14:nvContentPartPr>
            <p14:xfrm>
              <a:off x="5692627" y="3660363"/>
              <a:ext cx="536040" cy="47520"/>
            </p14:xfrm>
          </p:contentPart>
        </mc:Choice>
        <mc:Fallback xmlns="">
          <p:pic>
            <p:nvPicPr>
              <p:cNvPr id="18" name="Γραφή 17">
                <a:extLst>
                  <a:ext uri="{FF2B5EF4-FFF2-40B4-BE49-F238E27FC236}">
                    <a16:creationId xmlns:a16="http://schemas.microsoft.com/office/drawing/2014/main" id="{8DC97BEA-612F-2D45-9259-1C8722F96324}"/>
                  </a:ext>
                </a:extLst>
              </p:cNvPr>
              <p:cNvPicPr/>
              <p:nvPr/>
            </p:nvPicPr>
            <p:blipFill>
              <a:blip r:embed="rId4"/>
              <a:stretch>
                <a:fillRect/>
              </a:stretch>
            </p:blipFill>
            <p:spPr>
              <a:xfrm>
                <a:off x="5674627" y="3624363"/>
                <a:ext cx="571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Γραφή 18">
                <a:extLst>
                  <a:ext uri="{FF2B5EF4-FFF2-40B4-BE49-F238E27FC236}">
                    <a16:creationId xmlns:a16="http://schemas.microsoft.com/office/drawing/2014/main" id="{881AEE1F-6B14-D64F-8070-8F7D427B371B}"/>
                  </a:ext>
                </a:extLst>
              </p14:cNvPr>
              <p14:cNvContentPartPr/>
              <p14:nvPr/>
            </p14:nvContentPartPr>
            <p14:xfrm>
              <a:off x="5676427" y="4120443"/>
              <a:ext cx="546840" cy="30960"/>
            </p14:xfrm>
          </p:contentPart>
        </mc:Choice>
        <mc:Fallback xmlns="">
          <p:pic>
            <p:nvPicPr>
              <p:cNvPr id="19" name="Γραφή 18">
                <a:extLst>
                  <a:ext uri="{FF2B5EF4-FFF2-40B4-BE49-F238E27FC236}">
                    <a16:creationId xmlns:a16="http://schemas.microsoft.com/office/drawing/2014/main" id="{881AEE1F-6B14-D64F-8070-8F7D427B371B}"/>
                  </a:ext>
                </a:extLst>
              </p:cNvPr>
              <p:cNvPicPr/>
              <p:nvPr/>
            </p:nvPicPr>
            <p:blipFill>
              <a:blip r:embed="rId6"/>
              <a:stretch>
                <a:fillRect/>
              </a:stretch>
            </p:blipFill>
            <p:spPr>
              <a:xfrm>
                <a:off x="5658427" y="4084443"/>
                <a:ext cx="582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Γραφή 19">
                <a:extLst>
                  <a:ext uri="{FF2B5EF4-FFF2-40B4-BE49-F238E27FC236}">
                    <a16:creationId xmlns:a16="http://schemas.microsoft.com/office/drawing/2014/main" id="{88CAF86B-D910-8E41-8122-17AFD93043C9}"/>
                  </a:ext>
                </a:extLst>
              </p14:cNvPr>
              <p14:cNvContentPartPr/>
              <p14:nvPr/>
            </p14:nvContentPartPr>
            <p14:xfrm>
              <a:off x="6232267" y="3662163"/>
              <a:ext cx="440640" cy="50760"/>
            </p14:xfrm>
          </p:contentPart>
        </mc:Choice>
        <mc:Fallback xmlns="">
          <p:pic>
            <p:nvPicPr>
              <p:cNvPr id="20" name="Γραφή 19">
                <a:extLst>
                  <a:ext uri="{FF2B5EF4-FFF2-40B4-BE49-F238E27FC236}">
                    <a16:creationId xmlns:a16="http://schemas.microsoft.com/office/drawing/2014/main" id="{88CAF86B-D910-8E41-8122-17AFD93043C9}"/>
                  </a:ext>
                </a:extLst>
              </p:cNvPr>
              <p:cNvPicPr/>
              <p:nvPr/>
            </p:nvPicPr>
            <p:blipFill>
              <a:blip r:embed="rId8"/>
              <a:stretch>
                <a:fillRect/>
              </a:stretch>
            </p:blipFill>
            <p:spPr>
              <a:xfrm>
                <a:off x="6214627" y="3626523"/>
                <a:ext cx="476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Γραφή 20">
                <a:extLst>
                  <a:ext uri="{FF2B5EF4-FFF2-40B4-BE49-F238E27FC236}">
                    <a16:creationId xmlns:a16="http://schemas.microsoft.com/office/drawing/2014/main" id="{22B5778A-EDB0-6046-A8D2-0FA12A7F1021}"/>
                  </a:ext>
                </a:extLst>
              </p14:cNvPr>
              <p14:cNvContentPartPr/>
              <p14:nvPr/>
            </p14:nvContentPartPr>
            <p14:xfrm>
              <a:off x="6252427" y="4130163"/>
              <a:ext cx="429120" cy="25920"/>
            </p14:xfrm>
          </p:contentPart>
        </mc:Choice>
        <mc:Fallback xmlns="">
          <p:pic>
            <p:nvPicPr>
              <p:cNvPr id="21" name="Γραφή 20">
                <a:extLst>
                  <a:ext uri="{FF2B5EF4-FFF2-40B4-BE49-F238E27FC236}">
                    <a16:creationId xmlns:a16="http://schemas.microsoft.com/office/drawing/2014/main" id="{22B5778A-EDB0-6046-A8D2-0FA12A7F1021}"/>
                  </a:ext>
                </a:extLst>
              </p:cNvPr>
              <p:cNvPicPr/>
              <p:nvPr/>
            </p:nvPicPr>
            <p:blipFill>
              <a:blip r:embed="rId10"/>
              <a:stretch>
                <a:fillRect/>
              </a:stretch>
            </p:blipFill>
            <p:spPr>
              <a:xfrm>
                <a:off x="6234427" y="4094523"/>
                <a:ext cx="464760" cy="97560"/>
              </a:xfrm>
              <a:prstGeom prst="rect">
                <a:avLst/>
              </a:prstGeom>
            </p:spPr>
          </p:pic>
        </mc:Fallback>
      </mc:AlternateContent>
      <p:cxnSp>
        <p:nvCxnSpPr>
          <p:cNvPr id="23" name="Ευθεία γραμμή σύνδεσης 22">
            <a:extLst>
              <a:ext uri="{FF2B5EF4-FFF2-40B4-BE49-F238E27FC236}">
                <a16:creationId xmlns:a16="http://schemas.microsoft.com/office/drawing/2014/main" id="{EDA82523-4B7D-024E-9D64-FD4EC5838CBC}"/>
              </a:ext>
            </a:extLst>
          </p:cNvPr>
          <p:cNvCxnSpPr/>
          <p:nvPr/>
        </p:nvCxnSpPr>
        <p:spPr>
          <a:xfrm>
            <a:off x="6252427" y="3657600"/>
            <a:ext cx="2799106" cy="421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a:extLst>
              <a:ext uri="{FF2B5EF4-FFF2-40B4-BE49-F238E27FC236}">
                <a16:creationId xmlns:a16="http://schemas.microsoft.com/office/drawing/2014/main" id="{FC90E720-1EFD-7F41-96B1-FE58CF0B4239}"/>
              </a:ext>
            </a:extLst>
          </p:cNvPr>
          <p:cNvCxnSpPr/>
          <p:nvPr/>
        </p:nvCxnSpPr>
        <p:spPr>
          <a:xfrm flipV="1">
            <a:off x="6228667" y="4099389"/>
            <a:ext cx="2822866" cy="307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395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4">
            <a:extLst>
              <a:ext uri="{FF2B5EF4-FFF2-40B4-BE49-F238E27FC236}">
                <a16:creationId xmlns:a16="http://schemas.microsoft.com/office/drawing/2014/main" id="{832C0570-4585-6843-A593-F9E41F7D494A}"/>
              </a:ext>
            </a:extLst>
          </p:cNvPr>
          <p:cNvPicPr>
            <a:picLocks noChangeAspect="1"/>
          </p:cNvPicPr>
          <p:nvPr/>
        </p:nvPicPr>
        <p:blipFill rotWithShape="1">
          <a:blip r:embed="rId2"/>
          <a:srcRect b="14029"/>
          <a:stretch/>
        </p:blipFill>
        <p:spPr>
          <a:xfrm>
            <a:off x="2743200" y="1043977"/>
            <a:ext cx="7668191" cy="4689558"/>
          </a:xfrm>
          <a:prstGeom prst="rect">
            <a:avLst/>
          </a:prstGeom>
        </p:spPr>
      </p:pic>
      <p:sp>
        <p:nvSpPr>
          <p:cNvPr id="6" name="TextBox 5">
            <a:extLst>
              <a:ext uri="{FF2B5EF4-FFF2-40B4-BE49-F238E27FC236}">
                <a16:creationId xmlns:a16="http://schemas.microsoft.com/office/drawing/2014/main" id="{DEA5B3AD-338D-F946-8600-A4ECB388C86F}"/>
              </a:ext>
            </a:extLst>
          </p:cNvPr>
          <p:cNvSpPr txBox="1"/>
          <p:nvPr/>
        </p:nvSpPr>
        <p:spPr>
          <a:xfrm>
            <a:off x="179788" y="41615"/>
            <a:ext cx="11832423" cy="1354217"/>
          </a:xfrm>
          <a:prstGeom prst="rect">
            <a:avLst/>
          </a:prstGeom>
          <a:noFill/>
        </p:spPr>
        <p:txBody>
          <a:bodyPr wrap="square" rtlCol="0">
            <a:spAutoFit/>
          </a:bodyPr>
          <a:lstStyle/>
          <a:p>
            <a:r>
              <a:rPr lang="el-GR" dirty="0"/>
              <a:t>ΠΟΡΤΕΣ ΠΑΡΑΘΥΡΑ</a:t>
            </a:r>
          </a:p>
          <a:p>
            <a:r>
              <a:rPr lang="el-GR" sz="1600" dirty="0"/>
              <a:t>Αφού χωρίσουμε τους ορόφους αποφασίζουμε το μέγεθος των παράθυρων (κόκκινα σημάδια). Ενώνω τα κόκκινα σημεία με το Ο1 αν τα παράθυρα βρίσκονται στην αριστερή μεριά του κτιρίου, ενώ αν είναι στη δεξιά ενώνω με το Ο2.</a:t>
            </a:r>
          </a:p>
          <a:p>
            <a:r>
              <a:rPr lang="el-GR" sz="1600" dirty="0"/>
              <a:t>Οι κάθετες πλευρές δεν αλλάζουν κλίση στο προοπτικό. Το πλάτος του παραθύρου μικραίνει ελαφρά όταν απομακρυνόμαστε από τον κεντρικό κάθετο άξονα. </a:t>
            </a:r>
          </a:p>
        </p:txBody>
      </p:sp>
      <mc:AlternateContent xmlns:mc="http://schemas.openxmlformats.org/markup-compatibility/2006">
        <mc:Choice xmlns:p14="http://schemas.microsoft.com/office/powerpoint/2010/main" Requires="p14">
          <p:contentPart p14:bwMode="auto" r:id="rId3">
            <p14:nvContentPartPr>
              <p14:cNvPr id="7" name="Γραφή 6">
                <a:extLst>
                  <a:ext uri="{FF2B5EF4-FFF2-40B4-BE49-F238E27FC236}">
                    <a16:creationId xmlns:a16="http://schemas.microsoft.com/office/drawing/2014/main" id="{B917BB9D-EFD3-7D4F-BD6D-FDAA8B3F4BAA}"/>
                  </a:ext>
                </a:extLst>
              </p14:cNvPr>
              <p14:cNvContentPartPr/>
              <p14:nvPr/>
            </p14:nvContentPartPr>
            <p14:xfrm>
              <a:off x="6586507" y="3445803"/>
              <a:ext cx="7920" cy="3960"/>
            </p14:xfrm>
          </p:contentPart>
        </mc:Choice>
        <mc:Fallback>
          <p:pic>
            <p:nvPicPr>
              <p:cNvPr id="7" name="Γραφή 6">
                <a:extLst>
                  <a:ext uri="{FF2B5EF4-FFF2-40B4-BE49-F238E27FC236}">
                    <a16:creationId xmlns:a16="http://schemas.microsoft.com/office/drawing/2014/main" id="{B917BB9D-EFD3-7D4F-BD6D-FDAA8B3F4BAA}"/>
                  </a:ext>
                </a:extLst>
              </p:cNvPr>
              <p:cNvPicPr/>
              <p:nvPr/>
            </p:nvPicPr>
            <p:blipFill>
              <a:blip r:embed="rId4"/>
              <a:stretch>
                <a:fillRect/>
              </a:stretch>
            </p:blipFill>
            <p:spPr>
              <a:xfrm>
                <a:off x="6568507" y="3409803"/>
                <a:ext cx="43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Γραφή 7">
                <a:extLst>
                  <a:ext uri="{FF2B5EF4-FFF2-40B4-BE49-F238E27FC236}">
                    <a16:creationId xmlns:a16="http://schemas.microsoft.com/office/drawing/2014/main" id="{CBDEDD59-2C00-3042-AF56-70A369AF334B}"/>
                  </a:ext>
                </a:extLst>
              </p14:cNvPr>
              <p14:cNvContentPartPr/>
              <p14:nvPr/>
            </p14:nvContentPartPr>
            <p14:xfrm>
              <a:off x="5299507" y="3437163"/>
              <a:ext cx="1269720" cy="85320"/>
            </p14:xfrm>
          </p:contentPart>
        </mc:Choice>
        <mc:Fallback>
          <p:pic>
            <p:nvPicPr>
              <p:cNvPr id="8" name="Γραφή 7">
                <a:extLst>
                  <a:ext uri="{FF2B5EF4-FFF2-40B4-BE49-F238E27FC236}">
                    <a16:creationId xmlns:a16="http://schemas.microsoft.com/office/drawing/2014/main" id="{CBDEDD59-2C00-3042-AF56-70A369AF334B}"/>
                  </a:ext>
                </a:extLst>
              </p:cNvPr>
              <p:cNvPicPr/>
              <p:nvPr/>
            </p:nvPicPr>
            <p:blipFill>
              <a:blip r:embed="rId6"/>
              <a:stretch>
                <a:fillRect/>
              </a:stretch>
            </p:blipFill>
            <p:spPr>
              <a:xfrm>
                <a:off x="5281507" y="3401163"/>
                <a:ext cx="1305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Γραφή 8">
                <a:extLst>
                  <a:ext uri="{FF2B5EF4-FFF2-40B4-BE49-F238E27FC236}">
                    <a16:creationId xmlns:a16="http://schemas.microsoft.com/office/drawing/2014/main" id="{E4C9D898-69CA-5841-BD0D-3F51C3E02E40}"/>
                  </a:ext>
                </a:extLst>
              </p14:cNvPr>
              <p14:cNvContentPartPr/>
              <p14:nvPr/>
            </p14:nvContentPartPr>
            <p14:xfrm>
              <a:off x="6610627" y="3437163"/>
              <a:ext cx="905040" cy="61920"/>
            </p14:xfrm>
          </p:contentPart>
        </mc:Choice>
        <mc:Fallback>
          <p:pic>
            <p:nvPicPr>
              <p:cNvPr id="9" name="Γραφή 8">
                <a:extLst>
                  <a:ext uri="{FF2B5EF4-FFF2-40B4-BE49-F238E27FC236}">
                    <a16:creationId xmlns:a16="http://schemas.microsoft.com/office/drawing/2014/main" id="{E4C9D898-69CA-5841-BD0D-3F51C3E02E40}"/>
                  </a:ext>
                </a:extLst>
              </p:cNvPr>
              <p:cNvPicPr/>
              <p:nvPr/>
            </p:nvPicPr>
            <p:blipFill>
              <a:blip r:embed="rId8"/>
              <a:stretch>
                <a:fillRect/>
              </a:stretch>
            </p:blipFill>
            <p:spPr>
              <a:xfrm>
                <a:off x="6592987" y="3401523"/>
                <a:ext cx="940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Γραφή 9">
                <a:extLst>
                  <a:ext uri="{FF2B5EF4-FFF2-40B4-BE49-F238E27FC236}">
                    <a16:creationId xmlns:a16="http://schemas.microsoft.com/office/drawing/2014/main" id="{996708FA-638C-4445-8680-DF8359DE2082}"/>
                  </a:ext>
                </a:extLst>
              </p14:cNvPr>
              <p14:cNvContentPartPr/>
              <p14:nvPr/>
            </p14:nvContentPartPr>
            <p14:xfrm>
              <a:off x="6256027" y="2629683"/>
              <a:ext cx="19440" cy="14760"/>
            </p14:xfrm>
          </p:contentPart>
        </mc:Choice>
        <mc:Fallback>
          <p:pic>
            <p:nvPicPr>
              <p:cNvPr id="10" name="Γραφή 9">
                <a:extLst>
                  <a:ext uri="{FF2B5EF4-FFF2-40B4-BE49-F238E27FC236}">
                    <a16:creationId xmlns:a16="http://schemas.microsoft.com/office/drawing/2014/main" id="{996708FA-638C-4445-8680-DF8359DE2082}"/>
                  </a:ext>
                </a:extLst>
              </p:cNvPr>
              <p:cNvPicPr/>
              <p:nvPr/>
            </p:nvPicPr>
            <p:blipFill>
              <a:blip r:embed="rId10"/>
              <a:stretch>
                <a:fillRect/>
              </a:stretch>
            </p:blipFill>
            <p:spPr>
              <a:xfrm>
                <a:off x="6251707" y="2625363"/>
                <a:ext cx="28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Γραφή 10">
                <a:extLst>
                  <a:ext uri="{FF2B5EF4-FFF2-40B4-BE49-F238E27FC236}">
                    <a16:creationId xmlns:a16="http://schemas.microsoft.com/office/drawing/2014/main" id="{0A14108D-3AA0-0846-8BB4-95E8CE4ABA33}"/>
                  </a:ext>
                </a:extLst>
              </p14:cNvPr>
              <p14:cNvContentPartPr/>
              <p14:nvPr/>
            </p14:nvContentPartPr>
            <p14:xfrm>
              <a:off x="6266107" y="3235203"/>
              <a:ext cx="22320" cy="16560"/>
            </p14:xfrm>
          </p:contentPart>
        </mc:Choice>
        <mc:Fallback>
          <p:pic>
            <p:nvPicPr>
              <p:cNvPr id="11" name="Γραφή 10">
                <a:extLst>
                  <a:ext uri="{FF2B5EF4-FFF2-40B4-BE49-F238E27FC236}">
                    <a16:creationId xmlns:a16="http://schemas.microsoft.com/office/drawing/2014/main" id="{0A14108D-3AA0-0846-8BB4-95E8CE4ABA33}"/>
                  </a:ext>
                </a:extLst>
              </p:cNvPr>
              <p:cNvPicPr/>
              <p:nvPr/>
            </p:nvPicPr>
            <p:blipFill>
              <a:blip r:embed="rId12"/>
              <a:stretch>
                <a:fillRect/>
              </a:stretch>
            </p:blipFill>
            <p:spPr>
              <a:xfrm>
                <a:off x="6261787" y="3230883"/>
                <a:ext cx="30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Γραφή 11">
                <a:extLst>
                  <a:ext uri="{FF2B5EF4-FFF2-40B4-BE49-F238E27FC236}">
                    <a16:creationId xmlns:a16="http://schemas.microsoft.com/office/drawing/2014/main" id="{8BDA6B22-0B93-C449-8C39-41732D9C90E5}"/>
                  </a:ext>
                </a:extLst>
              </p14:cNvPr>
              <p14:cNvContentPartPr/>
              <p14:nvPr/>
            </p14:nvContentPartPr>
            <p14:xfrm>
              <a:off x="6258187" y="2623563"/>
              <a:ext cx="37080" cy="28080"/>
            </p14:xfrm>
          </p:contentPart>
        </mc:Choice>
        <mc:Fallback>
          <p:pic>
            <p:nvPicPr>
              <p:cNvPr id="12" name="Γραφή 11">
                <a:extLst>
                  <a:ext uri="{FF2B5EF4-FFF2-40B4-BE49-F238E27FC236}">
                    <a16:creationId xmlns:a16="http://schemas.microsoft.com/office/drawing/2014/main" id="{8BDA6B22-0B93-C449-8C39-41732D9C90E5}"/>
                  </a:ext>
                </a:extLst>
              </p:cNvPr>
              <p:cNvPicPr/>
              <p:nvPr/>
            </p:nvPicPr>
            <p:blipFill>
              <a:blip r:embed="rId14"/>
              <a:stretch>
                <a:fillRect/>
              </a:stretch>
            </p:blipFill>
            <p:spPr>
              <a:xfrm>
                <a:off x="6253867" y="2619243"/>
                <a:ext cx="45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Γραφή 12">
                <a:extLst>
                  <a:ext uri="{FF2B5EF4-FFF2-40B4-BE49-F238E27FC236}">
                    <a16:creationId xmlns:a16="http://schemas.microsoft.com/office/drawing/2014/main" id="{374EC88A-BAF2-5E49-9053-19845D08E63C}"/>
                  </a:ext>
                </a:extLst>
              </p14:cNvPr>
              <p14:cNvContentPartPr/>
              <p14:nvPr/>
            </p14:nvContentPartPr>
            <p14:xfrm>
              <a:off x="6272947" y="3229443"/>
              <a:ext cx="41040" cy="37440"/>
            </p14:xfrm>
          </p:contentPart>
        </mc:Choice>
        <mc:Fallback>
          <p:pic>
            <p:nvPicPr>
              <p:cNvPr id="13" name="Γραφή 12">
                <a:extLst>
                  <a:ext uri="{FF2B5EF4-FFF2-40B4-BE49-F238E27FC236}">
                    <a16:creationId xmlns:a16="http://schemas.microsoft.com/office/drawing/2014/main" id="{374EC88A-BAF2-5E49-9053-19845D08E63C}"/>
                  </a:ext>
                </a:extLst>
              </p:cNvPr>
              <p:cNvPicPr/>
              <p:nvPr/>
            </p:nvPicPr>
            <p:blipFill>
              <a:blip r:embed="rId16"/>
              <a:stretch>
                <a:fillRect/>
              </a:stretch>
            </p:blipFill>
            <p:spPr>
              <a:xfrm>
                <a:off x="6268627" y="3225123"/>
                <a:ext cx="49680" cy="46080"/>
              </a:xfrm>
              <a:prstGeom prst="rect">
                <a:avLst/>
              </a:prstGeom>
            </p:spPr>
          </p:pic>
        </mc:Fallback>
      </mc:AlternateContent>
      <p:grpSp>
        <p:nvGrpSpPr>
          <p:cNvPr id="16" name="Ομάδα 15">
            <a:extLst>
              <a:ext uri="{FF2B5EF4-FFF2-40B4-BE49-F238E27FC236}">
                <a16:creationId xmlns:a16="http://schemas.microsoft.com/office/drawing/2014/main" id="{81642A36-2CEE-B04E-A4CF-59604619BD4E}"/>
              </a:ext>
            </a:extLst>
          </p:cNvPr>
          <p:cNvGrpSpPr/>
          <p:nvPr/>
        </p:nvGrpSpPr>
        <p:grpSpPr>
          <a:xfrm>
            <a:off x="7496947" y="717003"/>
            <a:ext cx="1080" cy="360"/>
            <a:chOff x="7496947" y="717003"/>
            <a:chExt cx="1080" cy="360"/>
          </a:xfrm>
        </p:grpSpPr>
        <mc:AlternateContent xmlns:mc="http://schemas.openxmlformats.org/markup-compatibility/2006">
          <mc:Choice xmlns:p14="http://schemas.microsoft.com/office/powerpoint/2010/main" Requires="p14">
            <p:contentPart p14:bwMode="auto" r:id="rId17">
              <p14:nvContentPartPr>
                <p14:cNvPr id="14" name="Γραφή 13">
                  <a:extLst>
                    <a:ext uri="{FF2B5EF4-FFF2-40B4-BE49-F238E27FC236}">
                      <a16:creationId xmlns:a16="http://schemas.microsoft.com/office/drawing/2014/main" id="{45B8AC11-856D-0541-B905-37B5D35AB49C}"/>
                    </a:ext>
                  </a:extLst>
                </p14:cNvPr>
                <p14:cNvContentPartPr/>
                <p14:nvPr/>
              </p14:nvContentPartPr>
              <p14:xfrm>
                <a:off x="7497667" y="717003"/>
                <a:ext cx="360" cy="360"/>
              </p14:xfrm>
            </p:contentPart>
          </mc:Choice>
          <mc:Fallback>
            <p:pic>
              <p:nvPicPr>
                <p:cNvPr id="14" name="Γραφή 13">
                  <a:extLst>
                    <a:ext uri="{FF2B5EF4-FFF2-40B4-BE49-F238E27FC236}">
                      <a16:creationId xmlns:a16="http://schemas.microsoft.com/office/drawing/2014/main" id="{45B8AC11-856D-0541-B905-37B5D35AB49C}"/>
                    </a:ext>
                  </a:extLst>
                </p:cNvPr>
                <p:cNvPicPr/>
                <p:nvPr/>
              </p:nvPicPr>
              <p:blipFill>
                <a:blip r:embed="rId18"/>
                <a:stretch>
                  <a:fillRect/>
                </a:stretch>
              </p:blipFill>
              <p:spPr>
                <a:xfrm>
                  <a:off x="7493347" y="7126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Γραφή 14">
                  <a:extLst>
                    <a:ext uri="{FF2B5EF4-FFF2-40B4-BE49-F238E27FC236}">
                      <a16:creationId xmlns:a16="http://schemas.microsoft.com/office/drawing/2014/main" id="{C2A1390E-C82A-AF43-A523-A0DAA445AED2}"/>
                    </a:ext>
                  </a:extLst>
                </p14:cNvPr>
                <p14:cNvContentPartPr/>
                <p14:nvPr/>
              </p14:nvContentPartPr>
              <p14:xfrm>
                <a:off x="7496947" y="717003"/>
                <a:ext cx="360" cy="360"/>
              </p14:xfrm>
            </p:contentPart>
          </mc:Choice>
          <mc:Fallback>
            <p:pic>
              <p:nvPicPr>
                <p:cNvPr id="15" name="Γραφή 14">
                  <a:extLst>
                    <a:ext uri="{FF2B5EF4-FFF2-40B4-BE49-F238E27FC236}">
                      <a16:creationId xmlns:a16="http://schemas.microsoft.com/office/drawing/2014/main" id="{C2A1390E-C82A-AF43-A523-A0DAA445AED2}"/>
                    </a:ext>
                  </a:extLst>
                </p:cNvPr>
                <p:cNvPicPr/>
                <p:nvPr/>
              </p:nvPicPr>
              <p:blipFill>
                <a:blip r:embed="rId18"/>
                <a:stretch>
                  <a:fillRect/>
                </a:stretch>
              </p:blipFill>
              <p:spPr>
                <a:xfrm>
                  <a:off x="7492627" y="712683"/>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22" name="Γραφή 21">
                <a:extLst>
                  <a:ext uri="{FF2B5EF4-FFF2-40B4-BE49-F238E27FC236}">
                    <a16:creationId xmlns:a16="http://schemas.microsoft.com/office/drawing/2014/main" id="{376AA8B2-99CE-8945-B731-24A6831E99F9}"/>
                  </a:ext>
                </a:extLst>
              </p14:cNvPr>
              <p14:cNvContentPartPr/>
              <p14:nvPr/>
            </p14:nvContentPartPr>
            <p14:xfrm>
              <a:off x="2634427" y="3720123"/>
              <a:ext cx="73440" cy="48240"/>
            </p14:xfrm>
          </p:contentPart>
        </mc:Choice>
        <mc:Fallback>
          <p:pic>
            <p:nvPicPr>
              <p:cNvPr id="22" name="Γραφή 21">
                <a:extLst>
                  <a:ext uri="{FF2B5EF4-FFF2-40B4-BE49-F238E27FC236}">
                    <a16:creationId xmlns:a16="http://schemas.microsoft.com/office/drawing/2014/main" id="{376AA8B2-99CE-8945-B731-24A6831E99F9}"/>
                  </a:ext>
                </a:extLst>
              </p:cNvPr>
              <p:cNvPicPr/>
              <p:nvPr/>
            </p:nvPicPr>
            <p:blipFill>
              <a:blip r:embed="rId21"/>
              <a:stretch>
                <a:fillRect/>
              </a:stretch>
            </p:blipFill>
            <p:spPr>
              <a:xfrm>
                <a:off x="2630107" y="3715803"/>
                <a:ext cx="82080" cy="56880"/>
              </a:xfrm>
              <a:prstGeom prst="rect">
                <a:avLst/>
              </a:prstGeom>
            </p:spPr>
          </p:pic>
        </mc:Fallback>
      </mc:AlternateContent>
      <p:grpSp>
        <p:nvGrpSpPr>
          <p:cNvPr id="30" name="Ομάδα 29">
            <a:extLst>
              <a:ext uri="{FF2B5EF4-FFF2-40B4-BE49-F238E27FC236}">
                <a16:creationId xmlns:a16="http://schemas.microsoft.com/office/drawing/2014/main" id="{F65F47B5-96CA-1342-BE42-0C51CBD673C1}"/>
              </a:ext>
            </a:extLst>
          </p:cNvPr>
          <p:cNvGrpSpPr/>
          <p:nvPr/>
        </p:nvGrpSpPr>
        <p:grpSpPr>
          <a:xfrm>
            <a:off x="10442827" y="3581883"/>
            <a:ext cx="444240" cy="214200"/>
            <a:chOff x="10442827" y="3581883"/>
            <a:chExt cx="444240" cy="214200"/>
          </a:xfrm>
        </p:grpSpPr>
        <mc:AlternateContent xmlns:mc="http://schemas.openxmlformats.org/markup-compatibility/2006">
          <mc:Choice xmlns:p14="http://schemas.microsoft.com/office/powerpoint/2010/main" Requires="p14">
            <p:contentPart p14:bwMode="auto" r:id="rId22">
              <p14:nvContentPartPr>
                <p14:cNvPr id="27" name="Γραφή 26">
                  <a:extLst>
                    <a:ext uri="{FF2B5EF4-FFF2-40B4-BE49-F238E27FC236}">
                      <a16:creationId xmlns:a16="http://schemas.microsoft.com/office/drawing/2014/main" id="{289439D4-A02C-BE4F-BDD5-AE25723B2B5B}"/>
                    </a:ext>
                  </a:extLst>
                </p14:cNvPr>
                <p14:cNvContentPartPr/>
                <p14:nvPr/>
              </p14:nvContentPartPr>
              <p14:xfrm>
                <a:off x="10442827" y="3761163"/>
                <a:ext cx="29160" cy="34920"/>
              </p14:xfrm>
            </p:contentPart>
          </mc:Choice>
          <mc:Fallback>
            <p:pic>
              <p:nvPicPr>
                <p:cNvPr id="27" name="Γραφή 26">
                  <a:extLst>
                    <a:ext uri="{FF2B5EF4-FFF2-40B4-BE49-F238E27FC236}">
                      <a16:creationId xmlns:a16="http://schemas.microsoft.com/office/drawing/2014/main" id="{289439D4-A02C-BE4F-BDD5-AE25723B2B5B}"/>
                    </a:ext>
                  </a:extLst>
                </p:cNvPr>
                <p:cNvPicPr/>
                <p:nvPr/>
              </p:nvPicPr>
              <p:blipFill>
                <a:blip r:embed="rId23"/>
                <a:stretch>
                  <a:fillRect/>
                </a:stretch>
              </p:blipFill>
              <p:spPr>
                <a:xfrm>
                  <a:off x="10438507" y="3756843"/>
                  <a:ext cx="37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Γραφή 27">
                  <a:extLst>
                    <a:ext uri="{FF2B5EF4-FFF2-40B4-BE49-F238E27FC236}">
                      <a16:creationId xmlns:a16="http://schemas.microsoft.com/office/drawing/2014/main" id="{B85DF2D8-A3A8-D64B-AA63-9419CAAE0E5B}"/>
                    </a:ext>
                  </a:extLst>
                </p14:cNvPr>
                <p14:cNvContentPartPr/>
                <p14:nvPr/>
              </p14:nvContentPartPr>
              <p14:xfrm>
                <a:off x="10567387" y="3581883"/>
                <a:ext cx="146520" cy="169560"/>
              </p14:xfrm>
            </p:contentPart>
          </mc:Choice>
          <mc:Fallback>
            <p:pic>
              <p:nvPicPr>
                <p:cNvPr id="28" name="Γραφή 27">
                  <a:extLst>
                    <a:ext uri="{FF2B5EF4-FFF2-40B4-BE49-F238E27FC236}">
                      <a16:creationId xmlns:a16="http://schemas.microsoft.com/office/drawing/2014/main" id="{B85DF2D8-A3A8-D64B-AA63-9419CAAE0E5B}"/>
                    </a:ext>
                  </a:extLst>
                </p:cNvPr>
                <p:cNvPicPr/>
                <p:nvPr/>
              </p:nvPicPr>
              <p:blipFill>
                <a:blip r:embed="rId25"/>
                <a:stretch>
                  <a:fillRect/>
                </a:stretch>
              </p:blipFill>
              <p:spPr>
                <a:xfrm>
                  <a:off x="10563067" y="3577563"/>
                  <a:ext cx="1551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Γραφή 28">
                  <a:extLst>
                    <a:ext uri="{FF2B5EF4-FFF2-40B4-BE49-F238E27FC236}">
                      <a16:creationId xmlns:a16="http://schemas.microsoft.com/office/drawing/2014/main" id="{4BD23119-6B27-A04C-9BA1-02F8339251A9}"/>
                    </a:ext>
                  </a:extLst>
                </p14:cNvPr>
                <p14:cNvContentPartPr/>
                <p14:nvPr/>
              </p14:nvContentPartPr>
              <p14:xfrm>
                <a:off x="10788787" y="3644523"/>
                <a:ext cx="98280" cy="119520"/>
              </p14:xfrm>
            </p:contentPart>
          </mc:Choice>
          <mc:Fallback>
            <p:pic>
              <p:nvPicPr>
                <p:cNvPr id="29" name="Γραφή 28">
                  <a:extLst>
                    <a:ext uri="{FF2B5EF4-FFF2-40B4-BE49-F238E27FC236}">
                      <a16:creationId xmlns:a16="http://schemas.microsoft.com/office/drawing/2014/main" id="{4BD23119-6B27-A04C-9BA1-02F8339251A9}"/>
                    </a:ext>
                  </a:extLst>
                </p:cNvPr>
                <p:cNvPicPr/>
                <p:nvPr/>
              </p:nvPicPr>
              <p:blipFill>
                <a:blip r:embed="rId27"/>
                <a:stretch>
                  <a:fillRect/>
                </a:stretch>
              </p:blipFill>
              <p:spPr>
                <a:xfrm>
                  <a:off x="10784467" y="3640203"/>
                  <a:ext cx="106920" cy="128160"/>
                </a:xfrm>
                <a:prstGeom prst="rect">
                  <a:avLst/>
                </a:prstGeom>
              </p:spPr>
            </p:pic>
          </mc:Fallback>
        </mc:AlternateContent>
      </p:grpSp>
      <p:grpSp>
        <p:nvGrpSpPr>
          <p:cNvPr id="34" name="Ομάδα 33">
            <a:extLst>
              <a:ext uri="{FF2B5EF4-FFF2-40B4-BE49-F238E27FC236}">
                <a16:creationId xmlns:a16="http://schemas.microsoft.com/office/drawing/2014/main" id="{9F4A7655-AE5B-5D4D-A126-BDB2CC742130}"/>
              </a:ext>
            </a:extLst>
          </p:cNvPr>
          <p:cNvGrpSpPr/>
          <p:nvPr/>
        </p:nvGrpSpPr>
        <p:grpSpPr>
          <a:xfrm>
            <a:off x="2465947" y="3342843"/>
            <a:ext cx="237240" cy="184680"/>
            <a:chOff x="2465947" y="3342843"/>
            <a:chExt cx="237240" cy="184680"/>
          </a:xfrm>
        </p:grpSpPr>
        <mc:AlternateContent xmlns:mc="http://schemas.openxmlformats.org/markup-compatibility/2006">
          <mc:Choice xmlns:p14="http://schemas.microsoft.com/office/powerpoint/2010/main" Requires="p14">
            <p:contentPart p14:bwMode="auto" r:id="rId28">
              <p14:nvContentPartPr>
                <p14:cNvPr id="23" name="Γραφή 22">
                  <a:extLst>
                    <a:ext uri="{FF2B5EF4-FFF2-40B4-BE49-F238E27FC236}">
                      <a16:creationId xmlns:a16="http://schemas.microsoft.com/office/drawing/2014/main" id="{3E770500-2BB5-2E4B-B2B5-6F26D2AA2201}"/>
                    </a:ext>
                  </a:extLst>
                </p14:cNvPr>
                <p14:cNvContentPartPr/>
                <p14:nvPr/>
              </p14:nvContentPartPr>
              <p14:xfrm>
                <a:off x="2465947" y="3342843"/>
                <a:ext cx="160560" cy="165960"/>
              </p14:xfrm>
            </p:contentPart>
          </mc:Choice>
          <mc:Fallback>
            <p:pic>
              <p:nvPicPr>
                <p:cNvPr id="23" name="Γραφή 22">
                  <a:extLst>
                    <a:ext uri="{FF2B5EF4-FFF2-40B4-BE49-F238E27FC236}">
                      <a16:creationId xmlns:a16="http://schemas.microsoft.com/office/drawing/2014/main" id="{3E770500-2BB5-2E4B-B2B5-6F26D2AA2201}"/>
                    </a:ext>
                  </a:extLst>
                </p:cNvPr>
                <p:cNvPicPr/>
                <p:nvPr/>
              </p:nvPicPr>
              <p:blipFill>
                <a:blip r:embed="rId29"/>
                <a:stretch>
                  <a:fillRect/>
                </a:stretch>
              </p:blipFill>
              <p:spPr>
                <a:xfrm>
                  <a:off x="2461627" y="3338523"/>
                  <a:ext cx="169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Γραφή 23">
                  <a:extLst>
                    <a:ext uri="{FF2B5EF4-FFF2-40B4-BE49-F238E27FC236}">
                      <a16:creationId xmlns:a16="http://schemas.microsoft.com/office/drawing/2014/main" id="{0121C9CE-1DC5-E342-845E-2519795F82D5}"/>
                    </a:ext>
                  </a:extLst>
                </p14:cNvPr>
                <p14:cNvContentPartPr/>
                <p14:nvPr/>
              </p14:nvContentPartPr>
              <p14:xfrm>
                <a:off x="2683747" y="3397203"/>
                <a:ext cx="2880" cy="113040"/>
              </p14:xfrm>
            </p:contentPart>
          </mc:Choice>
          <mc:Fallback>
            <p:pic>
              <p:nvPicPr>
                <p:cNvPr id="24" name="Γραφή 23">
                  <a:extLst>
                    <a:ext uri="{FF2B5EF4-FFF2-40B4-BE49-F238E27FC236}">
                      <a16:creationId xmlns:a16="http://schemas.microsoft.com/office/drawing/2014/main" id="{0121C9CE-1DC5-E342-845E-2519795F82D5}"/>
                    </a:ext>
                  </a:extLst>
                </p:cNvPr>
                <p:cNvPicPr/>
                <p:nvPr/>
              </p:nvPicPr>
              <p:blipFill>
                <a:blip r:embed="rId31"/>
                <a:stretch>
                  <a:fillRect/>
                </a:stretch>
              </p:blipFill>
              <p:spPr>
                <a:xfrm>
                  <a:off x="2679427" y="3392883"/>
                  <a:ext cx="11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 name="Γραφή 30">
                  <a:extLst>
                    <a:ext uri="{FF2B5EF4-FFF2-40B4-BE49-F238E27FC236}">
                      <a16:creationId xmlns:a16="http://schemas.microsoft.com/office/drawing/2014/main" id="{3AF7AD9F-0CC6-3E42-8467-9CBF57025D05}"/>
                    </a:ext>
                  </a:extLst>
                </p14:cNvPr>
                <p14:cNvContentPartPr/>
                <p14:nvPr/>
              </p14:nvContentPartPr>
              <p14:xfrm>
                <a:off x="2668627" y="3418803"/>
                <a:ext cx="18000" cy="15840"/>
              </p14:xfrm>
            </p:contentPart>
          </mc:Choice>
          <mc:Fallback>
            <p:pic>
              <p:nvPicPr>
                <p:cNvPr id="31" name="Γραφή 30">
                  <a:extLst>
                    <a:ext uri="{FF2B5EF4-FFF2-40B4-BE49-F238E27FC236}">
                      <a16:creationId xmlns:a16="http://schemas.microsoft.com/office/drawing/2014/main" id="{3AF7AD9F-0CC6-3E42-8467-9CBF57025D05}"/>
                    </a:ext>
                  </a:extLst>
                </p:cNvPr>
                <p:cNvPicPr/>
                <p:nvPr/>
              </p:nvPicPr>
              <p:blipFill>
                <a:blip r:embed="rId33"/>
                <a:stretch>
                  <a:fillRect/>
                </a:stretch>
              </p:blipFill>
              <p:spPr>
                <a:xfrm>
                  <a:off x="2664307" y="3414483"/>
                  <a:ext cx="26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3" name="Γραφή 32">
                  <a:extLst>
                    <a:ext uri="{FF2B5EF4-FFF2-40B4-BE49-F238E27FC236}">
                      <a16:creationId xmlns:a16="http://schemas.microsoft.com/office/drawing/2014/main" id="{2C75DF6E-B85D-BA42-9715-30A87B2E1962}"/>
                    </a:ext>
                  </a:extLst>
                </p14:cNvPr>
                <p14:cNvContentPartPr/>
                <p14:nvPr/>
              </p14:nvContentPartPr>
              <p14:xfrm>
                <a:off x="2675107" y="3522483"/>
                <a:ext cx="28080" cy="5040"/>
              </p14:xfrm>
            </p:contentPart>
          </mc:Choice>
          <mc:Fallback>
            <p:pic>
              <p:nvPicPr>
                <p:cNvPr id="33" name="Γραφή 32">
                  <a:extLst>
                    <a:ext uri="{FF2B5EF4-FFF2-40B4-BE49-F238E27FC236}">
                      <a16:creationId xmlns:a16="http://schemas.microsoft.com/office/drawing/2014/main" id="{2C75DF6E-B85D-BA42-9715-30A87B2E1962}"/>
                    </a:ext>
                  </a:extLst>
                </p:cNvPr>
                <p:cNvPicPr/>
                <p:nvPr/>
              </p:nvPicPr>
              <p:blipFill>
                <a:blip r:embed="rId35"/>
                <a:stretch>
                  <a:fillRect/>
                </a:stretch>
              </p:blipFill>
              <p:spPr>
                <a:xfrm>
                  <a:off x="2670787" y="3518163"/>
                  <a:ext cx="36720" cy="13680"/>
                </a:xfrm>
                <a:prstGeom prst="rect">
                  <a:avLst/>
                </a:prstGeom>
              </p:spPr>
            </p:pic>
          </mc:Fallback>
        </mc:AlternateContent>
      </p:grpSp>
      <p:cxnSp>
        <p:nvCxnSpPr>
          <p:cNvPr id="36" name="Ευθεία γραμμή σύνδεσης 35">
            <a:extLst>
              <a:ext uri="{FF2B5EF4-FFF2-40B4-BE49-F238E27FC236}">
                <a16:creationId xmlns:a16="http://schemas.microsoft.com/office/drawing/2014/main" id="{3CB422F3-2154-124E-A4E1-A6C6B30BBE9E}"/>
              </a:ext>
            </a:extLst>
          </p:cNvPr>
          <p:cNvCxnSpPr>
            <a:cxnSpLocks/>
          </p:cNvCxnSpPr>
          <p:nvPr/>
        </p:nvCxnSpPr>
        <p:spPr>
          <a:xfrm flipH="1">
            <a:off x="2634427" y="2537717"/>
            <a:ext cx="3951000" cy="1182406"/>
          </a:xfrm>
          <a:prstGeom prst="line">
            <a:avLst/>
          </a:prstGeom>
        </p:spPr>
        <p:style>
          <a:lnRef idx="1">
            <a:schemeClr val="accent6"/>
          </a:lnRef>
          <a:fillRef idx="0">
            <a:schemeClr val="accent6"/>
          </a:fillRef>
          <a:effectRef idx="0">
            <a:schemeClr val="accent6"/>
          </a:effectRef>
          <a:fontRef idx="minor">
            <a:schemeClr val="tx1"/>
          </a:fontRef>
        </p:style>
      </p:cxnSp>
      <p:cxnSp>
        <p:nvCxnSpPr>
          <p:cNvPr id="38" name="Ευθεία γραμμή σύνδεσης 37">
            <a:extLst>
              <a:ext uri="{FF2B5EF4-FFF2-40B4-BE49-F238E27FC236}">
                <a16:creationId xmlns:a16="http://schemas.microsoft.com/office/drawing/2014/main" id="{1A7BBAAA-0F42-F948-A532-677C32736DD8}"/>
              </a:ext>
            </a:extLst>
          </p:cNvPr>
          <p:cNvCxnSpPr>
            <a:cxnSpLocks/>
          </p:cNvCxnSpPr>
          <p:nvPr/>
        </p:nvCxnSpPr>
        <p:spPr>
          <a:xfrm flipH="1">
            <a:off x="2692415" y="3220083"/>
            <a:ext cx="3876812" cy="500040"/>
          </a:xfrm>
          <a:prstGeom prst="line">
            <a:avLst/>
          </a:prstGeom>
        </p:spPr>
        <p:style>
          <a:lnRef idx="1">
            <a:schemeClr val="accent6"/>
          </a:lnRef>
          <a:fillRef idx="0">
            <a:schemeClr val="accent6"/>
          </a:fillRef>
          <a:effectRef idx="0">
            <a:schemeClr val="accent6"/>
          </a:effectRef>
          <a:fontRef idx="minor">
            <a:schemeClr val="tx1"/>
          </a:fontRef>
        </p:style>
      </p:cxnSp>
      <p:cxnSp>
        <p:nvCxnSpPr>
          <p:cNvPr id="42" name="Ευθεία γραμμή σύνδεσης 41">
            <a:extLst>
              <a:ext uri="{FF2B5EF4-FFF2-40B4-BE49-F238E27FC236}">
                <a16:creationId xmlns:a16="http://schemas.microsoft.com/office/drawing/2014/main" id="{6A1EDAD3-BA00-044B-9362-3B0D0380598E}"/>
              </a:ext>
            </a:extLst>
          </p:cNvPr>
          <p:cNvCxnSpPr/>
          <p:nvPr/>
        </p:nvCxnSpPr>
        <p:spPr>
          <a:xfrm>
            <a:off x="6265747" y="2627039"/>
            <a:ext cx="7200" cy="621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a:extLst>
              <a:ext uri="{FF2B5EF4-FFF2-40B4-BE49-F238E27FC236}">
                <a16:creationId xmlns:a16="http://schemas.microsoft.com/office/drawing/2014/main" id="{879C9425-27A8-EF45-984B-4BF5AFB80AA9}"/>
              </a:ext>
            </a:extLst>
          </p:cNvPr>
          <p:cNvCxnSpPr>
            <a:cxnSpLocks/>
          </p:cNvCxnSpPr>
          <p:nvPr/>
        </p:nvCxnSpPr>
        <p:spPr>
          <a:xfrm>
            <a:off x="5933814" y="2737489"/>
            <a:ext cx="553" cy="597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Ευθεία γραμμή σύνδεσης 46">
            <a:extLst>
              <a:ext uri="{FF2B5EF4-FFF2-40B4-BE49-F238E27FC236}">
                <a16:creationId xmlns:a16="http://schemas.microsoft.com/office/drawing/2014/main" id="{94B67479-0D89-504C-87CA-E011E9E82EBC}"/>
              </a:ext>
            </a:extLst>
          </p:cNvPr>
          <p:cNvCxnSpPr/>
          <p:nvPr/>
        </p:nvCxnSpPr>
        <p:spPr>
          <a:xfrm>
            <a:off x="5661061" y="2797386"/>
            <a:ext cx="0" cy="525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a:extLst>
              <a:ext uri="{FF2B5EF4-FFF2-40B4-BE49-F238E27FC236}">
                <a16:creationId xmlns:a16="http://schemas.microsoft.com/office/drawing/2014/main" id="{C501AD65-B55A-9B45-BF32-022CB77F0F4C}"/>
              </a:ext>
            </a:extLst>
          </p:cNvPr>
          <p:cNvCxnSpPr>
            <a:cxnSpLocks/>
          </p:cNvCxnSpPr>
          <p:nvPr/>
        </p:nvCxnSpPr>
        <p:spPr>
          <a:xfrm>
            <a:off x="5424755" y="2899119"/>
            <a:ext cx="0" cy="45960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6">
            <p14:nvContentPartPr>
              <p14:cNvPr id="54" name="Γραφή 53">
                <a:extLst>
                  <a:ext uri="{FF2B5EF4-FFF2-40B4-BE49-F238E27FC236}">
                    <a16:creationId xmlns:a16="http://schemas.microsoft.com/office/drawing/2014/main" id="{2B5C49EA-D5AA-AD43-B294-AE6E86586E57}"/>
                  </a:ext>
                </a:extLst>
              </p14:cNvPr>
              <p14:cNvContentPartPr/>
              <p14:nvPr/>
            </p14:nvContentPartPr>
            <p14:xfrm>
              <a:off x="6916267" y="4167603"/>
              <a:ext cx="12600" cy="12960"/>
            </p14:xfrm>
          </p:contentPart>
        </mc:Choice>
        <mc:Fallback>
          <p:pic>
            <p:nvPicPr>
              <p:cNvPr id="54" name="Γραφή 53">
                <a:extLst>
                  <a:ext uri="{FF2B5EF4-FFF2-40B4-BE49-F238E27FC236}">
                    <a16:creationId xmlns:a16="http://schemas.microsoft.com/office/drawing/2014/main" id="{2B5C49EA-D5AA-AD43-B294-AE6E86586E57}"/>
                  </a:ext>
                </a:extLst>
              </p:cNvPr>
              <p:cNvPicPr/>
              <p:nvPr/>
            </p:nvPicPr>
            <p:blipFill>
              <a:blip r:embed="rId37"/>
              <a:stretch>
                <a:fillRect/>
              </a:stretch>
            </p:blipFill>
            <p:spPr>
              <a:xfrm>
                <a:off x="6911947" y="4163283"/>
                <a:ext cx="212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5" name="Γραφή 54">
                <a:extLst>
                  <a:ext uri="{FF2B5EF4-FFF2-40B4-BE49-F238E27FC236}">
                    <a16:creationId xmlns:a16="http://schemas.microsoft.com/office/drawing/2014/main" id="{7AECE2E6-F2AF-4945-8DE7-C5CA415FAF11}"/>
                  </a:ext>
                </a:extLst>
              </p14:cNvPr>
              <p14:cNvContentPartPr/>
              <p14:nvPr/>
            </p14:nvContentPartPr>
            <p14:xfrm>
              <a:off x="6925627" y="4172643"/>
              <a:ext cx="25560" cy="27720"/>
            </p14:xfrm>
          </p:contentPart>
        </mc:Choice>
        <mc:Fallback>
          <p:pic>
            <p:nvPicPr>
              <p:cNvPr id="55" name="Γραφή 54">
                <a:extLst>
                  <a:ext uri="{FF2B5EF4-FFF2-40B4-BE49-F238E27FC236}">
                    <a16:creationId xmlns:a16="http://schemas.microsoft.com/office/drawing/2014/main" id="{7AECE2E6-F2AF-4945-8DE7-C5CA415FAF11}"/>
                  </a:ext>
                </a:extLst>
              </p:cNvPr>
              <p:cNvPicPr/>
              <p:nvPr/>
            </p:nvPicPr>
            <p:blipFill>
              <a:blip r:embed="rId39"/>
              <a:stretch>
                <a:fillRect/>
              </a:stretch>
            </p:blipFill>
            <p:spPr>
              <a:xfrm>
                <a:off x="6921307" y="4168323"/>
                <a:ext cx="34200" cy="36360"/>
              </a:xfrm>
              <a:prstGeom prst="rect">
                <a:avLst/>
              </a:prstGeom>
            </p:spPr>
          </p:pic>
        </mc:Fallback>
      </mc:AlternateContent>
      <p:cxnSp>
        <p:nvCxnSpPr>
          <p:cNvPr id="57" name="Ευθεία γραμμή σύνδεσης 56">
            <a:extLst>
              <a:ext uri="{FF2B5EF4-FFF2-40B4-BE49-F238E27FC236}">
                <a16:creationId xmlns:a16="http://schemas.microsoft.com/office/drawing/2014/main" id="{293D3676-A60C-244B-B581-C3BFC38E8E2D}"/>
              </a:ext>
            </a:extLst>
          </p:cNvPr>
          <p:cNvCxnSpPr>
            <a:cxnSpLocks/>
          </p:cNvCxnSpPr>
          <p:nvPr/>
        </p:nvCxnSpPr>
        <p:spPr>
          <a:xfrm flipV="1">
            <a:off x="6893947" y="3796083"/>
            <a:ext cx="3578040" cy="38448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60F6D87-FB9B-C348-A507-CD8A5D47FE08}"/>
              </a:ext>
            </a:extLst>
          </p:cNvPr>
          <p:cNvSpPr txBox="1"/>
          <p:nvPr/>
        </p:nvSpPr>
        <p:spPr>
          <a:xfrm>
            <a:off x="544530" y="6143946"/>
            <a:ext cx="3009093" cy="369332"/>
          </a:xfrm>
          <a:prstGeom prst="rect">
            <a:avLst/>
          </a:prstGeom>
          <a:noFill/>
        </p:spPr>
        <p:txBody>
          <a:bodyPr wrap="none" rtlCol="0">
            <a:spAutoFit/>
          </a:bodyPr>
          <a:lstStyle/>
          <a:p>
            <a:r>
              <a:rPr lang="el-GR" dirty="0"/>
              <a:t>Αντίστοιχα και για την πόρτα. </a:t>
            </a:r>
          </a:p>
        </p:txBody>
      </p:sp>
      <p:cxnSp>
        <p:nvCxnSpPr>
          <p:cNvPr id="61" name="Ευθεία γραμμή σύνδεσης 60">
            <a:extLst>
              <a:ext uri="{FF2B5EF4-FFF2-40B4-BE49-F238E27FC236}">
                <a16:creationId xmlns:a16="http://schemas.microsoft.com/office/drawing/2014/main" id="{58B6A286-9AB3-504B-84B8-09F63469EDBC}"/>
              </a:ext>
            </a:extLst>
          </p:cNvPr>
          <p:cNvCxnSpPr/>
          <p:nvPr/>
        </p:nvCxnSpPr>
        <p:spPr>
          <a:xfrm>
            <a:off x="6925627" y="4180563"/>
            <a:ext cx="0" cy="77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Ευθεία γραμμή σύνδεσης 62">
            <a:extLst>
              <a:ext uri="{FF2B5EF4-FFF2-40B4-BE49-F238E27FC236}">
                <a16:creationId xmlns:a16="http://schemas.microsoft.com/office/drawing/2014/main" id="{A500B38F-B372-C84D-9949-5D62A972A7AA}"/>
              </a:ext>
            </a:extLst>
          </p:cNvPr>
          <p:cNvCxnSpPr>
            <a:cxnSpLocks/>
          </p:cNvCxnSpPr>
          <p:nvPr/>
        </p:nvCxnSpPr>
        <p:spPr>
          <a:xfrm>
            <a:off x="7222733" y="4167603"/>
            <a:ext cx="0" cy="7331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138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6C1976-D6D5-B14B-8607-0218E4EC88AE}"/>
              </a:ext>
            </a:extLst>
          </p:cNvPr>
          <p:cNvSpPr>
            <a:spLocks noGrp="1"/>
          </p:cNvSpPr>
          <p:nvPr>
            <p:ph type="title"/>
          </p:nvPr>
        </p:nvSpPr>
        <p:spPr/>
        <p:txBody>
          <a:bodyPr>
            <a:normAutofit/>
          </a:bodyPr>
          <a:lstStyle/>
          <a:p>
            <a:r>
              <a:rPr lang="el-GR" sz="1800" dirty="0"/>
              <a:t>Οι οριζόντιες στις πόρτες και τα παράθυρα πρέπει και αυτές να ενώνονται με τα σημεία φυγής και αποκτούν ανάλογη κλίση, οι κάθετες παραμένουν πάντα κάθετες και δεν αλλάζουν.</a:t>
            </a:r>
          </a:p>
        </p:txBody>
      </p:sp>
      <p:pic>
        <p:nvPicPr>
          <p:cNvPr id="4" name="Εικόνα 3">
            <a:extLst>
              <a:ext uri="{FF2B5EF4-FFF2-40B4-BE49-F238E27FC236}">
                <a16:creationId xmlns:a16="http://schemas.microsoft.com/office/drawing/2014/main" id="{38859B7D-CCAC-BA4D-942C-43C9DF06F73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527443" y="1787702"/>
            <a:ext cx="6369977" cy="4818581"/>
          </a:xfrm>
          <a:prstGeom prst="rect">
            <a:avLst/>
          </a:prstGeom>
        </p:spPr>
      </p:pic>
    </p:spTree>
    <p:extLst>
      <p:ext uri="{BB962C8B-B14F-4D97-AF65-F5344CB8AC3E}">
        <p14:creationId xmlns:p14="http://schemas.microsoft.com/office/powerpoint/2010/main" val="123004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9ACF6A2F-49C1-E540-99D8-63F040761586}"/>
              </a:ext>
            </a:extLst>
          </p:cNvPr>
          <p:cNvPicPr>
            <a:picLocks noGrp="1" noChangeAspect="1"/>
          </p:cNvPicPr>
          <p:nvPr>
            <p:ph idx="1"/>
          </p:nvPr>
        </p:nvPicPr>
        <p:blipFill>
          <a:blip r:embed="rId2"/>
          <a:stretch>
            <a:fillRect/>
          </a:stretch>
        </p:blipFill>
        <p:spPr>
          <a:xfrm>
            <a:off x="1780608" y="359234"/>
            <a:ext cx="8630783" cy="6139531"/>
          </a:xfrm>
        </p:spPr>
      </p:pic>
    </p:spTree>
    <p:extLst>
      <p:ext uri="{BB962C8B-B14F-4D97-AF65-F5344CB8AC3E}">
        <p14:creationId xmlns:p14="http://schemas.microsoft.com/office/powerpoint/2010/main" val="1783869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ADF403EB-5359-CD4C-A32C-E6C4981A65E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80171" y="1362430"/>
            <a:ext cx="8635358" cy="4133140"/>
          </a:xfrm>
          <a:prstGeom prst="rect">
            <a:avLst/>
          </a:prstGeom>
        </p:spPr>
      </p:pic>
    </p:spTree>
    <p:extLst>
      <p:ext uri="{BB962C8B-B14F-4D97-AF65-F5344CB8AC3E}">
        <p14:creationId xmlns:p14="http://schemas.microsoft.com/office/powerpoint/2010/main" val="4266382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DECAEDE-B1DF-864F-A992-BC419400A8FC}"/>
              </a:ext>
            </a:extLst>
          </p:cNvPr>
          <p:cNvPicPr/>
          <p:nvPr/>
        </p:nvPicPr>
        <p:blipFill>
          <a:blip r:embed="rId2">
            <a:extLst>
              <a:ext uri="{28A0092B-C50C-407E-A947-70E740481C1C}">
                <a14:useLocalDpi xmlns:a14="http://schemas.microsoft.com/office/drawing/2010/main" val="0"/>
              </a:ext>
            </a:extLst>
          </a:blip>
          <a:stretch>
            <a:fillRect/>
          </a:stretch>
        </p:blipFill>
        <p:spPr>
          <a:xfrm>
            <a:off x="2392167" y="810696"/>
            <a:ext cx="7871717" cy="5236608"/>
          </a:xfrm>
          <a:prstGeom prst="rect">
            <a:avLst/>
          </a:prstGeom>
        </p:spPr>
      </p:pic>
    </p:spTree>
    <p:extLst>
      <p:ext uri="{BB962C8B-B14F-4D97-AF65-F5344CB8AC3E}">
        <p14:creationId xmlns:p14="http://schemas.microsoft.com/office/powerpoint/2010/main" val="80379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C743D9B0-1AE0-8546-9F60-3C027453AE86}"/>
              </a:ext>
            </a:extLst>
          </p:cNvPr>
          <p:cNvPicPr/>
          <p:nvPr/>
        </p:nvPicPr>
        <p:blipFill>
          <a:blip r:embed="rId2">
            <a:extLst>
              <a:ext uri="{28A0092B-C50C-407E-A947-70E740481C1C}">
                <a14:useLocalDpi xmlns:a14="http://schemas.microsoft.com/office/drawing/2010/main" val="0"/>
              </a:ext>
            </a:extLst>
          </a:blip>
          <a:stretch>
            <a:fillRect/>
          </a:stretch>
        </p:blipFill>
        <p:spPr>
          <a:xfrm>
            <a:off x="1869897" y="719192"/>
            <a:ext cx="8753582" cy="5270642"/>
          </a:xfrm>
          <a:prstGeom prst="rect">
            <a:avLst/>
          </a:prstGeom>
        </p:spPr>
      </p:pic>
    </p:spTree>
    <p:extLst>
      <p:ext uri="{BB962C8B-B14F-4D97-AF65-F5344CB8AC3E}">
        <p14:creationId xmlns:p14="http://schemas.microsoft.com/office/powerpoint/2010/main" val="1942917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13BDBF9-1AAB-7341-960B-FD46C45F65D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31541" y="531688"/>
            <a:ext cx="8096036" cy="5794623"/>
          </a:xfrm>
          <a:prstGeom prst="rect">
            <a:avLst/>
          </a:prstGeom>
        </p:spPr>
      </p:pic>
    </p:spTree>
    <p:extLst>
      <p:ext uri="{BB962C8B-B14F-4D97-AF65-F5344CB8AC3E}">
        <p14:creationId xmlns:p14="http://schemas.microsoft.com/office/powerpoint/2010/main" val="524632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3A26F66-A1CC-9945-A301-A4A7DABE624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775824" y="364094"/>
            <a:ext cx="4145551" cy="6129811"/>
          </a:xfrm>
          <a:prstGeom prst="rect">
            <a:avLst/>
          </a:prstGeom>
        </p:spPr>
      </p:pic>
    </p:spTree>
    <p:extLst>
      <p:ext uri="{BB962C8B-B14F-4D97-AF65-F5344CB8AC3E}">
        <p14:creationId xmlns:p14="http://schemas.microsoft.com/office/powerpoint/2010/main" val="66415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072B94AE-52F1-EC47-8369-93FE0101D361}"/>
              </a:ext>
            </a:extLst>
          </p:cNvPr>
          <p:cNvPicPr/>
          <p:nvPr/>
        </p:nvPicPr>
        <p:blipFill>
          <a:blip r:embed="rId2">
            <a:extLst>
              <a:ext uri="{28A0092B-C50C-407E-A947-70E740481C1C}">
                <a14:useLocalDpi xmlns:a14="http://schemas.microsoft.com/office/drawing/2010/main" val="0"/>
              </a:ext>
            </a:extLst>
          </a:blip>
          <a:stretch>
            <a:fillRect/>
          </a:stretch>
        </p:blipFill>
        <p:spPr>
          <a:xfrm>
            <a:off x="2063393" y="636997"/>
            <a:ext cx="8065213" cy="5291191"/>
          </a:xfrm>
          <a:prstGeom prst="rect">
            <a:avLst/>
          </a:prstGeom>
        </p:spPr>
      </p:pic>
    </p:spTree>
    <p:extLst>
      <p:ext uri="{BB962C8B-B14F-4D97-AF65-F5344CB8AC3E}">
        <p14:creationId xmlns:p14="http://schemas.microsoft.com/office/powerpoint/2010/main" val="1149305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FFD73FE3-BEBB-7A49-8174-7BE9F4852D5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95236" y="716622"/>
            <a:ext cx="9349483" cy="5424755"/>
          </a:xfrm>
          <a:prstGeom prst="rect">
            <a:avLst/>
          </a:prstGeom>
        </p:spPr>
      </p:pic>
      <p:sp>
        <p:nvSpPr>
          <p:cNvPr id="5" name="TextBox 4">
            <a:extLst>
              <a:ext uri="{FF2B5EF4-FFF2-40B4-BE49-F238E27FC236}">
                <a16:creationId xmlns:a16="http://schemas.microsoft.com/office/drawing/2014/main" id="{F329C618-043E-0643-92BD-FCB56E96E0FB}"/>
              </a:ext>
            </a:extLst>
          </p:cNvPr>
          <p:cNvSpPr txBox="1"/>
          <p:nvPr/>
        </p:nvSpPr>
        <p:spPr>
          <a:xfrm>
            <a:off x="3524036" y="154112"/>
            <a:ext cx="4746661" cy="369332"/>
          </a:xfrm>
          <a:prstGeom prst="rect">
            <a:avLst/>
          </a:prstGeom>
          <a:noFill/>
        </p:spPr>
        <p:txBody>
          <a:bodyPr wrap="square" rtlCol="0">
            <a:spAutoFit/>
          </a:bodyPr>
          <a:lstStyle/>
          <a:p>
            <a:r>
              <a:rPr lang="el-GR" dirty="0"/>
              <a:t>ΕΙΚΟΝΕΣ ΑΠΌ ΠΡΟΟΠΤΙΚΑ ΓΙΑ ΕΜΠΝΕΥΣΗ</a:t>
            </a:r>
          </a:p>
        </p:txBody>
      </p:sp>
    </p:spTree>
    <p:extLst>
      <p:ext uri="{BB962C8B-B14F-4D97-AF65-F5344CB8AC3E}">
        <p14:creationId xmlns:p14="http://schemas.microsoft.com/office/powerpoint/2010/main" val="2213467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D6ED76D-E9FF-0A43-B5A0-60690E902D24}"/>
              </a:ext>
            </a:extLst>
          </p:cNvPr>
          <p:cNvPicPr/>
          <p:nvPr/>
        </p:nvPicPr>
        <p:blipFill>
          <a:blip r:embed="rId2">
            <a:extLst>
              <a:ext uri="{28A0092B-C50C-407E-A947-70E740481C1C}">
                <a14:useLocalDpi xmlns:a14="http://schemas.microsoft.com/office/drawing/2010/main" val="0"/>
              </a:ext>
            </a:extLst>
          </a:blip>
          <a:stretch>
            <a:fillRect/>
          </a:stretch>
        </p:blipFill>
        <p:spPr>
          <a:xfrm>
            <a:off x="1931542" y="400692"/>
            <a:ext cx="8065213" cy="5537771"/>
          </a:xfrm>
          <a:prstGeom prst="rect">
            <a:avLst/>
          </a:prstGeom>
        </p:spPr>
      </p:pic>
    </p:spTree>
    <p:extLst>
      <p:ext uri="{BB962C8B-B14F-4D97-AF65-F5344CB8AC3E}">
        <p14:creationId xmlns:p14="http://schemas.microsoft.com/office/powerpoint/2010/main" val="3847847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ABCDDA0-02B4-6647-ACE3-36EBC8DF3D2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117368" y="745061"/>
            <a:ext cx="7957264" cy="4453661"/>
          </a:xfrm>
          <a:prstGeom prst="rect">
            <a:avLst/>
          </a:prstGeom>
        </p:spPr>
      </p:pic>
    </p:spTree>
    <p:extLst>
      <p:ext uri="{BB962C8B-B14F-4D97-AF65-F5344CB8AC3E}">
        <p14:creationId xmlns:p14="http://schemas.microsoft.com/office/powerpoint/2010/main" val="405678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ABCDDA0-02B4-6647-ACE3-36EBC8DF3D2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117368" y="758011"/>
            <a:ext cx="7957264" cy="4453661"/>
          </a:xfrm>
          <a:prstGeom prst="rect">
            <a:avLst/>
          </a:prstGeom>
        </p:spPr>
      </p:pic>
      <p:pic>
        <p:nvPicPr>
          <p:cNvPr id="3" name="Εικόνα 2">
            <a:extLst>
              <a:ext uri="{FF2B5EF4-FFF2-40B4-BE49-F238E27FC236}">
                <a16:creationId xmlns:a16="http://schemas.microsoft.com/office/drawing/2014/main" id="{42BC1589-6D8F-8B4D-ABBB-77B07454780B}"/>
              </a:ext>
            </a:extLst>
          </p:cNvPr>
          <p:cNvPicPr/>
          <p:nvPr/>
        </p:nvPicPr>
        <p:blipFill rotWithShape="1">
          <a:blip r:embed="rId3" cstate="print">
            <a:extLst>
              <a:ext uri="{28A0092B-C50C-407E-A947-70E740481C1C}">
                <a14:useLocalDpi xmlns:a14="http://schemas.microsoft.com/office/drawing/2010/main" val="0"/>
              </a:ext>
            </a:extLst>
          </a:blip>
          <a:srcRect l="26207" t="16390" r="55573" b="52397"/>
          <a:stretch/>
        </p:blipFill>
        <p:spPr>
          <a:xfrm>
            <a:off x="3163330" y="4510216"/>
            <a:ext cx="778475" cy="821096"/>
          </a:xfrm>
          <a:prstGeom prst="rect">
            <a:avLst/>
          </a:prstGeom>
        </p:spPr>
      </p:pic>
      <p:pic>
        <p:nvPicPr>
          <p:cNvPr id="5" name="Εικόνα 4">
            <a:extLst>
              <a:ext uri="{FF2B5EF4-FFF2-40B4-BE49-F238E27FC236}">
                <a16:creationId xmlns:a16="http://schemas.microsoft.com/office/drawing/2014/main" id="{4A87C49F-3D42-3447-BCE1-471B683C54B8}"/>
              </a:ext>
            </a:extLst>
          </p:cNvPr>
          <p:cNvPicPr/>
          <p:nvPr/>
        </p:nvPicPr>
        <p:blipFill rotWithShape="1">
          <a:blip r:embed="rId3" cstate="print">
            <a:alphaModFix amt="70000"/>
            <a:extLst>
              <a:ext uri="{28A0092B-C50C-407E-A947-70E740481C1C}">
                <a14:useLocalDpi xmlns:a14="http://schemas.microsoft.com/office/drawing/2010/main" val="0"/>
              </a:ext>
            </a:extLst>
          </a:blip>
          <a:srcRect l="26207" t="16390" r="55573" b="52397"/>
          <a:stretch/>
        </p:blipFill>
        <p:spPr>
          <a:xfrm>
            <a:off x="8477817" y="2006278"/>
            <a:ext cx="1172812" cy="1325563"/>
          </a:xfrm>
          <a:prstGeom prst="rect">
            <a:avLst/>
          </a:prstGeom>
        </p:spPr>
      </p:pic>
      <p:pic>
        <p:nvPicPr>
          <p:cNvPr id="6" name="Εικόνα 5">
            <a:extLst>
              <a:ext uri="{FF2B5EF4-FFF2-40B4-BE49-F238E27FC236}">
                <a16:creationId xmlns:a16="http://schemas.microsoft.com/office/drawing/2014/main" id="{2FE8A1AF-91B6-BC46-8930-A07E6AAF3252}"/>
              </a:ext>
            </a:extLst>
          </p:cNvPr>
          <p:cNvPicPr/>
          <p:nvPr/>
        </p:nvPicPr>
        <p:blipFill rotWithShape="1">
          <a:blip r:embed="rId3" cstate="print">
            <a:alphaModFix amt="70000"/>
            <a:extLst>
              <a:ext uri="{28A0092B-C50C-407E-A947-70E740481C1C}">
                <a14:useLocalDpi xmlns:a14="http://schemas.microsoft.com/office/drawing/2010/main" val="0"/>
              </a:ext>
            </a:extLst>
          </a:blip>
          <a:srcRect l="26207" t="16390" r="55573" b="52397"/>
          <a:stretch/>
        </p:blipFill>
        <p:spPr>
          <a:xfrm>
            <a:off x="5968315" y="2483709"/>
            <a:ext cx="1655804" cy="2295992"/>
          </a:xfrm>
          <a:prstGeom prst="rect">
            <a:avLst/>
          </a:prstGeom>
        </p:spPr>
      </p:pic>
    </p:spTree>
    <p:extLst>
      <p:ext uri="{BB962C8B-B14F-4D97-AF65-F5344CB8AC3E}">
        <p14:creationId xmlns:p14="http://schemas.microsoft.com/office/powerpoint/2010/main" val="153414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76BFF6-21B6-6444-A8B0-3919D4ADC2D4}"/>
              </a:ext>
            </a:extLst>
          </p:cNvPr>
          <p:cNvSpPr>
            <a:spLocks noGrp="1"/>
          </p:cNvSpPr>
          <p:nvPr>
            <p:ph type="title"/>
          </p:nvPr>
        </p:nvSpPr>
        <p:spPr>
          <a:xfrm>
            <a:off x="838200" y="365125"/>
            <a:ext cx="10515600" cy="425985"/>
          </a:xfrm>
        </p:spPr>
        <p:txBody>
          <a:bodyPr>
            <a:normAutofit/>
          </a:bodyPr>
          <a:lstStyle/>
          <a:p>
            <a:r>
              <a:rPr lang="el-GR" sz="1800" dirty="0"/>
              <a:t>Χωρίζω με ένα σταυρό το χαρτί μου σε 4 ίσα μέρη.</a:t>
            </a:r>
          </a:p>
        </p:txBody>
      </p:sp>
      <p:pic>
        <p:nvPicPr>
          <p:cNvPr id="5" name="Εικόνα 4">
            <a:extLst>
              <a:ext uri="{FF2B5EF4-FFF2-40B4-BE49-F238E27FC236}">
                <a16:creationId xmlns:a16="http://schemas.microsoft.com/office/drawing/2014/main" id="{2A8E2AC5-D566-4E4F-A7ED-E53EF2398CCF}"/>
              </a:ext>
            </a:extLst>
          </p:cNvPr>
          <p:cNvPicPr>
            <a:picLocks noChangeAspect="1"/>
          </p:cNvPicPr>
          <p:nvPr/>
        </p:nvPicPr>
        <p:blipFill rotWithShape="1">
          <a:blip r:embed="rId2"/>
          <a:srcRect b="50092"/>
          <a:stretch/>
        </p:blipFill>
        <p:spPr>
          <a:xfrm>
            <a:off x="1206999" y="791110"/>
            <a:ext cx="9905933" cy="5701765"/>
          </a:xfrm>
          <a:prstGeom prst="rect">
            <a:avLst/>
          </a:prstGeom>
        </p:spPr>
      </p:pic>
      <p:sp>
        <p:nvSpPr>
          <p:cNvPr id="6" name="TextBox 5">
            <a:extLst>
              <a:ext uri="{FF2B5EF4-FFF2-40B4-BE49-F238E27FC236}">
                <a16:creationId xmlns:a16="http://schemas.microsoft.com/office/drawing/2014/main" id="{8FD75345-4A53-F341-9D29-EBEB326A5D74}"/>
              </a:ext>
            </a:extLst>
          </p:cNvPr>
          <p:cNvSpPr txBox="1"/>
          <p:nvPr/>
        </p:nvSpPr>
        <p:spPr>
          <a:xfrm>
            <a:off x="6096000" y="5989834"/>
            <a:ext cx="5914490" cy="646331"/>
          </a:xfrm>
          <a:prstGeom prst="rect">
            <a:avLst/>
          </a:prstGeom>
          <a:noFill/>
        </p:spPr>
        <p:txBody>
          <a:bodyPr wrap="square" rtlCol="0">
            <a:spAutoFit/>
          </a:bodyPr>
          <a:lstStyle/>
          <a:p>
            <a:r>
              <a:rPr lang="el-GR" dirty="0"/>
              <a:t>Οι γραμμές πρέπει να είναι πολύ απαλές </a:t>
            </a:r>
          </a:p>
          <a:p>
            <a:r>
              <a:rPr lang="el-GR" dirty="0"/>
              <a:t>Οι μαθητές δεν ονομάζουν τα σημεία στο σχέδιο τους</a:t>
            </a:r>
          </a:p>
        </p:txBody>
      </p:sp>
    </p:spTree>
    <p:extLst>
      <p:ext uri="{BB962C8B-B14F-4D97-AF65-F5344CB8AC3E}">
        <p14:creationId xmlns:p14="http://schemas.microsoft.com/office/powerpoint/2010/main" val="27816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98EA3F-A2F5-F043-A8A6-9ADEC25E558E}"/>
              </a:ext>
            </a:extLst>
          </p:cNvPr>
          <p:cNvSpPr>
            <a:spLocks noGrp="1"/>
          </p:cNvSpPr>
          <p:nvPr>
            <p:ph type="title"/>
          </p:nvPr>
        </p:nvSpPr>
        <p:spPr/>
        <p:txBody>
          <a:bodyPr>
            <a:normAutofit/>
          </a:bodyPr>
          <a:lstStyle/>
          <a:p>
            <a:r>
              <a:rPr lang="el-GR" sz="1800" dirty="0"/>
              <a:t>Μπορείς να προσθέσεις λεπτομέρειες, δένδρα, ανθρώπους προσέχοντας π.χ. τα ανθρωπάκια να έχουν το κατάλληλο μέγεθος ώστε να περνούν από τις πόρτες και τα δέντρα να μην είναι ψηλότερα από δυο ορόφους.</a:t>
            </a:r>
          </a:p>
        </p:txBody>
      </p:sp>
      <p:pic>
        <p:nvPicPr>
          <p:cNvPr id="4" name="Εικόνα 3">
            <a:extLst>
              <a:ext uri="{FF2B5EF4-FFF2-40B4-BE49-F238E27FC236}">
                <a16:creationId xmlns:a16="http://schemas.microsoft.com/office/drawing/2014/main" id="{58EB3AFB-7E89-5343-8484-F74222BDA6D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78539" y="1999878"/>
            <a:ext cx="6436688" cy="4246809"/>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Γραφή 2">
                <a:extLst>
                  <a:ext uri="{FF2B5EF4-FFF2-40B4-BE49-F238E27FC236}">
                    <a16:creationId xmlns:a16="http://schemas.microsoft.com/office/drawing/2014/main" id="{A74D75D7-E970-3143-A976-B1A66F0FAD69}"/>
                  </a:ext>
                </a:extLst>
              </p14:cNvPr>
              <p14:cNvContentPartPr/>
              <p14:nvPr/>
            </p14:nvContentPartPr>
            <p14:xfrm>
              <a:off x="6545827" y="4482243"/>
              <a:ext cx="360" cy="360"/>
            </p14:xfrm>
          </p:contentPart>
        </mc:Choice>
        <mc:Fallback>
          <p:pic>
            <p:nvPicPr>
              <p:cNvPr id="3" name="Γραφή 2">
                <a:extLst>
                  <a:ext uri="{FF2B5EF4-FFF2-40B4-BE49-F238E27FC236}">
                    <a16:creationId xmlns:a16="http://schemas.microsoft.com/office/drawing/2014/main" id="{A74D75D7-E970-3143-A976-B1A66F0FAD69}"/>
                  </a:ext>
                </a:extLst>
              </p:cNvPr>
              <p:cNvPicPr/>
              <p:nvPr/>
            </p:nvPicPr>
            <p:blipFill>
              <a:blip r:embed="rId4"/>
              <a:stretch>
                <a:fillRect/>
              </a:stretch>
            </p:blipFill>
            <p:spPr>
              <a:xfrm>
                <a:off x="6541507" y="4477923"/>
                <a:ext cx="9000" cy="9000"/>
              </a:xfrm>
              <a:prstGeom prst="rect">
                <a:avLst/>
              </a:prstGeom>
            </p:spPr>
          </p:pic>
        </mc:Fallback>
      </mc:AlternateContent>
    </p:spTree>
    <p:extLst>
      <p:ext uri="{BB962C8B-B14F-4D97-AF65-F5344CB8AC3E}">
        <p14:creationId xmlns:p14="http://schemas.microsoft.com/office/powerpoint/2010/main" val="1768290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EF1790F-CC53-8346-8E2C-99BCE8B36CC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7950" y="397109"/>
            <a:ext cx="3929796" cy="6063782"/>
          </a:xfrm>
          <a:prstGeom prst="rect">
            <a:avLst/>
          </a:prstGeom>
        </p:spPr>
      </p:pic>
      <p:pic>
        <p:nvPicPr>
          <p:cNvPr id="5" name="Εικόνα 4">
            <a:extLst>
              <a:ext uri="{FF2B5EF4-FFF2-40B4-BE49-F238E27FC236}">
                <a16:creationId xmlns:a16="http://schemas.microsoft.com/office/drawing/2014/main" id="{5352A7C9-F7A8-DB48-95B4-F2996498CC29}"/>
              </a:ext>
            </a:extLst>
          </p:cNvPr>
          <p:cNvPicPr/>
          <p:nvPr/>
        </p:nvPicPr>
        <p:blipFill>
          <a:blip r:embed="rId3">
            <a:extLst>
              <a:ext uri="{28A0092B-C50C-407E-A947-70E740481C1C}">
                <a14:useLocalDpi xmlns:a14="http://schemas.microsoft.com/office/drawing/2010/main" val="0"/>
              </a:ext>
            </a:extLst>
          </a:blip>
          <a:stretch>
            <a:fillRect/>
          </a:stretch>
        </p:blipFill>
        <p:spPr>
          <a:xfrm>
            <a:off x="5373383" y="1058238"/>
            <a:ext cx="5650787" cy="3996647"/>
          </a:xfrm>
          <a:prstGeom prst="rect">
            <a:avLst/>
          </a:prstGeom>
        </p:spPr>
      </p:pic>
    </p:spTree>
    <p:extLst>
      <p:ext uri="{BB962C8B-B14F-4D97-AF65-F5344CB8AC3E}">
        <p14:creationId xmlns:p14="http://schemas.microsoft.com/office/powerpoint/2010/main" val="934168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0A493BE9-434A-254E-B369-D2500929995C}"/>
              </a:ext>
            </a:extLst>
          </p:cNvPr>
          <p:cNvPicPr/>
          <p:nvPr/>
        </p:nvPicPr>
        <p:blipFill>
          <a:blip r:embed="rId2">
            <a:extLst>
              <a:ext uri="{28A0092B-C50C-407E-A947-70E740481C1C}">
                <a14:useLocalDpi xmlns:a14="http://schemas.microsoft.com/office/drawing/2010/main" val="0"/>
              </a:ext>
            </a:extLst>
          </a:blip>
          <a:stretch>
            <a:fillRect/>
          </a:stretch>
        </p:blipFill>
        <p:spPr>
          <a:xfrm>
            <a:off x="1012077" y="647382"/>
            <a:ext cx="5270500" cy="5563235"/>
          </a:xfrm>
          <a:prstGeom prst="rect">
            <a:avLst/>
          </a:prstGeom>
        </p:spPr>
      </p:pic>
    </p:spTree>
    <p:extLst>
      <p:ext uri="{BB962C8B-B14F-4D97-AF65-F5344CB8AC3E}">
        <p14:creationId xmlns:p14="http://schemas.microsoft.com/office/powerpoint/2010/main" val="244165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93DDF7-5BD8-994D-97A1-7E95403F2E12}"/>
              </a:ext>
            </a:extLst>
          </p:cNvPr>
          <p:cNvSpPr>
            <a:spLocks noGrp="1"/>
          </p:cNvSpPr>
          <p:nvPr>
            <p:ph type="title"/>
          </p:nvPr>
        </p:nvSpPr>
        <p:spPr/>
        <p:txBody>
          <a:bodyPr>
            <a:normAutofit/>
          </a:bodyPr>
          <a:lstStyle/>
          <a:p>
            <a:r>
              <a:rPr lang="el-GR" sz="1800" dirty="0"/>
              <a:t>Πάνω στον κάθετο άξονα σημειώνω τα σημεία Α και Β</a:t>
            </a:r>
            <a:br>
              <a:rPr lang="el-GR" sz="1800" dirty="0"/>
            </a:br>
            <a:r>
              <a:rPr lang="el-GR" sz="1800" dirty="0"/>
              <a:t>ΟΑ=7,5 </a:t>
            </a:r>
            <a:r>
              <a:rPr lang="en-US" sz="1800" dirty="0"/>
              <a:t>cm</a:t>
            </a:r>
            <a:br>
              <a:rPr lang="en-US" sz="1800" dirty="0"/>
            </a:br>
            <a:r>
              <a:rPr lang="en-US" sz="1800" dirty="0"/>
              <a:t>OB=5cm</a:t>
            </a:r>
            <a:endParaRPr lang="el-GR" sz="1800" dirty="0"/>
          </a:p>
        </p:txBody>
      </p:sp>
      <p:pic>
        <p:nvPicPr>
          <p:cNvPr id="7" name="Θέση περιεχομένου 6">
            <a:extLst>
              <a:ext uri="{FF2B5EF4-FFF2-40B4-BE49-F238E27FC236}">
                <a16:creationId xmlns:a16="http://schemas.microsoft.com/office/drawing/2014/main" id="{231376B9-70FE-7D48-A461-E9FB9368B094}"/>
              </a:ext>
            </a:extLst>
          </p:cNvPr>
          <p:cNvPicPr>
            <a:picLocks noGrp="1" noChangeAspect="1"/>
          </p:cNvPicPr>
          <p:nvPr>
            <p:ph idx="1"/>
          </p:nvPr>
        </p:nvPicPr>
        <p:blipFill>
          <a:blip r:embed="rId2"/>
          <a:stretch>
            <a:fillRect/>
          </a:stretch>
        </p:blipFill>
        <p:spPr>
          <a:xfrm>
            <a:off x="2912966" y="1825625"/>
            <a:ext cx="6366067" cy="4351338"/>
          </a:xfrm>
        </p:spPr>
      </p:pic>
    </p:spTree>
    <p:extLst>
      <p:ext uri="{BB962C8B-B14F-4D97-AF65-F5344CB8AC3E}">
        <p14:creationId xmlns:p14="http://schemas.microsoft.com/office/powerpoint/2010/main" val="28295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93DDF7-5BD8-994D-97A1-7E95403F2E12}"/>
              </a:ext>
            </a:extLst>
          </p:cNvPr>
          <p:cNvSpPr>
            <a:spLocks noGrp="1"/>
          </p:cNvSpPr>
          <p:nvPr>
            <p:ph type="title"/>
          </p:nvPr>
        </p:nvSpPr>
        <p:spPr/>
        <p:txBody>
          <a:bodyPr>
            <a:normAutofit/>
          </a:bodyPr>
          <a:lstStyle/>
          <a:p>
            <a:r>
              <a:rPr lang="el-GR" sz="1800" dirty="0"/>
              <a:t>Ενώνω τα Α και Β με τα Ο1 και Ο2 (σημεία φυγής)</a:t>
            </a:r>
          </a:p>
        </p:txBody>
      </p:sp>
      <p:pic>
        <p:nvPicPr>
          <p:cNvPr id="7" name="Θέση περιεχομένου 6">
            <a:extLst>
              <a:ext uri="{FF2B5EF4-FFF2-40B4-BE49-F238E27FC236}">
                <a16:creationId xmlns:a16="http://schemas.microsoft.com/office/drawing/2014/main" id="{231376B9-70FE-7D48-A461-E9FB9368B094}"/>
              </a:ext>
            </a:extLst>
          </p:cNvPr>
          <p:cNvPicPr>
            <a:picLocks noGrp="1" noChangeAspect="1"/>
          </p:cNvPicPr>
          <p:nvPr>
            <p:ph idx="1"/>
          </p:nvPr>
        </p:nvPicPr>
        <p:blipFill>
          <a:blip r:embed="rId2"/>
          <a:stretch>
            <a:fillRect/>
          </a:stretch>
        </p:blipFill>
        <p:spPr>
          <a:xfrm>
            <a:off x="2912966" y="1835898"/>
            <a:ext cx="6366067" cy="4351338"/>
          </a:xfrm>
        </p:spPr>
      </p:pic>
      <p:cxnSp>
        <p:nvCxnSpPr>
          <p:cNvPr id="4" name="Ευθεία γραμμή σύνδεσης 3">
            <a:extLst>
              <a:ext uri="{FF2B5EF4-FFF2-40B4-BE49-F238E27FC236}">
                <a16:creationId xmlns:a16="http://schemas.microsoft.com/office/drawing/2014/main" id="{3450760B-867D-F64B-9781-4BF5A7AD40D4}"/>
              </a:ext>
            </a:extLst>
          </p:cNvPr>
          <p:cNvCxnSpPr>
            <a:cxnSpLocks/>
          </p:cNvCxnSpPr>
          <p:nvPr/>
        </p:nvCxnSpPr>
        <p:spPr>
          <a:xfrm>
            <a:off x="6096000" y="3041151"/>
            <a:ext cx="2472647" cy="1099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A40BBA8A-E41F-1B4E-AFB5-E4851F266CFF}"/>
              </a:ext>
            </a:extLst>
          </p:cNvPr>
          <p:cNvCxnSpPr/>
          <p:nvPr/>
        </p:nvCxnSpPr>
        <p:spPr>
          <a:xfrm flipH="1">
            <a:off x="3637052" y="3041151"/>
            <a:ext cx="2458948" cy="1099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DDCC2621-0E89-924B-B6D1-528A75D38590}"/>
              </a:ext>
            </a:extLst>
          </p:cNvPr>
          <p:cNvCxnSpPr/>
          <p:nvPr/>
        </p:nvCxnSpPr>
        <p:spPr>
          <a:xfrm flipV="1">
            <a:off x="6095999" y="4140485"/>
            <a:ext cx="2472648" cy="79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38BA3B22-0555-364F-B6F5-E06170C5BC68}"/>
              </a:ext>
            </a:extLst>
          </p:cNvPr>
          <p:cNvCxnSpPr/>
          <p:nvPr/>
        </p:nvCxnSpPr>
        <p:spPr>
          <a:xfrm flipH="1" flipV="1">
            <a:off x="3637052" y="4140485"/>
            <a:ext cx="2458947" cy="7911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11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93DDF7-5BD8-994D-97A1-7E95403F2E12}"/>
              </a:ext>
            </a:extLst>
          </p:cNvPr>
          <p:cNvSpPr>
            <a:spLocks noGrp="1"/>
          </p:cNvSpPr>
          <p:nvPr>
            <p:ph type="title"/>
          </p:nvPr>
        </p:nvSpPr>
        <p:spPr/>
        <p:txBody>
          <a:bodyPr>
            <a:normAutofit/>
          </a:bodyPr>
          <a:lstStyle/>
          <a:p>
            <a:r>
              <a:rPr lang="el-GR" sz="1800" dirty="0"/>
              <a:t>Πάνω στον οριζόντιο άξονα Ο1Ο2 σημειώνω τα σημεία Γ και Δ </a:t>
            </a:r>
            <a:br>
              <a:rPr lang="el-GR" sz="1800" dirty="0"/>
            </a:br>
            <a:r>
              <a:rPr lang="el-GR" sz="1800" dirty="0"/>
              <a:t>ΟΓ=5</a:t>
            </a:r>
            <a:r>
              <a:rPr lang="en-US" sz="1800" dirty="0"/>
              <a:t>cm</a:t>
            </a:r>
            <a:br>
              <a:rPr lang="el-GR" sz="1800" dirty="0"/>
            </a:br>
            <a:r>
              <a:rPr lang="el-GR" sz="1800" dirty="0"/>
              <a:t>ΟΔ=3,5</a:t>
            </a:r>
            <a:r>
              <a:rPr lang="en-US" sz="1800" dirty="0"/>
              <a:t>cm</a:t>
            </a:r>
            <a:br>
              <a:rPr lang="el-GR" sz="1800" dirty="0"/>
            </a:br>
            <a:r>
              <a:rPr lang="el-GR" sz="1800" dirty="0"/>
              <a:t>Από τα Γ και Δ φέρω κάθετες μέχρι να συναντήσουν τις πλάγιες</a:t>
            </a:r>
          </a:p>
        </p:txBody>
      </p:sp>
      <p:pic>
        <p:nvPicPr>
          <p:cNvPr id="7" name="Θέση περιεχομένου 6">
            <a:extLst>
              <a:ext uri="{FF2B5EF4-FFF2-40B4-BE49-F238E27FC236}">
                <a16:creationId xmlns:a16="http://schemas.microsoft.com/office/drawing/2014/main" id="{231376B9-70FE-7D48-A461-E9FB9368B094}"/>
              </a:ext>
            </a:extLst>
          </p:cNvPr>
          <p:cNvPicPr>
            <a:picLocks noGrp="1" noChangeAspect="1"/>
          </p:cNvPicPr>
          <p:nvPr>
            <p:ph idx="1"/>
          </p:nvPr>
        </p:nvPicPr>
        <p:blipFill>
          <a:blip r:embed="rId2"/>
          <a:stretch>
            <a:fillRect/>
          </a:stretch>
        </p:blipFill>
        <p:spPr>
          <a:xfrm>
            <a:off x="2912966" y="1835898"/>
            <a:ext cx="6366067" cy="4351338"/>
          </a:xfrm>
        </p:spPr>
      </p:pic>
      <p:cxnSp>
        <p:nvCxnSpPr>
          <p:cNvPr id="4" name="Ευθεία γραμμή σύνδεσης 3">
            <a:extLst>
              <a:ext uri="{FF2B5EF4-FFF2-40B4-BE49-F238E27FC236}">
                <a16:creationId xmlns:a16="http://schemas.microsoft.com/office/drawing/2014/main" id="{3450760B-867D-F64B-9781-4BF5A7AD40D4}"/>
              </a:ext>
            </a:extLst>
          </p:cNvPr>
          <p:cNvCxnSpPr>
            <a:cxnSpLocks/>
          </p:cNvCxnSpPr>
          <p:nvPr/>
        </p:nvCxnSpPr>
        <p:spPr>
          <a:xfrm>
            <a:off x="6096000" y="3041151"/>
            <a:ext cx="2472647" cy="1099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A40BBA8A-E41F-1B4E-AFB5-E4851F266CFF}"/>
              </a:ext>
            </a:extLst>
          </p:cNvPr>
          <p:cNvCxnSpPr/>
          <p:nvPr/>
        </p:nvCxnSpPr>
        <p:spPr>
          <a:xfrm flipH="1">
            <a:off x="3637052" y="3041151"/>
            <a:ext cx="2458948" cy="1099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DDCC2621-0E89-924B-B6D1-528A75D38590}"/>
              </a:ext>
            </a:extLst>
          </p:cNvPr>
          <p:cNvCxnSpPr/>
          <p:nvPr/>
        </p:nvCxnSpPr>
        <p:spPr>
          <a:xfrm flipV="1">
            <a:off x="6095999" y="4140485"/>
            <a:ext cx="2472648" cy="79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38BA3B22-0555-364F-B6F5-E06170C5BC68}"/>
              </a:ext>
            </a:extLst>
          </p:cNvPr>
          <p:cNvCxnSpPr/>
          <p:nvPr/>
        </p:nvCxnSpPr>
        <p:spPr>
          <a:xfrm flipH="1" flipV="1">
            <a:off x="3637052" y="4140485"/>
            <a:ext cx="2458947" cy="79111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Γραφή 2">
                <a:extLst>
                  <a:ext uri="{FF2B5EF4-FFF2-40B4-BE49-F238E27FC236}">
                    <a16:creationId xmlns:a16="http://schemas.microsoft.com/office/drawing/2014/main" id="{D164A55F-44AA-A04A-A244-C7E321BC7130}"/>
                  </a:ext>
                </a:extLst>
              </p14:cNvPr>
              <p14:cNvContentPartPr/>
              <p14:nvPr/>
            </p14:nvContentPartPr>
            <p14:xfrm>
              <a:off x="5216707" y="4151763"/>
              <a:ext cx="360" cy="360"/>
            </p14:xfrm>
          </p:contentPart>
        </mc:Choice>
        <mc:Fallback xmlns="">
          <p:pic>
            <p:nvPicPr>
              <p:cNvPr id="3" name="Γραφή 2">
                <a:extLst>
                  <a:ext uri="{FF2B5EF4-FFF2-40B4-BE49-F238E27FC236}">
                    <a16:creationId xmlns:a16="http://schemas.microsoft.com/office/drawing/2014/main" id="{D164A55F-44AA-A04A-A244-C7E321BC7130}"/>
                  </a:ext>
                </a:extLst>
              </p:cNvPr>
              <p:cNvPicPr/>
              <p:nvPr/>
            </p:nvPicPr>
            <p:blipFill>
              <a:blip r:embed="rId4"/>
              <a:stretch>
                <a:fillRect/>
              </a:stretch>
            </p:blipFill>
            <p:spPr>
              <a:xfrm>
                <a:off x="5207707" y="41427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Γραφή 4">
                <a:extLst>
                  <a:ext uri="{FF2B5EF4-FFF2-40B4-BE49-F238E27FC236}">
                    <a16:creationId xmlns:a16="http://schemas.microsoft.com/office/drawing/2014/main" id="{10CF1EDB-7FBE-1846-B42A-83CC872172EF}"/>
                  </a:ext>
                </a:extLst>
              </p14:cNvPr>
              <p14:cNvContentPartPr/>
              <p14:nvPr/>
            </p14:nvContentPartPr>
            <p14:xfrm>
              <a:off x="6763987" y="4150323"/>
              <a:ext cx="2520" cy="1800"/>
            </p14:xfrm>
          </p:contentPart>
        </mc:Choice>
        <mc:Fallback xmlns="">
          <p:pic>
            <p:nvPicPr>
              <p:cNvPr id="5" name="Γραφή 4">
                <a:extLst>
                  <a:ext uri="{FF2B5EF4-FFF2-40B4-BE49-F238E27FC236}">
                    <a16:creationId xmlns:a16="http://schemas.microsoft.com/office/drawing/2014/main" id="{10CF1EDB-7FBE-1846-B42A-83CC872172EF}"/>
                  </a:ext>
                </a:extLst>
              </p:cNvPr>
              <p:cNvPicPr/>
              <p:nvPr/>
            </p:nvPicPr>
            <p:blipFill>
              <a:blip r:embed="rId4"/>
              <a:stretch>
                <a:fillRect/>
              </a:stretch>
            </p:blipFill>
            <p:spPr>
              <a:xfrm>
                <a:off x="6755347" y="4141323"/>
                <a:ext cx="20160" cy="19440"/>
              </a:xfrm>
              <a:prstGeom prst="rect">
                <a:avLst/>
              </a:prstGeom>
            </p:spPr>
          </p:pic>
        </mc:Fallback>
      </mc:AlternateContent>
      <p:sp>
        <p:nvSpPr>
          <p:cNvPr id="6" name="TextBox 5">
            <a:extLst>
              <a:ext uri="{FF2B5EF4-FFF2-40B4-BE49-F238E27FC236}">
                <a16:creationId xmlns:a16="http://schemas.microsoft.com/office/drawing/2014/main" id="{328FA4F9-FB7A-D946-A052-2006B6BC6BC8}"/>
              </a:ext>
            </a:extLst>
          </p:cNvPr>
          <p:cNvSpPr txBox="1"/>
          <p:nvPr/>
        </p:nvSpPr>
        <p:spPr>
          <a:xfrm flipH="1">
            <a:off x="5262426" y="3826901"/>
            <a:ext cx="45719" cy="369332"/>
          </a:xfrm>
          <a:prstGeom prst="rect">
            <a:avLst/>
          </a:prstGeom>
          <a:noFill/>
        </p:spPr>
        <p:txBody>
          <a:bodyPr wrap="square" rtlCol="0">
            <a:spAutoFit/>
          </a:bodyPr>
          <a:lstStyle/>
          <a:p>
            <a:r>
              <a:rPr lang="el-GR" dirty="0"/>
              <a:t>Γ</a:t>
            </a:r>
          </a:p>
        </p:txBody>
      </p:sp>
      <p:sp>
        <p:nvSpPr>
          <p:cNvPr id="9" name="TextBox 8">
            <a:extLst>
              <a:ext uri="{FF2B5EF4-FFF2-40B4-BE49-F238E27FC236}">
                <a16:creationId xmlns:a16="http://schemas.microsoft.com/office/drawing/2014/main" id="{2D7ADC9D-EE9D-8C40-B95B-2684740CAA66}"/>
              </a:ext>
            </a:extLst>
          </p:cNvPr>
          <p:cNvSpPr txBox="1"/>
          <p:nvPr/>
        </p:nvSpPr>
        <p:spPr>
          <a:xfrm>
            <a:off x="6763988" y="3826901"/>
            <a:ext cx="119866" cy="369332"/>
          </a:xfrm>
          <a:prstGeom prst="rect">
            <a:avLst/>
          </a:prstGeom>
          <a:noFill/>
        </p:spPr>
        <p:txBody>
          <a:bodyPr wrap="square" rtlCol="0">
            <a:spAutoFit/>
          </a:bodyPr>
          <a:lstStyle/>
          <a:p>
            <a:r>
              <a:rPr lang="el-GR" dirty="0"/>
              <a:t>Δ</a:t>
            </a:r>
          </a:p>
        </p:txBody>
      </p:sp>
      <p:cxnSp>
        <p:nvCxnSpPr>
          <p:cNvPr id="13" name="Ευθεία γραμμή σύνδεσης 12">
            <a:extLst>
              <a:ext uri="{FF2B5EF4-FFF2-40B4-BE49-F238E27FC236}">
                <a16:creationId xmlns:a16="http://schemas.microsoft.com/office/drawing/2014/main" id="{B2FE9F39-8BFE-FF4E-97F2-91E03AAA9877}"/>
              </a:ext>
            </a:extLst>
          </p:cNvPr>
          <p:cNvCxnSpPr/>
          <p:nvPr/>
        </p:nvCxnSpPr>
        <p:spPr>
          <a:xfrm>
            <a:off x="5216707" y="3429000"/>
            <a:ext cx="0" cy="1287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FEBE66BA-1EFB-FC47-931B-AD9D4BDD4082}"/>
              </a:ext>
            </a:extLst>
          </p:cNvPr>
          <p:cNvCxnSpPr>
            <a:cxnSpLocks/>
          </p:cNvCxnSpPr>
          <p:nvPr/>
        </p:nvCxnSpPr>
        <p:spPr>
          <a:xfrm>
            <a:off x="6763987" y="3308279"/>
            <a:ext cx="0" cy="14178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511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93DDF7-5BD8-994D-97A1-7E95403F2E12}"/>
              </a:ext>
            </a:extLst>
          </p:cNvPr>
          <p:cNvSpPr>
            <a:spLocks noGrp="1"/>
          </p:cNvSpPr>
          <p:nvPr>
            <p:ph type="title"/>
          </p:nvPr>
        </p:nvSpPr>
        <p:spPr>
          <a:xfrm>
            <a:off x="838200" y="365126"/>
            <a:ext cx="10515600" cy="497904"/>
          </a:xfrm>
        </p:spPr>
        <p:txBody>
          <a:bodyPr>
            <a:normAutofit/>
          </a:bodyPr>
          <a:lstStyle/>
          <a:p>
            <a:r>
              <a:rPr lang="el-GR" sz="1800" dirty="0"/>
              <a:t>Πατάω τις γραμμές του πρώτου κτιρίου</a:t>
            </a:r>
          </a:p>
        </p:txBody>
      </p:sp>
      <p:pic>
        <p:nvPicPr>
          <p:cNvPr id="7" name="Θέση περιεχομένου 6">
            <a:extLst>
              <a:ext uri="{FF2B5EF4-FFF2-40B4-BE49-F238E27FC236}">
                <a16:creationId xmlns:a16="http://schemas.microsoft.com/office/drawing/2014/main" id="{231376B9-70FE-7D48-A461-E9FB9368B094}"/>
              </a:ext>
            </a:extLst>
          </p:cNvPr>
          <p:cNvPicPr>
            <a:picLocks noGrp="1" noChangeAspect="1"/>
          </p:cNvPicPr>
          <p:nvPr>
            <p:ph idx="1"/>
          </p:nvPr>
        </p:nvPicPr>
        <p:blipFill>
          <a:blip r:embed="rId2"/>
          <a:stretch>
            <a:fillRect/>
          </a:stretch>
        </p:blipFill>
        <p:spPr>
          <a:xfrm>
            <a:off x="2912966" y="1835898"/>
            <a:ext cx="6366067" cy="4351338"/>
          </a:xfrm>
        </p:spPr>
      </p:pic>
      <p:cxnSp>
        <p:nvCxnSpPr>
          <p:cNvPr id="4" name="Ευθεία γραμμή σύνδεσης 3">
            <a:extLst>
              <a:ext uri="{FF2B5EF4-FFF2-40B4-BE49-F238E27FC236}">
                <a16:creationId xmlns:a16="http://schemas.microsoft.com/office/drawing/2014/main" id="{3450760B-867D-F64B-9781-4BF5A7AD40D4}"/>
              </a:ext>
            </a:extLst>
          </p:cNvPr>
          <p:cNvCxnSpPr>
            <a:cxnSpLocks/>
          </p:cNvCxnSpPr>
          <p:nvPr/>
        </p:nvCxnSpPr>
        <p:spPr>
          <a:xfrm>
            <a:off x="6096000" y="3041151"/>
            <a:ext cx="2472647" cy="1099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A40BBA8A-E41F-1B4E-AFB5-E4851F266CFF}"/>
              </a:ext>
            </a:extLst>
          </p:cNvPr>
          <p:cNvCxnSpPr/>
          <p:nvPr/>
        </p:nvCxnSpPr>
        <p:spPr>
          <a:xfrm flipH="1">
            <a:off x="3637052" y="3041151"/>
            <a:ext cx="2458948" cy="1099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DDCC2621-0E89-924B-B6D1-528A75D38590}"/>
              </a:ext>
            </a:extLst>
          </p:cNvPr>
          <p:cNvCxnSpPr/>
          <p:nvPr/>
        </p:nvCxnSpPr>
        <p:spPr>
          <a:xfrm flipV="1">
            <a:off x="6095999" y="4140485"/>
            <a:ext cx="2472648" cy="79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38BA3B22-0555-364F-B6F5-E06170C5BC68}"/>
              </a:ext>
            </a:extLst>
          </p:cNvPr>
          <p:cNvCxnSpPr/>
          <p:nvPr/>
        </p:nvCxnSpPr>
        <p:spPr>
          <a:xfrm flipH="1" flipV="1">
            <a:off x="3637052" y="4140485"/>
            <a:ext cx="2458947" cy="79111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Γραφή 2">
                <a:extLst>
                  <a:ext uri="{FF2B5EF4-FFF2-40B4-BE49-F238E27FC236}">
                    <a16:creationId xmlns:a16="http://schemas.microsoft.com/office/drawing/2014/main" id="{D164A55F-44AA-A04A-A244-C7E321BC7130}"/>
                  </a:ext>
                </a:extLst>
              </p14:cNvPr>
              <p14:cNvContentPartPr/>
              <p14:nvPr/>
            </p14:nvContentPartPr>
            <p14:xfrm>
              <a:off x="5216707" y="4151763"/>
              <a:ext cx="360" cy="360"/>
            </p14:xfrm>
          </p:contentPart>
        </mc:Choice>
        <mc:Fallback xmlns="">
          <p:pic>
            <p:nvPicPr>
              <p:cNvPr id="3" name="Γραφή 2">
                <a:extLst>
                  <a:ext uri="{FF2B5EF4-FFF2-40B4-BE49-F238E27FC236}">
                    <a16:creationId xmlns:a16="http://schemas.microsoft.com/office/drawing/2014/main" id="{D164A55F-44AA-A04A-A244-C7E321BC7130}"/>
                  </a:ext>
                </a:extLst>
              </p:cNvPr>
              <p:cNvPicPr/>
              <p:nvPr/>
            </p:nvPicPr>
            <p:blipFill>
              <a:blip r:embed="rId4"/>
              <a:stretch>
                <a:fillRect/>
              </a:stretch>
            </p:blipFill>
            <p:spPr>
              <a:xfrm>
                <a:off x="5207707" y="41427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Γραφή 4">
                <a:extLst>
                  <a:ext uri="{FF2B5EF4-FFF2-40B4-BE49-F238E27FC236}">
                    <a16:creationId xmlns:a16="http://schemas.microsoft.com/office/drawing/2014/main" id="{10CF1EDB-7FBE-1846-B42A-83CC872172EF}"/>
                  </a:ext>
                </a:extLst>
              </p14:cNvPr>
              <p14:cNvContentPartPr/>
              <p14:nvPr/>
            </p14:nvContentPartPr>
            <p14:xfrm>
              <a:off x="6763987" y="4150323"/>
              <a:ext cx="2520" cy="1800"/>
            </p14:xfrm>
          </p:contentPart>
        </mc:Choice>
        <mc:Fallback xmlns="">
          <p:pic>
            <p:nvPicPr>
              <p:cNvPr id="5" name="Γραφή 4">
                <a:extLst>
                  <a:ext uri="{FF2B5EF4-FFF2-40B4-BE49-F238E27FC236}">
                    <a16:creationId xmlns:a16="http://schemas.microsoft.com/office/drawing/2014/main" id="{10CF1EDB-7FBE-1846-B42A-83CC872172EF}"/>
                  </a:ext>
                </a:extLst>
              </p:cNvPr>
              <p:cNvPicPr/>
              <p:nvPr/>
            </p:nvPicPr>
            <p:blipFill>
              <a:blip r:embed="rId4"/>
              <a:stretch>
                <a:fillRect/>
              </a:stretch>
            </p:blipFill>
            <p:spPr>
              <a:xfrm>
                <a:off x="6754987" y="4141323"/>
                <a:ext cx="20160" cy="19440"/>
              </a:xfrm>
              <a:prstGeom prst="rect">
                <a:avLst/>
              </a:prstGeom>
            </p:spPr>
          </p:pic>
        </mc:Fallback>
      </mc:AlternateContent>
      <p:sp>
        <p:nvSpPr>
          <p:cNvPr id="6" name="TextBox 5">
            <a:extLst>
              <a:ext uri="{FF2B5EF4-FFF2-40B4-BE49-F238E27FC236}">
                <a16:creationId xmlns:a16="http://schemas.microsoft.com/office/drawing/2014/main" id="{328FA4F9-FB7A-D946-A052-2006B6BC6BC8}"/>
              </a:ext>
            </a:extLst>
          </p:cNvPr>
          <p:cNvSpPr txBox="1"/>
          <p:nvPr/>
        </p:nvSpPr>
        <p:spPr>
          <a:xfrm flipH="1">
            <a:off x="5262426" y="3826901"/>
            <a:ext cx="45719" cy="369332"/>
          </a:xfrm>
          <a:prstGeom prst="rect">
            <a:avLst/>
          </a:prstGeom>
          <a:noFill/>
        </p:spPr>
        <p:txBody>
          <a:bodyPr wrap="square" rtlCol="0">
            <a:spAutoFit/>
          </a:bodyPr>
          <a:lstStyle/>
          <a:p>
            <a:r>
              <a:rPr lang="el-GR" dirty="0"/>
              <a:t>Γ</a:t>
            </a:r>
          </a:p>
        </p:txBody>
      </p:sp>
      <p:sp>
        <p:nvSpPr>
          <p:cNvPr id="9" name="TextBox 8">
            <a:extLst>
              <a:ext uri="{FF2B5EF4-FFF2-40B4-BE49-F238E27FC236}">
                <a16:creationId xmlns:a16="http://schemas.microsoft.com/office/drawing/2014/main" id="{2D7ADC9D-EE9D-8C40-B95B-2684740CAA66}"/>
              </a:ext>
            </a:extLst>
          </p:cNvPr>
          <p:cNvSpPr txBox="1"/>
          <p:nvPr/>
        </p:nvSpPr>
        <p:spPr>
          <a:xfrm>
            <a:off x="6763988" y="3826901"/>
            <a:ext cx="119866" cy="369332"/>
          </a:xfrm>
          <a:prstGeom prst="rect">
            <a:avLst/>
          </a:prstGeom>
          <a:noFill/>
        </p:spPr>
        <p:txBody>
          <a:bodyPr wrap="square" rtlCol="0">
            <a:spAutoFit/>
          </a:bodyPr>
          <a:lstStyle/>
          <a:p>
            <a:r>
              <a:rPr lang="el-GR" dirty="0"/>
              <a:t>Δ</a:t>
            </a:r>
          </a:p>
        </p:txBody>
      </p:sp>
      <p:cxnSp>
        <p:nvCxnSpPr>
          <p:cNvPr id="13" name="Ευθεία γραμμή σύνδεσης 12">
            <a:extLst>
              <a:ext uri="{FF2B5EF4-FFF2-40B4-BE49-F238E27FC236}">
                <a16:creationId xmlns:a16="http://schemas.microsoft.com/office/drawing/2014/main" id="{B2FE9F39-8BFE-FF4E-97F2-91E03AAA9877}"/>
              </a:ext>
            </a:extLst>
          </p:cNvPr>
          <p:cNvCxnSpPr/>
          <p:nvPr/>
        </p:nvCxnSpPr>
        <p:spPr>
          <a:xfrm>
            <a:off x="5216707" y="3429000"/>
            <a:ext cx="0" cy="1287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FEBE66BA-1EFB-FC47-931B-AD9D4BDD4082}"/>
              </a:ext>
            </a:extLst>
          </p:cNvPr>
          <p:cNvCxnSpPr>
            <a:cxnSpLocks/>
          </p:cNvCxnSpPr>
          <p:nvPr/>
        </p:nvCxnSpPr>
        <p:spPr>
          <a:xfrm>
            <a:off x="6763987" y="3308279"/>
            <a:ext cx="0" cy="1417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755EAB45-4626-A947-9329-82B6E2698ED2}"/>
              </a:ext>
            </a:extLst>
          </p:cNvPr>
          <p:cNvCxnSpPr/>
          <p:nvPr/>
        </p:nvCxnSpPr>
        <p:spPr>
          <a:xfrm flipV="1">
            <a:off x="5216707" y="3041151"/>
            <a:ext cx="879292" cy="387849"/>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30" name="Γραφή 29">
                <a:extLst>
                  <a:ext uri="{FF2B5EF4-FFF2-40B4-BE49-F238E27FC236}">
                    <a16:creationId xmlns:a16="http://schemas.microsoft.com/office/drawing/2014/main" id="{DB4ECD4D-FE99-C44D-A5C0-49B496532256}"/>
                  </a:ext>
                </a:extLst>
              </p14:cNvPr>
              <p14:cNvContentPartPr/>
              <p14:nvPr/>
            </p14:nvContentPartPr>
            <p14:xfrm>
              <a:off x="5242627" y="3072843"/>
              <a:ext cx="851760" cy="369360"/>
            </p14:xfrm>
          </p:contentPart>
        </mc:Choice>
        <mc:Fallback xmlns="">
          <p:pic>
            <p:nvPicPr>
              <p:cNvPr id="30" name="Γραφή 29">
                <a:extLst>
                  <a:ext uri="{FF2B5EF4-FFF2-40B4-BE49-F238E27FC236}">
                    <a16:creationId xmlns:a16="http://schemas.microsoft.com/office/drawing/2014/main" id="{DB4ECD4D-FE99-C44D-A5C0-49B496532256}"/>
                  </a:ext>
                </a:extLst>
              </p:cNvPr>
              <p:cNvPicPr/>
              <p:nvPr/>
            </p:nvPicPr>
            <p:blipFill>
              <a:blip r:embed="rId7"/>
              <a:stretch>
                <a:fillRect/>
              </a:stretch>
            </p:blipFill>
            <p:spPr>
              <a:xfrm>
                <a:off x="5224987" y="3036843"/>
                <a:ext cx="88740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Γραφή 30">
                <a:extLst>
                  <a:ext uri="{FF2B5EF4-FFF2-40B4-BE49-F238E27FC236}">
                    <a16:creationId xmlns:a16="http://schemas.microsoft.com/office/drawing/2014/main" id="{28859818-EF3F-624C-806F-90C9A1D18696}"/>
                  </a:ext>
                </a:extLst>
              </p14:cNvPr>
              <p14:cNvContentPartPr/>
              <p14:nvPr/>
            </p14:nvContentPartPr>
            <p14:xfrm>
              <a:off x="6086467" y="3019203"/>
              <a:ext cx="653040" cy="347760"/>
            </p14:xfrm>
          </p:contentPart>
        </mc:Choice>
        <mc:Fallback xmlns="">
          <p:pic>
            <p:nvPicPr>
              <p:cNvPr id="31" name="Γραφή 30">
                <a:extLst>
                  <a:ext uri="{FF2B5EF4-FFF2-40B4-BE49-F238E27FC236}">
                    <a16:creationId xmlns:a16="http://schemas.microsoft.com/office/drawing/2014/main" id="{28859818-EF3F-624C-806F-90C9A1D18696}"/>
                  </a:ext>
                </a:extLst>
              </p:cNvPr>
              <p:cNvPicPr/>
              <p:nvPr/>
            </p:nvPicPr>
            <p:blipFill>
              <a:blip r:embed="rId9"/>
              <a:stretch>
                <a:fillRect/>
              </a:stretch>
            </p:blipFill>
            <p:spPr>
              <a:xfrm>
                <a:off x="6068827" y="2983563"/>
                <a:ext cx="68868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 name="Γραφή 31">
                <a:extLst>
                  <a:ext uri="{FF2B5EF4-FFF2-40B4-BE49-F238E27FC236}">
                    <a16:creationId xmlns:a16="http://schemas.microsoft.com/office/drawing/2014/main" id="{2F7436DC-0BEA-4A45-A69A-30EA4F0E9E76}"/>
                  </a:ext>
                </a:extLst>
              </p14:cNvPr>
              <p14:cNvContentPartPr/>
              <p14:nvPr/>
            </p14:nvContentPartPr>
            <p14:xfrm>
              <a:off x="5218507" y="3473883"/>
              <a:ext cx="24480" cy="1159560"/>
            </p14:xfrm>
          </p:contentPart>
        </mc:Choice>
        <mc:Fallback xmlns="">
          <p:pic>
            <p:nvPicPr>
              <p:cNvPr id="32" name="Γραφή 31">
                <a:extLst>
                  <a:ext uri="{FF2B5EF4-FFF2-40B4-BE49-F238E27FC236}">
                    <a16:creationId xmlns:a16="http://schemas.microsoft.com/office/drawing/2014/main" id="{2F7436DC-0BEA-4A45-A69A-30EA4F0E9E76}"/>
                  </a:ext>
                </a:extLst>
              </p:cNvPr>
              <p:cNvPicPr/>
              <p:nvPr/>
            </p:nvPicPr>
            <p:blipFill>
              <a:blip r:embed="rId11"/>
              <a:stretch>
                <a:fillRect/>
              </a:stretch>
            </p:blipFill>
            <p:spPr>
              <a:xfrm>
                <a:off x="5200507" y="3438243"/>
                <a:ext cx="60120" cy="123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3" name="Γραφή 32">
                <a:extLst>
                  <a:ext uri="{FF2B5EF4-FFF2-40B4-BE49-F238E27FC236}">
                    <a16:creationId xmlns:a16="http://schemas.microsoft.com/office/drawing/2014/main" id="{5EAC4134-DB91-5241-A2C1-5759369B7AA4}"/>
                  </a:ext>
                </a:extLst>
              </p14:cNvPr>
              <p14:cNvContentPartPr/>
              <p14:nvPr/>
            </p14:nvContentPartPr>
            <p14:xfrm>
              <a:off x="5246587" y="4672683"/>
              <a:ext cx="844200" cy="275760"/>
            </p14:xfrm>
          </p:contentPart>
        </mc:Choice>
        <mc:Fallback xmlns="">
          <p:pic>
            <p:nvPicPr>
              <p:cNvPr id="33" name="Γραφή 32">
                <a:extLst>
                  <a:ext uri="{FF2B5EF4-FFF2-40B4-BE49-F238E27FC236}">
                    <a16:creationId xmlns:a16="http://schemas.microsoft.com/office/drawing/2014/main" id="{5EAC4134-DB91-5241-A2C1-5759369B7AA4}"/>
                  </a:ext>
                </a:extLst>
              </p:cNvPr>
              <p:cNvPicPr/>
              <p:nvPr/>
            </p:nvPicPr>
            <p:blipFill>
              <a:blip r:embed="rId13"/>
              <a:stretch>
                <a:fillRect/>
              </a:stretch>
            </p:blipFill>
            <p:spPr>
              <a:xfrm>
                <a:off x="5228587" y="4636683"/>
                <a:ext cx="8798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Γραφή 34">
                <a:extLst>
                  <a:ext uri="{FF2B5EF4-FFF2-40B4-BE49-F238E27FC236}">
                    <a16:creationId xmlns:a16="http://schemas.microsoft.com/office/drawing/2014/main" id="{176C7467-6317-AD4B-95A8-8206A81135A6}"/>
                  </a:ext>
                </a:extLst>
              </p14:cNvPr>
              <p14:cNvContentPartPr/>
              <p14:nvPr/>
            </p14:nvContentPartPr>
            <p14:xfrm>
              <a:off x="6114547" y="4737843"/>
              <a:ext cx="654840" cy="181080"/>
            </p14:xfrm>
          </p:contentPart>
        </mc:Choice>
        <mc:Fallback xmlns="">
          <p:pic>
            <p:nvPicPr>
              <p:cNvPr id="35" name="Γραφή 34">
                <a:extLst>
                  <a:ext uri="{FF2B5EF4-FFF2-40B4-BE49-F238E27FC236}">
                    <a16:creationId xmlns:a16="http://schemas.microsoft.com/office/drawing/2014/main" id="{176C7467-6317-AD4B-95A8-8206A81135A6}"/>
                  </a:ext>
                </a:extLst>
              </p:cNvPr>
              <p:cNvPicPr/>
              <p:nvPr/>
            </p:nvPicPr>
            <p:blipFill>
              <a:blip r:embed="rId15"/>
              <a:stretch>
                <a:fillRect/>
              </a:stretch>
            </p:blipFill>
            <p:spPr>
              <a:xfrm>
                <a:off x="6096907" y="4701843"/>
                <a:ext cx="690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Γραφή 35">
                <a:extLst>
                  <a:ext uri="{FF2B5EF4-FFF2-40B4-BE49-F238E27FC236}">
                    <a16:creationId xmlns:a16="http://schemas.microsoft.com/office/drawing/2014/main" id="{DDA2D243-9255-074E-83A6-F795C91127FC}"/>
                  </a:ext>
                </a:extLst>
              </p14:cNvPr>
              <p14:cNvContentPartPr/>
              <p14:nvPr/>
            </p14:nvContentPartPr>
            <p14:xfrm>
              <a:off x="6729787" y="3378843"/>
              <a:ext cx="79200" cy="1316880"/>
            </p14:xfrm>
          </p:contentPart>
        </mc:Choice>
        <mc:Fallback xmlns="">
          <p:pic>
            <p:nvPicPr>
              <p:cNvPr id="36" name="Γραφή 35">
                <a:extLst>
                  <a:ext uri="{FF2B5EF4-FFF2-40B4-BE49-F238E27FC236}">
                    <a16:creationId xmlns:a16="http://schemas.microsoft.com/office/drawing/2014/main" id="{DDA2D243-9255-074E-83A6-F795C91127FC}"/>
                  </a:ext>
                </a:extLst>
              </p:cNvPr>
              <p:cNvPicPr/>
              <p:nvPr/>
            </p:nvPicPr>
            <p:blipFill>
              <a:blip r:embed="rId17"/>
              <a:stretch>
                <a:fillRect/>
              </a:stretch>
            </p:blipFill>
            <p:spPr>
              <a:xfrm>
                <a:off x="6712147" y="3343203"/>
                <a:ext cx="114840" cy="138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7" name="Γραφή 36">
                <a:extLst>
                  <a:ext uri="{FF2B5EF4-FFF2-40B4-BE49-F238E27FC236}">
                    <a16:creationId xmlns:a16="http://schemas.microsoft.com/office/drawing/2014/main" id="{C3B66FB2-192D-F94C-90D8-841316FCCD07}"/>
                  </a:ext>
                </a:extLst>
              </p14:cNvPr>
              <p14:cNvContentPartPr/>
              <p14:nvPr/>
            </p14:nvContentPartPr>
            <p14:xfrm>
              <a:off x="6056227" y="3086163"/>
              <a:ext cx="53640" cy="1846800"/>
            </p14:xfrm>
          </p:contentPart>
        </mc:Choice>
        <mc:Fallback xmlns="">
          <p:pic>
            <p:nvPicPr>
              <p:cNvPr id="37" name="Γραφή 36">
                <a:extLst>
                  <a:ext uri="{FF2B5EF4-FFF2-40B4-BE49-F238E27FC236}">
                    <a16:creationId xmlns:a16="http://schemas.microsoft.com/office/drawing/2014/main" id="{C3B66FB2-192D-F94C-90D8-841316FCCD07}"/>
                  </a:ext>
                </a:extLst>
              </p:cNvPr>
              <p:cNvPicPr/>
              <p:nvPr/>
            </p:nvPicPr>
            <p:blipFill>
              <a:blip r:embed="rId19"/>
              <a:stretch>
                <a:fillRect/>
              </a:stretch>
            </p:blipFill>
            <p:spPr>
              <a:xfrm>
                <a:off x="6038587" y="3050163"/>
                <a:ext cx="89280" cy="1918440"/>
              </a:xfrm>
              <a:prstGeom prst="rect">
                <a:avLst/>
              </a:prstGeom>
            </p:spPr>
          </p:pic>
        </mc:Fallback>
      </mc:AlternateContent>
      <p:sp>
        <p:nvSpPr>
          <p:cNvPr id="39" name="TextBox 38">
            <a:extLst>
              <a:ext uri="{FF2B5EF4-FFF2-40B4-BE49-F238E27FC236}">
                <a16:creationId xmlns:a16="http://schemas.microsoft.com/office/drawing/2014/main" id="{0C42452D-063E-8E4E-B22F-86FE6DEB39EF}"/>
              </a:ext>
            </a:extLst>
          </p:cNvPr>
          <p:cNvSpPr txBox="1"/>
          <p:nvPr/>
        </p:nvSpPr>
        <p:spPr>
          <a:xfrm>
            <a:off x="6883854" y="6116583"/>
            <a:ext cx="5794839" cy="369332"/>
          </a:xfrm>
          <a:prstGeom prst="rect">
            <a:avLst/>
          </a:prstGeom>
          <a:noFill/>
        </p:spPr>
        <p:txBody>
          <a:bodyPr wrap="square" rtlCol="0">
            <a:spAutoFit/>
          </a:bodyPr>
          <a:lstStyle/>
          <a:p>
            <a:r>
              <a:rPr lang="el-GR" dirty="0"/>
              <a:t>Πατάμε έντονα με το μολύβι τις κίτρινες γραμμές</a:t>
            </a:r>
          </a:p>
        </p:txBody>
      </p:sp>
    </p:spTree>
    <p:extLst>
      <p:ext uri="{BB962C8B-B14F-4D97-AF65-F5344CB8AC3E}">
        <p14:creationId xmlns:p14="http://schemas.microsoft.com/office/powerpoint/2010/main" val="2372510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CFE80-34BC-B542-A4D0-9B4A80A1D146}"/>
              </a:ext>
            </a:extLst>
          </p:cNvPr>
          <p:cNvSpPr>
            <a:spLocks noGrp="1"/>
          </p:cNvSpPr>
          <p:nvPr>
            <p:ph type="title"/>
          </p:nvPr>
        </p:nvSpPr>
        <p:spPr>
          <a:xfrm>
            <a:off x="838200" y="365125"/>
            <a:ext cx="10515600" cy="692342"/>
          </a:xfrm>
        </p:spPr>
        <p:txBody>
          <a:bodyPr>
            <a:normAutofit fontScale="90000"/>
          </a:bodyPr>
          <a:lstStyle/>
          <a:p>
            <a:r>
              <a:rPr lang="el-GR" sz="1800" dirty="0"/>
              <a:t>Το ΔΕ=2</a:t>
            </a:r>
            <a:r>
              <a:rPr lang="en-US" sz="1800" dirty="0"/>
              <a:t>cm</a:t>
            </a:r>
            <a:br>
              <a:rPr lang="en-US" sz="1800" dirty="0"/>
            </a:br>
            <a:r>
              <a:rPr lang="el-GR" sz="1800" dirty="0"/>
              <a:t>Από το Ε υψώνω κάθετη την ΕΖ=8</a:t>
            </a:r>
            <a:r>
              <a:rPr lang="en-US" sz="1800" dirty="0"/>
              <a:t> cm</a:t>
            </a:r>
            <a:r>
              <a:rPr lang="el-GR" sz="1800" dirty="0"/>
              <a:t> και την προεκτείνω μέχρι να ακουμπήσει την κάτω πλάγια στο Η.</a:t>
            </a:r>
            <a:br>
              <a:rPr lang="el-GR" sz="1800" dirty="0"/>
            </a:br>
            <a:r>
              <a:rPr lang="el-GR" sz="1800" dirty="0"/>
              <a:t>Ενώνω τα Ζ και Η με τα Ο1 και Ο2</a:t>
            </a:r>
          </a:p>
        </p:txBody>
      </p:sp>
      <p:pic>
        <p:nvPicPr>
          <p:cNvPr id="5" name="Θέση περιεχομένου 4">
            <a:extLst>
              <a:ext uri="{FF2B5EF4-FFF2-40B4-BE49-F238E27FC236}">
                <a16:creationId xmlns:a16="http://schemas.microsoft.com/office/drawing/2014/main" id="{FD22ED69-CF4C-FF4D-8CBB-4565D9DD0A40}"/>
              </a:ext>
            </a:extLst>
          </p:cNvPr>
          <p:cNvPicPr>
            <a:picLocks noGrp="1" noChangeAspect="1"/>
          </p:cNvPicPr>
          <p:nvPr>
            <p:ph idx="1"/>
          </p:nvPr>
        </p:nvPicPr>
        <p:blipFill>
          <a:blip r:embed="rId2"/>
          <a:stretch>
            <a:fillRect/>
          </a:stretch>
        </p:blipFill>
        <p:spPr>
          <a:xfrm>
            <a:off x="2034283" y="1014394"/>
            <a:ext cx="8599469" cy="5533265"/>
          </a:xfrm>
        </p:spPr>
      </p:pic>
      <p:sp>
        <p:nvSpPr>
          <p:cNvPr id="7" name="TextBox 6">
            <a:extLst>
              <a:ext uri="{FF2B5EF4-FFF2-40B4-BE49-F238E27FC236}">
                <a16:creationId xmlns:a16="http://schemas.microsoft.com/office/drawing/2014/main" id="{94A9F1C1-A10A-2943-9BDE-22323E0B6AB9}"/>
              </a:ext>
            </a:extLst>
          </p:cNvPr>
          <p:cNvSpPr txBox="1"/>
          <p:nvPr/>
        </p:nvSpPr>
        <p:spPr>
          <a:xfrm>
            <a:off x="6811767" y="3503487"/>
            <a:ext cx="174661" cy="369332"/>
          </a:xfrm>
          <a:prstGeom prst="rect">
            <a:avLst/>
          </a:prstGeom>
          <a:noFill/>
        </p:spPr>
        <p:txBody>
          <a:bodyPr wrap="square" rtlCol="0">
            <a:spAutoFit/>
          </a:bodyPr>
          <a:lstStyle/>
          <a:p>
            <a:r>
              <a:rPr lang="el-GR" dirty="0"/>
              <a:t>Δ</a:t>
            </a:r>
          </a:p>
        </p:txBody>
      </p:sp>
      <p:sp>
        <p:nvSpPr>
          <p:cNvPr id="8" name="TextBox 7">
            <a:extLst>
              <a:ext uri="{FF2B5EF4-FFF2-40B4-BE49-F238E27FC236}">
                <a16:creationId xmlns:a16="http://schemas.microsoft.com/office/drawing/2014/main" id="{B9BCCA5A-B025-7843-8751-C6591DA9CE71}"/>
              </a:ext>
            </a:extLst>
          </p:cNvPr>
          <p:cNvSpPr txBox="1"/>
          <p:nvPr/>
        </p:nvSpPr>
        <p:spPr>
          <a:xfrm>
            <a:off x="7500135" y="3503218"/>
            <a:ext cx="143838" cy="369332"/>
          </a:xfrm>
          <a:prstGeom prst="rect">
            <a:avLst/>
          </a:prstGeom>
          <a:noFill/>
        </p:spPr>
        <p:txBody>
          <a:bodyPr wrap="square" rtlCol="0">
            <a:spAutoFit/>
          </a:bodyPr>
          <a:lstStyle/>
          <a:p>
            <a:r>
              <a:rPr lang="el-GR" dirty="0"/>
              <a:t>Ε</a:t>
            </a:r>
          </a:p>
        </p:txBody>
      </p:sp>
      <mc:AlternateContent xmlns:mc="http://schemas.openxmlformats.org/markup-compatibility/2006" xmlns:p14="http://schemas.microsoft.com/office/powerpoint/2010/main">
        <mc:Choice Requires="p14">
          <p:contentPart p14:bwMode="auto" r:id="rId3">
            <p14:nvContentPartPr>
              <p14:cNvPr id="9" name="Γραφή 8">
                <a:extLst>
                  <a:ext uri="{FF2B5EF4-FFF2-40B4-BE49-F238E27FC236}">
                    <a16:creationId xmlns:a16="http://schemas.microsoft.com/office/drawing/2014/main" id="{8BDB91BF-C434-714D-8C35-010A52F5EFFD}"/>
                  </a:ext>
                </a:extLst>
              </p14:cNvPr>
              <p14:cNvContentPartPr/>
              <p14:nvPr/>
            </p14:nvContentPartPr>
            <p14:xfrm>
              <a:off x="7073947" y="3793923"/>
              <a:ext cx="360" cy="360"/>
            </p14:xfrm>
          </p:contentPart>
        </mc:Choice>
        <mc:Fallback xmlns="">
          <p:pic>
            <p:nvPicPr>
              <p:cNvPr id="9" name="Γραφή 8">
                <a:extLst>
                  <a:ext uri="{FF2B5EF4-FFF2-40B4-BE49-F238E27FC236}">
                    <a16:creationId xmlns:a16="http://schemas.microsoft.com/office/drawing/2014/main" id="{8BDB91BF-C434-714D-8C35-010A52F5EFFD}"/>
                  </a:ext>
                </a:extLst>
              </p:cNvPr>
              <p:cNvPicPr/>
              <p:nvPr/>
            </p:nvPicPr>
            <p:blipFill>
              <a:blip r:embed="rId4"/>
              <a:stretch>
                <a:fillRect/>
              </a:stretch>
            </p:blipFill>
            <p:spPr>
              <a:xfrm>
                <a:off x="7064947" y="37849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Γραφή 9">
                <a:extLst>
                  <a:ext uri="{FF2B5EF4-FFF2-40B4-BE49-F238E27FC236}">
                    <a16:creationId xmlns:a16="http://schemas.microsoft.com/office/drawing/2014/main" id="{BECFA9F7-F616-314D-9E0C-145670459A46}"/>
                  </a:ext>
                </a:extLst>
              </p14:cNvPr>
              <p14:cNvContentPartPr/>
              <p14:nvPr/>
            </p14:nvContentPartPr>
            <p14:xfrm>
              <a:off x="7063147" y="3788883"/>
              <a:ext cx="25920" cy="28440"/>
            </p14:xfrm>
          </p:contentPart>
        </mc:Choice>
        <mc:Fallback xmlns="">
          <p:pic>
            <p:nvPicPr>
              <p:cNvPr id="10" name="Γραφή 9">
                <a:extLst>
                  <a:ext uri="{FF2B5EF4-FFF2-40B4-BE49-F238E27FC236}">
                    <a16:creationId xmlns:a16="http://schemas.microsoft.com/office/drawing/2014/main" id="{BECFA9F7-F616-314D-9E0C-145670459A46}"/>
                  </a:ext>
                </a:extLst>
              </p:cNvPr>
              <p:cNvPicPr/>
              <p:nvPr/>
            </p:nvPicPr>
            <p:blipFill>
              <a:blip r:embed="rId6"/>
              <a:stretch>
                <a:fillRect/>
              </a:stretch>
            </p:blipFill>
            <p:spPr>
              <a:xfrm>
                <a:off x="7054507" y="3780243"/>
                <a:ext cx="43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Γραφή 10">
                <a:extLst>
                  <a:ext uri="{FF2B5EF4-FFF2-40B4-BE49-F238E27FC236}">
                    <a16:creationId xmlns:a16="http://schemas.microsoft.com/office/drawing/2014/main" id="{37827224-24AE-204A-8CDD-DBBFF6E09C39}"/>
                  </a:ext>
                </a:extLst>
              </p14:cNvPr>
              <p14:cNvContentPartPr/>
              <p14:nvPr/>
            </p14:nvContentPartPr>
            <p14:xfrm>
              <a:off x="7514227" y="3787803"/>
              <a:ext cx="39240" cy="32040"/>
            </p14:xfrm>
          </p:contentPart>
        </mc:Choice>
        <mc:Fallback xmlns="">
          <p:pic>
            <p:nvPicPr>
              <p:cNvPr id="11" name="Γραφή 10">
                <a:extLst>
                  <a:ext uri="{FF2B5EF4-FFF2-40B4-BE49-F238E27FC236}">
                    <a16:creationId xmlns:a16="http://schemas.microsoft.com/office/drawing/2014/main" id="{37827224-24AE-204A-8CDD-DBBFF6E09C39}"/>
                  </a:ext>
                </a:extLst>
              </p:cNvPr>
              <p:cNvPicPr/>
              <p:nvPr/>
            </p:nvPicPr>
            <p:blipFill>
              <a:blip r:embed="rId8"/>
              <a:stretch>
                <a:fillRect/>
              </a:stretch>
            </p:blipFill>
            <p:spPr>
              <a:xfrm>
                <a:off x="7505587" y="3779163"/>
                <a:ext cx="56880" cy="49680"/>
              </a:xfrm>
              <a:prstGeom prst="rect">
                <a:avLst/>
              </a:prstGeom>
            </p:spPr>
          </p:pic>
        </mc:Fallback>
      </mc:AlternateContent>
      <p:sp>
        <p:nvSpPr>
          <p:cNvPr id="12" name="TextBox 11">
            <a:extLst>
              <a:ext uri="{FF2B5EF4-FFF2-40B4-BE49-F238E27FC236}">
                <a16:creationId xmlns:a16="http://schemas.microsoft.com/office/drawing/2014/main" id="{D0B5691C-7CB6-604D-B9B4-3767B7A9019D}"/>
              </a:ext>
            </a:extLst>
          </p:cNvPr>
          <p:cNvSpPr txBox="1"/>
          <p:nvPr/>
        </p:nvSpPr>
        <p:spPr>
          <a:xfrm>
            <a:off x="7533847" y="2198670"/>
            <a:ext cx="110126" cy="369332"/>
          </a:xfrm>
          <a:prstGeom prst="rect">
            <a:avLst/>
          </a:prstGeom>
          <a:noFill/>
        </p:spPr>
        <p:txBody>
          <a:bodyPr wrap="square" rtlCol="0">
            <a:spAutoFit/>
          </a:bodyPr>
          <a:lstStyle/>
          <a:p>
            <a:r>
              <a:rPr lang="el-GR" dirty="0"/>
              <a:t>Ζ</a:t>
            </a:r>
          </a:p>
        </p:txBody>
      </p:sp>
      <p:cxnSp>
        <p:nvCxnSpPr>
          <p:cNvPr id="18" name="Ευθεία γραμμή σύνδεσης 17">
            <a:extLst>
              <a:ext uri="{FF2B5EF4-FFF2-40B4-BE49-F238E27FC236}">
                <a16:creationId xmlns:a16="http://schemas.microsoft.com/office/drawing/2014/main" id="{0219E08F-4DC9-4F4E-AE5E-CFD0AE7817F1}"/>
              </a:ext>
            </a:extLst>
          </p:cNvPr>
          <p:cNvCxnSpPr/>
          <p:nvPr/>
        </p:nvCxnSpPr>
        <p:spPr>
          <a:xfrm>
            <a:off x="7514227" y="2465798"/>
            <a:ext cx="0" cy="19829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9">
            <p14:nvContentPartPr>
              <p14:cNvPr id="19" name="Γραφή 18">
                <a:extLst>
                  <a:ext uri="{FF2B5EF4-FFF2-40B4-BE49-F238E27FC236}">
                    <a16:creationId xmlns:a16="http://schemas.microsoft.com/office/drawing/2014/main" id="{32C73A7F-AE52-D749-951D-7FBE3824A988}"/>
                  </a:ext>
                </a:extLst>
              </p14:cNvPr>
              <p14:cNvContentPartPr/>
              <p14:nvPr/>
            </p14:nvContentPartPr>
            <p14:xfrm>
              <a:off x="7503067" y="2460123"/>
              <a:ext cx="28440" cy="22320"/>
            </p14:xfrm>
          </p:contentPart>
        </mc:Choice>
        <mc:Fallback xmlns="">
          <p:pic>
            <p:nvPicPr>
              <p:cNvPr id="19" name="Γραφή 18">
                <a:extLst>
                  <a:ext uri="{FF2B5EF4-FFF2-40B4-BE49-F238E27FC236}">
                    <a16:creationId xmlns:a16="http://schemas.microsoft.com/office/drawing/2014/main" id="{32C73A7F-AE52-D749-951D-7FBE3824A988}"/>
                  </a:ext>
                </a:extLst>
              </p:cNvPr>
              <p:cNvPicPr/>
              <p:nvPr/>
            </p:nvPicPr>
            <p:blipFill>
              <a:blip r:embed="rId10"/>
              <a:stretch>
                <a:fillRect/>
              </a:stretch>
            </p:blipFill>
            <p:spPr>
              <a:xfrm>
                <a:off x="7494067" y="2451123"/>
                <a:ext cx="46080" cy="39960"/>
              </a:xfrm>
              <a:prstGeom prst="rect">
                <a:avLst/>
              </a:prstGeom>
            </p:spPr>
          </p:pic>
        </mc:Fallback>
      </mc:AlternateContent>
      <p:sp>
        <p:nvSpPr>
          <p:cNvPr id="20" name="TextBox 19">
            <a:extLst>
              <a:ext uri="{FF2B5EF4-FFF2-40B4-BE49-F238E27FC236}">
                <a16:creationId xmlns:a16="http://schemas.microsoft.com/office/drawing/2014/main" id="{600ABAC1-CE4A-E04E-AB63-1BCBBB9F151C}"/>
              </a:ext>
            </a:extLst>
          </p:cNvPr>
          <p:cNvSpPr txBox="1"/>
          <p:nvPr/>
        </p:nvSpPr>
        <p:spPr>
          <a:xfrm flipH="1">
            <a:off x="7429262" y="4394860"/>
            <a:ext cx="319295" cy="369332"/>
          </a:xfrm>
          <a:prstGeom prst="rect">
            <a:avLst/>
          </a:prstGeom>
          <a:noFill/>
        </p:spPr>
        <p:txBody>
          <a:bodyPr wrap="square" rtlCol="0">
            <a:spAutoFit/>
          </a:bodyPr>
          <a:lstStyle/>
          <a:p>
            <a:r>
              <a:rPr lang="el-GR" dirty="0"/>
              <a:t>Η</a:t>
            </a:r>
          </a:p>
        </p:txBody>
      </p:sp>
      <p:sp>
        <p:nvSpPr>
          <p:cNvPr id="21" name="TextBox 20">
            <a:extLst>
              <a:ext uri="{FF2B5EF4-FFF2-40B4-BE49-F238E27FC236}">
                <a16:creationId xmlns:a16="http://schemas.microsoft.com/office/drawing/2014/main" id="{D262D834-E2AB-3C4F-890C-046B58EA7F49}"/>
              </a:ext>
            </a:extLst>
          </p:cNvPr>
          <p:cNvSpPr txBox="1"/>
          <p:nvPr/>
        </p:nvSpPr>
        <p:spPr>
          <a:xfrm>
            <a:off x="2291138" y="3596360"/>
            <a:ext cx="452061" cy="369332"/>
          </a:xfrm>
          <a:prstGeom prst="rect">
            <a:avLst/>
          </a:prstGeom>
          <a:noFill/>
        </p:spPr>
        <p:txBody>
          <a:bodyPr wrap="square" rtlCol="0">
            <a:spAutoFit/>
          </a:bodyPr>
          <a:lstStyle/>
          <a:p>
            <a:r>
              <a:rPr lang="el-GR" dirty="0"/>
              <a:t>Ο1</a:t>
            </a:r>
          </a:p>
        </p:txBody>
      </p:sp>
      <p:sp>
        <p:nvSpPr>
          <p:cNvPr id="22" name="TextBox 21">
            <a:extLst>
              <a:ext uri="{FF2B5EF4-FFF2-40B4-BE49-F238E27FC236}">
                <a16:creationId xmlns:a16="http://schemas.microsoft.com/office/drawing/2014/main" id="{C57518C9-7041-B841-AC36-8171718B3DBF}"/>
              </a:ext>
            </a:extLst>
          </p:cNvPr>
          <p:cNvSpPr txBox="1"/>
          <p:nvPr/>
        </p:nvSpPr>
        <p:spPr>
          <a:xfrm>
            <a:off x="10078018" y="3617897"/>
            <a:ext cx="575353" cy="369332"/>
          </a:xfrm>
          <a:prstGeom prst="rect">
            <a:avLst/>
          </a:prstGeom>
          <a:noFill/>
        </p:spPr>
        <p:txBody>
          <a:bodyPr wrap="square" rtlCol="0">
            <a:spAutoFit/>
          </a:bodyPr>
          <a:lstStyle/>
          <a:p>
            <a:r>
              <a:rPr lang="el-GR" dirty="0"/>
              <a:t>Ο2</a:t>
            </a:r>
          </a:p>
        </p:txBody>
      </p:sp>
    </p:spTree>
    <p:extLst>
      <p:ext uri="{BB962C8B-B14F-4D97-AF65-F5344CB8AC3E}">
        <p14:creationId xmlns:p14="http://schemas.microsoft.com/office/powerpoint/2010/main" val="127112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CFE80-34BC-B542-A4D0-9B4A80A1D146}"/>
              </a:ext>
            </a:extLst>
          </p:cNvPr>
          <p:cNvSpPr>
            <a:spLocks noGrp="1"/>
          </p:cNvSpPr>
          <p:nvPr>
            <p:ph type="title"/>
          </p:nvPr>
        </p:nvSpPr>
        <p:spPr>
          <a:xfrm>
            <a:off x="838200" y="365125"/>
            <a:ext cx="10515600" cy="692342"/>
          </a:xfrm>
        </p:spPr>
        <p:txBody>
          <a:bodyPr>
            <a:normAutofit fontScale="90000"/>
          </a:bodyPr>
          <a:lstStyle/>
          <a:p>
            <a:r>
              <a:rPr lang="el-GR" sz="1800" dirty="0"/>
              <a:t>Το ΕΘ=1,5</a:t>
            </a:r>
            <a:r>
              <a:rPr lang="en-US" sz="1800" dirty="0"/>
              <a:t>cm</a:t>
            </a:r>
            <a:br>
              <a:rPr lang="en-US" sz="1800" dirty="0"/>
            </a:br>
            <a:r>
              <a:rPr lang="el-GR" sz="1800" dirty="0"/>
              <a:t>Από το Θ υψώνω κάθετη ανάμεσα στις δυο πλάγιες, πατάω έντονα με το μολύβι τις γραμμές του δεύτερου κτιρίου.</a:t>
            </a:r>
          </a:p>
        </p:txBody>
      </p:sp>
      <p:pic>
        <p:nvPicPr>
          <p:cNvPr id="5" name="Θέση περιεχομένου 4">
            <a:extLst>
              <a:ext uri="{FF2B5EF4-FFF2-40B4-BE49-F238E27FC236}">
                <a16:creationId xmlns:a16="http://schemas.microsoft.com/office/drawing/2014/main" id="{FD22ED69-CF4C-FF4D-8CBB-4565D9DD0A40}"/>
              </a:ext>
            </a:extLst>
          </p:cNvPr>
          <p:cNvPicPr>
            <a:picLocks noGrp="1" noChangeAspect="1"/>
          </p:cNvPicPr>
          <p:nvPr>
            <p:ph idx="1"/>
          </p:nvPr>
        </p:nvPicPr>
        <p:blipFill>
          <a:blip r:embed="rId2"/>
          <a:stretch>
            <a:fillRect/>
          </a:stretch>
        </p:blipFill>
        <p:spPr>
          <a:xfrm>
            <a:off x="2034283" y="1014394"/>
            <a:ext cx="8599469" cy="5533265"/>
          </a:xfrm>
        </p:spPr>
      </p:pic>
      <p:sp>
        <p:nvSpPr>
          <p:cNvPr id="7" name="TextBox 6">
            <a:extLst>
              <a:ext uri="{FF2B5EF4-FFF2-40B4-BE49-F238E27FC236}">
                <a16:creationId xmlns:a16="http://schemas.microsoft.com/office/drawing/2014/main" id="{94A9F1C1-A10A-2943-9BDE-22323E0B6AB9}"/>
              </a:ext>
            </a:extLst>
          </p:cNvPr>
          <p:cNvSpPr txBox="1"/>
          <p:nvPr/>
        </p:nvSpPr>
        <p:spPr>
          <a:xfrm>
            <a:off x="6811767" y="3503487"/>
            <a:ext cx="174661" cy="369332"/>
          </a:xfrm>
          <a:prstGeom prst="rect">
            <a:avLst/>
          </a:prstGeom>
          <a:noFill/>
        </p:spPr>
        <p:txBody>
          <a:bodyPr wrap="square" rtlCol="0">
            <a:spAutoFit/>
          </a:bodyPr>
          <a:lstStyle/>
          <a:p>
            <a:r>
              <a:rPr lang="el-GR" dirty="0"/>
              <a:t>Δ</a:t>
            </a:r>
          </a:p>
        </p:txBody>
      </p:sp>
      <p:sp>
        <p:nvSpPr>
          <p:cNvPr id="8" name="TextBox 7">
            <a:extLst>
              <a:ext uri="{FF2B5EF4-FFF2-40B4-BE49-F238E27FC236}">
                <a16:creationId xmlns:a16="http://schemas.microsoft.com/office/drawing/2014/main" id="{B9BCCA5A-B025-7843-8751-C6591DA9CE71}"/>
              </a:ext>
            </a:extLst>
          </p:cNvPr>
          <p:cNvSpPr txBox="1"/>
          <p:nvPr/>
        </p:nvSpPr>
        <p:spPr>
          <a:xfrm>
            <a:off x="7500135" y="3503218"/>
            <a:ext cx="143838" cy="369332"/>
          </a:xfrm>
          <a:prstGeom prst="rect">
            <a:avLst/>
          </a:prstGeom>
          <a:noFill/>
        </p:spPr>
        <p:txBody>
          <a:bodyPr wrap="square" rtlCol="0">
            <a:spAutoFit/>
          </a:bodyPr>
          <a:lstStyle/>
          <a:p>
            <a:r>
              <a:rPr lang="el-GR" dirty="0"/>
              <a:t>Ε</a:t>
            </a:r>
          </a:p>
        </p:txBody>
      </p:sp>
      <mc:AlternateContent xmlns:mc="http://schemas.openxmlformats.org/markup-compatibility/2006" xmlns:p14="http://schemas.microsoft.com/office/powerpoint/2010/main">
        <mc:Choice Requires="p14">
          <p:contentPart p14:bwMode="auto" r:id="rId3">
            <p14:nvContentPartPr>
              <p14:cNvPr id="9" name="Γραφή 8">
                <a:extLst>
                  <a:ext uri="{FF2B5EF4-FFF2-40B4-BE49-F238E27FC236}">
                    <a16:creationId xmlns:a16="http://schemas.microsoft.com/office/drawing/2014/main" id="{8BDB91BF-C434-714D-8C35-010A52F5EFFD}"/>
                  </a:ext>
                </a:extLst>
              </p14:cNvPr>
              <p14:cNvContentPartPr/>
              <p14:nvPr/>
            </p14:nvContentPartPr>
            <p14:xfrm>
              <a:off x="7073947" y="3793923"/>
              <a:ext cx="360" cy="360"/>
            </p14:xfrm>
          </p:contentPart>
        </mc:Choice>
        <mc:Fallback xmlns="">
          <p:pic>
            <p:nvPicPr>
              <p:cNvPr id="9" name="Γραφή 8">
                <a:extLst>
                  <a:ext uri="{FF2B5EF4-FFF2-40B4-BE49-F238E27FC236}">
                    <a16:creationId xmlns:a16="http://schemas.microsoft.com/office/drawing/2014/main" id="{8BDB91BF-C434-714D-8C35-010A52F5EFFD}"/>
                  </a:ext>
                </a:extLst>
              </p:cNvPr>
              <p:cNvPicPr/>
              <p:nvPr/>
            </p:nvPicPr>
            <p:blipFill>
              <a:blip r:embed="rId4"/>
              <a:stretch>
                <a:fillRect/>
              </a:stretch>
            </p:blipFill>
            <p:spPr>
              <a:xfrm>
                <a:off x="7064947" y="37849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Γραφή 9">
                <a:extLst>
                  <a:ext uri="{FF2B5EF4-FFF2-40B4-BE49-F238E27FC236}">
                    <a16:creationId xmlns:a16="http://schemas.microsoft.com/office/drawing/2014/main" id="{BECFA9F7-F616-314D-9E0C-145670459A46}"/>
                  </a:ext>
                </a:extLst>
              </p14:cNvPr>
              <p14:cNvContentPartPr/>
              <p14:nvPr/>
            </p14:nvContentPartPr>
            <p14:xfrm>
              <a:off x="7063147" y="3788883"/>
              <a:ext cx="25920" cy="28440"/>
            </p14:xfrm>
          </p:contentPart>
        </mc:Choice>
        <mc:Fallback xmlns="">
          <p:pic>
            <p:nvPicPr>
              <p:cNvPr id="10" name="Γραφή 9">
                <a:extLst>
                  <a:ext uri="{FF2B5EF4-FFF2-40B4-BE49-F238E27FC236}">
                    <a16:creationId xmlns:a16="http://schemas.microsoft.com/office/drawing/2014/main" id="{BECFA9F7-F616-314D-9E0C-145670459A46}"/>
                  </a:ext>
                </a:extLst>
              </p:cNvPr>
              <p:cNvPicPr/>
              <p:nvPr/>
            </p:nvPicPr>
            <p:blipFill>
              <a:blip r:embed="rId6"/>
              <a:stretch>
                <a:fillRect/>
              </a:stretch>
            </p:blipFill>
            <p:spPr>
              <a:xfrm>
                <a:off x="7054147" y="3779883"/>
                <a:ext cx="43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Γραφή 10">
                <a:extLst>
                  <a:ext uri="{FF2B5EF4-FFF2-40B4-BE49-F238E27FC236}">
                    <a16:creationId xmlns:a16="http://schemas.microsoft.com/office/drawing/2014/main" id="{37827224-24AE-204A-8CDD-DBBFF6E09C39}"/>
                  </a:ext>
                </a:extLst>
              </p14:cNvPr>
              <p14:cNvContentPartPr/>
              <p14:nvPr/>
            </p14:nvContentPartPr>
            <p14:xfrm>
              <a:off x="7514227" y="3787803"/>
              <a:ext cx="39240" cy="32040"/>
            </p14:xfrm>
          </p:contentPart>
        </mc:Choice>
        <mc:Fallback xmlns="">
          <p:pic>
            <p:nvPicPr>
              <p:cNvPr id="11" name="Γραφή 10">
                <a:extLst>
                  <a:ext uri="{FF2B5EF4-FFF2-40B4-BE49-F238E27FC236}">
                    <a16:creationId xmlns:a16="http://schemas.microsoft.com/office/drawing/2014/main" id="{37827224-24AE-204A-8CDD-DBBFF6E09C39}"/>
                  </a:ext>
                </a:extLst>
              </p:cNvPr>
              <p:cNvPicPr/>
              <p:nvPr/>
            </p:nvPicPr>
            <p:blipFill>
              <a:blip r:embed="rId8"/>
              <a:stretch>
                <a:fillRect/>
              </a:stretch>
            </p:blipFill>
            <p:spPr>
              <a:xfrm>
                <a:off x="7505227" y="3778701"/>
                <a:ext cx="56880" cy="49880"/>
              </a:xfrm>
              <a:prstGeom prst="rect">
                <a:avLst/>
              </a:prstGeom>
            </p:spPr>
          </p:pic>
        </mc:Fallback>
      </mc:AlternateContent>
      <p:sp>
        <p:nvSpPr>
          <p:cNvPr id="12" name="TextBox 11">
            <a:extLst>
              <a:ext uri="{FF2B5EF4-FFF2-40B4-BE49-F238E27FC236}">
                <a16:creationId xmlns:a16="http://schemas.microsoft.com/office/drawing/2014/main" id="{D0B5691C-7CB6-604D-B9B4-3767B7A9019D}"/>
              </a:ext>
            </a:extLst>
          </p:cNvPr>
          <p:cNvSpPr txBox="1"/>
          <p:nvPr/>
        </p:nvSpPr>
        <p:spPr>
          <a:xfrm>
            <a:off x="7533847" y="2198670"/>
            <a:ext cx="110126" cy="369332"/>
          </a:xfrm>
          <a:prstGeom prst="rect">
            <a:avLst/>
          </a:prstGeom>
          <a:noFill/>
        </p:spPr>
        <p:txBody>
          <a:bodyPr wrap="square" rtlCol="0">
            <a:spAutoFit/>
          </a:bodyPr>
          <a:lstStyle/>
          <a:p>
            <a:r>
              <a:rPr lang="el-GR" dirty="0"/>
              <a:t>Ζ</a:t>
            </a:r>
          </a:p>
        </p:txBody>
      </p:sp>
      <p:cxnSp>
        <p:nvCxnSpPr>
          <p:cNvPr id="18" name="Ευθεία γραμμή σύνδεσης 17">
            <a:extLst>
              <a:ext uri="{FF2B5EF4-FFF2-40B4-BE49-F238E27FC236}">
                <a16:creationId xmlns:a16="http://schemas.microsoft.com/office/drawing/2014/main" id="{0219E08F-4DC9-4F4E-AE5E-CFD0AE7817F1}"/>
              </a:ext>
            </a:extLst>
          </p:cNvPr>
          <p:cNvCxnSpPr/>
          <p:nvPr/>
        </p:nvCxnSpPr>
        <p:spPr>
          <a:xfrm>
            <a:off x="7514227" y="2465798"/>
            <a:ext cx="0" cy="19829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9">
            <p14:nvContentPartPr>
              <p14:cNvPr id="19" name="Γραφή 18">
                <a:extLst>
                  <a:ext uri="{FF2B5EF4-FFF2-40B4-BE49-F238E27FC236}">
                    <a16:creationId xmlns:a16="http://schemas.microsoft.com/office/drawing/2014/main" id="{32C73A7F-AE52-D749-951D-7FBE3824A988}"/>
                  </a:ext>
                </a:extLst>
              </p14:cNvPr>
              <p14:cNvContentPartPr/>
              <p14:nvPr/>
            </p14:nvContentPartPr>
            <p14:xfrm>
              <a:off x="7503067" y="2460123"/>
              <a:ext cx="28440" cy="22320"/>
            </p14:xfrm>
          </p:contentPart>
        </mc:Choice>
        <mc:Fallback xmlns="">
          <p:pic>
            <p:nvPicPr>
              <p:cNvPr id="19" name="Γραφή 18">
                <a:extLst>
                  <a:ext uri="{FF2B5EF4-FFF2-40B4-BE49-F238E27FC236}">
                    <a16:creationId xmlns:a16="http://schemas.microsoft.com/office/drawing/2014/main" id="{32C73A7F-AE52-D749-951D-7FBE3824A988}"/>
                  </a:ext>
                </a:extLst>
              </p:cNvPr>
              <p:cNvPicPr/>
              <p:nvPr/>
            </p:nvPicPr>
            <p:blipFill>
              <a:blip r:embed="rId10"/>
              <a:stretch>
                <a:fillRect/>
              </a:stretch>
            </p:blipFill>
            <p:spPr>
              <a:xfrm>
                <a:off x="7494067" y="2451266"/>
                <a:ext cx="46080" cy="39680"/>
              </a:xfrm>
              <a:prstGeom prst="rect">
                <a:avLst/>
              </a:prstGeom>
            </p:spPr>
          </p:pic>
        </mc:Fallback>
      </mc:AlternateContent>
      <p:sp>
        <p:nvSpPr>
          <p:cNvPr id="20" name="TextBox 19">
            <a:extLst>
              <a:ext uri="{FF2B5EF4-FFF2-40B4-BE49-F238E27FC236}">
                <a16:creationId xmlns:a16="http://schemas.microsoft.com/office/drawing/2014/main" id="{600ABAC1-CE4A-E04E-AB63-1BCBBB9F151C}"/>
              </a:ext>
            </a:extLst>
          </p:cNvPr>
          <p:cNvSpPr txBox="1"/>
          <p:nvPr/>
        </p:nvSpPr>
        <p:spPr>
          <a:xfrm flipH="1">
            <a:off x="7429262" y="4394860"/>
            <a:ext cx="319295" cy="369332"/>
          </a:xfrm>
          <a:prstGeom prst="rect">
            <a:avLst/>
          </a:prstGeom>
          <a:noFill/>
        </p:spPr>
        <p:txBody>
          <a:bodyPr wrap="square" rtlCol="0">
            <a:spAutoFit/>
          </a:bodyPr>
          <a:lstStyle/>
          <a:p>
            <a:r>
              <a:rPr lang="el-GR" dirty="0"/>
              <a:t>Η</a:t>
            </a:r>
          </a:p>
        </p:txBody>
      </p:sp>
      <p:sp>
        <p:nvSpPr>
          <p:cNvPr id="21" name="TextBox 20">
            <a:extLst>
              <a:ext uri="{FF2B5EF4-FFF2-40B4-BE49-F238E27FC236}">
                <a16:creationId xmlns:a16="http://schemas.microsoft.com/office/drawing/2014/main" id="{D262D834-E2AB-3C4F-890C-046B58EA7F49}"/>
              </a:ext>
            </a:extLst>
          </p:cNvPr>
          <p:cNvSpPr txBox="1"/>
          <p:nvPr/>
        </p:nvSpPr>
        <p:spPr>
          <a:xfrm>
            <a:off x="2291138" y="3596360"/>
            <a:ext cx="452061" cy="369332"/>
          </a:xfrm>
          <a:prstGeom prst="rect">
            <a:avLst/>
          </a:prstGeom>
          <a:noFill/>
        </p:spPr>
        <p:txBody>
          <a:bodyPr wrap="square" rtlCol="0">
            <a:spAutoFit/>
          </a:bodyPr>
          <a:lstStyle/>
          <a:p>
            <a:r>
              <a:rPr lang="el-GR" dirty="0"/>
              <a:t>Ο1</a:t>
            </a:r>
          </a:p>
        </p:txBody>
      </p:sp>
      <p:sp>
        <p:nvSpPr>
          <p:cNvPr id="22" name="TextBox 21">
            <a:extLst>
              <a:ext uri="{FF2B5EF4-FFF2-40B4-BE49-F238E27FC236}">
                <a16:creationId xmlns:a16="http://schemas.microsoft.com/office/drawing/2014/main" id="{C57518C9-7041-B841-AC36-8171718B3DBF}"/>
              </a:ext>
            </a:extLst>
          </p:cNvPr>
          <p:cNvSpPr txBox="1"/>
          <p:nvPr/>
        </p:nvSpPr>
        <p:spPr>
          <a:xfrm>
            <a:off x="10078018" y="3617897"/>
            <a:ext cx="575353" cy="369332"/>
          </a:xfrm>
          <a:prstGeom prst="rect">
            <a:avLst/>
          </a:prstGeom>
          <a:noFill/>
        </p:spPr>
        <p:txBody>
          <a:bodyPr wrap="square" rtlCol="0">
            <a:spAutoFit/>
          </a:bodyPr>
          <a:lstStyle/>
          <a:p>
            <a:r>
              <a:rPr lang="el-GR" dirty="0"/>
              <a:t>Ο2</a:t>
            </a:r>
          </a:p>
        </p:txBody>
      </p:sp>
      <p:sp>
        <p:nvSpPr>
          <p:cNvPr id="3" name="TextBox 2">
            <a:extLst>
              <a:ext uri="{FF2B5EF4-FFF2-40B4-BE49-F238E27FC236}">
                <a16:creationId xmlns:a16="http://schemas.microsoft.com/office/drawing/2014/main" id="{B4690610-9E07-3C41-988D-0C06EAF31B97}"/>
              </a:ext>
            </a:extLst>
          </p:cNvPr>
          <p:cNvSpPr txBox="1"/>
          <p:nvPr/>
        </p:nvSpPr>
        <p:spPr>
          <a:xfrm>
            <a:off x="8003569" y="3617897"/>
            <a:ext cx="133564" cy="369332"/>
          </a:xfrm>
          <a:prstGeom prst="rect">
            <a:avLst/>
          </a:prstGeom>
          <a:noFill/>
        </p:spPr>
        <p:txBody>
          <a:bodyPr wrap="square" rtlCol="0">
            <a:spAutoFit/>
          </a:bodyPr>
          <a:lstStyle/>
          <a:p>
            <a:r>
              <a:rPr lang="el-GR" dirty="0"/>
              <a:t>Θ</a:t>
            </a:r>
          </a:p>
        </p:txBody>
      </p:sp>
      <mc:AlternateContent xmlns:mc="http://schemas.openxmlformats.org/markup-compatibility/2006" xmlns:p14="http://schemas.microsoft.com/office/powerpoint/2010/main">
        <mc:Choice Requires="p14">
          <p:contentPart p14:bwMode="auto" r:id="rId11">
            <p14:nvContentPartPr>
              <p14:cNvPr id="6" name="Γραφή 5">
                <a:extLst>
                  <a:ext uri="{FF2B5EF4-FFF2-40B4-BE49-F238E27FC236}">
                    <a16:creationId xmlns:a16="http://schemas.microsoft.com/office/drawing/2014/main" id="{6B0E52D8-396F-624F-B30F-997590612D8D}"/>
                  </a:ext>
                </a:extLst>
              </p14:cNvPr>
              <p14:cNvContentPartPr/>
              <p14:nvPr/>
            </p14:nvContentPartPr>
            <p14:xfrm>
              <a:off x="7940107" y="3801483"/>
              <a:ext cx="360" cy="360"/>
            </p14:xfrm>
          </p:contentPart>
        </mc:Choice>
        <mc:Fallback xmlns="">
          <p:pic>
            <p:nvPicPr>
              <p:cNvPr id="6" name="Γραφή 5">
                <a:extLst>
                  <a:ext uri="{FF2B5EF4-FFF2-40B4-BE49-F238E27FC236}">
                    <a16:creationId xmlns:a16="http://schemas.microsoft.com/office/drawing/2014/main" id="{6B0E52D8-396F-624F-B30F-997590612D8D}"/>
                  </a:ext>
                </a:extLst>
              </p:cNvPr>
              <p:cNvPicPr/>
              <p:nvPr/>
            </p:nvPicPr>
            <p:blipFill>
              <a:blip r:embed="rId4"/>
              <a:stretch>
                <a:fillRect/>
              </a:stretch>
            </p:blipFill>
            <p:spPr>
              <a:xfrm>
                <a:off x="7931107" y="37924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Γραφή 12">
                <a:extLst>
                  <a:ext uri="{FF2B5EF4-FFF2-40B4-BE49-F238E27FC236}">
                    <a16:creationId xmlns:a16="http://schemas.microsoft.com/office/drawing/2014/main" id="{B878AD6B-4BCF-2B4C-B659-EBC41C209753}"/>
                  </a:ext>
                </a:extLst>
              </p14:cNvPr>
              <p14:cNvContentPartPr/>
              <p14:nvPr/>
            </p14:nvContentPartPr>
            <p14:xfrm>
              <a:off x="7912387" y="3791043"/>
              <a:ext cx="40680" cy="25920"/>
            </p14:xfrm>
          </p:contentPart>
        </mc:Choice>
        <mc:Fallback xmlns="">
          <p:pic>
            <p:nvPicPr>
              <p:cNvPr id="13" name="Γραφή 12">
                <a:extLst>
                  <a:ext uri="{FF2B5EF4-FFF2-40B4-BE49-F238E27FC236}">
                    <a16:creationId xmlns:a16="http://schemas.microsoft.com/office/drawing/2014/main" id="{B878AD6B-4BCF-2B4C-B659-EBC41C209753}"/>
                  </a:ext>
                </a:extLst>
              </p:cNvPr>
              <p:cNvPicPr/>
              <p:nvPr/>
            </p:nvPicPr>
            <p:blipFill>
              <a:blip r:embed="rId13"/>
              <a:stretch>
                <a:fillRect/>
              </a:stretch>
            </p:blipFill>
            <p:spPr>
              <a:xfrm>
                <a:off x="7903747" y="3782043"/>
                <a:ext cx="58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Γραφή 16">
                <a:extLst>
                  <a:ext uri="{FF2B5EF4-FFF2-40B4-BE49-F238E27FC236}">
                    <a16:creationId xmlns:a16="http://schemas.microsoft.com/office/drawing/2014/main" id="{1D437AD0-1B45-F74C-B0DB-FC56C6CFCDA7}"/>
                  </a:ext>
                </a:extLst>
              </p14:cNvPr>
              <p14:cNvContentPartPr/>
              <p14:nvPr/>
            </p14:nvContentPartPr>
            <p14:xfrm>
              <a:off x="6931747" y="2486403"/>
              <a:ext cx="551520" cy="130320"/>
            </p14:xfrm>
          </p:contentPart>
        </mc:Choice>
        <mc:Fallback xmlns="">
          <p:pic>
            <p:nvPicPr>
              <p:cNvPr id="17" name="Γραφή 16">
                <a:extLst>
                  <a:ext uri="{FF2B5EF4-FFF2-40B4-BE49-F238E27FC236}">
                    <a16:creationId xmlns:a16="http://schemas.microsoft.com/office/drawing/2014/main" id="{1D437AD0-1B45-F74C-B0DB-FC56C6CFCDA7}"/>
                  </a:ext>
                </a:extLst>
              </p:cNvPr>
              <p:cNvPicPr/>
              <p:nvPr/>
            </p:nvPicPr>
            <p:blipFill>
              <a:blip r:embed="rId15"/>
              <a:stretch>
                <a:fillRect/>
              </a:stretch>
            </p:blipFill>
            <p:spPr>
              <a:xfrm>
                <a:off x="6913747" y="2450403"/>
                <a:ext cx="587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Γραφή 22">
                <a:extLst>
                  <a:ext uri="{FF2B5EF4-FFF2-40B4-BE49-F238E27FC236}">
                    <a16:creationId xmlns:a16="http://schemas.microsoft.com/office/drawing/2014/main" id="{24138DED-A032-564D-BA54-FD520F29FDDE}"/>
                  </a:ext>
                </a:extLst>
              </p14:cNvPr>
              <p14:cNvContentPartPr/>
              <p14:nvPr/>
            </p14:nvContentPartPr>
            <p14:xfrm>
              <a:off x="6923107" y="2627523"/>
              <a:ext cx="11520" cy="87480"/>
            </p14:xfrm>
          </p:contentPart>
        </mc:Choice>
        <mc:Fallback xmlns="">
          <p:pic>
            <p:nvPicPr>
              <p:cNvPr id="23" name="Γραφή 22">
                <a:extLst>
                  <a:ext uri="{FF2B5EF4-FFF2-40B4-BE49-F238E27FC236}">
                    <a16:creationId xmlns:a16="http://schemas.microsoft.com/office/drawing/2014/main" id="{24138DED-A032-564D-BA54-FD520F29FDDE}"/>
                  </a:ext>
                </a:extLst>
              </p:cNvPr>
              <p:cNvPicPr/>
              <p:nvPr/>
            </p:nvPicPr>
            <p:blipFill>
              <a:blip r:embed="rId17"/>
              <a:stretch>
                <a:fillRect/>
              </a:stretch>
            </p:blipFill>
            <p:spPr>
              <a:xfrm>
                <a:off x="6905467" y="2591883"/>
                <a:ext cx="47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Γραφή 23">
                <a:extLst>
                  <a:ext uri="{FF2B5EF4-FFF2-40B4-BE49-F238E27FC236}">
                    <a16:creationId xmlns:a16="http://schemas.microsoft.com/office/drawing/2014/main" id="{B137DD71-5B97-9B4C-A40B-E9070F004136}"/>
                  </a:ext>
                </a:extLst>
              </p14:cNvPr>
              <p14:cNvContentPartPr/>
              <p14:nvPr/>
            </p14:nvContentPartPr>
            <p14:xfrm>
              <a:off x="7118947" y="4369563"/>
              <a:ext cx="319680" cy="57600"/>
            </p14:xfrm>
          </p:contentPart>
        </mc:Choice>
        <mc:Fallback xmlns="">
          <p:pic>
            <p:nvPicPr>
              <p:cNvPr id="24" name="Γραφή 23">
                <a:extLst>
                  <a:ext uri="{FF2B5EF4-FFF2-40B4-BE49-F238E27FC236}">
                    <a16:creationId xmlns:a16="http://schemas.microsoft.com/office/drawing/2014/main" id="{B137DD71-5B97-9B4C-A40B-E9070F004136}"/>
                  </a:ext>
                </a:extLst>
              </p:cNvPr>
              <p:cNvPicPr/>
              <p:nvPr/>
            </p:nvPicPr>
            <p:blipFill>
              <a:blip r:embed="rId19"/>
              <a:stretch>
                <a:fillRect/>
              </a:stretch>
            </p:blipFill>
            <p:spPr>
              <a:xfrm>
                <a:off x="7100947" y="4333923"/>
                <a:ext cx="355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Γραφή 25">
                <a:extLst>
                  <a:ext uri="{FF2B5EF4-FFF2-40B4-BE49-F238E27FC236}">
                    <a16:creationId xmlns:a16="http://schemas.microsoft.com/office/drawing/2014/main" id="{0B6F5F74-BD1B-B143-A682-0A8BF3BE60DA}"/>
                  </a:ext>
                </a:extLst>
              </p14:cNvPr>
              <p14:cNvContentPartPr/>
              <p14:nvPr/>
            </p14:nvContentPartPr>
            <p14:xfrm>
              <a:off x="7490827" y="2521683"/>
              <a:ext cx="48960" cy="1892160"/>
            </p14:xfrm>
          </p:contentPart>
        </mc:Choice>
        <mc:Fallback xmlns="">
          <p:pic>
            <p:nvPicPr>
              <p:cNvPr id="26" name="Γραφή 25">
                <a:extLst>
                  <a:ext uri="{FF2B5EF4-FFF2-40B4-BE49-F238E27FC236}">
                    <a16:creationId xmlns:a16="http://schemas.microsoft.com/office/drawing/2014/main" id="{0B6F5F74-BD1B-B143-A682-0A8BF3BE60DA}"/>
                  </a:ext>
                </a:extLst>
              </p:cNvPr>
              <p:cNvPicPr/>
              <p:nvPr/>
            </p:nvPicPr>
            <p:blipFill>
              <a:blip r:embed="rId21"/>
              <a:stretch>
                <a:fillRect/>
              </a:stretch>
            </p:blipFill>
            <p:spPr>
              <a:xfrm>
                <a:off x="7473187" y="2486043"/>
                <a:ext cx="84600" cy="1963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Γραφή 26">
                <a:extLst>
                  <a:ext uri="{FF2B5EF4-FFF2-40B4-BE49-F238E27FC236}">
                    <a16:creationId xmlns:a16="http://schemas.microsoft.com/office/drawing/2014/main" id="{45DCBD86-B92D-844F-968C-0AA9D939BD3F}"/>
                  </a:ext>
                </a:extLst>
              </p14:cNvPr>
              <p14:cNvContentPartPr/>
              <p14:nvPr/>
            </p14:nvContentPartPr>
            <p14:xfrm>
              <a:off x="7532587" y="2499723"/>
              <a:ext cx="391680" cy="190440"/>
            </p14:xfrm>
          </p:contentPart>
        </mc:Choice>
        <mc:Fallback xmlns="">
          <p:pic>
            <p:nvPicPr>
              <p:cNvPr id="27" name="Γραφή 26">
                <a:extLst>
                  <a:ext uri="{FF2B5EF4-FFF2-40B4-BE49-F238E27FC236}">
                    <a16:creationId xmlns:a16="http://schemas.microsoft.com/office/drawing/2014/main" id="{45DCBD86-B92D-844F-968C-0AA9D939BD3F}"/>
                  </a:ext>
                </a:extLst>
              </p:cNvPr>
              <p:cNvPicPr/>
              <p:nvPr/>
            </p:nvPicPr>
            <p:blipFill>
              <a:blip r:embed="rId23"/>
              <a:stretch>
                <a:fillRect/>
              </a:stretch>
            </p:blipFill>
            <p:spPr>
              <a:xfrm>
                <a:off x="7514587" y="2463723"/>
                <a:ext cx="4273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Γραφή 27">
                <a:extLst>
                  <a:ext uri="{FF2B5EF4-FFF2-40B4-BE49-F238E27FC236}">
                    <a16:creationId xmlns:a16="http://schemas.microsoft.com/office/drawing/2014/main" id="{B8DCDC4E-F20A-8141-8844-61FEC1DD6157}"/>
                  </a:ext>
                </a:extLst>
              </p14:cNvPr>
              <p14:cNvContentPartPr/>
              <p14:nvPr/>
            </p14:nvContentPartPr>
            <p14:xfrm>
              <a:off x="7897267" y="2706723"/>
              <a:ext cx="21960" cy="1586520"/>
            </p14:xfrm>
          </p:contentPart>
        </mc:Choice>
        <mc:Fallback xmlns="">
          <p:pic>
            <p:nvPicPr>
              <p:cNvPr id="28" name="Γραφή 27">
                <a:extLst>
                  <a:ext uri="{FF2B5EF4-FFF2-40B4-BE49-F238E27FC236}">
                    <a16:creationId xmlns:a16="http://schemas.microsoft.com/office/drawing/2014/main" id="{B8DCDC4E-F20A-8141-8844-61FEC1DD6157}"/>
                  </a:ext>
                </a:extLst>
              </p:cNvPr>
              <p:cNvPicPr/>
              <p:nvPr/>
            </p:nvPicPr>
            <p:blipFill>
              <a:blip r:embed="rId25"/>
              <a:stretch>
                <a:fillRect/>
              </a:stretch>
            </p:blipFill>
            <p:spPr>
              <a:xfrm>
                <a:off x="7879267" y="2670723"/>
                <a:ext cx="57600" cy="165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Γραφή 28">
                <a:extLst>
                  <a:ext uri="{FF2B5EF4-FFF2-40B4-BE49-F238E27FC236}">
                    <a16:creationId xmlns:a16="http://schemas.microsoft.com/office/drawing/2014/main" id="{BE4D59CC-60F9-634B-8E62-C2FD114DA9F6}"/>
                  </a:ext>
                </a:extLst>
              </p14:cNvPr>
              <p14:cNvContentPartPr/>
              <p14:nvPr/>
            </p14:nvContentPartPr>
            <p14:xfrm>
              <a:off x="7527187" y="4314843"/>
              <a:ext cx="399600" cy="139680"/>
            </p14:xfrm>
          </p:contentPart>
        </mc:Choice>
        <mc:Fallback xmlns="">
          <p:pic>
            <p:nvPicPr>
              <p:cNvPr id="29" name="Γραφή 28">
                <a:extLst>
                  <a:ext uri="{FF2B5EF4-FFF2-40B4-BE49-F238E27FC236}">
                    <a16:creationId xmlns:a16="http://schemas.microsoft.com/office/drawing/2014/main" id="{BE4D59CC-60F9-634B-8E62-C2FD114DA9F6}"/>
                  </a:ext>
                </a:extLst>
              </p:cNvPr>
              <p:cNvPicPr/>
              <p:nvPr/>
            </p:nvPicPr>
            <p:blipFill>
              <a:blip r:embed="rId27"/>
              <a:stretch>
                <a:fillRect/>
              </a:stretch>
            </p:blipFill>
            <p:spPr>
              <a:xfrm>
                <a:off x="7509187" y="4279203"/>
                <a:ext cx="435240" cy="211320"/>
              </a:xfrm>
              <a:prstGeom prst="rect">
                <a:avLst/>
              </a:prstGeom>
            </p:spPr>
          </p:pic>
        </mc:Fallback>
      </mc:AlternateContent>
    </p:spTree>
    <p:extLst>
      <p:ext uri="{BB962C8B-B14F-4D97-AF65-F5344CB8AC3E}">
        <p14:creationId xmlns:p14="http://schemas.microsoft.com/office/powerpoint/2010/main" val="315526423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659</Words>
  <Application>Microsoft Macintosh PowerPoint</Application>
  <PresentationFormat>Ευρεία οθόνη</PresentationFormat>
  <Paragraphs>78</Paragraphs>
  <Slides>32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32</vt:i4>
      </vt:variant>
    </vt:vector>
  </HeadingPairs>
  <TitlesOfParts>
    <vt:vector size="36" baseType="lpstr">
      <vt:lpstr>Arial</vt:lpstr>
      <vt:lpstr>Calibri</vt:lpstr>
      <vt:lpstr>Calibri Light</vt:lpstr>
      <vt:lpstr>Θέμα του Office</vt:lpstr>
      <vt:lpstr>ΠΡΟΟΠΤΙΚΗ ΜΑΘΗΜΑ 1</vt:lpstr>
      <vt:lpstr>Παρουσίαση του PowerPoint</vt:lpstr>
      <vt:lpstr>Χωρίζω με ένα σταυρό το χαρτί μου σε 4 ίσα μέρη.</vt:lpstr>
      <vt:lpstr>Πάνω στον κάθετο άξονα σημειώνω τα σημεία Α και Β ΟΑ=7,5 cm OB=5cm</vt:lpstr>
      <vt:lpstr>Ενώνω τα Α και Β με τα Ο1 και Ο2 (σημεία φυγής)</vt:lpstr>
      <vt:lpstr>Πάνω στον οριζόντιο άξονα Ο1Ο2 σημειώνω τα σημεία Γ και Δ  ΟΓ=5cm ΟΔ=3,5cm Από τα Γ και Δ φέρω κάθετες μέχρι να συναντήσουν τις πλάγιες</vt:lpstr>
      <vt:lpstr>Πατάω τις γραμμές του πρώτου κτιρίου</vt:lpstr>
      <vt:lpstr>Το ΔΕ=2cm Από το Ε υψώνω κάθετη την ΕΖ=8 cm και την προεκτείνω μέχρι να ακουμπήσει την κάτω πλάγια στο Η. Ενώνω τα Ζ και Η με τα Ο1 και Ο2</vt:lpstr>
      <vt:lpstr>Το ΕΘ=1,5cm Από το Θ υψώνω κάθετη ανάμεσα στις δυο πλάγιες, πατάω έντονα με το μολύβι τις γραμμές του δεύτερου κτιρίου.</vt:lpstr>
      <vt:lpstr>Το ΓΙ=2,5 cm από το Ι υψώνω κάθετη ΙΚ=9 cm Προεκτείνω την ΙΚ μέχρι να ακουμπήσει την κάτω πλάγια στο Λ Ενώνω τα Κ και Λ με τα Ο1 και Ο2.   Το ΙΜ=1 cm  από το Μ υψώνω κάθετη ανάμεσα στις δυο πλάγιες. Πατάω τις γραμμές του τρίτου κτιρίου.</vt:lpstr>
      <vt:lpstr>ΘΝ=2εκ από το Ν υψώνω κάθετη ΝΞ=9εκ και προεκτείνω την ΞΝ προς τα κάτω μέχρι να ακουμπήσει την κάθετη στο σημείο Π ενώνω τα Ξ και Π με  τα Ο1 και Ο2 τραβάω μια τυχαία κάθετη πίσω από την κίτρινη πολυκατοικία.</vt:lpstr>
      <vt:lpstr>Το ΝΡ=1,5εκ από το Ρ τραβάω κάθετη ανάμεσα στις πλάγιες πατάω τις κίτρινες γραμμές</vt:lpstr>
      <vt:lpstr>Το ΜΣ=1,5εκ από το Σ υψώνω κάθετη τη ΣΤ=9,5εκ προεκτεινω τη ΣΤ προς τα κατω μεχρι να ακουμπησει την πλαγια στο σημειο Υ Ενωνω τα Τ και Υ με τα Ο1 και Ο2</vt:lpstr>
      <vt:lpstr>Το ΣΦ=2 εκ από το Φ υψώνω κάθετη ανάμεσα στις πλάγιες πατάω έντονα τις κίτρινες γραμμές</vt:lpstr>
      <vt:lpstr>ΠΕΖΟΔΡΟΜΙΟ ΒΧ=1,5εκ ΧΨ=0,5εκ ενώνω τα Χ και Ψ με τα Ο1 και Ο2</vt:lpstr>
      <vt:lpstr>Παρουσίαση του PowerPoint</vt:lpstr>
      <vt:lpstr>Όροφοι αποφάσισε πόσους ορόφους θα έχει το κάθε κτίριο και με απαλές γραμμές χώρισέ το στα αντίστοιχα μέρη προσέχονται οι όροφοι να έχουν ίδιο ύψος  Οι γραμμές των ορόφων στη δεξιά μεριά του κτιρίου πρέπει να ενώνονται με το δεξί σημείο φυγής Οι γραμμές των ορόφων στη αριστερή μεριά του κτιρίου πρέπει να ενώνονται με το αριστερό σημείο φυγής </vt:lpstr>
      <vt:lpstr>Παρουσίαση του PowerPoint</vt:lpstr>
      <vt:lpstr>Οι οριζόντιες στις πόρτες και τα παράθυρα πρέπει και αυτές να ενώνονται με τα σημεία φυγής και αποκτούν ανάλογη κλίση, οι κάθετες παραμένουν πάντα κάθετες και δεν αλλάζουν.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Μπορείς να προσθέσεις λεπτομέρειες, δένδρα, ανθρώπους προσέχοντας π.χ. τα ανθρωπάκια να έχουν το κατάλληλο μέγεθος ώστε να περνούν από τις πόρτες και τα δέντρα να μην είναι ψηλότερα από δυο ορόφους.</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ΠΡΟΟΠΤΙΚΗ ΜΑΘΗΜΑ 1</dc:title>
  <dc:creator>Vali Tzelepi</dc:creator>
  <cp:lastModifiedBy>Vali Tzelepi</cp:lastModifiedBy>
  <cp:revision>43</cp:revision>
  <dcterms:created xsi:type="dcterms:W3CDTF">2020-11-07T18:53:23Z</dcterms:created>
  <dcterms:modified xsi:type="dcterms:W3CDTF">2020-12-06T18:08:21Z</dcterms:modified>
</cp:coreProperties>
</file>