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4630400" cy="8229600"/>
  <p:notesSz cx="8229600" cy="14630400"/>
  <p:embeddedFontLst>
    <p:embeddedFont>
      <p:font typeface="Bitter Medium" panose="020B0604020202020204" charset="0"/>
      <p:regular r:id="rId8"/>
    </p:embeddedFont>
    <p:embeddedFont>
      <p:font typeface="Open Sans" panose="020B0606030504020204" pitchFamily="34" charset="0"/>
      <p:regular r:id="rId9"/>
      <p:bold r:id="rId10"/>
    </p:embeddedFont>
    <p:embeddedFont>
      <p:font typeface="Open Sans Bold" panose="020B0806030504020204" pitchFamily="34" charset="0"/>
      <p:bold r:id="rId11"/>
    </p:embeddedFont>
  </p:embeddedFont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51" d="100"/>
          <a:sy n="51" d="100"/>
        </p:scale>
        <p:origin x="7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1165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769989"/>
            <a:ext cx="717792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Zero Food Waste Campaign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818930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2nd Junior High School of Chalkida proudly presents: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4436983"/>
            <a:ext cx="7556421" cy="3705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🌍</a:t>
            </a:r>
            <a:r>
              <a:rPr lang="en-US" sz="1750" b="1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"Be a Food Hero – Waste Zero!"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793790" y="5079563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93E00F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7" name="Text 4"/>
          <p:cNvSpPr/>
          <p:nvPr/>
        </p:nvSpPr>
        <p:spPr>
          <a:xfrm>
            <a:off x="920591" y="5212199"/>
            <a:ext cx="109299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4D4D51"/>
                </a:solidFill>
                <a:latin typeface="Open Sans Medium" pitchFamily="34" charset="0"/>
                <a:ea typeface="Open Sans Medium" pitchFamily="34" charset="-122"/>
                <a:cs typeface="Open Sans Medium" pitchFamily="34" charset="-120"/>
              </a:rPr>
              <a:t>2S</a:t>
            </a:r>
            <a:endParaRPr lang="en-US" sz="750" dirty="0"/>
          </a:p>
        </p:txBody>
      </p:sp>
      <p:sp>
        <p:nvSpPr>
          <p:cNvPr id="8" name="Text 5"/>
          <p:cNvSpPr/>
          <p:nvPr/>
        </p:nvSpPr>
        <p:spPr>
          <a:xfrm>
            <a:off x="1270040" y="5062657"/>
            <a:ext cx="3594497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2B2E3C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by 2nd Junior High School</a:t>
            </a:r>
            <a:endParaRPr lang="en-US" sz="2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467689"/>
            <a:ext cx="958250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How the Food Hero Challenge Works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630097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Font typeface="+mj-lt"/>
              <a:buAutoNum type="arabicPeriod"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Launch a 5-day “Be a Food Hero” Challenge at school.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4072295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Font typeface="+mj-lt"/>
              <a:buAutoNum type="arabicPeriod" startAt="2"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Daily tasks for students and families like meal planning and creative leftovers.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514493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Font typeface="+mj-lt"/>
              <a:buAutoNum type="arabicPeriod" startAt="3"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Track actions in a “Food Hero Journal” or app.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4956691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Font typeface="+mj-lt"/>
              <a:buAutoNum type="arabicPeriod" startAt="4"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Share lessons and award certificates or badges.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5398889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Font typeface="+mj-lt"/>
              <a:buAutoNum type="arabicPeriod" startAt="5"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Showcase creative ideas and recipes in newsletters or blogs.</a:t>
            </a:r>
            <a:endParaRPr lang="en-US" sz="175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186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7829" y="571857"/>
            <a:ext cx="7688342" cy="12996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05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Why the Challenge Will Succeed</a:t>
            </a:r>
            <a:endParaRPr lang="en-US" sz="4050" dirty="0"/>
          </a:p>
        </p:txBody>
      </p:sp>
      <p:sp>
        <p:nvSpPr>
          <p:cNvPr id="4" name="Shape 1"/>
          <p:cNvSpPr/>
          <p:nvPr/>
        </p:nvSpPr>
        <p:spPr>
          <a:xfrm>
            <a:off x="727829" y="2183368"/>
            <a:ext cx="7688342" cy="1213247"/>
          </a:xfrm>
          <a:prstGeom prst="roundRect">
            <a:avLst>
              <a:gd name="adj" fmla="val 719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5" name="Text 2"/>
          <p:cNvSpPr/>
          <p:nvPr/>
        </p:nvSpPr>
        <p:spPr>
          <a:xfrm>
            <a:off x="943332" y="2398871"/>
            <a:ext cx="2599372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Active Participation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943332" y="2848332"/>
            <a:ext cx="7257336" cy="332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Doing tasks leads to real behavior change, not just listening.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727829" y="3604498"/>
            <a:ext cx="7688342" cy="1213247"/>
          </a:xfrm>
          <a:prstGeom prst="roundRect">
            <a:avLst>
              <a:gd name="adj" fmla="val 719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8" name="Text 5"/>
          <p:cNvSpPr/>
          <p:nvPr/>
        </p:nvSpPr>
        <p:spPr>
          <a:xfrm>
            <a:off x="943332" y="3820001"/>
            <a:ext cx="2599372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Family Involvement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943332" y="4269462"/>
            <a:ext cx="7257336" cy="332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Students spread awareness at home where waste mostly occurs.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727829" y="5025628"/>
            <a:ext cx="7688342" cy="1213247"/>
          </a:xfrm>
          <a:prstGeom prst="roundRect">
            <a:avLst>
              <a:gd name="adj" fmla="val 719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1" name="Text 8"/>
          <p:cNvSpPr/>
          <p:nvPr/>
        </p:nvSpPr>
        <p:spPr>
          <a:xfrm>
            <a:off x="943332" y="5241131"/>
            <a:ext cx="2599372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Gamification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943332" y="5690592"/>
            <a:ext cx="7257336" cy="332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Fun challenges motivate and make the message memorable.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727829" y="6446758"/>
            <a:ext cx="7688342" cy="1213247"/>
          </a:xfrm>
          <a:prstGeom prst="roundRect">
            <a:avLst>
              <a:gd name="adj" fmla="val 719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4" name="Text 11"/>
          <p:cNvSpPr/>
          <p:nvPr/>
        </p:nvSpPr>
        <p:spPr>
          <a:xfrm>
            <a:off x="943332" y="6662261"/>
            <a:ext cx="2599372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Recognition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943332" y="7111722"/>
            <a:ext cx="7257336" cy="332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Rewarding effort builds a caring, engaged community.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537811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How This Reduces Food Waste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29553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5" name="Text 2"/>
          <p:cNvSpPr/>
          <p:nvPr/>
        </p:nvSpPr>
        <p:spPr>
          <a:xfrm>
            <a:off x="1530906" y="337339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Awareness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530906" y="3863816"/>
            <a:ext cx="28994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Encourages mindful food habits in the household.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713803" y="329553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8" name="Text 5"/>
          <p:cNvSpPr/>
          <p:nvPr/>
        </p:nvSpPr>
        <p:spPr>
          <a:xfrm>
            <a:off x="5450919" y="3373398"/>
            <a:ext cx="289941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Mindful Consumption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450919" y="4218146"/>
            <a:ext cx="289941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Promotes planning to avoid spoilage and overbuying.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76048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1" name="Text 8"/>
          <p:cNvSpPr/>
          <p:nvPr/>
        </p:nvSpPr>
        <p:spPr>
          <a:xfrm>
            <a:off x="1530906" y="583834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Creative Reuse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530906" y="6328767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Encourages leftover use, smart storage, and shopping.</a:t>
            </a:r>
            <a:endParaRPr lang="en-US" sz="175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208383"/>
            <a:ext cx="881931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Get Involved: Resources Available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5257324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Would you like a printable Food Hero Challenge guide?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5875377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We also offer posters to support your school’s campaign.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93790" y="6493431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Contact us to get your materials and join the zero waste movement!</a:t>
            </a:r>
            <a:endParaRPr lang="en-US" sz="175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221</Words>
  <Application>Microsoft Office PowerPoint</Application>
  <PresentationFormat>Προσαρμογή</PresentationFormat>
  <Paragraphs>36</Paragraphs>
  <Slides>5</Slides>
  <Notes>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11" baseType="lpstr">
      <vt:lpstr>Bitter Medium</vt:lpstr>
      <vt:lpstr>Open Sans Medium</vt:lpstr>
      <vt:lpstr>Arial</vt:lpstr>
      <vt:lpstr>Open Sans</vt:lpstr>
      <vt:lpstr>Open Sans Bold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ΧΡΙΣΤΙΝΑ ΤΣΟΜΩΚΟΥ</cp:lastModifiedBy>
  <cp:revision>2</cp:revision>
  <dcterms:created xsi:type="dcterms:W3CDTF">2025-05-19T15:56:37Z</dcterms:created>
  <dcterms:modified xsi:type="dcterms:W3CDTF">2025-05-19T16:34:08Z</dcterms:modified>
</cp:coreProperties>
</file>