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notesMasters/notesMaster1.xml" ContentType="application/vnd.openxmlformats-officedocument.presentationml.notesMaster+xml"/>
  <Override PartName="/ppt/notesMasters/_rels/notes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notesSlides/notesSlide3.xml" ContentType="application/vnd.openxmlformats-officedocument.presentationml.notesSlide+xml"/>
  <Override PartName="/ppt/notesSlides/_rels/notesSlide3.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media/image7.jpeg" ContentType="image/jpeg"/>
  <Override PartName="/ppt/media/image28.jpeg" ContentType="image/jpeg"/>
  <Override PartName="/ppt/media/image1.png" ContentType="image/png"/>
  <Override PartName="/ppt/media/image2.png" ContentType="image/png"/>
  <Override PartName="/ppt/media/image9.jpeg" ContentType="image/jpeg"/>
  <Override PartName="/ppt/media/image17.jpeg" ContentType="image/jpeg"/>
  <Override PartName="/ppt/media/image3.png" ContentType="image/png"/>
  <Override PartName="/ppt/media/image6.jpeg" ContentType="image/jpeg"/>
  <Override PartName="/ppt/media/image4.png" ContentType="image/png"/>
  <Override PartName="/ppt/media/image5.jpeg" ContentType="image/jpeg"/>
  <Override PartName="/ppt/media/image8.jpeg" ContentType="image/jpeg"/>
  <Override PartName="/ppt/media/image10.jpeg" ContentType="image/jpeg"/>
  <Override PartName="/ppt/media/image11.jpeg" ContentType="image/jpeg"/>
  <Override PartName="/ppt/media/image12.jpeg" ContentType="image/jpeg"/>
  <Override PartName="/ppt/media/image13.png" ContentType="image/png"/>
  <Override PartName="/ppt/media/image14.jpeg" ContentType="image/jpeg"/>
  <Override PartName="/ppt/media/image15.jpeg" ContentType="image/jpeg"/>
  <Override PartName="/ppt/media/image16.jpeg" ContentType="image/jpeg"/>
  <Override PartName="/ppt/media/image18.jpeg" ContentType="image/jpeg"/>
  <Override PartName="/ppt/media/image19.jpeg" ContentType="image/jpeg"/>
  <Override PartName="/ppt/media/image20.jpeg" ContentType="image/jpeg"/>
  <Override PartName="/ppt/media/image21.jpeg" ContentType="image/jpeg"/>
  <Override PartName="/ppt/media/image22.jpeg" ContentType="image/jpeg"/>
  <Override PartName="/ppt/media/image23.jpeg" ContentType="image/jpeg"/>
  <Override PartName="/ppt/media/image24.jpeg" ContentType="image/jpeg"/>
  <Override PartName="/ppt/media/image25.jpeg" ContentType="image/jpeg"/>
  <Override PartName="/ppt/media/image26.jpeg" ContentType="image/jpeg"/>
  <Override PartName="/ppt/media/image27.jpeg" ContentType="image/jpeg"/>
  <Override PartName="/ppt/media/image29.jpeg" ContentType="image/jpeg"/>
  <Override PartName="/ppt/media/image30.jpeg" ContentType="image/jpeg"/>
  <Override PartName="/ppt/media/image31.jpeg" ContentType="image/jpeg"/>
  <Override PartName="/ppt/media/image32.jpeg" ContentType="image/jpeg"/>
  <Override PartName="/ppt/media/image33.jpeg" ContentType="image/jpeg"/>
  <Override PartName="/ppt/media/image34.jpeg" ContentType="image/jpe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23.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Lst>
  <p:sldSz cx="9144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2" name="PlaceHolder 1"/>
          <p:cNvSpPr>
            <a:spLocks noGrp="1"/>
          </p:cNvSpPr>
          <p:nvPr>
            <p:ph type="body"/>
          </p:nvPr>
        </p:nvSpPr>
        <p:spPr>
          <a:xfrm>
            <a:off x="756000" y="5078520"/>
            <a:ext cx="6047640" cy="4811040"/>
          </a:xfrm>
          <a:prstGeom prst="rect">
            <a:avLst/>
          </a:prstGeom>
        </p:spPr>
        <p:txBody>
          <a:bodyPr lIns="0" rIns="0" tIns="0" bIns="0"/>
          <a:p>
            <a:r>
              <a:rPr b="0" lang="el-GR" sz="2000" spc="-1" strike="noStrike">
                <a:solidFill>
                  <a:srgbClr val="000000"/>
                </a:solidFill>
                <a:uFill>
                  <a:solidFill>
                    <a:srgbClr val="ffffff"/>
                  </a:solidFill>
                </a:uFill>
                <a:latin typeface="Arial"/>
              </a:rPr>
              <a:t>Πατήστε για επεξεργασία της μορφής των σημειώσεων</a:t>
            </a:r>
            <a:endParaRPr b="0" lang="el-GR" sz="2000" spc="-1" strike="noStrike">
              <a:solidFill>
                <a:srgbClr val="000000"/>
              </a:solidFill>
              <a:uFill>
                <a:solidFill>
                  <a:srgbClr val="ffffff"/>
                </a:solidFill>
              </a:uFill>
              <a:latin typeface="Arial"/>
            </a:endParaRPr>
          </a:p>
        </p:txBody>
      </p:sp>
      <p:sp>
        <p:nvSpPr>
          <p:cNvPr id="73" name="PlaceHolder 2"/>
          <p:cNvSpPr>
            <a:spLocks noGrp="1"/>
          </p:cNvSpPr>
          <p:nvPr>
            <p:ph type="hdr"/>
          </p:nvPr>
        </p:nvSpPr>
        <p:spPr>
          <a:xfrm>
            <a:off x="0" y="0"/>
            <a:ext cx="3280680" cy="534240"/>
          </a:xfrm>
          <a:prstGeom prst="rect">
            <a:avLst/>
          </a:prstGeom>
        </p:spPr>
        <p:txBody>
          <a:bodyPr lIns="0" rIns="0" tIns="0" bIns="0"/>
          <a:p>
            <a:r>
              <a:rPr b="0" lang="el-GR" sz="1400" spc="-1" strike="noStrike">
                <a:solidFill>
                  <a:srgbClr val="000000"/>
                </a:solidFill>
                <a:uFill>
                  <a:solidFill>
                    <a:srgbClr val="ffffff"/>
                  </a:solidFill>
                </a:uFill>
                <a:latin typeface="Times New Roman"/>
              </a:rPr>
              <a:t>&lt;κεφαλίδα&gt;</a:t>
            </a:r>
            <a:endParaRPr b="0" lang="el-GR" sz="1400" spc="-1" strike="noStrike">
              <a:solidFill>
                <a:srgbClr val="000000"/>
              </a:solidFill>
              <a:uFill>
                <a:solidFill>
                  <a:srgbClr val="ffffff"/>
                </a:solidFill>
              </a:uFill>
              <a:latin typeface="Times New Roman"/>
            </a:endParaRPr>
          </a:p>
        </p:txBody>
      </p:sp>
      <p:sp>
        <p:nvSpPr>
          <p:cNvPr id="74" name="PlaceHolder 3"/>
          <p:cNvSpPr>
            <a:spLocks noGrp="1"/>
          </p:cNvSpPr>
          <p:nvPr>
            <p:ph type="dt"/>
          </p:nvPr>
        </p:nvSpPr>
        <p:spPr>
          <a:xfrm>
            <a:off x="4278960" y="0"/>
            <a:ext cx="3280680" cy="534240"/>
          </a:xfrm>
          <a:prstGeom prst="rect">
            <a:avLst/>
          </a:prstGeom>
        </p:spPr>
        <p:txBody>
          <a:bodyPr lIns="0" rIns="0" tIns="0" bIns="0"/>
          <a:p>
            <a:pPr algn="r"/>
            <a:r>
              <a:rPr b="0" lang="el-GR" sz="1400" spc="-1" strike="noStrike">
                <a:solidFill>
                  <a:srgbClr val="000000"/>
                </a:solidFill>
                <a:uFill>
                  <a:solidFill>
                    <a:srgbClr val="ffffff"/>
                  </a:solidFill>
                </a:uFill>
                <a:latin typeface="Times New Roman"/>
              </a:rPr>
              <a:t>&lt;ημερομηνία/ώρα&gt;</a:t>
            </a:r>
            <a:endParaRPr b="0" lang="el-GR" sz="1400" spc="-1" strike="noStrike">
              <a:solidFill>
                <a:srgbClr val="000000"/>
              </a:solidFill>
              <a:uFill>
                <a:solidFill>
                  <a:srgbClr val="ffffff"/>
                </a:solidFill>
              </a:uFill>
              <a:latin typeface="Times New Roman"/>
            </a:endParaRPr>
          </a:p>
        </p:txBody>
      </p:sp>
      <p:sp>
        <p:nvSpPr>
          <p:cNvPr id="75" name="PlaceHolder 4"/>
          <p:cNvSpPr>
            <a:spLocks noGrp="1"/>
          </p:cNvSpPr>
          <p:nvPr>
            <p:ph type="ftr"/>
          </p:nvPr>
        </p:nvSpPr>
        <p:spPr>
          <a:xfrm>
            <a:off x="0" y="10157400"/>
            <a:ext cx="3280680" cy="534240"/>
          </a:xfrm>
          <a:prstGeom prst="rect">
            <a:avLst/>
          </a:prstGeom>
        </p:spPr>
        <p:txBody>
          <a:bodyPr lIns="0" rIns="0" tIns="0" bIns="0" anchor="b"/>
          <a:p>
            <a:r>
              <a:rPr b="0" lang="el-GR" sz="1400" spc="-1" strike="noStrike">
                <a:solidFill>
                  <a:srgbClr val="000000"/>
                </a:solidFill>
                <a:uFill>
                  <a:solidFill>
                    <a:srgbClr val="ffffff"/>
                  </a:solidFill>
                </a:uFill>
                <a:latin typeface="Times New Roman"/>
              </a:rPr>
              <a:t>&lt;υποσέλιδο&gt;</a:t>
            </a:r>
            <a:endParaRPr b="0" lang="el-GR" sz="1400" spc="-1" strike="noStrike">
              <a:solidFill>
                <a:srgbClr val="000000"/>
              </a:solidFill>
              <a:uFill>
                <a:solidFill>
                  <a:srgbClr val="ffffff"/>
                </a:solidFill>
              </a:uFill>
              <a:latin typeface="Times New Roman"/>
            </a:endParaRPr>
          </a:p>
        </p:txBody>
      </p:sp>
      <p:sp>
        <p:nvSpPr>
          <p:cNvPr id="76" name="PlaceHolder 5"/>
          <p:cNvSpPr>
            <a:spLocks noGrp="1"/>
          </p:cNvSpPr>
          <p:nvPr>
            <p:ph type="sldNum"/>
          </p:nvPr>
        </p:nvSpPr>
        <p:spPr>
          <a:xfrm>
            <a:off x="4278960" y="10157400"/>
            <a:ext cx="3280680" cy="534240"/>
          </a:xfrm>
          <a:prstGeom prst="rect">
            <a:avLst/>
          </a:prstGeom>
        </p:spPr>
        <p:txBody>
          <a:bodyPr lIns="0" rIns="0" tIns="0" bIns="0" anchor="b"/>
          <a:p>
            <a:pPr algn="r"/>
            <a:fld id="{2C228C0B-04B8-4929-BBC1-10A703FA2E83}" type="slidenum">
              <a:rPr b="0" lang="el-GR" sz="1400" spc="-1" strike="noStrike">
                <a:solidFill>
                  <a:srgbClr val="000000"/>
                </a:solidFill>
                <a:uFill>
                  <a:solidFill>
                    <a:srgbClr val="ffffff"/>
                  </a:solidFill>
                </a:uFill>
                <a:latin typeface="Times New Roman"/>
              </a:rPr>
              <a:t>&lt;αριθμός&gt;</a:t>
            </a:fld>
            <a:endParaRPr b="0" lang="el-GR"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PlaceHolder 1"/>
          <p:cNvSpPr>
            <a:spLocks noGrp="1"/>
          </p:cNvSpPr>
          <p:nvPr>
            <p:ph type="body"/>
          </p:nvPr>
        </p:nvSpPr>
        <p:spPr>
          <a:xfrm>
            <a:off x="685800" y="4343400"/>
            <a:ext cx="5485680" cy="4114080"/>
          </a:xfrm>
          <a:prstGeom prst="rect">
            <a:avLst/>
          </a:prstGeom>
        </p:spPr>
        <p:txBody>
          <a:bodyPr lIns="0" rIns="0" tIns="0" bIns="0"/>
          <a:p>
            <a:endParaRPr b="0" lang="el-GR" sz="2000" spc="-1" strike="noStrike">
              <a:solidFill>
                <a:srgbClr val="000000"/>
              </a:solidFill>
              <a:uFill>
                <a:solidFill>
                  <a:srgbClr val="ffffff"/>
                </a:solidFill>
              </a:uFill>
              <a:latin typeface="Arial"/>
            </a:endParaRPr>
          </a:p>
        </p:txBody>
      </p:sp>
      <p:sp>
        <p:nvSpPr>
          <p:cNvPr id="180" name="CustomShape 2"/>
          <p:cNvSpPr/>
          <p:nvPr/>
        </p:nvSpPr>
        <p:spPr>
          <a:xfrm>
            <a:off x="3884760" y="8685360"/>
            <a:ext cx="2971080" cy="456480"/>
          </a:xfrm>
          <a:prstGeom prst="rect">
            <a:avLst/>
          </a:prstGeom>
          <a:noFill/>
          <a:ln>
            <a:noFill/>
          </a:ln>
        </p:spPr>
        <p:style>
          <a:lnRef idx="0"/>
          <a:fillRef idx="0"/>
          <a:effectRef idx="0"/>
          <a:fontRef idx="minor"/>
        </p:style>
        <p:txBody>
          <a:bodyPr lIns="90000" rIns="90000" tIns="45000" bIns="45000" anchor="b"/>
          <a:p>
            <a:pPr algn="r">
              <a:lnSpc>
                <a:spcPct val="100000"/>
              </a:lnSpc>
            </a:pPr>
            <a:fld id="{FCA70E7A-D5D1-4593-A97A-BBFA13DCDBA3}" type="slidenum">
              <a:rPr b="0" lang="el-GR" sz="1200" spc="-1" strike="noStrike">
                <a:solidFill>
                  <a:srgbClr val="000000"/>
                </a:solidFill>
                <a:uFill>
                  <a:solidFill>
                    <a:srgbClr val="ffffff"/>
                  </a:solidFill>
                </a:uFill>
                <a:latin typeface="+mn-lt"/>
                <a:ea typeface="+mn-ea"/>
              </a:rPr>
              <a:t>&lt;αριθμός&gt;</a:t>
            </a:fld>
            <a:endParaRPr b="0" lang="el-GR" sz="1800" spc="-1" strike="noStrike">
              <a:solidFill>
                <a:srgbClr val="000000"/>
              </a:solidFill>
              <a:uFill>
                <a:solidFill>
                  <a:srgbClr val="ffffff"/>
                </a:solidFill>
              </a:uFill>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p>
            <a:pPr algn="ctr"/>
            <a:endParaRPr b="0" lang="el-GR" sz="4400" spc="-1" strike="noStrike">
              <a:solidFill>
                <a:srgbClr val="000000"/>
              </a:solidFill>
              <a:uFill>
                <a:solidFill>
                  <a:srgbClr val="ffffff"/>
                </a:solidFill>
              </a:uFill>
              <a:latin typeface="Arial"/>
            </a:endParaRPr>
          </a:p>
        </p:txBody>
      </p:sp>
      <p:sp>
        <p:nvSpPr>
          <p:cNvPr id="24" name="PlaceHolder 2"/>
          <p:cNvSpPr>
            <a:spLocks noGrp="1"/>
          </p:cNvSpPr>
          <p:nvPr>
            <p:ph type="body"/>
          </p:nvPr>
        </p:nvSpPr>
        <p:spPr>
          <a:xfrm>
            <a:off x="457200" y="1604520"/>
            <a:ext cx="8229240" cy="189684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
        <p:nvSpPr>
          <p:cNvPr id="25" name="PlaceHolder 3"/>
          <p:cNvSpPr>
            <a:spLocks noGrp="1"/>
          </p:cNvSpPr>
          <p:nvPr>
            <p:ph type="body"/>
          </p:nvPr>
        </p:nvSpPr>
        <p:spPr>
          <a:xfrm>
            <a:off x="457200" y="3682080"/>
            <a:ext cx="8229240" cy="189684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rIns="0" tIns="0" bIns="0" anchor="ctr"/>
          <a:p>
            <a:pPr algn="ctr"/>
            <a:endParaRPr b="0" lang="el-GR" sz="4400" spc="-1" strike="noStrike">
              <a:solidFill>
                <a:srgbClr val="000000"/>
              </a:solidFill>
              <a:uFill>
                <a:solidFill>
                  <a:srgbClr val="ffffff"/>
                </a:solidFill>
              </a:uFill>
              <a:latin typeface="Arial"/>
            </a:endParaRPr>
          </a:p>
        </p:txBody>
      </p:sp>
      <p:sp>
        <p:nvSpPr>
          <p:cNvPr id="27" name="PlaceHolder 2"/>
          <p:cNvSpPr>
            <a:spLocks noGrp="1"/>
          </p:cNvSpPr>
          <p:nvPr>
            <p:ph type="body"/>
          </p:nvPr>
        </p:nvSpPr>
        <p:spPr>
          <a:xfrm>
            <a:off x="457200" y="1604520"/>
            <a:ext cx="4015800" cy="189684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
        <p:nvSpPr>
          <p:cNvPr id="28" name="PlaceHolder 3"/>
          <p:cNvSpPr>
            <a:spLocks noGrp="1"/>
          </p:cNvSpPr>
          <p:nvPr>
            <p:ph type="body"/>
          </p:nvPr>
        </p:nvSpPr>
        <p:spPr>
          <a:xfrm>
            <a:off x="4674240" y="1604520"/>
            <a:ext cx="4015800" cy="189684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
        <p:nvSpPr>
          <p:cNvPr id="29" name="PlaceHolder 4"/>
          <p:cNvSpPr>
            <a:spLocks noGrp="1"/>
          </p:cNvSpPr>
          <p:nvPr>
            <p:ph type="body"/>
          </p:nvPr>
        </p:nvSpPr>
        <p:spPr>
          <a:xfrm>
            <a:off x="4674240" y="3682080"/>
            <a:ext cx="4015800" cy="189684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
        <p:nvSpPr>
          <p:cNvPr id="30" name="PlaceHolder 5"/>
          <p:cNvSpPr>
            <a:spLocks noGrp="1"/>
          </p:cNvSpPr>
          <p:nvPr>
            <p:ph type="body"/>
          </p:nvPr>
        </p:nvSpPr>
        <p:spPr>
          <a:xfrm>
            <a:off x="457200" y="3682080"/>
            <a:ext cx="4015800" cy="189684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p>
            <a:pPr algn="ctr"/>
            <a:endParaRPr b="0" lang="el-GR" sz="4400" spc="-1" strike="noStrike">
              <a:solidFill>
                <a:srgbClr val="000000"/>
              </a:solidFill>
              <a:uFill>
                <a:solidFill>
                  <a:srgbClr val="ffffff"/>
                </a:solidFill>
              </a:uFill>
              <a:latin typeface="Arial"/>
            </a:endParaRPr>
          </a:p>
        </p:txBody>
      </p:sp>
      <p:sp>
        <p:nvSpPr>
          <p:cNvPr id="32" name="PlaceHolder 2"/>
          <p:cNvSpPr>
            <a:spLocks noGrp="1"/>
          </p:cNvSpPr>
          <p:nvPr>
            <p:ph type="body"/>
          </p:nvPr>
        </p:nvSpPr>
        <p:spPr>
          <a:xfrm>
            <a:off x="457200" y="1604520"/>
            <a:ext cx="8229240" cy="397728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
        <p:nvSpPr>
          <p:cNvPr id="33" name="PlaceHolder 3"/>
          <p:cNvSpPr>
            <a:spLocks noGrp="1"/>
          </p:cNvSpPr>
          <p:nvPr>
            <p:ph type="body"/>
          </p:nvPr>
        </p:nvSpPr>
        <p:spPr>
          <a:xfrm>
            <a:off x="457200" y="1604520"/>
            <a:ext cx="8229240" cy="397728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pic>
        <p:nvPicPr>
          <p:cNvPr id="34" name="" descr=""/>
          <p:cNvPicPr/>
          <p:nvPr/>
        </p:nvPicPr>
        <p:blipFill>
          <a:blip r:embed="rId2"/>
          <a:stretch/>
        </p:blipFill>
        <p:spPr>
          <a:xfrm>
            <a:off x="2079000" y="1604520"/>
            <a:ext cx="4984920" cy="3977280"/>
          </a:xfrm>
          <a:prstGeom prst="rect">
            <a:avLst/>
          </a:prstGeom>
          <a:ln>
            <a:noFill/>
          </a:ln>
        </p:spPr>
      </p:pic>
      <p:pic>
        <p:nvPicPr>
          <p:cNvPr id="35" name="" descr=""/>
          <p:cNvPicPr/>
          <p:nvPr/>
        </p:nvPicPr>
        <p:blipFill>
          <a:blip r:embed="rId3"/>
          <a:stretch/>
        </p:blipFill>
        <p:spPr>
          <a:xfrm>
            <a:off x="2079000" y="1604520"/>
            <a:ext cx="4984920" cy="39772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rIns="0" tIns="0" bIns="0" anchor="ctr"/>
          <a:p>
            <a:pPr algn="ctr"/>
            <a:endParaRPr b="0" lang="el-GR" sz="4400" spc="-1" strike="noStrike">
              <a:solidFill>
                <a:srgbClr val="000000"/>
              </a:solidFill>
              <a:uFill>
                <a:solidFill>
                  <a:srgbClr val="ffffff"/>
                </a:solidFill>
              </a:uFill>
              <a:latin typeface="Arial"/>
            </a:endParaRPr>
          </a:p>
        </p:txBody>
      </p:sp>
      <p:sp>
        <p:nvSpPr>
          <p:cNvPr id="39"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el-GR"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4800"/>
          </a:xfrm>
          <a:prstGeom prst="rect">
            <a:avLst/>
          </a:prstGeom>
        </p:spPr>
        <p:txBody>
          <a:bodyPr lIns="0" rIns="0" tIns="0" bIns="0" anchor="ctr"/>
          <a:p>
            <a:pPr algn="ctr"/>
            <a:endParaRPr b="0" lang="el-GR" sz="4400" spc="-1" strike="noStrike">
              <a:solidFill>
                <a:srgbClr val="000000"/>
              </a:solidFill>
              <a:uFill>
                <a:solidFill>
                  <a:srgbClr val="ffffff"/>
                </a:solidFill>
              </a:uFill>
              <a:latin typeface="Arial"/>
            </a:endParaRPr>
          </a:p>
        </p:txBody>
      </p:sp>
      <p:sp>
        <p:nvSpPr>
          <p:cNvPr id="41" name="PlaceHolder 2"/>
          <p:cNvSpPr>
            <a:spLocks noGrp="1"/>
          </p:cNvSpPr>
          <p:nvPr>
            <p:ph type="body"/>
          </p:nvPr>
        </p:nvSpPr>
        <p:spPr>
          <a:xfrm>
            <a:off x="457200" y="1604520"/>
            <a:ext cx="8229240" cy="397728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rIns="0" tIns="0" bIns="0" anchor="ctr"/>
          <a:p>
            <a:pPr algn="ctr"/>
            <a:endParaRPr b="0" lang="el-GR" sz="4400" spc="-1" strike="noStrike">
              <a:solidFill>
                <a:srgbClr val="000000"/>
              </a:solidFill>
              <a:uFill>
                <a:solidFill>
                  <a:srgbClr val="ffffff"/>
                </a:solidFill>
              </a:uFill>
              <a:latin typeface="Arial"/>
            </a:endParaRPr>
          </a:p>
        </p:txBody>
      </p:sp>
      <p:sp>
        <p:nvSpPr>
          <p:cNvPr id="43" name="PlaceHolder 2"/>
          <p:cNvSpPr>
            <a:spLocks noGrp="1"/>
          </p:cNvSpPr>
          <p:nvPr>
            <p:ph type="body"/>
          </p:nvPr>
        </p:nvSpPr>
        <p:spPr>
          <a:xfrm>
            <a:off x="457200" y="1604520"/>
            <a:ext cx="4015800" cy="397728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
        <p:nvSpPr>
          <p:cNvPr id="44" name="PlaceHolder 3"/>
          <p:cNvSpPr>
            <a:spLocks noGrp="1"/>
          </p:cNvSpPr>
          <p:nvPr>
            <p:ph type="body"/>
          </p:nvPr>
        </p:nvSpPr>
        <p:spPr>
          <a:xfrm>
            <a:off x="4674240" y="1604520"/>
            <a:ext cx="4015800" cy="397728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3600"/>
            <a:ext cx="8229240" cy="1144800"/>
          </a:xfrm>
          <a:prstGeom prst="rect">
            <a:avLst/>
          </a:prstGeom>
        </p:spPr>
        <p:txBody>
          <a:bodyPr lIns="0" rIns="0" tIns="0" bIns="0" anchor="ctr"/>
          <a:p>
            <a:pPr algn="ctr"/>
            <a:endParaRPr b="0" lang="el-GR" sz="4400" spc="-1" strike="noStrike">
              <a:solidFill>
                <a:srgbClr val="000000"/>
              </a:solidFill>
              <a:uFill>
                <a:solidFill>
                  <a:srgbClr val="ffffff"/>
                </a:solidFill>
              </a:u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el-GR"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rIns="0" tIns="0" bIns="0" anchor="ctr"/>
          <a:p>
            <a:pPr algn="ctr"/>
            <a:endParaRPr b="0" lang="el-GR" sz="4400" spc="-1" strike="noStrike">
              <a:solidFill>
                <a:srgbClr val="000000"/>
              </a:solidFill>
              <a:uFill>
                <a:solidFill>
                  <a:srgbClr val="ffffff"/>
                </a:solidFill>
              </a:uFill>
              <a:latin typeface="Arial"/>
            </a:endParaRPr>
          </a:p>
        </p:txBody>
      </p:sp>
      <p:sp>
        <p:nvSpPr>
          <p:cNvPr id="48" name="PlaceHolder 2"/>
          <p:cNvSpPr>
            <a:spLocks noGrp="1"/>
          </p:cNvSpPr>
          <p:nvPr>
            <p:ph type="body"/>
          </p:nvPr>
        </p:nvSpPr>
        <p:spPr>
          <a:xfrm>
            <a:off x="457200" y="1604520"/>
            <a:ext cx="4015800" cy="189684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
        <p:nvSpPr>
          <p:cNvPr id="49" name="PlaceHolder 3"/>
          <p:cNvSpPr>
            <a:spLocks noGrp="1"/>
          </p:cNvSpPr>
          <p:nvPr>
            <p:ph type="body"/>
          </p:nvPr>
        </p:nvSpPr>
        <p:spPr>
          <a:xfrm>
            <a:off x="457200" y="3682080"/>
            <a:ext cx="4015800" cy="189684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
        <p:nvSpPr>
          <p:cNvPr id="50" name="PlaceHolder 4"/>
          <p:cNvSpPr>
            <a:spLocks noGrp="1"/>
          </p:cNvSpPr>
          <p:nvPr>
            <p:ph type="body"/>
          </p:nvPr>
        </p:nvSpPr>
        <p:spPr>
          <a:xfrm>
            <a:off x="4674240" y="1604520"/>
            <a:ext cx="4015800" cy="397728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rIns="0" tIns="0" bIns="0" anchor="ctr"/>
          <a:p>
            <a:pPr algn="ctr"/>
            <a:endParaRPr b="0" lang="el-GR" sz="4400" spc="-1" strike="noStrike">
              <a:solidFill>
                <a:srgbClr val="000000"/>
              </a:solidFill>
              <a:uFill>
                <a:solidFill>
                  <a:srgbClr val="ffffff"/>
                </a:solidFill>
              </a:uFill>
              <a:latin typeface="Arial"/>
            </a:endParaRPr>
          </a:p>
        </p:txBody>
      </p:sp>
      <p:sp>
        <p:nvSpPr>
          <p:cNvPr id="3"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el-GR"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4800"/>
          </a:xfrm>
          <a:prstGeom prst="rect">
            <a:avLst/>
          </a:prstGeom>
        </p:spPr>
        <p:txBody>
          <a:bodyPr lIns="0" rIns="0" tIns="0" bIns="0" anchor="ctr"/>
          <a:p>
            <a:pPr algn="ctr"/>
            <a:endParaRPr b="0" lang="el-GR" sz="4400" spc="-1" strike="noStrike">
              <a:solidFill>
                <a:srgbClr val="000000"/>
              </a:solidFill>
              <a:uFill>
                <a:solidFill>
                  <a:srgbClr val="ffffff"/>
                </a:solidFill>
              </a:uFill>
              <a:latin typeface="Arial"/>
            </a:endParaRPr>
          </a:p>
        </p:txBody>
      </p:sp>
      <p:sp>
        <p:nvSpPr>
          <p:cNvPr id="52" name="PlaceHolder 2"/>
          <p:cNvSpPr>
            <a:spLocks noGrp="1"/>
          </p:cNvSpPr>
          <p:nvPr>
            <p:ph type="body"/>
          </p:nvPr>
        </p:nvSpPr>
        <p:spPr>
          <a:xfrm>
            <a:off x="457200" y="1604520"/>
            <a:ext cx="4015800" cy="397728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
        <p:nvSpPr>
          <p:cNvPr id="53" name="PlaceHolder 3"/>
          <p:cNvSpPr>
            <a:spLocks noGrp="1"/>
          </p:cNvSpPr>
          <p:nvPr>
            <p:ph type="body"/>
          </p:nvPr>
        </p:nvSpPr>
        <p:spPr>
          <a:xfrm>
            <a:off x="4674240" y="1604520"/>
            <a:ext cx="4015800" cy="189684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
        <p:nvSpPr>
          <p:cNvPr id="54" name="PlaceHolder 4"/>
          <p:cNvSpPr>
            <a:spLocks noGrp="1"/>
          </p:cNvSpPr>
          <p:nvPr>
            <p:ph type="body"/>
          </p:nvPr>
        </p:nvSpPr>
        <p:spPr>
          <a:xfrm>
            <a:off x="4674240" y="3682080"/>
            <a:ext cx="4015800" cy="189684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4800"/>
          </a:xfrm>
          <a:prstGeom prst="rect">
            <a:avLst/>
          </a:prstGeom>
        </p:spPr>
        <p:txBody>
          <a:bodyPr lIns="0" rIns="0" tIns="0" bIns="0" anchor="ctr"/>
          <a:p>
            <a:pPr algn="ctr"/>
            <a:endParaRPr b="0" lang="el-GR" sz="4400" spc="-1" strike="noStrike">
              <a:solidFill>
                <a:srgbClr val="000000"/>
              </a:solidFill>
              <a:uFill>
                <a:solidFill>
                  <a:srgbClr val="ffffff"/>
                </a:solidFill>
              </a:uFill>
              <a:latin typeface="Arial"/>
            </a:endParaRPr>
          </a:p>
        </p:txBody>
      </p:sp>
      <p:sp>
        <p:nvSpPr>
          <p:cNvPr id="56" name="PlaceHolder 2"/>
          <p:cNvSpPr>
            <a:spLocks noGrp="1"/>
          </p:cNvSpPr>
          <p:nvPr>
            <p:ph type="body"/>
          </p:nvPr>
        </p:nvSpPr>
        <p:spPr>
          <a:xfrm>
            <a:off x="457200" y="1604520"/>
            <a:ext cx="4015800" cy="189684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
        <p:nvSpPr>
          <p:cNvPr id="57" name="PlaceHolder 3"/>
          <p:cNvSpPr>
            <a:spLocks noGrp="1"/>
          </p:cNvSpPr>
          <p:nvPr>
            <p:ph type="body"/>
          </p:nvPr>
        </p:nvSpPr>
        <p:spPr>
          <a:xfrm>
            <a:off x="4674240" y="1604520"/>
            <a:ext cx="4015800" cy="189684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
        <p:nvSpPr>
          <p:cNvPr id="58" name="PlaceHolder 4"/>
          <p:cNvSpPr>
            <a:spLocks noGrp="1"/>
          </p:cNvSpPr>
          <p:nvPr>
            <p:ph type="body"/>
          </p:nvPr>
        </p:nvSpPr>
        <p:spPr>
          <a:xfrm>
            <a:off x="457200" y="3682080"/>
            <a:ext cx="8229240" cy="189684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p:spPr>
        <p:txBody>
          <a:bodyPr lIns="0" rIns="0" tIns="0" bIns="0" anchor="ctr"/>
          <a:p>
            <a:pPr algn="ctr"/>
            <a:endParaRPr b="0" lang="el-GR" sz="4400" spc="-1" strike="noStrike">
              <a:solidFill>
                <a:srgbClr val="000000"/>
              </a:solidFill>
              <a:uFill>
                <a:solidFill>
                  <a:srgbClr val="ffffff"/>
                </a:solidFill>
              </a:uFill>
              <a:latin typeface="Arial"/>
            </a:endParaRPr>
          </a:p>
        </p:txBody>
      </p:sp>
      <p:sp>
        <p:nvSpPr>
          <p:cNvPr id="60" name="PlaceHolder 2"/>
          <p:cNvSpPr>
            <a:spLocks noGrp="1"/>
          </p:cNvSpPr>
          <p:nvPr>
            <p:ph type="body"/>
          </p:nvPr>
        </p:nvSpPr>
        <p:spPr>
          <a:xfrm>
            <a:off x="457200" y="1604520"/>
            <a:ext cx="8229240" cy="189684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
        <p:nvSpPr>
          <p:cNvPr id="61" name="PlaceHolder 3"/>
          <p:cNvSpPr>
            <a:spLocks noGrp="1"/>
          </p:cNvSpPr>
          <p:nvPr>
            <p:ph type="body"/>
          </p:nvPr>
        </p:nvSpPr>
        <p:spPr>
          <a:xfrm>
            <a:off x="457200" y="3682080"/>
            <a:ext cx="8229240" cy="189684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73600"/>
            <a:ext cx="8229240" cy="1144800"/>
          </a:xfrm>
          <a:prstGeom prst="rect">
            <a:avLst/>
          </a:prstGeom>
        </p:spPr>
        <p:txBody>
          <a:bodyPr lIns="0" rIns="0" tIns="0" bIns="0" anchor="ctr"/>
          <a:p>
            <a:pPr algn="ctr"/>
            <a:endParaRPr b="0" lang="el-GR" sz="4400" spc="-1" strike="noStrike">
              <a:solidFill>
                <a:srgbClr val="000000"/>
              </a:solidFill>
              <a:uFill>
                <a:solidFill>
                  <a:srgbClr val="ffffff"/>
                </a:solidFill>
              </a:uFill>
              <a:latin typeface="Arial"/>
            </a:endParaRPr>
          </a:p>
        </p:txBody>
      </p:sp>
      <p:sp>
        <p:nvSpPr>
          <p:cNvPr id="63" name="PlaceHolder 2"/>
          <p:cNvSpPr>
            <a:spLocks noGrp="1"/>
          </p:cNvSpPr>
          <p:nvPr>
            <p:ph type="body"/>
          </p:nvPr>
        </p:nvSpPr>
        <p:spPr>
          <a:xfrm>
            <a:off x="457200" y="1604520"/>
            <a:ext cx="4015800" cy="189684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
        <p:nvSpPr>
          <p:cNvPr id="64" name="PlaceHolder 3"/>
          <p:cNvSpPr>
            <a:spLocks noGrp="1"/>
          </p:cNvSpPr>
          <p:nvPr>
            <p:ph type="body"/>
          </p:nvPr>
        </p:nvSpPr>
        <p:spPr>
          <a:xfrm>
            <a:off x="4674240" y="1604520"/>
            <a:ext cx="4015800" cy="189684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
        <p:nvSpPr>
          <p:cNvPr id="65" name="PlaceHolder 4"/>
          <p:cNvSpPr>
            <a:spLocks noGrp="1"/>
          </p:cNvSpPr>
          <p:nvPr>
            <p:ph type="body"/>
          </p:nvPr>
        </p:nvSpPr>
        <p:spPr>
          <a:xfrm>
            <a:off x="4674240" y="3682080"/>
            <a:ext cx="4015800" cy="189684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
        <p:nvSpPr>
          <p:cNvPr id="66" name="PlaceHolder 5"/>
          <p:cNvSpPr>
            <a:spLocks noGrp="1"/>
          </p:cNvSpPr>
          <p:nvPr>
            <p:ph type="body"/>
          </p:nvPr>
        </p:nvSpPr>
        <p:spPr>
          <a:xfrm>
            <a:off x="457200" y="3682080"/>
            <a:ext cx="4015800" cy="189684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4800"/>
          </a:xfrm>
          <a:prstGeom prst="rect">
            <a:avLst/>
          </a:prstGeom>
        </p:spPr>
        <p:txBody>
          <a:bodyPr lIns="0" rIns="0" tIns="0" bIns="0" anchor="ctr"/>
          <a:p>
            <a:pPr algn="ctr"/>
            <a:endParaRPr b="0" lang="el-GR" sz="4400" spc="-1" strike="noStrike">
              <a:solidFill>
                <a:srgbClr val="000000"/>
              </a:solidFill>
              <a:uFill>
                <a:solidFill>
                  <a:srgbClr val="ffffff"/>
                </a:solidFill>
              </a:uFill>
              <a:latin typeface="Arial"/>
            </a:endParaRPr>
          </a:p>
        </p:txBody>
      </p:sp>
      <p:sp>
        <p:nvSpPr>
          <p:cNvPr id="68" name="PlaceHolder 2"/>
          <p:cNvSpPr>
            <a:spLocks noGrp="1"/>
          </p:cNvSpPr>
          <p:nvPr>
            <p:ph type="body"/>
          </p:nvPr>
        </p:nvSpPr>
        <p:spPr>
          <a:xfrm>
            <a:off x="457200" y="1604520"/>
            <a:ext cx="8229240" cy="397728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
        <p:nvSpPr>
          <p:cNvPr id="69" name="PlaceHolder 3"/>
          <p:cNvSpPr>
            <a:spLocks noGrp="1"/>
          </p:cNvSpPr>
          <p:nvPr>
            <p:ph type="body"/>
          </p:nvPr>
        </p:nvSpPr>
        <p:spPr>
          <a:xfrm>
            <a:off x="457200" y="1604520"/>
            <a:ext cx="8229240" cy="397728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pic>
        <p:nvPicPr>
          <p:cNvPr id="70" name="" descr=""/>
          <p:cNvPicPr/>
          <p:nvPr/>
        </p:nvPicPr>
        <p:blipFill>
          <a:blip r:embed="rId2"/>
          <a:stretch/>
        </p:blipFill>
        <p:spPr>
          <a:xfrm>
            <a:off x="2079000" y="1604520"/>
            <a:ext cx="4984920" cy="3977280"/>
          </a:xfrm>
          <a:prstGeom prst="rect">
            <a:avLst/>
          </a:prstGeom>
          <a:ln>
            <a:noFill/>
          </a:ln>
        </p:spPr>
      </p:pic>
      <p:pic>
        <p:nvPicPr>
          <p:cNvPr id="71" name="" descr=""/>
          <p:cNvPicPr/>
          <p:nvPr/>
        </p:nvPicPr>
        <p:blipFill>
          <a:blip r:embed="rId3"/>
          <a:stretch/>
        </p:blipFill>
        <p:spPr>
          <a:xfrm>
            <a:off x="2079000" y="1604520"/>
            <a:ext cx="4984920" cy="397728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rIns="0" tIns="0" bIns="0" anchor="ctr"/>
          <a:p>
            <a:pPr algn="ctr"/>
            <a:endParaRPr b="0" lang="el-GR" sz="4400" spc="-1" strike="noStrike">
              <a:solidFill>
                <a:srgbClr val="000000"/>
              </a:solidFill>
              <a:uFill>
                <a:solidFill>
                  <a:srgbClr val="ffffff"/>
                </a:solidFill>
              </a:uFill>
              <a:latin typeface="Arial"/>
            </a:endParaRPr>
          </a:p>
        </p:txBody>
      </p:sp>
      <p:sp>
        <p:nvSpPr>
          <p:cNvPr id="5" name="PlaceHolder 2"/>
          <p:cNvSpPr>
            <a:spLocks noGrp="1"/>
          </p:cNvSpPr>
          <p:nvPr>
            <p:ph type="body"/>
          </p:nvPr>
        </p:nvSpPr>
        <p:spPr>
          <a:xfrm>
            <a:off x="457200" y="1604520"/>
            <a:ext cx="8229240" cy="397728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rIns="0" tIns="0" bIns="0" anchor="ctr"/>
          <a:p>
            <a:pPr algn="ctr"/>
            <a:endParaRPr b="0" lang="el-GR" sz="4400" spc="-1" strike="noStrike">
              <a:solidFill>
                <a:srgbClr val="000000"/>
              </a:solidFill>
              <a:uFill>
                <a:solidFill>
                  <a:srgbClr val="ffffff"/>
                </a:solidFill>
              </a:uFill>
              <a:latin typeface="Arial"/>
            </a:endParaRPr>
          </a:p>
        </p:txBody>
      </p:sp>
      <p:sp>
        <p:nvSpPr>
          <p:cNvPr id="7" name="PlaceHolder 2"/>
          <p:cNvSpPr>
            <a:spLocks noGrp="1"/>
          </p:cNvSpPr>
          <p:nvPr>
            <p:ph type="body"/>
          </p:nvPr>
        </p:nvSpPr>
        <p:spPr>
          <a:xfrm>
            <a:off x="457200" y="1604520"/>
            <a:ext cx="4015800" cy="397728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
        <p:nvSpPr>
          <p:cNvPr id="8" name="PlaceHolder 3"/>
          <p:cNvSpPr>
            <a:spLocks noGrp="1"/>
          </p:cNvSpPr>
          <p:nvPr>
            <p:ph type="body"/>
          </p:nvPr>
        </p:nvSpPr>
        <p:spPr>
          <a:xfrm>
            <a:off x="4674240" y="1604520"/>
            <a:ext cx="4015800" cy="397728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rIns="0" tIns="0" bIns="0" anchor="ctr"/>
          <a:p>
            <a:pPr algn="ctr"/>
            <a:endParaRPr b="0" lang="el-GR" sz="4400" spc="-1" strike="noStrike">
              <a:solidFill>
                <a:srgbClr val="000000"/>
              </a:solidFill>
              <a:uFill>
                <a:solidFill>
                  <a:srgbClr val="ffffff"/>
                </a:solidFill>
              </a:u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el-GR"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rIns="0" tIns="0" bIns="0" anchor="ctr"/>
          <a:p>
            <a:pPr algn="ctr"/>
            <a:endParaRPr b="0" lang="el-GR" sz="4400" spc="-1" strike="noStrike">
              <a:solidFill>
                <a:srgbClr val="000000"/>
              </a:solidFill>
              <a:uFill>
                <a:solidFill>
                  <a:srgbClr val="ffffff"/>
                </a:solidFill>
              </a:uFill>
              <a:latin typeface="Arial"/>
            </a:endParaRPr>
          </a:p>
        </p:txBody>
      </p:sp>
      <p:sp>
        <p:nvSpPr>
          <p:cNvPr id="12" name="PlaceHolder 2"/>
          <p:cNvSpPr>
            <a:spLocks noGrp="1"/>
          </p:cNvSpPr>
          <p:nvPr>
            <p:ph type="body"/>
          </p:nvPr>
        </p:nvSpPr>
        <p:spPr>
          <a:xfrm>
            <a:off x="457200" y="1604520"/>
            <a:ext cx="4015800" cy="189684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
        <p:nvSpPr>
          <p:cNvPr id="13" name="PlaceHolder 3"/>
          <p:cNvSpPr>
            <a:spLocks noGrp="1"/>
          </p:cNvSpPr>
          <p:nvPr>
            <p:ph type="body"/>
          </p:nvPr>
        </p:nvSpPr>
        <p:spPr>
          <a:xfrm>
            <a:off x="457200" y="3682080"/>
            <a:ext cx="4015800" cy="189684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
        <p:nvSpPr>
          <p:cNvPr id="14" name="PlaceHolder 4"/>
          <p:cNvSpPr>
            <a:spLocks noGrp="1"/>
          </p:cNvSpPr>
          <p:nvPr>
            <p:ph type="body"/>
          </p:nvPr>
        </p:nvSpPr>
        <p:spPr>
          <a:xfrm>
            <a:off x="4674240" y="1604520"/>
            <a:ext cx="4015800" cy="397728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rIns="0" tIns="0" bIns="0" anchor="ctr"/>
          <a:p>
            <a:pPr algn="ctr"/>
            <a:endParaRPr b="0" lang="el-GR" sz="4400" spc="-1" strike="noStrike">
              <a:solidFill>
                <a:srgbClr val="000000"/>
              </a:solidFill>
              <a:uFill>
                <a:solidFill>
                  <a:srgbClr val="ffffff"/>
                </a:solidFill>
              </a:uFill>
              <a:latin typeface="Arial"/>
            </a:endParaRPr>
          </a:p>
        </p:txBody>
      </p:sp>
      <p:sp>
        <p:nvSpPr>
          <p:cNvPr id="16" name="PlaceHolder 2"/>
          <p:cNvSpPr>
            <a:spLocks noGrp="1"/>
          </p:cNvSpPr>
          <p:nvPr>
            <p:ph type="body"/>
          </p:nvPr>
        </p:nvSpPr>
        <p:spPr>
          <a:xfrm>
            <a:off x="457200" y="1604520"/>
            <a:ext cx="4015800" cy="397728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
        <p:nvSpPr>
          <p:cNvPr id="17" name="PlaceHolder 3"/>
          <p:cNvSpPr>
            <a:spLocks noGrp="1"/>
          </p:cNvSpPr>
          <p:nvPr>
            <p:ph type="body"/>
          </p:nvPr>
        </p:nvSpPr>
        <p:spPr>
          <a:xfrm>
            <a:off x="4674240" y="1604520"/>
            <a:ext cx="4015800" cy="189684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
        <p:nvSpPr>
          <p:cNvPr id="18" name="PlaceHolder 4"/>
          <p:cNvSpPr>
            <a:spLocks noGrp="1"/>
          </p:cNvSpPr>
          <p:nvPr>
            <p:ph type="body"/>
          </p:nvPr>
        </p:nvSpPr>
        <p:spPr>
          <a:xfrm>
            <a:off x="4674240" y="3682080"/>
            <a:ext cx="4015800" cy="189684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p>
            <a:pPr algn="ctr"/>
            <a:endParaRPr b="0" lang="el-GR" sz="4400" spc="-1" strike="noStrike">
              <a:solidFill>
                <a:srgbClr val="000000"/>
              </a:solidFill>
              <a:uFill>
                <a:solidFill>
                  <a:srgbClr val="ffffff"/>
                </a:solidFill>
              </a:uFill>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
        <p:nvSpPr>
          <p:cNvPr id="22" name="PlaceHolder 4"/>
          <p:cNvSpPr>
            <a:spLocks noGrp="1"/>
          </p:cNvSpPr>
          <p:nvPr>
            <p:ph type="body"/>
          </p:nvPr>
        </p:nvSpPr>
        <p:spPr>
          <a:xfrm>
            <a:off x="457200" y="3682080"/>
            <a:ext cx="8229240" cy="1896840"/>
          </a:xfrm>
          <a:prstGeom prst="rect">
            <a:avLst/>
          </a:prstGeom>
        </p:spPr>
        <p:txBody>
          <a:bodyPr lIns="0" rIns="0" tIns="0" bIns="0"/>
          <a:p>
            <a:endParaRPr b="0" lang="el-GR" sz="32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8880" cy="1144440"/>
          </a:xfrm>
          <a:prstGeom prst="rect">
            <a:avLst/>
          </a:prstGeom>
        </p:spPr>
        <p:txBody>
          <a:bodyPr lIns="0" rIns="0" tIns="0" bIns="0" anchor="ctr"/>
          <a:p>
            <a:pPr algn="ctr"/>
            <a:endParaRPr b="0" lang="el-GR" sz="4400" spc="-1" strike="noStrike">
              <a:solidFill>
                <a:srgbClr val="000000"/>
              </a:solidFill>
              <a:uFill>
                <a:solidFill>
                  <a:srgbClr val="ffffff"/>
                </a:solidFill>
              </a:uFill>
              <a:latin typeface="Arial"/>
            </a:endParaRPr>
          </a:p>
        </p:txBody>
      </p:sp>
      <p:sp>
        <p:nvSpPr>
          <p:cNvPr id="1" name="PlaceHolder 2"/>
          <p:cNvSpPr>
            <a:spLocks noGrp="1"/>
          </p:cNvSpPr>
          <p:nvPr>
            <p:ph type="body"/>
          </p:nvPr>
        </p:nvSpPr>
        <p:spPr>
          <a:xfrm>
            <a:off x="457200" y="1604520"/>
            <a:ext cx="8229240" cy="3977280"/>
          </a:xfrm>
          <a:prstGeom prst="rect">
            <a:avLst/>
          </a:prstGeom>
        </p:spPr>
        <p:txBody>
          <a:bodyPr lIns="0" rIns="0" tIns="0" bIns="0"/>
          <a:p>
            <a:pPr marL="432000" indent="-324000">
              <a:buClr>
                <a:srgbClr val="000000"/>
              </a:buClr>
              <a:buSzPct val="45000"/>
              <a:buFont typeface="Wingdings" charset="2"/>
              <a:buChar char=""/>
            </a:pPr>
            <a:r>
              <a:rPr b="0" lang="el-GR" sz="3200" spc="-1" strike="noStrike">
                <a:solidFill>
                  <a:srgbClr val="000000"/>
                </a:solidFill>
                <a:uFill>
                  <a:solidFill>
                    <a:srgbClr val="ffffff"/>
                  </a:solidFill>
                </a:uFill>
                <a:latin typeface="Arial"/>
              </a:rPr>
              <a:t>Πατήστε για επεξεργασία της μορφής κειμένου διάρθρωσης</a:t>
            </a:r>
            <a:endParaRPr b="0" lang="el-GR" sz="32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l-GR" sz="2800" spc="-1" strike="noStrike">
                <a:solidFill>
                  <a:srgbClr val="000000"/>
                </a:solidFill>
                <a:uFill>
                  <a:solidFill>
                    <a:srgbClr val="ffffff"/>
                  </a:solidFill>
                </a:uFill>
                <a:latin typeface="Arial"/>
              </a:rPr>
              <a:t>Δεύτερο επίπεδο διάρθρωσης</a:t>
            </a:r>
            <a:endParaRPr b="0" lang="el-GR" sz="2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el-GR" sz="2400" spc="-1" strike="noStrike">
                <a:solidFill>
                  <a:srgbClr val="000000"/>
                </a:solidFill>
                <a:uFill>
                  <a:solidFill>
                    <a:srgbClr val="ffffff"/>
                  </a:solidFill>
                </a:uFill>
                <a:latin typeface="Arial"/>
              </a:rPr>
              <a:t>Τρίτο επίπεδο διάρθρωσης</a:t>
            </a:r>
            <a:endParaRPr b="0" lang="el-GR" sz="24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b="0" lang="el-GR" sz="2000" spc="-1" strike="noStrike">
                <a:solidFill>
                  <a:srgbClr val="000000"/>
                </a:solidFill>
                <a:uFill>
                  <a:solidFill>
                    <a:srgbClr val="ffffff"/>
                  </a:solidFill>
                </a:uFill>
                <a:latin typeface="Arial"/>
              </a:rPr>
              <a:t>Τέταρτο επίπεδο διάρθρωσης</a:t>
            </a:r>
            <a:endParaRPr b="0" lang="el-GR" sz="20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b="0" lang="el-GR" sz="2000" spc="-1" strike="noStrike">
                <a:solidFill>
                  <a:srgbClr val="000000"/>
                </a:solidFill>
                <a:uFill>
                  <a:solidFill>
                    <a:srgbClr val="ffffff"/>
                  </a:solidFill>
                </a:uFill>
                <a:latin typeface="Arial"/>
              </a:rPr>
              <a:t>Πέμπτο επίπεδο διάρθρωσης</a:t>
            </a:r>
            <a:endParaRPr b="0" lang="el-GR" sz="20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b="0" lang="el-GR" sz="2000" spc="-1" strike="noStrike">
                <a:solidFill>
                  <a:srgbClr val="000000"/>
                </a:solidFill>
                <a:uFill>
                  <a:solidFill>
                    <a:srgbClr val="ffffff"/>
                  </a:solidFill>
                </a:uFill>
                <a:latin typeface="Arial"/>
              </a:rPr>
              <a:t>Έκτο επίπεδο διάρθρωσης</a:t>
            </a:r>
            <a:endParaRPr b="0" lang="el-GR" sz="20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b="0" lang="el-GR" sz="2000" spc="-1" strike="noStrike">
                <a:solidFill>
                  <a:srgbClr val="000000"/>
                </a:solidFill>
                <a:uFill>
                  <a:solidFill>
                    <a:srgbClr val="ffffff"/>
                  </a:solidFill>
                </a:uFill>
                <a:latin typeface="Arial"/>
              </a:rPr>
              <a:t>Έβδομο επίπεδο διάρθρωσης</a:t>
            </a:r>
            <a:endParaRPr b="0" lang="el-GR"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9240" cy="1144800"/>
          </a:xfrm>
          <a:prstGeom prst="rect">
            <a:avLst/>
          </a:prstGeom>
        </p:spPr>
        <p:txBody>
          <a:bodyPr lIns="0" rIns="0" tIns="0" bIns="0" anchor="ctr"/>
          <a:p>
            <a:pPr algn="ctr"/>
            <a:r>
              <a:rPr b="0" lang="el-GR" sz="4400" spc="-1" strike="noStrike">
                <a:solidFill>
                  <a:srgbClr val="000000"/>
                </a:solidFill>
                <a:uFill>
                  <a:solidFill>
                    <a:srgbClr val="ffffff"/>
                  </a:solidFill>
                </a:uFill>
                <a:latin typeface="Arial"/>
              </a:rPr>
              <a:t>Πατήστε για επεξεργασία της μορφής κειμένου του τίτλου</a:t>
            </a:r>
            <a:endParaRPr b="0" lang="el-GR" sz="4400" spc="-1" strike="noStrike">
              <a:solidFill>
                <a:srgbClr val="000000"/>
              </a:solidFill>
              <a:uFill>
                <a:solidFill>
                  <a:srgbClr val="ffffff"/>
                </a:solidFill>
              </a:uFill>
              <a:latin typeface="Arial"/>
            </a:endParaRPr>
          </a:p>
        </p:txBody>
      </p:sp>
      <p:sp>
        <p:nvSpPr>
          <p:cNvPr id="37" name="PlaceHolder 2"/>
          <p:cNvSpPr>
            <a:spLocks noGrp="1"/>
          </p:cNvSpPr>
          <p:nvPr>
            <p:ph type="body"/>
          </p:nvPr>
        </p:nvSpPr>
        <p:spPr>
          <a:xfrm>
            <a:off x="457200" y="1604520"/>
            <a:ext cx="8229240" cy="3977280"/>
          </a:xfrm>
          <a:prstGeom prst="rect">
            <a:avLst/>
          </a:prstGeom>
        </p:spPr>
        <p:txBody>
          <a:bodyPr lIns="0" rIns="0" tIns="0" bIns="0"/>
          <a:p>
            <a:pPr marL="432000" indent="-324000">
              <a:buClr>
                <a:srgbClr val="000000"/>
              </a:buClr>
              <a:buSzPct val="45000"/>
              <a:buFont typeface="Wingdings" charset="2"/>
              <a:buChar char=""/>
            </a:pPr>
            <a:r>
              <a:rPr b="0" lang="el-GR" sz="3200" spc="-1" strike="noStrike">
                <a:solidFill>
                  <a:srgbClr val="000000"/>
                </a:solidFill>
                <a:uFill>
                  <a:solidFill>
                    <a:srgbClr val="ffffff"/>
                  </a:solidFill>
                </a:uFill>
                <a:latin typeface="Arial"/>
              </a:rPr>
              <a:t>Πατήστε για επεξεργασία της μορφής κειμένου διάρθρωσης</a:t>
            </a:r>
            <a:endParaRPr b="0" lang="el-GR" sz="32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l-GR" sz="2800" spc="-1" strike="noStrike">
                <a:solidFill>
                  <a:srgbClr val="000000"/>
                </a:solidFill>
                <a:uFill>
                  <a:solidFill>
                    <a:srgbClr val="ffffff"/>
                  </a:solidFill>
                </a:uFill>
                <a:latin typeface="Arial"/>
              </a:rPr>
              <a:t>Δεύτερο επίπεδο διάρθρωσης</a:t>
            </a:r>
            <a:endParaRPr b="0" lang="el-GR" sz="2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el-GR" sz="2400" spc="-1" strike="noStrike">
                <a:solidFill>
                  <a:srgbClr val="000000"/>
                </a:solidFill>
                <a:uFill>
                  <a:solidFill>
                    <a:srgbClr val="ffffff"/>
                  </a:solidFill>
                </a:uFill>
                <a:latin typeface="Arial"/>
              </a:rPr>
              <a:t>Τρίτο επίπεδο διάρθρωσης</a:t>
            </a:r>
            <a:endParaRPr b="0" lang="el-GR" sz="24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b="0" lang="el-GR" sz="2000" spc="-1" strike="noStrike">
                <a:solidFill>
                  <a:srgbClr val="000000"/>
                </a:solidFill>
                <a:uFill>
                  <a:solidFill>
                    <a:srgbClr val="ffffff"/>
                  </a:solidFill>
                </a:uFill>
                <a:latin typeface="Arial"/>
              </a:rPr>
              <a:t>Τέταρτο επίπεδο διάρθρωσης</a:t>
            </a:r>
            <a:endParaRPr b="0" lang="el-GR" sz="20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b="0" lang="el-GR" sz="2000" spc="-1" strike="noStrike">
                <a:solidFill>
                  <a:srgbClr val="000000"/>
                </a:solidFill>
                <a:uFill>
                  <a:solidFill>
                    <a:srgbClr val="ffffff"/>
                  </a:solidFill>
                </a:uFill>
                <a:latin typeface="Arial"/>
              </a:rPr>
              <a:t>Πέμπτο επίπεδο διάρθρωσης</a:t>
            </a:r>
            <a:endParaRPr b="0" lang="el-GR" sz="20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b="0" lang="el-GR" sz="2000" spc="-1" strike="noStrike">
                <a:solidFill>
                  <a:srgbClr val="000000"/>
                </a:solidFill>
                <a:uFill>
                  <a:solidFill>
                    <a:srgbClr val="ffffff"/>
                  </a:solidFill>
                </a:uFill>
                <a:latin typeface="Arial"/>
              </a:rPr>
              <a:t>Έκτο επίπεδο διάρθρωσης</a:t>
            </a:r>
            <a:endParaRPr b="0" lang="el-GR" sz="20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b="0" lang="el-GR" sz="2000" spc="-1" strike="noStrike">
                <a:solidFill>
                  <a:srgbClr val="000000"/>
                </a:solidFill>
                <a:uFill>
                  <a:solidFill>
                    <a:srgbClr val="ffffff"/>
                  </a:solidFill>
                </a:uFill>
                <a:latin typeface="Arial"/>
              </a:rPr>
              <a:t>Έβδομο επίπεδο διάρθρωσης</a:t>
            </a:r>
            <a:endParaRPr b="0" lang="el-GR"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image" Target="../media/image22.jpeg"/><Relationship Id="rId2"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image" Target="../media/image23.jpeg"/><Relationship Id="rId2"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image" Target="../media/image24.jpeg"/><Relationship Id="rId2"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image" Target="../media/image25.jpeg"/><Relationship Id="rId2"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hyperlink" Target="http://el.wikipedia.org/wiki/469_%CF%80.%CE%A7." TargetMode="External"/><Relationship Id="rId2" Type="http://schemas.openxmlformats.org/officeDocument/2006/relationships/hyperlink" Target="http://el.wikipedia.org/wiki/469_%CF%80.%CE%A7." TargetMode="External"/><Relationship Id="rId3" Type="http://schemas.openxmlformats.org/officeDocument/2006/relationships/hyperlink" Target="http://el.wikipedia.org/wiki/399_%CF%80.%CE%A7." TargetMode="External"/><Relationship Id="rId4" Type="http://schemas.openxmlformats.org/officeDocument/2006/relationships/hyperlink" Target="http://el.wikipedia.org/wiki/399_%CF%80.%CE%A7." TargetMode="External"/><Relationship Id="rId5" Type="http://schemas.openxmlformats.org/officeDocument/2006/relationships/hyperlink" Target="http://el.wikipedia.org/wiki/%CE%A6%CE%B9%CE%BB%CE%BF%CF%83%CE%BF%CF%86%CE%AF%CE%B1" TargetMode="External"/><Relationship Id="rId6" Type="http://schemas.openxmlformats.org/officeDocument/2006/relationships/hyperlink" Target="http://el.wikipedia.org/w/index.php?title=%CE%A0%CE%BD%CE%B5%CF%8D%CE%BC%CE%B1&amp;action=edit&amp;redlink=1" TargetMode="External"/><Relationship Id="rId7" Type="http://schemas.openxmlformats.org/officeDocument/2006/relationships/hyperlink" Target="http://el.wikipedia.org/wiki/%CE%A0%CE%BF%CE%BB%CE%B9%CF%84%CE%B9%CF%83%CE%BC%CF%8C%CF%82" TargetMode="External"/><Relationship Id="rId8" Type="http://schemas.openxmlformats.org/officeDocument/2006/relationships/image" Target="../media/image6.jpeg"/><Relationship Id="rId9"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image" Target="../media/image26.jpeg"/><Relationship Id="rId2"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image" Target="../media/image27.jpeg"/><Relationship Id="rId2"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image" Target="../media/image28.jpeg"/><Relationship Id="rId2" Type="http://schemas.openxmlformats.org/officeDocument/2006/relationships/image" Target="../media/image29.jpeg"/><Relationship Id="rId3" Type="http://schemas.openxmlformats.org/officeDocument/2006/relationships/image" Target="../media/image30.jpeg"/><Relationship Id="rId4"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image" Target="../media/image31.jpeg"/><Relationship Id="rId2" Type="http://schemas.openxmlformats.org/officeDocument/2006/relationships/image" Target="../media/image32.jpeg"/><Relationship Id="rId3" Type="http://schemas.openxmlformats.org/officeDocument/2006/relationships/image" Target="../media/image33.jpeg"/><Relationship Id="rId4" Type="http://schemas.openxmlformats.org/officeDocument/2006/relationships/image" Target="../media/image34.jpeg"/><Relationship Id="rId5"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hyperlink" Target="http://el.wikipedia.org/wiki/427_%CF%80.%CE%A7." TargetMode="External"/><Relationship Id="rId2" Type="http://schemas.openxmlformats.org/officeDocument/2006/relationships/hyperlink" Target="http://el.wikipedia.org/wiki/355_%CF%80.%CE%A7." TargetMode="External"/><Relationship Id="rId3" Type="http://schemas.openxmlformats.org/officeDocument/2006/relationships/hyperlink" Target="http://el.wikipedia.org/wiki/355_%CF%80.%CE%A7." TargetMode="External"/><Relationship Id="rId4" Type="http://schemas.openxmlformats.org/officeDocument/2006/relationships/hyperlink" Target="http://el.wikipedia.org/wiki/%CE%91%CF%81%CF%87%CE%B1%CE%AF%CE%B1_%CE%91%CE%B8%CE%AE%CE%BD%CE%B1" TargetMode="External"/><Relationship Id="rId5" Type="http://schemas.openxmlformats.org/officeDocument/2006/relationships/hyperlink" Target="http://el.wikipedia.org/wiki/410_%CF%80.%CE%A7." TargetMode="External"/><Relationship Id="rId6" Type="http://schemas.openxmlformats.org/officeDocument/2006/relationships/hyperlink" Target="http://el.wikipedia.org/wiki/410_%CF%80.%CE%A7." TargetMode="External"/><Relationship Id="rId7" Type="http://schemas.openxmlformats.org/officeDocument/2006/relationships/hyperlink" Target="http://el.wikipedia.org/wiki/%CE%A3%CF%89%CE%BA%CF%81%CE%AC%CF%84%CE%B7%CF%82" TargetMode="External"/><Relationship Id="rId8" Type="http://schemas.openxmlformats.org/officeDocument/2006/relationships/image" Target="../media/image7.jpeg"/><Relationship Id="rId9" Type="http://schemas.openxmlformats.org/officeDocument/2006/relationships/image" Target="../media/image8.jpeg"/><Relationship Id="rId10" Type="http://schemas.openxmlformats.org/officeDocument/2006/relationships/hyperlink" Target="http://el.wikipedia.org/wiki/%CE%A3%CF%89%CE%BA%CF%81%CE%AC%CF%84%CE%B7%CF%82" TargetMode="External"/><Relationship Id="rId11" Type="http://schemas.openxmlformats.org/officeDocument/2006/relationships/hyperlink" Target="http://el.wikipedia.org/wiki/%CE%A1%CE%B1%CF%86%CE%B1%CE%AE%CE%BB" TargetMode="External"/><Relationship Id="rId12" Type="http://schemas.openxmlformats.org/officeDocument/2006/relationships/hyperlink" Target="http://el.wikipedia.org/wiki/%CE%A3%CF%87%CE%BF%CE%BB%CE%AE_%CF%84%CF%89%CE%BD_%CE%91%CE%B8%CE%B7%CE%BD%CF%8E%CE%BD" TargetMode="External"/><Relationship Id="rId13" Type="http://schemas.openxmlformats.org/officeDocument/2006/relationships/hyperlink" Target="http://el.wikipedia.org/wiki/%CE%92%CE%B1%CF%84%CE%B9%CE%BA%CE%B1%CE%BD%CF%8C" TargetMode="External"/><Relationship Id="rId14" Type="http://schemas.openxmlformats.org/officeDocument/2006/relationships/slideLayout" Target="../slideLayouts/slideLayout13.xml"/><Relationship Id="rId15"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image" Target="../media/image9.jpeg"/><Relationship Id="rId2" Type="http://schemas.openxmlformats.org/officeDocument/2006/relationships/image" Target="../media/image10.jpeg"/><Relationship Id="rId3"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11.jpeg"/><Relationship Id="rId2" Type="http://schemas.openxmlformats.org/officeDocument/2006/relationships/image" Target="../media/image12.jpeg"/><Relationship Id="rId3"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13.png"/><Relationship Id="rId2" Type="http://schemas.openxmlformats.org/officeDocument/2006/relationships/image" Target="../media/image14.jpeg"/><Relationship Id="rId3" Type="http://schemas.openxmlformats.org/officeDocument/2006/relationships/image" Target="../media/image15.jpeg"/><Relationship Id="rId4" Type="http://schemas.openxmlformats.org/officeDocument/2006/relationships/image" Target="../media/image16.jpeg"/><Relationship Id="rId5" Type="http://schemas.openxmlformats.org/officeDocument/2006/relationships/image" Target="../media/image17.jpeg"/><Relationship Id="rId6" Type="http://schemas.openxmlformats.org/officeDocument/2006/relationships/image" Target="../media/image18.jpeg"/><Relationship Id="rId7"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image" Target="../media/image19.jpeg"/><Relationship Id="rId2" Type="http://schemas.openxmlformats.org/officeDocument/2006/relationships/image" Target="../media/image20.jpeg"/><Relationship Id="rId3"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21.jpeg"/><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7" name="CustomShape 1"/>
          <p:cNvSpPr/>
          <p:nvPr/>
        </p:nvSpPr>
        <p:spPr>
          <a:xfrm>
            <a:off x="685800" y="116640"/>
            <a:ext cx="7771680" cy="1655640"/>
          </a:xfrm>
          <a:prstGeom prst="rect">
            <a:avLst/>
          </a:prstGeom>
          <a:solidFill>
            <a:srgbClr val="c0504d"/>
          </a:solidFill>
          <a:ln w="25560">
            <a:solidFill>
              <a:srgbClr val="8e3b38"/>
            </a:solidFill>
            <a:round/>
          </a:ln>
        </p:spPr>
        <p:style>
          <a:lnRef idx="0"/>
          <a:fillRef idx="0"/>
          <a:effectRef idx="0"/>
          <a:fontRef idx="minor"/>
        </p:style>
        <p:txBody>
          <a:bodyPr lIns="90000" rIns="90000" tIns="45000" bIns="45000" anchor="ctr"/>
          <a:p>
            <a:pPr algn="ctr">
              <a:lnSpc>
                <a:spcPct val="100000"/>
              </a:lnSpc>
            </a:pPr>
            <a:r>
              <a:rPr b="1" i="1" lang="el-GR" sz="4800" spc="-1" strike="noStrike" u="sng">
                <a:solidFill>
                  <a:srgbClr val="1f497d"/>
                </a:solidFill>
                <a:uFill>
                  <a:solidFill>
                    <a:srgbClr val="ffffff"/>
                  </a:solidFill>
                </a:uFill>
                <a:latin typeface="Calibri"/>
              </a:rPr>
              <a:t>ΕΝΟΤΗΤΑ 10</a:t>
            </a:r>
            <a:r>
              <a:rPr b="1" i="1" lang="el-GR" sz="4800" spc="-1" strike="noStrike" u="sng" baseline="30000">
                <a:solidFill>
                  <a:srgbClr val="1f497d"/>
                </a:solidFill>
                <a:uFill>
                  <a:solidFill>
                    <a:srgbClr val="ffffff"/>
                  </a:solidFill>
                </a:uFill>
                <a:latin typeface="Calibri"/>
              </a:rPr>
              <a:t>η</a:t>
            </a:r>
            <a:r>
              <a:rPr b="1" i="1" lang="el-GR" sz="4800" spc="-1" strike="noStrike" u="sng">
                <a:solidFill>
                  <a:srgbClr val="1f497d"/>
                </a:solidFill>
                <a:uFill>
                  <a:solidFill>
                    <a:srgbClr val="ffffff"/>
                  </a:solidFill>
                </a:uFill>
                <a:latin typeface="Calibri"/>
              </a:rPr>
              <a:t> </a:t>
            </a:r>
            <a:endParaRPr b="0" lang="el-GR" sz="1800" spc="-1" strike="noStrike">
              <a:solidFill>
                <a:srgbClr val="000000"/>
              </a:solidFill>
              <a:uFill>
                <a:solidFill>
                  <a:srgbClr val="ffffff"/>
                </a:solidFill>
              </a:uFill>
              <a:latin typeface="Arial"/>
            </a:endParaRPr>
          </a:p>
        </p:txBody>
      </p:sp>
      <p:sp>
        <p:nvSpPr>
          <p:cNvPr id="78" name="CustomShape 2"/>
          <p:cNvSpPr/>
          <p:nvPr/>
        </p:nvSpPr>
        <p:spPr>
          <a:xfrm>
            <a:off x="467640" y="1772640"/>
            <a:ext cx="8352360" cy="4535640"/>
          </a:xfrm>
          <a:prstGeom prst="rect">
            <a:avLst/>
          </a:prstGeom>
          <a:noFill/>
          <a:ln>
            <a:noFill/>
          </a:ln>
        </p:spPr>
        <p:style>
          <a:lnRef idx="0"/>
          <a:fillRef idx="0"/>
          <a:effectRef idx="0"/>
          <a:fontRef idx="minor"/>
        </p:style>
        <p:txBody>
          <a:bodyPr lIns="90000" rIns="90000" tIns="45000" bIns="45000"/>
          <a:p>
            <a:r>
              <a:rPr b="1" i="1" lang="el-GR" sz="4800" spc="-1" strike="noStrike">
                <a:solidFill>
                  <a:srgbClr val="c00000"/>
                </a:solidFill>
                <a:uFill>
                  <a:solidFill>
                    <a:srgbClr val="ffffff"/>
                  </a:solidFill>
                </a:uFill>
                <a:latin typeface="Calibri"/>
              </a:rPr>
              <a:t>Ο Σωκράτης για τη φιλία</a:t>
            </a:r>
            <a:endParaRPr b="0" lang="el-GR" sz="1800" spc="-1" strike="noStrike">
              <a:solidFill>
                <a:srgbClr val="000000"/>
              </a:solidFill>
              <a:uFill>
                <a:solidFill>
                  <a:srgbClr val="ffffff"/>
                </a:solidFill>
              </a:uFill>
              <a:latin typeface="Arial"/>
            </a:endParaRPr>
          </a:p>
          <a:p>
            <a:pPr algn="ctr">
              <a:lnSpc>
                <a:spcPct val="100000"/>
              </a:lnSpc>
            </a:pPr>
            <a:r>
              <a:rPr b="1" i="1" lang="el-GR" sz="3200" spc="-1" strike="noStrike">
                <a:solidFill>
                  <a:srgbClr val="c00000"/>
                </a:solidFill>
                <a:uFill>
                  <a:solidFill>
                    <a:srgbClr val="ffffff"/>
                  </a:solidFill>
                </a:uFill>
                <a:latin typeface="Calibri"/>
              </a:rPr>
              <a:t> </a:t>
            </a:r>
            <a:r>
              <a:rPr b="1" i="1" lang="el-GR" sz="3200" spc="-1" strike="noStrike">
                <a:solidFill>
                  <a:srgbClr val="c00000"/>
                </a:solidFill>
                <a:uFill>
                  <a:solidFill>
                    <a:srgbClr val="ffffff"/>
                  </a:solidFill>
                </a:uFill>
                <a:latin typeface="Calibri"/>
              </a:rPr>
              <a:t>( Ξενοφών, </a:t>
            </a:r>
            <a:r>
              <a:rPr b="1" i="1" lang="el-GR" sz="3200" spc="-1" strike="noStrike">
                <a:solidFill>
                  <a:srgbClr val="376092"/>
                </a:solidFill>
                <a:uFill>
                  <a:solidFill>
                    <a:srgbClr val="ffffff"/>
                  </a:solidFill>
                </a:uFill>
                <a:latin typeface="Calibri"/>
              </a:rPr>
              <a:t>Απομνημονεύματα</a:t>
            </a:r>
            <a:r>
              <a:rPr b="1" i="1" lang="el-GR" sz="3200" spc="-1" strike="noStrike">
                <a:solidFill>
                  <a:srgbClr val="c00000"/>
                </a:solidFill>
                <a:uFill>
                  <a:solidFill>
                    <a:srgbClr val="ffffff"/>
                  </a:solidFill>
                </a:uFill>
                <a:latin typeface="Calibri"/>
              </a:rPr>
              <a:t> )</a:t>
            </a:r>
            <a:endParaRPr b="0" lang="el-GR" sz="1800" spc="-1" strike="noStrike">
              <a:solidFill>
                <a:srgbClr val="000000"/>
              </a:solidFill>
              <a:uFill>
                <a:solidFill>
                  <a:srgbClr val="ffffff"/>
                </a:solidFill>
              </a:uFill>
              <a:latin typeface="Arial"/>
            </a:endParaRPr>
          </a:p>
        </p:txBody>
      </p:sp>
      <p:pic>
        <p:nvPicPr>
          <p:cNvPr id="79" name="Picture 2" descr=""/>
          <p:cNvPicPr/>
          <p:nvPr/>
        </p:nvPicPr>
        <p:blipFill>
          <a:blip r:embed="rId1"/>
          <a:stretch/>
        </p:blipFill>
        <p:spPr>
          <a:xfrm>
            <a:off x="3348000" y="3429000"/>
            <a:ext cx="2449440" cy="2727720"/>
          </a:xfrm>
          <a:prstGeom prst="rect">
            <a:avLst/>
          </a:prstGeom>
          <a:ln w="9360">
            <a:noFill/>
          </a:ln>
        </p:spPr>
      </p:pic>
      <p:sp>
        <p:nvSpPr>
          <p:cNvPr id="80" name="CustomShape 3"/>
          <p:cNvSpPr/>
          <p:nvPr/>
        </p:nvSpPr>
        <p:spPr>
          <a:xfrm>
            <a:off x="3170160" y="6198840"/>
            <a:ext cx="2802960" cy="364320"/>
          </a:xfrm>
          <a:prstGeom prst="rect">
            <a:avLst/>
          </a:prstGeom>
          <a:noFill/>
          <a:ln>
            <a:noFill/>
          </a:ln>
        </p:spPr>
        <p:style>
          <a:lnRef idx="0"/>
          <a:fillRef idx="0"/>
          <a:effectRef idx="0"/>
          <a:fontRef idx="minor"/>
        </p:style>
        <p:txBody>
          <a:bodyPr lIns="90000" rIns="90000" tIns="45000" bIns="45000"/>
          <a:p>
            <a:pPr>
              <a:lnSpc>
                <a:spcPct val="100000"/>
              </a:lnSpc>
            </a:pPr>
            <a:r>
              <a:rPr b="0" lang="el-GR" sz="1800" spc="-1" strike="noStrike">
                <a:solidFill>
                  <a:srgbClr val="000000"/>
                </a:solidFill>
                <a:uFill>
                  <a:solidFill>
                    <a:srgbClr val="ffffff"/>
                  </a:solidFill>
                </a:uFill>
                <a:latin typeface="Calibri"/>
                <a:ea typeface="DejaVu Sans"/>
              </a:rPr>
              <a:t> </a:t>
            </a:r>
            <a:r>
              <a:rPr b="1" i="1" lang="el-GR" sz="1800" spc="-1" strike="noStrike">
                <a:solidFill>
                  <a:srgbClr val="000000"/>
                </a:solidFill>
                <a:uFill>
                  <a:solidFill>
                    <a:srgbClr val="ffffff"/>
                  </a:solidFill>
                </a:uFill>
                <a:latin typeface="Calibri"/>
                <a:ea typeface="DejaVu Sans"/>
              </a:rPr>
              <a:t>Αχιλλέας και ο Πάτροκλος</a:t>
            </a:r>
            <a:endParaRPr b="0" lang="el-GR" sz="1800" spc="-1" strike="noStrike">
              <a:solidFill>
                <a:srgbClr val="000000"/>
              </a:solidFill>
              <a:uFill>
                <a:solidFill>
                  <a:srgbClr val="ffffff"/>
                </a:solidFill>
              </a:uFill>
              <a:latin typeface="Arial"/>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timing>
    <p:tnLst>
      <p:par>
        <p:cTn id="159" dur="indefinite" restart="never" nodeType="tmRoot">
          <p:childTnLst>
            <p:seq>
              <p:cTn id="16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timing>
    <p:tnLst>
      <p:par>
        <p:cTn id="161" dur="indefinite" restart="never" nodeType="tmRoot">
          <p:childTnLst>
            <p:seq>
              <p:cTn id="16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timing>
    <p:tnLst>
      <p:par>
        <p:cTn id="163" dur="indefinite" restart="never" nodeType="tmRoot">
          <p:childTnLst>
            <p:seq>
              <p:cTn id="16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timing>
    <p:tnLst>
      <p:par>
        <p:cTn id="165" dur="indefinite" restart="never" nodeType="tmRoot">
          <p:childTnLst>
            <p:seq>
              <p:cTn id="16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timing>
    <p:tnLst>
      <p:par>
        <p:cTn id="167" dur="indefinite" restart="never" nodeType="tmRoot">
          <p:childTnLst>
            <p:seq>
              <p:cTn id="16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timing>
    <p:tnLst>
      <p:par>
        <p:cTn id="169" dur="indefinite" restart="never" nodeType="tmRoot">
          <p:childTnLst>
            <p:seq>
              <p:cTn id="17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CustomShape 1"/>
          <p:cNvSpPr/>
          <p:nvPr/>
        </p:nvSpPr>
        <p:spPr>
          <a:xfrm>
            <a:off x="251640" y="908640"/>
            <a:ext cx="4462920" cy="516600"/>
          </a:xfrm>
          <a:prstGeom prst="rect">
            <a:avLst/>
          </a:prstGeom>
          <a:noFill/>
          <a:ln>
            <a:noFill/>
          </a:ln>
        </p:spPr>
        <p:style>
          <a:lnRef idx="0"/>
          <a:fillRef idx="0"/>
          <a:effectRef idx="0"/>
          <a:fontRef idx="minor"/>
        </p:style>
        <p:txBody>
          <a:bodyPr lIns="90000" rIns="90000" tIns="45000" bIns="45000"/>
          <a:p>
            <a:pPr>
              <a:lnSpc>
                <a:spcPct val="100000"/>
              </a:lnSpc>
            </a:pPr>
            <a:r>
              <a:rPr b="1" i="1" lang="el-GR" sz="2800" spc="-1" strike="noStrike">
                <a:solidFill>
                  <a:srgbClr val="000000"/>
                </a:solidFill>
                <a:uFill>
                  <a:solidFill>
                    <a:srgbClr val="ffffff"/>
                  </a:solidFill>
                </a:uFill>
                <a:latin typeface="Calibri"/>
                <a:ea typeface="DejaVu Sans"/>
              </a:rPr>
              <a:t> </a:t>
            </a:r>
            <a:r>
              <a:rPr b="1" i="1" lang="el-GR" sz="2800" spc="-1" strike="noStrike">
                <a:solidFill>
                  <a:srgbClr val="000000"/>
                </a:solidFill>
                <a:uFill>
                  <a:solidFill>
                    <a:srgbClr val="ffffff"/>
                  </a:solidFill>
                </a:uFill>
                <a:latin typeface="Calibri"/>
                <a:ea typeface="DejaVu Sans"/>
              </a:rPr>
              <a:t>Ὁ γὰρ ἀγαθὸς φίλος…</a:t>
            </a:r>
            <a:endParaRPr b="0" lang="el-GR" sz="1800" spc="-1" strike="noStrike">
              <a:solidFill>
                <a:srgbClr val="000000"/>
              </a:solidFill>
              <a:uFill>
                <a:solidFill>
                  <a:srgbClr val="ffffff"/>
                </a:solidFill>
              </a:uFill>
              <a:latin typeface="Arial"/>
            </a:endParaRPr>
          </a:p>
        </p:txBody>
      </p:sp>
      <p:sp>
        <p:nvSpPr>
          <p:cNvPr id="140" name="CustomShape 2"/>
          <p:cNvSpPr/>
          <p:nvPr/>
        </p:nvSpPr>
        <p:spPr>
          <a:xfrm>
            <a:off x="107640" y="1772640"/>
            <a:ext cx="4823640" cy="638640"/>
          </a:xfrm>
          <a:prstGeom prst="rect">
            <a:avLst/>
          </a:prstGeom>
          <a:noFill/>
          <a:ln>
            <a:noFill/>
          </a:ln>
        </p:spPr>
        <p:style>
          <a:lnRef idx="0"/>
          <a:fillRef idx="0"/>
          <a:effectRef idx="0"/>
          <a:fontRef idx="minor"/>
        </p:style>
        <p:txBody>
          <a:bodyPr lIns="90000" rIns="90000" tIns="45000" bIns="45000"/>
          <a:p>
            <a:pPr>
              <a:lnSpc>
                <a:spcPct val="100000"/>
              </a:lnSpc>
            </a:pPr>
            <a:r>
              <a:rPr b="1" i="1" lang="el-GR" sz="3600" spc="-1" strike="noStrike">
                <a:solidFill>
                  <a:srgbClr val="4f81bd"/>
                </a:solidFill>
                <a:uFill>
                  <a:solidFill>
                    <a:srgbClr val="ffffff"/>
                  </a:solidFill>
                </a:uFill>
                <a:latin typeface="Calibri"/>
                <a:ea typeface="DejaVu Sans"/>
              </a:rPr>
              <a:t>Ο καλός φίλος…</a:t>
            </a:r>
            <a:endParaRPr b="0" lang="el-GR" sz="1800" spc="-1" strike="noStrike">
              <a:solidFill>
                <a:srgbClr val="000000"/>
              </a:solidFill>
              <a:uFill>
                <a:solidFill>
                  <a:srgbClr val="ffffff"/>
                </a:solidFill>
              </a:uFill>
              <a:latin typeface="Arial"/>
            </a:endParaRPr>
          </a:p>
        </p:txBody>
      </p:sp>
      <p:sp>
        <p:nvSpPr>
          <p:cNvPr id="141" name="CustomShape 3"/>
          <p:cNvSpPr/>
          <p:nvPr/>
        </p:nvSpPr>
        <p:spPr>
          <a:xfrm>
            <a:off x="2699640" y="4509000"/>
            <a:ext cx="4031640" cy="821520"/>
          </a:xfrm>
          <a:prstGeom prst="rect">
            <a:avLst/>
          </a:prstGeom>
          <a:noFill/>
          <a:ln>
            <a:noFill/>
          </a:ln>
        </p:spPr>
        <p:style>
          <a:lnRef idx="0"/>
          <a:fillRef idx="0"/>
          <a:effectRef idx="0"/>
          <a:fontRef idx="minor"/>
        </p:style>
        <p:txBody>
          <a:bodyPr lIns="90000" rIns="90000" tIns="45000" bIns="45000"/>
          <a:p>
            <a:endParaRPr b="0" lang="el-GR" sz="1800" spc="-1" strike="noStrike">
              <a:solidFill>
                <a:srgbClr val="000000"/>
              </a:solidFill>
              <a:uFill>
                <a:solidFill>
                  <a:srgbClr val="ffffff"/>
                </a:solidFill>
              </a:uFill>
              <a:latin typeface="Arial"/>
            </a:endParaRPr>
          </a:p>
          <a:p>
            <a:pPr>
              <a:lnSpc>
                <a:spcPct val="100000"/>
              </a:lnSpc>
            </a:pPr>
            <a:endParaRPr b="0" lang="el-GR" sz="1800" spc="-1" strike="noStrike">
              <a:solidFill>
                <a:srgbClr val="000000"/>
              </a:solidFill>
              <a:uFill>
                <a:solidFill>
                  <a:srgbClr val="ffffff"/>
                </a:solidFill>
              </a:uFill>
              <a:latin typeface="Arial"/>
            </a:endParaRPr>
          </a:p>
        </p:txBody>
      </p:sp>
      <p:sp>
        <p:nvSpPr>
          <p:cNvPr id="142" name="CustomShape 4"/>
          <p:cNvSpPr/>
          <p:nvPr/>
        </p:nvSpPr>
        <p:spPr>
          <a:xfrm>
            <a:off x="2267640" y="5373360"/>
            <a:ext cx="5400000" cy="455760"/>
          </a:xfrm>
          <a:prstGeom prst="rect">
            <a:avLst/>
          </a:prstGeom>
          <a:noFill/>
          <a:ln>
            <a:noFill/>
          </a:ln>
        </p:spPr>
        <p:style>
          <a:lnRef idx="0"/>
          <a:fillRef idx="0"/>
          <a:effectRef idx="0"/>
          <a:fontRef idx="minor"/>
        </p:style>
        <p:txBody>
          <a:bodyPr lIns="90000" rIns="90000" tIns="45000" bIns="45000"/>
          <a:p>
            <a:pPr>
              <a:lnSpc>
                <a:spcPct val="100000"/>
              </a:lnSpc>
            </a:pPr>
            <a:r>
              <a:rPr b="1" i="1" lang="el-GR" sz="2400" spc="-1" strike="noStrike">
                <a:solidFill>
                  <a:srgbClr val="4f81bd"/>
                </a:solidFill>
                <a:uFill>
                  <a:solidFill>
                    <a:srgbClr val="ffffff"/>
                  </a:solidFill>
                </a:uFill>
                <a:latin typeface="Calibri"/>
                <a:ea typeface="DejaVu Sans"/>
              </a:rPr>
              <a:t> </a:t>
            </a:r>
            <a:endParaRPr b="0" lang="el-GR" sz="1800" spc="-1" strike="noStrike">
              <a:solidFill>
                <a:srgbClr val="000000"/>
              </a:solidFill>
              <a:uFill>
                <a:solidFill>
                  <a:srgbClr val="ffffff"/>
                </a:solidFill>
              </a:uFill>
              <a:latin typeface="Arial"/>
            </a:endParaRPr>
          </a:p>
        </p:txBody>
      </p:sp>
      <p:sp>
        <p:nvSpPr>
          <p:cNvPr id="143" name="CustomShape 5"/>
          <p:cNvSpPr/>
          <p:nvPr/>
        </p:nvSpPr>
        <p:spPr>
          <a:xfrm>
            <a:off x="6156000" y="2277000"/>
            <a:ext cx="2807640" cy="821520"/>
          </a:xfrm>
          <a:prstGeom prst="rect">
            <a:avLst/>
          </a:prstGeom>
          <a:noFill/>
          <a:ln>
            <a:noFill/>
          </a:ln>
        </p:spPr>
        <p:style>
          <a:lnRef idx="0"/>
          <a:fillRef idx="0"/>
          <a:effectRef idx="0"/>
          <a:fontRef idx="minor"/>
        </p:style>
        <p:txBody>
          <a:bodyPr lIns="90000" rIns="90000" tIns="45000" bIns="45000"/>
          <a:p>
            <a:endParaRPr b="0" lang="el-GR" sz="1800" spc="-1" strike="noStrike">
              <a:solidFill>
                <a:srgbClr val="000000"/>
              </a:solidFill>
              <a:uFill>
                <a:solidFill>
                  <a:srgbClr val="ffffff"/>
                </a:solidFill>
              </a:uFill>
              <a:latin typeface="Arial"/>
            </a:endParaRPr>
          </a:p>
          <a:p>
            <a:pPr>
              <a:lnSpc>
                <a:spcPct val="100000"/>
              </a:lnSpc>
            </a:pPr>
            <a:endParaRPr b="0" lang="el-GR" sz="1800" spc="-1" strike="noStrike">
              <a:solidFill>
                <a:srgbClr val="000000"/>
              </a:solidFill>
              <a:uFill>
                <a:solidFill>
                  <a:srgbClr val="ffffff"/>
                </a:solidFill>
              </a:uFill>
              <a:latin typeface="Arial"/>
            </a:endParaRPr>
          </a:p>
        </p:txBody>
      </p:sp>
      <p:sp>
        <p:nvSpPr>
          <p:cNvPr id="144" name="CustomShape 6"/>
          <p:cNvSpPr/>
          <p:nvPr/>
        </p:nvSpPr>
        <p:spPr>
          <a:xfrm flipH="1">
            <a:off x="6803640" y="3069000"/>
            <a:ext cx="2087640" cy="364320"/>
          </a:xfrm>
          <a:prstGeom prst="rect">
            <a:avLst/>
          </a:prstGeom>
          <a:noFill/>
          <a:ln>
            <a:noFill/>
          </a:ln>
        </p:spPr>
        <p:style>
          <a:lnRef idx="0"/>
          <a:fillRef idx="0"/>
          <a:effectRef idx="0"/>
          <a:fontRef idx="minor"/>
        </p:style>
        <p:txBody>
          <a:bodyPr lIns="90000" rIns="90000" tIns="45000" bIns="45000"/>
          <a:p>
            <a:pPr>
              <a:lnSpc>
                <a:spcPct val="100000"/>
              </a:lnSpc>
            </a:pPr>
            <a:r>
              <a:rPr b="0" lang="el-GR" sz="1800" spc="-1" strike="noStrike">
                <a:solidFill>
                  <a:srgbClr val="4f81bd"/>
                </a:solidFill>
                <a:uFill>
                  <a:solidFill>
                    <a:srgbClr val="ffffff"/>
                  </a:solidFill>
                </a:uFill>
                <a:latin typeface="Calibri"/>
                <a:ea typeface="DejaVu Sans"/>
              </a:rPr>
              <a:t> </a:t>
            </a:r>
            <a:endParaRPr b="0" lang="el-GR" sz="1800" spc="-1" strike="noStrike">
              <a:solidFill>
                <a:srgbClr val="000000"/>
              </a:solidFill>
              <a:uFill>
                <a:solidFill>
                  <a:srgbClr val="ffffff"/>
                </a:solidFill>
              </a:uFill>
              <a:latin typeface="Arial"/>
            </a:endParaRPr>
          </a:p>
        </p:txBody>
      </p:sp>
      <p:sp>
        <p:nvSpPr>
          <p:cNvPr id="145" name="CustomShape 7"/>
          <p:cNvSpPr/>
          <p:nvPr/>
        </p:nvSpPr>
        <p:spPr>
          <a:xfrm>
            <a:off x="6084000" y="332640"/>
            <a:ext cx="2807640" cy="1295280"/>
          </a:xfrm>
          <a:prstGeom prst="wedgeRectCallout">
            <a:avLst>
              <a:gd name="adj1" fmla="val 18236"/>
              <a:gd name="adj2" fmla="val 112858"/>
            </a:avLst>
          </a:prstGeom>
          <a:noFill/>
          <a:ln>
            <a:round/>
          </a:ln>
        </p:spPr>
        <p:style>
          <a:lnRef idx="2">
            <a:schemeClr val="accent1">
              <a:shade val="50000"/>
            </a:schemeClr>
          </a:lnRef>
          <a:fillRef idx="1">
            <a:schemeClr val="accent1"/>
          </a:fillRef>
          <a:effectRef idx="0">
            <a:schemeClr val="accent1"/>
          </a:effectRef>
          <a:fontRef idx="minor"/>
        </p:style>
      </p:sp>
      <p:sp>
        <p:nvSpPr>
          <p:cNvPr id="146" name="CustomShape 8"/>
          <p:cNvSpPr/>
          <p:nvPr/>
        </p:nvSpPr>
        <p:spPr>
          <a:xfrm>
            <a:off x="6228360" y="620640"/>
            <a:ext cx="2447640" cy="821520"/>
          </a:xfrm>
          <a:prstGeom prst="rect">
            <a:avLst/>
          </a:prstGeom>
          <a:noFill/>
          <a:ln>
            <a:noFill/>
          </a:ln>
        </p:spPr>
        <p:style>
          <a:lnRef idx="0"/>
          <a:fillRef idx="0"/>
          <a:effectRef idx="0"/>
          <a:fontRef idx="minor"/>
        </p:style>
        <p:txBody>
          <a:bodyPr lIns="90000" rIns="90000" tIns="45000" bIns="45000"/>
          <a:p>
            <a:pPr>
              <a:lnSpc>
                <a:spcPct val="100000"/>
              </a:lnSpc>
            </a:pPr>
            <a:r>
              <a:rPr b="1" i="1" lang="el-GR" sz="2400" spc="-1" strike="noStrike">
                <a:solidFill>
                  <a:srgbClr val="000000"/>
                </a:solidFill>
                <a:uFill>
                  <a:solidFill>
                    <a:srgbClr val="ffffff"/>
                  </a:solidFill>
                </a:uFill>
                <a:latin typeface="Calibri"/>
                <a:ea typeface="DejaVu Sans"/>
              </a:rPr>
              <a:t>Και τι προσφέρει ο καλός φίλος;</a:t>
            </a:r>
            <a:endParaRPr b="0" lang="el-GR" sz="1800" spc="-1" strike="noStrike">
              <a:solidFill>
                <a:srgbClr val="000000"/>
              </a:solidFill>
              <a:uFill>
                <a:solidFill>
                  <a:srgbClr val="ffffff"/>
                </a:solidFill>
              </a:uFill>
              <a:latin typeface="Arial"/>
            </a:endParaRPr>
          </a:p>
        </p:txBody>
      </p:sp>
      <p:pic>
        <p:nvPicPr>
          <p:cNvPr id="147" name="Picture 2" descr=""/>
          <p:cNvPicPr/>
          <p:nvPr/>
        </p:nvPicPr>
        <p:blipFill>
          <a:blip r:embed="rId1"/>
          <a:stretch/>
        </p:blipFill>
        <p:spPr>
          <a:xfrm>
            <a:off x="8172360" y="2493000"/>
            <a:ext cx="1440000" cy="2009160"/>
          </a:xfrm>
          <a:prstGeom prst="rect">
            <a:avLst/>
          </a:prstGeom>
          <a:ln>
            <a:noFill/>
          </a:ln>
          <a:scene3d>
            <a:camera prst="orthographicFront">
              <a:rot lat="20699998" lon="600000" rev="20699999"/>
            </a:camera>
            <a:lightRig dir="t" rig="threePt"/>
          </a:scene3d>
        </p:spPr>
      </p:pic>
      <p:sp>
        <p:nvSpPr>
          <p:cNvPr id="148" name="CustomShape 9"/>
          <p:cNvSpPr/>
          <p:nvPr/>
        </p:nvSpPr>
        <p:spPr>
          <a:xfrm>
            <a:off x="0" y="548640"/>
            <a:ext cx="4283280" cy="863280"/>
          </a:xfrm>
          <a:prstGeom prst="wedgeRectCallout">
            <a:avLst>
              <a:gd name="adj1" fmla="val 109607"/>
              <a:gd name="adj2" fmla="val 231466"/>
            </a:avLst>
          </a:prstGeom>
          <a:noFill/>
          <a:ln>
            <a:round/>
          </a:ln>
        </p:spPr>
        <p:style>
          <a:lnRef idx="2">
            <a:schemeClr val="accent1">
              <a:shade val="50000"/>
            </a:schemeClr>
          </a:lnRef>
          <a:fillRef idx="1">
            <a:schemeClr val="accent1"/>
          </a:fillRef>
          <a:effectRef idx="0">
            <a:schemeClr val="accent1"/>
          </a:effectRef>
          <a:fontRef idx="minor"/>
        </p:style>
      </p:sp>
    </p:spTree>
  </p:cSld>
  <p:timing>
    <p:tnLst>
      <p:par>
        <p:cTn id="171" dur="indefinite" restart="never" nodeType="tmRoot">
          <p:childTnLst>
            <p:seq>
              <p:cTn id="172"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
          <p:cNvSpPr/>
          <p:nvPr/>
        </p:nvSpPr>
        <p:spPr>
          <a:xfrm>
            <a:off x="395640" y="548640"/>
            <a:ext cx="7848000" cy="1064880"/>
          </a:xfrm>
          <a:prstGeom prst="rect">
            <a:avLst/>
          </a:prstGeom>
          <a:noFill/>
          <a:ln>
            <a:noFill/>
          </a:ln>
        </p:spPr>
        <p:style>
          <a:lnRef idx="0"/>
          <a:fillRef idx="0"/>
          <a:effectRef idx="0"/>
          <a:fontRef idx="minor"/>
        </p:style>
        <p:txBody>
          <a:bodyPr lIns="90000" rIns="90000" tIns="45000" bIns="45000"/>
          <a:p>
            <a:r>
              <a:rPr b="1" i="1" lang="el-GR" sz="3200" spc="-1" strike="noStrike">
                <a:solidFill>
                  <a:srgbClr val="000000"/>
                </a:solidFill>
                <a:uFill>
                  <a:solidFill>
                    <a:srgbClr val="ffffff"/>
                  </a:solidFill>
                </a:uFill>
                <a:latin typeface="Calibri"/>
                <a:ea typeface="DejaVu Sans"/>
              </a:rPr>
              <a:t>ἑαυτὸν </a:t>
            </a:r>
            <a:r>
              <a:rPr b="1" i="1" lang="el-GR" sz="3200" spc="-1" strike="noStrike">
                <a:solidFill>
                  <a:srgbClr val="7030a0"/>
                </a:solidFill>
                <a:uFill>
                  <a:solidFill>
                    <a:srgbClr val="ffffff"/>
                  </a:solidFill>
                </a:uFill>
                <a:latin typeface="Calibri"/>
                <a:ea typeface="DejaVu Sans"/>
              </a:rPr>
              <a:t>τάττει</a:t>
            </a:r>
            <a:endParaRPr b="0" lang="el-GR" sz="1800" spc="-1" strike="noStrike">
              <a:solidFill>
                <a:srgbClr val="000000"/>
              </a:solidFill>
              <a:uFill>
                <a:solidFill>
                  <a:srgbClr val="ffffff"/>
                </a:solidFill>
              </a:uFill>
              <a:latin typeface="Arial"/>
            </a:endParaRPr>
          </a:p>
          <a:p>
            <a:pPr>
              <a:lnSpc>
                <a:spcPct val="100000"/>
              </a:lnSpc>
            </a:pPr>
            <a:r>
              <a:rPr b="1" i="1" lang="el-GR" sz="3200" spc="-1" strike="noStrike">
                <a:solidFill>
                  <a:srgbClr val="000000"/>
                </a:solidFill>
                <a:uFill>
                  <a:solidFill>
                    <a:srgbClr val="ffffff"/>
                  </a:solidFill>
                </a:uFill>
                <a:latin typeface="Calibri"/>
                <a:ea typeface="DejaVu Sans"/>
              </a:rPr>
              <a:t> </a:t>
            </a:r>
            <a:r>
              <a:rPr b="1" i="1" lang="el-GR" sz="3200" spc="-1" strike="noStrike">
                <a:solidFill>
                  <a:srgbClr val="000000"/>
                </a:solidFill>
                <a:uFill>
                  <a:solidFill>
                    <a:srgbClr val="ffffff"/>
                  </a:solidFill>
                </a:uFill>
                <a:latin typeface="Calibri"/>
                <a:ea typeface="DejaVu Sans"/>
              </a:rPr>
              <a:t>πρὸς πᾶν τὸ ἐλλεῖπον τῷ φίλῳ    (1)</a:t>
            </a:r>
            <a:endParaRPr b="0" lang="el-GR" sz="1800" spc="-1" strike="noStrike">
              <a:solidFill>
                <a:srgbClr val="000000"/>
              </a:solidFill>
              <a:uFill>
                <a:solidFill>
                  <a:srgbClr val="ffffff"/>
                </a:solidFill>
              </a:uFill>
              <a:latin typeface="Arial"/>
            </a:endParaRPr>
          </a:p>
        </p:txBody>
      </p:sp>
      <p:sp>
        <p:nvSpPr>
          <p:cNvPr id="150" name="CustomShape 2"/>
          <p:cNvSpPr/>
          <p:nvPr/>
        </p:nvSpPr>
        <p:spPr>
          <a:xfrm>
            <a:off x="251640" y="1628640"/>
            <a:ext cx="7416000" cy="1552320"/>
          </a:xfrm>
          <a:prstGeom prst="rect">
            <a:avLst/>
          </a:prstGeom>
          <a:noFill/>
          <a:ln>
            <a:noFill/>
          </a:ln>
        </p:spPr>
        <p:style>
          <a:lnRef idx="0"/>
          <a:fillRef idx="0"/>
          <a:effectRef idx="0"/>
          <a:fontRef idx="minor"/>
        </p:style>
        <p:txBody>
          <a:bodyPr lIns="90000" rIns="90000" tIns="45000" bIns="45000"/>
          <a:p>
            <a:pPr>
              <a:lnSpc>
                <a:spcPct val="100000"/>
              </a:lnSpc>
            </a:pPr>
            <a:endParaRPr b="0" lang="el-GR" sz="1800" spc="-1" strike="noStrike">
              <a:solidFill>
                <a:srgbClr val="000000"/>
              </a:solidFill>
              <a:uFill>
                <a:solidFill>
                  <a:srgbClr val="ffffff"/>
                </a:solidFill>
              </a:uFill>
              <a:latin typeface="Arial"/>
            </a:endParaRPr>
          </a:p>
          <a:p>
            <a:pPr>
              <a:lnSpc>
                <a:spcPct val="100000"/>
              </a:lnSpc>
            </a:pPr>
            <a:r>
              <a:rPr b="1" i="1" lang="el-GR" sz="3200" spc="-1" strike="noStrike">
                <a:solidFill>
                  <a:srgbClr val="7030a0"/>
                </a:solidFill>
                <a:uFill>
                  <a:solidFill>
                    <a:srgbClr val="ffffff"/>
                  </a:solidFill>
                </a:uFill>
                <a:latin typeface="Calibri"/>
                <a:ea typeface="DejaVu Sans"/>
              </a:rPr>
              <a:t>aφιερώνεται </a:t>
            </a:r>
            <a:endParaRPr b="0" lang="el-GR" sz="1800" spc="-1" strike="noStrike">
              <a:solidFill>
                <a:srgbClr val="000000"/>
              </a:solidFill>
              <a:uFill>
                <a:solidFill>
                  <a:srgbClr val="ffffff"/>
                </a:solidFill>
              </a:uFill>
              <a:latin typeface="Arial"/>
            </a:endParaRPr>
          </a:p>
          <a:p>
            <a:pPr>
              <a:lnSpc>
                <a:spcPct val="100000"/>
              </a:lnSpc>
            </a:pPr>
            <a:r>
              <a:rPr b="1" i="1" lang="el-GR" sz="3200" spc="-1" strike="noStrike">
                <a:solidFill>
                  <a:srgbClr val="4f81bd"/>
                </a:solidFill>
                <a:uFill>
                  <a:solidFill>
                    <a:srgbClr val="ffffff"/>
                  </a:solidFill>
                </a:uFill>
                <a:latin typeface="Calibri"/>
                <a:ea typeface="DejaVu Sans"/>
              </a:rPr>
              <a:t>στην κάλυψη των αναγκών του φίλου του.</a:t>
            </a:r>
            <a:endParaRPr b="0" lang="el-GR" sz="1800" spc="-1" strike="noStrike">
              <a:solidFill>
                <a:srgbClr val="000000"/>
              </a:solidFill>
              <a:uFill>
                <a:solidFill>
                  <a:srgbClr val="ffffff"/>
                </a:solidFill>
              </a:uFill>
              <a:latin typeface="Arial"/>
            </a:endParaRPr>
          </a:p>
        </p:txBody>
      </p:sp>
      <p:pic>
        <p:nvPicPr>
          <p:cNvPr id="151" name="Picture 2" descr=""/>
          <p:cNvPicPr/>
          <p:nvPr/>
        </p:nvPicPr>
        <p:blipFill>
          <a:blip r:embed="rId1"/>
          <a:stretch/>
        </p:blipFill>
        <p:spPr>
          <a:xfrm>
            <a:off x="2699640" y="3573000"/>
            <a:ext cx="3043440" cy="2537640"/>
          </a:xfrm>
          <a:prstGeom prst="rect">
            <a:avLst/>
          </a:prstGeom>
          <a:ln w="38160">
            <a:solidFill>
              <a:srgbClr val="c00000"/>
            </a:solidFill>
            <a:round/>
          </a:ln>
        </p:spPr>
      </p:pic>
    </p:spTree>
  </p:cSld>
  <p:timing>
    <p:tnLst>
      <p:par>
        <p:cTn id="173" dur="indefinite" restart="never" nodeType="tmRoot">
          <p:childTnLst>
            <p:seq>
              <p:cTn id="174" dur="indefinite" nodeType="mainSeq">
                <p:childTnLst>
                  <p:par>
                    <p:cTn id="175" fill="hold">
                      <p:stCondLst>
                        <p:cond delay="indefinite"/>
                      </p:stCondLst>
                      <p:childTnLst>
                        <p:par>
                          <p:cTn id="176" fill="hold">
                            <p:stCondLst>
                              <p:cond delay="0"/>
                            </p:stCondLst>
                            <p:childTnLst>
                              <p:par>
                                <p:cTn id="177" nodeType="clickEffect" fill="hold" presetClass="entr" presetID="55">
                                  <p:stCondLst>
                                    <p:cond delay="0"/>
                                  </p:stCondLst>
                                  <p:childTnLst>
                                    <p:set>
                                      <p:cBhvr>
                                        <p:cTn id="178" dur="1" fill="hold">
                                          <p:stCondLst>
                                            <p:cond delay="0"/>
                                          </p:stCondLst>
                                        </p:cTn>
                                        <p:tgtEl>
                                          <p:spTgt spid="149">
                                            <p:txEl>
                                              <p:pRg st="0" end="14"/>
                                            </p:txEl>
                                          </p:spTgt>
                                        </p:tgtEl>
                                        <p:attrNameLst>
                                          <p:attrName>style.visibility</p:attrName>
                                        </p:attrNameLst>
                                      </p:cBhvr>
                                      <p:to>
                                        <p:strVal val="visible"/>
                                      </p:to>
                                    </p:set>
                                    <p:anim calcmode="lin" valueType="str">
                                      <p:cBhvr additive="repl">
                                        <p:cTn id="179" dur="3000" fill="hold"/>
                                        <p:tgtEl>
                                          <p:spTgt spid="149">
                                            <p:txEl>
                                              <p:pRg st="0" end="14"/>
                                            </p:txEl>
                                          </p:spTgt>
                                        </p:tgtEl>
                                      </p:cBhvr>
                                      <p:tavLst>
                                        <p:tav tm="0">
                                          <p:val>
                                            <p:strVal val="width*0.70"/>
                                          </p:val>
                                        </p:tav>
                                        <p:tav tm="100000">
                                          <p:val>
                                            <p:strVal val="width"/>
                                          </p:val>
                                        </p:tav>
                                      </p:tavLst>
                                    </p:anim>
                                    <p:anim calcmode="lin" valueType="str">
                                      <p:cBhvr additive="repl">
                                        <p:cTn id="180" dur="3000" fill="hold"/>
                                        <p:tgtEl>
                                          <p:spTgt spid="149">
                                            <p:txEl>
                                              <p:pRg st="0" end="14"/>
                                            </p:txEl>
                                          </p:spTgt>
                                        </p:tgtEl>
                                      </p:cBhvr>
                                      <p:tavLst>
                                        <p:tav tm="0">
                                          <p:val>
                                            <p:strVal val="height"/>
                                          </p:val>
                                        </p:tav>
                                        <p:tav tm="100000">
                                          <p:val>
                                            <p:strVal val="height"/>
                                          </p:val>
                                        </p:tav>
                                      </p:tavLst>
                                    </p:anim>
                                    <p:animEffect filter="fade" transition="in">
                                      <p:cBhvr additive="repl">
                                        <p:cTn id="181" dur="3000"/>
                                        <p:tgtEl>
                                          <p:spTgt spid="149">
                                            <p:txEl>
                                              <p:pRg st="0" end="14"/>
                                            </p:txEl>
                                          </p:spTgt>
                                        </p:tgtEl>
                                      </p:cBhvr>
                                    </p:animEffect>
                                  </p:childTnLst>
                                </p:cTn>
                              </p:par>
                            </p:childTnLst>
                          </p:cTn>
                        </p:par>
                      </p:childTnLst>
                    </p:cTn>
                  </p:par>
                  <p:par>
                    <p:cTn id="182" fill="hold">
                      <p:stCondLst>
                        <p:cond delay="indefinite"/>
                      </p:stCondLst>
                      <p:childTnLst>
                        <p:par>
                          <p:cTn id="183" fill="hold">
                            <p:stCondLst>
                              <p:cond delay="0"/>
                            </p:stCondLst>
                            <p:childTnLst>
                              <p:par>
                                <p:cTn id="184" nodeType="clickEffect" fill="hold" presetClass="entr" presetID="55">
                                  <p:stCondLst>
                                    <p:cond delay="0"/>
                                  </p:stCondLst>
                                  <p:childTnLst>
                                    <p:set>
                                      <p:cBhvr>
                                        <p:cTn id="185" dur="1" fill="hold">
                                          <p:stCondLst>
                                            <p:cond delay="0"/>
                                          </p:stCondLst>
                                        </p:cTn>
                                        <p:tgtEl>
                                          <p:spTgt spid="150">
                                            <p:txEl>
                                              <p:pRg st="1" end="14"/>
                                            </p:txEl>
                                          </p:spTgt>
                                        </p:tgtEl>
                                        <p:attrNameLst>
                                          <p:attrName>style.visibility</p:attrName>
                                        </p:attrNameLst>
                                      </p:cBhvr>
                                      <p:to>
                                        <p:strVal val="visible"/>
                                      </p:to>
                                    </p:set>
                                    <p:anim calcmode="lin" valueType="str">
                                      <p:cBhvr additive="repl">
                                        <p:cTn id="186" dur="3000" fill="hold"/>
                                        <p:tgtEl>
                                          <p:spTgt spid="150">
                                            <p:txEl>
                                              <p:pRg st="1" end="14"/>
                                            </p:txEl>
                                          </p:spTgt>
                                        </p:tgtEl>
                                      </p:cBhvr>
                                      <p:tavLst>
                                        <p:tav tm="0">
                                          <p:val>
                                            <p:strVal val="width*0.70"/>
                                          </p:val>
                                        </p:tav>
                                        <p:tav tm="100000">
                                          <p:val>
                                            <p:strVal val="width"/>
                                          </p:val>
                                        </p:tav>
                                      </p:tavLst>
                                    </p:anim>
                                    <p:anim calcmode="lin" valueType="str">
                                      <p:cBhvr additive="repl">
                                        <p:cTn id="187" dur="3000" fill="hold"/>
                                        <p:tgtEl>
                                          <p:spTgt spid="150">
                                            <p:txEl>
                                              <p:pRg st="1" end="14"/>
                                            </p:txEl>
                                          </p:spTgt>
                                        </p:tgtEl>
                                      </p:cBhvr>
                                      <p:tavLst>
                                        <p:tav tm="0">
                                          <p:val>
                                            <p:strVal val="height"/>
                                          </p:val>
                                        </p:tav>
                                        <p:tav tm="100000">
                                          <p:val>
                                            <p:strVal val="height"/>
                                          </p:val>
                                        </p:tav>
                                      </p:tavLst>
                                    </p:anim>
                                    <p:animEffect filter="fade" transition="in">
                                      <p:cBhvr additive="repl">
                                        <p:cTn id="188" dur="3000"/>
                                        <p:tgtEl>
                                          <p:spTgt spid="150">
                                            <p:txEl>
                                              <p:pRg st="1" end="14"/>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CustomShape 1"/>
          <p:cNvSpPr/>
          <p:nvPr/>
        </p:nvSpPr>
        <p:spPr>
          <a:xfrm>
            <a:off x="251640" y="404640"/>
            <a:ext cx="8136360" cy="2039760"/>
          </a:xfrm>
          <a:prstGeom prst="rect">
            <a:avLst/>
          </a:prstGeom>
          <a:noFill/>
          <a:ln>
            <a:noFill/>
          </a:ln>
        </p:spPr>
        <p:style>
          <a:lnRef idx="0"/>
          <a:fillRef idx="0"/>
          <a:effectRef idx="0"/>
          <a:fontRef idx="minor"/>
        </p:style>
        <p:txBody>
          <a:bodyPr lIns="90000" rIns="90000" tIns="45000" bIns="45000"/>
          <a:p>
            <a:r>
              <a:rPr b="1" i="1" lang="el-GR" sz="2400" spc="-1" strike="noStrike">
                <a:solidFill>
                  <a:srgbClr val="000000"/>
                </a:solidFill>
                <a:uFill>
                  <a:solidFill>
                    <a:srgbClr val="ffffff"/>
                  </a:solidFill>
                </a:uFill>
                <a:latin typeface="Calibri"/>
                <a:ea typeface="DejaVu Sans"/>
              </a:rPr>
              <a:t> </a:t>
            </a:r>
            <a:r>
              <a:rPr b="1" i="1" lang="el-GR" sz="3200" spc="-1" strike="noStrike">
                <a:solidFill>
                  <a:srgbClr val="000000"/>
                </a:solidFill>
                <a:uFill>
                  <a:solidFill>
                    <a:srgbClr val="ffffff"/>
                  </a:solidFill>
                </a:uFill>
                <a:latin typeface="Calibri"/>
                <a:ea typeface="DejaVu Sans"/>
              </a:rPr>
              <a:t>καί, </a:t>
            </a:r>
            <a:endParaRPr b="0" lang="el-GR" sz="1800" spc="-1" strike="noStrike">
              <a:solidFill>
                <a:srgbClr val="000000"/>
              </a:solidFill>
              <a:uFill>
                <a:solidFill>
                  <a:srgbClr val="ffffff"/>
                </a:solidFill>
              </a:uFill>
              <a:latin typeface="Arial"/>
            </a:endParaRPr>
          </a:p>
          <a:p>
            <a:r>
              <a:rPr b="1" i="1" lang="el-GR" sz="3200" spc="-1" strike="noStrike">
                <a:solidFill>
                  <a:srgbClr val="000000"/>
                </a:solidFill>
                <a:uFill>
                  <a:solidFill>
                    <a:srgbClr val="ffffff"/>
                  </a:solidFill>
                </a:uFill>
                <a:latin typeface="Calibri"/>
                <a:ea typeface="DejaVu Sans"/>
              </a:rPr>
              <a:t>ἄν τέ τινα εὖ ποιῆσαι δέῃ,        (2) </a:t>
            </a:r>
            <a:endParaRPr b="0" lang="el-GR" sz="1800" spc="-1" strike="noStrike">
              <a:solidFill>
                <a:srgbClr val="000000"/>
              </a:solidFill>
              <a:uFill>
                <a:solidFill>
                  <a:srgbClr val="ffffff"/>
                </a:solidFill>
              </a:uFill>
              <a:latin typeface="Arial"/>
            </a:endParaRPr>
          </a:p>
          <a:p>
            <a:r>
              <a:rPr b="1" i="1" lang="el-GR" sz="3200" spc="-1" strike="noStrike">
                <a:solidFill>
                  <a:srgbClr val="7030a0"/>
                </a:solidFill>
                <a:uFill>
                  <a:solidFill>
                    <a:srgbClr val="ffffff"/>
                  </a:solidFill>
                </a:uFill>
                <a:latin typeface="Calibri"/>
                <a:ea typeface="DejaVu Sans"/>
              </a:rPr>
              <a:t>συνεπισχύει</a:t>
            </a:r>
            <a:r>
              <a:rPr b="1" i="1" lang="el-GR" sz="3200" spc="-1" strike="noStrike">
                <a:solidFill>
                  <a:srgbClr val="000000"/>
                </a:solidFill>
                <a:uFill>
                  <a:solidFill>
                    <a:srgbClr val="ffffff"/>
                  </a:solidFill>
                </a:uFill>
                <a:latin typeface="Calibri"/>
                <a:ea typeface="DejaVu Sans"/>
              </a:rPr>
              <a:t>, </a:t>
            </a:r>
            <a:endParaRPr b="0" lang="el-GR" sz="1800" spc="-1" strike="noStrike">
              <a:solidFill>
                <a:srgbClr val="000000"/>
              </a:solidFill>
              <a:uFill>
                <a:solidFill>
                  <a:srgbClr val="ffffff"/>
                </a:solidFill>
              </a:uFill>
              <a:latin typeface="Arial"/>
            </a:endParaRPr>
          </a:p>
          <a:p>
            <a:pPr>
              <a:lnSpc>
                <a:spcPct val="100000"/>
              </a:lnSpc>
            </a:pPr>
            <a:endParaRPr b="0" lang="el-GR" sz="1800" spc="-1" strike="noStrike">
              <a:solidFill>
                <a:srgbClr val="000000"/>
              </a:solidFill>
              <a:uFill>
                <a:solidFill>
                  <a:srgbClr val="ffffff"/>
                </a:solidFill>
              </a:uFill>
              <a:latin typeface="Arial"/>
            </a:endParaRPr>
          </a:p>
        </p:txBody>
      </p:sp>
      <p:sp>
        <p:nvSpPr>
          <p:cNvPr id="153" name="CustomShape 2"/>
          <p:cNvSpPr/>
          <p:nvPr/>
        </p:nvSpPr>
        <p:spPr>
          <a:xfrm>
            <a:off x="107640" y="2781000"/>
            <a:ext cx="6749640" cy="2405520"/>
          </a:xfrm>
          <a:prstGeom prst="rect">
            <a:avLst/>
          </a:prstGeom>
          <a:noFill/>
          <a:ln>
            <a:noFill/>
          </a:ln>
        </p:spPr>
        <p:style>
          <a:lnRef idx="0"/>
          <a:fillRef idx="0"/>
          <a:effectRef idx="0"/>
          <a:fontRef idx="minor"/>
        </p:style>
        <p:txBody>
          <a:bodyPr lIns="90000" rIns="90000" tIns="45000" bIns="45000"/>
          <a:p>
            <a:r>
              <a:rPr b="1" i="1" lang="el-GR" sz="3200" spc="-1" strike="noStrike">
                <a:solidFill>
                  <a:srgbClr val="c00000"/>
                </a:solidFill>
                <a:uFill>
                  <a:solidFill>
                    <a:srgbClr val="ffffff"/>
                  </a:solidFill>
                </a:uFill>
                <a:latin typeface="Calibri"/>
                <a:ea typeface="DejaVu Sans"/>
              </a:rPr>
              <a:t>και,</a:t>
            </a:r>
            <a:endParaRPr b="0" lang="el-GR" sz="1800" spc="-1" strike="noStrike">
              <a:solidFill>
                <a:srgbClr val="000000"/>
              </a:solidFill>
              <a:uFill>
                <a:solidFill>
                  <a:srgbClr val="ffffff"/>
                </a:solidFill>
              </a:uFill>
              <a:latin typeface="Arial"/>
            </a:endParaRPr>
          </a:p>
          <a:p>
            <a:pPr>
              <a:lnSpc>
                <a:spcPct val="100000"/>
              </a:lnSpc>
            </a:pPr>
            <a:r>
              <a:rPr b="1" i="1" lang="el-GR" sz="3200" spc="-1" strike="noStrike">
                <a:solidFill>
                  <a:srgbClr val="c00000"/>
                </a:solidFill>
                <a:uFill>
                  <a:solidFill>
                    <a:srgbClr val="ffffff"/>
                  </a:solidFill>
                </a:uFill>
                <a:latin typeface="Calibri"/>
                <a:ea typeface="DejaVu Sans"/>
              </a:rPr>
              <a:t>αν χρειάζεται να κάνει αυτός καλό σε κάποιον,</a:t>
            </a:r>
            <a:endParaRPr b="0" lang="el-GR" sz="1800" spc="-1" strike="noStrike">
              <a:solidFill>
                <a:srgbClr val="000000"/>
              </a:solidFill>
              <a:uFill>
                <a:solidFill>
                  <a:srgbClr val="ffffff"/>
                </a:solidFill>
              </a:uFill>
              <a:latin typeface="Arial"/>
            </a:endParaRPr>
          </a:p>
          <a:p>
            <a:pPr>
              <a:lnSpc>
                <a:spcPct val="100000"/>
              </a:lnSpc>
            </a:pPr>
            <a:r>
              <a:rPr b="1" i="1" lang="el-GR" sz="3200" spc="-1" strike="noStrike">
                <a:solidFill>
                  <a:srgbClr val="c00000"/>
                </a:solidFill>
                <a:uFill>
                  <a:solidFill>
                    <a:srgbClr val="ffffff"/>
                  </a:solidFill>
                </a:uFill>
                <a:latin typeface="Calibri"/>
                <a:ea typeface="DejaVu Sans"/>
              </a:rPr>
              <a:t> </a:t>
            </a:r>
            <a:r>
              <a:rPr b="1" i="1" lang="el-GR" sz="3200" spc="-1" strike="noStrike">
                <a:solidFill>
                  <a:srgbClr val="7030a0"/>
                </a:solidFill>
                <a:uFill>
                  <a:solidFill>
                    <a:srgbClr val="ffffff"/>
                  </a:solidFill>
                </a:uFill>
                <a:latin typeface="Calibri"/>
                <a:ea typeface="DejaVu Sans"/>
              </a:rPr>
              <a:t>τον ενισχύει βοηθώντας τον</a:t>
            </a:r>
            <a:r>
              <a:rPr b="1" i="1" lang="el-GR" sz="3200" spc="-1" strike="noStrike">
                <a:solidFill>
                  <a:srgbClr val="c00000"/>
                </a:solidFill>
                <a:uFill>
                  <a:solidFill>
                    <a:srgbClr val="ffffff"/>
                  </a:solidFill>
                </a:uFill>
                <a:latin typeface="Calibri"/>
                <a:ea typeface="DejaVu Sans"/>
              </a:rPr>
              <a:t>,</a:t>
            </a:r>
            <a:endParaRPr b="0" lang="el-GR" sz="1800" spc="-1" strike="noStrike">
              <a:solidFill>
                <a:srgbClr val="000000"/>
              </a:solidFill>
              <a:uFill>
                <a:solidFill>
                  <a:srgbClr val="ffffff"/>
                </a:solidFill>
              </a:uFill>
              <a:latin typeface="Arial"/>
            </a:endParaRPr>
          </a:p>
          <a:p>
            <a:pPr>
              <a:lnSpc>
                <a:spcPct val="100000"/>
              </a:lnSpc>
            </a:pPr>
            <a:endParaRPr b="0" lang="el-GR" sz="1800" spc="-1" strike="noStrike">
              <a:solidFill>
                <a:srgbClr val="000000"/>
              </a:solidFill>
              <a:uFill>
                <a:solidFill>
                  <a:srgbClr val="ffffff"/>
                </a:solidFill>
              </a:uFill>
              <a:latin typeface="Arial"/>
            </a:endParaRPr>
          </a:p>
        </p:txBody>
      </p:sp>
      <p:pic>
        <p:nvPicPr>
          <p:cNvPr id="154" name="Picture 2" descr=""/>
          <p:cNvPicPr/>
          <p:nvPr/>
        </p:nvPicPr>
        <p:blipFill>
          <a:blip r:embed="rId1"/>
          <a:stretch/>
        </p:blipFill>
        <p:spPr>
          <a:xfrm>
            <a:off x="6156000" y="4149000"/>
            <a:ext cx="2561400" cy="2284560"/>
          </a:xfrm>
          <a:prstGeom prst="rect">
            <a:avLst/>
          </a:prstGeom>
          <a:ln>
            <a:noFill/>
          </a:ln>
        </p:spPr>
      </p:pic>
    </p:spTree>
  </p:cSld>
  <p:timing>
    <p:tnLst>
      <p:par>
        <p:cTn id="189" dur="indefinite" restart="never" nodeType="tmRoot">
          <p:childTnLst>
            <p:seq>
              <p:cTn id="190" dur="indefinite" nodeType="mainSeq">
                <p:childTnLst>
                  <p:par>
                    <p:cTn id="191" fill="hold">
                      <p:stCondLst>
                        <p:cond delay="indefinite"/>
                      </p:stCondLst>
                      <p:childTnLst>
                        <p:par>
                          <p:cTn id="192" fill="hold">
                            <p:stCondLst>
                              <p:cond delay="0"/>
                            </p:stCondLst>
                            <p:childTnLst>
                              <p:par>
                                <p:cTn id="193" nodeType="clickEffect" fill="hold" presetClass="entr" presetID="55">
                                  <p:stCondLst>
                                    <p:cond delay="0"/>
                                  </p:stCondLst>
                                  <p:childTnLst>
                                    <p:set>
                                      <p:cBhvr>
                                        <p:cTn id="194" dur="1" fill="hold">
                                          <p:stCondLst>
                                            <p:cond delay="0"/>
                                          </p:stCondLst>
                                        </p:cTn>
                                        <p:tgtEl>
                                          <p:spTgt spid="152">
                                            <p:txEl>
                                              <p:pRg st="0" end="7"/>
                                            </p:txEl>
                                          </p:spTgt>
                                        </p:tgtEl>
                                        <p:attrNameLst>
                                          <p:attrName>style.visibility</p:attrName>
                                        </p:attrNameLst>
                                      </p:cBhvr>
                                      <p:to>
                                        <p:strVal val="visible"/>
                                      </p:to>
                                    </p:set>
                                    <p:anim calcmode="lin" valueType="str">
                                      <p:cBhvr additive="repl">
                                        <p:cTn id="195" dur="3000" fill="hold"/>
                                        <p:tgtEl>
                                          <p:spTgt spid="152">
                                            <p:txEl>
                                              <p:pRg st="0" end="7"/>
                                            </p:txEl>
                                          </p:spTgt>
                                        </p:tgtEl>
                                      </p:cBhvr>
                                      <p:tavLst>
                                        <p:tav tm="0">
                                          <p:val>
                                            <p:strVal val="width*0.70"/>
                                          </p:val>
                                        </p:tav>
                                        <p:tav tm="100000">
                                          <p:val>
                                            <p:strVal val="width"/>
                                          </p:val>
                                        </p:tav>
                                      </p:tavLst>
                                    </p:anim>
                                    <p:anim calcmode="lin" valueType="str">
                                      <p:cBhvr additive="repl">
                                        <p:cTn id="196" dur="3000" fill="hold"/>
                                        <p:tgtEl>
                                          <p:spTgt spid="152">
                                            <p:txEl>
                                              <p:pRg st="0" end="7"/>
                                            </p:txEl>
                                          </p:spTgt>
                                        </p:tgtEl>
                                      </p:cBhvr>
                                      <p:tavLst>
                                        <p:tav tm="0">
                                          <p:val>
                                            <p:strVal val="height"/>
                                          </p:val>
                                        </p:tav>
                                        <p:tav tm="100000">
                                          <p:val>
                                            <p:strVal val="height"/>
                                          </p:val>
                                        </p:tav>
                                      </p:tavLst>
                                    </p:anim>
                                    <p:animEffect filter="fade" transition="in">
                                      <p:cBhvr additive="repl">
                                        <p:cTn id="197" dur="3000"/>
                                        <p:tgtEl>
                                          <p:spTgt spid="152">
                                            <p:txEl>
                                              <p:pRg st="0" end="7"/>
                                            </p:txEl>
                                          </p:spTgt>
                                        </p:tgtEl>
                                      </p:cBhvr>
                                    </p:animEffect>
                                  </p:childTnLst>
                                </p:cTn>
                              </p:par>
                            </p:childTnLst>
                          </p:cTn>
                        </p:par>
                      </p:childTnLst>
                    </p:cTn>
                  </p:par>
                  <p:par>
                    <p:cTn id="198" fill="hold">
                      <p:stCondLst>
                        <p:cond delay="indefinite"/>
                      </p:stCondLst>
                      <p:childTnLst>
                        <p:par>
                          <p:cTn id="199" fill="hold">
                            <p:stCondLst>
                              <p:cond delay="0"/>
                            </p:stCondLst>
                            <p:childTnLst>
                              <p:par>
                                <p:cTn id="200" nodeType="clickEffect" fill="hold" presetClass="entr" presetID="55">
                                  <p:stCondLst>
                                    <p:cond delay="0"/>
                                  </p:stCondLst>
                                  <p:childTnLst>
                                    <p:set>
                                      <p:cBhvr>
                                        <p:cTn id="201" dur="1" fill="hold">
                                          <p:stCondLst>
                                            <p:cond delay="0"/>
                                          </p:stCondLst>
                                        </p:cTn>
                                        <p:tgtEl>
                                          <p:spTgt spid="153">
                                            <p:txEl>
                                              <p:pRg st="0" end="5"/>
                                            </p:txEl>
                                          </p:spTgt>
                                        </p:tgtEl>
                                        <p:attrNameLst>
                                          <p:attrName>style.visibility</p:attrName>
                                        </p:attrNameLst>
                                      </p:cBhvr>
                                      <p:to>
                                        <p:strVal val="visible"/>
                                      </p:to>
                                    </p:set>
                                    <p:anim calcmode="lin" valueType="str">
                                      <p:cBhvr additive="repl">
                                        <p:cTn id="202" dur="3000" fill="hold"/>
                                        <p:tgtEl>
                                          <p:spTgt spid="153">
                                            <p:txEl>
                                              <p:pRg st="0" end="5"/>
                                            </p:txEl>
                                          </p:spTgt>
                                        </p:tgtEl>
                                      </p:cBhvr>
                                      <p:tavLst>
                                        <p:tav tm="0">
                                          <p:val>
                                            <p:strVal val="width*0.70"/>
                                          </p:val>
                                        </p:tav>
                                        <p:tav tm="100000">
                                          <p:val>
                                            <p:strVal val="width"/>
                                          </p:val>
                                        </p:tav>
                                      </p:tavLst>
                                    </p:anim>
                                    <p:anim calcmode="lin" valueType="str">
                                      <p:cBhvr additive="repl">
                                        <p:cTn id="203" dur="3000" fill="hold"/>
                                        <p:tgtEl>
                                          <p:spTgt spid="153">
                                            <p:txEl>
                                              <p:pRg st="0" end="5"/>
                                            </p:txEl>
                                          </p:spTgt>
                                        </p:tgtEl>
                                      </p:cBhvr>
                                      <p:tavLst>
                                        <p:tav tm="0">
                                          <p:val>
                                            <p:strVal val="height"/>
                                          </p:val>
                                        </p:tav>
                                        <p:tav tm="100000">
                                          <p:val>
                                            <p:strVal val="height"/>
                                          </p:val>
                                        </p:tav>
                                      </p:tavLst>
                                    </p:anim>
                                    <p:animEffect filter="fade" transition="in">
                                      <p:cBhvr additive="repl">
                                        <p:cTn id="204" dur="3000"/>
                                        <p:tgtEl>
                                          <p:spTgt spid="153">
                                            <p:txEl>
                                              <p:pRg st="0" end="5"/>
                                            </p:txEl>
                                          </p:spTgt>
                                        </p:tgtEl>
                                      </p:cBhvr>
                                    </p:animEffect>
                                  </p:childTnLst>
                                </p:cTn>
                              </p:par>
                              <p:par>
                                <p:cTn id="205" nodeType="withEffect" fill="hold" presetClass="entr" presetID="55">
                                  <p:stCondLst>
                                    <p:cond delay="0"/>
                                  </p:stCondLst>
                                  <p:childTnLst>
                                    <p:set>
                                      <p:cBhvr>
                                        <p:cTn id="206" dur="1" fill="hold">
                                          <p:stCondLst>
                                            <p:cond delay="0"/>
                                          </p:stCondLst>
                                        </p:cTn>
                                        <p:tgtEl>
                                          <p:spTgt spid="153">
                                            <p:txEl>
                                              <p:pRg st="81" end="81"/>
                                            </p:txEl>
                                          </p:spTgt>
                                        </p:tgtEl>
                                        <p:attrNameLst>
                                          <p:attrName>style.visibility</p:attrName>
                                        </p:attrNameLst>
                                      </p:cBhvr>
                                      <p:to>
                                        <p:strVal val="visible"/>
                                      </p:to>
                                    </p:set>
                                    <p:anim calcmode="lin" valueType="str">
                                      <p:cBhvr additive="repl">
                                        <p:cTn id="207" dur="3000" fill="hold"/>
                                        <p:tgtEl>
                                          <p:spTgt spid="153">
                                            <p:txEl>
                                              <p:pRg st="81" end="81"/>
                                            </p:txEl>
                                          </p:spTgt>
                                        </p:tgtEl>
                                      </p:cBhvr>
                                      <p:tavLst>
                                        <p:tav tm="0">
                                          <p:val>
                                            <p:strVal val="width*0.70"/>
                                          </p:val>
                                        </p:tav>
                                        <p:tav tm="100000">
                                          <p:val>
                                            <p:strVal val="width"/>
                                          </p:val>
                                        </p:tav>
                                      </p:tavLst>
                                    </p:anim>
                                    <p:anim calcmode="lin" valueType="str">
                                      <p:cBhvr additive="repl">
                                        <p:cTn id="208" dur="3000" fill="hold"/>
                                        <p:tgtEl>
                                          <p:spTgt spid="153">
                                            <p:txEl>
                                              <p:pRg st="81" end="81"/>
                                            </p:txEl>
                                          </p:spTgt>
                                        </p:tgtEl>
                                      </p:cBhvr>
                                      <p:tavLst>
                                        <p:tav tm="0">
                                          <p:val>
                                            <p:strVal val="height"/>
                                          </p:val>
                                        </p:tav>
                                        <p:tav tm="100000">
                                          <p:val>
                                            <p:strVal val="height"/>
                                          </p:val>
                                        </p:tav>
                                      </p:tavLst>
                                    </p:anim>
                                    <p:animEffect filter="fade" transition="in">
                                      <p:cBhvr additive="repl">
                                        <p:cTn id="209" dur="3000"/>
                                        <p:tgtEl>
                                          <p:spTgt spid="153">
                                            <p:txEl>
                                              <p:pRg st="81" end="81"/>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179640" y="908640"/>
            <a:ext cx="7560000" cy="1064880"/>
          </a:xfrm>
          <a:prstGeom prst="rect">
            <a:avLst/>
          </a:prstGeom>
          <a:noFill/>
          <a:ln>
            <a:noFill/>
          </a:ln>
        </p:spPr>
        <p:style>
          <a:lnRef idx="0"/>
          <a:fillRef idx="0"/>
          <a:effectRef idx="0"/>
          <a:fontRef idx="minor"/>
        </p:style>
        <p:txBody>
          <a:bodyPr lIns="90000" rIns="90000" tIns="45000" bIns="45000"/>
          <a:p>
            <a:r>
              <a:rPr b="1" i="1" lang="el-GR" sz="3200" spc="-1" strike="noStrike">
                <a:solidFill>
                  <a:srgbClr val="000000"/>
                </a:solidFill>
                <a:uFill>
                  <a:solidFill>
                    <a:srgbClr val="ffffff"/>
                  </a:solidFill>
                </a:uFill>
                <a:latin typeface="Calibri"/>
                <a:ea typeface="DejaVu Sans"/>
              </a:rPr>
              <a:t>ἄν τέ τις φόβος ταράττῃ,                     (3)     </a:t>
            </a:r>
            <a:endParaRPr b="0" lang="el-GR" sz="1800" spc="-1" strike="noStrike">
              <a:solidFill>
                <a:srgbClr val="000000"/>
              </a:solidFill>
              <a:uFill>
                <a:solidFill>
                  <a:srgbClr val="ffffff"/>
                </a:solidFill>
              </a:uFill>
              <a:latin typeface="Arial"/>
            </a:endParaRPr>
          </a:p>
          <a:p>
            <a:pPr>
              <a:lnSpc>
                <a:spcPct val="100000"/>
              </a:lnSpc>
            </a:pPr>
            <a:r>
              <a:rPr b="1" i="1" lang="el-GR" sz="3200" spc="-1" strike="noStrike">
                <a:solidFill>
                  <a:srgbClr val="7030a0"/>
                </a:solidFill>
                <a:uFill>
                  <a:solidFill>
                    <a:srgbClr val="ffffff"/>
                  </a:solidFill>
                </a:uFill>
                <a:latin typeface="Calibri"/>
                <a:ea typeface="DejaVu Sans"/>
              </a:rPr>
              <a:t>συμβοηθεῖ</a:t>
            </a:r>
            <a:r>
              <a:rPr b="1" i="1" lang="el-GR" sz="3200" spc="-1" strike="noStrike">
                <a:solidFill>
                  <a:srgbClr val="000000"/>
                </a:solidFill>
                <a:uFill>
                  <a:solidFill>
                    <a:srgbClr val="ffffff"/>
                  </a:solidFill>
                </a:uFill>
                <a:latin typeface="Calibri"/>
                <a:ea typeface="DejaVu Sans"/>
              </a:rPr>
              <a:t>,</a:t>
            </a:r>
            <a:endParaRPr b="0" lang="el-GR" sz="1800" spc="-1" strike="noStrike">
              <a:solidFill>
                <a:srgbClr val="000000"/>
              </a:solidFill>
              <a:uFill>
                <a:solidFill>
                  <a:srgbClr val="ffffff"/>
                </a:solidFill>
              </a:uFill>
              <a:latin typeface="Arial"/>
            </a:endParaRPr>
          </a:p>
        </p:txBody>
      </p:sp>
      <p:sp>
        <p:nvSpPr>
          <p:cNvPr id="156" name="CustomShape 2"/>
          <p:cNvSpPr/>
          <p:nvPr/>
        </p:nvSpPr>
        <p:spPr>
          <a:xfrm>
            <a:off x="179640" y="2925000"/>
            <a:ext cx="6677640" cy="1064880"/>
          </a:xfrm>
          <a:prstGeom prst="rect">
            <a:avLst/>
          </a:prstGeom>
          <a:noFill/>
          <a:ln>
            <a:noFill/>
          </a:ln>
        </p:spPr>
        <p:style>
          <a:lnRef idx="0"/>
          <a:fillRef idx="0"/>
          <a:effectRef idx="0"/>
          <a:fontRef idx="minor"/>
        </p:style>
        <p:txBody>
          <a:bodyPr lIns="90000" rIns="90000" tIns="45000" bIns="45000"/>
          <a:p>
            <a:pPr>
              <a:lnSpc>
                <a:spcPct val="100000"/>
              </a:lnSpc>
            </a:pPr>
            <a:r>
              <a:rPr b="1" i="1" lang="el-GR" sz="3200" spc="-1" strike="noStrike">
                <a:solidFill>
                  <a:srgbClr val="c00000"/>
                </a:solidFill>
                <a:uFill>
                  <a:solidFill>
                    <a:srgbClr val="ffffff"/>
                  </a:solidFill>
                </a:uFill>
                <a:latin typeface="Calibri"/>
                <a:ea typeface="DejaVu Sans"/>
              </a:rPr>
              <a:t>και αν τον ταράζει  κάποιος φόβος,</a:t>
            </a:r>
            <a:endParaRPr b="0" lang="el-GR" sz="1800" spc="-1" strike="noStrike">
              <a:solidFill>
                <a:srgbClr val="000000"/>
              </a:solidFill>
              <a:uFill>
                <a:solidFill>
                  <a:srgbClr val="ffffff"/>
                </a:solidFill>
              </a:uFill>
              <a:latin typeface="Arial"/>
            </a:endParaRPr>
          </a:p>
          <a:p>
            <a:pPr>
              <a:lnSpc>
                <a:spcPct val="100000"/>
              </a:lnSpc>
            </a:pPr>
            <a:r>
              <a:rPr b="1" i="1" lang="el-GR" sz="3200" spc="-1" strike="noStrike">
                <a:solidFill>
                  <a:srgbClr val="7030a0"/>
                </a:solidFill>
                <a:uFill>
                  <a:solidFill>
                    <a:srgbClr val="ffffff"/>
                  </a:solidFill>
                </a:uFill>
                <a:latin typeface="Calibri"/>
                <a:ea typeface="DejaVu Sans"/>
              </a:rPr>
              <a:t>τον βοηθάει μαζί με άλλους</a:t>
            </a:r>
            <a:endParaRPr b="0" lang="el-GR" sz="1800" spc="-1" strike="noStrike">
              <a:solidFill>
                <a:srgbClr val="000000"/>
              </a:solidFill>
              <a:uFill>
                <a:solidFill>
                  <a:srgbClr val="ffffff"/>
                </a:solidFill>
              </a:uFill>
              <a:latin typeface="Arial"/>
            </a:endParaRPr>
          </a:p>
        </p:txBody>
      </p:sp>
      <p:pic>
        <p:nvPicPr>
          <p:cNvPr id="157" name="Picture 2" descr=""/>
          <p:cNvPicPr/>
          <p:nvPr/>
        </p:nvPicPr>
        <p:blipFill>
          <a:blip r:embed="rId1"/>
          <a:stretch/>
        </p:blipFill>
        <p:spPr>
          <a:xfrm>
            <a:off x="2843640" y="4365000"/>
            <a:ext cx="3177720" cy="2087640"/>
          </a:xfrm>
          <a:prstGeom prst="rect">
            <a:avLst/>
          </a:prstGeom>
          <a:ln>
            <a:noFill/>
          </a:ln>
        </p:spPr>
      </p:pic>
    </p:spTree>
  </p:cSld>
  <p:timing>
    <p:tnLst>
      <p:par>
        <p:cTn id="210" dur="indefinite" restart="never" nodeType="tmRoot">
          <p:childTnLst>
            <p:seq>
              <p:cTn id="211" dur="indefinite" nodeType="mainSeq">
                <p:childTnLst>
                  <p:par>
                    <p:cTn id="212" fill="hold">
                      <p:stCondLst>
                        <p:cond delay="indefinite"/>
                      </p:stCondLst>
                      <p:childTnLst>
                        <p:par>
                          <p:cTn id="213" fill="hold">
                            <p:stCondLst>
                              <p:cond delay="0"/>
                            </p:stCondLst>
                            <p:childTnLst>
                              <p:par>
                                <p:cTn id="214" nodeType="clickEffect" fill="hold" presetClass="entr" presetID="10">
                                  <p:stCondLst>
                                    <p:cond delay="0"/>
                                  </p:stCondLst>
                                  <p:childTnLst>
                                    <p:set>
                                      <p:cBhvr>
                                        <p:cTn id="215" dur="1" fill="hold">
                                          <p:stCondLst>
                                            <p:cond delay="0"/>
                                          </p:stCondLst>
                                        </p:cTn>
                                        <p:tgtEl>
                                          <p:spTgt spid="155">
                                            <p:txEl>
                                              <p:pRg st="0" end="54"/>
                                            </p:txEl>
                                          </p:spTgt>
                                        </p:tgtEl>
                                        <p:attrNameLst>
                                          <p:attrName>style.visibility</p:attrName>
                                        </p:attrNameLst>
                                      </p:cBhvr>
                                      <p:to>
                                        <p:strVal val="visible"/>
                                      </p:to>
                                    </p:set>
                                    <p:animEffect filter="fade" transition="in">
                                      <p:cBhvr additive="repl">
                                        <p:cTn id="216" dur="2000"/>
                                        <p:tgtEl>
                                          <p:spTgt spid="155">
                                            <p:txEl>
                                              <p:pRg st="0" end="54"/>
                                            </p:txEl>
                                          </p:spTgt>
                                        </p:tgtEl>
                                      </p:cBhvr>
                                    </p:animEffect>
                                  </p:childTnLst>
                                </p:cTn>
                              </p:par>
                            </p:childTnLst>
                          </p:cTn>
                        </p:par>
                      </p:childTnLst>
                    </p:cTn>
                  </p:par>
                  <p:par>
                    <p:cTn id="217" fill="hold">
                      <p:stCondLst>
                        <p:cond delay="indefinite"/>
                      </p:stCondLst>
                      <p:childTnLst>
                        <p:par>
                          <p:cTn id="218" fill="hold">
                            <p:stCondLst>
                              <p:cond delay="0"/>
                            </p:stCondLst>
                            <p:childTnLst>
                              <p:par>
                                <p:cTn id="219" nodeType="clickEffect" fill="hold" presetClass="entr" presetID="10">
                                  <p:stCondLst>
                                    <p:cond delay="0"/>
                                  </p:stCondLst>
                                  <p:childTnLst>
                                    <p:set>
                                      <p:cBhvr>
                                        <p:cTn id="220" dur="1" fill="hold">
                                          <p:stCondLst>
                                            <p:cond delay="0"/>
                                          </p:stCondLst>
                                        </p:cTn>
                                        <p:tgtEl>
                                          <p:spTgt spid="156">
                                            <p:txEl>
                                              <p:pRg st="0" end="35"/>
                                            </p:txEl>
                                          </p:spTgt>
                                        </p:tgtEl>
                                        <p:attrNameLst>
                                          <p:attrName>style.visibility</p:attrName>
                                        </p:attrNameLst>
                                      </p:cBhvr>
                                      <p:to>
                                        <p:strVal val="visible"/>
                                      </p:to>
                                    </p:set>
                                    <p:animEffect filter="fade" transition="in">
                                      <p:cBhvr additive="repl">
                                        <p:cTn id="221" dur="2000"/>
                                        <p:tgtEl>
                                          <p:spTgt spid="156">
                                            <p:txEl>
                                              <p:pRg st="0" end="35"/>
                                            </p:txEl>
                                          </p:spTgt>
                                        </p:tgtEl>
                                      </p:cBhvr>
                                    </p:animEffect>
                                  </p:childTnLst>
                                </p:cTn>
                              </p:par>
                              <p:par>
                                <p:cTn id="222" nodeType="withEffect" fill="hold" presetClass="entr" presetID="10">
                                  <p:stCondLst>
                                    <p:cond delay="0"/>
                                  </p:stCondLst>
                                  <p:childTnLst>
                                    <p:set>
                                      <p:cBhvr>
                                        <p:cTn id="223" dur="1" fill="hold">
                                          <p:stCondLst>
                                            <p:cond delay="0"/>
                                          </p:stCondLst>
                                        </p:cTn>
                                        <p:tgtEl>
                                          <p:spTgt spid="156">
                                            <p:txEl>
                                              <p:pRg st="62" end="62"/>
                                            </p:txEl>
                                          </p:spTgt>
                                        </p:tgtEl>
                                        <p:attrNameLst>
                                          <p:attrName>style.visibility</p:attrName>
                                        </p:attrNameLst>
                                      </p:cBhvr>
                                      <p:to>
                                        <p:strVal val="visible"/>
                                      </p:to>
                                    </p:set>
                                    <p:animEffect filter="fade" transition="in">
                                      <p:cBhvr additive="repl">
                                        <p:cTn id="224" dur="2000"/>
                                        <p:tgtEl>
                                          <p:spTgt spid="156">
                                            <p:txEl>
                                              <p:pRg st="62" end="62"/>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 name="CustomShape 1"/>
          <p:cNvSpPr/>
          <p:nvPr/>
        </p:nvSpPr>
        <p:spPr>
          <a:xfrm>
            <a:off x="0" y="2061000"/>
            <a:ext cx="7091640" cy="4479120"/>
          </a:xfrm>
          <a:prstGeom prst="rect">
            <a:avLst/>
          </a:prstGeom>
          <a:noFill/>
          <a:ln>
            <a:noFill/>
          </a:ln>
        </p:spPr>
        <p:style>
          <a:lnRef idx="0"/>
          <a:fillRef idx="0"/>
          <a:effectRef idx="0"/>
          <a:fontRef idx="minor"/>
        </p:style>
        <p:txBody>
          <a:bodyPr lIns="90000" rIns="90000" tIns="45000" bIns="45000"/>
          <a:p>
            <a:pPr>
              <a:lnSpc>
                <a:spcPct val="100000"/>
              </a:lnSpc>
            </a:pPr>
            <a:endParaRPr b="0" lang="el-GR" sz="1800" spc="-1" strike="noStrike">
              <a:solidFill>
                <a:srgbClr val="000000"/>
              </a:solidFill>
              <a:uFill>
                <a:solidFill>
                  <a:srgbClr val="ffffff"/>
                </a:solidFill>
              </a:uFill>
              <a:latin typeface="Arial"/>
            </a:endParaRPr>
          </a:p>
          <a:p>
            <a:pPr>
              <a:lnSpc>
                <a:spcPct val="100000"/>
              </a:lnSpc>
            </a:pPr>
            <a:endParaRPr b="0" lang="el-GR" sz="1800" spc="-1" strike="noStrike">
              <a:solidFill>
                <a:srgbClr val="000000"/>
              </a:solidFill>
              <a:uFill>
                <a:solidFill>
                  <a:srgbClr val="ffffff"/>
                </a:solidFill>
              </a:uFill>
              <a:latin typeface="Arial"/>
            </a:endParaRPr>
          </a:p>
          <a:p>
            <a:pPr>
              <a:lnSpc>
                <a:spcPct val="100000"/>
              </a:lnSpc>
            </a:pPr>
            <a:endParaRPr b="0" lang="el-GR" sz="1800" spc="-1" strike="noStrike">
              <a:solidFill>
                <a:srgbClr val="000000"/>
              </a:solidFill>
              <a:uFill>
                <a:solidFill>
                  <a:srgbClr val="ffffff"/>
                </a:solidFill>
              </a:uFill>
              <a:latin typeface="Arial"/>
            </a:endParaRPr>
          </a:p>
          <a:p>
            <a:pPr>
              <a:lnSpc>
                <a:spcPct val="100000"/>
              </a:lnSpc>
            </a:pPr>
            <a:r>
              <a:rPr b="1" i="1" lang="el-GR" sz="2400" spc="-1" strike="noStrike">
                <a:solidFill>
                  <a:srgbClr val="000000"/>
                </a:solidFill>
                <a:uFill>
                  <a:solidFill>
                    <a:srgbClr val="ffffff"/>
                  </a:solidFill>
                </a:uFill>
                <a:latin typeface="Calibri"/>
                <a:ea typeface="DejaVu Sans"/>
              </a:rPr>
              <a:t>Στις φιλοσοφικές του έρευνες τον παρακολουθούσαν πολλοί, ιδιαίτερα νέοι, που ένιωθαν ευχαρίστηση ακούγοντας τον να μιλάει και να συζητάει για θέματα κοινωνικά, πολιτικά, ηθικά και θρησκευτικά. Έτσι σχηματίστηκε γύρω του ένας όμιλος, που δεν αποτελούσε όμως σχολή, γιατί ο Σωκράτης δεν δίδαξε συστηματικά, αλλά διαλεγόταν σε κάθε σημείο της πόλης, με ανθρώπους κάθε κοινωνικής τάξης και δεν έπαιρνε χρήματα από τους μαθητές του.</a:t>
            </a:r>
            <a:endParaRPr b="0" lang="el-GR" sz="1800" spc="-1" strike="noStrike">
              <a:solidFill>
                <a:srgbClr val="000000"/>
              </a:solidFill>
              <a:uFill>
                <a:solidFill>
                  <a:srgbClr val="ffffff"/>
                </a:solidFill>
              </a:uFill>
              <a:latin typeface="Arial"/>
            </a:endParaRPr>
          </a:p>
        </p:txBody>
      </p:sp>
      <p:sp>
        <p:nvSpPr>
          <p:cNvPr id="82" name="CustomShape 2"/>
          <p:cNvSpPr/>
          <p:nvPr/>
        </p:nvSpPr>
        <p:spPr>
          <a:xfrm>
            <a:off x="251640" y="260640"/>
            <a:ext cx="6624000" cy="1570680"/>
          </a:xfrm>
          <a:prstGeom prst="rect">
            <a:avLst/>
          </a:prstGeom>
          <a:noFill/>
          <a:ln>
            <a:noFill/>
          </a:ln>
        </p:spPr>
        <p:style>
          <a:lnRef idx="0"/>
          <a:fillRef idx="0"/>
          <a:effectRef idx="0"/>
          <a:fontRef idx="minor"/>
        </p:style>
        <p:txBody>
          <a:bodyPr lIns="90000" rIns="90000" tIns="45000" bIns="45000"/>
          <a:p>
            <a:pPr>
              <a:lnSpc>
                <a:spcPct val="100000"/>
              </a:lnSpc>
            </a:pPr>
            <a:r>
              <a:rPr b="1" i="1" lang="el-GR" sz="2400" spc="-1" strike="noStrike">
                <a:solidFill>
                  <a:srgbClr val="000000"/>
                </a:solidFill>
                <a:uFill>
                  <a:solidFill>
                    <a:srgbClr val="ffffff"/>
                  </a:solidFill>
                </a:uFill>
                <a:latin typeface="Calibri"/>
                <a:ea typeface="DejaVu Sans"/>
              </a:rPr>
              <a:t>Σωκράτης</a:t>
            </a:r>
            <a:r>
              <a:rPr b="0" i="1" lang="el-GR" sz="2400" spc="-1" strike="noStrike">
                <a:solidFill>
                  <a:srgbClr val="000000"/>
                </a:solidFill>
                <a:uFill>
                  <a:solidFill>
                    <a:srgbClr val="ffffff"/>
                  </a:solidFill>
                </a:uFill>
                <a:latin typeface="Calibri"/>
                <a:ea typeface="DejaVu Sans"/>
              </a:rPr>
              <a:t> (</a:t>
            </a:r>
            <a:r>
              <a:rPr b="0" i="1" lang="el-GR" sz="2400" spc="-1" strike="noStrike" u="sng">
                <a:solidFill>
                  <a:srgbClr val="0000ff"/>
                </a:solidFill>
                <a:uFill>
                  <a:solidFill>
                    <a:srgbClr val="ffffff"/>
                  </a:solidFill>
                </a:uFill>
                <a:latin typeface="Calibri"/>
                <a:ea typeface="DejaVu Sans"/>
                <a:hlinkClick r:id="rId1"/>
              </a:rPr>
              <a:t>469 </a:t>
            </a:r>
            <a:r>
              <a:rPr b="0" i="1" lang="el-GR" sz="2400" spc="-1" strike="noStrike" u="sng">
                <a:solidFill>
                  <a:srgbClr val="0000ff"/>
                </a:solidFill>
                <a:uFill>
                  <a:solidFill>
                    <a:srgbClr val="ffffff"/>
                  </a:solidFill>
                </a:uFill>
                <a:latin typeface="Calibri"/>
                <a:ea typeface="DejaVu Sans"/>
                <a:hlinkClick r:id="rId2"/>
              </a:rPr>
              <a:t>π.Χ.</a:t>
            </a:r>
            <a:r>
              <a:rPr b="0" i="1" lang="el-GR" sz="2400" spc="-1" strike="noStrike">
                <a:solidFill>
                  <a:srgbClr val="000000"/>
                </a:solidFill>
                <a:uFill>
                  <a:solidFill>
                    <a:srgbClr val="ffffff"/>
                  </a:solidFill>
                </a:uFill>
                <a:latin typeface="Calibri"/>
                <a:ea typeface="DejaVu Sans"/>
              </a:rPr>
              <a:t> - </a:t>
            </a:r>
            <a:r>
              <a:rPr b="0" i="1" lang="el-GR" sz="2400" spc="-1" strike="noStrike" u="sng">
                <a:solidFill>
                  <a:srgbClr val="0000ff"/>
                </a:solidFill>
                <a:uFill>
                  <a:solidFill>
                    <a:srgbClr val="ffffff"/>
                  </a:solidFill>
                </a:uFill>
                <a:latin typeface="Calibri"/>
                <a:ea typeface="DejaVu Sans"/>
                <a:hlinkClick r:id="rId3"/>
              </a:rPr>
              <a:t>399 </a:t>
            </a:r>
            <a:r>
              <a:rPr b="0" i="1" lang="el-GR" sz="2400" spc="-1" strike="noStrike" u="sng">
                <a:solidFill>
                  <a:srgbClr val="0000ff"/>
                </a:solidFill>
                <a:uFill>
                  <a:solidFill>
                    <a:srgbClr val="ffffff"/>
                  </a:solidFill>
                </a:uFill>
                <a:latin typeface="Calibri"/>
                <a:ea typeface="DejaVu Sans"/>
                <a:hlinkClick r:id="rId4"/>
              </a:rPr>
              <a:t>π.Χ</a:t>
            </a:r>
            <a:r>
              <a:rPr b="0" i="1" lang="el-GR" sz="2400" spc="-1" strike="noStrike">
                <a:solidFill>
                  <a:srgbClr val="000000"/>
                </a:solidFill>
                <a:uFill>
                  <a:solidFill>
                    <a:srgbClr val="ffffff"/>
                  </a:solidFill>
                </a:uFill>
                <a:latin typeface="Calibri"/>
                <a:ea typeface="DejaVu Sans"/>
              </a:rPr>
              <a:t>):Αθηναίος </a:t>
            </a:r>
            <a:r>
              <a:rPr b="0" i="1" lang="el-GR" sz="2400" spc="-1" strike="noStrike" u="sng">
                <a:solidFill>
                  <a:srgbClr val="0000ff"/>
                </a:solidFill>
                <a:uFill>
                  <a:solidFill>
                    <a:srgbClr val="ffffff"/>
                  </a:solidFill>
                </a:uFill>
                <a:latin typeface="Calibri"/>
                <a:ea typeface="DejaVu Sans"/>
                <a:hlinkClick r:id="rId5"/>
              </a:rPr>
              <a:t>φιλόσοφος</a:t>
            </a:r>
            <a:r>
              <a:rPr b="0" i="1" lang="el-GR" sz="2400" spc="-1" strike="noStrike">
                <a:solidFill>
                  <a:srgbClr val="000000"/>
                </a:solidFill>
                <a:uFill>
                  <a:solidFill>
                    <a:srgbClr val="ffffff"/>
                  </a:solidFill>
                </a:uFill>
                <a:latin typeface="Calibri"/>
                <a:ea typeface="DejaVu Sans"/>
              </a:rPr>
              <a:t> και μία από τις σημαντικότερες φυσιογνωμίες του ελληνικού και παγκόσμιου </a:t>
            </a:r>
            <a:r>
              <a:rPr b="0" i="1" lang="el-GR" sz="2400" spc="-1" strike="noStrike" u="sng">
                <a:solidFill>
                  <a:srgbClr val="0000ff"/>
                </a:solidFill>
                <a:uFill>
                  <a:solidFill>
                    <a:srgbClr val="ffffff"/>
                  </a:solidFill>
                </a:uFill>
                <a:latin typeface="Calibri"/>
                <a:ea typeface="DejaVu Sans"/>
                <a:hlinkClick r:id="rId6"/>
              </a:rPr>
              <a:t>πνεύματος</a:t>
            </a:r>
            <a:r>
              <a:rPr b="0" i="1" lang="el-GR" sz="2400" spc="-1" strike="noStrike">
                <a:solidFill>
                  <a:srgbClr val="000000"/>
                </a:solidFill>
                <a:uFill>
                  <a:solidFill>
                    <a:srgbClr val="ffffff"/>
                  </a:solidFill>
                </a:uFill>
                <a:latin typeface="Calibri"/>
                <a:ea typeface="DejaVu Sans"/>
              </a:rPr>
              <a:t> και </a:t>
            </a:r>
            <a:r>
              <a:rPr b="0" i="1" lang="el-GR" sz="2400" spc="-1" strike="noStrike" u="sng">
                <a:solidFill>
                  <a:srgbClr val="0000ff"/>
                </a:solidFill>
                <a:uFill>
                  <a:solidFill>
                    <a:srgbClr val="ffffff"/>
                  </a:solidFill>
                </a:uFill>
                <a:latin typeface="Calibri"/>
                <a:ea typeface="DejaVu Sans"/>
                <a:hlinkClick r:id="rId7"/>
              </a:rPr>
              <a:t>πολιτισμού</a:t>
            </a:r>
            <a:r>
              <a:rPr b="0" i="1" lang="el-GR" sz="2400" spc="-1" strike="noStrike">
                <a:solidFill>
                  <a:srgbClr val="000000"/>
                </a:solidFill>
                <a:uFill>
                  <a:solidFill>
                    <a:srgbClr val="ffffff"/>
                  </a:solidFill>
                </a:uFill>
                <a:latin typeface="Calibri"/>
                <a:ea typeface="DejaVu Sans"/>
              </a:rPr>
              <a:t> .</a:t>
            </a:r>
            <a:endParaRPr b="0" lang="el-GR" sz="1800" spc="-1" strike="noStrike">
              <a:solidFill>
                <a:srgbClr val="000000"/>
              </a:solidFill>
              <a:uFill>
                <a:solidFill>
                  <a:srgbClr val="ffffff"/>
                </a:solidFill>
              </a:uFill>
              <a:latin typeface="Arial"/>
            </a:endParaRPr>
          </a:p>
        </p:txBody>
      </p:sp>
      <p:sp>
        <p:nvSpPr>
          <p:cNvPr id="83" name="CustomShape 3"/>
          <p:cNvSpPr/>
          <p:nvPr/>
        </p:nvSpPr>
        <p:spPr>
          <a:xfrm>
            <a:off x="5220000" y="2133000"/>
            <a:ext cx="3815640" cy="455040"/>
          </a:xfrm>
          <a:prstGeom prst="rect">
            <a:avLst/>
          </a:prstGeom>
          <a:noFill/>
          <a:ln>
            <a:noFill/>
          </a:ln>
        </p:spPr>
        <p:style>
          <a:lnRef idx="0"/>
          <a:fillRef idx="0"/>
          <a:effectRef idx="0"/>
          <a:fontRef idx="minor"/>
        </p:style>
        <p:txBody>
          <a:bodyPr lIns="90000" rIns="90000" tIns="45000" bIns="45000"/>
          <a:p>
            <a:pPr>
              <a:lnSpc>
                <a:spcPct val="100000"/>
              </a:lnSpc>
            </a:pPr>
            <a:r>
              <a:rPr b="0" lang="el-GR" sz="1200" spc="-1" strike="noStrike">
                <a:solidFill>
                  <a:srgbClr val="000000"/>
                </a:solidFill>
                <a:uFill>
                  <a:solidFill>
                    <a:srgbClr val="ffffff"/>
                  </a:solidFill>
                </a:uFill>
                <a:latin typeface="Calibri"/>
                <a:ea typeface="DejaVu Sans"/>
              </a:rPr>
              <a:t>https://www.google.gr/search?q=%CF%83%CF%89%CE%BA%CF%81%CE%B1%CF%84%CE%B7%CF%82&amp;biw=12</a:t>
            </a:r>
            <a:endParaRPr b="0" lang="el-GR" sz="1800" spc="-1" strike="noStrike">
              <a:solidFill>
                <a:srgbClr val="000000"/>
              </a:solidFill>
              <a:uFill>
                <a:solidFill>
                  <a:srgbClr val="ffffff"/>
                </a:solidFill>
              </a:uFill>
              <a:latin typeface="Arial"/>
            </a:endParaRPr>
          </a:p>
        </p:txBody>
      </p:sp>
      <p:pic>
        <p:nvPicPr>
          <p:cNvPr id="84" name="Picture 2" descr=""/>
          <p:cNvPicPr/>
          <p:nvPr/>
        </p:nvPicPr>
        <p:blipFill>
          <a:blip r:embed="rId8"/>
          <a:stretch/>
        </p:blipFill>
        <p:spPr>
          <a:xfrm>
            <a:off x="7308360" y="0"/>
            <a:ext cx="1660320" cy="2132280"/>
          </a:xfrm>
          <a:prstGeom prst="rect">
            <a:avLst/>
          </a:prstGeom>
          <a:ln w="19080">
            <a:solidFill>
              <a:srgbClr val="c00000"/>
            </a:solidFill>
            <a:round/>
          </a:ln>
        </p:spPr>
      </p:pic>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CustomShape 1"/>
          <p:cNvSpPr/>
          <p:nvPr/>
        </p:nvSpPr>
        <p:spPr>
          <a:xfrm>
            <a:off x="467640" y="476640"/>
            <a:ext cx="8064000" cy="577440"/>
          </a:xfrm>
          <a:prstGeom prst="rect">
            <a:avLst/>
          </a:prstGeom>
          <a:noFill/>
          <a:ln>
            <a:noFill/>
          </a:ln>
        </p:spPr>
        <p:style>
          <a:lnRef idx="0"/>
          <a:fillRef idx="0"/>
          <a:effectRef idx="0"/>
          <a:fontRef idx="minor"/>
        </p:style>
        <p:txBody>
          <a:bodyPr lIns="90000" rIns="90000" tIns="45000" bIns="45000"/>
          <a:p>
            <a:pPr>
              <a:lnSpc>
                <a:spcPct val="100000"/>
              </a:lnSpc>
            </a:pPr>
            <a:r>
              <a:rPr b="1" i="1" lang="el-GR" sz="3200" spc="-1" strike="noStrike">
                <a:solidFill>
                  <a:srgbClr val="000000"/>
                </a:solidFill>
                <a:uFill>
                  <a:solidFill>
                    <a:srgbClr val="ffffff"/>
                  </a:solidFill>
                </a:uFill>
                <a:latin typeface="Calibri"/>
                <a:ea typeface="DejaVu Sans"/>
              </a:rPr>
              <a:t>καὶ εὖ μὲν πράττοντα πλεῖστα </a:t>
            </a:r>
            <a:r>
              <a:rPr b="1" i="1" lang="el-GR" sz="3200" spc="-1" strike="noStrike">
                <a:solidFill>
                  <a:srgbClr val="7030a0"/>
                </a:solidFill>
                <a:uFill>
                  <a:solidFill>
                    <a:srgbClr val="ffffff"/>
                  </a:solidFill>
                </a:uFill>
                <a:latin typeface="Calibri"/>
                <a:ea typeface="DejaVu Sans"/>
              </a:rPr>
              <a:t>εὐφραίνει</a:t>
            </a:r>
            <a:r>
              <a:rPr b="1" i="1" lang="el-GR" sz="3200" spc="-1" strike="noStrike">
                <a:solidFill>
                  <a:srgbClr val="000000"/>
                </a:solidFill>
                <a:uFill>
                  <a:solidFill>
                    <a:srgbClr val="ffffff"/>
                  </a:solidFill>
                </a:uFill>
                <a:latin typeface="Calibri"/>
                <a:ea typeface="DejaVu Sans"/>
              </a:rPr>
              <a:t>,   (4)</a:t>
            </a:r>
            <a:endParaRPr b="0" lang="el-GR" sz="1800" spc="-1" strike="noStrike">
              <a:solidFill>
                <a:srgbClr val="000000"/>
              </a:solidFill>
              <a:uFill>
                <a:solidFill>
                  <a:srgbClr val="ffffff"/>
                </a:solidFill>
              </a:uFill>
              <a:latin typeface="Arial"/>
            </a:endParaRPr>
          </a:p>
        </p:txBody>
      </p:sp>
      <p:sp>
        <p:nvSpPr>
          <p:cNvPr id="159" name="CustomShape 2"/>
          <p:cNvSpPr/>
          <p:nvPr/>
        </p:nvSpPr>
        <p:spPr>
          <a:xfrm>
            <a:off x="323640" y="1340640"/>
            <a:ext cx="7632000" cy="1064880"/>
          </a:xfrm>
          <a:prstGeom prst="rect">
            <a:avLst/>
          </a:prstGeom>
          <a:noFill/>
          <a:ln>
            <a:noFill/>
          </a:ln>
        </p:spPr>
        <p:style>
          <a:lnRef idx="0"/>
          <a:fillRef idx="0"/>
          <a:effectRef idx="0"/>
          <a:fontRef idx="minor"/>
        </p:style>
        <p:txBody>
          <a:bodyPr lIns="90000" rIns="90000" tIns="45000" bIns="45000"/>
          <a:p>
            <a:pPr>
              <a:lnSpc>
                <a:spcPct val="100000"/>
              </a:lnSpc>
            </a:pPr>
            <a:r>
              <a:rPr b="1" i="1" lang="el-GR" sz="3200" spc="-1" strike="noStrike">
                <a:solidFill>
                  <a:srgbClr val="4f81bd"/>
                </a:solidFill>
                <a:uFill>
                  <a:solidFill>
                    <a:srgbClr val="ffffff"/>
                  </a:solidFill>
                </a:uFill>
                <a:latin typeface="Calibri"/>
                <a:ea typeface="DejaVu Sans"/>
              </a:rPr>
              <a:t>και όταν αυτός ευτυχεί, </a:t>
            </a:r>
            <a:r>
              <a:rPr b="1" i="1" lang="el-GR" sz="3200" spc="-1" strike="noStrike">
                <a:solidFill>
                  <a:srgbClr val="7030a0"/>
                </a:solidFill>
                <a:uFill>
                  <a:solidFill>
                    <a:srgbClr val="ffffff"/>
                  </a:solidFill>
                </a:uFill>
                <a:latin typeface="Calibri"/>
                <a:ea typeface="DejaVu Sans"/>
              </a:rPr>
              <a:t>του προσφέρει </a:t>
            </a:r>
            <a:r>
              <a:rPr b="1" i="1" lang="el-GR" sz="3200" spc="-1" strike="noStrike">
                <a:solidFill>
                  <a:srgbClr val="4f81bd"/>
                </a:solidFill>
                <a:uFill>
                  <a:solidFill>
                    <a:srgbClr val="ffffff"/>
                  </a:solidFill>
                </a:uFill>
                <a:latin typeface="Calibri"/>
                <a:ea typeface="DejaVu Sans"/>
              </a:rPr>
              <a:t>πολύ μεγάλη </a:t>
            </a:r>
            <a:r>
              <a:rPr b="1" i="1" lang="el-GR" sz="3200" spc="-1" strike="noStrike">
                <a:solidFill>
                  <a:srgbClr val="7030a0"/>
                </a:solidFill>
                <a:uFill>
                  <a:solidFill>
                    <a:srgbClr val="ffffff"/>
                  </a:solidFill>
                </a:uFill>
                <a:latin typeface="Calibri"/>
                <a:ea typeface="DejaVu Sans"/>
              </a:rPr>
              <a:t>ευχαρίστηση</a:t>
            </a:r>
            <a:r>
              <a:rPr b="1" i="1" lang="el-GR" sz="3200" spc="-1" strike="noStrike">
                <a:solidFill>
                  <a:srgbClr val="4f81bd"/>
                </a:solidFill>
                <a:uFill>
                  <a:solidFill>
                    <a:srgbClr val="ffffff"/>
                  </a:solidFill>
                </a:uFill>
                <a:latin typeface="Calibri"/>
                <a:ea typeface="DejaVu Sans"/>
              </a:rPr>
              <a:t>,</a:t>
            </a:r>
            <a:endParaRPr b="0" lang="el-GR" sz="1800" spc="-1" strike="noStrike">
              <a:solidFill>
                <a:srgbClr val="000000"/>
              </a:solidFill>
              <a:uFill>
                <a:solidFill>
                  <a:srgbClr val="ffffff"/>
                </a:solidFill>
              </a:uFill>
              <a:latin typeface="Arial"/>
            </a:endParaRPr>
          </a:p>
        </p:txBody>
      </p:sp>
      <p:pic>
        <p:nvPicPr>
          <p:cNvPr id="160" name="Picture 2" descr=""/>
          <p:cNvPicPr/>
          <p:nvPr/>
        </p:nvPicPr>
        <p:blipFill>
          <a:blip r:embed="rId1"/>
          <a:stretch/>
        </p:blipFill>
        <p:spPr>
          <a:xfrm>
            <a:off x="2627640" y="2781000"/>
            <a:ext cx="3455640" cy="2587320"/>
          </a:xfrm>
          <a:prstGeom prst="rect">
            <a:avLst/>
          </a:prstGeom>
          <a:ln>
            <a:noFill/>
          </a:ln>
        </p:spPr>
      </p:pic>
    </p:spTree>
  </p:cSld>
  <p:timing>
    <p:tnLst>
      <p:par>
        <p:cTn id="225" dur="indefinite" restart="never" nodeType="tmRoot">
          <p:childTnLst>
            <p:seq>
              <p:cTn id="226" dur="indefinite" nodeType="mainSeq">
                <p:childTnLst>
                  <p:par>
                    <p:cTn id="227" fill="hold">
                      <p:stCondLst>
                        <p:cond delay="indefinite"/>
                      </p:stCondLst>
                      <p:childTnLst>
                        <p:par>
                          <p:cTn id="228" fill="hold">
                            <p:stCondLst>
                              <p:cond delay="0"/>
                            </p:stCondLst>
                            <p:childTnLst>
                              <p:par>
                                <p:cTn id="229" nodeType="clickEffect" fill="hold" presetClass="entr" presetID="24">
                                  <p:stCondLst>
                                    <p:cond delay="0"/>
                                  </p:stCondLst>
                                  <p:childTnLst>
                                    <p:set>
                                      <p:cBhvr>
                                        <p:cTn id="230" dur="1" fill="hold">
                                          <p:stCondLst>
                                            <p:cond delay="0"/>
                                          </p:stCondLst>
                                        </p:cTn>
                                        <p:tgtEl>
                                          <p:spTgt spid="158">
                                            <p:txEl>
                                              <p:pRg st="0" end="46"/>
                                            </p:txEl>
                                          </p:spTgt>
                                        </p:tgtEl>
                                        <p:attrNameLst>
                                          <p:attrName>style.visibility</p:attrName>
                                        </p:attrNameLst>
                                      </p:cBhvr>
                                      <p:to>
                                        <p:strVal val="visible"/>
                                      </p:to>
                                    </p:set>
                                    <p:anim calcmode="lin" valueType="str">
                                      <p:cBhvr additive="repl">
                                        <p:cTn id="231" dur="1" fill="hold"/>
                                        <p:tgtEl>
                                          <p:spTgt spid="158">
                                            <p:txEl>
                                              <p:pRg st="0" end="46"/>
                                            </p:txEl>
                                          </p:spTgt>
                                        </p:tgtEl>
                                      </p:cBhvr>
                                    </p:anim>
                                  </p:childTnLst>
                                </p:cTn>
                              </p:par>
                            </p:childTnLst>
                          </p:cTn>
                        </p:par>
                      </p:childTnLst>
                    </p:cTn>
                  </p:par>
                  <p:par>
                    <p:cTn id="232" fill="hold">
                      <p:stCondLst>
                        <p:cond delay="indefinite"/>
                      </p:stCondLst>
                      <p:childTnLst>
                        <p:par>
                          <p:cTn id="233" fill="hold">
                            <p:stCondLst>
                              <p:cond delay="0"/>
                            </p:stCondLst>
                            <p:childTnLst>
                              <p:par>
                                <p:cTn id="234" nodeType="clickEffect" fill="hold" presetClass="entr" presetID="16" presetSubtype="21">
                                  <p:stCondLst>
                                    <p:cond delay="0"/>
                                  </p:stCondLst>
                                  <p:childTnLst>
                                    <p:set>
                                      <p:cBhvr>
                                        <p:cTn id="235" dur="1" fill="hold">
                                          <p:stCondLst>
                                            <p:cond delay="0"/>
                                          </p:stCondLst>
                                        </p:cTn>
                                        <p:tgtEl>
                                          <p:spTgt spid="159">
                                            <p:txEl>
                                              <p:pRg st="0" end="63"/>
                                            </p:txEl>
                                          </p:spTgt>
                                        </p:tgtEl>
                                        <p:attrNameLst>
                                          <p:attrName>style.visibility</p:attrName>
                                        </p:attrNameLst>
                                      </p:cBhvr>
                                      <p:to>
                                        <p:strVal val="visible"/>
                                      </p:to>
                                    </p:set>
                                    <p:animEffect filter="barn(inVertical)" transition="out">
                                      <p:cBhvr additive="repl">
                                        <p:cTn id="236" dur="2000"/>
                                        <p:tgtEl>
                                          <p:spTgt spid="159">
                                            <p:txEl>
                                              <p:pRg st="0" end="63"/>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CustomShape 1"/>
          <p:cNvSpPr/>
          <p:nvPr/>
        </p:nvSpPr>
        <p:spPr>
          <a:xfrm>
            <a:off x="323640" y="692640"/>
            <a:ext cx="7632000" cy="1064880"/>
          </a:xfrm>
          <a:prstGeom prst="rect">
            <a:avLst/>
          </a:prstGeom>
          <a:noFill/>
          <a:ln>
            <a:noFill/>
          </a:ln>
        </p:spPr>
        <p:style>
          <a:lnRef idx="0"/>
          <a:fillRef idx="0"/>
          <a:effectRef idx="0"/>
          <a:fontRef idx="minor"/>
        </p:style>
        <p:txBody>
          <a:bodyPr lIns="90000" rIns="90000" tIns="45000" bIns="45000"/>
          <a:p>
            <a:pPr>
              <a:lnSpc>
                <a:spcPct val="100000"/>
              </a:lnSpc>
            </a:pPr>
            <a:r>
              <a:rPr b="1" i="1" lang="el-GR" sz="3200" spc="-1" strike="noStrike">
                <a:solidFill>
                  <a:srgbClr val="7030a0"/>
                </a:solidFill>
                <a:uFill>
                  <a:solidFill>
                    <a:srgbClr val="ffffff"/>
                  </a:solidFill>
                </a:uFill>
                <a:latin typeface="Calibri"/>
                <a:ea typeface="DejaVu Sans"/>
              </a:rPr>
              <a:t>σφαλλόμενον</a:t>
            </a:r>
            <a:r>
              <a:rPr b="1" i="1" lang="el-GR" sz="3200" spc="-1" strike="noStrike">
                <a:solidFill>
                  <a:srgbClr val="000000"/>
                </a:solidFill>
                <a:uFill>
                  <a:solidFill>
                    <a:srgbClr val="ffffff"/>
                  </a:solidFill>
                </a:uFill>
                <a:latin typeface="Calibri"/>
                <a:ea typeface="DejaVu Sans"/>
              </a:rPr>
              <a:t> δὲ </a:t>
            </a:r>
            <a:endParaRPr b="0" lang="el-GR" sz="1800" spc="-1" strike="noStrike">
              <a:solidFill>
                <a:srgbClr val="000000"/>
              </a:solidFill>
              <a:uFill>
                <a:solidFill>
                  <a:srgbClr val="ffffff"/>
                </a:solidFill>
              </a:uFill>
              <a:latin typeface="Arial"/>
            </a:endParaRPr>
          </a:p>
          <a:p>
            <a:pPr>
              <a:lnSpc>
                <a:spcPct val="100000"/>
              </a:lnSpc>
            </a:pPr>
            <a:r>
              <a:rPr b="1" i="1" lang="el-GR" sz="3200" spc="-1" strike="noStrike">
                <a:solidFill>
                  <a:srgbClr val="000000"/>
                </a:solidFill>
                <a:uFill>
                  <a:solidFill>
                    <a:srgbClr val="ffffff"/>
                  </a:solidFill>
                </a:uFill>
                <a:latin typeface="Calibri"/>
                <a:ea typeface="DejaVu Sans"/>
              </a:rPr>
              <a:t> </a:t>
            </a:r>
            <a:r>
              <a:rPr b="1" i="1" lang="el-GR" sz="3200" spc="-1" strike="noStrike">
                <a:solidFill>
                  <a:srgbClr val="000000"/>
                </a:solidFill>
                <a:uFill>
                  <a:solidFill>
                    <a:srgbClr val="ffffff"/>
                  </a:solidFill>
                </a:uFill>
                <a:latin typeface="Calibri"/>
                <a:ea typeface="DejaVu Sans"/>
              </a:rPr>
              <a:t>πλεῖστα </a:t>
            </a:r>
            <a:r>
              <a:rPr b="1" i="1" lang="el-GR" sz="3200" spc="-1" strike="noStrike">
                <a:solidFill>
                  <a:srgbClr val="7030a0"/>
                </a:solidFill>
                <a:uFill>
                  <a:solidFill>
                    <a:srgbClr val="ffffff"/>
                  </a:solidFill>
                </a:uFill>
                <a:latin typeface="Calibri"/>
                <a:ea typeface="DejaVu Sans"/>
              </a:rPr>
              <a:t>ἐπανορθοῖ</a:t>
            </a:r>
            <a:r>
              <a:rPr b="1" i="1" lang="el-GR" sz="3200" spc="-1" strike="noStrike">
                <a:solidFill>
                  <a:srgbClr val="000000"/>
                </a:solidFill>
                <a:uFill>
                  <a:solidFill>
                    <a:srgbClr val="ffffff"/>
                  </a:solidFill>
                </a:uFill>
                <a:latin typeface="Calibri"/>
                <a:ea typeface="DejaVu Sans"/>
              </a:rPr>
              <a:t>.                   (5) </a:t>
            </a:r>
            <a:endParaRPr b="0" lang="el-GR" sz="1800" spc="-1" strike="noStrike">
              <a:solidFill>
                <a:srgbClr val="000000"/>
              </a:solidFill>
              <a:uFill>
                <a:solidFill>
                  <a:srgbClr val="ffffff"/>
                </a:solidFill>
              </a:uFill>
              <a:latin typeface="Arial"/>
            </a:endParaRPr>
          </a:p>
        </p:txBody>
      </p:sp>
      <p:sp>
        <p:nvSpPr>
          <p:cNvPr id="162" name="CustomShape 2"/>
          <p:cNvSpPr/>
          <p:nvPr/>
        </p:nvSpPr>
        <p:spPr>
          <a:xfrm>
            <a:off x="395640" y="2061000"/>
            <a:ext cx="8496360" cy="1064880"/>
          </a:xfrm>
          <a:prstGeom prst="rect">
            <a:avLst/>
          </a:prstGeom>
          <a:noFill/>
          <a:ln>
            <a:noFill/>
          </a:ln>
        </p:spPr>
        <p:style>
          <a:lnRef idx="0"/>
          <a:fillRef idx="0"/>
          <a:effectRef idx="0"/>
          <a:fontRef idx="minor"/>
        </p:style>
        <p:txBody>
          <a:bodyPr lIns="90000" rIns="90000" tIns="45000" bIns="45000"/>
          <a:p>
            <a:pPr>
              <a:lnSpc>
                <a:spcPct val="100000"/>
              </a:lnSpc>
            </a:pPr>
            <a:r>
              <a:rPr b="1" i="1" lang="el-GR" sz="3200" spc="-1" strike="noStrike">
                <a:solidFill>
                  <a:srgbClr val="4f81bd"/>
                </a:solidFill>
                <a:uFill>
                  <a:solidFill>
                    <a:srgbClr val="ffffff"/>
                  </a:solidFill>
                </a:uFill>
                <a:latin typeface="Calibri"/>
                <a:ea typeface="DejaVu Sans"/>
              </a:rPr>
              <a:t>ενώ όταν </a:t>
            </a:r>
            <a:r>
              <a:rPr b="1" i="1" lang="el-GR" sz="3200" spc="-1" strike="noStrike">
                <a:solidFill>
                  <a:srgbClr val="7030a0"/>
                </a:solidFill>
                <a:uFill>
                  <a:solidFill>
                    <a:srgbClr val="ffffff"/>
                  </a:solidFill>
                </a:uFill>
                <a:latin typeface="Calibri"/>
                <a:ea typeface="DejaVu Sans"/>
              </a:rPr>
              <a:t>δυστυχεί</a:t>
            </a:r>
            <a:r>
              <a:rPr b="1" i="1" lang="el-GR" sz="3200" spc="-1" strike="noStrike">
                <a:solidFill>
                  <a:srgbClr val="4f81bd"/>
                </a:solidFill>
                <a:uFill>
                  <a:solidFill>
                    <a:srgbClr val="ffffff"/>
                  </a:solidFill>
                </a:uFill>
                <a:latin typeface="Calibri"/>
                <a:ea typeface="DejaVu Sans"/>
              </a:rPr>
              <a:t>,</a:t>
            </a:r>
            <a:endParaRPr b="0" lang="el-GR" sz="1800" spc="-1" strike="noStrike">
              <a:solidFill>
                <a:srgbClr val="000000"/>
              </a:solidFill>
              <a:uFill>
                <a:solidFill>
                  <a:srgbClr val="ffffff"/>
                </a:solidFill>
              </a:uFill>
              <a:latin typeface="Arial"/>
            </a:endParaRPr>
          </a:p>
          <a:p>
            <a:pPr>
              <a:lnSpc>
                <a:spcPct val="100000"/>
              </a:lnSpc>
            </a:pPr>
            <a:r>
              <a:rPr b="1" i="1" lang="el-GR" sz="3200" spc="-1" strike="noStrike">
                <a:solidFill>
                  <a:srgbClr val="7030a0"/>
                </a:solidFill>
                <a:uFill>
                  <a:solidFill>
                    <a:srgbClr val="ffffff"/>
                  </a:solidFill>
                </a:uFill>
                <a:latin typeface="Calibri"/>
                <a:ea typeface="DejaVu Sans"/>
              </a:rPr>
              <a:t>προσπαθεί  να τον στήσει πάλι στα πόδια του</a:t>
            </a:r>
            <a:r>
              <a:rPr b="1" i="1" lang="el-GR" sz="3200" spc="-1" strike="noStrike">
                <a:solidFill>
                  <a:srgbClr val="4f81bd"/>
                </a:solidFill>
                <a:uFill>
                  <a:solidFill>
                    <a:srgbClr val="ffffff"/>
                  </a:solidFill>
                </a:uFill>
                <a:latin typeface="Calibri"/>
                <a:ea typeface="DejaVu Sans"/>
              </a:rPr>
              <a:t>.</a:t>
            </a:r>
            <a:endParaRPr b="0" lang="el-GR" sz="1800" spc="-1" strike="noStrike">
              <a:solidFill>
                <a:srgbClr val="000000"/>
              </a:solidFill>
              <a:uFill>
                <a:solidFill>
                  <a:srgbClr val="ffffff"/>
                </a:solidFill>
              </a:uFill>
              <a:latin typeface="Arial"/>
            </a:endParaRPr>
          </a:p>
        </p:txBody>
      </p:sp>
      <p:pic>
        <p:nvPicPr>
          <p:cNvPr id="163" name="Picture 2" descr=""/>
          <p:cNvPicPr/>
          <p:nvPr/>
        </p:nvPicPr>
        <p:blipFill>
          <a:blip r:embed="rId1"/>
          <a:stretch/>
        </p:blipFill>
        <p:spPr>
          <a:xfrm>
            <a:off x="3276000" y="3357000"/>
            <a:ext cx="2519640" cy="2447640"/>
          </a:xfrm>
          <a:prstGeom prst="rect">
            <a:avLst/>
          </a:prstGeom>
          <a:ln w="38160">
            <a:solidFill>
              <a:schemeClr val="accent6">
                <a:lumMod val="50000"/>
              </a:schemeClr>
            </a:solidFill>
            <a:round/>
          </a:ln>
        </p:spPr>
      </p:pic>
    </p:spTree>
  </p:cSld>
  <p:timing>
    <p:tnLst>
      <p:par>
        <p:cTn id="237" dur="indefinite" restart="never" nodeType="tmRoot">
          <p:childTnLst>
            <p:seq>
              <p:cTn id="238" dur="indefinite" nodeType="mainSeq">
                <p:childTnLst>
                  <p:par>
                    <p:cTn id="239" fill="hold">
                      <p:stCondLst>
                        <p:cond delay="indefinite"/>
                      </p:stCondLst>
                      <p:childTnLst>
                        <p:par>
                          <p:cTn id="240" fill="hold">
                            <p:stCondLst>
                              <p:cond delay="0"/>
                            </p:stCondLst>
                            <p:childTnLst>
                              <p:par>
                                <p:cTn id="241" nodeType="clickEffect" fill="hold" presetClass="entr" presetID="10">
                                  <p:stCondLst>
                                    <p:cond delay="0"/>
                                  </p:stCondLst>
                                  <p:childTnLst>
                                    <p:set>
                                      <p:cBhvr>
                                        <p:cTn id="242" dur="1" fill="hold">
                                          <p:stCondLst>
                                            <p:cond delay="0"/>
                                          </p:stCondLst>
                                        </p:cTn>
                                        <p:tgtEl>
                                          <p:spTgt spid="161">
                                            <p:txEl>
                                              <p:pRg st="0" end="16"/>
                                            </p:txEl>
                                          </p:spTgt>
                                        </p:tgtEl>
                                        <p:attrNameLst>
                                          <p:attrName>style.visibility</p:attrName>
                                        </p:attrNameLst>
                                      </p:cBhvr>
                                      <p:to>
                                        <p:strVal val="visible"/>
                                      </p:to>
                                    </p:set>
                                    <p:animEffect filter="fade" transition="in">
                                      <p:cBhvr additive="repl">
                                        <p:cTn id="243" dur="3000"/>
                                        <p:tgtEl>
                                          <p:spTgt spid="161">
                                            <p:txEl>
                                              <p:pRg st="0" end="16"/>
                                            </p:txEl>
                                          </p:spTgt>
                                        </p:tgtEl>
                                      </p:cBhvr>
                                    </p:animEffect>
                                  </p:childTnLst>
                                </p:cTn>
                              </p:par>
                              <p:par>
                                <p:cTn id="244" nodeType="withEffect" fill="hold" presetClass="entr" presetID="10">
                                  <p:stCondLst>
                                    <p:cond delay="0"/>
                                  </p:stCondLst>
                                  <p:childTnLst>
                                    <p:set>
                                      <p:cBhvr>
                                        <p:cTn id="245" dur="1" fill="hold">
                                          <p:stCondLst>
                                            <p:cond delay="0"/>
                                          </p:stCondLst>
                                        </p:cTn>
                                        <p:tgtEl>
                                          <p:spTgt spid="161">
                                            <p:txEl>
                                              <p:pRg st="59" end="59"/>
                                            </p:txEl>
                                          </p:spTgt>
                                        </p:tgtEl>
                                        <p:attrNameLst>
                                          <p:attrName>style.visibility</p:attrName>
                                        </p:attrNameLst>
                                      </p:cBhvr>
                                      <p:to>
                                        <p:strVal val="visible"/>
                                      </p:to>
                                    </p:set>
                                    <p:animEffect filter="fade" transition="in">
                                      <p:cBhvr additive="repl">
                                        <p:cTn id="246" dur="3000"/>
                                        <p:tgtEl>
                                          <p:spTgt spid="161">
                                            <p:txEl>
                                              <p:pRg st="59" end="59"/>
                                            </p:txEl>
                                          </p:spTgt>
                                        </p:tgtEl>
                                      </p:cBhvr>
                                    </p:animEffect>
                                  </p:childTnLst>
                                </p:cTn>
                              </p:par>
                            </p:childTnLst>
                          </p:cTn>
                        </p:par>
                      </p:childTnLst>
                    </p:cTn>
                  </p:par>
                  <p:par>
                    <p:cTn id="247" fill="hold">
                      <p:stCondLst>
                        <p:cond delay="indefinite"/>
                      </p:stCondLst>
                      <p:childTnLst>
                        <p:par>
                          <p:cTn id="248" fill="hold">
                            <p:stCondLst>
                              <p:cond delay="0"/>
                            </p:stCondLst>
                            <p:childTnLst>
                              <p:par>
                                <p:cTn id="249" nodeType="clickEffect" fill="hold" presetClass="entr" presetID="9">
                                  <p:stCondLst>
                                    <p:cond delay="0"/>
                                  </p:stCondLst>
                                  <p:childTnLst>
                                    <p:set>
                                      <p:cBhvr>
                                        <p:cTn id="250" dur="1" fill="hold">
                                          <p:stCondLst>
                                            <p:cond delay="0"/>
                                          </p:stCondLst>
                                        </p:cTn>
                                        <p:tgtEl>
                                          <p:spTgt spid="162">
                                            <p:txEl>
                                              <p:pRg st="0" end="19"/>
                                            </p:txEl>
                                          </p:spTgt>
                                        </p:tgtEl>
                                        <p:attrNameLst>
                                          <p:attrName>style.visibility</p:attrName>
                                        </p:attrNameLst>
                                      </p:cBhvr>
                                      <p:to>
                                        <p:strVal val="visible"/>
                                      </p:to>
                                    </p:set>
                                    <p:animEffect filter="dissolve" transition="in">
                                      <p:cBhvr additive="repl">
                                        <p:cTn id="251" dur="3000"/>
                                        <p:tgtEl>
                                          <p:spTgt spid="162">
                                            <p:txEl>
                                              <p:pRg st="0" end="19"/>
                                            </p:txEl>
                                          </p:spTgt>
                                        </p:tgtEl>
                                      </p:cBhvr>
                                    </p:animEffect>
                                  </p:childTnLst>
                                </p:cTn>
                              </p:par>
                              <p:par>
                                <p:cTn id="252" nodeType="withEffect" fill="hold" presetClass="entr" presetID="9">
                                  <p:stCondLst>
                                    <p:cond delay="0"/>
                                  </p:stCondLst>
                                  <p:childTnLst>
                                    <p:set>
                                      <p:cBhvr>
                                        <p:cTn id="253" dur="1" fill="hold">
                                          <p:stCondLst>
                                            <p:cond delay="0"/>
                                          </p:stCondLst>
                                        </p:cTn>
                                        <p:tgtEl>
                                          <p:spTgt spid="162">
                                            <p:txEl>
                                              <p:pRg st="64" end="64"/>
                                            </p:txEl>
                                          </p:spTgt>
                                        </p:tgtEl>
                                        <p:attrNameLst>
                                          <p:attrName>style.visibility</p:attrName>
                                        </p:attrNameLst>
                                      </p:cBhvr>
                                      <p:to>
                                        <p:strVal val="visible"/>
                                      </p:to>
                                    </p:set>
                                    <p:animEffect filter="dissolve" transition="in">
                                      <p:cBhvr additive="repl">
                                        <p:cTn id="254" dur="3000"/>
                                        <p:tgtEl>
                                          <p:spTgt spid="162">
                                            <p:txEl>
                                              <p:pRg st="64" end="64"/>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CustomShape 1"/>
          <p:cNvSpPr/>
          <p:nvPr/>
        </p:nvSpPr>
        <p:spPr>
          <a:xfrm>
            <a:off x="179640" y="1917000"/>
            <a:ext cx="4031640" cy="2039760"/>
          </a:xfrm>
          <a:prstGeom prst="rect">
            <a:avLst/>
          </a:prstGeom>
          <a:noFill/>
          <a:ln>
            <a:noFill/>
          </a:ln>
        </p:spPr>
        <p:style>
          <a:lnRef idx="0"/>
          <a:fillRef idx="0"/>
          <a:effectRef idx="0"/>
          <a:fontRef idx="minor"/>
        </p:style>
        <p:txBody>
          <a:bodyPr lIns="90000" rIns="90000" tIns="45000" bIns="45000"/>
          <a:p>
            <a:r>
              <a:rPr b="1" i="1" lang="el-GR" sz="2400" spc="-1" strike="noStrike">
                <a:solidFill>
                  <a:srgbClr val="000000"/>
                </a:solidFill>
                <a:uFill>
                  <a:solidFill>
                    <a:srgbClr val="ffffff"/>
                  </a:solidFill>
                </a:uFill>
                <a:latin typeface="Calibri"/>
                <a:ea typeface="DejaVu Sans"/>
              </a:rPr>
              <a:t> </a:t>
            </a:r>
            <a:r>
              <a:rPr b="1" i="1" lang="el-GR" sz="3200" spc="-1" strike="noStrike">
                <a:solidFill>
                  <a:srgbClr val="000000"/>
                </a:solidFill>
                <a:uFill>
                  <a:solidFill>
                    <a:srgbClr val="ffffff"/>
                  </a:solidFill>
                </a:uFill>
                <a:latin typeface="Calibri"/>
                <a:ea typeface="DejaVu Sans"/>
              </a:rPr>
              <a:t>Ἀλλ’ ὅμως ἔνιοι </a:t>
            </a:r>
            <a:endParaRPr b="0" lang="el-GR" sz="1800" spc="-1" strike="noStrike">
              <a:solidFill>
                <a:srgbClr val="000000"/>
              </a:solidFill>
              <a:uFill>
                <a:solidFill>
                  <a:srgbClr val="ffffff"/>
                </a:solidFill>
              </a:uFill>
              <a:latin typeface="Arial"/>
            </a:endParaRPr>
          </a:p>
          <a:p>
            <a:r>
              <a:rPr b="1" i="1" lang="el-GR" sz="3200" spc="-1" strike="noStrike">
                <a:solidFill>
                  <a:srgbClr val="ff0000"/>
                </a:solidFill>
                <a:uFill>
                  <a:solidFill>
                    <a:srgbClr val="ffffff"/>
                  </a:solidFill>
                </a:uFill>
                <a:latin typeface="Calibri"/>
                <a:ea typeface="DejaVu Sans"/>
              </a:rPr>
              <a:t>δένδρα</a:t>
            </a:r>
            <a:r>
              <a:rPr b="1" i="1" lang="el-GR" sz="3200" spc="-1" strike="noStrike">
                <a:solidFill>
                  <a:srgbClr val="000000"/>
                </a:solidFill>
                <a:uFill>
                  <a:solidFill>
                    <a:srgbClr val="ffffff"/>
                  </a:solidFill>
                </a:uFill>
                <a:latin typeface="Calibri"/>
                <a:ea typeface="DejaVu Sans"/>
              </a:rPr>
              <a:t> μὲν </a:t>
            </a:r>
            <a:r>
              <a:rPr b="1" i="1" lang="el-GR" sz="3200" spc="-1" strike="noStrike">
                <a:solidFill>
                  <a:srgbClr val="7030a0"/>
                </a:solidFill>
                <a:uFill>
                  <a:solidFill>
                    <a:srgbClr val="ffffff"/>
                  </a:solidFill>
                </a:uFill>
                <a:latin typeface="Calibri"/>
                <a:ea typeface="DejaVu Sans"/>
              </a:rPr>
              <a:t>πειρῶνται θεραπεύειν </a:t>
            </a:r>
            <a:endParaRPr b="0" lang="el-GR" sz="1800" spc="-1" strike="noStrike">
              <a:solidFill>
                <a:srgbClr val="000000"/>
              </a:solidFill>
              <a:uFill>
                <a:solidFill>
                  <a:srgbClr val="ffffff"/>
                </a:solidFill>
              </a:uFill>
              <a:latin typeface="Arial"/>
            </a:endParaRPr>
          </a:p>
          <a:p>
            <a:pPr>
              <a:lnSpc>
                <a:spcPct val="100000"/>
              </a:lnSpc>
            </a:pPr>
            <a:r>
              <a:rPr b="1" i="1" lang="el-GR" sz="3200" spc="-1" strike="noStrike">
                <a:solidFill>
                  <a:srgbClr val="000000"/>
                </a:solidFill>
                <a:uFill>
                  <a:solidFill>
                    <a:srgbClr val="ffffff"/>
                  </a:solidFill>
                </a:uFill>
                <a:latin typeface="Calibri"/>
                <a:ea typeface="DejaVu Sans"/>
              </a:rPr>
              <a:t>τοῦ καρποῦ ἕνεκεν,</a:t>
            </a:r>
            <a:endParaRPr b="0" lang="el-GR" sz="1800" spc="-1" strike="noStrike">
              <a:solidFill>
                <a:srgbClr val="000000"/>
              </a:solidFill>
              <a:uFill>
                <a:solidFill>
                  <a:srgbClr val="ffffff"/>
                </a:solidFill>
              </a:uFill>
              <a:latin typeface="Arial"/>
            </a:endParaRPr>
          </a:p>
        </p:txBody>
      </p:sp>
      <p:sp>
        <p:nvSpPr>
          <p:cNvPr id="165" name="CustomShape 2"/>
          <p:cNvSpPr/>
          <p:nvPr/>
        </p:nvSpPr>
        <p:spPr>
          <a:xfrm>
            <a:off x="0" y="4149000"/>
            <a:ext cx="6299640" cy="1552320"/>
          </a:xfrm>
          <a:prstGeom prst="rect">
            <a:avLst/>
          </a:prstGeom>
          <a:noFill/>
          <a:ln>
            <a:noFill/>
          </a:ln>
        </p:spPr>
        <p:style>
          <a:lnRef idx="0"/>
          <a:fillRef idx="0"/>
          <a:effectRef idx="0"/>
          <a:fontRef idx="minor"/>
        </p:style>
        <p:txBody>
          <a:bodyPr lIns="90000" rIns="90000" tIns="45000" bIns="45000"/>
          <a:p>
            <a:r>
              <a:rPr b="1" i="1" lang="el-GR" sz="3200" spc="-1" strike="noStrike">
                <a:solidFill>
                  <a:srgbClr val="4f81bd"/>
                </a:solidFill>
                <a:uFill>
                  <a:solidFill>
                    <a:srgbClr val="ffffff"/>
                  </a:solidFill>
                </a:uFill>
                <a:latin typeface="Calibri"/>
                <a:ea typeface="DejaVu Sans"/>
              </a:rPr>
              <a:t> </a:t>
            </a:r>
            <a:r>
              <a:rPr b="1" i="1" lang="el-GR" sz="3200" spc="-1" strike="noStrike">
                <a:solidFill>
                  <a:srgbClr val="4f81bd"/>
                </a:solidFill>
                <a:uFill>
                  <a:solidFill>
                    <a:srgbClr val="ffffff"/>
                  </a:solidFill>
                </a:uFill>
                <a:latin typeface="Calibri"/>
                <a:ea typeface="DejaVu Sans"/>
              </a:rPr>
              <a:t>Αλλά όμως μερικοί  </a:t>
            </a:r>
            <a:r>
              <a:rPr b="1" i="1" lang="el-GR" sz="3200" spc="-1" strike="noStrike">
                <a:solidFill>
                  <a:srgbClr val="7030a0"/>
                </a:solidFill>
                <a:uFill>
                  <a:solidFill>
                    <a:srgbClr val="ffffff"/>
                  </a:solidFill>
                </a:uFill>
                <a:latin typeface="Calibri"/>
                <a:ea typeface="DejaVu Sans"/>
              </a:rPr>
              <a:t>προσπαθούν να καλλιεργήσουν </a:t>
            </a:r>
            <a:r>
              <a:rPr b="1" i="1" lang="el-GR" sz="3200" spc="-1" strike="noStrike">
                <a:solidFill>
                  <a:srgbClr val="ff0000"/>
                </a:solidFill>
                <a:uFill>
                  <a:solidFill>
                    <a:srgbClr val="ffffff"/>
                  </a:solidFill>
                </a:uFill>
                <a:latin typeface="Calibri"/>
                <a:ea typeface="DejaVu Sans"/>
              </a:rPr>
              <a:t>δέντρα</a:t>
            </a:r>
            <a:r>
              <a:rPr b="1" i="1" lang="el-GR" sz="3200" spc="-1" strike="noStrike">
                <a:solidFill>
                  <a:srgbClr val="4f81bd"/>
                </a:solidFill>
                <a:uFill>
                  <a:solidFill>
                    <a:srgbClr val="ffffff"/>
                  </a:solidFill>
                </a:uFill>
                <a:latin typeface="Calibri"/>
                <a:ea typeface="DejaVu Sans"/>
              </a:rPr>
              <a:t> </a:t>
            </a:r>
            <a:endParaRPr b="0" lang="el-GR" sz="1800" spc="-1" strike="noStrike">
              <a:solidFill>
                <a:srgbClr val="000000"/>
              </a:solidFill>
              <a:uFill>
                <a:solidFill>
                  <a:srgbClr val="ffffff"/>
                </a:solidFill>
              </a:uFill>
              <a:latin typeface="Arial"/>
            </a:endParaRPr>
          </a:p>
          <a:p>
            <a:pPr>
              <a:lnSpc>
                <a:spcPct val="100000"/>
              </a:lnSpc>
            </a:pPr>
            <a:r>
              <a:rPr b="1" i="1" lang="el-GR" sz="3200" spc="-1" strike="noStrike">
                <a:solidFill>
                  <a:srgbClr val="4f81bd"/>
                </a:solidFill>
                <a:uFill>
                  <a:solidFill>
                    <a:srgbClr val="ffffff"/>
                  </a:solidFill>
                </a:uFill>
                <a:latin typeface="Calibri"/>
                <a:ea typeface="DejaVu Sans"/>
              </a:rPr>
              <a:t>για τον καρπό τους,</a:t>
            </a:r>
            <a:endParaRPr b="0" lang="el-GR" sz="1800" spc="-1" strike="noStrike">
              <a:solidFill>
                <a:srgbClr val="000000"/>
              </a:solidFill>
              <a:uFill>
                <a:solidFill>
                  <a:srgbClr val="ffffff"/>
                </a:solidFill>
              </a:uFill>
              <a:latin typeface="Arial"/>
            </a:endParaRPr>
          </a:p>
        </p:txBody>
      </p:sp>
      <p:pic>
        <p:nvPicPr>
          <p:cNvPr id="166" name="Picture 2" descr=""/>
          <p:cNvPicPr/>
          <p:nvPr/>
        </p:nvPicPr>
        <p:blipFill>
          <a:blip r:embed="rId1"/>
          <a:stretch/>
        </p:blipFill>
        <p:spPr>
          <a:xfrm>
            <a:off x="6156000" y="2205000"/>
            <a:ext cx="2729880" cy="1818720"/>
          </a:xfrm>
          <a:prstGeom prst="rect">
            <a:avLst/>
          </a:prstGeom>
          <a:ln w="38160">
            <a:solidFill>
              <a:srgbClr val="00b050"/>
            </a:solidFill>
            <a:round/>
          </a:ln>
        </p:spPr>
      </p:pic>
      <p:pic>
        <p:nvPicPr>
          <p:cNvPr id="167" name="Picture 3" descr=""/>
          <p:cNvPicPr/>
          <p:nvPr/>
        </p:nvPicPr>
        <p:blipFill>
          <a:blip r:embed="rId2"/>
          <a:stretch/>
        </p:blipFill>
        <p:spPr>
          <a:xfrm>
            <a:off x="6084000" y="4365000"/>
            <a:ext cx="2830320" cy="1879200"/>
          </a:xfrm>
          <a:prstGeom prst="rect">
            <a:avLst/>
          </a:prstGeom>
          <a:ln w="38160">
            <a:solidFill>
              <a:srgbClr val="00b050"/>
            </a:solidFill>
            <a:round/>
          </a:ln>
        </p:spPr>
      </p:pic>
      <p:sp>
        <p:nvSpPr>
          <p:cNvPr id="168" name="CustomShape 3"/>
          <p:cNvSpPr/>
          <p:nvPr/>
        </p:nvSpPr>
        <p:spPr>
          <a:xfrm>
            <a:off x="4500000" y="188640"/>
            <a:ext cx="3023640" cy="1439280"/>
          </a:xfrm>
          <a:prstGeom prst="cloudCallout">
            <a:avLst>
              <a:gd name="adj1" fmla="val -96607"/>
              <a:gd name="adj2" fmla="val -11062"/>
            </a:avLst>
          </a:prstGeom>
          <a:noFill/>
          <a:ln w="38160">
            <a:solidFill>
              <a:schemeClr val="accent3">
                <a:lumMod val="50000"/>
              </a:schemeClr>
            </a:solidFill>
            <a:round/>
          </a:ln>
        </p:spPr>
        <p:style>
          <a:lnRef idx="2">
            <a:schemeClr val="accent1">
              <a:shade val="50000"/>
            </a:schemeClr>
          </a:lnRef>
          <a:fillRef idx="1">
            <a:schemeClr val="accent1"/>
          </a:fillRef>
          <a:effectRef idx="0">
            <a:schemeClr val="accent1"/>
          </a:effectRef>
          <a:fontRef idx="minor"/>
        </p:style>
      </p:sp>
      <p:sp>
        <p:nvSpPr>
          <p:cNvPr id="169" name="CustomShape 4"/>
          <p:cNvSpPr/>
          <p:nvPr/>
        </p:nvSpPr>
        <p:spPr>
          <a:xfrm>
            <a:off x="4932000" y="332640"/>
            <a:ext cx="2231640" cy="821520"/>
          </a:xfrm>
          <a:prstGeom prst="rect">
            <a:avLst/>
          </a:prstGeom>
          <a:noFill/>
          <a:ln>
            <a:noFill/>
          </a:ln>
        </p:spPr>
        <p:style>
          <a:lnRef idx="0"/>
          <a:fillRef idx="0"/>
          <a:effectRef idx="0"/>
          <a:fontRef idx="minor"/>
        </p:style>
        <p:txBody>
          <a:bodyPr lIns="90000" rIns="90000" tIns="45000" bIns="45000"/>
          <a:p>
            <a:pPr>
              <a:lnSpc>
                <a:spcPct val="100000"/>
              </a:lnSpc>
            </a:pPr>
            <a:r>
              <a:rPr b="1" i="1" lang="el-GR" sz="2400" spc="-1" strike="noStrike">
                <a:solidFill>
                  <a:srgbClr val="ffc000"/>
                </a:solidFill>
                <a:uFill>
                  <a:solidFill>
                    <a:srgbClr val="ffffff"/>
                  </a:solidFill>
                </a:uFill>
                <a:latin typeface="Calibri"/>
                <a:ea typeface="DejaVu Sans"/>
              </a:rPr>
              <a:t>Τι κάνουν όμως μερικοί;</a:t>
            </a:r>
            <a:endParaRPr b="0" lang="el-GR" sz="1800" spc="-1" strike="noStrike">
              <a:solidFill>
                <a:srgbClr val="000000"/>
              </a:solidFill>
              <a:uFill>
                <a:solidFill>
                  <a:srgbClr val="ffffff"/>
                </a:solidFill>
              </a:uFill>
              <a:latin typeface="Arial"/>
            </a:endParaRPr>
          </a:p>
        </p:txBody>
      </p:sp>
      <p:pic>
        <p:nvPicPr>
          <p:cNvPr id="170" name="Picture 3" descr=""/>
          <p:cNvPicPr/>
          <p:nvPr/>
        </p:nvPicPr>
        <p:blipFill>
          <a:blip r:embed="rId3"/>
          <a:srcRect l="0" t="22244" r="0" b="0"/>
          <a:stretch/>
        </p:blipFill>
        <p:spPr>
          <a:xfrm>
            <a:off x="2843640" y="332640"/>
            <a:ext cx="1080000" cy="1439280"/>
          </a:xfrm>
          <a:prstGeom prst="rect">
            <a:avLst/>
          </a:prstGeom>
          <a:ln w="38160">
            <a:solidFill>
              <a:schemeClr val="tx2">
                <a:lumMod val="75000"/>
              </a:schemeClr>
            </a:solidFill>
            <a:round/>
          </a:ln>
        </p:spPr>
      </p:pic>
    </p:spTree>
  </p:cSld>
  <p:timing>
    <p:tnLst>
      <p:par>
        <p:cTn id="255" dur="indefinite" restart="never" nodeType="tmRoot">
          <p:childTnLst>
            <p:seq>
              <p:cTn id="256" dur="indefinite" nodeType="mainSeq">
                <p:childTnLst>
                  <p:par>
                    <p:cTn id="257" fill="hold">
                      <p:stCondLst>
                        <p:cond delay="0"/>
                      </p:stCondLst>
                      <p:childTnLst>
                        <p:par>
                          <p:cTn id="258" fill="hold">
                            <p:stCondLst>
                              <p:cond delay="0"/>
                            </p:stCondLst>
                            <p:childTnLst>
                              <p:par>
                                <p:cTn id="259" nodeType="withEffect" fill="hold" presetClass="entr" presetID="10">
                                  <p:stCondLst>
                                    <p:cond delay="0"/>
                                  </p:stCondLst>
                                  <p:childTnLst>
                                    <p:set>
                                      <p:cBhvr>
                                        <p:cTn id="260" dur="1" fill="hold">
                                          <p:stCondLst>
                                            <p:cond delay="0"/>
                                          </p:stCondLst>
                                        </p:cTn>
                                        <p:tgtEl>
                                          <p:spTgt spid="166"/>
                                        </p:tgtEl>
                                        <p:attrNameLst>
                                          <p:attrName>style.visibility</p:attrName>
                                        </p:attrNameLst>
                                      </p:cBhvr>
                                      <p:to>
                                        <p:strVal val="visible"/>
                                      </p:to>
                                    </p:set>
                                    <p:animEffect filter="fade" transition="in">
                                      <p:cBhvr additive="repl">
                                        <p:cTn id="261" dur="2000"/>
                                        <p:tgtEl>
                                          <p:spTgt spid="166"/>
                                        </p:tgtEl>
                                      </p:cBhvr>
                                    </p:animEffect>
                                  </p:childTnLst>
                                </p:cTn>
                              </p:par>
                            </p:childTnLst>
                          </p:cTn>
                        </p:par>
                      </p:childTnLst>
                    </p:cTn>
                  </p:par>
                  <p:par>
                    <p:cTn id="262" fill="hold">
                      <p:stCondLst>
                        <p:cond delay="indefinite"/>
                      </p:stCondLst>
                      <p:childTnLst>
                        <p:par>
                          <p:cTn id="263" fill="hold">
                            <p:stCondLst>
                              <p:cond delay="0"/>
                            </p:stCondLst>
                            <p:childTnLst>
                              <p:par>
                                <p:cTn id="264" nodeType="clickEffect" fill="hold" presetClass="entr" presetID="55">
                                  <p:stCondLst>
                                    <p:cond delay="0"/>
                                  </p:stCondLst>
                                  <p:childTnLst>
                                    <p:set>
                                      <p:cBhvr>
                                        <p:cTn id="265" dur="1" fill="hold">
                                          <p:stCondLst>
                                            <p:cond delay="0"/>
                                          </p:stCondLst>
                                        </p:cTn>
                                        <p:tgtEl>
                                          <p:spTgt spid="164">
                                            <p:txEl>
                                              <p:pRg st="0" end="18"/>
                                            </p:txEl>
                                          </p:spTgt>
                                        </p:tgtEl>
                                        <p:attrNameLst>
                                          <p:attrName>style.visibility</p:attrName>
                                        </p:attrNameLst>
                                      </p:cBhvr>
                                      <p:to>
                                        <p:strVal val="visible"/>
                                      </p:to>
                                    </p:set>
                                    <p:anim calcmode="lin" valueType="str">
                                      <p:cBhvr additive="repl">
                                        <p:cTn id="266" dur="5000" fill="hold"/>
                                        <p:tgtEl>
                                          <p:spTgt spid="164">
                                            <p:txEl>
                                              <p:pRg st="0" end="18"/>
                                            </p:txEl>
                                          </p:spTgt>
                                        </p:tgtEl>
                                      </p:cBhvr>
                                      <p:tavLst>
                                        <p:tav tm="0">
                                          <p:val>
                                            <p:strVal val="width*0.70"/>
                                          </p:val>
                                        </p:tav>
                                        <p:tav tm="100000">
                                          <p:val>
                                            <p:strVal val="width"/>
                                          </p:val>
                                        </p:tav>
                                      </p:tavLst>
                                    </p:anim>
                                    <p:anim calcmode="lin" valueType="str">
                                      <p:cBhvr additive="repl">
                                        <p:cTn id="267" dur="5000" fill="hold"/>
                                        <p:tgtEl>
                                          <p:spTgt spid="164">
                                            <p:txEl>
                                              <p:pRg st="0" end="18"/>
                                            </p:txEl>
                                          </p:spTgt>
                                        </p:tgtEl>
                                      </p:cBhvr>
                                      <p:tavLst>
                                        <p:tav tm="0">
                                          <p:val>
                                            <p:strVal val="height"/>
                                          </p:val>
                                        </p:tav>
                                        <p:tav tm="100000">
                                          <p:val>
                                            <p:strVal val="height"/>
                                          </p:val>
                                        </p:tav>
                                      </p:tavLst>
                                    </p:anim>
                                    <p:animEffect filter="fade" transition="in">
                                      <p:cBhvr additive="repl">
                                        <p:cTn id="268" dur="5000"/>
                                        <p:tgtEl>
                                          <p:spTgt spid="164">
                                            <p:txEl>
                                              <p:pRg st="0" end="18"/>
                                            </p:txEl>
                                          </p:spTgt>
                                        </p:tgtEl>
                                      </p:cBhvr>
                                    </p:animEffect>
                                  </p:childTnLst>
                                </p:cTn>
                              </p:par>
                              <p:par>
                                <p:cTn id="269" nodeType="withEffect" fill="hold" presetClass="entr" presetID="10">
                                  <p:stCondLst>
                                    <p:cond delay="0"/>
                                  </p:stCondLst>
                                  <p:childTnLst>
                                    <p:set>
                                      <p:cBhvr>
                                        <p:cTn id="270" dur="1" fill="hold">
                                          <p:stCondLst>
                                            <p:cond delay="0"/>
                                          </p:stCondLst>
                                        </p:cTn>
                                        <p:tgtEl>
                                          <p:spTgt spid="167"/>
                                        </p:tgtEl>
                                        <p:attrNameLst>
                                          <p:attrName>style.visibility</p:attrName>
                                        </p:attrNameLst>
                                      </p:cBhvr>
                                      <p:to>
                                        <p:strVal val="visible"/>
                                      </p:to>
                                    </p:set>
                                    <p:animEffect filter="fade" transition="in">
                                      <p:cBhvr additive="repl">
                                        <p:cTn id="271" dur="2000"/>
                                        <p:tgtEl>
                                          <p:spTgt spid="167"/>
                                        </p:tgtEl>
                                      </p:cBhvr>
                                    </p:animEffect>
                                  </p:childTnLst>
                                </p:cTn>
                              </p:par>
                            </p:childTnLst>
                          </p:cTn>
                        </p:par>
                      </p:childTnLst>
                    </p:cTn>
                  </p:par>
                  <p:par>
                    <p:cTn id="272" fill="hold">
                      <p:stCondLst>
                        <p:cond delay="indefinite"/>
                      </p:stCondLst>
                      <p:childTnLst>
                        <p:par>
                          <p:cTn id="273" fill="hold">
                            <p:stCondLst>
                              <p:cond delay="0"/>
                            </p:stCondLst>
                            <p:childTnLst>
                              <p:par>
                                <p:cTn id="274" nodeType="clickEffect" fill="hold" presetClass="entr" presetID="55">
                                  <p:stCondLst>
                                    <p:cond delay="0"/>
                                  </p:stCondLst>
                                  <p:childTnLst>
                                    <p:set>
                                      <p:cBhvr>
                                        <p:cTn id="275" dur="1" fill="hold">
                                          <p:stCondLst>
                                            <p:cond delay="0"/>
                                          </p:stCondLst>
                                        </p:cTn>
                                        <p:tgtEl>
                                          <p:spTgt spid="165">
                                            <p:txEl>
                                              <p:pRg st="0" end="56"/>
                                            </p:txEl>
                                          </p:spTgt>
                                        </p:tgtEl>
                                        <p:attrNameLst>
                                          <p:attrName>style.visibility</p:attrName>
                                        </p:attrNameLst>
                                      </p:cBhvr>
                                      <p:to>
                                        <p:strVal val="visible"/>
                                      </p:to>
                                    </p:set>
                                    <p:anim calcmode="lin" valueType="str">
                                      <p:cBhvr additive="repl">
                                        <p:cTn id="276" dur="5000" fill="hold"/>
                                        <p:tgtEl>
                                          <p:spTgt spid="165">
                                            <p:txEl>
                                              <p:pRg st="0" end="56"/>
                                            </p:txEl>
                                          </p:spTgt>
                                        </p:tgtEl>
                                      </p:cBhvr>
                                      <p:tavLst>
                                        <p:tav tm="0">
                                          <p:val>
                                            <p:strVal val="width*0.70"/>
                                          </p:val>
                                        </p:tav>
                                        <p:tav tm="100000">
                                          <p:val>
                                            <p:strVal val="width"/>
                                          </p:val>
                                        </p:tav>
                                      </p:tavLst>
                                    </p:anim>
                                    <p:anim calcmode="lin" valueType="str">
                                      <p:cBhvr additive="repl">
                                        <p:cTn id="277" dur="5000" fill="hold"/>
                                        <p:tgtEl>
                                          <p:spTgt spid="165">
                                            <p:txEl>
                                              <p:pRg st="0" end="56"/>
                                            </p:txEl>
                                          </p:spTgt>
                                        </p:tgtEl>
                                      </p:cBhvr>
                                      <p:tavLst>
                                        <p:tav tm="0">
                                          <p:val>
                                            <p:strVal val="height"/>
                                          </p:val>
                                        </p:tav>
                                        <p:tav tm="100000">
                                          <p:val>
                                            <p:strVal val="height"/>
                                          </p:val>
                                        </p:tav>
                                      </p:tavLst>
                                    </p:anim>
                                    <p:animEffect filter="fade" transition="in">
                                      <p:cBhvr additive="repl">
                                        <p:cTn id="278" dur="5000"/>
                                        <p:tgtEl>
                                          <p:spTgt spid="165">
                                            <p:txEl>
                                              <p:pRg st="0" end="56"/>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CustomShape 1"/>
          <p:cNvSpPr/>
          <p:nvPr/>
        </p:nvSpPr>
        <p:spPr>
          <a:xfrm>
            <a:off x="2988000" y="332640"/>
            <a:ext cx="5976000" cy="2039760"/>
          </a:xfrm>
          <a:prstGeom prst="rect">
            <a:avLst/>
          </a:prstGeom>
          <a:noFill/>
          <a:ln>
            <a:noFill/>
          </a:ln>
        </p:spPr>
        <p:style>
          <a:lnRef idx="0"/>
          <a:fillRef idx="0"/>
          <a:effectRef idx="0"/>
          <a:fontRef idx="minor"/>
        </p:style>
        <p:txBody>
          <a:bodyPr lIns="90000" rIns="90000" tIns="45000" bIns="45000"/>
          <a:p>
            <a:r>
              <a:rPr b="1" i="1" lang="el-GR" sz="3200" spc="-1" strike="noStrike">
                <a:solidFill>
                  <a:srgbClr val="c00000"/>
                </a:solidFill>
                <a:uFill>
                  <a:solidFill>
                    <a:srgbClr val="ffffff"/>
                  </a:solidFill>
                </a:uFill>
                <a:latin typeface="Calibri"/>
                <a:ea typeface="DejaVu Sans"/>
              </a:rPr>
              <a:t>τοῦ δὲ παμφορωτάτου κτήματος</a:t>
            </a:r>
            <a:r>
              <a:rPr b="1" i="1" lang="el-GR" sz="3200" spc="-1" strike="noStrike">
                <a:solidFill>
                  <a:srgbClr val="000000"/>
                </a:solidFill>
                <a:uFill>
                  <a:solidFill>
                    <a:srgbClr val="ffffff"/>
                  </a:solidFill>
                </a:uFill>
                <a:latin typeface="Calibri"/>
                <a:ea typeface="DejaVu Sans"/>
              </a:rPr>
              <a:t>, </a:t>
            </a:r>
            <a:endParaRPr b="0" lang="el-GR" sz="1800" spc="-1" strike="noStrike">
              <a:solidFill>
                <a:srgbClr val="000000"/>
              </a:solidFill>
              <a:uFill>
                <a:solidFill>
                  <a:srgbClr val="ffffff"/>
                </a:solidFill>
              </a:uFill>
              <a:latin typeface="Arial"/>
            </a:endParaRPr>
          </a:p>
          <a:p>
            <a:r>
              <a:rPr b="1" i="1" lang="el-GR" sz="3200" spc="-1" strike="noStrike">
                <a:solidFill>
                  <a:srgbClr val="000000"/>
                </a:solidFill>
                <a:uFill>
                  <a:solidFill>
                    <a:srgbClr val="ffffff"/>
                  </a:solidFill>
                </a:uFill>
                <a:latin typeface="Calibri"/>
                <a:ea typeface="DejaVu Sans"/>
              </a:rPr>
              <a:t>ὃ καλεῖται φίλος, </a:t>
            </a:r>
            <a:endParaRPr b="0" lang="el-GR" sz="1800" spc="-1" strike="noStrike">
              <a:solidFill>
                <a:srgbClr val="000000"/>
              </a:solidFill>
              <a:uFill>
                <a:solidFill>
                  <a:srgbClr val="ffffff"/>
                </a:solidFill>
              </a:uFill>
              <a:latin typeface="Arial"/>
            </a:endParaRPr>
          </a:p>
          <a:p>
            <a:r>
              <a:rPr b="1" i="1" lang="el-GR" sz="3200" spc="-1" strike="noStrike">
                <a:solidFill>
                  <a:srgbClr val="ffc000"/>
                </a:solidFill>
                <a:uFill>
                  <a:solidFill>
                    <a:srgbClr val="ffffff"/>
                  </a:solidFill>
                </a:uFill>
                <a:latin typeface="Calibri"/>
                <a:ea typeface="DejaVu Sans"/>
              </a:rPr>
              <a:t>ἀργῶς</a:t>
            </a:r>
            <a:r>
              <a:rPr b="1" i="1" lang="el-GR" sz="3200" spc="-1" strike="noStrike">
                <a:solidFill>
                  <a:srgbClr val="000000"/>
                </a:solidFill>
                <a:uFill>
                  <a:solidFill>
                    <a:srgbClr val="ffffff"/>
                  </a:solidFill>
                </a:uFill>
                <a:latin typeface="Calibri"/>
                <a:ea typeface="DejaVu Sans"/>
              </a:rPr>
              <a:t> καὶ </a:t>
            </a:r>
            <a:r>
              <a:rPr b="1" i="1" lang="el-GR" sz="3200" spc="-1" strike="noStrike">
                <a:solidFill>
                  <a:srgbClr val="ffc000"/>
                </a:solidFill>
                <a:uFill>
                  <a:solidFill>
                    <a:srgbClr val="ffffff"/>
                  </a:solidFill>
                </a:uFill>
                <a:latin typeface="Calibri"/>
                <a:ea typeface="DejaVu Sans"/>
              </a:rPr>
              <a:t>ἀνειμένως</a:t>
            </a:r>
            <a:endParaRPr b="0" lang="el-GR" sz="1800" spc="-1" strike="noStrike">
              <a:solidFill>
                <a:srgbClr val="000000"/>
              </a:solidFill>
              <a:uFill>
                <a:solidFill>
                  <a:srgbClr val="ffffff"/>
                </a:solidFill>
              </a:uFill>
              <a:latin typeface="Arial"/>
            </a:endParaRPr>
          </a:p>
          <a:p>
            <a:pPr>
              <a:lnSpc>
                <a:spcPct val="100000"/>
              </a:lnSpc>
            </a:pPr>
            <a:r>
              <a:rPr b="1" i="1" lang="el-GR" sz="3200" spc="-1" strike="noStrike">
                <a:solidFill>
                  <a:srgbClr val="000000"/>
                </a:solidFill>
                <a:uFill>
                  <a:solidFill>
                    <a:srgbClr val="ffffff"/>
                  </a:solidFill>
                </a:uFill>
                <a:latin typeface="Calibri"/>
                <a:ea typeface="DejaVu Sans"/>
              </a:rPr>
              <a:t>οἱ πλεῖστοι </a:t>
            </a:r>
            <a:r>
              <a:rPr b="1" i="1" lang="el-GR" sz="3200" spc="-1" strike="noStrike">
                <a:solidFill>
                  <a:srgbClr val="7030a0"/>
                </a:solidFill>
                <a:uFill>
                  <a:solidFill>
                    <a:srgbClr val="ffffff"/>
                  </a:solidFill>
                </a:uFill>
                <a:latin typeface="Calibri"/>
                <a:ea typeface="DejaVu Sans"/>
              </a:rPr>
              <a:t>ἐπιμέλονται</a:t>
            </a:r>
            <a:r>
              <a:rPr b="1" i="1" lang="el-GR" sz="3200" spc="-1" strike="noStrike">
                <a:solidFill>
                  <a:srgbClr val="000000"/>
                </a:solidFill>
                <a:uFill>
                  <a:solidFill>
                    <a:srgbClr val="ffffff"/>
                  </a:solidFill>
                </a:uFill>
                <a:latin typeface="Calibri"/>
                <a:ea typeface="DejaVu Sans"/>
              </a:rPr>
              <a:t>.</a:t>
            </a:r>
            <a:endParaRPr b="0" lang="el-GR" sz="1800" spc="-1" strike="noStrike">
              <a:solidFill>
                <a:srgbClr val="000000"/>
              </a:solidFill>
              <a:uFill>
                <a:solidFill>
                  <a:srgbClr val="ffffff"/>
                </a:solidFill>
              </a:uFill>
              <a:latin typeface="Arial"/>
            </a:endParaRPr>
          </a:p>
        </p:txBody>
      </p:sp>
      <p:sp>
        <p:nvSpPr>
          <p:cNvPr id="172" name="CustomShape 2"/>
          <p:cNvSpPr/>
          <p:nvPr/>
        </p:nvSpPr>
        <p:spPr>
          <a:xfrm>
            <a:off x="0" y="2637000"/>
            <a:ext cx="9143280" cy="2039760"/>
          </a:xfrm>
          <a:prstGeom prst="rect">
            <a:avLst/>
          </a:prstGeom>
          <a:noFill/>
          <a:ln>
            <a:noFill/>
          </a:ln>
        </p:spPr>
        <p:style>
          <a:lnRef idx="0"/>
          <a:fillRef idx="0"/>
          <a:effectRef idx="0"/>
          <a:fontRef idx="minor"/>
        </p:style>
        <p:txBody>
          <a:bodyPr lIns="90000" rIns="90000" tIns="45000" bIns="45000"/>
          <a:p>
            <a:pPr>
              <a:lnSpc>
                <a:spcPct val="100000"/>
              </a:lnSpc>
            </a:pPr>
            <a:r>
              <a:rPr b="1" i="1" lang="el-GR" sz="3200" spc="-1" strike="noStrike">
                <a:solidFill>
                  <a:srgbClr val="4f81bd"/>
                </a:solidFill>
                <a:uFill>
                  <a:solidFill>
                    <a:srgbClr val="ffffff"/>
                  </a:solidFill>
                </a:uFill>
                <a:latin typeface="Calibri"/>
                <a:ea typeface="DejaVu Sans"/>
              </a:rPr>
              <a:t>ενώ το  απόκτημα που παράγει κάθε λογής καρπούς</a:t>
            </a:r>
            <a:endParaRPr b="0" lang="el-GR" sz="1800" spc="-1" strike="noStrike">
              <a:solidFill>
                <a:srgbClr val="000000"/>
              </a:solidFill>
              <a:uFill>
                <a:solidFill>
                  <a:srgbClr val="ffffff"/>
                </a:solidFill>
              </a:uFill>
              <a:latin typeface="Arial"/>
            </a:endParaRPr>
          </a:p>
          <a:p>
            <a:pPr>
              <a:lnSpc>
                <a:spcPct val="100000"/>
              </a:lnSpc>
            </a:pPr>
            <a:r>
              <a:rPr b="1" i="1" lang="el-GR" sz="3200" spc="-1" strike="noStrike">
                <a:solidFill>
                  <a:srgbClr val="4f81bd"/>
                </a:solidFill>
                <a:uFill>
                  <a:solidFill>
                    <a:srgbClr val="ffffff"/>
                  </a:solidFill>
                </a:uFill>
                <a:latin typeface="Calibri"/>
                <a:ea typeface="DejaVu Sans"/>
              </a:rPr>
              <a:t> </a:t>
            </a:r>
            <a:r>
              <a:rPr b="1" i="1" lang="el-GR" sz="3200" spc="-1" strike="noStrike">
                <a:solidFill>
                  <a:srgbClr val="4f81bd"/>
                </a:solidFill>
                <a:uFill>
                  <a:solidFill>
                    <a:srgbClr val="ffffff"/>
                  </a:solidFill>
                </a:uFill>
                <a:latin typeface="Calibri"/>
                <a:ea typeface="DejaVu Sans"/>
              </a:rPr>
              <a:t>το οποίο ονομάζεται φίλος,</a:t>
            </a:r>
            <a:endParaRPr b="0" lang="el-GR" sz="1800" spc="-1" strike="noStrike">
              <a:solidFill>
                <a:srgbClr val="000000"/>
              </a:solidFill>
              <a:uFill>
                <a:solidFill>
                  <a:srgbClr val="ffffff"/>
                </a:solidFill>
              </a:uFill>
              <a:latin typeface="Arial"/>
            </a:endParaRPr>
          </a:p>
          <a:p>
            <a:pPr>
              <a:lnSpc>
                <a:spcPct val="100000"/>
              </a:lnSpc>
            </a:pPr>
            <a:r>
              <a:rPr b="1" i="1" lang="el-GR" sz="3200" spc="-1" strike="noStrike">
                <a:solidFill>
                  <a:srgbClr val="4f81bd"/>
                </a:solidFill>
                <a:uFill>
                  <a:solidFill>
                    <a:srgbClr val="ffffff"/>
                  </a:solidFill>
                </a:uFill>
                <a:latin typeface="Calibri"/>
                <a:ea typeface="DejaVu Sans"/>
              </a:rPr>
              <a:t> </a:t>
            </a:r>
            <a:r>
              <a:rPr b="1" i="1" lang="el-GR" sz="3200" spc="-1" strike="noStrike">
                <a:solidFill>
                  <a:srgbClr val="ffc000"/>
                </a:solidFill>
                <a:uFill>
                  <a:solidFill>
                    <a:srgbClr val="ffffff"/>
                  </a:solidFill>
                </a:uFill>
                <a:latin typeface="Calibri"/>
                <a:ea typeface="DejaVu Sans"/>
              </a:rPr>
              <a:t>με βραδύτητα </a:t>
            </a:r>
            <a:r>
              <a:rPr b="1" i="1" lang="el-GR" sz="3200" spc="-1" strike="noStrike">
                <a:solidFill>
                  <a:srgbClr val="000000"/>
                </a:solidFill>
                <a:uFill>
                  <a:solidFill>
                    <a:srgbClr val="ffffff"/>
                  </a:solidFill>
                </a:uFill>
                <a:latin typeface="Calibri"/>
                <a:ea typeface="DejaVu Sans"/>
              </a:rPr>
              <a:t>και </a:t>
            </a:r>
            <a:r>
              <a:rPr b="1" i="1" lang="el-GR" sz="3200" spc="-1" strike="noStrike">
                <a:solidFill>
                  <a:srgbClr val="ffc000"/>
                </a:solidFill>
                <a:uFill>
                  <a:solidFill>
                    <a:srgbClr val="ffffff"/>
                  </a:solidFill>
                </a:uFill>
                <a:latin typeface="Calibri"/>
                <a:ea typeface="DejaVu Sans"/>
              </a:rPr>
              <a:t>αμέλεια</a:t>
            </a:r>
            <a:endParaRPr b="0" lang="el-GR" sz="1800" spc="-1" strike="noStrike">
              <a:solidFill>
                <a:srgbClr val="000000"/>
              </a:solidFill>
              <a:uFill>
                <a:solidFill>
                  <a:srgbClr val="ffffff"/>
                </a:solidFill>
              </a:uFill>
              <a:latin typeface="Arial"/>
            </a:endParaRPr>
          </a:p>
          <a:p>
            <a:pPr>
              <a:lnSpc>
                <a:spcPct val="100000"/>
              </a:lnSpc>
            </a:pPr>
            <a:r>
              <a:rPr b="1" i="1" lang="el-GR" sz="3200" spc="-1" strike="noStrike">
                <a:solidFill>
                  <a:srgbClr val="4f81bd"/>
                </a:solidFill>
                <a:uFill>
                  <a:solidFill>
                    <a:srgbClr val="ffffff"/>
                  </a:solidFill>
                </a:uFill>
                <a:latin typeface="Calibri"/>
                <a:ea typeface="DejaVu Sans"/>
              </a:rPr>
              <a:t> </a:t>
            </a:r>
            <a:r>
              <a:rPr b="1" i="1" lang="el-GR" sz="3200" spc="-1" strike="noStrike">
                <a:solidFill>
                  <a:srgbClr val="4f81bd"/>
                </a:solidFill>
                <a:uFill>
                  <a:solidFill>
                    <a:srgbClr val="ffffff"/>
                  </a:solidFill>
                </a:uFill>
                <a:latin typeface="Calibri"/>
                <a:ea typeface="DejaVu Sans"/>
              </a:rPr>
              <a:t>οι περισσότεροι το φροντίζουν.</a:t>
            </a:r>
            <a:endParaRPr b="0" lang="el-GR" sz="1800" spc="-1" strike="noStrike">
              <a:solidFill>
                <a:srgbClr val="000000"/>
              </a:solidFill>
              <a:uFill>
                <a:solidFill>
                  <a:srgbClr val="ffffff"/>
                </a:solidFill>
              </a:uFill>
              <a:latin typeface="Arial"/>
            </a:endParaRPr>
          </a:p>
        </p:txBody>
      </p:sp>
      <p:pic>
        <p:nvPicPr>
          <p:cNvPr id="173" name="Picture 3" descr=""/>
          <p:cNvPicPr/>
          <p:nvPr/>
        </p:nvPicPr>
        <p:blipFill>
          <a:blip r:embed="rId1"/>
          <a:stretch/>
        </p:blipFill>
        <p:spPr>
          <a:xfrm>
            <a:off x="6084000" y="3429000"/>
            <a:ext cx="2754360" cy="2447640"/>
          </a:xfrm>
          <a:prstGeom prst="rect">
            <a:avLst/>
          </a:prstGeom>
          <a:ln w="88920">
            <a:solidFill>
              <a:srgbClr val="ffffff"/>
            </a:solidFill>
            <a:miter/>
          </a:ln>
          <a:effectLst>
            <a:outerShdw algn="tl" blurRad="55000" dir="5400000" dist="18000" rotWithShape="0">
              <a:srgbClr val="000000">
                <a:alpha val="40000"/>
              </a:srgbClr>
            </a:outerShdw>
          </a:effectLst>
          <a:scene3d>
            <a:camera prst="orthographicFront"/>
            <a:lightRig dir="t" rig="twoPt">
              <a:rot lat="0" lon="0" rev="7200000"/>
            </a:lightRig>
          </a:scene3d>
          <a:sp3d>
            <a:bevelT w="25400" h="19050"/>
            <a:contourClr>
              <a:srgbClr val="ffffff"/>
            </a:contourClr>
          </a:sp3d>
        </p:spPr>
      </p:pic>
      <p:pic>
        <p:nvPicPr>
          <p:cNvPr id="174" name="Picture 4" descr=""/>
          <p:cNvPicPr/>
          <p:nvPr/>
        </p:nvPicPr>
        <p:blipFill>
          <a:blip r:embed="rId2"/>
          <a:stretch/>
        </p:blipFill>
        <p:spPr>
          <a:xfrm>
            <a:off x="251640" y="4797000"/>
            <a:ext cx="2688480" cy="1727640"/>
          </a:xfrm>
          <a:prstGeom prst="rect">
            <a:avLst/>
          </a:prstGeom>
          <a:ln>
            <a:noFill/>
          </a:ln>
          <a:effectLst>
            <a:glow rad="139700">
              <a:schemeClr val="accent1">
                <a:satMod val="175000"/>
                <a:alpha val="40000"/>
              </a:schemeClr>
            </a:glow>
          </a:effectLst>
        </p:spPr>
      </p:pic>
      <p:pic>
        <p:nvPicPr>
          <p:cNvPr id="175" name="Picture 5" descr=""/>
          <p:cNvPicPr/>
          <p:nvPr/>
        </p:nvPicPr>
        <p:blipFill>
          <a:blip r:embed="rId3"/>
          <a:stretch/>
        </p:blipFill>
        <p:spPr>
          <a:xfrm>
            <a:off x="3204000" y="4725000"/>
            <a:ext cx="2267280" cy="1943640"/>
          </a:xfrm>
          <a:prstGeom prst="rect">
            <a:avLst/>
          </a:prstGeom>
          <a:ln w="28440">
            <a:solidFill>
              <a:srgbClr val="c00000"/>
            </a:solidFill>
            <a:round/>
          </a:ln>
        </p:spPr>
      </p:pic>
      <p:pic>
        <p:nvPicPr>
          <p:cNvPr id="176" name="Picture 3" descr=""/>
          <p:cNvPicPr/>
          <p:nvPr/>
        </p:nvPicPr>
        <p:blipFill>
          <a:blip r:embed="rId4"/>
          <a:srcRect l="0" t="22244" r="0" b="0"/>
          <a:stretch/>
        </p:blipFill>
        <p:spPr>
          <a:xfrm>
            <a:off x="1728000" y="1296000"/>
            <a:ext cx="1080000" cy="1439280"/>
          </a:xfrm>
          <a:prstGeom prst="rect">
            <a:avLst/>
          </a:prstGeom>
          <a:ln w="38160">
            <a:solidFill>
              <a:schemeClr val="tx2">
                <a:lumMod val="75000"/>
              </a:schemeClr>
            </a:solidFill>
            <a:round/>
          </a:ln>
        </p:spPr>
      </p:pic>
      <p:sp>
        <p:nvSpPr>
          <p:cNvPr id="177" name="CustomShape 3"/>
          <p:cNvSpPr/>
          <p:nvPr/>
        </p:nvSpPr>
        <p:spPr>
          <a:xfrm>
            <a:off x="0" y="0"/>
            <a:ext cx="2554920" cy="907920"/>
          </a:xfrm>
          <a:prstGeom prst="cloudCallout">
            <a:avLst>
              <a:gd name="adj1" fmla="val 20667"/>
              <a:gd name="adj2" fmla="val 98133"/>
            </a:avLst>
          </a:prstGeom>
          <a:noFill/>
          <a:ln w="38160">
            <a:solidFill>
              <a:schemeClr val="accent3">
                <a:lumMod val="50000"/>
              </a:schemeClr>
            </a:solidFill>
            <a:round/>
          </a:ln>
        </p:spPr>
        <p:style>
          <a:lnRef idx="2">
            <a:schemeClr val="accent1">
              <a:shade val="50000"/>
            </a:schemeClr>
          </a:lnRef>
          <a:fillRef idx="1">
            <a:schemeClr val="accent1"/>
          </a:fillRef>
          <a:effectRef idx="0">
            <a:schemeClr val="accent1"/>
          </a:effectRef>
          <a:fontRef idx="minor"/>
        </p:style>
      </p:sp>
      <p:sp>
        <p:nvSpPr>
          <p:cNvPr id="178" name="CustomShape 4"/>
          <p:cNvSpPr/>
          <p:nvPr/>
        </p:nvSpPr>
        <p:spPr>
          <a:xfrm>
            <a:off x="179640" y="0"/>
            <a:ext cx="2303640" cy="699840"/>
          </a:xfrm>
          <a:prstGeom prst="rect">
            <a:avLst/>
          </a:prstGeom>
          <a:noFill/>
          <a:ln>
            <a:noFill/>
          </a:ln>
        </p:spPr>
        <p:style>
          <a:lnRef idx="0"/>
          <a:fillRef idx="0"/>
          <a:effectRef idx="0"/>
          <a:fontRef idx="minor"/>
        </p:style>
        <p:txBody>
          <a:bodyPr lIns="90000" rIns="90000" tIns="45000" bIns="45000"/>
          <a:p>
            <a:pPr>
              <a:lnSpc>
                <a:spcPct val="100000"/>
              </a:lnSpc>
            </a:pPr>
            <a:endParaRPr b="0" lang="el-GR" sz="1800" spc="-1" strike="noStrike">
              <a:solidFill>
                <a:srgbClr val="000000"/>
              </a:solidFill>
              <a:uFill>
                <a:solidFill>
                  <a:srgbClr val="ffffff"/>
                </a:solidFill>
              </a:uFill>
              <a:latin typeface="Arial"/>
            </a:endParaRPr>
          </a:p>
          <a:p>
            <a:pPr>
              <a:lnSpc>
                <a:spcPct val="100000"/>
              </a:lnSpc>
            </a:pPr>
            <a:r>
              <a:rPr b="1" i="1" lang="el-GR" sz="2000" spc="-1" strike="noStrike">
                <a:solidFill>
                  <a:srgbClr val="ffc000"/>
                </a:solidFill>
                <a:uFill>
                  <a:solidFill>
                    <a:srgbClr val="ffffff"/>
                  </a:solidFill>
                </a:uFill>
                <a:latin typeface="Calibri"/>
                <a:ea typeface="DejaVu Sans"/>
              </a:rPr>
              <a:t>Ενώ τι αμελούν;</a:t>
            </a:r>
            <a:endParaRPr b="0" lang="el-GR" sz="1800" spc="-1" strike="noStrike">
              <a:solidFill>
                <a:srgbClr val="000000"/>
              </a:solidFill>
              <a:uFill>
                <a:solidFill>
                  <a:srgbClr val="ffffff"/>
                </a:solidFill>
              </a:uFill>
              <a:latin typeface="Arial"/>
            </a:endParaRPr>
          </a:p>
        </p:txBody>
      </p:sp>
    </p:spTree>
  </p:cSld>
  <p:timing>
    <p:tnLst>
      <p:par>
        <p:cTn id="279" dur="indefinite" restart="never" nodeType="tmRoot">
          <p:childTnLst>
            <p:seq>
              <p:cTn id="280" dur="indefinite" nodeType="mainSeq">
                <p:childTnLst>
                  <p:par>
                    <p:cTn id="281" fill="hold">
                      <p:stCondLst>
                        <p:cond delay="indefinite"/>
                      </p:stCondLst>
                      <p:childTnLst>
                        <p:par>
                          <p:cTn id="282" fill="hold">
                            <p:stCondLst>
                              <p:cond delay="0"/>
                            </p:stCondLst>
                            <p:childTnLst>
                              <p:par>
                                <p:cTn id="283" nodeType="clickEffect" fill="hold" presetClass="entr" presetID="55">
                                  <p:stCondLst>
                                    <p:cond delay="0"/>
                                  </p:stCondLst>
                                  <p:childTnLst>
                                    <p:set>
                                      <p:cBhvr>
                                        <p:cTn id="284" dur="1" fill="hold">
                                          <p:stCondLst>
                                            <p:cond delay="0"/>
                                          </p:stCondLst>
                                        </p:cTn>
                                        <p:tgtEl>
                                          <p:spTgt spid="171">
                                            <p:txEl>
                                              <p:pRg st="0" end="31"/>
                                            </p:txEl>
                                          </p:spTgt>
                                        </p:tgtEl>
                                        <p:attrNameLst>
                                          <p:attrName>style.visibility</p:attrName>
                                        </p:attrNameLst>
                                      </p:cBhvr>
                                      <p:to>
                                        <p:strVal val="visible"/>
                                      </p:to>
                                    </p:set>
                                    <p:anim calcmode="lin" valueType="str">
                                      <p:cBhvr additive="repl">
                                        <p:cTn id="285" dur="5000" fill="hold"/>
                                        <p:tgtEl>
                                          <p:spTgt spid="171">
                                            <p:txEl>
                                              <p:pRg st="0" end="31"/>
                                            </p:txEl>
                                          </p:spTgt>
                                        </p:tgtEl>
                                      </p:cBhvr>
                                      <p:tavLst>
                                        <p:tav tm="0">
                                          <p:val>
                                            <p:strVal val="width*0.70"/>
                                          </p:val>
                                        </p:tav>
                                        <p:tav tm="100000">
                                          <p:val>
                                            <p:strVal val="width"/>
                                          </p:val>
                                        </p:tav>
                                      </p:tavLst>
                                    </p:anim>
                                    <p:anim calcmode="lin" valueType="str">
                                      <p:cBhvr additive="repl">
                                        <p:cTn id="286" dur="5000" fill="hold"/>
                                        <p:tgtEl>
                                          <p:spTgt spid="171">
                                            <p:txEl>
                                              <p:pRg st="0" end="31"/>
                                            </p:txEl>
                                          </p:spTgt>
                                        </p:tgtEl>
                                      </p:cBhvr>
                                      <p:tavLst>
                                        <p:tav tm="0">
                                          <p:val>
                                            <p:strVal val="height"/>
                                          </p:val>
                                        </p:tav>
                                        <p:tav tm="100000">
                                          <p:val>
                                            <p:strVal val="height"/>
                                          </p:val>
                                        </p:tav>
                                      </p:tavLst>
                                    </p:anim>
                                    <p:animEffect filter="fade" transition="in">
                                      <p:cBhvr additive="repl">
                                        <p:cTn id="287" dur="5000"/>
                                        <p:tgtEl>
                                          <p:spTgt spid="171">
                                            <p:txEl>
                                              <p:pRg st="0" end="31"/>
                                            </p:txEl>
                                          </p:spTgt>
                                        </p:tgtEl>
                                      </p:cBhvr>
                                    </p:animEffect>
                                  </p:childTnLst>
                                </p:cTn>
                              </p:par>
                            </p:childTnLst>
                          </p:cTn>
                        </p:par>
                      </p:childTnLst>
                    </p:cTn>
                  </p:par>
                  <p:par>
                    <p:cTn id="288" fill="hold">
                      <p:stCondLst>
                        <p:cond delay="indefinite"/>
                      </p:stCondLst>
                      <p:childTnLst>
                        <p:par>
                          <p:cTn id="289" fill="hold">
                            <p:stCondLst>
                              <p:cond delay="0"/>
                            </p:stCondLst>
                            <p:childTnLst>
                              <p:par>
                                <p:cTn id="290" nodeType="clickEffect" fill="hold" presetClass="entr" presetID="55">
                                  <p:stCondLst>
                                    <p:cond delay="0"/>
                                  </p:stCondLst>
                                  <p:childTnLst>
                                    <p:set>
                                      <p:cBhvr>
                                        <p:cTn id="291" dur="1" fill="hold">
                                          <p:stCondLst>
                                            <p:cond delay="0"/>
                                          </p:stCondLst>
                                        </p:cTn>
                                        <p:tgtEl>
                                          <p:spTgt spid="172">
                                            <p:txEl>
                                              <p:pRg st="0" end="48"/>
                                            </p:txEl>
                                          </p:spTgt>
                                        </p:tgtEl>
                                        <p:attrNameLst>
                                          <p:attrName>style.visibility</p:attrName>
                                        </p:attrNameLst>
                                      </p:cBhvr>
                                      <p:to>
                                        <p:strVal val="visible"/>
                                      </p:to>
                                    </p:set>
                                    <p:anim calcmode="lin" valueType="str">
                                      <p:cBhvr additive="repl">
                                        <p:cTn id="292" dur="5000" fill="hold"/>
                                        <p:tgtEl>
                                          <p:spTgt spid="172">
                                            <p:txEl>
                                              <p:pRg st="0" end="48"/>
                                            </p:txEl>
                                          </p:spTgt>
                                        </p:tgtEl>
                                      </p:cBhvr>
                                      <p:tavLst>
                                        <p:tav tm="0">
                                          <p:val>
                                            <p:strVal val="width*0.70"/>
                                          </p:val>
                                        </p:tav>
                                        <p:tav tm="100000">
                                          <p:val>
                                            <p:strVal val="width"/>
                                          </p:val>
                                        </p:tav>
                                      </p:tavLst>
                                    </p:anim>
                                    <p:anim calcmode="lin" valueType="str">
                                      <p:cBhvr additive="repl">
                                        <p:cTn id="293" dur="5000" fill="hold"/>
                                        <p:tgtEl>
                                          <p:spTgt spid="172">
                                            <p:txEl>
                                              <p:pRg st="0" end="48"/>
                                            </p:txEl>
                                          </p:spTgt>
                                        </p:tgtEl>
                                      </p:cBhvr>
                                      <p:tavLst>
                                        <p:tav tm="0">
                                          <p:val>
                                            <p:strVal val="height"/>
                                          </p:val>
                                        </p:tav>
                                        <p:tav tm="100000">
                                          <p:val>
                                            <p:strVal val="height"/>
                                          </p:val>
                                        </p:tav>
                                      </p:tavLst>
                                    </p:anim>
                                    <p:animEffect filter="fade" transition="in">
                                      <p:cBhvr additive="repl">
                                        <p:cTn id="294" dur="5000"/>
                                        <p:tgtEl>
                                          <p:spTgt spid="172">
                                            <p:txEl>
                                              <p:pRg st="0" end="48"/>
                                            </p:txEl>
                                          </p:spTgt>
                                        </p:tgtEl>
                                      </p:cBhvr>
                                    </p:animEffect>
                                  </p:childTnLst>
                                </p:cTn>
                              </p:par>
                              <p:par>
                                <p:cTn id="295" nodeType="withEffect" fill="hold" presetClass="entr" presetID="55">
                                  <p:stCondLst>
                                    <p:cond delay="0"/>
                                  </p:stCondLst>
                                  <p:childTnLst>
                                    <p:set>
                                      <p:cBhvr>
                                        <p:cTn id="296" dur="1" fill="hold">
                                          <p:stCondLst>
                                            <p:cond delay="0"/>
                                          </p:stCondLst>
                                        </p:cTn>
                                        <p:tgtEl>
                                          <p:spTgt spid="172">
                                            <p:txEl>
                                              <p:pRg st="134" end="134"/>
                                            </p:txEl>
                                          </p:spTgt>
                                        </p:tgtEl>
                                        <p:attrNameLst>
                                          <p:attrName>style.visibility</p:attrName>
                                        </p:attrNameLst>
                                      </p:cBhvr>
                                      <p:to>
                                        <p:strVal val="visible"/>
                                      </p:to>
                                    </p:set>
                                    <p:anim calcmode="lin" valueType="str">
                                      <p:cBhvr additive="repl">
                                        <p:cTn id="297" dur="5000" fill="hold"/>
                                        <p:tgtEl>
                                          <p:spTgt spid="172">
                                            <p:txEl>
                                              <p:pRg st="134" end="134"/>
                                            </p:txEl>
                                          </p:spTgt>
                                        </p:tgtEl>
                                      </p:cBhvr>
                                      <p:tavLst>
                                        <p:tav tm="0">
                                          <p:val>
                                            <p:strVal val="width*0.70"/>
                                          </p:val>
                                        </p:tav>
                                        <p:tav tm="100000">
                                          <p:val>
                                            <p:strVal val="width"/>
                                          </p:val>
                                        </p:tav>
                                      </p:tavLst>
                                    </p:anim>
                                    <p:anim calcmode="lin" valueType="str">
                                      <p:cBhvr additive="repl">
                                        <p:cTn id="298" dur="5000" fill="hold"/>
                                        <p:tgtEl>
                                          <p:spTgt spid="172">
                                            <p:txEl>
                                              <p:pRg st="134" end="134"/>
                                            </p:txEl>
                                          </p:spTgt>
                                        </p:tgtEl>
                                      </p:cBhvr>
                                      <p:tavLst>
                                        <p:tav tm="0">
                                          <p:val>
                                            <p:strVal val="height"/>
                                          </p:val>
                                        </p:tav>
                                        <p:tav tm="100000">
                                          <p:val>
                                            <p:strVal val="height"/>
                                          </p:val>
                                        </p:tav>
                                      </p:tavLst>
                                    </p:anim>
                                    <p:animEffect filter="fade" transition="in">
                                      <p:cBhvr additive="repl">
                                        <p:cTn id="299" dur="5000"/>
                                        <p:tgtEl>
                                          <p:spTgt spid="172">
                                            <p:txEl>
                                              <p:pRg st="134" end="134"/>
                                            </p:txEl>
                                          </p:spTgt>
                                        </p:tgtEl>
                                      </p:cBhvr>
                                    </p:animEffect>
                                  </p:childTnLst>
                                </p:cTn>
                              </p:par>
                              <p:par>
                                <p:cTn id="300" nodeType="withEffect" fill="hold" presetClass="entr" presetID="55">
                                  <p:stCondLst>
                                    <p:cond delay="0"/>
                                  </p:stCondLst>
                                  <p:childTnLst>
                                    <p:set>
                                      <p:cBhvr>
                                        <p:cTn id="301" dur="1" fill="hold">
                                          <p:stCondLst>
                                            <p:cond delay="0"/>
                                          </p:stCondLst>
                                        </p:cTn>
                                        <p:tgtEl>
                                          <p:spTgt spid="172">
                                            <p:txEl>
                                              <p:pRg st="134" end="134"/>
                                            </p:txEl>
                                          </p:spTgt>
                                        </p:tgtEl>
                                        <p:attrNameLst>
                                          <p:attrName>style.visibility</p:attrName>
                                        </p:attrNameLst>
                                      </p:cBhvr>
                                      <p:to>
                                        <p:strVal val="visible"/>
                                      </p:to>
                                    </p:set>
                                    <p:anim calcmode="lin" valueType="str">
                                      <p:cBhvr additive="repl">
                                        <p:cTn id="302" dur="5000" fill="hold"/>
                                        <p:tgtEl>
                                          <p:spTgt spid="172">
                                            <p:txEl>
                                              <p:pRg st="134" end="134"/>
                                            </p:txEl>
                                          </p:spTgt>
                                        </p:tgtEl>
                                      </p:cBhvr>
                                      <p:tavLst>
                                        <p:tav tm="0">
                                          <p:val>
                                            <p:strVal val="width*0.70"/>
                                          </p:val>
                                        </p:tav>
                                        <p:tav tm="100000">
                                          <p:val>
                                            <p:strVal val="width"/>
                                          </p:val>
                                        </p:tav>
                                      </p:tavLst>
                                    </p:anim>
                                    <p:anim calcmode="lin" valueType="str">
                                      <p:cBhvr additive="repl">
                                        <p:cTn id="303" dur="5000" fill="hold"/>
                                        <p:tgtEl>
                                          <p:spTgt spid="172">
                                            <p:txEl>
                                              <p:pRg st="134" end="134"/>
                                            </p:txEl>
                                          </p:spTgt>
                                        </p:tgtEl>
                                      </p:cBhvr>
                                      <p:tavLst>
                                        <p:tav tm="0">
                                          <p:val>
                                            <p:strVal val="height"/>
                                          </p:val>
                                        </p:tav>
                                        <p:tav tm="100000">
                                          <p:val>
                                            <p:strVal val="height"/>
                                          </p:val>
                                        </p:tav>
                                      </p:tavLst>
                                    </p:anim>
                                    <p:animEffect filter="fade" transition="in">
                                      <p:cBhvr additive="repl">
                                        <p:cTn id="304" dur="5000"/>
                                        <p:tgtEl>
                                          <p:spTgt spid="172">
                                            <p:txEl>
                                              <p:pRg st="134" end="134"/>
                                            </p:txEl>
                                          </p:spTgt>
                                        </p:tgtEl>
                                      </p:cBhvr>
                                    </p:animEffect>
                                  </p:childTnLst>
                                </p:cTn>
                              </p:par>
                              <p:par>
                                <p:cTn id="305" nodeType="withEffect" fill="hold" presetClass="entr" presetID="55">
                                  <p:stCondLst>
                                    <p:cond delay="0"/>
                                  </p:stCondLst>
                                  <p:childTnLst>
                                    <p:set>
                                      <p:cBhvr>
                                        <p:cTn id="306" dur="1" fill="hold">
                                          <p:stCondLst>
                                            <p:cond delay="0"/>
                                          </p:stCondLst>
                                        </p:cTn>
                                        <p:tgtEl>
                                          <p:spTgt spid="172">
                                            <p:txEl>
                                              <p:pRg st="134" end="134"/>
                                            </p:txEl>
                                          </p:spTgt>
                                        </p:tgtEl>
                                        <p:attrNameLst>
                                          <p:attrName>style.visibility</p:attrName>
                                        </p:attrNameLst>
                                      </p:cBhvr>
                                      <p:to>
                                        <p:strVal val="visible"/>
                                      </p:to>
                                    </p:set>
                                    <p:anim calcmode="lin" valueType="str">
                                      <p:cBhvr additive="repl">
                                        <p:cTn id="307" dur="5000" fill="hold"/>
                                        <p:tgtEl>
                                          <p:spTgt spid="172">
                                            <p:txEl>
                                              <p:pRg st="134" end="134"/>
                                            </p:txEl>
                                          </p:spTgt>
                                        </p:tgtEl>
                                      </p:cBhvr>
                                      <p:tavLst>
                                        <p:tav tm="0">
                                          <p:val>
                                            <p:strVal val="width*0.70"/>
                                          </p:val>
                                        </p:tav>
                                        <p:tav tm="100000">
                                          <p:val>
                                            <p:strVal val="width"/>
                                          </p:val>
                                        </p:tav>
                                      </p:tavLst>
                                    </p:anim>
                                    <p:anim calcmode="lin" valueType="str">
                                      <p:cBhvr additive="repl">
                                        <p:cTn id="308" dur="5000" fill="hold"/>
                                        <p:tgtEl>
                                          <p:spTgt spid="172">
                                            <p:txEl>
                                              <p:pRg st="134" end="134"/>
                                            </p:txEl>
                                          </p:spTgt>
                                        </p:tgtEl>
                                      </p:cBhvr>
                                      <p:tavLst>
                                        <p:tav tm="0">
                                          <p:val>
                                            <p:strVal val="height"/>
                                          </p:val>
                                        </p:tav>
                                        <p:tav tm="100000">
                                          <p:val>
                                            <p:strVal val="height"/>
                                          </p:val>
                                        </p:tav>
                                      </p:tavLst>
                                    </p:anim>
                                    <p:animEffect filter="fade" transition="in">
                                      <p:cBhvr additive="repl">
                                        <p:cTn id="309" dur="5000"/>
                                        <p:tgtEl>
                                          <p:spTgt spid="172">
                                            <p:txEl>
                                              <p:pRg st="134" end="134"/>
                                            </p:txEl>
                                          </p:spTgt>
                                        </p:tgtEl>
                                      </p:cBhvr>
                                    </p:animEffect>
                                  </p:childTnLst>
                                </p:cTn>
                              </p:par>
                            </p:childTnLst>
                          </p:cTn>
                        </p:par>
                      </p:childTnLst>
                    </p:cTn>
                  </p:par>
                  <p:par>
                    <p:cTn id="310" fill="hold">
                      <p:stCondLst>
                        <p:cond delay="indefinite"/>
                      </p:stCondLst>
                      <p:childTnLst>
                        <p:par>
                          <p:cTn id="311" fill="hold">
                            <p:stCondLst>
                              <p:cond delay="0"/>
                            </p:stCondLst>
                            <p:childTnLst>
                              <p:par>
                                <p:cTn id="312" nodeType="clickEffect" fill="hold" presetClass="entr" presetID="10">
                                  <p:stCondLst>
                                    <p:cond delay="0"/>
                                  </p:stCondLst>
                                  <p:childTnLst>
                                    <p:set>
                                      <p:cBhvr>
                                        <p:cTn id="313" dur="1" fill="hold">
                                          <p:stCondLst>
                                            <p:cond delay="0"/>
                                          </p:stCondLst>
                                        </p:cTn>
                                        <p:tgtEl>
                                          <p:spTgt spid="175"/>
                                        </p:tgtEl>
                                        <p:attrNameLst>
                                          <p:attrName>style.visibility</p:attrName>
                                        </p:attrNameLst>
                                      </p:cBhvr>
                                      <p:to>
                                        <p:strVal val="visible"/>
                                      </p:to>
                                    </p:set>
                                    <p:animEffect filter="fade" transition="in">
                                      <p:cBhvr additive="repl">
                                        <p:cTn id="314" dur="2000"/>
                                        <p:tgtEl>
                                          <p:spTgt spid="175"/>
                                        </p:tgtEl>
                                      </p:cBhvr>
                                    </p:animEffect>
                                  </p:childTnLst>
                                </p:cTn>
                              </p:par>
                              <p:par>
                                <p:cTn id="315" nodeType="withEffect" fill="hold" presetClass="entr" presetID="10">
                                  <p:stCondLst>
                                    <p:cond delay="0"/>
                                  </p:stCondLst>
                                  <p:childTnLst>
                                    <p:set>
                                      <p:cBhvr>
                                        <p:cTn id="316" dur="1" fill="hold">
                                          <p:stCondLst>
                                            <p:cond delay="0"/>
                                          </p:stCondLst>
                                        </p:cTn>
                                        <p:tgtEl>
                                          <p:spTgt spid="174"/>
                                        </p:tgtEl>
                                        <p:attrNameLst>
                                          <p:attrName>style.visibility</p:attrName>
                                        </p:attrNameLst>
                                      </p:cBhvr>
                                      <p:to>
                                        <p:strVal val="visible"/>
                                      </p:to>
                                    </p:set>
                                    <p:animEffect filter="fade" transition="in">
                                      <p:cBhvr additive="repl">
                                        <p:cTn id="317" dur="2000"/>
                                        <p:tgtEl>
                                          <p:spTgt spid="17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CustomShape 1"/>
          <p:cNvSpPr/>
          <p:nvPr/>
        </p:nvSpPr>
        <p:spPr>
          <a:xfrm>
            <a:off x="251640" y="332640"/>
            <a:ext cx="5832000" cy="3765960"/>
          </a:xfrm>
          <a:prstGeom prst="rect">
            <a:avLst/>
          </a:prstGeom>
          <a:noFill/>
          <a:ln>
            <a:noFill/>
          </a:ln>
        </p:spPr>
        <p:style>
          <a:lnRef idx="0"/>
          <a:fillRef idx="0"/>
          <a:effectRef idx="0"/>
          <a:fontRef idx="minor"/>
        </p:style>
        <p:txBody>
          <a:bodyPr lIns="90000" rIns="90000" tIns="45000" bIns="45000"/>
          <a:p>
            <a:r>
              <a:rPr b="1" i="1" lang="el-GR" sz="2400" spc="-1" strike="noStrike">
                <a:solidFill>
                  <a:srgbClr val="000000"/>
                </a:solidFill>
                <a:uFill>
                  <a:solidFill>
                    <a:srgbClr val="ffffff"/>
                  </a:solidFill>
                </a:uFill>
                <a:latin typeface="Calibri"/>
                <a:ea typeface="DejaVu Sans"/>
              </a:rPr>
              <a:t>Ξενοφών (περ. </a:t>
            </a:r>
            <a:r>
              <a:rPr b="1" i="1" lang="el-GR" sz="2400" spc="-1" strike="noStrike" u="sng">
                <a:solidFill>
                  <a:srgbClr val="0000ff"/>
                </a:solidFill>
                <a:uFill>
                  <a:solidFill>
                    <a:srgbClr val="ffffff"/>
                  </a:solidFill>
                </a:uFill>
                <a:latin typeface="Calibri"/>
                <a:ea typeface="DejaVu Sans"/>
                <a:hlinkClick r:id="rId1"/>
              </a:rPr>
              <a:t>427 π.Χ.</a:t>
            </a:r>
            <a:r>
              <a:rPr b="1" i="1" lang="el-GR" sz="2400" spc="-1" strike="noStrike">
                <a:solidFill>
                  <a:srgbClr val="000000"/>
                </a:solidFill>
                <a:uFill>
                  <a:solidFill>
                    <a:srgbClr val="ffffff"/>
                  </a:solidFill>
                </a:uFill>
                <a:latin typeface="Calibri"/>
                <a:ea typeface="DejaVu Sans"/>
              </a:rPr>
              <a:t>-</a:t>
            </a:r>
            <a:r>
              <a:rPr b="1" i="1" lang="el-GR" sz="2400" spc="-1" strike="noStrike" u="sng">
                <a:solidFill>
                  <a:srgbClr val="0000ff"/>
                </a:solidFill>
                <a:uFill>
                  <a:solidFill>
                    <a:srgbClr val="ffffff"/>
                  </a:solidFill>
                </a:uFill>
                <a:latin typeface="Calibri"/>
                <a:ea typeface="DejaVu Sans"/>
                <a:hlinkClick r:id="rId2"/>
              </a:rPr>
              <a:t>355 </a:t>
            </a:r>
            <a:r>
              <a:rPr b="1" i="1" lang="el-GR" sz="2400" spc="-1" strike="noStrike" u="sng">
                <a:solidFill>
                  <a:srgbClr val="0000ff"/>
                </a:solidFill>
                <a:uFill>
                  <a:solidFill>
                    <a:srgbClr val="ffffff"/>
                  </a:solidFill>
                </a:uFill>
                <a:latin typeface="Calibri"/>
                <a:ea typeface="DejaVu Sans"/>
                <a:hlinkClick r:id="rId3"/>
              </a:rPr>
              <a:t>π.Χ.</a:t>
            </a:r>
            <a:r>
              <a:rPr b="1" i="1" lang="el-GR" sz="2400" spc="-1" strike="noStrike">
                <a:solidFill>
                  <a:srgbClr val="000000"/>
                </a:solidFill>
                <a:uFill>
                  <a:solidFill>
                    <a:srgbClr val="ffffff"/>
                  </a:solidFill>
                </a:uFill>
                <a:latin typeface="Calibri"/>
                <a:ea typeface="DejaVu Sans"/>
              </a:rPr>
              <a:t>): </a:t>
            </a:r>
            <a:r>
              <a:rPr b="1" i="1" lang="el-GR" sz="2400" spc="-1" strike="noStrike" u="sng">
                <a:solidFill>
                  <a:srgbClr val="0000ff"/>
                </a:solidFill>
                <a:uFill>
                  <a:solidFill>
                    <a:srgbClr val="ffffff"/>
                  </a:solidFill>
                </a:uFill>
                <a:latin typeface="Calibri"/>
                <a:ea typeface="DejaVu Sans"/>
                <a:hlinkClick r:id="rId4"/>
              </a:rPr>
              <a:t>Αθηναίος</a:t>
            </a:r>
            <a:r>
              <a:rPr b="1" i="1" lang="el-GR" sz="2400" spc="-1" strike="noStrike">
                <a:solidFill>
                  <a:srgbClr val="000000"/>
                </a:solidFill>
                <a:uFill>
                  <a:solidFill>
                    <a:srgbClr val="ffffff"/>
                  </a:solidFill>
                </a:uFill>
                <a:latin typeface="Calibri"/>
                <a:ea typeface="DejaVu Sans"/>
              </a:rPr>
              <a:t> ιστορικός  και συγγραφέας. Μετά το </a:t>
            </a:r>
            <a:r>
              <a:rPr b="1" i="1" lang="el-GR" sz="2400" spc="-1" strike="noStrike" u="sng">
                <a:solidFill>
                  <a:srgbClr val="0000ff"/>
                </a:solidFill>
                <a:uFill>
                  <a:solidFill>
                    <a:srgbClr val="ffffff"/>
                  </a:solidFill>
                </a:uFill>
                <a:latin typeface="Calibri"/>
                <a:ea typeface="DejaVu Sans"/>
                <a:hlinkClick r:id="rId5"/>
              </a:rPr>
              <a:t>410 </a:t>
            </a:r>
            <a:r>
              <a:rPr b="1" i="1" lang="el-GR" sz="2400" spc="-1" strike="noStrike" u="sng">
                <a:solidFill>
                  <a:srgbClr val="0000ff"/>
                </a:solidFill>
                <a:uFill>
                  <a:solidFill>
                    <a:srgbClr val="ffffff"/>
                  </a:solidFill>
                </a:uFill>
                <a:latin typeface="Calibri"/>
                <a:ea typeface="DejaVu Sans"/>
                <a:hlinkClick r:id="rId6"/>
              </a:rPr>
              <a:t>π.Χ.</a:t>
            </a:r>
            <a:r>
              <a:rPr b="1" i="1" lang="el-GR" sz="2400" spc="-1" strike="noStrike">
                <a:solidFill>
                  <a:srgbClr val="000000"/>
                </a:solidFill>
                <a:uFill>
                  <a:solidFill>
                    <a:srgbClr val="ffffff"/>
                  </a:solidFill>
                </a:uFill>
                <a:latin typeface="Calibri"/>
                <a:ea typeface="DejaVu Sans"/>
              </a:rPr>
              <a:t> γνωρίστηκε με τον </a:t>
            </a:r>
            <a:r>
              <a:rPr b="1" i="1" lang="el-GR" sz="2400" spc="-1" strike="noStrike" u="sng">
                <a:solidFill>
                  <a:srgbClr val="0000ff"/>
                </a:solidFill>
                <a:uFill>
                  <a:solidFill>
                    <a:srgbClr val="ffffff"/>
                  </a:solidFill>
                </a:uFill>
                <a:latin typeface="Calibri"/>
                <a:ea typeface="DejaVu Sans"/>
                <a:hlinkClick r:id="rId7"/>
              </a:rPr>
              <a:t>Σωκράτη</a:t>
            </a:r>
            <a:r>
              <a:rPr b="1" i="1" lang="el-GR" sz="2400" spc="-1" strike="noStrike">
                <a:solidFill>
                  <a:srgbClr val="000000"/>
                </a:solidFill>
                <a:uFill>
                  <a:solidFill>
                    <a:srgbClr val="ffffff"/>
                  </a:solidFill>
                </a:uFill>
                <a:latin typeface="Calibri"/>
                <a:ea typeface="DejaVu Sans"/>
              </a:rPr>
              <a:t> και μπήκε στον κύκλο των μαθητών του.</a:t>
            </a:r>
            <a:endParaRPr b="0" lang="el-GR" sz="1800" spc="-1" strike="noStrike">
              <a:solidFill>
                <a:srgbClr val="000000"/>
              </a:solidFill>
              <a:uFill>
                <a:solidFill>
                  <a:srgbClr val="ffffff"/>
                </a:solidFill>
              </a:uFill>
              <a:latin typeface="Arial"/>
            </a:endParaRPr>
          </a:p>
          <a:p>
            <a:pPr>
              <a:lnSpc>
                <a:spcPct val="100000"/>
              </a:lnSpc>
            </a:pPr>
            <a:r>
              <a:rPr b="0" lang="el-GR" sz="2400" spc="-1" strike="noStrike">
                <a:solidFill>
                  <a:srgbClr val="000000"/>
                </a:solidFill>
                <a:uFill>
                  <a:solidFill>
                    <a:srgbClr val="ffffff"/>
                  </a:solidFill>
                </a:uFill>
                <a:latin typeface="Calibri"/>
                <a:ea typeface="DejaVu Sans"/>
              </a:rPr>
              <a:t> </a:t>
            </a:r>
            <a:r>
              <a:rPr b="1" i="1" lang="el-GR" sz="2400" spc="-1" strike="noStrike">
                <a:solidFill>
                  <a:srgbClr val="000000"/>
                </a:solidFill>
                <a:uFill>
                  <a:solidFill>
                    <a:srgbClr val="ffffff"/>
                  </a:solidFill>
                </a:uFill>
                <a:latin typeface="Calibri"/>
                <a:ea typeface="DejaVu Sans"/>
              </a:rPr>
              <a:t>Στο έργο του </a:t>
            </a:r>
            <a:r>
              <a:rPr b="1" i="1" lang="el-GR" sz="2400" spc="-1" strike="noStrike">
                <a:solidFill>
                  <a:srgbClr val="0070c0"/>
                </a:solidFill>
                <a:uFill>
                  <a:solidFill>
                    <a:srgbClr val="ffffff"/>
                  </a:solidFill>
                </a:uFill>
                <a:latin typeface="Calibri"/>
                <a:ea typeface="DejaVu Sans"/>
              </a:rPr>
              <a:t>«Ἀπομνημονεύματα» </a:t>
            </a:r>
            <a:r>
              <a:rPr b="1" i="1" lang="el-GR" sz="2400" spc="-1" strike="noStrike">
                <a:solidFill>
                  <a:srgbClr val="000000"/>
                </a:solidFill>
                <a:uFill>
                  <a:solidFill>
                    <a:srgbClr val="ffffff"/>
                  </a:solidFill>
                </a:uFill>
                <a:latin typeface="Calibri"/>
                <a:ea typeface="DejaVu Sans"/>
              </a:rPr>
              <a:t>ο Ξενοφών καταγράφει </a:t>
            </a:r>
            <a:r>
              <a:rPr b="1" i="1" lang="el-GR" sz="2400" spc="-1" strike="noStrike">
                <a:solidFill>
                  <a:srgbClr val="953735"/>
                </a:solidFill>
                <a:uFill>
                  <a:solidFill>
                    <a:srgbClr val="ffffff"/>
                  </a:solidFill>
                </a:uFill>
                <a:latin typeface="Calibri"/>
                <a:ea typeface="DejaVu Sans"/>
              </a:rPr>
              <a:t>αναμνήσεις</a:t>
            </a:r>
            <a:r>
              <a:rPr b="1" i="1" lang="el-GR" sz="2400" spc="-1" strike="noStrike">
                <a:solidFill>
                  <a:srgbClr val="000000"/>
                </a:solidFill>
                <a:uFill>
                  <a:solidFill>
                    <a:srgbClr val="ffffff"/>
                  </a:solidFill>
                </a:uFill>
                <a:latin typeface="Calibri"/>
                <a:ea typeface="DejaVu Sans"/>
              </a:rPr>
              <a:t> όσων άκουσε από τον δάσκαλό του,</a:t>
            </a:r>
            <a:r>
              <a:rPr b="1" i="1" lang="el-GR" sz="2400" spc="-1" strike="noStrike">
                <a:solidFill>
                  <a:srgbClr val="0070c0"/>
                </a:solidFill>
                <a:uFill>
                  <a:solidFill>
                    <a:srgbClr val="ffffff"/>
                  </a:solidFill>
                </a:uFill>
                <a:latin typeface="Calibri"/>
                <a:ea typeface="DejaVu Sans"/>
              </a:rPr>
              <a:t> τον Σωκράτη</a:t>
            </a:r>
            <a:r>
              <a:rPr b="1" i="1" lang="el-GR" sz="2400" spc="-1" strike="noStrike">
                <a:solidFill>
                  <a:srgbClr val="000000"/>
                </a:solidFill>
                <a:uFill>
                  <a:solidFill>
                    <a:srgbClr val="ffffff"/>
                  </a:solidFill>
                </a:uFill>
                <a:latin typeface="Calibri"/>
                <a:ea typeface="DejaVu Sans"/>
              </a:rPr>
              <a:t>, στις οποίες περιλαμβάνονται και οι απόψεις του Σωκράτη για τη </a:t>
            </a:r>
            <a:r>
              <a:rPr b="1" i="1" lang="el-GR" sz="2400" spc="-1" strike="noStrike">
                <a:solidFill>
                  <a:srgbClr val="c00000"/>
                </a:solidFill>
                <a:uFill>
                  <a:solidFill>
                    <a:srgbClr val="ffffff"/>
                  </a:solidFill>
                </a:uFill>
                <a:latin typeface="Calibri"/>
                <a:ea typeface="DejaVu Sans"/>
              </a:rPr>
              <a:t>φιλία</a:t>
            </a:r>
            <a:r>
              <a:rPr b="1" i="1" lang="el-GR" sz="2400" spc="-1" strike="noStrike">
                <a:solidFill>
                  <a:srgbClr val="000000"/>
                </a:solidFill>
                <a:uFill>
                  <a:solidFill>
                    <a:srgbClr val="ffffff"/>
                  </a:solidFill>
                </a:uFill>
                <a:latin typeface="Calibri"/>
                <a:ea typeface="DejaVu Sans"/>
              </a:rPr>
              <a:t>.</a:t>
            </a:r>
            <a:endParaRPr b="0" lang="el-GR" sz="1800" spc="-1" strike="noStrike">
              <a:solidFill>
                <a:srgbClr val="000000"/>
              </a:solidFill>
              <a:uFill>
                <a:solidFill>
                  <a:srgbClr val="ffffff"/>
                </a:solidFill>
              </a:uFill>
              <a:latin typeface="Arial"/>
            </a:endParaRPr>
          </a:p>
          <a:p>
            <a:pPr>
              <a:lnSpc>
                <a:spcPct val="100000"/>
              </a:lnSpc>
            </a:pPr>
            <a:endParaRPr b="0" lang="el-GR" sz="1800" spc="-1" strike="noStrike">
              <a:solidFill>
                <a:srgbClr val="000000"/>
              </a:solidFill>
              <a:uFill>
                <a:solidFill>
                  <a:srgbClr val="ffffff"/>
                </a:solidFill>
              </a:uFill>
              <a:latin typeface="Arial"/>
            </a:endParaRPr>
          </a:p>
        </p:txBody>
      </p:sp>
      <p:pic>
        <p:nvPicPr>
          <p:cNvPr id="86" name="Picture 2" descr=""/>
          <p:cNvPicPr/>
          <p:nvPr/>
        </p:nvPicPr>
        <p:blipFill>
          <a:blip r:embed="rId8"/>
          <a:stretch/>
        </p:blipFill>
        <p:spPr>
          <a:xfrm>
            <a:off x="6732360" y="476640"/>
            <a:ext cx="1583280" cy="2447640"/>
          </a:xfrm>
          <a:prstGeom prst="rect">
            <a:avLst/>
          </a:prstGeom>
          <a:ln>
            <a:noFill/>
          </a:ln>
        </p:spPr>
      </p:pic>
      <p:sp>
        <p:nvSpPr>
          <p:cNvPr id="87" name="CustomShape 2"/>
          <p:cNvSpPr/>
          <p:nvPr/>
        </p:nvSpPr>
        <p:spPr>
          <a:xfrm>
            <a:off x="5652000" y="3105720"/>
            <a:ext cx="3491280" cy="455040"/>
          </a:xfrm>
          <a:prstGeom prst="rect">
            <a:avLst/>
          </a:prstGeom>
          <a:noFill/>
          <a:ln>
            <a:noFill/>
          </a:ln>
        </p:spPr>
        <p:style>
          <a:lnRef idx="0"/>
          <a:fillRef idx="0"/>
          <a:effectRef idx="0"/>
          <a:fontRef idx="minor"/>
        </p:style>
        <p:txBody>
          <a:bodyPr lIns="90000" rIns="90000" tIns="45000" bIns="45000"/>
          <a:p>
            <a:pPr>
              <a:lnSpc>
                <a:spcPct val="100000"/>
              </a:lnSpc>
            </a:pPr>
            <a:r>
              <a:rPr b="0" lang="el-GR" sz="1200" spc="-1" strike="noStrike">
                <a:solidFill>
                  <a:srgbClr val="000000"/>
                </a:solidFill>
                <a:uFill>
                  <a:solidFill>
                    <a:srgbClr val="ffffff"/>
                  </a:solidFill>
                </a:uFill>
                <a:latin typeface="Calibri"/>
                <a:ea typeface="DejaVu Sans"/>
              </a:rPr>
              <a:t>http://el.wikipedia.org/wiki/%CE%9E%CE%B5%CE%BD%CE%BF%CF%86%CF%8E%CE%BD</a:t>
            </a:r>
            <a:endParaRPr b="0" lang="el-GR" sz="1800" spc="-1" strike="noStrike">
              <a:solidFill>
                <a:srgbClr val="000000"/>
              </a:solidFill>
              <a:uFill>
                <a:solidFill>
                  <a:srgbClr val="ffffff"/>
                </a:solidFill>
              </a:uFill>
              <a:latin typeface="Arial"/>
            </a:endParaRPr>
          </a:p>
        </p:txBody>
      </p:sp>
      <p:pic>
        <p:nvPicPr>
          <p:cNvPr id="88" name="Picture 3" descr=""/>
          <p:cNvPicPr/>
          <p:nvPr/>
        </p:nvPicPr>
        <p:blipFill>
          <a:blip r:embed="rId9"/>
          <a:stretch/>
        </p:blipFill>
        <p:spPr>
          <a:xfrm>
            <a:off x="3780000" y="4005000"/>
            <a:ext cx="1621800" cy="1988280"/>
          </a:xfrm>
          <a:prstGeom prst="rect">
            <a:avLst/>
          </a:prstGeom>
          <a:ln w="38160">
            <a:solidFill>
              <a:schemeClr val="accent6">
                <a:lumMod val="75000"/>
              </a:schemeClr>
            </a:solidFill>
            <a:round/>
          </a:ln>
        </p:spPr>
      </p:pic>
      <p:sp>
        <p:nvSpPr>
          <p:cNvPr id="89" name="CustomShape 3"/>
          <p:cNvSpPr/>
          <p:nvPr/>
        </p:nvSpPr>
        <p:spPr>
          <a:xfrm>
            <a:off x="5580000" y="4581000"/>
            <a:ext cx="3563280" cy="1200600"/>
          </a:xfrm>
          <a:prstGeom prst="rect">
            <a:avLst/>
          </a:prstGeom>
          <a:noFill/>
          <a:ln>
            <a:noFill/>
          </a:ln>
        </p:spPr>
        <p:style>
          <a:lnRef idx="0"/>
          <a:fillRef idx="0"/>
          <a:effectRef idx="0"/>
          <a:fontRef idx="minor"/>
        </p:style>
        <p:txBody>
          <a:bodyPr lIns="90000" rIns="90000" tIns="45000" bIns="45000"/>
          <a:p>
            <a:pPr>
              <a:lnSpc>
                <a:spcPct val="100000"/>
              </a:lnSpc>
            </a:pPr>
            <a:r>
              <a:rPr b="0" lang="el-GR" sz="1800" spc="-1" strike="noStrike">
                <a:solidFill>
                  <a:srgbClr val="000000"/>
                </a:solidFill>
                <a:uFill>
                  <a:solidFill>
                    <a:srgbClr val="ffffff"/>
                  </a:solidFill>
                </a:uFill>
                <a:latin typeface="Calibri"/>
                <a:ea typeface="DejaVu Sans"/>
              </a:rPr>
              <a:t>Ο </a:t>
            </a:r>
            <a:r>
              <a:rPr b="0" lang="el-GR" sz="1800" spc="-1" strike="noStrike" u="sng">
                <a:solidFill>
                  <a:srgbClr val="0000ff"/>
                </a:solidFill>
                <a:uFill>
                  <a:solidFill>
                    <a:srgbClr val="ffffff"/>
                  </a:solidFill>
                </a:uFill>
                <a:latin typeface="Calibri"/>
                <a:ea typeface="DejaVu Sans"/>
                <a:hlinkClick r:id="rId10"/>
              </a:rPr>
              <a:t>Σωκράτης</a:t>
            </a:r>
            <a:r>
              <a:rPr b="0" lang="el-GR" sz="1800" spc="-1" strike="noStrike">
                <a:solidFill>
                  <a:srgbClr val="000000"/>
                </a:solidFill>
                <a:uFill>
                  <a:solidFill>
                    <a:srgbClr val="ffffff"/>
                  </a:solidFill>
                </a:uFill>
                <a:latin typeface="Calibri"/>
                <a:ea typeface="DejaVu Sans"/>
              </a:rPr>
              <a:t> και ο νεαρός Ξενοφών (λεπτομέρεια τοιχογραφίας του </a:t>
            </a:r>
            <a:r>
              <a:rPr b="0" lang="el-GR" sz="1800" spc="-1" strike="noStrike" u="sng">
                <a:solidFill>
                  <a:srgbClr val="0000ff"/>
                </a:solidFill>
                <a:uFill>
                  <a:solidFill>
                    <a:srgbClr val="ffffff"/>
                  </a:solidFill>
                </a:uFill>
                <a:latin typeface="Calibri"/>
                <a:ea typeface="DejaVu Sans"/>
                <a:hlinkClick r:id="rId11"/>
              </a:rPr>
              <a:t>Ραφαήλ</a:t>
            </a:r>
            <a:r>
              <a:rPr b="0" lang="el-GR" sz="1800" spc="-1" strike="noStrike">
                <a:solidFill>
                  <a:srgbClr val="000000"/>
                </a:solidFill>
                <a:uFill>
                  <a:solidFill>
                    <a:srgbClr val="ffffff"/>
                  </a:solidFill>
                </a:uFill>
                <a:latin typeface="Calibri"/>
                <a:ea typeface="DejaVu Sans"/>
              </a:rPr>
              <a:t> της </a:t>
            </a:r>
            <a:r>
              <a:rPr b="0" lang="el-GR" sz="1800" spc="-1" strike="noStrike" u="sng">
                <a:solidFill>
                  <a:srgbClr val="0000ff"/>
                </a:solidFill>
                <a:uFill>
                  <a:solidFill>
                    <a:srgbClr val="ffffff"/>
                  </a:solidFill>
                </a:uFill>
                <a:latin typeface="Calibri"/>
                <a:ea typeface="DejaVu Sans"/>
                <a:hlinkClick r:id="rId12"/>
              </a:rPr>
              <a:t>Σχολής των Αθηνών)</a:t>
            </a:r>
            <a:r>
              <a:rPr b="0" lang="el-GR" sz="1800" spc="-1" strike="noStrike">
                <a:solidFill>
                  <a:srgbClr val="000000"/>
                </a:solidFill>
                <a:uFill>
                  <a:solidFill>
                    <a:srgbClr val="ffffff"/>
                  </a:solidFill>
                </a:uFill>
                <a:latin typeface="Calibri"/>
                <a:ea typeface="DejaVu Sans"/>
              </a:rPr>
              <a:t> στο </a:t>
            </a:r>
            <a:r>
              <a:rPr b="0" lang="el-GR" sz="1800" spc="-1" strike="noStrike" u="sng">
                <a:solidFill>
                  <a:srgbClr val="0000ff"/>
                </a:solidFill>
                <a:uFill>
                  <a:solidFill>
                    <a:srgbClr val="ffffff"/>
                  </a:solidFill>
                </a:uFill>
                <a:latin typeface="Calibri"/>
                <a:ea typeface="DejaVu Sans"/>
                <a:hlinkClick r:id="rId13"/>
              </a:rPr>
              <a:t>Βατικανό</a:t>
            </a:r>
            <a:endParaRPr b="0" lang="el-GR" sz="1800" spc="-1" strike="noStrike">
              <a:solidFill>
                <a:srgbClr val="000000"/>
              </a:solidFill>
              <a:uFill>
                <a:solidFill>
                  <a:srgbClr val="ffffff"/>
                </a:solidFill>
              </a:uFill>
              <a:latin typeface="Arial"/>
            </a:endParaRPr>
          </a:p>
        </p:txBody>
      </p:sp>
      <p:sp>
        <p:nvSpPr>
          <p:cNvPr id="90" name="CustomShape 4"/>
          <p:cNvSpPr/>
          <p:nvPr/>
        </p:nvSpPr>
        <p:spPr>
          <a:xfrm>
            <a:off x="2286000" y="6165360"/>
            <a:ext cx="4661640" cy="455040"/>
          </a:xfrm>
          <a:prstGeom prst="rect">
            <a:avLst/>
          </a:prstGeom>
          <a:noFill/>
          <a:ln>
            <a:noFill/>
          </a:ln>
        </p:spPr>
        <p:style>
          <a:lnRef idx="0"/>
          <a:fillRef idx="0"/>
          <a:effectRef idx="0"/>
          <a:fontRef idx="minor"/>
        </p:style>
        <p:txBody>
          <a:bodyPr lIns="90000" rIns="90000" tIns="45000" bIns="45000"/>
          <a:p>
            <a:pPr>
              <a:lnSpc>
                <a:spcPct val="100000"/>
              </a:lnSpc>
            </a:pPr>
            <a:r>
              <a:rPr b="0" lang="el-GR" sz="1200" spc="-1" strike="noStrike">
                <a:solidFill>
                  <a:srgbClr val="000000"/>
                </a:solidFill>
                <a:uFill>
                  <a:solidFill>
                    <a:srgbClr val="ffffff"/>
                  </a:solidFill>
                </a:uFill>
                <a:latin typeface="Calibri"/>
                <a:ea typeface="DejaVu Sans"/>
              </a:rPr>
              <a:t>http://el.wikipedia.org/wiki/%CE%9E%CE%B5%CE%BD%CE%BF%CF%86%CF%8E%CE%BD</a:t>
            </a:r>
            <a:endParaRPr b="0" lang="el-GR" sz="1800" spc="-1" strike="noStrike">
              <a:solidFill>
                <a:srgbClr val="000000"/>
              </a:solidFill>
              <a:uFill>
                <a:solidFill>
                  <a:srgbClr val="ffffff"/>
                </a:solidFill>
              </a:uFill>
              <a:latin typeface="Arial"/>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CustomShape 1"/>
          <p:cNvSpPr/>
          <p:nvPr/>
        </p:nvSpPr>
        <p:spPr>
          <a:xfrm>
            <a:off x="4716000" y="332640"/>
            <a:ext cx="4247640" cy="1367280"/>
          </a:xfrm>
          <a:prstGeom prst="wedgeRoundRectCallout">
            <a:avLst>
              <a:gd name="adj1" fmla="val 18414"/>
              <a:gd name="adj2" fmla="val 77136"/>
              <a:gd name="adj3" fmla="val 16667"/>
            </a:avLst>
          </a:prstGeom>
          <a:noFill/>
          <a:ln>
            <a:round/>
          </a:ln>
        </p:spPr>
        <p:style>
          <a:lnRef idx="2">
            <a:schemeClr val="accent1">
              <a:shade val="50000"/>
            </a:schemeClr>
          </a:lnRef>
          <a:fillRef idx="1">
            <a:schemeClr val="accent1"/>
          </a:fillRef>
          <a:effectRef idx="0">
            <a:schemeClr val="accent1"/>
          </a:effectRef>
          <a:fontRef idx="minor"/>
        </p:style>
        <p:txBody>
          <a:bodyPr lIns="90000" rIns="90000" tIns="45000" bIns="45000" anchor="ctr"/>
          <a:p>
            <a:pPr algn="ctr">
              <a:lnSpc>
                <a:spcPct val="100000"/>
              </a:lnSpc>
            </a:pPr>
            <a:r>
              <a:rPr b="0" lang="el-GR" sz="1800" spc="-1" strike="noStrike">
                <a:solidFill>
                  <a:srgbClr val="ffffff"/>
                </a:solidFill>
                <a:uFill>
                  <a:solidFill>
                    <a:srgbClr val="ffffff"/>
                  </a:solidFill>
                </a:uFill>
                <a:latin typeface="Calibri"/>
                <a:ea typeface="DejaVu Sans"/>
              </a:rPr>
              <a:t>ΒΒΒΒ</a:t>
            </a:r>
            <a:endParaRPr b="0" lang="el-GR" sz="1800" spc="-1" strike="noStrike">
              <a:solidFill>
                <a:srgbClr val="000000"/>
              </a:solidFill>
              <a:uFill>
                <a:solidFill>
                  <a:srgbClr val="ffffff"/>
                </a:solidFill>
              </a:uFill>
              <a:latin typeface="Arial"/>
            </a:endParaRPr>
          </a:p>
        </p:txBody>
      </p:sp>
      <p:sp>
        <p:nvSpPr>
          <p:cNvPr id="92" name="CustomShape 2"/>
          <p:cNvSpPr/>
          <p:nvPr/>
        </p:nvSpPr>
        <p:spPr>
          <a:xfrm>
            <a:off x="4644000" y="332640"/>
            <a:ext cx="4499280" cy="821520"/>
          </a:xfrm>
          <a:prstGeom prst="rect">
            <a:avLst/>
          </a:prstGeom>
          <a:noFill/>
          <a:ln>
            <a:noFill/>
          </a:ln>
        </p:spPr>
        <p:style>
          <a:lnRef idx="0"/>
          <a:fillRef idx="0"/>
          <a:effectRef idx="0"/>
          <a:fontRef idx="minor"/>
        </p:style>
        <p:txBody>
          <a:bodyPr lIns="90000" rIns="90000" tIns="45000" bIns="45000"/>
          <a:p>
            <a:pPr>
              <a:lnSpc>
                <a:spcPct val="100000"/>
              </a:lnSpc>
            </a:pPr>
            <a:r>
              <a:rPr b="1" i="1" lang="el-GR" sz="2400" spc="-1" strike="noStrike">
                <a:solidFill>
                  <a:srgbClr val="000000"/>
                </a:solidFill>
                <a:uFill>
                  <a:solidFill>
                    <a:srgbClr val="ffffff"/>
                  </a:solidFill>
                </a:uFill>
                <a:latin typeface="Calibri"/>
                <a:ea typeface="DejaVu Sans"/>
              </a:rPr>
              <a:t>Τι ακούς να λένε οι περισσότεροι  σχετικά με τη φιλία Σωκράτη;</a:t>
            </a:r>
            <a:endParaRPr b="0" lang="el-GR" sz="1800" spc="-1" strike="noStrike">
              <a:solidFill>
                <a:srgbClr val="000000"/>
              </a:solidFill>
              <a:uFill>
                <a:solidFill>
                  <a:srgbClr val="ffffff"/>
                </a:solidFill>
              </a:uFill>
              <a:latin typeface="Arial"/>
            </a:endParaRPr>
          </a:p>
        </p:txBody>
      </p:sp>
      <p:sp>
        <p:nvSpPr>
          <p:cNvPr id="93" name="CustomShape 3"/>
          <p:cNvSpPr/>
          <p:nvPr/>
        </p:nvSpPr>
        <p:spPr>
          <a:xfrm>
            <a:off x="395640" y="1484640"/>
            <a:ext cx="3599640" cy="455760"/>
          </a:xfrm>
          <a:prstGeom prst="rect">
            <a:avLst/>
          </a:prstGeom>
          <a:noFill/>
          <a:ln>
            <a:noFill/>
          </a:ln>
        </p:spPr>
        <p:style>
          <a:lnRef idx="0"/>
          <a:fillRef idx="0"/>
          <a:effectRef idx="0"/>
          <a:fontRef idx="minor"/>
        </p:style>
        <p:txBody>
          <a:bodyPr lIns="90000" rIns="90000" tIns="45000" bIns="45000"/>
          <a:p>
            <a:pPr>
              <a:lnSpc>
                <a:spcPct val="100000"/>
              </a:lnSpc>
            </a:pPr>
            <a:r>
              <a:rPr b="1" i="1" lang="el-GR" sz="2400" spc="-1" strike="noStrike">
                <a:solidFill>
                  <a:srgbClr val="c00000"/>
                </a:solidFill>
                <a:uFill>
                  <a:solidFill>
                    <a:srgbClr val="ffffff"/>
                  </a:solidFill>
                </a:uFill>
                <a:latin typeface="Calibri"/>
                <a:ea typeface="DejaVu Sans"/>
              </a:rPr>
              <a:t>Τοῦτο</a:t>
            </a:r>
            <a:r>
              <a:rPr b="1" i="1" lang="el-GR" sz="2400" spc="-1" strike="noStrike">
                <a:solidFill>
                  <a:srgbClr val="000000"/>
                </a:solidFill>
                <a:uFill>
                  <a:solidFill>
                    <a:srgbClr val="ffffff"/>
                  </a:solidFill>
                </a:uFill>
                <a:latin typeface="Calibri"/>
                <a:ea typeface="DejaVu Sans"/>
              </a:rPr>
              <a:t> μὲν πολλῶν </a:t>
            </a:r>
            <a:r>
              <a:rPr b="1" i="1" lang="el-GR" sz="2400" spc="-1" strike="noStrike">
                <a:solidFill>
                  <a:srgbClr val="7030a0"/>
                </a:solidFill>
                <a:uFill>
                  <a:solidFill>
                    <a:srgbClr val="ffffff"/>
                  </a:solidFill>
                </a:uFill>
                <a:latin typeface="Calibri"/>
                <a:ea typeface="DejaVu Sans"/>
              </a:rPr>
              <a:t>ἀκούω</a:t>
            </a:r>
            <a:r>
              <a:rPr b="1" i="1" lang="el-GR" sz="2400" spc="-1" strike="noStrike">
                <a:solidFill>
                  <a:srgbClr val="000000"/>
                </a:solidFill>
                <a:uFill>
                  <a:solidFill>
                    <a:srgbClr val="ffffff"/>
                  </a:solidFill>
                </a:uFill>
                <a:latin typeface="Calibri"/>
                <a:ea typeface="DejaVu Sans"/>
              </a:rPr>
              <a:t>,</a:t>
            </a:r>
            <a:endParaRPr b="0" lang="el-GR" sz="1800" spc="-1" strike="noStrike">
              <a:solidFill>
                <a:srgbClr val="000000"/>
              </a:solidFill>
              <a:uFill>
                <a:solidFill>
                  <a:srgbClr val="ffffff"/>
                </a:solidFill>
              </a:uFill>
              <a:latin typeface="Arial"/>
            </a:endParaRPr>
          </a:p>
        </p:txBody>
      </p:sp>
      <p:sp>
        <p:nvSpPr>
          <p:cNvPr id="94" name="CustomShape 4"/>
          <p:cNvSpPr/>
          <p:nvPr/>
        </p:nvSpPr>
        <p:spPr>
          <a:xfrm>
            <a:off x="323640" y="2061000"/>
            <a:ext cx="4391640" cy="2284560"/>
          </a:xfrm>
          <a:prstGeom prst="rect">
            <a:avLst/>
          </a:prstGeom>
          <a:noFill/>
          <a:ln>
            <a:noFill/>
          </a:ln>
        </p:spPr>
        <p:style>
          <a:lnRef idx="0"/>
          <a:fillRef idx="0"/>
          <a:effectRef idx="0"/>
          <a:fontRef idx="minor"/>
        </p:style>
        <p:txBody>
          <a:bodyPr lIns="90000" rIns="90000" tIns="45000" bIns="45000"/>
          <a:p>
            <a:pPr>
              <a:lnSpc>
                <a:spcPct val="100000"/>
              </a:lnSpc>
            </a:pPr>
            <a:r>
              <a:rPr b="1" i="1" lang="el-GR" sz="2400" spc="-1" strike="noStrike">
                <a:solidFill>
                  <a:srgbClr val="ff0000"/>
                </a:solidFill>
                <a:uFill>
                  <a:solidFill>
                    <a:srgbClr val="ffffff"/>
                  </a:solidFill>
                </a:uFill>
                <a:latin typeface="Calibri"/>
                <a:ea typeface="DejaVu Sans"/>
              </a:rPr>
              <a:t>Αυτό</a:t>
            </a:r>
            <a:r>
              <a:rPr b="1" i="1" lang="el-GR" sz="2400" spc="-1" strike="noStrike">
                <a:solidFill>
                  <a:srgbClr val="4f81bd"/>
                </a:solidFill>
                <a:uFill>
                  <a:solidFill>
                    <a:srgbClr val="ffffff"/>
                  </a:solidFill>
                </a:uFill>
                <a:latin typeface="Calibri"/>
                <a:ea typeface="DejaVu Sans"/>
              </a:rPr>
              <a:t> βέβαια </a:t>
            </a:r>
            <a:r>
              <a:rPr b="1" i="1" lang="el-GR" sz="2400" spc="-1" strike="noStrike">
                <a:solidFill>
                  <a:srgbClr val="7030a0"/>
                </a:solidFill>
                <a:uFill>
                  <a:solidFill>
                    <a:srgbClr val="ffffff"/>
                  </a:solidFill>
                </a:uFill>
                <a:latin typeface="Calibri"/>
                <a:ea typeface="DejaVu Sans"/>
              </a:rPr>
              <a:t>ακούω</a:t>
            </a:r>
            <a:r>
              <a:rPr b="1" i="1" lang="el-GR" sz="2400" spc="-1" strike="noStrike">
                <a:solidFill>
                  <a:srgbClr val="4f81bd"/>
                </a:solidFill>
                <a:uFill>
                  <a:solidFill>
                    <a:srgbClr val="ffffff"/>
                  </a:solidFill>
                </a:uFill>
                <a:latin typeface="Calibri"/>
                <a:ea typeface="DejaVu Sans"/>
              </a:rPr>
              <a:t> από πολλούς,</a:t>
            </a:r>
            <a:endParaRPr b="0" lang="el-GR" sz="1800" spc="-1" strike="noStrike">
              <a:solidFill>
                <a:srgbClr val="000000"/>
              </a:solidFill>
              <a:uFill>
                <a:solidFill>
                  <a:srgbClr val="ffffff"/>
                </a:solidFill>
              </a:uFill>
              <a:latin typeface="Arial"/>
            </a:endParaRPr>
          </a:p>
          <a:p>
            <a:pPr>
              <a:lnSpc>
                <a:spcPct val="100000"/>
              </a:lnSpc>
            </a:pPr>
            <a:endParaRPr b="0" lang="el-GR" sz="1800" spc="-1" strike="noStrike">
              <a:solidFill>
                <a:srgbClr val="000000"/>
              </a:solidFill>
              <a:uFill>
                <a:solidFill>
                  <a:srgbClr val="ffffff"/>
                </a:solidFill>
              </a:uFill>
              <a:latin typeface="Arial"/>
            </a:endParaRPr>
          </a:p>
          <a:p>
            <a:pPr>
              <a:lnSpc>
                <a:spcPct val="100000"/>
              </a:lnSpc>
            </a:pPr>
            <a:endParaRPr b="0" lang="el-GR" sz="1800" spc="-1" strike="noStrike">
              <a:solidFill>
                <a:srgbClr val="000000"/>
              </a:solidFill>
              <a:uFill>
                <a:solidFill>
                  <a:srgbClr val="ffffff"/>
                </a:solidFill>
              </a:uFill>
              <a:latin typeface="Arial"/>
            </a:endParaRPr>
          </a:p>
          <a:p>
            <a:pPr>
              <a:lnSpc>
                <a:spcPct val="100000"/>
              </a:lnSpc>
            </a:pPr>
            <a:endParaRPr b="0" lang="el-GR" sz="1800" spc="-1" strike="noStrike">
              <a:solidFill>
                <a:srgbClr val="000000"/>
              </a:solidFill>
              <a:uFill>
                <a:solidFill>
                  <a:srgbClr val="ffffff"/>
                </a:solidFill>
              </a:uFill>
              <a:latin typeface="Arial"/>
            </a:endParaRPr>
          </a:p>
          <a:p>
            <a:pPr>
              <a:lnSpc>
                <a:spcPct val="100000"/>
              </a:lnSpc>
            </a:pPr>
            <a:endParaRPr b="0" lang="el-GR" sz="1800" spc="-1" strike="noStrike">
              <a:solidFill>
                <a:srgbClr val="000000"/>
              </a:solidFill>
              <a:uFill>
                <a:solidFill>
                  <a:srgbClr val="ffffff"/>
                </a:solidFill>
              </a:uFill>
              <a:latin typeface="Arial"/>
            </a:endParaRPr>
          </a:p>
        </p:txBody>
      </p:sp>
      <p:sp>
        <p:nvSpPr>
          <p:cNvPr id="95" name="CustomShape 5"/>
          <p:cNvSpPr/>
          <p:nvPr/>
        </p:nvSpPr>
        <p:spPr>
          <a:xfrm>
            <a:off x="2555640" y="3069000"/>
            <a:ext cx="4301640" cy="1186560"/>
          </a:xfrm>
          <a:prstGeom prst="rect">
            <a:avLst/>
          </a:prstGeom>
          <a:noFill/>
          <a:ln>
            <a:noFill/>
          </a:ln>
        </p:spPr>
        <p:style>
          <a:lnRef idx="0"/>
          <a:fillRef idx="0"/>
          <a:effectRef idx="0"/>
          <a:fontRef idx="minor"/>
        </p:style>
        <p:txBody>
          <a:bodyPr lIns="90000" rIns="90000" tIns="45000" bIns="45000"/>
          <a:p>
            <a:r>
              <a:rPr b="1" i="1" lang="el-GR" sz="2400" spc="-1" strike="noStrike">
                <a:solidFill>
                  <a:srgbClr val="c00000"/>
                </a:solidFill>
                <a:uFill>
                  <a:solidFill>
                    <a:srgbClr val="ffffff"/>
                  </a:solidFill>
                </a:uFill>
                <a:latin typeface="Calibri"/>
                <a:ea typeface="DejaVu Sans"/>
              </a:rPr>
              <a:t>ὡς </a:t>
            </a:r>
            <a:r>
              <a:rPr b="1" i="1" lang="el-GR" sz="2400" spc="-1" strike="noStrike">
                <a:solidFill>
                  <a:srgbClr val="000000"/>
                </a:solidFill>
                <a:uFill>
                  <a:solidFill>
                    <a:srgbClr val="ffffff"/>
                  </a:solidFill>
                </a:uFill>
                <a:latin typeface="Calibri"/>
                <a:ea typeface="DejaVu Sans"/>
              </a:rPr>
              <a:t>πάντων κτημάτων </a:t>
            </a:r>
            <a:r>
              <a:rPr b="1" i="1" lang="el-GR" sz="2400" spc="-1" strike="noStrike">
                <a:solidFill>
                  <a:srgbClr val="7030a0"/>
                </a:solidFill>
                <a:uFill>
                  <a:solidFill>
                    <a:srgbClr val="ffffff"/>
                  </a:solidFill>
                </a:uFill>
                <a:latin typeface="Calibri"/>
                <a:ea typeface="DejaVu Sans"/>
              </a:rPr>
              <a:t>κράτιστόν </a:t>
            </a:r>
            <a:endParaRPr b="0" lang="el-GR" sz="1800" spc="-1" strike="noStrike">
              <a:solidFill>
                <a:srgbClr val="000000"/>
              </a:solidFill>
              <a:uFill>
                <a:solidFill>
                  <a:srgbClr val="ffffff"/>
                </a:solidFill>
              </a:uFill>
              <a:latin typeface="Arial"/>
            </a:endParaRPr>
          </a:p>
          <a:p>
            <a:pPr>
              <a:lnSpc>
                <a:spcPct val="100000"/>
              </a:lnSpc>
            </a:pPr>
            <a:r>
              <a:rPr b="1" i="1" lang="el-GR" sz="2400" spc="-1" strike="noStrike">
                <a:solidFill>
                  <a:srgbClr val="7030a0"/>
                </a:solidFill>
                <a:uFill>
                  <a:solidFill>
                    <a:srgbClr val="ffffff"/>
                  </a:solidFill>
                </a:uFill>
                <a:latin typeface="Calibri"/>
                <a:ea typeface="DejaVu Sans"/>
              </a:rPr>
              <a:t>ἐστι</a:t>
            </a:r>
            <a:r>
              <a:rPr b="1" i="1" lang="el-GR" sz="2400" spc="-1" strike="noStrike">
                <a:solidFill>
                  <a:srgbClr val="000000"/>
                </a:solidFill>
                <a:uFill>
                  <a:solidFill>
                    <a:srgbClr val="ffffff"/>
                  </a:solidFill>
                </a:uFill>
                <a:latin typeface="Calibri"/>
                <a:ea typeface="DejaVu Sans"/>
              </a:rPr>
              <a:t> φίλος </a:t>
            </a:r>
            <a:r>
              <a:rPr b="1" i="1" lang="el-GR" sz="2400" spc="-1" strike="noStrike">
                <a:solidFill>
                  <a:srgbClr val="ff0000"/>
                </a:solidFill>
                <a:uFill>
                  <a:solidFill>
                    <a:srgbClr val="ffffff"/>
                  </a:solidFill>
                </a:uFill>
                <a:latin typeface="Calibri"/>
                <a:ea typeface="DejaVu Sans"/>
              </a:rPr>
              <a:t>σαφὴς</a:t>
            </a:r>
            <a:r>
              <a:rPr b="1" i="1" lang="el-GR" sz="2400" spc="-1" strike="noStrike">
                <a:solidFill>
                  <a:srgbClr val="000000"/>
                </a:solidFill>
                <a:uFill>
                  <a:solidFill>
                    <a:srgbClr val="ffffff"/>
                  </a:solidFill>
                </a:uFill>
                <a:latin typeface="Calibri"/>
                <a:ea typeface="DejaVu Sans"/>
              </a:rPr>
              <a:t> καὶ </a:t>
            </a:r>
            <a:r>
              <a:rPr b="1" i="1" lang="el-GR" sz="2400" spc="-1" strike="noStrike">
                <a:solidFill>
                  <a:srgbClr val="ff0000"/>
                </a:solidFill>
                <a:uFill>
                  <a:solidFill>
                    <a:srgbClr val="ffffff"/>
                  </a:solidFill>
                </a:uFill>
                <a:latin typeface="Calibri"/>
                <a:ea typeface="DejaVu Sans"/>
              </a:rPr>
              <a:t>ἀγαθός</a:t>
            </a:r>
            <a:r>
              <a:rPr b="1" i="1" lang="el-GR" sz="2400" spc="-1" strike="noStrike">
                <a:solidFill>
                  <a:srgbClr val="000000"/>
                </a:solidFill>
                <a:uFill>
                  <a:solidFill>
                    <a:srgbClr val="ffffff"/>
                  </a:solidFill>
                </a:uFill>
                <a:latin typeface="Calibri"/>
                <a:ea typeface="DejaVu Sans"/>
              </a:rPr>
              <a:t>,</a:t>
            </a:r>
            <a:endParaRPr b="0" lang="el-GR" sz="1800" spc="-1" strike="noStrike">
              <a:solidFill>
                <a:srgbClr val="000000"/>
              </a:solidFill>
              <a:uFill>
                <a:solidFill>
                  <a:srgbClr val="ffffff"/>
                </a:solidFill>
              </a:uFill>
              <a:latin typeface="Arial"/>
            </a:endParaRPr>
          </a:p>
        </p:txBody>
      </p:sp>
      <p:sp>
        <p:nvSpPr>
          <p:cNvPr id="96" name="CustomShape 6"/>
          <p:cNvSpPr/>
          <p:nvPr/>
        </p:nvSpPr>
        <p:spPr>
          <a:xfrm>
            <a:off x="2286000" y="4077000"/>
            <a:ext cx="4571280" cy="1187280"/>
          </a:xfrm>
          <a:prstGeom prst="rect">
            <a:avLst/>
          </a:prstGeom>
          <a:noFill/>
          <a:ln>
            <a:noFill/>
          </a:ln>
        </p:spPr>
        <p:style>
          <a:lnRef idx="0"/>
          <a:fillRef idx="0"/>
          <a:effectRef idx="0"/>
          <a:fontRef idx="minor"/>
        </p:style>
        <p:txBody>
          <a:bodyPr lIns="90000" rIns="90000" tIns="45000" bIns="45000"/>
          <a:p>
            <a:r>
              <a:rPr b="1" i="1" lang="el-GR" sz="2400" spc="-1" strike="noStrike">
                <a:solidFill>
                  <a:srgbClr val="4f81bd"/>
                </a:solidFill>
                <a:uFill>
                  <a:solidFill>
                    <a:srgbClr val="ffffff"/>
                  </a:solidFill>
                </a:uFill>
                <a:latin typeface="Calibri"/>
                <a:ea typeface="DejaVu Sans"/>
              </a:rPr>
              <a:t>ότι από όλα τα περιουσιακά στοιχεία </a:t>
            </a:r>
            <a:r>
              <a:rPr b="1" i="1" lang="el-GR" sz="2400" spc="-1" strike="noStrike">
                <a:solidFill>
                  <a:srgbClr val="7030a0"/>
                </a:solidFill>
                <a:uFill>
                  <a:solidFill>
                    <a:srgbClr val="ffffff"/>
                  </a:solidFill>
                </a:uFill>
                <a:latin typeface="Calibri"/>
                <a:ea typeface="DejaVu Sans"/>
              </a:rPr>
              <a:t>το πιο σημαντικό </a:t>
            </a:r>
            <a:endParaRPr b="0" lang="el-GR" sz="1800" spc="-1" strike="noStrike">
              <a:solidFill>
                <a:srgbClr val="000000"/>
              </a:solidFill>
              <a:uFill>
                <a:solidFill>
                  <a:srgbClr val="ffffff"/>
                </a:solidFill>
              </a:uFill>
              <a:latin typeface="Arial"/>
            </a:endParaRPr>
          </a:p>
          <a:p>
            <a:pPr>
              <a:lnSpc>
                <a:spcPct val="100000"/>
              </a:lnSpc>
            </a:pPr>
            <a:r>
              <a:rPr b="1" i="1" lang="el-GR" sz="2400" spc="-1" strike="noStrike">
                <a:solidFill>
                  <a:srgbClr val="7030a0"/>
                </a:solidFill>
                <a:uFill>
                  <a:solidFill>
                    <a:srgbClr val="ffffff"/>
                  </a:solidFill>
                </a:uFill>
                <a:latin typeface="Calibri"/>
                <a:ea typeface="DejaVu Sans"/>
              </a:rPr>
              <a:t>είναι </a:t>
            </a:r>
            <a:r>
              <a:rPr b="1" i="1" lang="el-GR" sz="2400" spc="-1" strike="noStrike">
                <a:solidFill>
                  <a:srgbClr val="4f81bd"/>
                </a:solidFill>
                <a:uFill>
                  <a:solidFill>
                    <a:srgbClr val="ffffff"/>
                  </a:solidFill>
                </a:uFill>
                <a:latin typeface="Calibri"/>
                <a:ea typeface="DejaVu Sans"/>
              </a:rPr>
              <a:t>ένας </a:t>
            </a:r>
            <a:r>
              <a:rPr b="1" i="1" lang="el-GR" sz="2400" spc="-1" strike="noStrike">
                <a:solidFill>
                  <a:srgbClr val="ff0000"/>
                </a:solidFill>
                <a:uFill>
                  <a:solidFill>
                    <a:srgbClr val="ffffff"/>
                  </a:solidFill>
                </a:uFill>
                <a:latin typeface="Calibri"/>
                <a:ea typeface="DejaVu Sans"/>
              </a:rPr>
              <a:t>πιστός</a:t>
            </a:r>
            <a:r>
              <a:rPr b="1" i="1" lang="el-GR" sz="2400" spc="-1" strike="noStrike">
                <a:solidFill>
                  <a:srgbClr val="4f81bd"/>
                </a:solidFill>
                <a:uFill>
                  <a:solidFill>
                    <a:srgbClr val="ffffff"/>
                  </a:solidFill>
                </a:uFill>
                <a:latin typeface="Calibri"/>
                <a:ea typeface="DejaVu Sans"/>
              </a:rPr>
              <a:t> και </a:t>
            </a:r>
            <a:r>
              <a:rPr b="1" i="1" lang="el-GR" sz="2400" spc="-1" strike="noStrike">
                <a:solidFill>
                  <a:srgbClr val="ff0000"/>
                </a:solidFill>
                <a:uFill>
                  <a:solidFill>
                    <a:srgbClr val="ffffff"/>
                  </a:solidFill>
                </a:uFill>
                <a:latin typeface="Calibri"/>
                <a:ea typeface="DejaVu Sans"/>
              </a:rPr>
              <a:t>καλός</a:t>
            </a:r>
            <a:r>
              <a:rPr b="1" i="1" lang="el-GR" sz="2400" spc="-1" strike="noStrike">
                <a:solidFill>
                  <a:srgbClr val="4f81bd"/>
                </a:solidFill>
                <a:uFill>
                  <a:solidFill>
                    <a:srgbClr val="ffffff"/>
                  </a:solidFill>
                </a:uFill>
                <a:latin typeface="Calibri"/>
                <a:ea typeface="DejaVu Sans"/>
              </a:rPr>
              <a:t> φίλος,</a:t>
            </a:r>
            <a:endParaRPr b="0" lang="el-GR" sz="1800" spc="-1" strike="noStrike">
              <a:solidFill>
                <a:srgbClr val="000000"/>
              </a:solidFill>
              <a:uFill>
                <a:solidFill>
                  <a:srgbClr val="ffffff"/>
                </a:solidFill>
              </a:uFill>
              <a:latin typeface="Arial"/>
            </a:endParaRPr>
          </a:p>
        </p:txBody>
      </p:sp>
      <p:sp>
        <p:nvSpPr>
          <p:cNvPr id="97" name="CustomShape 7"/>
          <p:cNvSpPr/>
          <p:nvPr/>
        </p:nvSpPr>
        <p:spPr>
          <a:xfrm>
            <a:off x="1043640" y="1845000"/>
            <a:ext cx="1727640" cy="1223280"/>
          </a:xfrm>
          <a:custGeom>
            <a:avLst/>
            <a:gdLst/>
            <a:ahLst/>
            <a:rect l="l" t="t" r="r" b="b"/>
            <a:pathLst>
              <a:path w="21600" h="21600">
                <a:moveTo>
                  <a:pt x="0" y="0"/>
                </a:moveTo>
                <a:lnTo>
                  <a:pt x="21600" y="21600"/>
                </a:lnTo>
              </a:path>
            </a:pathLst>
          </a:custGeom>
          <a:noFill/>
          <a:ln w="38160">
            <a:solidFill>
              <a:srgbClr val="c00000"/>
            </a:solidFill>
            <a:round/>
            <a:tailEnd len="med" type="arrow" w="med"/>
          </a:ln>
        </p:spPr>
        <p:style>
          <a:lnRef idx="1">
            <a:schemeClr val="accent1"/>
          </a:lnRef>
          <a:fillRef idx="0">
            <a:schemeClr val="accent1"/>
          </a:fillRef>
          <a:effectRef idx="0">
            <a:schemeClr val="accent1"/>
          </a:effectRef>
          <a:fontRef idx="minor"/>
        </p:style>
      </p:sp>
      <p:pic>
        <p:nvPicPr>
          <p:cNvPr id="98" name="Picture 2" descr=""/>
          <p:cNvPicPr/>
          <p:nvPr/>
        </p:nvPicPr>
        <p:blipFill>
          <a:blip r:embed="rId1"/>
          <a:stretch/>
        </p:blipFill>
        <p:spPr>
          <a:xfrm>
            <a:off x="7560000" y="2232000"/>
            <a:ext cx="1008000" cy="1932840"/>
          </a:xfrm>
          <a:prstGeom prst="rect">
            <a:avLst/>
          </a:prstGeom>
          <a:ln w="28440">
            <a:solidFill>
              <a:srgbClr val="c00000"/>
            </a:solidFill>
            <a:round/>
          </a:ln>
        </p:spPr>
      </p:pic>
      <p:pic>
        <p:nvPicPr>
          <p:cNvPr id="99" name="Picture 3" descr=""/>
          <p:cNvPicPr/>
          <p:nvPr/>
        </p:nvPicPr>
        <p:blipFill>
          <a:blip r:embed="rId2"/>
          <a:srcRect l="0" t="20914" r="0" b="0"/>
          <a:stretch/>
        </p:blipFill>
        <p:spPr>
          <a:xfrm>
            <a:off x="863640" y="3141000"/>
            <a:ext cx="1224000" cy="1905120"/>
          </a:xfrm>
          <a:prstGeom prst="rect">
            <a:avLst/>
          </a:prstGeom>
          <a:ln w="28440">
            <a:solidFill>
              <a:schemeClr val="tx2">
                <a:lumMod val="60000"/>
                <a:lumOff val="40000"/>
              </a:schemeClr>
            </a:solidFill>
            <a:round/>
          </a:ln>
        </p:spPr>
      </p:pic>
    </p:spTree>
  </p:cSld>
  <p:timing>
    <p:tnLst>
      <p:par>
        <p:cTn id="7" dur="indefinite" restart="never" nodeType="tmRoot">
          <p:childTnLst>
            <p:seq>
              <p:cTn id="8" dur="indefinite" nodeType="mainSeq">
                <p:childTnLst>
                  <p:par>
                    <p:cTn id="9" fill="hold">
                      <p:stCondLst>
                        <p:cond delay="indefinite"/>
                      </p:stCondLst>
                      <p:childTnLst>
                        <p:par>
                          <p:cTn id="10" fill="hold">
                            <p:stCondLst>
                              <p:cond delay="0"/>
                            </p:stCondLst>
                            <p:childTnLst>
                              <p:par>
                                <p:cTn id="11" nodeType="clickEffect" fill="hold" presetClass="entr" presetID="2" presetSubtype="4">
                                  <p:stCondLst>
                                    <p:cond delay="0"/>
                                  </p:stCondLst>
                                  <p:childTnLst>
                                    <p:set>
                                      <p:cBhvr>
                                        <p:cTn id="12" dur="1" fill="hold">
                                          <p:stCondLst>
                                            <p:cond delay="0"/>
                                          </p:stCondLst>
                                        </p:cTn>
                                        <p:tgtEl>
                                          <p:spTgt spid="93">
                                            <p:txEl>
                                              <p:pRg st="0" end="24"/>
                                            </p:txEl>
                                          </p:spTgt>
                                        </p:tgtEl>
                                        <p:attrNameLst>
                                          <p:attrName>style.visibility</p:attrName>
                                        </p:attrNameLst>
                                      </p:cBhvr>
                                      <p:to>
                                        <p:strVal val="visible"/>
                                      </p:to>
                                    </p:set>
                                    <p:anim calcmode="lin" valueType="num">
                                      <p:cBhvr additive="repl">
                                        <p:cTn id="13" dur="2000" fill="hold"/>
                                        <p:tgtEl>
                                          <p:spTgt spid="93">
                                            <p:txEl>
                                              <p:pRg st="0" end="24"/>
                                            </p:txEl>
                                          </p:spTgt>
                                        </p:tgtEl>
                                        <p:attrNameLst>
                                          <p:attrName>ppt_x</p:attrName>
                                        </p:attrNameLst>
                                      </p:cBhvr>
                                      <p:tavLst>
                                        <p:tav tm="0">
                                          <p:val>
                                            <p:strVal val="#ppt_x"/>
                                          </p:val>
                                        </p:tav>
                                        <p:tav tm="100000">
                                          <p:val>
                                            <p:strVal val="#ppt_x"/>
                                          </p:val>
                                        </p:tav>
                                      </p:tavLst>
                                    </p:anim>
                                    <p:anim calcmode="lin" valueType="num">
                                      <p:cBhvr additive="repl">
                                        <p:cTn id="14" dur="2000" fill="hold"/>
                                        <p:tgtEl>
                                          <p:spTgt spid="93">
                                            <p:txEl>
                                              <p:pRg st="0" end="2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nodeType="clickEffect" fill="hold" presetClass="entr" presetID="2" presetSubtype="4">
                                  <p:stCondLst>
                                    <p:cond delay="0"/>
                                  </p:stCondLst>
                                  <p:childTnLst>
                                    <p:set>
                                      <p:cBhvr>
                                        <p:cTn id="18" dur="1" fill="hold">
                                          <p:stCondLst>
                                            <p:cond delay="0"/>
                                          </p:stCondLst>
                                        </p:cTn>
                                        <p:tgtEl>
                                          <p:spTgt spid="94">
                                            <p:txEl>
                                              <p:pRg st="0" end="31"/>
                                            </p:txEl>
                                          </p:spTgt>
                                        </p:tgtEl>
                                        <p:attrNameLst>
                                          <p:attrName>style.visibility</p:attrName>
                                        </p:attrNameLst>
                                      </p:cBhvr>
                                      <p:to>
                                        <p:strVal val="visible"/>
                                      </p:to>
                                    </p:set>
                                    <p:anim calcmode="lin" valueType="num">
                                      <p:cBhvr additive="repl">
                                        <p:cTn id="19" dur="2000" fill="hold"/>
                                        <p:tgtEl>
                                          <p:spTgt spid="94">
                                            <p:txEl>
                                              <p:pRg st="0" end="31"/>
                                            </p:txEl>
                                          </p:spTgt>
                                        </p:tgtEl>
                                        <p:attrNameLst>
                                          <p:attrName>ppt_x</p:attrName>
                                        </p:attrNameLst>
                                      </p:cBhvr>
                                      <p:tavLst>
                                        <p:tav tm="0">
                                          <p:val>
                                            <p:strVal val="#ppt_x"/>
                                          </p:val>
                                        </p:tav>
                                        <p:tav tm="100000">
                                          <p:val>
                                            <p:strVal val="#ppt_x"/>
                                          </p:val>
                                        </p:tav>
                                      </p:tavLst>
                                    </p:anim>
                                    <p:anim calcmode="lin" valueType="num">
                                      <p:cBhvr additive="repl">
                                        <p:cTn id="20" dur="2000" fill="hold"/>
                                        <p:tgtEl>
                                          <p:spTgt spid="94">
                                            <p:txEl>
                                              <p:pRg st="0" end="3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nodeType="clickEffect" fill="hold" presetClass="entr" presetID="10">
                                  <p:stCondLst>
                                    <p:cond delay="0"/>
                                  </p:stCondLst>
                                  <p:childTnLst>
                                    <p:set>
                                      <p:cBhvr>
                                        <p:cTn id="24" dur="1" fill="hold">
                                          <p:stCondLst>
                                            <p:cond delay="0"/>
                                          </p:stCondLst>
                                        </p:cTn>
                                        <p:tgtEl>
                                          <p:spTgt spid="97"/>
                                        </p:tgtEl>
                                        <p:attrNameLst>
                                          <p:attrName>style.visibility</p:attrName>
                                        </p:attrNameLst>
                                      </p:cBhvr>
                                      <p:to>
                                        <p:strVal val="visible"/>
                                      </p:to>
                                    </p:set>
                                    <p:animEffect filter="fade" transition="in">
                                      <p:cBhvr additive="repl">
                                        <p:cTn id="25" dur="2000"/>
                                        <p:tgtEl>
                                          <p:spTgt spid="97"/>
                                        </p:tgtEl>
                                      </p:cBhvr>
                                    </p:animEffect>
                                  </p:childTnLst>
                                </p:cTn>
                              </p:par>
                            </p:childTnLst>
                          </p:cTn>
                        </p:par>
                      </p:childTnLst>
                    </p:cTn>
                  </p:par>
                  <p:par>
                    <p:cTn id="26" fill="hold">
                      <p:stCondLst>
                        <p:cond delay="indefinite"/>
                      </p:stCondLst>
                      <p:childTnLst>
                        <p:par>
                          <p:cTn id="27" fill="hold">
                            <p:stCondLst>
                              <p:cond delay="0"/>
                            </p:stCondLst>
                            <p:childTnLst>
                              <p:par>
                                <p:cTn id="28" nodeType="clickEffect" fill="hold" presetClass="entr" presetID="2" presetSubtype="8">
                                  <p:stCondLst>
                                    <p:cond delay="0"/>
                                  </p:stCondLst>
                                  <p:childTnLst>
                                    <p:set>
                                      <p:cBhvr>
                                        <p:cTn id="29" dur="1" fill="hold">
                                          <p:stCondLst>
                                            <p:cond delay="0"/>
                                          </p:stCondLst>
                                        </p:cTn>
                                        <p:tgtEl>
                                          <p:spTgt spid="95">
                                            <p:txEl>
                                              <p:pRg st="0" end="30"/>
                                            </p:txEl>
                                          </p:spTgt>
                                        </p:tgtEl>
                                        <p:attrNameLst>
                                          <p:attrName>style.visibility</p:attrName>
                                        </p:attrNameLst>
                                      </p:cBhvr>
                                      <p:to>
                                        <p:strVal val="visible"/>
                                      </p:to>
                                    </p:set>
                                    <p:anim calcmode="lin" valueType="num">
                                      <p:cBhvr additive="repl">
                                        <p:cTn id="30" dur="1000" fill="hold"/>
                                        <p:tgtEl>
                                          <p:spTgt spid="95">
                                            <p:txEl>
                                              <p:pRg st="0" end="30"/>
                                            </p:txEl>
                                          </p:spTgt>
                                        </p:tgtEl>
                                        <p:attrNameLst>
                                          <p:attrName>ppt_x</p:attrName>
                                        </p:attrNameLst>
                                      </p:cBhvr>
                                      <p:tavLst>
                                        <p:tav tm="0">
                                          <p:val>
                                            <p:strVal val="0-#ppt_w/2"/>
                                          </p:val>
                                        </p:tav>
                                        <p:tav tm="100000">
                                          <p:val>
                                            <p:strVal val="#ppt_x"/>
                                          </p:val>
                                        </p:tav>
                                      </p:tavLst>
                                    </p:anim>
                                    <p:anim calcmode="lin" valueType="num">
                                      <p:cBhvr additive="repl">
                                        <p:cTn id="31" dur="1000" fill="hold"/>
                                        <p:tgtEl>
                                          <p:spTgt spid="95">
                                            <p:txEl>
                                              <p:pRg st="0" end="30"/>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nodeType="clickEffect" fill="hold" presetClass="entr" presetID="2" presetSubtype="8">
                                  <p:stCondLst>
                                    <p:cond delay="0"/>
                                  </p:stCondLst>
                                  <p:childTnLst>
                                    <p:set>
                                      <p:cBhvr>
                                        <p:cTn id="35" dur="1" fill="hold">
                                          <p:stCondLst>
                                            <p:cond delay="0"/>
                                          </p:stCondLst>
                                        </p:cTn>
                                        <p:tgtEl>
                                          <p:spTgt spid="96">
                                            <p:txEl>
                                              <p:pRg st="0" end="54"/>
                                            </p:txEl>
                                          </p:spTgt>
                                        </p:tgtEl>
                                        <p:attrNameLst>
                                          <p:attrName>style.visibility</p:attrName>
                                        </p:attrNameLst>
                                      </p:cBhvr>
                                      <p:to>
                                        <p:strVal val="visible"/>
                                      </p:to>
                                    </p:set>
                                    <p:anim calcmode="lin" valueType="num">
                                      <p:cBhvr additive="repl">
                                        <p:cTn id="36" dur="2000" fill="hold"/>
                                        <p:tgtEl>
                                          <p:spTgt spid="96">
                                            <p:txEl>
                                              <p:pRg st="0" end="54"/>
                                            </p:txEl>
                                          </p:spTgt>
                                        </p:tgtEl>
                                        <p:attrNameLst>
                                          <p:attrName>ppt_x</p:attrName>
                                        </p:attrNameLst>
                                      </p:cBhvr>
                                      <p:tavLst>
                                        <p:tav tm="0">
                                          <p:val>
                                            <p:strVal val="0-#ppt_w/2"/>
                                          </p:val>
                                        </p:tav>
                                        <p:tav tm="100000">
                                          <p:val>
                                            <p:strVal val="#ppt_x"/>
                                          </p:val>
                                        </p:tav>
                                      </p:tavLst>
                                    </p:anim>
                                    <p:anim calcmode="lin" valueType="num">
                                      <p:cBhvr additive="repl">
                                        <p:cTn id="37" dur="2000" fill="hold"/>
                                        <p:tgtEl>
                                          <p:spTgt spid="96">
                                            <p:txEl>
                                              <p:pRg st="0" end="5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CustomShape 1"/>
          <p:cNvSpPr/>
          <p:nvPr/>
        </p:nvSpPr>
        <p:spPr>
          <a:xfrm>
            <a:off x="5220000" y="548640"/>
            <a:ext cx="3599640" cy="1943640"/>
          </a:xfrm>
          <a:prstGeom prst="wedgeRoundRectCallout">
            <a:avLst>
              <a:gd name="adj1" fmla="val -766"/>
              <a:gd name="adj2" fmla="val 77016"/>
              <a:gd name="adj3" fmla="val 16667"/>
            </a:avLst>
          </a:prstGeom>
          <a:noFill/>
          <a:ln>
            <a:round/>
          </a:ln>
        </p:spPr>
        <p:style>
          <a:lnRef idx="2">
            <a:schemeClr val="accent1">
              <a:shade val="50000"/>
            </a:schemeClr>
          </a:lnRef>
          <a:fillRef idx="1">
            <a:schemeClr val="accent1"/>
          </a:fillRef>
          <a:effectRef idx="0">
            <a:schemeClr val="accent1"/>
          </a:effectRef>
          <a:fontRef idx="minor"/>
        </p:style>
      </p:sp>
      <p:sp>
        <p:nvSpPr>
          <p:cNvPr id="101" name="CustomShape 2"/>
          <p:cNvSpPr/>
          <p:nvPr/>
        </p:nvSpPr>
        <p:spPr>
          <a:xfrm>
            <a:off x="5364000" y="764640"/>
            <a:ext cx="3239640" cy="1187280"/>
          </a:xfrm>
          <a:prstGeom prst="rect">
            <a:avLst/>
          </a:prstGeom>
          <a:noFill/>
          <a:ln>
            <a:noFill/>
          </a:ln>
        </p:spPr>
        <p:style>
          <a:lnRef idx="0"/>
          <a:fillRef idx="0"/>
          <a:effectRef idx="0"/>
          <a:fontRef idx="minor"/>
        </p:style>
        <p:txBody>
          <a:bodyPr lIns="90000" rIns="90000" tIns="45000" bIns="45000"/>
          <a:p>
            <a:pPr>
              <a:lnSpc>
                <a:spcPct val="100000"/>
              </a:lnSpc>
            </a:pPr>
            <a:r>
              <a:rPr b="1" i="1" lang="el-GR" sz="2400" spc="-1" strike="noStrike">
                <a:solidFill>
                  <a:srgbClr val="000000"/>
                </a:solidFill>
                <a:uFill>
                  <a:solidFill>
                    <a:srgbClr val="ffffff"/>
                  </a:solidFill>
                </a:uFill>
                <a:latin typeface="Calibri"/>
                <a:ea typeface="DejaVu Sans"/>
              </a:rPr>
              <a:t>Ωραία λόγια! Στην πράξη όμως φροντίζουν γι’αυτό;</a:t>
            </a:r>
            <a:endParaRPr b="0" lang="el-GR" sz="1800" spc="-1" strike="noStrike">
              <a:solidFill>
                <a:srgbClr val="000000"/>
              </a:solidFill>
              <a:uFill>
                <a:solidFill>
                  <a:srgbClr val="ffffff"/>
                </a:solidFill>
              </a:uFill>
              <a:latin typeface="Arial"/>
            </a:endParaRPr>
          </a:p>
        </p:txBody>
      </p:sp>
      <p:sp>
        <p:nvSpPr>
          <p:cNvPr id="102" name="CustomShape 3"/>
          <p:cNvSpPr/>
          <p:nvPr/>
        </p:nvSpPr>
        <p:spPr>
          <a:xfrm>
            <a:off x="1475640" y="2205000"/>
            <a:ext cx="3527640" cy="1187280"/>
          </a:xfrm>
          <a:prstGeom prst="rect">
            <a:avLst/>
          </a:prstGeom>
          <a:noFill/>
          <a:ln>
            <a:noFill/>
          </a:ln>
        </p:spPr>
        <p:style>
          <a:lnRef idx="0"/>
          <a:fillRef idx="0"/>
          <a:effectRef idx="0"/>
          <a:fontRef idx="minor"/>
        </p:style>
        <p:txBody>
          <a:bodyPr lIns="90000" rIns="90000" tIns="45000" bIns="45000"/>
          <a:p>
            <a:r>
              <a:rPr b="1" i="1" lang="el-GR" sz="2400" spc="-1" strike="noStrike">
                <a:solidFill>
                  <a:srgbClr val="000000"/>
                </a:solidFill>
                <a:uFill>
                  <a:solidFill>
                    <a:srgbClr val="ffffff"/>
                  </a:solidFill>
                </a:uFill>
                <a:latin typeface="Calibri"/>
                <a:ea typeface="DejaVu Sans"/>
              </a:rPr>
              <a:t>οἱ πολλοὶ δὲ </a:t>
            </a:r>
            <a:r>
              <a:rPr b="1" i="1" lang="el-GR" sz="2400" spc="-1" strike="noStrike">
                <a:solidFill>
                  <a:srgbClr val="604a7b"/>
                </a:solidFill>
                <a:uFill>
                  <a:solidFill>
                    <a:srgbClr val="ffffff"/>
                  </a:solidFill>
                </a:uFill>
                <a:latin typeface="Calibri"/>
                <a:ea typeface="DejaVu Sans"/>
              </a:rPr>
              <a:t>ἐπιμέλονται</a:t>
            </a:r>
            <a:r>
              <a:rPr b="1" i="1" lang="el-GR" sz="2400" spc="-1" strike="noStrike">
                <a:solidFill>
                  <a:srgbClr val="000000"/>
                </a:solidFill>
                <a:uFill>
                  <a:solidFill>
                    <a:srgbClr val="ffffff"/>
                  </a:solidFill>
                </a:uFill>
                <a:latin typeface="Calibri"/>
                <a:ea typeface="DejaVu Sans"/>
              </a:rPr>
              <a:t> παντὸς μᾶλλον </a:t>
            </a:r>
            <a:endParaRPr b="0" lang="el-GR" sz="1800" spc="-1" strike="noStrike">
              <a:solidFill>
                <a:srgbClr val="000000"/>
              </a:solidFill>
              <a:uFill>
                <a:solidFill>
                  <a:srgbClr val="ffffff"/>
                </a:solidFill>
              </a:uFill>
              <a:latin typeface="Arial"/>
            </a:endParaRPr>
          </a:p>
          <a:p>
            <a:pPr>
              <a:lnSpc>
                <a:spcPct val="100000"/>
              </a:lnSpc>
            </a:pPr>
            <a:r>
              <a:rPr b="1" i="1" lang="el-GR" sz="2400" spc="-1" strike="noStrike">
                <a:solidFill>
                  <a:srgbClr val="c00000"/>
                </a:solidFill>
                <a:uFill>
                  <a:solidFill>
                    <a:srgbClr val="ffffff"/>
                  </a:solidFill>
                </a:uFill>
                <a:latin typeface="Calibri"/>
                <a:ea typeface="DejaVu Sans"/>
              </a:rPr>
              <a:t>ἢ</a:t>
            </a:r>
            <a:r>
              <a:rPr b="1" i="1" lang="el-GR" sz="2400" spc="-1" strike="noStrike">
                <a:solidFill>
                  <a:srgbClr val="000000"/>
                </a:solidFill>
                <a:uFill>
                  <a:solidFill>
                    <a:srgbClr val="ffffff"/>
                  </a:solidFill>
                </a:uFill>
                <a:latin typeface="Calibri"/>
                <a:ea typeface="DejaVu Sans"/>
              </a:rPr>
              <a:t> φίλων κτήσεως.</a:t>
            </a:r>
            <a:endParaRPr b="0" lang="el-GR" sz="1800" spc="-1" strike="noStrike">
              <a:solidFill>
                <a:srgbClr val="000000"/>
              </a:solidFill>
              <a:uFill>
                <a:solidFill>
                  <a:srgbClr val="ffffff"/>
                </a:solidFill>
              </a:uFill>
              <a:latin typeface="Arial"/>
            </a:endParaRPr>
          </a:p>
        </p:txBody>
      </p:sp>
      <p:sp>
        <p:nvSpPr>
          <p:cNvPr id="103" name="CustomShape 4"/>
          <p:cNvSpPr/>
          <p:nvPr/>
        </p:nvSpPr>
        <p:spPr>
          <a:xfrm>
            <a:off x="2286000" y="3645000"/>
            <a:ext cx="4571280" cy="1553040"/>
          </a:xfrm>
          <a:prstGeom prst="rect">
            <a:avLst/>
          </a:prstGeom>
          <a:noFill/>
          <a:ln>
            <a:noFill/>
          </a:ln>
        </p:spPr>
        <p:style>
          <a:lnRef idx="0"/>
          <a:fillRef idx="0"/>
          <a:effectRef idx="0"/>
          <a:fontRef idx="minor"/>
        </p:style>
        <p:txBody>
          <a:bodyPr lIns="90000" rIns="90000" tIns="45000" bIns="45000"/>
          <a:p>
            <a:pPr>
              <a:lnSpc>
                <a:spcPct val="100000"/>
              </a:lnSpc>
            </a:pPr>
            <a:r>
              <a:rPr b="1" i="1" lang="el-GR" sz="2400" spc="-1" strike="noStrike">
                <a:solidFill>
                  <a:srgbClr val="4f81bd"/>
                </a:solidFill>
                <a:uFill>
                  <a:solidFill>
                    <a:srgbClr val="ffffff"/>
                  </a:solidFill>
                </a:uFill>
                <a:latin typeface="Calibri"/>
                <a:ea typeface="DejaVu Sans"/>
              </a:rPr>
              <a:t>όμως οι πολλοί </a:t>
            </a:r>
            <a:r>
              <a:rPr b="1" i="1" lang="el-GR" sz="2400" spc="-1" strike="noStrike">
                <a:solidFill>
                  <a:srgbClr val="7030a0"/>
                </a:solidFill>
                <a:uFill>
                  <a:solidFill>
                    <a:srgbClr val="ffffff"/>
                  </a:solidFill>
                </a:uFill>
                <a:latin typeface="Calibri"/>
                <a:ea typeface="DejaVu Sans"/>
              </a:rPr>
              <a:t>φροντίζουν </a:t>
            </a:r>
            <a:r>
              <a:rPr b="1" i="1" lang="el-GR" sz="2400" spc="-1" strike="noStrike">
                <a:solidFill>
                  <a:srgbClr val="4f81bd"/>
                </a:solidFill>
                <a:uFill>
                  <a:solidFill>
                    <a:srgbClr val="ffffff"/>
                  </a:solidFill>
                </a:uFill>
                <a:latin typeface="Calibri"/>
                <a:ea typeface="DejaVu Sans"/>
              </a:rPr>
              <a:t>περισσότερο για οτιδήποτε άλλο</a:t>
            </a:r>
            <a:endParaRPr b="0" lang="el-GR" sz="1800" spc="-1" strike="noStrike">
              <a:solidFill>
                <a:srgbClr val="000000"/>
              </a:solidFill>
              <a:uFill>
                <a:solidFill>
                  <a:srgbClr val="ffffff"/>
                </a:solidFill>
              </a:uFill>
              <a:latin typeface="Arial"/>
            </a:endParaRPr>
          </a:p>
          <a:p>
            <a:pPr>
              <a:lnSpc>
                <a:spcPct val="100000"/>
              </a:lnSpc>
            </a:pPr>
            <a:r>
              <a:rPr b="1" i="1" lang="el-GR" sz="2400" spc="-1" strike="noStrike">
                <a:solidFill>
                  <a:srgbClr val="c00000"/>
                </a:solidFill>
                <a:uFill>
                  <a:solidFill>
                    <a:srgbClr val="ffffff"/>
                  </a:solidFill>
                </a:uFill>
                <a:latin typeface="Calibri"/>
                <a:ea typeface="DejaVu Sans"/>
              </a:rPr>
              <a:t>παρὰ </a:t>
            </a:r>
            <a:r>
              <a:rPr b="1" i="1" lang="el-GR" sz="2400" spc="-1" strike="noStrike">
                <a:solidFill>
                  <a:srgbClr val="4f81bd"/>
                </a:solidFill>
                <a:uFill>
                  <a:solidFill>
                    <a:srgbClr val="ffffff"/>
                  </a:solidFill>
                </a:uFill>
                <a:latin typeface="Calibri"/>
                <a:ea typeface="DejaVu Sans"/>
              </a:rPr>
              <a:t>για την απόκτηση φίλων.</a:t>
            </a:r>
            <a:endParaRPr b="0" lang="el-GR" sz="1800" spc="-1" strike="noStrike">
              <a:solidFill>
                <a:srgbClr val="000000"/>
              </a:solidFill>
              <a:uFill>
                <a:solidFill>
                  <a:srgbClr val="ffffff"/>
                </a:solidFill>
              </a:uFill>
              <a:latin typeface="Arial"/>
            </a:endParaRPr>
          </a:p>
          <a:p>
            <a:pPr>
              <a:lnSpc>
                <a:spcPct val="100000"/>
              </a:lnSpc>
            </a:pPr>
            <a:endParaRPr b="0" lang="el-GR" sz="1800" spc="-1" strike="noStrike">
              <a:solidFill>
                <a:srgbClr val="000000"/>
              </a:solidFill>
              <a:uFill>
                <a:solidFill>
                  <a:srgbClr val="ffffff"/>
                </a:solidFill>
              </a:uFill>
              <a:latin typeface="Arial"/>
            </a:endParaRPr>
          </a:p>
        </p:txBody>
      </p:sp>
      <p:pic>
        <p:nvPicPr>
          <p:cNvPr id="104" name="Picture 2" descr=""/>
          <p:cNvPicPr/>
          <p:nvPr/>
        </p:nvPicPr>
        <p:blipFill>
          <a:blip r:embed="rId1"/>
          <a:stretch/>
        </p:blipFill>
        <p:spPr>
          <a:xfrm>
            <a:off x="7272000" y="3035160"/>
            <a:ext cx="1080000" cy="1932840"/>
          </a:xfrm>
          <a:prstGeom prst="rect">
            <a:avLst/>
          </a:prstGeom>
          <a:ln>
            <a:noFill/>
          </a:ln>
        </p:spPr>
      </p:pic>
      <p:pic>
        <p:nvPicPr>
          <p:cNvPr id="105" name="Picture 3" descr=""/>
          <p:cNvPicPr/>
          <p:nvPr/>
        </p:nvPicPr>
        <p:blipFill>
          <a:blip r:embed="rId2"/>
          <a:srcRect l="0" t="22244" r="0" b="0"/>
          <a:stretch/>
        </p:blipFill>
        <p:spPr>
          <a:xfrm>
            <a:off x="503640" y="3528000"/>
            <a:ext cx="1368000" cy="2193120"/>
          </a:xfrm>
          <a:prstGeom prst="rect">
            <a:avLst/>
          </a:prstGeom>
          <a:ln w="38160">
            <a:solidFill>
              <a:schemeClr val="tx2">
                <a:lumMod val="75000"/>
              </a:schemeClr>
            </a:solidFill>
            <a:round/>
          </a:ln>
        </p:spPr>
      </p:pic>
    </p:spTree>
  </p:cSld>
  <p:timing>
    <p:tnLst>
      <p:par>
        <p:cTn id="38" dur="indefinite" restart="never" nodeType="tmRoot">
          <p:childTnLst>
            <p:seq>
              <p:cTn id="39" dur="indefinite" nodeType="mainSeq">
                <p:childTnLst>
                  <p:par>
                    <p:cTn id="40" fill="hold">
                      <p:stCondLst>
                        <p:cond delay="indefinite"/>
                      </p:stCondLst>
                      <p:childTnLst>
                        <p:par>
                          <p:cTn id="41" fill="hold">
                            <p:stCondLst>
                              <p:cond delay="0"/>
                            </p:stCondLst>
                            <p:childTnLst>
                              <p:par>
                                <p:cTn id="42" nodeType="clickEffect" fill="hold" presetClass="entr" presetID="2" presetSubtype="1">
                                  <p:stCondLst>
                                    <p:cond delay="0"/>
                                  </p:stCondLst>
                                  <p:childTnLst>
                                    <p:set>
                                      <p:cBhvr>
                                        <p:cTn id="43" dur="1" fill="hold">
                                          <p:stCondLst>
                                            <p:cond delay="0"/>
                                          </p:stCondLst>
                                        </p:cTn>
                                        <p:tgtEl>
                                          <p:spTgt spid="102">
                                            <p:txEl>
                                              <p:pRg st="0" end="40"/>
                                            </p:txEl>
                                          </p:spTgt>
                                        </p:tgtEl>
                                        <p:attrNameLst>
                                          <p:attrName>style.visibility</p:attrName>
                                        </p:attrNameLst>
                                      </p:cBhvr>
                                      <p:to>
                                        <p:strVal val="visible"/>
                                      </p:to>
                                    </p:set>
                                    <p:anim calcmode="lin" valueType="num">
                                      <p:cBhvr additive="repl">
                                        <p:cTn id="44" dur="2000" fill="hold"/>
                                        <p:tgtEl>
                                          <p:spTgt spid="102">
                                            <p:txEl>
                                              <p:pRg st="0" end="40"/>
                                            </p:txEl>
                                          </p:spTgt>
                                        </p:tgtEl>
                                        <p:attrNameLst>
                                          <p:attrName>ppt_x</p:attrName>
                                        </p:attrNameLst>
                                      </p:cBhvr>
                                      <p:tavLst>
                                        <p:tav tm="0">
                                          <p:val>
                                            <p:strVal val="#ppt_x"/>
                                          </p:val>
                                        </p:tav>
                                        <p:tav tm="100000">
                                          <p:val>
                                            <p:strVal val="#ppt_x"/>
                                          </p:val>
                                        </p:tav>
                                      </p:tavLst>
                                    </p:anim>
                                    <p:anim calcmode="lin" valueType="num">
                                      <p:cBhvr additive="repl">
                                        <p:cTn id="45" dur="2000" fill="hold"/>
                                        <p:tgtEl>
                                          <p:spTgt spid="102">
                                            <p:txEl>
                                              <p:pRg st="0" end="40"/>
                                            </p:txEl>
                                          </p:spTgt>
                                        </p:tgtEl>
                                        <p:attrNameLst>
                                          <p:attrName>ppt_y</p:attrName>
                                        </p:attrNameLst>
                                      </p:cBhvr>
                                      <p:tavLst>
                                        <p:tav tm="0">
                                          <p:val>
                                            <p:strVal val="0-#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nodeType="clickEffect" fill="hold" presetClass="entr" presetID="2" presetSubtype="1">
                                  <p:stCondLst>
                                    <p:cond delay="0"/>
                                  </p:stCondLst>
                                  <p:childTnLst>
                                    <p:set>
                                      <p:cBhvr>
                                        <p:cTn id="49" dur="1" fill="hold">
                                          <p:stCondLst>
                                            <p:cond delay="0"/>
                                          </p:stCondLst>
                                        </p:cTn>
                                        <p:tgtEl>
                                          <p:spTgt spid="103">
                                            <p:txEl>
                                              <p:pRg st="0" end="57"/>
                                            </p:txEl>
                                          </p:spTgt>
                                        </p:tgtEl>
                                        <p:attrNameLst>
                                          <p:attrName>style.visibility</p:attrName>
                                        </p:attrNameLst>
                                      </p:cBhvr>
                                      <p:to>
                                        <p:strVal val="visible"/>
                                      </p:to>
                                    </p:set>
                                    <p:anim calcmode="lin" valueType="num">
                                      <p:cBhvr additive="repl">
                                        <p:cTn id="50" dur="3000" fill="hold"/>
                                        <p:tgtEl>
                                          <p:spTgt spid="103">
                                            <p:txEl>
                                              <p:pRg st="0" end="57"/>
                                            </p:txEl>
                                          </p:spTgt>
                                        </p:tgtEl>
                                        <p:attrNameLst>
                                          <p:attrName>ppt_x</p:attrName>
                                        </p:attrNameLst>
                                      </p:cBhvr>
                                      <p:tavLst>
                                        <p:tav tm="0">
                                          <p:val>
                                            <p:strVal val="#ppt_x"/>
                                          </p:val>
                                        </p:tav>
                                        <p:tav tm="100000">
                                          <p:val>
                                            <p:strVal val="#ppt_x"/>
                                          </p:val>
                                        </p:tav>
                                      </p:tavLst>
                                    </p:anim>
                                    <p:anim calcmode="lin" valueType="num">
                                      <p:cBhvr additive="repl">
                                        <p:cTn id="51" dur="3000" fill="hold"/>
                                        <p:tgtEl>
                                          <p:spTgt spid="103">
                                            <p:txEl>
                                              <p:pRg st="0" end="57"/>
                                            </p:txEl>
                                          </p:spTgt>
                                        </p:tgtEl>
                                        <p:attrNameLst>
                                          <p:attrName>ppt_y</p:attrName>
                                        </p:attrNameLst>
                                      </p:cBhvr>
                                      <p:tavLst>
                                        <p:tav tm="0">
                                          <p:val>
                                            <p:strVal val="0-#ppt_h/2"/>
                                          </p:val>
                                        </p:tav>
                                        <p:tav tm="100000">
                                          <p:val>
                                            <p:strVal val="#ppt_y"/>
                                          </p:val>
                                        </p:tav>
                                      </p:tavLst>
                                    </p:anim>
                                  </p:childTnLst>
                                </p:cTn>
                              </p:par>
                              <p:par>
                                <p:cTn id="52" nodeType="withEffect" fill="hold" presetClass="entr" presetID="2" presetSubtype="1">
                                  <p:stCondLst>
                                    <p:cond delay="0"/>
                                  </p:stCondLst>
                                  <p:childTnLst>
                                    <p:set>
                                      <p:cBhvr>
                                        <p:cTn id="53" dur="1" fill="hold">
                                          <p:stCondLst>
                                            <p:cond delay="0"/>
                                          </p:stCondLst>
                                        </p:cTn>
                                        <p:tgtEl>
                                          <p:spTgt spid="103">
                                            <p:txEl>
                                              <p:pRg st="87" end="87"/>
                                            </p:txEl>
                                          </p:spTgt>
                                        </p:tgtEl>
                                        <p:attrNameLst>
                                          <p:attrName>style.visibility</p:attrName>
                                        </p:attrNameLst>
                                      </p:cBhvr>
                                      <p:to>
                                        <p:strVal val="visible"/>
                                      </p:to>
                                    </p:set>
                                    <p:anim calcmode="lin" valueType="num">
                                      <p:cBhvr additive="repl">
                                        <p:cTn id="54" dur="3000" fill="hold"/>
                                        <p:tgtEl>
                                          <p:spTgt spid="103">
                                            <p:txEl>
                                              <p:pRg st="87" end="87"/>
                                            </p:txEl>
                                          </p:spTgt>
                                        </p:tgtEl>
                                        <p:attrNameLst>
                                          <p:attrName>ppt_x</p:attrName>
                                        </p:attrNameLst>
                                      </p:cBhvr>
                                      <p:tavLst>
                                        <p:tav tm="0">
                                          <p:val>
                                            <p:strVal val="#ppt_x"/>
                                          </p:val>
                                        </p:tav>
                                        <p:tav tm="100000">
                                          <p:val>
                                            <p:strVal val="#ppt_x"/>
                                          </p:val>
                                        </p:tav>
                                      </p:tavLst>
                                    </p:anim>
                                    <p:anim calcmode="lin" valueType="num">
                                      <p:cBhvr additive="repl">
                                        <p:cTn id="55" dur="3000" fill="hold"/>
                                        <p:tgtEl>
                                          <p:spTgt spid="103">
                                            <p:txEl>
                                              <p:pRg st="87" end="87"/>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CustomShape 1"/>
          <p:cNvSpPr/>
          <p:nvPr/>
        </p:nvSpPr>
        <p:spPr>
          <a:xfrm>
            <a:off x="5364000" y="404640"/>
            <a:ext cx="3527640" cy="2159640"/>
          </a:xfrm>
          <a:prstGeom prst="wedgeRoundRectCallout">
            <a:avLst>
              <a:gd name="adj1" fmla="val 20670"/>
              <a:gd name="adj2" fmla="val 87798"/>
              <a:gd name="adj3" fmla="val 16667"/>
            </a:avLst>
          </a:prstGeom>
          <a:noFill/>
          <a:ln>
            <a:round/>
          </a:ln>
        </p:spPr>
        <p:style>
          <a:lnRef idx="2">
            <a:schemeClr val="accent1">
              <a:shade val="50000"/>
            </a:schemeClr>
          </a:lnRef>
          <a:fillRef idx="1">
            <a:schemeClr val="accent1"/>
          </a:fillRef>
          <a:effectRef idx="0">
            <a:schemeClr val="accent1"/>
          </a:effectRef>
          <a:fontRef idx="minor"/>
        </p:style>
      </p:sp>
      <p:sp>
        <p:nvSpPr>
          <p:cNvPr id="107" name="CustomShape 2"/>
          <p:cNvSpPr/>
          <p:nvPr/>
        </p:nvSpPr>
        <p:spPr>
          <a:xfrm>
            <a:off x="5508000" y="836640"/>
            <a:ext cx="3311640" cy="1553040"/>
          </a:xfrm>
          <a:prstGeom prst="rect">
            <a:avLst/>
          </a:prstGeom>
          <a:noFill/>
          <a:ln>
            <a:noFill/>
          </a:ln>
        </p:spPr>
        <p:style>
          <a:lnRef idx="0"/>
          <a:fillRef idx="0"/>
          <a:effectRef idx="0"/>
          <a:fontRef idx="minor"/>
        </p:style>
        <p:txBody>
          <a:bodyPr lIns="90000" rIns="90000" tIns="45000" bIns="45000"/>
          <a:p>
            <a:pPr>
              <a:lnSpc>
                <a:spcPct val="100000"/>
              </a:lnSpc>
            </a:pPr>
            <a:r>
              <a:rPr b="1" i="1" lang="el-GR" sz="2400" spc="-1" strike="noStrike">
                <a:solidFill>
                  <a:srgbClr val="000000"/>
                </a:solidFill>
                <a:uFill>
                  <a:solidFill>
                    <a:srgbClr val="ffffff"/>
                  </a:solidFill>
                </a:uFill>
                <a:latin typeface="Calibri"/>
                <a:ea typeface="DejaVu Sans"/>
              </a:rPr>
              <a:t>Και ποια πράγματα φροντίζουν να αποκτήσουν οι περισσότεροι;</a:t>
            </a:r>
            <a:endParaRPr b="0" lang="el-GR" sz="1800" spc="-1" strike="noStrike">
              <a:solidFill>
                <a:srgbClr val="000000"/>
              </a:solidFill>
              <a:uFill>
                <a:solidFill>
                  <a:srgbClr val="ffffff"/>
                </a:solidFill>
              </a:uFill>
              <a:latin typeface="Arial"/>
            </a:endParaRPr>
          </a:p>
        </p:txBody>
      </p:sp>
      <p:sp>
        <p:nvSpPr>
          <p:cNvPr id="108" name="CustomShape 3"/>
          <p:cNvSpPr/>
          <p:nvPr/>
        </p:nvSpPr>
        <p:spPr>
          <a:xfrm>
            <a:off x="683640" y="1052640"/>
            <a:ext cx="4319640" cy="1187280"/>
          </a:xfrm>
          <a:prstGeom prst="rect">
            <a:avLst/>
          </a:prstGeom>
          <a:noFill/>
          <a:ln>
            <a:noFill/>
          </a:ln>
        </p:spPr>
        <p:style>
          <a:lnRef idx="0"/>
          <a:fillRef idx="0"/>
          <a:effectRef idx="0"/>
          <a:fontRef idx="minor"/>
        </p:style>
        <p:txBody>
          <a:bodyPr lIns="90000" rIns="90000" tIns="45000" bIns="45000"/>
          <a:p>
            <a:pPr>
              <a:lnSpc>
                <a:spcPct val="100000"/>
              </a:lnSpc>
            </a:pPr>
            <a:r>
              <a:rPr b="1" i="1" lang="el-GR" sz="2400" spc="-1" strike="noStrike">
                <a:solidFill>
                  <a:srgbClr val="000000"/>
                </a:solidFill>
                <a:uFill>
                  <a:solidFill>
                    <a:srgbClr val="ffffff"/>
                  </a:solidFill>
                </a:uFill>
                <a:latin typeface="Calibri"/>
                <a:ea typeface="DejaVu Sans"/>
              </a:rPr>
              <a:t>Καὶ γὰρ </a:t>
            </a:r>
            <a:r>
              <a:rPr b="1" i="1" lang="el-GR" sz="2400" spc="-1" strike="noStrike">
                <a:solidFill>
                  <a:srgbClr val="c00000"/>
                </a:solidFill>
                <a:uFill>
                  <a:solidFill>
                    <a:srgbClr val="ffffff"/>
                  </a:solidFill>
                </a:uFill>
                <a:latin typeface="Calibri"/>
                <a:ea typeface="DejaVu Sans"/>
              </a:rPr>
              <a:t>οἰκίας</a:t>
            </a:r>
            <a:r>
              <a:rPr b="1" i="1" lang="el-GR" sz="2400" spc="-1" strike="noStrike">
                <a:solidFill>
                  <a:srgbClr val="000000"/>
                </a:solidFill>
                <a:uFill>
                  <a:solidFill>
                    <a:srgbClr val="ffffff"/>
                  </a:solidFill>
                </a:uFill>
                <a:latin typeface="Calibri"/>
                <a:ea typeface="DejaVu Sans"/>
              </a:rPr>
              <a:t> καὶ </a:t>
            </a:r>
            <a:r>
              <a:rPr b="1" i="1" lang="el-GR" sz="2400" spc="-1" strike="noStrike">
                <a:solidFill>
                  <a:srgbClr val="c00000"/>
                </a:solidFill>
                <a:uFill>
                  <a:solidFill>
                    <a:srgbClr val="ffffff"/>
                  </a:solidFill>
                </a:uFill>
                <a:latin typeface="Calibri"/>
                <a:ea typeface="DejaVu Sans"/>
              </a:rPr>
              <a:t>ἀγροὺ</a:t>
            </a:r>
            <a:r>
              <a:rPr b="1" i="1" lang="el-GR" sz="2400" spc="-1" strike="noStrike">
                <a:solidFill>
                  <a:srgbClr val="000000"/>
                </a:solidFill>
                <a:uFill>
                  <a:solidFill>
                    <a:srgbClr val="ffffff"/>
                  </a:solidFill>
                </a:uFill>
                <a:latin typeface="Calibri"/>
                <a:ea typeface="DejaVu Sans"/>
              </a:rPr>
              <a:t>ς καὶ </a:t>
            </a:r>
            <a:r>
              <a:rPr b="1" i="1" lang="el-GR" sz="2400" spc="-1" strike="noStrike">
                <a:solidFill>
                  <a:srgbClr val="c00000"/>
                </a:solidFill>
                <a:uFill>
                  <a:solidFill>
                    <a:srgbClr val="ffffff"/>
                  </a:solidFill>
                </a:uFill>
                <a:latin typeface="Calibri"/>
                <a:ea typeface="DejaVu Sans"/>
              </a:rPr>
              <a:t>ἀνδράποδα</a:t>
            </a:r>
            <a:r>
              <a:rPr b="1" i="1" lang="el-GR" sz="2400" spc="-1" strike="noStrike">
                <a:solidFill>
                  <a:srgbClr val="000000"/>
                </a:solidFill>
                <a:uFill>
                  <a:solidFill>
                    <a:srgbClr val="ffffff"/>
                  </a:solidFill>
                </a:uFill>
                <a:latin typeface="Calibri"/>
                <a:ea typeface="DejaVu Sans"/>
              </a:rPr>
              <a:t> καὶ </a:t>
            </a:r>
            <a:r>
              <a:rPr b="1" i="1" lang="el-GR" sz="2400" spc="-1" strike="noStrike">
                <a:solidFill>
                  <a:srgbClr val="c00000"/>
                </a:solidFill>
                <a:uFill>
                  <a:solidFill>
                    <a:srgbClr val="ffffff"/>
                  </a:solidFill>
                </a:uFill>
                <a:latin typeface="Calibri"/>
                <a:ea typeface="DejaVu Sans"/>
              </a:rPr>
              <a:t>βοσκήματα</a:t>
            </a:r>
            <a:r>
              <a:rPr b="1" i="1" lang="el-GR" sz="2400" spc="-1" strike="noStrike">
                <a:solidFill>
                  <a:srgbClr val="000000"/>
                </a:solidFill>
                <a:uFill>
                  <a:solidFill>
                    <a:srgbClr val="ffffff"/>
                  </a:solidFill>
                </a:uFill>
                <a:latin typeface="Calibri"/>
                <a:ea typeface="DejaVu Sans"/>
              </a:rPr>
              <a:t> καὶ </a:t>
            </a:r>
            <a:r>
              <a:rPr b="1" i="1" lang="el-GR" sz="2400" spc="-1" strike="noStrike">
                <a:solidFill>
                  <a:srgbClr val="c00000"/>
                </a:solidFill>
                <a:uFill>
                  <a:solidFill>
                    <a:srgbClr val="ffffff"/>
                  </a:solidFill>
                </a:uFill>
                <a:latin typeface="Calibri"/>
                <a:ea typeface="DejaVu Sans"/>
              </a:rPr>
              <a:t>σκεύη</a:t>
            </a:r>
            <a:r>
              <a:rPr b="1" i="1" lang="el-GR" sz="2400" spc="-1" strike="noStrike">
                <a:solidFill>
                  <a:srgbClr val="000000"/>
                </a:solidFill>
                <a:uFill>
                  <a:solidFill>
                    <a:srgbClr val="ffffff"/>
                  </a:solidFill>
                </a:uFill>
                <a:latin typeface="Calibri"/>
                <a:ea typeface="DejaVu Sans"/>
              </a:rPr>
              <a:t> ἐπιμελῶς </a:t>
            </a:r>
            <a:r>
              <a:rPr b="1" i="1" lang="el-GR" sz="2400" spc="-1" strike="noStrike">
                <a:solidFill>
                  <a:srgbClr val="604a7b"/>
                </a:solidFill>
                <a:uFill>
                  <a:solidFill>
                    <a:srgbClr val="ffffff"/>
                  </a:solidFill>
                </a:uFill>
                <a:latin typeface="Calibri"/>
                <a:ea typeface="DejaVu Sans"/>
              </a:rPr>
              <a:t>κτῶνται</a:t>
            </a:r>
            <a:r>
              <a:rPr b="1" i="1" lang="el-GR" sz="2400" spc="-1" strike="noStrike">
                <a:solidFill>
                  <a:srgbClr val="000000"/>
                </a:solidFill>
                <a:uFill>
                  <a:solidFill>
                    <a:srgbClr val="ffffff"/>
                  </a:solidFill>
                </a:uFill>
                <a:latin typeface="Calibri"/>
                <a:ea typeface="DejaVu Sans"/>
              </a:rPr>
              <a:t>,</a:t>
            </a:r>
            <a:endParaRPr b="0" lang="el-GR" sz="1800" spc="-1" strike="noStrike">
              <a:solidFill>
                <a:srgbClr val="000000"/>
              </a:solidFill>
              <a:uFill>
                <a:solidFill>
                  <a:srgbClr val="ffffff"/>
                </a:solidFill>
              </a:uFill>
              <a:latin typeface="Arial"/>
            </a:endParaRPr>
          </a:p>
        </p:txBody>
      </p:sp>
      <p:sp>
        <p:nvSpPr>
          <p:cNvPr id="109" name="CustomShape 4"/>
          <p:cNvSpPr/>
          <p:nvPr/>
        </p:nvSpPr>
        <p:spPr>
          <a:xfrm>
            <a:off x="827640" y="2565000"/>
            <a:ext cx="4247640" cy="1827360"/>
          </a:xfrm>
          <a:prstGeom prst="rect">
            <a:avLst/>
          </a:prstGeom>
          <a:noFill/>
          <a:ln>
            <a:noFill/>
          </a:ln>
        </p:spPr>
        <p:style>
          <a:lnRef idx="0"/>
          <a:fillRef idx="0"/>
          <a:effectRef idx="0"/>
          <a:fontRef idx="minor"/>
        </p:style>
        <p:txBody>
          <a:bodyPr lIns="90000" rIns="90000" tIns="45000" bIns="45000"/>
          <a:p>
            <a:pPr>
              <a:lnSpc>
                <a:spcPct val="100000"/>
              </a:lnSpc>
            </a:pPr>
            <a:r>
              <a:rPr b="1" i="1" lang="el-GR" sz="2400" spc="-1" strike="noStrike">
                <a:solidFill>
                  <a:srgbClr val="4f81bd"/>
                </a:solidFill>
                <a:uFill>
                  <a:solidFill>
                    <a:srgbClr val="ffffff"/>
                  </a:solidFill>
                </a:uFill>
                <a:latin typeface="Calibri"/>
                <a:ea typeface="DejaVu Sans"/>
              </a:rPr>
              <a:t>Γιατί πράγματι </a:t>
            </a:r>
            <a:r>
              <a:rPr b="1" i="1" lang="el-GR" sz="2400" spc="-1" strike="noStrike">
                <a:solidFill>
                  <a:srgbClr val="7030a0"/>
                </a:solidFill>
                <a:uFill>
                  <a:solidFill>
                    <a:srgbClr val="ffffff"/>
                  </a:solidFill>
                </a:uFill>
                <a:latin typeface="Calibri"/>
                <a:ea typeface="DejaVu Sans"/>
              </a:rPr>
              <a:t>αποκτούν</a:t>
            </a:r>
            <a:r>
              <a:rPr b="1" i="1" lang="el-GR" sz="2400" spc="-1" strike="noStrike">
                <a:solidFill>
                  <a:srgbClr val="4f81bd"/>
                </a:solidFill>
                <a:uFill>
                  <a:solidFill>
                    <a:srgbClr val="ffffff"/>
                  </a:solidFill>
                </a:uFill>
                <a:latin typeface="Calibri"/>
                <a:ea typeface="DejaVu Sans"/>
              </a:rPr>
              <a:t> με επιμέλεια</a:t>
            </a:r>
            <a:endParaRPr b="0" lang="el-GR" sz="1800" spc="-1" strike="noStrike">
              <a:solidFill>
                <a:srgbClr val="000000"/>
              </a:solidFill>
              <a:uFill>
                <a:solidFill>
                  <a:srgbClr val="ffffff"/>
                </a:solidFill>
              </a:uFill>
              <a:latin typeface="Arial"/>
            </a:endParaRPr>
          </a:p>
          <a:p>
            <a:pPr>
              <a:lnSpc>
                <a:spcPct val="100000"/>
              </a:lnSpc>
            </a:pPr>
            <a:r>
              <a:rPr b="1" i="1" lang="el-GR" sz="2400" spc="-1" strike="noStrike">
                <a:solidFill>
                  <a:srgbClr val="c00000"/>
                </a:solidFill>
                <a:uFill>
                  <a:solidFill>
                    <a:srgbClr val="ffffff"/>
                  </a:solidFill>
                </a:uFill>
                <a:latin typeface="Calibri"/>
                <a:ea typeface="DejaVu Sans"/>
              </a:rPr>
              <a:t>σπίτια</a:t>
            </a:r>
            <a:r>
              <a:rPr b="1" i="1" lang="el-GR" sz="2400" spc="-1" strike="noStrike">
                <a:solidFill>
                  <a:srgbClr val="4f81bd"/>
                </a:solidFill>
                <a:uFill>
                  <a:solidFill>
                    <a:srgbClr val="ffffff"/>
                  </a:solidFill>
                </a:uFill>
                <a:latin typeface="Calibri"/>
                <a:ea typeface="DejaVu Sans"/>
              </a:rPr>
              <a:t> και </a:t>
            </a:r>
            <a:r>
              <a:rPr b="1" i="1" lang="el-GR" sz="2400" spc="-1" strike="noStrike">
                <a:solidFill>
                  <a:srgbClr val="c00000"/>
                </a:solidFill>
                <a:uFill>
                  <a:solidFill>
                    <a:srgbClr val="ffffff"/>
                  </a:solidFill>
                </a:uFill>
                <a:latin typeface="Calibri"/>
                <a:ea typeface="DejaVu Sans"/>
              </a:rPr>
              <a:t>αγρούς</a:t>
            </a:r>
            <a:r>
              <a:rPr b="1" i="1" lang="el-GR" sz="2400" spc="-1" strike="noStrike">
                <a:solidFill>
                  <a:srgbClr val="4f81bd"/>
                </a:solidFill>
                <a:uFill>
                  <a:solidFill>
                    <a:srgbClr val="ffffff"/>
                  </a:solidFill>
                </a:uFill>
                <a:latin typeface="Calibri"/>
                <a:ea typeface="DejaVu Sans"/>
              </a:rPr>
              <a:t> και </a:t>
            </a:r>
            <a:r>
              <a:rPr b="1" i="1" lang="el-GR" sz="2400" spc="-1" strike="noStrike">
                <a:solidFill>
                  <a:srgbClr val="c00000"/>
                </a:solidFill>
                <a:uFill>
                  <a:solidFill>
                    <a:srgbClr val="ffffff"/>
                  </a:solidFill>
                </a:uFill>
                <a:latin typeface="Calibri"/>
                <a:ea typeface="DejaVu Sans"/>
              </a:rPr>
              <a:t>δούλους</a:t>
            </a:r>
            <a:r>
              <a:rPr b="1" i="1" lang="el-GR" sz="2400" spc="-1" strike="noStrike">
                <a:solidFill>
                  <a:srgbClr val="4f81bd"/>
                </a:solidFill>
                <a:uFill>
                  <a:solidFill>
                    <a:srgbClr val="ffffff"/>
                  </a:solidFill>
                </a:uFill>
                <a:latin typeface="Calibri"/>
                <a:ea typeface="DejaVu Sans"/>
              </a:rPr>
              <a:t> και </a:t>
            </a:r>
            <a:r>
              <a:rPr b="1" i="1" lang="el-GR" sz="2400" spc="-1" strike="noStrike">
                <a:solidFill>
                  <a:srgbClr val="c00000"/>
                </a:solidFill>
                <a:uFill>
                  <a:solidFill>
                    <a:srgbClr val="ffffff"/>
                  </a:solidFill>
                </a:uFill>
                <a:latin typeface="Calibri"/>
                <a:ea typeface="DejaVu Sans"/>
              </a:rPr>
              <a:t>ζώα</a:t>
            </a:r>
            <a:r>
              <a:rPr b="1" i="1" lang="el-GR" sz="2400" spc="-1" strike="noStrike">
                <a:solidFill>
                  <a:srgbClr val="4f81bd"/>
                </a:solidFill>
                <a:uFill>
                  <a:solidFill>
                    <a:srgbClr val="ffffff"/>
                  </a:solidFill>
                </a:uFill>
                <a:latin typeface="Calibri"/>
                <a:ea typeface="DejaVu Sans"/>
              </a:rPr>
              <a:t> και </a:t>
            </a:r>
            <a:r>
              <a:rPr b="1" i="1" lang="el-GR" sz="2400" spc="-1" strike="noStrike">
                <a:solidFill>
                  <a:srgbClr val="c00000"/>
                </a:solidFill>
                <a:uFill>
                  <a:solidFill>
                    <a:srgbClr val="ffffff"/>
                  </a:solidFill>
                </a:uFill>
                <a:latin typeface="Calibri"/>
                <a:ea typeface="DejaVu Sans"/>
              </a:rPr>
              <a:t>σκεύη</a:t>
            </a:r>
            <a:r>
              <a:rPr b="1" i="1" lang="el-GR" sz="2400" spc="-1" strike="noStrike">
                <a:solidFill>
                  <a:srgbClr val="4f81bd"/>
                </a:solidFill>
                <a:uFill>
                  <a:solidFill>
                    <a:srgbClr val="ffffff"/>
                  </a:solidFill>
                </a:uFill>
                <a:latin typeface="Calibri"/>
                <a:ea typeface="DejaVu Sans"/>
              </a:rPr>
              <a:t>,</a:t>
            </a:r>
            <a:endParaRPr b="0" lang="el-GR" sz="1800" spc="-1" strike="noStrike">
              <a:solidFill>
                <a:srgbClr val="000000"/>
              </a:solidFill>
              <a:uFill>
                <a:solidFill>
                  <a:srgbClr val="ffffff"/>
                </a:solidFill>
              </a:uFill>
              <a:latin typeface="Arial"/>
            </a:endParaRPr>
          </a:p>
          <a:p>
            <a:pPr>
              <a:lnSpc>
                <a:spcPct val="100000"/>
              </a:lnSpc>
            </a:pPr>
            <a:endParaRPr b="0" lang="el-GR" sz="1800" spc="-1" strike="noStrike">
              <a:solidFill>
                <a:srgbClr val="000000"/>
              </a:solidFill>
              <a:uFill>
                <a:solidFill>
                  <a:srgbClr val="ffffff"/>
                </a:solidFill>
              </a:uFill>
              <a:latin typeface="Arial"/>
            </a:endParaRPr>
          </a:p>
        </p:txBody>
      </p:sp>
      <p:pic>
        <p:nvPicPr>
          <p:cNvPr id="110" name="Picture 2" descr=""/>
          <p:cNvPicPr/>
          <p:nvPr/>
        </p:nvPicPr>
        <p:blipFill>
          <a:blip r:embed="rId1"/>
          <a:stretch/>
        </p:blipFill>
        <p:spPr>
          <a:xfrm>
            <a:off x="611640" y="4509000"/>
            <a:ext cx="1943640" cy="1172160"/>
          </a:xfrm>
          <a:prstGeom prst="rect">
            <a:avLst/>
          </a:prstGeom>
          <a:ln w="28440">
            <a:solidFill>
              <a:schemeClr val="bg2">
                <a:lumMod val="50000"/>
              </a:schemeClr>
            </a:solidFill>
            <a:miter/>
          </a:ln>
        </p:spPr>
      </p:pic>
      <p:pic>
        <p:nvPicPr>
          <p:cNvPr id="111" name="Picture 4" descr=""/>
          <p:cNvPicPr/>
          <p:nvPr/>
        </p:nvPicPr>
        <p:blipFill>
          <a:blip r:embed="rId2"/>
          <a:stretch/>
        </p:blipFill>
        <p:spPr>
          <a:xfrm>
            <a:off x="2699640" y="4581000"/>
            <a:ext cx="1511640" cy="1079280"/>
          </a:xfrm>
          <a:prstGeom prst="rect">
            <a:avLst/>
          </a:prstGeom>
          <a:ln w="28440">
            <a:solidFill>
              <a:schemeClr val="accent6">
                <a:lumMod val="50000"/>
              </a:schemeClr>
            </a:solidFill>
            <a:miter/>
          </a:ln>
        </p:spPr>
      </p:pic>
      <p:pic>
        <p:nvPicPr>
          <p:cNvPr id="112" name="Picture 6" descr=""/>
          <p:cNvPicPr/>
          <p:nvPr/>
        </p:nvPicPr>
        <p:blipFill>
          <a:blip r:embed="rId3"/>
          <a:stretch/>
        </p:blipFill>
        <p:spPr>
          <a:xfrm>
            <a:off x="4428000" y="4581000"/>
            <a:ext cx="1713960" cy="1079280"/>
          </a:xfrm>
          <a:prstGeom prst="rect">
            <a:avLst/>
          </a:prstGeom>
          <a:ln w="38160">
            <a:solidFill>
              <a:srgbClr val="c00000"/>
            </a:solidFill>
            <a:miter/>
          </a:ln>
        </p:spPr>
      </p:pic>
      <p:pic>
        <p:nvPicPr>
          <p:cNvPr id="113" name="Picture 10" descr=""/>
          <p:cNvPicPr/>
          <p:nvPr/>
        </p:nvPicPr>
        <p:blipFill>
          <a:blip r:embed="rId4"/>
          <a:stretch/>
        </p:blipFill>
        <p:spPr>
          <a:xfrm>
            <a:off x="611640" y="5805360"/>
            <a:ext cx="1799640" cy="935280"/>
          </a:xfrm>
          <a:prstGeom prst="rect">
            <a:avLst/>
          </a:prstGeom>
          <a:ln w="38160">
            <a:solidFill>
              <a:srgbClr val="00b050"/>
            </a:solidFill>
            <a:miter/>
          </a:ln>
        </p:spPr>
      </p:pic>
      <p:pic>
        <p:nvPicPr>
          <p:cNvPr id="114" name="Picture 8" descr=""/>
          <p:cNvPicPr/>
          <p:nvPr/>
        </p:nvPicPr>
        <p:blipFill>
          <a:blip r:embed="rId5"/>
          <a:stretch/>
        </p:blipFill>
        <p:spPr>
          <a:xfrm>
            <a:off x="2627640" y="5733360"/>
            <a:ext cx="1583280" cy="1123920"/>
          </a:xfrm>
          <a:prstGeom prst="rect">
            <a:avLst/>
          </a:prstGeom>
          <a:ln w="28440">
            <a:solidFill>
              <a:schemeClr val="bg1">
                <a:lumMod val="50000"/>
              </a:schemeClr>
            </a:solidFill>
            <a:miter/>
          </a:ln>
        </p:spPr>
      </p:pic>
      <p:pic>
        <p:nvPicPr>
          <p:cNvPr id="115" name="Picture 2" descr=""/>
          <p:cNvPicPr/>
          <p:nvPr/>
        </p:nvPicPr>
        <p:blipFill>
          <a:blip r:embed="rId6"/>
          <a:stretch/>
        </p:blipFill>
        <p:spPr>
          <a:xfrm>
            <a:off x="6840000" y="3528360"/>
            <a:ext cx="2139120" cy="2159640"/>
          </a:xfrm>
          <a:prstGeom prst="rect">
            <a:avLst/>
          </a:prstGeom>
          <a:ln>
            <a:noFill/>
          </a:ln>
        </p:spPr>
      </p:pic>
      <p:sp>
        <p:nvSpPr>
          <p:cNvPr id="116" name="CustomShape 5"/>
          <p:cNvSpPr/>
          <p:nvPr/>
        </p:nvSpPr>
        <p:spPr>
          <a:xfrm>
            <a:off x="755640" y="836640"/>
            <a:ext cx="4247640" cy="1799640"/>
          </a:xfrm>
          <a:prstGeom prst="wedgeRectCallout">
            <a:avLst>
              <a:gd name="adj1" fmla="val 79342"/>
              <a:gd name="adj2" fmla="val 108661"/>
            </a:avLst>
          </a:prstGeom>
          <a:noFill/>
          <a:ln>
            <a:noFill/>
          </a:ln>
        </p:spPr>
        <p:style>
          <a:lnRef idx="2">
            <a:schemeClr val="accent1">
              <a:shade val="50000"/>
            </a:schemeClr>
          </a:lnRef>
          <a:fillRef idx="1">
            <a:schemeClr val="accent1"/>
          </a:fillRef>
          <a:effectRef idx="0">
            <a:schemeClr val="accent1"/>
          </a:effectRef>
          <a:fontRef idx="minor"/>
        </p:style>
      </p:sp>
    </p:spTree>
  </p:cSld>
  <p:timing>
    <p:tnLst>
      <p:par>
        <p:cTn id="56" dur="indefinite" restart="never" nodeType="tmRoot">
          <p:childTnLst>
            <p:seq>
              <p:cTn id="57" dur="indefinite" nodeType="mainSeq">
                <p:childTnLst>
                  <p:par>
                    <p:cTn id="58" fill="hold">
                      <p:stCondLst>
                        <p:cond delay="indefinite"/>
                      </p:stCondLst>
                      <p:childTnLst>
                        <p:par>
                          <p:cTn id="59" fill="hold">
                            <p:stCondLst>
                              <p:cond delay="0"/>
                            </p:stCondLst>
                            <p:childTnLst>
                              <p:par>
                                <p:cTn id="60" nodeType="clickEffect" fill="hold" presetClass="entr" presetID="10">
                                  <p:stCondLst>
                                    <p:cond delay="0"/>
                                  </p:stCondLst>
                                  <p:childTnLst>
                                    <p:set>
                                      <p:cBhvr>
                                        <p:cTn id="61" dur="1" fill="hold">
                                          <p:stCondLst>
                                            <p:cond delay="0"/>
                                          </p:stCondLst>
                                        </p:cTn>
                                        <p:tgtEl>
                                          <p:spTgt spid="110"/>
                                        </p:tgtEl>
                                        <p:attrNameLst>
                                          <p:attrName>style.visibility</p:attrName>
                                        </p:attrNameLst>
                                      </p:cBhvr>
                                      <p:to>
                                        <p:strVal val="visible"/>
                                      </p:to>
                                    </p:set>
                                    <p:animEffect filter="fade" transition="in">
                                      <p:cBhvr additive="repl">
                                        <p:cTn id="62" dur="2000"/>
                                        <p:tgtEl>
                                          <p:spTgt spid="110"/>
                                        </p:tgtEl>
                                      </p:cBhvr>
                                    </p:animEffect>
                                  </p:childTnLst>
                                </p:cTn>
                              </p:par>
                            </p:childTnLst>
                          </p:cTn>
                        </p:par>
                      </p:childTnLst>
                    </p:cTn>
                  </p:par>
                  <p:par>
                    <p:cTn id="63" fill="hold">
                      <p:stCondLst>
                        <p:cond delay="indefinite"/>
                      </p:stCondLst>
                      <p:childTnLst>
                        <p:par>
                          <p:cTn id="64" fill="hold">
                            <p:stCondLst>
                              <p:cond delay="0"/>
                            </p:stCondLst>
                            <p:childTnLst>
                              <p:par>
                                <p:cTn id="65" nodeType="clickEffect" fill="hold" presetClass="entr" presetID="10">
                                  <p:stCondLst>
                                    <p:cond delay="0"/>
                                  </p:stCondLst>
                                  <p:childTnLst>
                                    <p:set>
                                      <p:cBhvr>
                                        <p:cTn id="66" dur="1" fill="hold">
                                          <p:stCondLst>
                                            <p:cond delay="0"/>
                                          </p:stCondLst>
                                        </p:cTn>
                                        <p:tgtEl>
                                          <p:spTgt spid="111"/>
                                        </p:tgtEl>
                                        <p:attrNameLst>
                                          <p:attrName>style.visibility</p:attrName>
                                        </p:attrNameLst>
                                      </p:cBhvr>
                                      <p:to>
                                        <p:strVal val="visible"/>
                                      </p:to>
                                    </p:set>
                                    <p:animEffect filter="fade" transition="in">
                                      <p:cBhvr additive="repl">
                                        <p:cTn id="67" dur="500"/>
                                        <p:tgtEl>
                                          <p:spTgt spid="111"/>
                                        </p:tgtEl>
                                      </p:cBhvr>
                                    </p:animEffect>
                                  </p:childTnLst>
                                </p:cTn>
                              </p:par>
                            </p:childTnLst>
                          </p:cTn>
                        </p:par>
                      </p:childTnLst>
                    </p:cTn>
                  </p:par>
                  <p:par>
                    <p:cTn id="68" fill="hold">
                      <p:stCondLst>
                        <p:cond delay="indefinite"/>
                      </p:stCondLst>
                      <p:childTnLst>
                        <p:par>
                          <p:cTn id="69" fill="hold">
                            <p:stCondLst>
                              <p:cond delay="0"/>
                            </p:stCondLst>
                            <p:childTnLst>
                              <p:par>
                                <p:cTn id="70" nodeType="clickEffect" fill="hold" presetClass="entr" presetID="10">
                                  <p:stCondLst>
                                    <p:cond delay="0"/>
                                  </p:stCondLst>
                                  <p:childTnLst>
                                    <p:set>
                                      <p:cBhvr>
                                        <p:cTn id="71" dur="1" fill="hold">
                                          <p:stCondLst>
                                            <p:cond delay="0"/>
                                          </p:stCondLst>
                                        </p:cTn>
                                        <p:tgtEl>
                                          <p:spTgt spid="112"/>
                                        </p:tgtEl>
                                        <p:attrNameLst>
                                          <p:attrName>style.visibility</p:attrName>
                                        </p:attrNameLst>
                                      </p:cBhvr>
                                      <p:to>
                                        <p:strVal val="visible"/>
                                      </p:to>
                                    </p:set>
                                    <p:animEffect filter="fade" transition="in">
                                      <p:cBhvr additive="repl">
                                        <p:cTn id="72" dur="500"/>
                                        <p:tgtEl>
                                          <p:spTgt spid="112"/>
                                        </p:tgtEl>
                                      </p:cBhvr>
                                    </p:animEffect>
                                  </p:childTnLst>
                                </p:cTn>
                              </p:par>
                            </p:childTnLst>
                          </p:cTn>
                        </p:par>
                      </p:childTnLst>
                    </p:cTn>
                  </p:par>
                  <p:par>
                    <p:cTn id="73" fill="hold">
                      <p:stCondLst>
                        <p:cond delay="indefinite"/>
                      </p:stCondLst>
                      <p:childTnLst>
                        <p:par>
                          <p:cTn id="74" fill="hold">
                            <p:stCondLst>
                              <p:cond delay="0"/>
                            </p:stCondLst>
                            <p:childTnLst>
                              <p:par>
                                <p:cTn id="75" nodeType="clickEffect" fill="hold" presetClass="entr" presetID="10">
                                  <p:stCondLst>
                                    <p:cond delay="0"/>
                                  </p:stCondLst>
                                  <p:childTnLst>
                                    <p:set>
                                      <p:cBhvr>
                                        <p:cTn id="76" dur="1" fill="hold">
                                          <p:stCondLst>
                                            <p:cond delay="0"/>
                                          </p:stCondLst>
                                        </p:cTn>
                                        <p:tgtEl>
                                          <p:spTgt spid="113"/>
                                        </p:tgtEl>
                                        <p:attrNameLst>
                                          <p:attrName>style.visibility</p:attrName>
                                        </p:attrNameLst>
                                      </p:cBhvr>
                                      <p:to>
                                        <p:strVal val="visible"/>
                                      </p:to>
                                    </p:set>
                                    <p:animEffect filter="fade" transition="in">
                                      <p:cBhvr additive="repl">
                                        <p:cTn id="77" dur="500"/>
                                        <p:tgtEl>
                                          <p:spTgt spid="113"/>
                                        </p:tgtEl>
                                      </p:cBhvr>
                                    </p:animEffect>
                                  </p:childTnLst>
                                </p:cTn>
                              </p:par>
                            </p:childTnLst>
                          </p:cTn>
                        </p:par>
                      </p:childTnLst>
                    </p:cTn>
                  </p:par>
                  <p:par>
                    <p:cTn id="78" fill="hold">
                      <p:stCondLst>
                        <p:cond delay="indefinite"/>
                      </p:stCondLst>
                      <p:childTnLst>
                        <p:par>
                          <p:cTn id="79" fill="hold">
                            <p:stCondLst>
                              <p:cond delay="0"/>
                            </p:stCondLst>
                            <p:childTnLst>
                              <p:par>
                                <p:cTn id="80" nodeType="clickEffect" fill="hold" presetClass="entr" presetID="10">
                                  <p:stCondLst>
                                    <p:cond delay="0"/>
                                  </p:stCondLst>
                                  <p:childTnLst>
                                    <p:set>
                                      <p:cBhvr>
                                        <p:cTn id="81" dur="1" fill="hold">
                                          <p:stCondLst>
                                            <p:cond delay="0"/>
                                          </p:stCondLst>
                                        </p:cTn>
                                        <p:tgtEl>
                                          <p:spTgt spid="114"/>
                                        </p:tgtEl>
                                        <p:attrNameLst>
                                          <p:attrName>style.visibility</p:attrName>
                                        </p:attrNameLst>
                                      </p:cBhvr>
                                      <p:to>
                                        <p:strVal val="visible"/>
                                      </p:to>
                                    </p:set>
                                    <p:animEffect filter="fade" transition="in">
                                      <p:cBhvr additive="repl">
                                        <p:cTn id="82" dur="500"/>
                                        <p:tgtEl>
                                          <p:spTgt spid="114"/>
                                        </p:tgtEl>
                                      </p:cBhvr>
                                    </p:animEffect>
                                  </p:childTnLst>
                                </p:cTn>
                              </p:par>
                            </p:childTnLst>
                          </p:cTn>
                        </p:par>
                      </p:childTnLst>
                    </p:cTn>
                  </p:par>
                  <p:par>
                    <p:cTn id="83" fill="hold">
                      <p:stCondLst>
                        <p:cond delay="indefinite"/>
                      </p:stCondLst>
                      <p:childTnLst>
                        <p:par>
                          <p:cTn id="84" fill="hold">
                            <p:stCondLst>
                              <p:cond delay="0"/>
                            </p:stCondLst>
                            <p:childTnLst>
                              <p:par>
                                <p:cTn id="85" nodeType="clickEffect" fill="hold" presetClass="entr" presetID="2" presetSubtype="2">
                                  <p:stCondLst>
                                    <p:cond delay="0"/>
                                  </p:stCondLst>
                                  <p:childTnLst>
                                    <p:set>
                                      <p:cBhvr>
                                        <p:cTn id="86" dur="1" fill="hold">
                                          <p:stCondLst>
                                            <p:cond delay="0"/>
                                          </p:stCondLst>
                                        </p:cTn>
                                        <p:tgtEl>
                                          <p:spTgt spid="108">
                                            <p:txEl>
                                              <p:pRg st="0" end="82"/>
                                            </p:txEl>
                                          </p:spTgt>
                                        </p:tgtEl>
                                        <p:attrNameLst>
                                          <p:attrName>style.visibility</p:attrName>
                                        </p:attrNameLst>
                                      </p:cBhvr>
                                      <p:to>
                                        <p:strVal val="visible"/>
                                      </p:to>
                                    </p:set>
                                    <p:anim calcmode="lin" valueType="num">
                                      <p:cBhvr additive="repl">
                                        <p:cTn id="87" dur="3000" fill="hold"/>
                                        <p:tgtEl>
                                          <p:spTgt spid="108">
                                            <p:txEl>
                                              <p:pRg st="0" end="82"/>
                                            </p:txEl>
                                          </p:spTgt>
                                        </p:tgtEl>
                                        <p:attrNameLst>
                                          <p:attrName>ppt_x</p:attrName>
                                        </p:attrNameLst>
                                      </p:cBhvr>
                                      <p:tavLst>
                                        <p:tav tm="0">
                                          <p:val>
                                            <p:strVal val="1+#ppt_w/2"/>
                                          </p:val>
                                        </p:tav>
                                        <p:tav tm="100000">
                                          <p:val>
                                            <p:strVal val="#ppt_x"/>
                                          </p:val>
                                        </p:tav>
                                      </p:tavLst>
                                    </p:anim>
                                    <p:anim calcmode="lin" valueType="num">
                                      <p:cBhvr additive="repl">
                                        <p:cTn id="88" dur="3000" fill="hold"/>
                                        <p:tgtEl>
                                          <p:spTgt spid="108">
                                            <p:txEl>
                                              <p:pRg st="0" end="82"/>
                                            </p:txEl>
                                          </p:spTgt>
                                        </p:tgtEl>
                                        <p:attrNameLst>
                                          <p:attrName>ppt_y</p:attrName>
                                        </p:attrNameLst>
                                      </p:cBhvr>
                                      <p:tavLst>
                                        <p:tav tm="0">
                                          <p:val>
                                            <p:strVal val="#ppt_y"/>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nodeType="clickEffect" fill="hold" presetClass="entr" presetID="2" presetSubtype="2">
                                  <p:stCondLst>
                                    <p:cond delay="0"/>
                                  </p:stCondLst>
                                  <p:childTnLst>
                                    <p:set>
                                      <p:cBhvr>
                                        <p:cTn id="92" dur="1" fill="hold">
                                          <p:stCondLst>
                                            <p:cond delay="0"/>
                                          </p:stCondLst>
                                        </p:cTn>
                                        <p:tgtEl>
                                          <p:spTgt spid="109">
                                            <p:txEl>
                                              <p:pRg st="0" end="37"/>
                                            </p:txEl>
                                          </p:spTgt>
                                        </p:tgtEl>
                                        <p:attrNameLst>
                                          <p:attrName>style.visibility</p:attrName>
                                        </p:attrNameLst>
                                      </p:cBhvr>
                                      <p:to>
                                        <p:strVal val="visible"/>
                                      </p:to>
                                    </p:set>
                                    <p:anim calcmode="lin" valueType="num">
                                      <p:cBhvr additive="repl">
                                        <p:cTn id="93" dur="3000" fill="hold"/>
                                        <p:tgtEl>
                                          <p:spTgt spid="109">
                                            <p:txEl>
                                              <p:pRg st="0" end="37"/>
                                            </p:txEl>
                                          </p:spTgt>
                                        </p:tgtEl>
                                        <p:attrNameLst>
                                          <p:attrName>ppt_x</p:attrName>
                                        </p:attrNameLst>
                                      </p:cBhvr>
                                      <p:tavLst>
                                        <p:tav tm="0">
                                          <p:val>
                                            <p:strVal val="1+#ppt_w/2"/>
                                          </p:val>
                                        </p:tav>
                                        <p:tav tm="100000">
                                          <p:val>
                                            <p:strVal val="#ppt_x"/>
                                          </p:val>
                                        </p:tav>
                                      </p:tavLst>
                                    </p:anim>
                                    <p:anim calcmode="lin" valueType="num">
                                      <p:cBhvr additive="repl">
                                        <p:cTn id="94" dur="3000" fill="hold"/>
                                        <p:tgtEl>
                                          <p:spTgt spid="109">
                                            <p:txEl>
                                              <p:pRg st="0" end="37"/>
                                            </p:txEl>
                                          </p:spTgt>
                                        </p:tgtEl>
                                        <p:attrNameLst>
                                          <p:attrName>ppt_y</p:attrName>
                                        </p:attrNameLst>
                                      </p:cBhvr>
                                      <p:tavLst>
                                        <p:tav tm="0">
                                          <p:val>
                                            <p:strVal val="#ppt_y"/>
                                          </p:val>
                                        </p:tav>
                                        <p:tav tm="100000">
                                          <p:val>
                                            <p:strVal val="#ppt_y"/>
                                          </p:val>
                                        </p:tav>
                                      </p:tavLst>
                                    </p:anim>
                                  </p:childTnLst>
                                </p:cTn>
                              </p:par>
                              <p:par>
                                <p:cTn id="95" nodeType="withEffect" fill="hold" presetClass="entr" presetID="2" presetSubtype="2">
                                  <p:stCondLst>
                                    <p:cond delay="0"/>
                                  </p:stCondLst>
                                  <p:childTnLst>
                                    <p:set>
                                      <p:cBhvr>
                                        <p:cTn id="96" dur="1" fill="hold">
                                          <p:stCondLst>
                                            <p:cond delay="0"/>
                                          </p:stCondLst>
                                        </p:cTn>
                                        <p:tgtEl>
                                          <p:spTgt spid="109">
                                            <p:txEl>
                                              <p:pRg st="87" end="87"/>
                                            </p:txEl>
                                          </p:spTgt>
                                        </p:tgtEl>
                                        <p:attrNameLst>
                                          <p:attrName>style.visibility</p:attrName>
                                        </p:attrNameLst>
                                      </p:cBhvr>
                                      <p:to>
                                        <p:strVal val="visible"/>
                                      </p:to>
                                    </p:set>
                                    <p:anim calcmode="lin" valueType="num">
                                      <p:cBhvr additive="repl">
                                        <p:cTn id="97" dur="3000" fill="hold"/>
                                        <p:tgtEl>
                                          <p:spTgt spid="109">
                                            <p:txEl>
                                              <p:pRg st="87" end="87"/>
                                            </p:txEl>
                                          </p:spTgt>
                                        </p:tgtEl>
                                        <p:attrNameLst>
                                          <p:attrName>ppt_x</p:attrName>
                                        </p:attrNameLst>
                                      </p:cBhvr>
                                      <p:tavLst>
                                        <p:tav tm="0">
                                          <p:val>
                                            <p:strVal val="1+#ppt_w/2"/>
                                          </p:val>
                                        </p:tav>
                                        <p:tav tm="100000">
                                          <p:val>
                                            <p:strVal val="#ppt_x"/>
                                          </p:val>
                                        </p:tav>
                                      </p:tavLst>
                                    </p:anim>
                                    <p:anim calcmode="lin" valueType="num">
                                      <p:cBhvr additive="repl">
                                        <p:cTn id="98" dur="3000" fill="hold"/>
                                        <p:tgtEl>
                                          <p:spTgt spid="109">
                                            <p:txEl>
                                              <p:pRg st="87" end="8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CustomShape 1"/>
          <p:cNvSpPr/>
          <p:nvPr/>
        </p:nvSpPr>
        <p:spPr>
          <a:xfrm>
            <a:off x="5076000" y="764640"/>
            <a:ext cx="3527640" cy="1295280"/>
          </a:xfrm>
          <a:prstGeom prst="wedgeRectCallout">
            <a:avLst>
              <a:gd name="adj1" fmla="val -5155"/>
              <a:gd name="adj2" fmla="val 115629"/>
            </a:avLst>
          </a:prstGeom>
          <a:noFill/>
          <a:ln>
            <a:round/>
          </a:ln>
        </p:spPr>
        <p:style>
          <a:lnRef idx="2">
            <a:schemeClr val="accent1">
              <a:shade val="50000"/>
            </a:schemeClr>
          </a:lnRef>
          <a:fillRef idx="1">
            <a:schemeClr val="accent1"/>
          </a:fillRef>
          <a:effectRef idx="0">
            <a:schemeClr val="accent1"/>
          </a:effectRef>
          <a:fontRef idx="minor"/>
        </p:style>
      </p:sp>
      <p:sp>
        <p:nvSpPr>
          <p:cNvPr id="118" name="CustomShape 2"/>
          <p:cNvSpPr/>
          <p:nvPr/>
        </p:nvSpPr>
        <p:spPr>
          <a:xfrm>
            <a:off x="5220000" y="836640"/>
            <a:ext cx="3311640" cy="1187280"/>
          </a:xfrm>
          <a:prstGeom prst="rect">
            <a:avLst/>
          </a:prstGeom>
          <a:noFill/>
          <a:ln>
            <a:noFill/>
          </a:ln>
        </p:spPr>
        <p:style>
          <a:lnRef idx="0"/>
          <a:fillRef idx="0"/>
          <a:effectRef idx="0"/>
          <a:fontRef idx="minor"/>
        </p:style>
        <p:txBody>
          <a:bodyPr lIns="90000" rIns="90000" tIns="45000" bIns="45000"/>
          <a:p>
            <a:pPr>
              <a:lnSpc>
                <a:spcPct val="100000"/>
              </a:lnSpc>
            </a:pPr>
            <a:r>
              <a:rPr b="1" i="1" lang="el-GR" sz="2400" spc="-1" strike="noStrike">
                <a:solidFill>
                  <a:srgbClr val="000000"/>
                </a:solidFill>
                <a:uFill>
                  <a:solidFill>
                    <a:srgbClr val="ffffff"/>
                  </a:solidFill>
                </a:uFill>
                <a:latin typeface="Calibri"/>
                <a:ea typeface="DejaVu Sans"/>
              </a:rPr>
              <a:t>Και για τους φίλους , που </a:t>
            </a:r>
            <a:r>
              <a:rPr b="1" i="1" lang="el-GR" sz="2400" spc="-1" strike="noStrike">
                <a:solidFill>
                  <a:srgbClr val="ff9855"/>
                </a:solidFill>
                <a:uFill>
                  <a:solidFill>
                    <a:srgbClr val="ffffff"/>
                  </a:solidFill>
                </a:uFill>
                <a:latin typeface="Calibri"/>
                <a:ea typeface="DejaVu Sans"/>
              </a:rPr>
              <a:t>λένε</a:t>
            </a:r>
            <a:r>
              <a:rPr b="1" i="1" lang="el-GR" sz="2400" spc="-1" strike="noStrike">
                <a:solidFill>
                  <a:srgbClr val="000000"/>
                </a:solidFill>
                <a:uFill>
                  <a:solidFill>
                    <a:srgbClr val="ffffff"/>
                  </a:solidFill>
                </a:uFill>
                <a:latin typeface="Calibri"/>
                <a:ea typeface="DejaVu Sans"/>
              </a:rPr>
              <a:t> ότι είναι το πιο μεγάλο αγαθό;</a:t>
            </a:r>
            <a:endParaRPr b="0" lang="el-GR" sz="1800" spc="-1" strike="noStrike">
              <a:solidFill>
                <a:srgbClr val="000000"/>
              </a:solidFill>
              <a:uFill>
                <a:solidFill>
                  <a:srgbClr val="ffffff"/>
                </a:solidFill>
              </a:uFill>
              <a:latin typeface="Arial"/>
            </a:endParaRPr>
          </a:p>
        </p:txBody>
      </p:sp>
      <p:sp>
        <p:nvSpPr>
          <p:cNvPr id="119" name="CustomShape 3"/>
          <p:cNvSpPr/>
          <p:nvPr/>
        </p:nvSpPr>
        <p:spPr>
          <a:xfrm>
            <a:off x="1907640" y="620640"/>
            <a:ext cx="2735640" cy="1187280"/>
          </a:xfrm>
          <a:prstGeom prst="rect">
            <a:avLst/>
          </a:prstGeom>
          <a:noFill/>
          <a:ln>
            <a:noFill/>
          </a:ln>
        </p:spPr>
        <p:style>
          <a:lnRef idx="0"/>
          <a:fillRef idx="0"/>
          <a:effectRef idx="0"/>
          <a:fontRef idx="minor"/>
        </p:style>
        <p:txBody>
          <a:bodyPr lIns="90000" rIns="90000" tIns="45000" bIns="45000"/>
          <a:p>
            <a:r>
              <a:rPr b="1" i="1" lang="el-GR" sz="2400" spc="-1" strike="noStrike">
                <a:solidFill>
                  <a:srgbClr val="000000"/>
                </a:solidFill>
                <a:uFill>
                  <a:solidFill>
                    <a:srgbClr val="ffffff"/>
                  </a:solidFill>
                </a:uFill>
                <a:latin typeface="Calibri"/>
                <a:ea typeface="DejaVu Sans"/>
              </a:rPr>
              <a:t>(φίλον δέ, </a:t>
            </a:r>
            <a:endParaRPr b="0" lang="el-GR" sz="1800" spc="-1" strike="noStrike">
              <a:solidFill>
                <a:srgbClr val="000000"/>
              </a:solidFill>
              <a:uFill>
                <a:solidFill>
                  <a:srgbClr val="ffffff"/>
                </a:solidFill>
              </a:uFill>
              <a:latin typeface="Arial"/>
            </a:endParaRPr>
          </a:p>
          <a:p>
            <a:pPr>
              <a:lnSpc>
                <a:spcPct val="100000"/>
              </a:lnSpc>
            </a:pPr>
            <a:r>
              <a:rPr b="1" i="1" lang="el-GR" sz="2400" spc="-1" strike="noStrike">
                <a:solidFill>
                  <a:srgbClr val="000000"/>
                </a:solidFill>
                <a:uFill>
                  <a:solidFill>
                    <a:srgbClr val="ffffff"/>
                  </a:solidFill>
                </a:uFill>
                <a:latin typeface="Calibri"/>
                <a:ea typeface="DejaVu Sans"/>
              </a:rPr>
              <a:t>ὃ μέγιστον ἀγαθὸν εἶναί </a:t>
            </a:r>
            <a:r>
              <a:rPr b="1" i="1" lang="el-GR" sz="2400" spc="-1" strike="noStrike">
                <a:solidFill>
                  <a:srgbClr val="ff9855"/>
                </a:solidFill>
                <a:uFill>
                  <a:solidFill>
                    <a:srgbClr val="ffffff"/>
                  </a:solidFill>
                </a:uFill>
                <a:latin typeface="Calibri"/>
                <a:ea typeface="DejaVu Sans"/>
              </a:rPr>
              <a:t>φασιν</a:t>
            </a:r>
            <a:r>
              <a:rPr b="1" i="1" lang="el-GR" sz="2400" spc="-1" strike="noStrike">
                <a:solidFill>
                  <a:srgbClr val="000000"/>
                </a:solidFill>
                <a:uFill>
                  <a:solidFill>
                    <a:srgbClr val="ffffff"/>
                  </a:solidFill>
                </a:uFill>
                <a:latin typeface="Calibri"/>
                <a:ea typeface="DejaVu Sans"/>
              </a:rPr>
              <a:t>, )</a:t>
            </a:r>
            <a:endParaRPr b="0" lang="el-GR" sz="1800" spc="-1" strike="noStrike">
              <a:solidFill>
                <a:srgbClr val="000000"/>
              </a:solidFill>
              <a:uFill>
                <a:solidFill>
                  <a:srgbClr val="ffffff"/>
                </a:solidFill>
              </a:uFill>
              <a:latin typeface="Arial"/>
            </a:endParaRPr>
          </a:p>
        </p:txBody>
      </p:sp>
      <p:sp>
        <p:nvSpPr>
          <p:cNvPr id="120" name="CustomShape 4"/>
          <p:cNvSpPr/>
          <p:nvPr/>
        </p:nvSpPr>
        <p:spPr>
          <a:xfrm>
            <a:off x="1979640" y="2565000"/>
            <a:ext cx="3383640" cy="821520"/>
          </a:xfrm>
          <a:prstGeom prst="rect">
            <a:avLst/>
          </a:prstGeom>
          <a:noFill/>
          <a:ln>
            <a:noFill/>
          </a:ln>
        </p:spPr>
        <p:style>
          <a:lnRef idx="0"/>
          <a:fillRef idx="0"/>
          <a:effectRef idx="0"/>
          <a:fontRef idx="minor"/>
        </p:style>
        <p:txBody>
          <a:bodyPr lIns="90000" rIns="90000" tIns="45000" bIns="45000"/>
          <a:p>
            <a:pPr>
              <a:lnSpc>
                <a:spcPct val="100000"/>
              </a:lnSpc>
            </a:pPr>
            <a:r>
              <a:rPr b="1" i="1" lang="el-GR" sz="2400" spc="-1" strike="noStrike">
                <a:solidFill>
                  <a:srgbClr val="604a7b"/>
                </a:solidFill>
                <a:uFill>
                  <a:solidFill>
                    <a:srgbClr val="ffffff"/>
                  </a:solidFill>
                </a:uFill>
                <a:latin typeface="Calibri"/>
                <a:ea typeface="DejaVu Sans"/>
              </a:rPr>
              <a:t>οὐχ</a:t>
            </a:r>
            <a:r>
              <a:rPr b="1" i="1" lang="el-GR" sz="2400" spc="-1" strike="noStrike">
                <a:solidFill>
                  <a:srgbClr val="000000"/>
                </a:solidFill>
                <a:uFill>
                  <a:solidFill>
                    <a:srgbClr val="ffffff"/>
                  </a:solidFill>
                </a:uFill>
                <a:latin typeface="Calibri"/>
                <a:ea typeface="DejaVu Sans"/>
              </a:rPr>
              <a:t> ὅπως κτήσωνται </a:t>
            </a:r>
            <a:r>
              <a:rPr b="1" i="1" lang="el-GR" sz="2400" spc="-1" strike="noStrike">
                <a:solidFill>
                  <a:srgbClr val="604a7b"/>
                </a:solidFill>
                <a:uFill>
                  <a:solidFill>
                    <a:srgbClr val="ffffff"/>
                  </a:solidFill>
                </a:uFill>
                <a:latin typeface="Calibri"/>
                <a:ea typeface="DejaVu Sans"/>
              </a:rPr>
              <a:t>φροντίζουσι</a:t>
            </a:r>
            <a:r>
              <a:rPr b="1" i="1" lang="el-GR" sz="2400" spc="-1" strike="noStrike">
                <a:solidFill>
                  <a:srgbClr val="000000"/>
                </a:solidFill>
                <a:uFill>
                  <a:solidFill>
                    <a:srgbClr val="ffffff"/>
                  </a:solidFill>
                </a:uFill>
                <a:latin typeface="Calibri"/>
                <a:ea typeface="DejaVu Sans"/>
              </a:rPr>
              <a:t>.</a:t>
            </a:r>
            <a:endParaRPr b="0" lang="el-GR" sz="1800" spc="-1" strike="noStrike">
              <a:solidFill>
                <a:srgbClr val="000000"/>
              </a:solidFill>
              <a:uFill>
                <a:solidFill>
                  <a:srgbClr val="ffffff"/>
                </a:solidFill>
              </a:uFill>
              <a:latin typeface="Arial"/>
            </a:endParaRPr>
          </a:p>
        </p:txBody>
      </p:sp>
      <p:sp>
        <p:nvSpPr>
          <p:cNvPr id="121" name="CustomShape 5"/>
          <p:cNvSpPr/>
          <p:nvPr/>
        </p:nvSpPr>
        <p:spPr>
          <a:xfrm>
            <a:off x="1979640" y="3573000"/>
            <a:ext cx="3671640" cy="821520"/>
          </a:xfrm>
          <a:prstGeom prst="rect">
            <a:avLst/>
          </a:prstGeom>
          <a:noFill/>
          <a:ln>
            <a:noFill/>
          </a:ln>
        </p:spPr>
        <p:style>
          <a:lnRef idx="0"/>
          <a:fillRef idx="0"/>
          <a:effectRef idx="0"/>
          <a:fontRef idx="minor"/>
        </p:style>
        <p:txBody>
          <a:bodyPr lIns="90000" rIns="90000" tIns="45000" bIns="45000"/>
          <a:p>
            <a:pPr>
              <a:lnSpc>
                <a:spcPct val="100000"/>
              </a:lnSpc>
            </a:pPr>
            <a:r>
              <a:rPr b="1" i="1" lang="el-GR" sz="2400" spc="-1" strike="noStrike">
                <a:solidFill>
                  <a:srgbClr val="7030a0"/>
                </a:solidFill>
                <a:uFill>
                  <a:solidFill>
                    <a:srgbClr val="ffffff"/>
                  </a:solidFill>
                </a:uFill>
                <a:latin typeface="Calibri"/>
                <a:ea typeface="DejaVu Sans"/>
              </a:rPr>
              <a:t>δε φροντίζουν</a:t>
            </a:r>
            <a:r>
              <a:rPr b="1" i="1" lang="el-GR" sz="2400" spc="-1" strike="noStrike">
                <a:solidFill>
                  <a:srgbClr val="4f81bd"/>
                </a:solidFill>
                <a:uFill>
                  <a:solidFill>
                    <a:srgbClr val="ffffff"/>
                  </a:solidFill>
                </a:uFill>
                <a:latin typeface="Calibri"/>
                <a:ea typeface="DejaVu Sans"/>
              </a:rPr>
              <a:t>  να αποκτήσουν. </a:t>
            </a:r>
            <a:endParaRPr b="0" lang="el-GR" sz="1800" spc="-1" strike="noStrike">
              <a:solidFill>
                <a:srgbClr val="000000"/>
              </a:solidFill>
              <a:uFill>
                <a:solidFill>
                  <a:srgbClr val="ffffff"/>
                </a:solidFill>
              </a:uFill>
              <a:latin typeface="Arial"/>
            </a:endParaRPr>
          </a:p>
        </p:txBody>
      </p:sp>
      <p:pic>
        <p:nvPicPr>
          <p:cNvPr id="122" name="Picture 3" descr=""/>
          <p:cNvPicPr/>
          <p:nvPr/>
        </p:nvPicPr>
        <p:blipFill>
          <a:blip r:embed="rId1"/>
          <a:stretch/>
        </p:blipFill>
        <p:spPr>
          <a:xfrm>
            <a:off x="6696000" y="2952000"/>
            <a:ext cx="1152000" cy="1932840"/>
          </a:xfrm>
          <a:prstGeom prst="rect">
            <a:avLst/>
          </a:prstGeom>
          <a:ln>
            <a:noFill/>
          </a:ln>
        </p:spPr>
      </p:pic>
      <p:pic>
        <p:nvPicPr>
          <p:cNvPr id="123" name="Picture 4" descr=""/>
          <p:cNvPicPr/>
          <p:nvPr/>
        </p:nvPicPr>
        <p:blipFill>
          <a:blip r:embed="rId2"/>
          <a:stretch/>
        </p:blipFill>
        <p:spPr>
          <a:xfrm>
            <a:off x="432000" y="2304000"/>
            <a:ext cx="1440000" cy="1871640"/>
          </a:xfrm>
          <a:prstGeom prst="rect">
            <a:avLst/>
          </a:prstGeom>
          <a:ln w="38160">
            <a:solidFill>
              <a:schemeClr val="accent5">
                <a:lumMod val="50000"/>
              </a:schemeClr>
            </a:solidFill>
            <a:round/>
          </a:ln>
        </p:spPr>
      </p:pic>
    </p:spTree>
  </p:cSld>
  <p:timing>
    <p:tnLst>
      <p:par>
        <p:cTn id="99" dur="indefinite" restart="never" nodeType="tmRoot">
          <p:childTnLst>
            <p:seq>
              <p:cTn id="100" dur="indefinite" nodeType="mainSeq">
                <p:childTnLst>
                  <p:par>
                    <p:cTn id="101" fill="hold">
                      <p:stCondLst>
                        <p:cond delay="indefinite"/>
                      </p:stCondLst>
                      <p:childTnLst>
                        <p:par>
                          <p:cTn id="102" fill="hold">
                            <p:stCondLst>
                              <p:cond delay="0"/>
                            </p:stCondLst>
                            <p:childTnLst>
                              <p:par>
                                <p:cTn id="103" nodeType="clickEffect" fill="hold" presetClass="entr" presetID="55">
                                  <p:stCondLst>
                                    <p:cond delay="0"/>
                                  </p:stCondLst>
                                  <p:childTnLst>
                                    <p:set>
                                      <p:cBhvr>
                                        <p:cTn id="104" dur="1" fill="hold">
                                          <p:stCondLst>
                                            <p:cond delay="0"/>
                                          </p:stCondLst>
                                        </p:cTn>
                                        <p:tgtEl>
                                          <p:spTgt spid="119">
                                            <p:txEl>
                                              <p:pRg st="0" end="12"/>
                                            </p:txEl>
                                          </p:spTgt>
                                        </p:tgtEl>
                                        <p:attrNameLst>
                                          <p:attrName>style.visibility</p:attrName>
                                        </p:attrNameLst>
                                      </p:cBhvr>
                                      <p:to>
                                        <p:strVal val="visible"/>
                                      </p:to>
                                    </p:set>
                                    <p:anim calcmode="lin" valueType="str">
                                      <p:cBhvr additive="repl">
                                        <p:cTn id="105" dur="2000" fill="hold"/>
                                        <p:tgtEl>
                                          <p:spTgt spid="119">
                                            <p:txEl>
                                              <p:pRg st="0" end="12"/>
                                            </p:txEl>
                                          </p:spTgt>
                                        </p:tgtEl>
                                      </p:cBhvr>
                                      <p:tavLst>
                                        <p:tav tm="0">
                                          <p:val>
                                            <p:strVal val="width*0.70"/>
                                          </p:val>
                                        </p:tav>
                                        <p:tav tm="100000">
                                          <p:val>
                                            <p:strVal val="width"/>
                                          </p:val>
                                        </p:tav>
                                      </p:tavLst>
                                    </p:anim>
                                    <p:anim calcmode="lin" valueType="str">
                                      <p:cBhvr additive="repl">
                                        <p:cTn id="106" dur="2000" fill="hold"/>
                                        <p:tgtEl>
                                          <p:spTgt spid="119">
                                            <p:txEl>
                                              <p:pRg st="0" end="12"/>
                                            </p:txEl>
                                          </p:spTgt>
                                        </p:tgtEl>
                                      </p:cBhvr>
                                      <p:tavLst>
                                        <p:tav tm="0">
                                          <p:val>
                                            <p:strVal val="height"/>
                                          </p:val>
                                        </p:tav>
                                        <p:tav tm="100000">
                                          <p:val>
                                            <p:strVal val="height"/>
                                          </p:val>
                                        </p:tav>
                                      </p:tavLst>
                                    </p:anim>
                                    <p:animEffect filter="fade" transition="in">
                                      <p:cBhvr additive="repl">
                                        <p:cTn id="107" dur="2000"/>
                                        <p:tgtEl>
                                          <p:spTgt spid="119">
                                            <p:txEl>
                                              <p:pRg st="0" end="12"/>
                                            </p:txEl>
                                          </p:spTgt>
                                        </p:tgtEl>
                                      </p:cBhvr>
                                    </p:animEffect>
                                  </p:childTnLst>
                                </p:cTn>
                              </p:par>
                            </p:childTnLst>
                          </p:cTn>
                        </p:par>
                      </p:childTnLst>
                    </p:cTn>
                  </p:par>
                  <p:par>
                    <p:cTn id="108" fill="hold">
                      <p:stCondLst>
                        <p:cond delay="indefinite"/>
                      </p:stCondLst>
                      <p:childTnLst>
                        <p:par>
                          <p:cTn id="109" fill="hold">
                            <p:stCondLst>
                              <p:cond delay="0"/>
                            </p:stCondLst>
                            <p:childTnLst>
                              <p:par>
                                <p:cTn id="110" nodeType="clickEffect" fill="hold" presetClass="entr" presetID="55">
                                  <p:stCondLst>
                                    <p:cond delay="0"/>
                                  </p:stCondLst>
                                  <p:childTnLst>
                                    <p:set>
                                      <p:cBhvr>
                                        <p:cTn id="111" dur="1" fill="hold">
                                          <p:stCondLst>
                                            <p:cond delay="0"/>
                                          </p:stCondLst>
                                        </p:cTn>
                                        <p:tgtEl>
                                          <p:spTgt spid="120">
                                            <p:txEl>
                                              <p:pRg st="0" end="32"/>
                                            </p:txEl>
                                          </p:spTgt>
                                        </p:tgtEl>
                                        <p:attrNameLst>
                                          <p:attrName>style.visibility</p:attrName>
                                        </p:attrNameLst>
                                      </p:cBhvr>
                                      <p:to>
                                        <p:strVal val="visible"/>
                                      </p:to>
                                    </p:set>
                                    <p:anim calcmode="lin" valueType="str">
                                      <p:cBhvr additive="repl">
                                        <p:cTn id="112" dur="3000" fill="hold"/>
                                        <p:tgtEl>
                                          <p:spTgt spid="120">
                                            <p:txEl>
                                              <p:pRg st="0" end="32"/>
                                            </p:txEl>
                                          </p:spTgt>
                                        </p:tgtEl>
                                      </p:cBhvr>
                                      <p:tavLst>
                                        <p:tav tm="0">
                                          <p:val>
                                            <p:strVal val="width*0.70"/>
                                          </p:val>
                                        </p:tav>
                                        <p:tav tm="100000">
                                          <p:val>
                                            <p:strVal val="width"/>
                                          </p:val>
                                        </p:tav>
                                      </p:tavLst>
                                    </p:anim>
                                    <p:anim calcmode="lin" valueType="str">
                                      <p:cBhvr additive="repl">
                                        <p:cTn id="113" dur="3000" fill="hold"/>
                                        <p:tgtEl>
                                          <p:spTgt spid="120">
                                            <p:txEl>
                                              <p:pRg st="0" end="32"/>
                                            </p:txEl>
                                          </p:spTgt>
                                        </p:tgtEl>
                                      </p:cBhvr>
                                      <p:tavLst>
                                        <p:tav tm="0">
                                          <p:val>
                                            <p:strVal val="height"/>
                                          </p:val>
                                        </p:tav>
                                        <p:tav tm="100000">
                                          <p:val>
                                            <p:strVal val="height"/>
                                          </p:val>
                                        </p:tav>
                                      </p:tavLst>
                                    </p:anim>
                                    <p:animEffect filter="fade" transition="in">
                                      <p:cBhvr additive="repl">
                                        <p:cTn id="114" dur="3000"/>
                                        <p:tgtEl>
                                          <p:spTgt spid="120">
                                            <p:txEl>
                                              <p:pRg st="0" end="32"/>
                                            </p:txEl>
                                          </p:spTgt>
                                        </p:tgtEl>
                                      </p:cBhvr>
                                    </p:animEffect>
                                  </p:childTnLst>
                                </p:cTn>
                              </p:par>
                            </p:childTnLst>
                          </p:cTn>
                        </p:par>
                      </p:childTnLst>
                    </p:cTn>
                  </p:par>
                  <p:par>
                    <p:cTn id="115" fill="hold">
                      <p:stCondLst>
                        <p:cond delay="indefinite"/>
                      </p:stCondLst>
                      <p:childTnLst>
                        <p:par>
                          <p:cTn id="116" fill="hold">
                            <p:stCondLst>
                              <p:cond delay="0"/>
                            </p:stCondLst>
                            <p:childTnLst>
                              <p:par>
                                <p:cTn id="117" nodeType="clickEffect" fill="hold" presetClass="entr" presetID="55">
                                  <p:stCondLst>
                                    <p:cond delay="0"/>
                                  </p:stCondLst>
                                  <p:childTnLst>
                                    <p:set>
                                      <p:cBhvr>
                                        <p:cTn id="118" dur="1" fill="hold">
                                          <p:stCondLst>
                                            <p:cond delay="0"/>
                                          </p:stCondLst>
                                        </p:cTn>
                                        <p:tgtEl>
                                          <p:spTgt spid="121">
                                            <p:txEl>
                                              <p:pRg st="0" end="31"/>
                                            </p:txEl>
                                          </p:spTgt>
                                        </p:tgtEl>
                                        <p:attrNameLst>
                                          <p:attrName>style.visibility</p:attrName>
                                        </p:attrNameLst>
                                      </p:cBhvr>
                                      <p:to>
                                        <p:strVal val="visible"/>
                                      </p:to>
                                    </p:set>
                                    <p:anim calcmode="lin" valueType="str">
                                      <p:cBhvr additive="repl">
                                        <p:cTn id="119" dur="2000" fill="hold"/>
                                        <p:tgtEl>
                                          <p:spTgt spid="121">
                                            <p:txEl>
                                              <p:pRg st="0" end="31"/>
                                            </p:txEl>
                                          </p:spTgt>
                                        </p:tgtEl>
                                      </p:cBhvr>
                                      <p:tavLst>
                                        <p:tav tm="0">
                                          <p:val>
                                            <p:strVal val="width*0.70"/>
                                          </p:val>
                                        </p:tav>
                                        <p:tav tm="100000">
                                          <p:val>
                                            <p:strVal val="width"/>
                                          </p:val>
                                        </p:tav>
                                      </p:tavLst>
                                    </p:anim>
                                    <p:anim calcmode="lin" valueType="str">
                                      <p:cBhvr additive="repl">
                                        <p:cTn id="120" dur="2000" fill="hold"/>
                                        <p:tgtEl>
                                          <p:spTgt spid="121">
                                            <p:txEl>
                                              <p:pRg st="0" end="31"/>
                                            </p:txEl>
                                          </p:spTgt>
                                        </p:tgtEl>
                                      </p:cBhvr>
                                      <p:tavLst>
                                        <p:tav tm="0">
                                          <p:val>
                                            <p:strVal val="height"/>
                                          </p:val>
                                        </p:tav>
                                        <p:tav tm="100000">
                                          <p:val>
                                            <p:strVal val="height"/>
                                          </p:val>
                                        </p:tav>
                                      </p:tavLst>
                                    </p:anim>
                                    <p:animEffect filter="fade" transition="in">
                                      <p:cBhvr additive="repl">
                                        <p:cTn id="121" dur="2000"/>
                                        <p:tgtEl>
                                          <p:spTgt spid="121">
                                            <p:txEl>
                                              <p:pRg st="0" end="31"/>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CustomShape 1"/>
          <p:cNvSpPr/>
          <p:nvPr/>
        </p:nvSpPr>
        <p:spPr>
          <a:xfrm>
            <a:off x="5436000" y="476640"/>
            <a:ext cx="3383640" cy="1583280"/>
          </a:xfrm>
          <a:prstGeom prst="wedgeRectCallout">
            <a:avLst>
              <a:gd name="adj1" fmla="val 13861"/>
              <a:gd name="adj2" fmla="val 88081"/>
            </a:avLst>
          </a:prstGeom>
          <a:noFill/>
          <a:ln>
            <a:round/>
          </a:ln>
        </p:spPr>
        <p:style>
          <a:lnRef idx="2">
            <a:schemeClr val="accent1">
              <a:shade val="50000"/>
            </a:schemeClr>
          </a:lnRef>
          <a:fillRef idx="1">
            <a:schemeClr val="accent1"/>
          </a:fillRef>
          <a:effectRef idx="0">
            <a:schemeClr val="accent1"/>
          </a:effectRef>
          <a:fontRef idx="minor"/>
        </p:style>
      </p:sp>
      <p:sp>
        <p:nvSpPr>
          <p:cNvPr id="125" name="CustomShape 2"/>
          <p:cNvSpPr/>
          <p:nvPr/>
        </p:nvSpPr>
        <p:spPr>
          <a:xfrm>
            <a:off x="5508000" y="620640"/>
            <a:ext cx="3239640" cy="821520"/>
          </a:xfrm>
          <a:prstGeom prst="rect">
            <a:avLst/>
          </a:prstGeom>
          <a:noFill/>
          <a:ln>
            <a:noFill/>
          </a:ln>
        </p:spPr>
        <p:style>
          <a:lnRef idx="0"/>
          <a:fillRef idx="0"/>
          <a:effectRef idx="0"/>
          <a:fontRef idx="minor"/>
        </p:style>
        <p:txBody>
          <a:bodyPr lIns="90000" rIns="90000" tIns="45000" bIns="45000"/>
          <a:p>
            <a:pPr>
              <a:lnSpc>
                <a:spcPct val="100000"/>
              </a:lnSpc>
            </a:pPr>
            <a:r>
              <a:rPr b="1" i="1" lang="el-GR" sz="2400" spc="-1" strike="noStrike">
                <a:solidFill>
                  <a:srgbClr val="000000"/>
                </a:solidFill>
                <a:uFill>
                  <a:solidFill>
                    <a:srgbClr val="ffffff"/>
                  </a:solidFill>
                </a:uFill>
                <a:latin typeface="Calibri"/>
                <a:ea typeface="DejaVu Sans"/>
              </a:rPr>
              <a:t>Θα ήθελα όμως να τους</a:t>
            </a:r>
            <a:endParaRPr b="0" lang="el-GR" sz="1800" spc="-1" strike="noStrike">
              <a:solidFill>
                <a:srgbClr val="000000"/>
              </a:solidFill>
              <a:uFill>
                <a:solidFill>
                  <a:srgbClr val="ffffff"/>
                </a:solidFill>
              </a:uFill>
              <a:latin typeface="Arial"/>
            </a:endParaRPr>
          </a:p>
          <a:p>
            <a:pPr>
              <a:lnSpc>
                <a:spcPct val="100000"/>
              </a:lnSpc>
            </a:pPr>
            <a:r>
              <a:rPr b="1" i="1" lang="el-GR" sz="2400" spc="-1" strike="noStrike">
                <a:solidFill>
                  <a:srgbClr val="000000"/>
                </a:solidFill>
                <a:uFill>
                  <a:solidFill>
                    <a:srgbClr val="ffffff"/>
                  </a:solidFill>
                </a:uFill>
                <a:latin typeface="Calibri"/>
                <a:ea typeface="DejaVu Sans"/>
              </a:rPr>
              <a:t>ρωτήσω:</a:t>
            </a:r>
            <a:endParaRPr b="0" lang="el-GR" sz="1800" spc="-1" strike="noStrike">
              <a:solidFill>
                <a:srgbClr val="000000"/>
              </a:solidFill>
              <a:uFill>
                <a:solidFill>
                  <a:srgbClr val="ffffff"/>
                </a:solidFill>
              </a:uFill>
              <a:latin typeface="Arial"/>
            </a:endParaRPr>
          </a:p>
        </p:txBody>
      </p:sp>
      <p:sp>
        <p:nvSpPr>
          <p:cNvPr id="126" name="CustomShape 3"/>
          <p:cNvSpPr/>
          <p:nvPr/>
        </p:nvSpPr>
        <p:spPr>
          <a:xfrm flipH="1" flipV="1">
            <a:off x="3059280" y="619920"/>
            <a:ext cx="2375640" cy="647280"/>
          </a:xfrm>
          <a:custGeom>
            <a:avLst/>
            <a:gdLst/>
            <a:ahLst/>
            <a:rect l="l" t="t" r="r" b="b"/>
            <a:pathLst>
              <a:path w="21600" h="21600">
                <a:moveTo>
                  <a:pt x="0" y="0"/>
                </a:moveTo>
                <a:lnTo>
                  <a:pt x="21600" y="21600"/>
                </a:lnTo>
              </a:path>
            </a:pathLst>
          </a:custGeom>
          <a:noFill/>
          <a:ln w="38160">
            <a:solidFill>
              <a:srgbClr val="c00000"/>
            </a:solidFill>
            <a:round/>
            <a:tailEnd len="med" type="arrow" w="med"/>
          </a:ln>
        </p:spPr>
        <p:style>
          <a:lnRef idx="1">
            <a:schemeClr val="accent1"/>
          </a:lnRef>
          <a:fillRef idx="0">
            <a:schemeClr val="accent1"/>
          </a:fillRef>
          <a:effectRef idx="0">
            <a:schemeClr val="accent1"/>
          </a:effectRef>
          <a:fontRef idx="minor"/>
        </p:style>
      </p:sp>
      <p:sp>
        <p:nvSpPr>
          <p:cNvPr id="127" name="CustomShape 4"/>
          <p:cNvSpPr/>
          <p:nvPr/>
        </p:nvSpPr>
        <p:spPr>
          <a:xfrm>
            <a:off x="323640" y="332640"/>
            <a:ext cx="2735640" cy="1918800"/>
          </a:xfrm>
          <a:prstGeom prst="rect">
            <a:avLst/>
          </a:prstGeom>
          <a:noFill/>
          <a:ln>
            <a:noFill/>
          </a:ln>
        </p:spPr>
        <p:style>
          <a:lnRef idx="0"/>
          <a:fillRef idx="0"/>
          <a:effectRef idx="0"/>
          <a:fontRef idx="minor"/>
        </p:style>
        <p:txBody>
          <a:bodyPr lIns="90000" rIns="90000" tIns="45000" bIns="45000"/>
          <a:p>
            <a:r>
              <a:rPr b="1" i="1" lang="el-GR" sz="2400" spc="-1" strike="noStrike">
                <a:solidFill>
                  <a:srgbClr val="000000"/>
                </a:solidFill>
                <a:uFill>
                  <a:solidFill>
                    <a:srgbClr val="ffffff"/>
                  </a:solidFill>
                </a:uFill>
                <a:latin typeface="Calibri"/>
                <a:ea typeface="DejaVu Sans"/>
              </a:rPr>
              <a:t>Καίτοι ποῖος </a:t>
            </a:r>
            <a:r>
              <a:rPr b="1" i="1" lang="el-GR" sz="2400" spc="-1" strike="noStrike">
                <a:solidFill>
                  <a:srgbClr val="c00000"/>
                </a:solidFill>
                <a:uFill>
                  <a:solidFill>
                    <a:srgbClr val="ffffff"/>
                  </a:solidFill>
                </a:uFill>
                <a:latin typeface="Calibri"/>
                <a:ea typeface="DejaVu Sans"/>
              </a:rPr>
              <a:t>ἵππος</a:t>
            </a:r>
            <a:endParaRPr b="0" lang="el-GR" sz="1800" spc="-1" strike="noStrike">
              <a:solidFill>
                <a:srgbClr val="000000"/>
              </a:solidFill>
              <a:uFill>
                <a:solidFill>
                  <a:srgbClr val="ffffff"/>
                </a:solidFill>
              </a:uFill>
              <a:latin typeface="Arial"/>
            </a:endParaRPr>
          </a:p>
          <a:p>
            <a:r>
              <a:rPr b="1" i="1" lang="el-GR" sz="2400" spc="-1" strike="noStrike">
                <a:solidFill>
                  <a:srgbClr val="000000"/>
                </a:solidFill>
                <a:uFill>
                  <a:solidFill>
                    <a:srgbClr val="ffffff"/>
                  </a:solidFill>
                </a:uFill>
                <a:latin typeface="Calibri"/>
                <a:ea typeface="DejaVu Sans"/>
              </a:rPr>
              <a:t> </a:t>
            </a:r>
            <a:r>
              <a:rPr b="1" i="1" lang="el-GR" sz="2400" spc="-1" strike="noStrike">
                <a:solidFill>
                  <a:srgbClr val="000000"/>
                </a:solidFill>
                <a:uFill>
                  <a:solidFill>
                    <a:srgbClr val="ffffff"/>
                  </a:solidFill>
                </a:uFill>
                <a:latin typeface="Calibri"/>
                <a:ea typeface="DejaVu Sans"/>
              </a:rPr>
              <a:t>ἢ ποῖον </a:t>
            </a:r>
            <a:r>
              <a:rPr b="1" i="1" lang="el-GR" sz="2400" spc="-1" strike="noStrike">
                <a:solidFill>
                  <a:srgbClr val="c00000"/>
                </a:solidFill>
                <a:uFill>
                  <a:solidFill>
                    <a:srgbClr val="ffffff"/>
                  </a:solidFill>
                </a:uFill>
                <a:latin typeface="Calibri"/>
                <a:ea typeface="DejaVu Sans"/>
              </a:rPr>
              <a:t>ζεῦγος</a:t>
            </a:r>
            <a:r>
              <a:rPr b="1" i="1" lang="el-GR" sz="2400" spc="-1" strike="noStrike">
                <a:solidFill>
                  <a:srgbClr val="000000"/>
                </a:solidFill>
                <a:uFill>
                  <a:solidFill>
                    <a:srgbClr val="ffffff"/>
                  </a:solidFill>
                </a:uFill>
                <a:latin typeface="Calibri"/>
                <a:ea typeface="DejaVu Sans"/>
              </a:rPr>
              <a:t> </a:t>
            </a:r>
            <a:endParaRPr b="0" lang="el-GR" sz="1800" spc="-1" strike="noStrike">
              <a:solidFill>
                <a:srgbClr val="000000"/>
              </a:solidFill>
              <a:uFill>
                <a:solidFill>
                  <a:srgbClr val="ffffff"/>
                </a:solidFill>
              </a:uFill>
              <a:latin typeface="Arial"/>
            </a:endParaRPr>
          </a:p>
          <a:p>
            <a:r>
              <a:rPr b="1" i="1" lang="el-GR" sz="2400" spc="-1" strike="noStrike">
                <a:solidFill>
                  <a:srgbClr val="000000"/>
                </a:solidFill>
                <a:uFill>
                  <a:solidFill>
                    <a:srgbClr val="ffffff"/>
                  </a:solidFill>
                </a:uFill>
                <a:latin typeface="Calibri"/>
                <a:ea typeface="DejaVu Sans"/>
              </a:rPr>
              <a:t>οὕτω χρήσιμον </a:t>
            </a:r>
            <a:endParaRPr b="0" lang="el-GR" sz="1800" spc="-1" strike="noStrike">
              <a:solidFill>
                <a:srgbClr val="000000"/>
              </a:solidFill>
              <a:uFill>
                <a:solidFill>
                  <a:srgbClr val="ffffff"/>
                </a:solidFill>
              </a:uFill>
              <a:latin typeface="Arial"/>
            </a:endParaRPr>
          </a:p>
          <a:p>
            <a:r>
              <a:rPr b="1" i="1" lang="el-GR" sz="2400" spc="-1" strike="noStrike">
                <a:solidFill>
                  <a:srgbClr val="000000"/>
                </a:solidFill>
                <a:uFill>
                  <a:solidFill>
                    <a:srgbClr val="ffffff"/>
                  </a:solidFill>
                </a:uFill>
                <a:latin typeface="Calibri"/>
                <a:ea typeface="DejaVu Sans"/>
              </a:rPr>
              <a:t>ὥσπερ </a:t>
            </a:r>
            <a:endParaRPr b="0" lang="el-GR" sz="1800" spc="-1" strike="noStrike">
              <a:solidFill>
                <a:srgbClr val="000000"/>
              </a:solidFill>
              <a:uFill>
                <a:solidFill>
                  <a:srgbClr val="ffffff"/>
                </a:solidFill>
              </a:uFill>
              <a:latin typeface="Arial"/>
            </a:endParaRPr>
          </a:p>
          <a:p>
            <a:pPr>
              <a:lnSpc>
                <a:spcPct val="100000"/>
              </a:lnSpc>
            </a:pPr>
            <a:r>
              <a:rPr b="1" i="1" lang="el-GR" sz="2400" spc="-1" strike="noStrike">
                <a:solidFill>
                  <a:srgbClr val="000000"/>
                </a:solidFill>
                <a:uFill>
                  <a:solidFill>
                    <a:srgbClr val="ffffff"/>
                  </a:solidFill>
                </a:uFill>
                <a:latin typeface="Calibri"/>
                <a:ea typeface="DejaVu Sans"/>
              </a:rPr>
              <a:t>ὁ χρηστὸς φίλος;</a:t>
            </a:r>
            <a:endParaRPr b="0" lang="el-GR" sz="1800" spc="-1" strike="noStrike">
              <a:solidFill>
                <a:srgbClr val="000000"/>
              </a:solidFill>
              <a:uFill>
                <a:solidFill>
                  <a:srgbClr val="ffffff"/>
                </a:solidFill>
              </a:uFill>
              <a:latin typeface="Arial"/>
            </a:endParaRPr>
          </a:p>
        </p:txBody>
      </p:sp>
      <p:sp>
        <p:nvSpPr>
          <p:cNvPr id="128" name="CustomShape 5"/>
          <p:cNvSpPr/>
          <p:nvPr/>
        </p:nvSpPr>
        <p:spPr>
          <a:xfrm>
            <a:off x="467640" y="2349000"/>
            <a:ext cx="3167640" cy="1553040"/>
          </a:xfrm>
          <a:prstGeom prst="rect">
            <a:avLst/>
          </a:prstGeom>
          <a:noFill/>
          <a:ln>
            <a:noFill/>
          </a:ln>
        </p:spPr>
        <p:style>
          <a:lnRef idx="0"/>
          <a:fillRef idx="0"/>
          <a:effectRef idx="0"/>
          <a:fontRef idx="minor"/>
        </p:style>
        <p:txBody>
          <a:bodyPr lIns="90000" rIns="90000" tIns="45000" bIns="45000"/>
          <a:p>
            <a:r>
              <a:rPr b="1" i="1" lang="el-GR" sz="2400" spc="-1" strike="noStrike">
                <a:solidFill>
                  <a:srgbClr val="4f81bd"/>
                </a:solidFill>
                <a:uFill>
                  <a:solidFill>
                    <a:srgbClr val="ffffff"/>
                  </a:solidFill>
                </a:uFill>
                <a:latin typeface="Calibri"/>
                <a:ea typeface="DejaVu Sans"/>
              </a:rPr>
              <a:t>Και όμως ποιο </a:t>
            </a:r>
            <a:r>
              <a:rPr b="1" i="1" lang="el-GR" sz="2400" spc="-1" strike="noStrike">
                <a:solidFill>
                  <a:srgbClr val="c00000"/>
                </a:solidFill>
                <a:uFill>
                  <a:solidFill>
                    <a:srgbClr val="ffffff"/>
                  </a:solidFill>
                </a:uFill>
                <a:latin typeface="Calibri"/>
                <a:ea typeface="DejaVu Sans"/>
              </a:rPr>
              <a:t>άλογο</a:t>
            </a:r>
            <a:endParaRPr b="0" lang="el-GR" sz="1800" spc="-1" strike="noStrike">
              <a:solidFill>
                <a:srgbClr val="000000"/>
              </a:solidFill>
              <a:uFill>
                <a:solidFill>
                  <a:srgbClr val="ffffff"/>
                </a:solidFill>
              </a:uFill>
              <a:latin typeface="Arial"/>
            </a:endParaRPr>
          </a:p>
          <a:p>
            <a:pPr>
              <a:lnSpc>
                <a:spcPct val="100000"/>
              </a:lnSpc>
            </a:pPr>
            <a:r>
              <a:rPr b="1" i="1" lang="el-GR" sz="2400" spc="-1" strike="noStrike">
                <a:solidFill>
                  <a:srgbClr val="4f81bd"/>
                </a:solidFill>
                <a:uFill>
                  <a:solidFill>
                    <a:srgbClr val="ffffff"/>
                  </a:solidFill>
                </a:uFill>
                <a:latin typeface="Calibri"/>
                <a:ea typeface="DejaVu Sans"/>
              </a:rPr>
              <a:t> </a:t>
            </a:r>
            <a:r>
              <a:rPr b="1" i="1" lang="el-GR" sz="2400" spc="-1" strike="noStrike">
                <a:solidFill>
                  <a:srgbClr val="4f81bd"/>
                </a:solidFill>
                <a:uFill>
                  <a:solidFill>
                    <a:srgbClr val="ffffff"/>
                  </a:solidFill>
                </a:uFill>
                <a:latin typeface="Calibri"/>
                <a:ea typeface="DejaVu Sans"/>
              </a:rPr>
              <a:t>ή ποιο </a:t>
            </a:r>
            <a:r>
              <a:rPr b="1" i="1" lang="el-GR" sz="2400" spc="-1" strike="noStrike">
                <a:solidFill>
                  <a:srgbClr val="c00000"/>
                </a:solidFill>
                <a:uFill>
                  <a:solidFill>
                    <a:srgbClr val="ffffff"/>
                  </a:solidFill>
                </a:uFill>
                <a:latin typeface="Calibri"/>
                <a:ea typeface="DejaVu Sans"/>
              </a:rPr>
              <a:t>ζευγάρι ζώων</a:t>
            </a:r>
            <a:endParaRPr b="0" lang="el-GR" sz="1800" spc="-1" strike="noStrike">
              <a:solidFill>
                <a:srgbClr val="000000"/>
              </a:solidFill>
              <a:uFill>
                <a:solidFill>
                  <a:srgbClr val="ffffff"/>
                </a:solidFill>
              </a:uFill>
              <a:latin typeface="Arial"/>
            </a:endParaRPr>
          </a:p>
          <a:p>
            <a:pPr>
              <a:lnSpc>
                <a:spcPct val="100000"/>
              </a:lnSpc>
            </a:pPr>
            <a:r>
              <a:rPr b="1" i="1" lang="el-GR" sz="2400" spc="-1" strike="noStrike">
                <a:solidFill>
                  <a:srgbClr val="4f81bd"/>
                </a:solidFill>
                <a:uFill>
                  <a:solidFill>
                    <a:srgbClr val="ffffff"/>
                  </a:solidFill>
                </a:uFill>
                <a:latin typeface="Calibri"/>
                <a:ea typeface="DejaVu Sans"/>
              </a:rPr>
              <a:t>είναι τόσο χρήσιμο </a:t>
            </a:r>
            <a:endParaRPr b="0" lang="el-GR" sz="1800" spc="-1" strike="noStrike">
              <a:solidFill>
                <a:srgbClr val="000000"/>
              </a:solidFill>
              <a:uFill>
                <a:solidFill>
                  <a:srgbClr val="ffffff"/>
                </a:solidFill>
              </a:uFill>
              <a:latin typeface="Arial"/>
            </a:endParaRPr>
          </a:p>
          <a:p>
            <a:pPr>
              <a:lnSpc>
                <a:spcPct val="100000"/>
              </a:lnSpc>
            </a:pPr>
            <a:r>
              <a:rPr b="1" i="1" lang="el-GR" sz="2400" spc="-1" strike="noStrike">
                <a:solidFill>
                  <a:srgbClr val="4f81bd"/>
                </a:solidFill>
                <a:uFill>
                  <a:solidFill>
                    <a:srgbClr val="ffffff"/>
                  </a:solidFill>
                </a:uFill>
                <a:latin typeface="Calibri"/>
                <a:ea typeface="DejaVu Sans"/>
              </a:rPr>
              <a:t>όσο ο καλός φίλος; </a:t>
            </a:r>
            <a:endParaRPr b="0" lang="el-GR" sz="1800" spc="-1" strike="noStrike">
              <a:solidFill>
                <a:srgbClr val="000000"/>
              </a:solidFill>
              <a:uFill>
                <a:solidFill>
                  <a:srgbClr val="ffffff"/>
                </a:solidFill>
              </a:uFill>
              <a:latin typeface="Arial"/>
            </a:endParaRPr>
          </a:p>
        </p:txBody>
      </p:sp>
      <p:sp>
        <p:nvSpPr>
          <p:cNvPr id="129" name="CustomShape 6"/>
          <p:cNvSpPr/>
          <p:nvPr/>
        </p:nvSpPr>
        <p:spPr>
          <a:xfrm>
            <a:off x="395640" y="4077000"/>
            <a:ext cx="3455640" cy="1187280"/>
          </a:xfrm>
          <a:prstGeom prst="rect">
            <a:avLst/>
          </a:prstGeom>
          <a:noFill/>
          <a:ln>
            <a:noFill/>
          </a:ln>
        </p:spPr>
        <p:style>
          <a:lnRef idx="0"/>
          <a:fillRef idx="0"/>
          <a:effectRef idx="0"/>
          <a:fontRef idx="minor"/>
        </p:style>
        <p:txBody>
          <a:bodyPr lIns="90000" rIns="90000" tIns="45000" bIns="45000"/>
          <a:p>
            <a:pPr>
              <a:lnSpc>
                <a:spcPct val="100000"/>
              </a:lnSpc>
            </a:pPr>
            <a:r>
              <a:rPr b="1" i="1" lang="el-GR" sz="2400" spc="-1" strike="noStrike">
                <a:solidFill>
                  <a:srgbClr val="000000"/>
                </a:solidFill>
                <a:uFill>
                  <a:solidFill>
                    <a:srgbClr val="ffffff"/>
                  </a:solidFill>
                </a:uFill>
                <a:latin typeface="Calibri"/>
                <a:ea typeface="DejaVu Sans"/>
              </a:rPr>
              <a:t>Ποῖον δὲ </a:t>
            </a:r>
            <a:r>
              <a:rPr b="1" i="1" lang="el-GR" sz="2400" spc="-1" strike="noStrike">
                <a:solidFill>
                  <a:srgbClr val="c00000"/>
                </a:solidFill>
                <a:uFill>
                  <a:solidFill>
                    <a:srgbClr val="ffffff"/>
                  </a:solidFill>
                </a:uFill>
                <a:latin typeface="Calibri"/>
                <a:ea typeface="DejaVu Sans"/>
              </a:rPr>
              <a:t>ἀνδράποδον</a:t>
            </a:r>
            <a:r>
              <a:rPr b="1" i="1" lang="el-GR" sz="2400" spc="-1" strike="noStrike">
                <a:solidFill>
                  <a:srgbClr val="000000"/>
                </a:solidFill>
                <a:uFill>
                  <a:solidFill>
                    <a:srgbClr val="ffffff"/>
                  </a:solidFill>
                </a:uFill>
                <a:latin typeface="Calibri"/>
                <a:ea typeface="DejaVu Sans"/>
              </a:rPr>
              <a:t> οὕτως εὔνουν καὶ παραμόνιμον; </a:t>
            </a:r>
            <a:endParaRPr b="0" lang="el-GR" sz="1800" spc="-1" strike="noStrike">
              <a:solidFill>
                <a:srgbClr val="000000"/>
              </a:solidFill>
              <a:uFill>
                <a:solidFill>
                  <a:srgbClr val="ffffff"/>
                </a:solidFill>
              </a:uFill>
              <a:latin typeface="Arial"/>
            </a:endParaRPr>
          </a:p>
        </p:txBody>
      </p:sp>
      <p:sp>
        <p:nvSpPr>
          <p:cNvPr id="130" name="CustomShape 7"/>
          <p:cNvSpPr/>
          <p:nvPr/>
        </p:nvSpPr>
        <p:spPr>
          <a:xfrm>
            <a:off x="107640" y="5373360"/>
            <a:ext cx="3959640" cy="1187280"/>
          </a:xfrm>
          <a:prstGeom prst="rect">
            <a:avLst/>
          </a:prstGeom>
          <a:noFill/>
          <a:ln>
            <a:noFill/>
          </a:ln>
        </p:spPr>
        <p:style>
          <a:lnRef idx="0"/>
          <a:fillRef idx="0"/>
          <a:effectRef idx="0"/>
          <a:fontRef idx="minor"/>
        </p:style>
        <p:txBody>
          <a:bodyPr lIns="90000" rIns="90000" tIns="45000" bIns="45000"/>
          <a:p>
            <a:r>
              <a:rPr b="0" lang="el-GR" sz="1800" spc="-1" strike="noStrike">
                <a:solidFill>
                  <a:srgbClr val="000000"/>
                </a:solidFill>
                <a:uFill>
                  <a:solidFill>
                    <a:srgbClr val="ffffff"/>
                  </a:solidFill>
                </a:uFill>
                <a:latin typeface="Calibri"/>
                <a:ea typeface="DejaVu Sans"/>
              </a:rPr>
              <a:t> </a:t>
            </a:r>
            <a:r>
              <a:rPr b="1" i="1" lang="el-GR" sz="2400" spc="-1" strike="noStrike">
                <a:solidFill>
                  <a:srgbClr val="4f81bd"/>
                </a:solidFill>
                <a:uFill>
                  <a:solidFill>
                    <a:srgbClr val="ffffff"/>
                  </a:solidFill>
                </a:uFill>
                <a:latin typeface="Calibri"/>
                <a:ea typeface="DejaVu Sans"/>
              </a:rPr>
              <a:t>Και ποιος </a:t>
            </a:r>
            <a:r>
              <a:rPr b="1" i="1" lang="el-GR" sz="2400" spc="-1" strike="noStrike">
                <a:solidFill>
                  <a:srgbClr val="c00000"/>
                </a:solidFill>
                <a:uFill>
                  <a:solidFill>
                    <a:srgbClr val="ffffff"/>
                  </a:solidFill>
                </a:uFill>
                <a:latin typeface="Calibri"/>
                <a:ea typeface="DejaVu Sans"/>
              </a:rPr>
              <a:t>δούλος</a:t>
            </a:r>
            <a:r>
              <a:rPr b="1" i="1" lang="el-GR" sz="2400" spc="-1" strike="noStrike">
                <a:solidFill>
                  <a:srgbClr val="4f81bd"/>
                </a:solidFill>
                <a:uFill>
                  <a:solidFill>
                    <a:srgbClr val="ffffff"/>
                  </a:solidFill>
                </a:uFill>
                <a:latin typeface="Calibri"/>
                <a:ea typeface="DejaVu Sans"/>
              </a:rPr>
              <a:t> είναι </a:t>
            </a:r>
            <a:endParaRPr b="0" lang="el-GR" sz="1800" spc="-1" strike="noStrike">
              <a:solidFill>
                <a:srgbClr val="000000"/>
              </a:solidFill>
              <a:uFill>
                <a:solidFill>
                  <a:srgbClr val="ffffff"/>
                </a:solidFill>
              </a:uFill>
              <a:latin typeface="Arial"/>
            </a:endParaRPr>
          </a:p>
          <a:p>
            <a:pPr>
              <a:lnSpc>
                <a:spcPct val="100000"/>
              </a:lnSpc>
            </a:pPr>
            <a:r>
              <a:rPr b="1" i="1" lang="el-GR" sz="2400" spc="-1" strike="noStrike">
                <a:solidFill>
                  <a:srgbClr val="4f81bd"/>
                </a:solidFill>
                <a:uFill>
                  <a:solidFill>
                    <a:srgbClr val="ffffff"/>
                  </a:solidFill>
                </a:uFill>
                <a:latin typeface="Calibri"/>
                <a:ea typeface="DejaVu Sans"/>
              </a:rPr>
              <a:t> </a:t>
            </a:r>
            <a:r>
              <a:rPr b="1" i="1" lang="el-GR" sz="2400" spc="-1" strike="noStrike">
                <a:solidFill>
                  <a:srgbClr val="4f81bd"/>
                </a:solidFill>
                <a:uFill>
                  <a:solidFill>
                    <a:srgbClr val="ffffff"/>
                  </a:solidFill>
                </a:uFill>
                <a:latin typeface="Calibri"/>
                <a:ea typeface="DejaVu Sans"/>
              </a:rPr>
              <a:t>τόσο καλοπροαίρετος και σταθερός; </a:t>
            </a:r>
            <a:endParaRPr b="0" lang="el-GR" sz="1800" spc="-1" strike="noStrike">
              <a:solidFill>
                <a:srgbClr val="000000"/>
              </a:solidFill>
              <a:uFill>
                <a:solidFill>
                  <a:srgbClr val="ffffff"/>
                </a:solidFill>
              </a:uFill>
              <a:latin typeface="Arial"/>
            </a:endParaRPr>
          </a:p>
        </p:txBody>
      </p:sp>
      <p:sp>
        <p:nvSpPr>
          <p:cNvPr id="131" name="CustomShape 8"/>
          <p:cNvSpPr/>
          <p:nvPr/>
        </p:nvSpPr>
        <p:spPr>
          <a:xfrm flipH="1">
            <a:off x="3419280" y="1268640"/>
            <a:ext cx="2015640" cy="2951640"/>
          </a:xfrm>
          <a:custGeom>
            <a:avLst/>
            <a:gdLst/>
            <a:ahLst/>
            <a:rect l="l" t="t" r="r" b="b"/>
            <a:pathLst>
              <a:path w="21600" h="21600">
                <a:moveTo>
                  <a:pt x="0" y="0"/>
                </a:moveTo>
                <a:lnTo>
                  <a:pt x="21600" y="21600"/>
                </a:lnTo>
              </a:path>
            </a:pathLst>
          </a:custGeom>
          <a:noFill/>
          <a:ln w="38160">
            <a:solidFill>
              <a:srgbClr val="c00000"/>
            </a:solidFill>
            <a:round/>
            <a:tailEnd len="med" type="arrow" w="med"/>
          </a:ln>
        </p:spPr>
        <p:style>
          <a:lnRef idx="1">
            <a:schemeClr val="accent1"/>
          </a:lnRef>
          <a:fillRef idx="0">
            <a:schemeClr val="accent1"/>
          </a:fillRef>
          <a:effectRef idx="0">
            <a:schemeClr val="accent1"/>
          </a:effectRef>
          <a:fontRef idx="minor"/>
        </p:style>
      </p:sp>
      <p:sp>
        <p:nvSpPr>
          <p:cNvPr id="132" name="CustomShape 9"/>
          <p:cNvSpPr/>
          <p:nvPr/>
        </p:nvSpPr>
        <p:spPr>
          <a:xfrm>
            <a:off x="3420000" y="4509000"/>
            <a:ext cx="3133440" cy="821520"/>
          </a:xfrm>
          <a:prstGeom prst="rect">
            <a:avLst/>
          </a:prstGeom>
          <a:noFill/>
          <a:ln>
            <a:noFill/>
          </a:ln>
        </p:spPr>
        <p:style>
          <a:lnRef idx="0"/>
          <a:fillRef idx="0"/>
          <a:effectRef idx="0"/>
          <a:fontRef idx="minor"/>
        </p:style>
        <p:txBody>
          <a:bodyPr lIns="90000" rIns="90000" tIns="45000" bIns="45000"/>
          <a:p>
            <a:pPr>
              <a:lnSpc>
                <a:spcPct val="100000"/>
              </a:lnSpc>
            </a:pPr>
            <a:r>
              <a:rPr b="1" i="1" lang="el-GR" sz="2400" spc="-1" strike="noStrike">
                <a:solidFill>
                  <a:srgbClr val="000000"/>
                </a:solidFill>
                <a:uFill>
                  <a:solidFill>
                    <a:srgbClr val="ffffff"/>
                  </a:solidFill>
                </a:uFill>
                <a:latin typeface="Calibri"/>
                <a:ea typeface="DejaVu Sans"/>
              </a:rPr>
              <a:t>῍Η ποῖον ἄλλο </a:t>
            </a:r>
            <a:r>
              <a:rPr b="1" i="1" lang="el-GR" sz="2400" spc="-1" strike="noStrike">
                <a:solidFill>
                  <a:srgbClr val="c00000"/>
                </a:solidFill>
                <a:uFill>
                  <a:solidFill>
                    <a:srgbClr val="ffffff"/>
                  </a:solidFill>
                </a:uFill>
                <a:latin typeface="Calibri"/>
                <a:ea typeface="DejaVu Sans"/>
              </a:rPr>
              <a:t>κτῆμα </a:t>
            </a:r>
            <a:r>
              <a:rPr b="1" i="1" lang="el-GR" sz="2400" spc="-1" strike="noStrike">
                <a:solidFill>
                  <a:srgbClr val="000000"/>
                </a:solidFill>
                <a:uFill>
                  <a:solidFill>
                    <a:srgbClr val="ffffff"/>
                  </a:solidFill>
                </a:uFill>
                <a:latin typeface="Calibri"/>
                <a:ea typeface="DejaVu Sans"/>
              </a:rPr>
              <a:t>οὕτω πάγχρηστον;</a:t>
            </a:r>
            <a:endParaRPr b="0" lang="el-GR" sz="1800" spc="-1" strike="noStrike">
              <a:solidFill>
                <a:srgbClr val="000000"/>
              </a:solidFill>
              <a:uFill>
                <a:solidFill>
                  <a:srgbClr val="ffffff"/>
                </a:solidFill>
              </a:uFill>
              <a:latin typeface="Arial"/>
            </a:endParaRPr>
          </a:p>
        </p:txBody>
      </p:sp>
      <p:sp>
        <p:nvSpPr>
          <p:cNvPr id="133" name="CustomShape 10"/>
          <p:cNvSpPr/>
          <p:nvPr/>
        </p:nvSpPr>
        <p:spPr>
          <a:xfrm>
            <a:off x="4068000" y="5373360"/>
            <a:ext cx="3239640" cy="1187280"/>
          </a:xfrm>
          <a:prstGeom prst="rect">
            <a:avLst/>
          </a:prstGeom>
          <a:noFill/>
          <a:ln>
            <a:noFill/>
          </a:ln>
        </p:spPr>
        <p:style>
          <a:lnRef idx="0"/>
          <a:fillRef idx="0"/>
          <a:effectRef idx="0"/>
          <a:fontRef idx="minor"/>
        </p:style>
        <p:txBody>
          <a:bodyPr lIns="90000" rIns="90000" tIns="45000" bIns="45000"/>
          <a:p>
            <a:pPr>
              <a:lnSpc>
                <a:spcPct val="100000"/>
              </a:lnSpc>
            </a:pPr>
            <a:r>
              <a:rPr b="1" i="1" lang="el-GR" sz="2400" spc="-1" strike="noStrike">
                <a:solidFill>
                  <a:srgbClr val="4f81bd"/>
                </a:solidFill>
                <a:uFill>
                  <a:solidFill>
                    <a:srgbClr val="ffffff"/>
                  </a:solidFill>
                </a:uFill>
                <a:latin typeface="Calibri"/>
                <a:ea typeface="DejaVu Sans"/>
              </a:rPr>
              <a:t> </a:t>
            </a:r>
            <a:r>
              <a:rPr b="1" i="1" lang="el-GR" sz="2400" spc="-1" strike="noStrike">
                <a:solidFill>
                  <a:srgbClr val="4f81bd"/>
                </a:solidFill>
                <a:uFill>
                  <a:solidFill>
                    <a:srgbClr val="ffffff"/>
                  </a:solidFill>
                </a:uFill>
                <a:latin typeface="Calibri"/>
                <a:ea typeface="DejaVu Sans"/>
              </a:rPr>
              <a:t>Ή ποιο άλλο </a:t>
            </a:r>
            <a:r>
              <a:rPr b="1" i="1" lang="el-GR" sz="2400" spc="-1" strike="noStrike">
                <a:solidFill>
                  <a:srgbClr val="c00000"/>
                </a:solidFill>
                <a:uFill>
                  <a:solidFill>
                    <a:srgbClr val="ffffff"/>
                  </a:solidFill>
                </a:uFill>
                <a:latin typeface="Calibri"/>
                <a:ea typeface="DejaVu Sans"/>
              </a:rPr>
              <a:t>απόκτημα</a:t>
            </a:r>
            <a:r>
              <a:rPr b="1" i="1" lang="el-GR" sz="2400" spc="-1" strike="noStrike">
                <a:solidFill>
                  <a:srgbClr val="4f81bd"/>
                </a:solidFill>
                <a:uFill>
                  <a:solidFill>
                    <a:srgbClr val="ffffff"/>
                  </a:solidFill>
                </a:uFill>
                <a:latin typeface="Calibri"/>
                <a:ea typeface="DejaVu Sans"/>
              </a:rPr>
              <a:t> είναι τόσο χρήσιμο σε όλα; </a:t>
            </a:r>
            <a:endParaRPr b="0" lang="el-GR" sz="1800" spc="-1" strike="noStrike">
              <a:solidFill>
                <a:srgbClr val="000000"/>
              </a:solidFill>
              <a:uFill>
                <a:solidFill>
                  <a:srgbClr val="ffffff"/>
                </a:solidFill>
              </a:uFill>
              <a:latin typeface="Arial"/>
            </a:endParaRPr>
          </a:p>
        </p:txBody>
      </p:sp>
      <p:sp>
        <p:nvSpPr>
          <p:cNvPr id="134" name="CustomShape 11"/>
          <p:cNvSpPr/>
          <p:nvPr/>
        </p:nvSpPr>
        <p:spPr>
          <a:xfrm>
            <a:off x="5436000" y="1196640"/>
            <a:ext cx="360" cy="3167640"/>
          </a:xfrm>
          <a:custGeom>
            <a:avLst/>
            <a:gdLst/>
            <a:ahLst/>
            <a:rect l="l" t="t" r="r" b="b"/>
            <a:pathLst>
              <a:path w="21600" h="21600">
                <a:moveTo>
                  <a:pt x="0" y="0"/>
                </a:moveTo>
                <a:lnTo>
                  <a:pt x="21600" y="21600"/>
                </a:lnTo>
              </a:path>
            </a:pathLst>
          </a:custGeom>
          <a:noFill/>
          <a:ln w="38160">
            <a:solidFill>
              <a:srgbClr val="c00000"/>
            </a:solidFill>
            <a:round/>
            <a:tailEnd len="med" type="arrow" w="med"/>
          </a:ln>
        </p:spPr>
        <p:style>
          <a:lnRef idx="1">
            <a:schemeClr val="accent1"/>
          </a:lnRef>
          <a:fillRef idx="0">
            <a:schemeClr val="accent1"/>
          </a:fillRef>
          <a:effectRef idx="0">
            <a:schemeClr val="accent1"/>
          </a:effectRef>
          <a:fontRef idx="minor"/>
        </p:style>
      </p:sp>
      <p:sp>
        <p:nvSpPr>
          <p:cNvPr id="135" name="CustomShape 12"/>
          <p:cNvSpPr/>
          <p:nvPr/>
        </p:nvSpPr>
        <p:spPr>
          <a:xfrm flipH="1">
            <a:off x="5363280" y="3246480"/>
            <a:ext cx="647280" cy="455760"/>
          </a:xfrm>
          <a:prstGeom prst="rect">
            <a:avLst/>
          </a:prstGeom>
          <a:noFill/>
          <a:ln>
            <a:noFill/>
          </a:ln>
        </p:spPr>
        <p:style>
          <a:lnRef idx="0"/>
          <a:fillRef idx="0"/>
          <a:effectRef idx="0"/>
          <a:fontRef idx="minor"/>
        </p:style>
        <p:txBody>
          <a:bodyPr lIns="90000" rIns="90000" tIns="45000" bIns="45000"/>
          <a:p>
            <a:pPr>
              <a:lnSpc>
                <a:spcPct val="100000"/>
              </a:lnSpc>
            </a:pPr>
            <a:r>
              <a:rPr b="1" i="1" lang="el-GR" sz="2400" spc="-1" strike="noStrike">
                <a:solidFill>
                  <a:srgbClr val="000000"/>
                </a:solidFill>
                <a:uFill>
                  <a:solidFill>
                    <a:srgbClr val="ffffff"/>
                  </a:solidFill>
                </a:uFill>
                <a:latin typeface="Calibri"/>
                <a:ea typeface="DejaVu Sans"/>
              </a:rPr>
              <a:t>3</a:t>
            </a:r>
            <a:endParaRPr b="0" lang="el-GR" sz="1800" spc="-1" strike="noStrike">
              <a:solidFill>
                <a:srgbClr val="000000"/>
              </a:solidFill>
              <a:uFill>
                <a:solidFill>
                  <a:srgbClr val="ffffff"/>
                </a:solidFill>
              </a:uFill>
              <a:latin typeface="Arial"/>
            </a:endParaRPr>
          </a:p>
        </p:txBody>
      </p:sp>
      <p:sp>
        <p:nvSpPr>
          <p:cNvPr id="136" name="CustomShape 13"/>
          <p:cNvSpPr/>
          <p:nvPr/>
        </p:nvSpPr>
        <p:spPr>
          <a:xfrm>
            <a:off x="3924000" y="476640"/>
            <a:ext cx="647280" cy="455760"/>
          </a:xfrm>
          <a:prstGeom prst="rect">
            <a:avLst/>
          </a:prstGeom>
          <a:noFill/>
          <a:ln>
            <a:noFill/>
          </a:ln>
        </p:spPr>
        <p:style>
          <a:lnRef idx="0"/>
          <a:fillRef idx="0"/>
          <a:effectRef idx="0"/>
          <a:fontRef idx="minor"/>
        </p:style>
        <p:txBody>
          <a:bodyPr lIns="90000" rIns="90000" tIns="45000" bIns="45000"/>
          <a:p>
            <a:pPr>
              <a:lnSpc>
                <a:spcPct val="100000"/>
              </a:lnSpc>
            </a:pPr>
            <a:r>
              <a:rPr b="1" i="1" lang="el-GR" sz="2400" spc="-1" strike="noStrike">
                <a:solidFill>
                  <a:srgbClr val="000000"/>
                </a:solidFill>
                <a:uFill>
                  <a:solidFill>
                    <a:srgbClr val="ffffff"/>
                  </a:solidFill>
                </a:uFill>
                <a:latin typeface="Calibri"/>
                <a:ea typeface="DejaVu Sans"/>
              </a:rPr>
              <a:t>1</a:t>
            </a:r>
            <a:endParaRPr b="0" lang="el-GR" sz="1800" spc="-1" strike="noStrike">
              <a:solidFill>
                <a:srgbClr val="000000"/>
              </a:solidFill>
              <a:uFill>
                <a:solidFill>
                  <a:srgbClr val="ffffff"/>
                </a:solidFill>
              </a:uFill>
              <a:latin typeface="Arial"/>
            </a:endParaRPr>
          </a:p>
        </p:txBody>
      </p:sp>
      <p:sp>
        <p:nvSpPr>
          <p:cNvPr id="137" name="CustomShape 14"/>
          <p:cNvSpPr/>
          <p:nvPr/>
        </p:nvSpPr>
        <p:spPr>
          <a:xfrm>
            <a:off x="3636000" y="3213000"/>
            <a:ext cx="647280" cy="455760"/>
          </a:xfrm>
          <a:prstGeom prst="rect">
            <a:avLst/>
          </a:prstGeom>
          <a:noFill/>
          <a:ln>
            <a:noFill/>
          </a:ln>
        </p:spPr>
        <p:style>
          <a:lnRef idx="0"/>
          <a:fillRef idx="0"/>
          <a:effectRef idx="0"/>
          <a:fontRef idx="minor"/>
        </p:style>
        <p:txBody>
          <a:bodyPr lIns="90000" rIns="90000" tIns="45000" bIns="45000"/>
          <a:p>
            <a:pPr>
              <a:lnSpc>
                <a:spcPct val="100000"/>
              </a:lnSpc>
            </a:pPr>
            <a:r>
              <a:rPr b="1" i="1" lang="el-GR" sz="2400" spc="-1" strike="noStrike">
                <a:solidFill>
                  <a:srgbClr val="000000"/>
                </a:solidFill>
                <a:uFill>
                  <a:solidFill>
                    <a:srgbClr val="ffffff"/>
                  </a:solidFill>
                </a:uFill>
                <a:latin typeface="Calibri"/>
                <a:ea typeface="DejaVu Sans"/>
              </a:rPr>
              <a:t>2</a:t>
            </a:r>
            <a:endParaRPr b="0" lang="el-GR" sz="1800" spc="-1" strike="noStrike">
              <a:solidFill>
                <a:srgbClr val="000000"/>
              </a:solidFill>
              <a:uFill>
                <a:solidFill>
                  <a:srgbClr val="ffffff"/>
                </a:solidFill>
              </a:uFill>
              <a:latin typeface="Arial"/>
            </a:endParaRPr>
          </a:p>
        </p:txBody>
      </p:sp>
      <p:pic>
        <p:nvPicPr>
          <p:cNvPr id="138" name="Picture 2" descr=""/>
          <p:cNvPicPr/>
          <p:nvPr/>
        </p:nvPicPr>
        <p:blipFill>
          <a:blip r:embed="rId1"/>
          <a:srcRect l="0" t="0" r="0" b="36664"/>
          <a:stretch/>
        </p:blipFill>
        <p:spPr>
          <a:xfrm>
            <a:off x="7092360" y="2925000"/>
            <a:ext cx="1295280" cy="2231640"/>
          </a:xfrm>
          <a:prstGeom prst="rect">
            <a:avLst/>
          </a:prstGeom>
          <a:ln w="38160">
            <a:solidFill>
              <a:schemeClr val="tx2">
                <a:lumMod val="60000"/>
                <a:lumOff val="40000"/>
              </a:schemeClr>
            </a:solidFill>
            <a:round/>
          </a:ln>
        </p:spPr>
      </p:pic>
    </p:spTree>
  </p:cSld>
  <p:timing>
    <p:tnLst>
      <p:par>
        <p:cTn id="122" dur="indefinite" restart="never" nodeType="tmRoot">
          <p:childTnLst>
            <p:seq>
              <p:cTn id="123" dur="indefinite" nodeType="mainSeq">
                <p:childTnLst>
                  <p:par>
                    <p:cTn id="124" fill="hold">
                      <p:stCondLst>
                        <p:cond delay="indefinite"/>
                      </p:stCondLst>
                      <p:childTnLst>
                        <p:par>
                          <p:cTn id="125" fill="hold">
                            <p:stCondLst>
                              <p:cond delay="0"/>
                            </p:stCondLst>
                            <p:childTnLst>
                              <p:par>
                                <p:cTn id="126" nodeType="clickEffect" fill="hold" presetClass="entr" presetID="3" presetSubtype="10">
                                  <p:stCondLst>
                                    <p:cond delay="0"/>
                                  </p:stCondLst>
                                  <p:childTnLst>
                                    <p:set>
                                      <p:cBhvr>
                                        <p:cTn id="127" dur="1" fill="hold">
                                          <p:stCondLst>
                                            <p:cond delay="0"/>
                                          </p:stCondLst>
                                        </p:cTn>
                                        <p:tgtEl>
                                          <p:spTgt spid="127">
                                            <p:txEl>
                                              <p:pRg st="0" end="19"/>
                                            </p:txEl>
                                          </p:spTgt>
                                        </p:tgtEl>
                                        <p:attrNameLst>
                                          <p:attrName>style.visibility</p:attrName>
                                        </p:attrNameLst>
                                      </p:cBhvr>
                                      <p:to>
                                        <p:strVal val="visible"/>
                                      </p:to>
                                    </p:set>
                                    <p:animEffect filter="blinds(horizontal)" transition="in">
                                      <p:cBhvr additive="repl">
                                        <p:cTn id="128" dur="3000"/>
                                        <p:tgtEl>
                                          <p:spTgt spid="127">
                                            <p:txEl>
                                              <p:pRg st="0" end="19"/>
                                            </p:txEl>
                                          </p:spTgt>
                                        </p:tgtEl>
                                      </p:cBhvr>
                                    </p:animEffect>
                                  </p:childTnLst>
                                </p:cTn>
                              </p:par>
                            </p:childTnLst>
                          </p:cTn>
                        </p:par>
                      </p:childTnLst>
                    </p:cTn>
                  </p:par>
                  <p:par>
                    <p:cTn id="129" fill="hold">
                      <p:stCondLst>
                        <p:cond delay="indefinite"/>
                      </p:stCondLst>
                      <p:childTnLst>
                        <p:par>
                          <p:cTn id="130" fill="hold">
                            <p:stCondLst>
                              <p:cond delay="0"/>
                            </p:stCondLst>
                            <p:childTnLst>
                              <p:par>
                                <p:cTn id="131" nodeType="clickEffect" fill="hold" presetClass="entr" presetID="3" presetSubtype="10">
                                  <p:stCondLst>
                                    <p:cond delay="0"/>
                                  </p:stCondLst>
                                  <p:childTnLst>
                                    <p:set>
                                      <p:cBhvr>
                                        <p:cTn id="132" dur="1" fill="hold">
                                          <p:stCondLst>
                                            <p:cond delay="0"/>
                                          </p:stCondLst>
                                        </p:cTn>
                                        <p:tgtEl>
                                          <p:spTgt spid="128">
                                            <p:txEl>
                                              <p:pRg st="0" end="20"/>
                                            </p:txEl>
                                          </p:spTgt>
                                        </p:tgtEl>
                                        <p:attrNameLst>
                                          <p:attrName>style.visibility</p:attrName>
                                        </p:attrNameLst>
                                      </p:cBhvr>
                                      <p:to>
                                        <p:strVal val="visible"/>
                                      </p:to>
                                    </p:set>
                                    <p:animEffect filter="blinds(horizontal)" transition="in">
                                      <p:cBhvr additive="repl">
                                        <p:cTn id="133" dur="3000"/>
                                        <p:tgtEl>
                                          <p:spTgt spid="128">
                                            <p:txEl>
                                              <p:pRg st="0" end="20"/>
                                            </p:txEl>
                                          </p:spTgt>
                                        </p:tgtEl>
                                      </p:cBhvr>
                                    </p:animEffect>
                                  </p:childTnLst>
                                </p:cTn>
                              </p:par>
                              <p:par>
                                <p:cTn id="134" nodeType="withEffect" fill="hold" presetClass="entr" presetID="3" presetSubtype="10">
                                  <p:stCondLst>
                                    <p:cond delay="0"/>
                                  </p:stCondLst>
                                  <p:childTnLst>
                                    <p:set>
                                      <p:cBhvr>
                                        <p:cTn id="135" dur="1" fill="hold">
                                          <p:stCondLst>
                                            <p:cond delay="0"/>
                                          </p:stCondLst>
                                        </p:cTn>
                                        <p:tgtEl>
                                          <p:spTgt spid="128">
                                            <p:txEl>
                                              <p:pRg st="81" end="81"/>
                                            </p:txEl>
                                          </p:spTgt>
                                        </p:tgtEl>
                                        <p:attrNameLst>
                                          <p:attrName>style.visibility</p:attrName>
                                        </p:attrNameLst>
                                      </p:cBhvr>
                                      <p:to>
                                        <p:strVal val="visible"/>
                                      </p:to>
                                    </p:set>
                                    <p:animEffect filter="blinds(horizontal)" transition="in">
                                      <p:cBhvr additive="repl">
                                        <p:cTn id="136" dur="3000"/>
                                        <p:tgtEl>
                                          <p:spTgt spid="128">
                                            <p:txEl>
                                              <p:pRg st="81" end="81"/>
                                            </p:txEl>
                                          </p:spTgt>
                                        </p:tgtEl>
                                      </p:cBhvr>
                                    </p:animEffect>
                                  </p:childTnLst>
                                </p:cTn>
                              </p:par>
                            </p:childTnLst>
                          </p:cTn>
                        </p:par>
                      </p:childTnLst>
                    </p:cTn>
                  </p:par>
                  <p:par>
                    <p:cTn id="137" fill="hold">
                      <p:stCondLst>
                        <p:cond delay="indefinite"/>
                      </p:stCondLst>
                      <p:childTnLst>
                        <p:par>
                          <p:cTn id="138" fill="hold">
                            <p:stCondLst>
                              <p:cond delay="0"/>
                            </p:stCondLst>
                            <p:childTnLst>
                              <p:par>
                                <p:cTn id="139" nodeType="clickEffect" fill="hold" presetClass="entr" presetID="16" presetSubtype="26">
                                  <p:stCondLst>
                                    <p:cond delay="0"/>
                                  </p:stCondLst>
                                  <p:childTnLst>
                                    <p:set>
                                      <p:cBhvr>
                                        <p:cTn id="140" dur="1" fill="hold">
                                          <p:stCondLst>
                                            <p:cond delay="0"/>
                                          </p:stCondLst>
                                        </p:cTn>
                                        <p:tgtEl>
                                          <p:spTgt spid="129">
                                            <p:txEl>
                                              <p:pRg st="0" end="51"/>
                                            </p:txEl>
                                          </p:spTgt>
                                        </p:tgtEl>
                                        <p:attrNameLst>
                                          <p:attrName>style.visibility</p:attrName>
                                        </p:attrNameLst>
                                      </p:cBhvr>
                                      <p:to>
                                        <p:strVal val="visible"/>
                                      </p:to>
                                    </p:set>
                                    <p:animEffect filter="barn(inHorizontal)" transition="out">
                                      <p:cBhvr additive="repl">
                                        <p:cTn id="141" dur="3000"/>
                                        <p:tgtEl>
                                          <p:spTgt spid="129">
                                            <p:txEl>
                                              <p:pRg st="0" end="51"/>
                                            </p:txEl>
                                          </p:spTgt>
                                        </p:tgtEl>
                                      </p:cBhvr>
                                    </p:animEffect>
                                  </p:childTnLst>
                                </p:cTn>
                              </p:par>
                            </p:childTnLst>
                          </p:cTn>
                        </p:par>
                      </p:childTnLst>
                    </p:cTn>
                  </p:par>
                  <p:par>
                    <p:cTn id="142" fill="hold">
                      <p:stCondLst>
                        <p:cond delay="indefinite"/>
                      </p:stCondLst>
                      <p:childTnLst>
                        <p:par>
                          <p:cTn id="143" fill="hold">
                            <p:stCondLst>
                              <p:cond delay="0"/>
                            </p:stCondLst>
                            <p:childTnLst>
                              <p:par>
                                <p:cTn id="144" nodeType="clickEffect" fill="hold" presetClass="entr" presetID="5" presetSubtype="10">
                                  <p:stCondLst>
                                    <p:cond delay="0"/>
                                  </p:stCondLst>
                                  <p:childTnLst>
                                    <p:set>
                                      <p:cBhvr>
                                        <p:cTn id="145" dur="1" fill="hold">
                                          <p:stCondLst>
                                            <p:cond delay="0"/>
                                          </p:stCondLst>
                                        </p:cTn>
                                        <p:tgtEl>
                                          <p:spTgt spid="130">
                                            <p:txEl>
                                              <p:pRg st="0" end="25"/>
                                            </p:txEl>
                                          </p:spTgt>
                                        </p:tgtEl>
                                        <p:attrNameLst>
                                          <p:attrName>style.visibility</p:attrName>
                                        </p:attrNameLst>
                                      </p:cBhvr>
                                      <p:to>
                                        <p:strVal val="visible"/>
                                      </p:to>
                                    </p:set>
                                    <p:animEffect filter="checkerboard(across)" transition="in">
                                      <p:cBhvr additive="repl">
                                        <p:cTn id="146" dur="3000"/>
                                        <p:tgtEl>
                                          <p:spTgt spid="130">
                                            <p:txEl>
                                              <p:pRg st="0" end="25"/>
                                            </p:txEl>
                                          </p:spTgt>
                                        </p:tgtEl>
                                      </p:cBhvr>
                                    </p:animEffect>
                                  </p:childTnLst>
                                </p:cTn>
                              </p:par>
                            </p:childTnLst>
                          </p:cTn>
                        </p:par>
                      </p:childTnLst>
                    </p:cTn>
                  </p:par>
                  <p:par>
                    <p:cTn id="147" fill="hold">
                      <p:stCondLst>
                        <p:cond delay="indefinite"/>
                      </p:stCondLst>
                      <p:childTnLst>
                        <p:par>
                          <p:cTn id="148" fill="hold">
                            <p:stCondLst>
                              <p:cond delay="0"/>
                            </p:stCondLst>
                            <p:childTnLst>
                              <p:par>
                                <p:cTn id="149" nodeType="clickEffect" fill="hold" presetClass="entr" presetID="5" presetSubtype="10">
                                  <p:stCondLst>
                                    <p:cond delay="0"/>
                                  </p:stCondLst>
                                  <p:childTnLst>
                                    <p:set>
                                      <p:cBhvr>
                                        <p:cTn id="150" dur="1" fill="hold">
                                          <p:stCondLst>
                                            <p:cond delay="0"/>
                                          </p:stCondLst>
                                        </p:cTn>
                                        <p:tgtEl>
                                          <p:spTgt spid="132">
                                            <p:txEl>
                                              <p:pRg st="0" end="37"/>
                                            </p:txEl>
                                          </p:spTgt>
                                        </p:tgtEl>
                                        <p:attrNameLst>
                                          <p:attrName>style.visibility</p:attrName>
                                        </p:attrNameLst>
                                      </p:cBhvr>
                                      <p:to>
                                        <p:strVal val="visible"/>
                                      </p:to>
                                    </p:set>
                                    <p:animEffect filter="checkerboard(across)" transition="in">
                                      <p:cBhvr additive="repl">
                                        <p:cTn id="151" dur="3000"/>
                                        <p:tgtEl>
                                          <p:spTgt spid="132">
                                            <p:txEl>
                                              <p:pRg st="0" end="37"/>
                                            </p:txEl>
                                          </p:spTgt>
                                        </p:tgtEl>
                                      </p:cBhvr>
                                    </p:animEffect>
                                  </p:childTnLst>
                                </p:cTn>
                              </p:par>
                            </p:childTnLst>
                          </p:cTn>
                        </p:par>
                      </p:childTnLst>
                    </p:cTn>
                  </p:par>
                  <p:par>
                    <p:cTn id="152" fill="hold">
                      <p:stCondLst>
                        <p:cond delay="indefinite"/>
                      </p:stCondLst>
                      <p:childTnLst>
                        <p:par>
                          <p:cTn id="153" fill="hold">
                            <p:stCondLst>
                              <p:cond delay="0"/>
                            </p:stCondLst>
                            <p:childTnLst>
                              <p:par>
                                <p:cTn id="154" nodeType="clickEffect" fill="hold" presetClass="entr" presetID="5" presetSubtype="10">
                                  <p:stCondLst>
                                    <p:cond delay="0"/>
                                  </p:stCondLst>
                                  <p:childTnLst>
                                    <p:set>
                                      <p:cBhvr>
                                        <p:cTn id="155" dur="1" fill="hold">
                                          <p:stCondLst>
                                            <p:cond delay="0"/>
                                          </p:stCondLst>
                                        </p:cTn>
                                        <p:tgtEl>
                                          <p:spTgt spid="133">
                                            <p:txEl>
                                              <p:pRg st="0" end="50"/>
                                            </p:txEl>
                                          </p:spTgt>
                                        </p:tgtEl>
                                        <p:attrNameLst>
                                          <p:attrName>style.visibility</p:attrName>
                                        </p:attrNameLst>
                                      </p:cBhvr>
                                      <p:to>
                                        <p:strVal val="visible"/>
                                      </p:to>
                                    </p:set>
                                    <p:animEffect filter="checkerboard(across)" transition="in">
                                      <p:cBhvr additive="repl">
                                        <p:cTn id="156" dur="3000"/>
                                        <p:tgtEl>
                                          <p:spTgt spid="133">
                                            <p:txEl>
                                              <p:pRg st="0" end="5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timing>
    <p:tnLst>
      <p:par>
        <p:cTn id="157" dur="indefinite" restart="never" nodeType="tmRoot">
          <p:childTnLst>
            <p:seq>
              <p:cTn id="15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620</TotalTime>
  <Application>LibreOffice/5.2.3.3$Windows_x86 LibreOffice_project/d54a8868f08a7b39642414cf2c8ef2f228f780cf</Application>
  <Words>467</Words>
  <Paragraphs>78</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2015-01-24T06:57:12Z</dcterms:created>
  <dc:creator>user</dc:creator>
  <dc:description/>
  <dc:language>el-GR</dc:language>
  <cp:lastModifiedBy/>
  <dcterms:modified xsi:type="dcterms:W3CDTF">2021-03-17T08:48:51Z</dcterms:modified>
  <cp:revision>65</cp:revision>
  <dc:subject/>
  <dc:title>Διαφάνεια 1</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1</vt:i4>
  </property>
  <property fmtid="{D5CDD505-2E9C-101B-9397-08002B2CF9AE}" pid="8" name="PresentationFormat">
    <vt:lpwstr>Προβολή στην οθόνη (4:3)</vt:lpwstr>
  </property>
  <property fmtid="{D5CDD505-2E9C-101B-9397-08002B2CF9AE}" pid="9" name="ScaleCrop">
    <vt:bool>0</vt:bool>
  </property>
  <property fmtid="{D5CDD505-2E9C-101B-9397-08002B2CF9AE}" pid="10" name="ShareDoc">
    <vt:bool>0</vt:bool>
  </property>
  <property fmtid="{D5CDD505-2E9C-101B-9397-08002B2CF9AE}" pid="11" name="Slides">
    <vt:i4>16</vt:i4>
  </property>
</Properties>
</file>