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60" r:id="rId5"/>
    <p:sldId id="261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9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68769-1DF8-4713-894A-8D7E7CB321A6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05897-2220-49CD-AA74-37DC3D78D09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8FCB-672B-4600-8D33-449E941990C3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8FCB-672B-4600-8D33-449E941990C3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7A7B9E-1BBD-47ED-9A7C-54863170FAC2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0649B4-C476-4BA1-9D35-7D64F09E46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lias.gr/" TargetMode="External"/><Relationship Id="rId2" Type="http://schemas.openxmlformats.org/officeDocument/2006/relationships/hyperlink" Target="https://phet.colorado.edu/el/simula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23042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4000" dirty="0" smtClean="0">
                <a:solidFill>
                  <a:srgbClr val="FF0000"/>
                </a:solidFill>
              </a:rPr>
              <a:t>ΠΕΙΡΑΜΑΤΙΚΕΣ ΕΡΕΥΝΕΣ </a:t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ΣΕ ΕΙΚΟΝΙΚΟ ΕΡΓΑΣΤΗΡΙΟ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>
                <a:solidFill>
                  <a:schemeClr val="accent3"/>
                </a:solidFill>
              </a:rPr>
              <a:t>(ΠΡΟΣΟΜΟΙΩΣΕΙΣ ΠΕΙΡΑΜΑΤΩΝ)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:\Users\Giannis\Desktop\sim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720080"/>
          </a:xfrm>
        </p:spPr>
        <p:txBody>
          <a:bodyPr>
            <a:normAutofit/>
          </a:bodyPr>
          <a:lstStyle/>
          <a:p>
            <a:r>
              <a:rPr lang="el-GR" sz="1900" u="sng" dirty="0" smtClean="0">
                <a:solidFill>
                  <a:srgbClr val="002060"/>
                </a:solidFill>
              </a:rPr>
              <a:t/>
            </a:r>
            <a:br>
              <a:rPr lang="el-GR" sz="1900" u="sng" dirty="0" smtClean="0">
                <a:solidFill>
                  <a:srgbClr val="002060"/>
                </a:solidFill>
              </a:rPr>
            </a:br>
            <a:r>
              <a:rPr lang="en-US" sz="1900" u="sng" dirty="0" smtClean="0">
                <a:solidFill>
                  <a:srgbClr val="002060"/>
                </a:solidFill>
              </a:rPr>
              <a:t>http://www.seilias.gr/index.php?option=com_content&amp;task=view&amp;id=224&amp;Itemid=37</a:t>
            </a:r>
            <a:endParaRPr lang="el-GR" sz="19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ΚΥΛΙΣΗ ΤΡΟΧΟΥ ΣΕ ΚΕΚΛΙΜΕΝΟ ΕΠΙΠΕΔΟ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Giannis\Desktop\IUY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0080"/>
          </a:xfrm>
        </p:spPr>
        <p:txBody>
          <a:bodyPr>
            <a:normAutofit/>
          </a:bodyPr>
          <a:lstStyle/>
          <a:p>
            <a:r>
              <a:rPr lang="en-US" sz="1800" u="sng" dirty="0" smtClean="0">
                <a:solidFill>
                  <a:srgbClr val="002060"/>
                </a:solidFill>
              </a:rPr>
              <a:t/>
            </a:r>
            <a:br>
              <a:rPr lang="en-US" sz="1800" u="sng" dirty="0" smtClean="0">
                <a:solidFill>
                  <a:srgbClr val="002060"/>
                </a:solidFill>
              </a:rPr>
            </a:br>
            <a:r>
              <a:rPr lang="en-US" sz="1800" u="sng" dirty="0" smtClean="0">
                <a:solidFill>
                  <a:srgbClr val="002060"/>
                </a:solidFill>
              </a:rPr>
              <a:t>http://www.seilias.gr/index.php?option=com_content&amp;task=view&amp;id=74&amp;Itemid=32&amp;catid=20</a:t>
            </a:r>
            <a:endParaRPr lang="el-GR" sz="18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ΝΟΜΟΣ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COULOMB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Giannis\Desktop\tt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6448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720080"/>
          </a:xfrm>
        </p:spPr>
        <p:txBody>
          <a:bodyPr>
            <a:normAutofit/>
          </a:bodyPr>
          <a:lstStyle/>
          <a:p>
            <a:r>
              <a:rPr lang="en-US" sz="1700" u="sng" dirty="0" smtClean="0">
                <a:solidFill>
                  <a:srgbClr val="002060"/>
                </a:solidFill>
              </a:rPr>
              <a:t/>
            </a:r>
            <a:br>
              <a:rPr lang="en-US" sz="1700" u="sng" dirty="0" smtClean="0">
                <a:solidFill>
                  <a:srgbClr val="002060"/>
                </a:solidFill>
              </a:rPr>
            </a:br>
            <a:r>
              <a:rPr lang="en-US" sz="1700" u="sng" dirty="0" smtClean="0">
                <a:solidFill>
                  <a:srgbClr val="002060"/>
                </a:solidFill>
              </a:rPr>
              <a:t>http://www.seilias.gr/index.php?option=com_content&amp;task=view&amp;id=200&amp;Itemid=32&amp;catid=18</a:t>
            </a:r>
            <a:endParaRPr lang="el-GR" sz="17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ΝΟΜΟΣ ΤΟΥ </a:t>
            </a:r>
            <a:r>
              <a:rPr lang="en-US" sz="2800" b="1" dirty="0" smtClean="0">
                <a:solidFill>
                  <a:schemeClr val="accent6"/>
                </a:solidFill>
              </a:rPr>
              <a:t>JOULE ( Q=I</a:t>
            </a:r>
            <a:r>
              <a:rPr lang="en-US" sz="2800" b="1" baseline="30000" dirty="0" smtClean="0">
                <a:solidFill>
                  <a:schemeClr val="accent6"/>
                </a:solidFill>
              </a:rPr>
              <a:t>2</a:t>
            </a:r>
            <a:r>
              <a:rPr lang="en-US" sz="2800" b="1" dirty="0" smtClean="0">
                <a:solidFill>
                  <a:schemeClr val="accent6"/>
                </a:solidFill>
              </a:rPr>
              <a:t>.R.T )</a:t>
            </a:r>
            <a:endParaRPr kumimoji="0" lang="el-GR" sz="2800" b="1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Giannis\Desktop\JJ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792088"/>
          </a:xfrm>
        </p:spPr>
        <p:txBody>
          <a:bodyPr>
            <a:normAutofit/>
          </a:bodyPr>
          <a:lstStyle/>
          <a:p>
            <a:r>
              <a:rPr lang="el-GR" sz="1700" u="sng" dirty="0" smtClean="0">
                <a:solidFill>
                  <a:srgbClr val="002060"/>
                </a:solidFill>
              </a:rPr>
              <a:t/>
            </a:r>
            <a:br>
              <a:rPr lang="el-GR" sz="1700" u="sng" dirty="0" smtClean="0">
                <a:solidFill>
                  <a:srgbClr val="002060"/>
                </a:solidFill>
              </a:rPr>
            </a:br>
            <a:r>
              <a:rPr lang="en-US" sz="1700" u="sng" dirty="0" smtClean="0">
                <a:solidFill>
                  <a:srgbClr val="002060"/>
                </a:solidFill>
              </a:rPr>
              <a:t>http://www.seilias.gr/index.php?option=com_content&amp;task=view&amp;id=291&amp;Itemid=32&amp;catid=41</a:t>
            </a:r>
            <a:endParaRPr lang="el-GR" sz="17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ΝΟΜΟΣ ΤΗΣ ΘΕΡΜΙΔΟΜΕΤΡΙΑΣ (</a:t>
            </a:r>
            <a:r>
              <a:rPr lang="en-US" sz="2800" b="1" dirty="0" smtClean="0">
                <a:solidFill>
                  <a:srgbClr val="FFFF00"/>
                </a:solidFill>
              </a:rPr>
              <a:t> Q=C.M.</a:t>
            </a:r>
            <a:r>
              <a:rPr lang="el-GR" sz="2800" b="1" dirty="0" smtClean="0">
                <a:solidFill>
                  <a:srgbClr val="FFFF00"/>
                </a:solidFill>
              </a:rPr>
              <a:t>ΔΘ 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Giannis\Desktop\L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20080"/>
          </a:xfrm>
        </p:spPr>
        <p:txBody>
          <a:bodyPr>
            <a:normAutofit/>
          </a:bodyPr>
          <a:lstStyle/>
          <a:p>
            <a:r>
              <a:rPr lang="en-US" sz="1700" u="sng" dirty="0" smtClean="0">
                <a:solidFill>
                  <a:srgbClr val="002060"/>
                </a:solidFill>
              </a:rPr>
              <a:t/>
            </a:r>
            <a:br>
              <a:rPr lang="en-US" sz="1700" u="sng" dirty="0" smtClean="0">
                <a:solidFill>
                  <a:srgbClr val="002060"/>
                </a:solidFill>
              </a:rPr>
            </a:br>
            <a:r>
              <a:rPr lang="en-US" sz="1700" u="sng" dirty="0" smtClean="0">
                <a:solidFill>
                  <a:srgbClr val="002060"/>
                </a:solidFill>
              </a:rPr>
              <a:t>http://www.seilias.gr/index.php?option=com_content&amp;task=view&amp;id=166&amp;Itemid=32&amp;catid=42</a:t>
            </a:r>
            <a:endParaRPr lang="el-GR" sz="17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ΥΔΡΟΣΤΑΤΙΚΗ ΠΙΕΣΗ ( </a:t>
            </a:r>
            <a:r>
              <a:rPr lang="en-US" sz="2800" b="1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P=H.</a:t>
            </a:r>
            <a:r>
              <a:rPr lang="el-GR" sz="2800" b="1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ρ.</a:t>
            </a:r>
            <a:r>
              <a:rPr lang="en-US" sz="2800" b="1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 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Users\Giannis\Desktop\c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20080"/>
          </a:xfrm>
        </p:spPr>
        <p:txBody>
          <a:bodyPr>
            <a:normAutofit/>
          </a:bodyPr>
          <a:lstStyle/>
          <a:p>
            <a:r>
              <a:rPr lang="en-US" sz="1700" u="sng" dirty="0" smtClean="0">
                <a:solidFill>
                  <a:srgbClr val="002060"/>
                </a:solidFill>
              </a:rPr>
              <a:t/>
            </a:r>
            <a:br>
              <a:rPr lang="en-US" sz="1700" u="sng" dirty="0" smtClean="0">
                <a:solidFill>
                  <a:srgbClr val="002060"/>
                </a:solidFill>
              </a:rPr>
            </a:br>
            <a:r>
              <a:rPr lang="en-US" sz="1700" u="sng" dirty="0" smtClean="0">
                <a:solidFill>
                  <a:srgbClr val="002060"/>
                </a:solidFill>
              </a:rPr>
              <a:t>http://www.seilias.gr/index.php?option=com_content&amp;task=view&amp;id=294&amp;Itemid=32&amp;catid=21</a:t>
            </a:r>
            <a:endParaRPr lang="el-GR" sz="17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FF0000"/>
                </a:solidFill>
              </a:rPr>
              <a:t>2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ος</a:t>
            </a:r>
            <a:r>
              <a:rPr lang="el-GR" sz="2800" b="1" dirty="0" smtClean="0">
                <a:solidFill>
                  <a:srgbClr val="FF0000"/>
                </a:solidFill>
              </a:rPr>
              <a:t> ΝΟΜΟΣ ΤΟΥ ΝΕΥΤΩΝΑ ( </a:t>
            </a:r>
            <a:r>
              <a:rPr lang="en-US" sz="2800" b="1" dirty="0" smtClean="0">
                <a:solidFill>
                  <a:srgbClr val="FF0000"/>
                </a:solidFill>
              </a:rPr>
              <a:t>F=</a:t>
            </a:r>
            <a:r>
              <a:rPr lang="en-US" sz="2800" b="1" dirty="0" err="1" smtClean="0">
                <a:solidFill>
                  <a:srgbClr val="FF0000"/>
                </a:solidFill>
              </a:rPr>
              <a:t>m.a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Giannis\Desktop\a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296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792088"/>
          </a:xfrm>
        </p:spPr>
        <p:txBody>
          <a:bodyPr>
            <a:normAutofit/>
          </a:bodyPr>
          <a:lstStyle/>
          <a:p>
            <a:r>
              <a:rPr lang="el-GR" sz="2200" u="sng" dirty="0" smtClean="0">
                <a:solidFill>
                  <a:srgbClr val="002060"/>
                </a:solidFill>
              </a:rPr>
              <a:t/>
            </a:r>
            <a:br>
              <a:rPr lang="el-GR" sz="2200" u="sng" dirty="0" smtClean="0">
                <a:solidFill>
                  <a:srgbClr val="002060"/>
                </a:solidFill>
              </a:rPr>
            </a:br>
            <a:r>
              <a:rPr lang="en-US" sz="2200" u="sng" dirty="0" smtClean="0">
                <a:solidFill>
                  <a:srgbClr val="002060"/>
                </a:solidFill>
              </a:rPr>
              <a:t>https://phet.colorado.edu/sims/html/ph-scale/latest/ph-scale_el.html</a:t>
            </a:r>
            <a:endParaRPr lang="el-GR" sz="22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noProof="0" dirty="0" smtClean="0">
                <a:solidFill>
                  <a:srgbClr val="FFC000"/>
                </a:solidFill>
              </a:rPr>
              <a:t>ΜΕΤΡΗΣΗ  </a:t>
            </a:r>
            <a:r>
              <a:rPr lang="en-US" sz="3600" b="1" noProof="0" dirty="0" smtClean="0">
                <a:solidFill>
                  <a:srgbClr val="FFC000"/>
                </a:solidFill>
              </a:rPr>
              <a:t>PH </a:t>
            </a:r>
            <a:r>
              <a:rPr lang="el-GR" sz="3600" b="1" noProof="0" dirty="0" smtClean="0">
                <a:solidFill>
                  <a:srgbClr val="FFC000"/>
                </a:solidFill>
              </a:rPr>
              <a:t> ΥΓΡΩΝ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Giannis\Desktop\GG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el-GR" sz="2200" u="sng" dirty="0" smtClean="0">
                <a:solidFill>
                  <a:srgbClr val="002060"/>
                </a:solidFill>
              </a:rPr>
              <a:t/>
            </a:r>
            <a:br>
              <a:rPr lang="el-GR" sz="2200" u="sng" dirty="0" smtClean="0">
                <a:solidFill>
                  <a:srgbClr val="002060"/>
                </a:solidFill>
              </a:rPr>
            </a:br>
            <a:r>
              <a:rPr lang="en-US" sz="2200" u="sng" dirty="0" smtClean="0">
                <a:solidFill>
                  <a:srgbClr val="002060"/>
                </a:solidFill>
              </a:rPr>
              <a:t>https://phet.colorado.edu/sims/html/molarity/latest/molarity_el.html</a:t>
            </a:r>
            <a:endParaRPr lang="el-GR" sz="22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noProof="0" dirty="0" smtClean="0">
                <a:solidFill>
                  <a:srgbClr val="FFC000"/>
                </a:solidFill>
              </a:rPr>
              <a:t>ΣΥΓΚΕΝΤΡΩΣΗ  ΔΙΑΛΥΜΑΤΟΣ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Giannis\Desktop\NM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496943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el-GR" sz="2200" u="sng" dirty="0" smtClean="0">
                <a:solidFill>
                  <a:srgbClr val="002060"/>
                </a:solidFill>
              </a:rPr>
              <a:t/>
            </a:r>
            <a:br>
              <a:rPr lang="el-GR" sz="2200" u="sng" dirty="0" smtClean="0">
                <a:solidFill>
                  <a:srgbClr val="002060"/>
                </a:solidFill>
              </a:rPr>
            </a:br>
            <a:r>
              <a:rPr lang="en-US" sz="2200" u="sng" dirty="0" smtClean="0">
                <a:solidFill>
                  <a:srgbClr val="002060"/>
                </a:solidFill>
              </a:rPr>
              <a:t>https://phet.colorado.edu/el/simulation/legacy/sugar-and-salt-solutions</a:t>
            </a:r>
            <a:endParaRPr lang="el-GR" sz="22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noProof="0" dirty="0" smtClean="0">
                <a:solidFill>
                  <a:srgbClr val="FFC000"/>
                </a:solidFill>
              </a:rPr>
              <a:t>Διάλυμα αλατιού</a:t>
            </a:r>
            <a:r>
              <a:rPr lang="el-GR" sz="3600" b="1" noProof="0" dirty="0" smtClean="0">
                <a:solidFill>
                  <a:srgbClr val="FFC000"/>
                </a:solidFill>
              </a:rPr>
              <a:t>, ζάχαρης- </a:t>
            </a:r>
            <a:r>
              <a:rPr lang="el-GR" sz="3600" b="1" noProof="0" dirty="0" smtClean="0">
                <a:solidFill>
                  <a:srgbClr val="FFC000"/>
                </a:solidFill>
              </a:rPr>
              <a:t>Αγωγιμότητα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Giannis\Desktop\gh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4900" dirty="0" smtClean="0">
                <a:solidFill>
                  <a:srgbClr val="FF0000"/>
                </a:solidFill>
              </a:rPr>
              <a:t>ΙΣΤΟΣΕΛΙΔΕΣ ΠΡΟΣΟΜΟΙΩΣΕΩΝ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n-US" sz="4000" b="1" u="sng" dirty="0">
                <a:hlinkClick r:id="rId2"/>
              </a:rPr>
              <a:t>https://phet.colorado.edu/el/simulations</a:t>
            </a:r>
            <a:r>
              <a:rPr lang="el-GR" sz="4000" b="1" dirty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u="sng" dirty="0">
                <a:hlinkClick r:id="rId3"/>
              </a:rPr>
              <a:t>http://www.seilias.gr</a:t>
            </a:r>
            <a:r>
              <a:rPr lang="en-US" sz="4000" b="1" u="sng" dirty="0" smtClean="0">
                <a:hlinkClick r:id="rId3"/>
              </a:rPr>
              <a:t>/</a:t>
            </a:r>
            <a:r>
              <a:rPr lang="el-GR" sz="4000" b="1" u="sng" dirty="0" smtClean="0"/>
              <a:t/>
            </a:r>
            <a:br>
              <a:rPr lang="el-GR" sz="4000" b="1" u="sng" dirty="0" smtClean="0"/>
            </a:br>
            <a:r>
              <a:rPr lang="el-GR" sz="4000" b="1" u="sng" dirty="0" smtClean="0"/>
              <a:t/>
            </a:r>
            <a:br>
              <a:rPr lang="el-GR" sz="4000" b="1" u="sng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pic>
        <p:nvPicPr>
          <p:cNvPr id="2050" name="Picture 2" descr="C:\Users\Giannis\Desktop\scienc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8496944" cy="1872208"/>
          </a:xfrm>
          <a:prstGeom prst="rect">
            <a:avLst/>
          </a:prstGeom>
          <a:noFill/>
        </p:spPr>
      </p:pic>
      <p:pic>
        <p:nvPicPr>
          <p:cNvPr id="2051" name="Picture 3" descr="C:\Users\Giannis\Desktop\pro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3168352" cy="230425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79912" y="4365104"/>
            <a:ext cx="4824536" cy="2232248"/>
          </a:xfrm>
          <a:prstGeom prst="rect">
            <a:avLst/>
          </a:prstGeom>
          <a:solidFill>
            <a:srgbClr val="33597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Seilias"/>
              </a:rPr>
              <a:t>Seilias</a:t>
            </a:r>
            <a:endParaRPr kumimoji="0" lang="el-G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ABCCD6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Physics and Photography</a:t>
            </a:r>
            <a:endParaRPr kumimoji="0" lang="el-G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/>
            </a:r>
            <a:br>
              <a:rPr lang="el-GR" sz="2000" b="1" dirty="0" smtClean="0">
                <a:solidFill>
                  <a:srgbClr val="002060"/>
                </a:solidFill>
              </a:rPr>
            </a:br>
            <a:r>
              <a:rPr lang="en-GB" sz="2000" u="sng" dirty="0" smtClean="0">
                <a:solidFill>
                  <a:srgbClr val="002060"/>
                </a:solidFill>
              </a:rPr>
              <a:t/>
            </a:r>
            <a:br>
              <a:rPr lang="en-GB" sz="2000" u="sng" dirty="0" smtClean="0">
                <a:solidFill>
                  <a:srgbClr val="002060"/>
                </a:solidFill>
              </a:rPr>
            </a:br>
            <a:r>
              <a:rPr lang="en-GB" sz="2000" u="sng" dirty="0" smtClean="0">
                <a:solidFill>
                  <a:srgbClr val="002060"/>
                </a:solidFill>
              </a:rPr>
              <a:t> https://phet.colorado.edu/sims/html/resistance-in-a-wire/latest/resistance-in-a-wire_el.html </a:t>
            </a:r>
            <a:endParaRPr lang="el-GR" sz="2000" u="sng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C000"/>
                </a:solidFill>
              </a:rPr>
              <a:t>ΕΞΑΡΤΗΣΗ ΑΝΤΙΣΤΑΣΗΣ ΑΓΩΓΟΥ ΑΠΟ ΥΛΙΚΟ ΚΑΙ ΔΙΑΣΤΑΣΕΙΣ</a:t>
            </a:r>
            <a:endParaRPr lang="el-GR" sz="2800" b="1" dirty="0">
              <a:solidFill>
                <a:srgbClr val="FFC000"/>
              </a:solidFill>
            </a:endParaRPr>
          </a:p>
        </p:txBody>
      </p:sp>
      <p:pic>
        <p:nvPicPr>
          <p:cNvPr id="16386" name="Picture 2" descr="C:\Users\Giannis\Desktop\w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12974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</a:rPr>
              <a:t>https://phet.colorado.edu/el/simulation/legacy/mass-spring-lab</a:t>
            </a:r>
            <a:endParaRPr lang="el-GR" sz="2000" u="sng" dirty="0">
              <a:solidFill>
                <a:srgbClr val="0070C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ΕΠΙΜΗΚΥΝΣΗ ΚΑΙ ΤΑΛΑΝΤΩΣΗ ΕΛΑΤΗΡΙΩΝ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C:\Users\Giannis\Desktop\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8964488" cy="525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12974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</a:rPr>
              <a:t>https://phet.colorado.edu/el/simulation/hookes-law</a:t>
            </a:r>
            <a:endParaRPr lang="el-GR" sz="2000" u="sng" dirty="0">
              <a:solidFill>
                <a:srgbClr val="0070C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</a:rPr>
              <a:t>ΝΟΜΟΣ ΤΟΥ </a:t>
            </a:r>
            <a:r>
              <a:rPr lang="en-US" sz="2800" b="1" dirty="0" smtClean="0">
                <a:solidFill>
                  <a:srgbClr val="FFFF00"/>
                </a:solidFill>
              </a:rPr>
              <a:t>HOOK ( F=K.</a:t>
            </a:r>
            <a:r>
              <a:rPr lang="el-GR" sz="2800" b="1" dirty="0" smtClean="0">
                <a:solidFill>
                  <a:srgbClr val="FFFF00"/>
                </a:solidFill>
              </a:rPr>
              <a:t>Δ</a:t>
            </a:r>
            <a:r>
              <a:rPr lang="en-US" sz="2800" b="1" dirty="0" smtClean="0">
                <a:solidFill>
                  <a:srgbClr val="FFFF00"/>
                </a:solidFill>
              </a:rPr>
              <a:t>L)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C:\Users\Giannis\Desktop\d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896448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20080"/>
          </a:xfrm>
        </p:spPr>
        <p:txBody>
          <a:bodyPr>
            <a:normAutofit/>
          </a:bodyPr>
          <a:lstStyle/>
          <a:p>
            <a:r>
              <a:rPr lang="el-GR" sz="1700" u="sng" dirty="0" smtClean="0">
                <a:solidFill>
                  <a:srgbClr val="002060"/>
                </a:solidFill>
              </a:rPr>
              <a:t/>
            </a:r>
            <a:br>
              <a:rPr lang="el-GR" sz="1700" u="sng" dirty="0" smtClean="0">
                <a:solidFill>
                  <a:srgbClr val="002060"/>
                </a:solidFill>
              </a:rPr>
            </a:br>
            <a:r>
              <a:rPr lang="en-US" sz="1700" u="sng" dirty="0" smtClean="0">
                <a:solidFill>
                  <a:srgbClr val="002060"/>
                </a:solidFill>
              </a:rPr>
              <a:t>http://www.seilias.gr/index.php?option=com_content&amp;task=view&amp;id=113&amp;Itemid=32&amp;catid=24</a:t>
            </a:r>
            <a:endParaRPr lang="el-GR" sz="17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dirty="0" smtClean="0">
                <a:solidFill>
                  <a:srgbClr val="FFC000"/>
                </a:solidFill>
              </a:rPr>
              <a:t>ΤΑΛΑΝΤΩΣΗ  ΕΚΚΡΕΜΟΥΣ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Users\Giannis\Desktop\P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224136"/>
          </a:xfrm>
        </p:spPr>
        <p:txBody>
          <a:bodyPr>
            <a:normAutofit/>
          </a:bodyPr>
          <a:lstStyle/>
          <a:p>
            <a:r>
              <a:rPr lang="en-US" sz="2200" u="sng" dirty="0" smtClean="0">
                <a:solidFill>
                  <a:srgbClr val="002060"/>
                </a:solidFill>
              </a:rPr>
              <a:t>https://phet.colorado.edu/sims/html/ohms-law/latest/ohms-law_el.html</a:t>
            </a:r>
            <a:r>
              <a:rPr lang="el-GR" sz="2200" u="sng" dirty="0" smtClean="0">
                <a:solidFill>
                  <a:srgbClr val="002060"/>
                </a:solidFill>
              </a:rPr>
              <a:t> </a:t>
            </a:r>
            <a:endParaRPr lang="el-GR" sz="22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ΝΟΜΟΣ ΤΟΥ Ο</a:t>
            </a:r>
            <a:r>
              <a:rPr lang="en-US" sz="2800" b="1" dirty="0" smtClean="0">
                <a:solidFill>
                  <a:srgbClr val="FF0000"/>
                </a:solidFill>
              </a:rPr>
              <a:t>HM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C:\Users\Giannis\Desktop\G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792088"/>
          </a:xfrm>
        </p:spPr>
        <p:txBody>
          <a:bodyPr>
            <a:normAutofit/>
          </a:bodyPr>
          <a:lstStyle/>
          <a:p>
            <a:r>
              <a:rPr lang="el-GR" sz="1700" u="sng" dirty="0" smtClean="0">
                <a:solidFill>
                  <a:srgbClr val="002060"/>
                </a:solidFill>
              </a:rPr>
              <a:t/>
            </a:r>
            <a:br>
              <a:rPr lang="el-GR" sz="1700" u="sng" dirty="0" smtClean="0">
                <a:solidFill>
                  <a:srgbClr val="002060"/>
                </a:solidFill>
              </a:rPr>
            </a:br>
            <a:r>
              <a:rPr lang="en-US" sz="1700" u="sng" dirty="0" smtClean="0">
                <a:solidFill>
                  <a:srgbClr val="002060"/>
                </a:solidFill>
              </a:rPr>
              <a:t>http://www.seilias.gr/index.php?option=com_content&amp;task=view&amp;id=434&amp;Itemid=32&amp;catid=41</a:t>
            </a:r>
            <a:endParaRPr lang="el-GR" sz="17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FFC000"/>
                </a:solidFill>
              </a:rPr>
              <a:t>ΑΥΞΗΣΗ ΘΕΡΜΟΚΡΑΣΙΑΣ ΝΕΡΟΥ ΑΠΟ  ΑΚΤΙΝΟΒΟΛΙΑ ΑΝΑΛΟΓΑ ΜΕ ΧΡΩΜΑ ΔΟΧΕΙΟΥ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Giannis\Desktop\GH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720080"/>
          </a:xfrm>
        </p:spPr>
        <p:txBody>
          <a:bodyPr>
            <a:normAutofit/>
          </a:bodyPr>
          <a:lstStyle/>
          <a:p>
            <a:r>
              <a:rPr lang="el-GR" sz="1900" u="sng" dirty="0" smtClean="0">
                <a:solidFill>
                  <a:srgbClr val="002060"/>
                </a:solidFill>
              </a:rPr>
              <a:t/>
            </a:r>
            <a:br>
              <a:rPr lang="el-GR" sz="1900" u="sng" dirty="0" smtClean="0">
                <a:solidFill>
                  <a:srgbClr val="002060"/>
                </a:solidFill>
              </a:rPr>
            </a:br>
            <a:r>
              <a:rPr lang="en-US" sz="1900" u="sng" dirty="0" smtClean="0">
                <a:solidFill>
                  <a:srgbClr val="002060"/>
                </a:solidFill>
              </a:rPr>
              <a:t>http://www.seilias.gr/index.php?option=com_content&amp;task=view&amp;id=295&amp;Itemid=37</a:t>
            </a:r>
            <a:endParaRPr lang="el-GR" sz="1900" u="sng" dirty="0">
              <a:solidFill>
                <a:srgbClr val="002060"/>
              </a:solidFill>
            </a:endParaRPr>
          </a:p>
        </p:txBody>
      </p:sp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noProof="0" dirty="0" smtClean="0">
                <a:solidFill>
                  <a:srgbClr val="FF0000"/>
                </a:solidFill>
              </a:rPr>
              <a:t>ΤΡΙΒΗ ΟΛΙΣΘΗΣΗΣ ΣΕ ΚΕΚΛΙΜΕΝΟ ΕΠΙΠΕΔΟ ΙΙ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Giannis\Desktop\jk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102</Words>
  <Application>Microsoft Office PowerPoint</Application>
  <PresentationFormat>Προβολή στην οθόνη (4:3)</PresentationFormat>
  <Paragraphs>38</Paragraphs>
  <Slides>18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Verdana</vt:lpstr>
      <vt:lpstr>Wingdings</vt:lpstr>
      <vt:lpstr>Wingdings 2</vt:lpstr>
      <vt:lpstr>Θέμα του Office</vt:lpstr>
      <vt:lpstr>Δημοτικός</vt:lpstr>
      <vt:lpstr>     ΠΕΙΡΑΜΑΤΙΚΕΣ ΕΡΕΥΝΕΣ  ΣΕ ΕΙΚΟΝΙΚΟ ΕΡΓΑΣΤΗΡΙΟ (ΠΡΟΣΟΜΟΙΩΣΕΙΣ ΠΕΙΡΑΜΑΤΩΝ) </vt:lpstr>
      <vt:lpstr>     ΙΣΤΟΣΕΛΙΔΕΣ ΠΡΟΣΟΜΟΙΩΣΕΩΝ https://phet.colorado.edu/el/simulations  http://www.seilias.gr/      </vt:lpstr>
      <vt:lpstr>   https://phet.colorado.edu/sims/html/resistance-in-a-wire/latest/resistance-in-a-wire_el.html </vt:lpstr>
      <vt:lpstr>https://phet.colorado.edu/el/simulation/legacy/mass-spring-lab</vt:lpstr>
      <vt:lpstr>https://phet.colorado.edu/el/simulation/hookes-law</vt:lpstr>
      <vt:lpstr> http://www.seilias.gr/index.php?option=com_content&amp;task=view&amp;id=113&amp;Itemid=32&amp;catid=24</vt:lpstr>
      <vt:lpstr>https://phet.colorado.edu/sims/html/ohms-law/latest/ohms-law_el.html </vt:lpstr>
      <vt:lpstr> http://www.seilias.gr/index.php?option=com_content&amp;task=view&amp;id=434&amp;Itemid=32&amp;catid=41</vt:lpstr>
      <vt:lpstr> http://www.seilias.gr/index.php?option=com_content&amp;task=view&amp;id=295&amp;Itemid=37</vt:lpstr>
      <vt:lpstr> http://www.seilias.gr/index.php?option=com_content&amp;task=view&amp;id=224&amp;Itemid=37</vt:lpstr>
      <vt:lpstr> http://www.seilias.gr/index.php?option=com_content&amp;task=view&amp;id=74&amp;Itemid=32&amp;catid=20</vt:lpstr>
      <vt:lpstr> http://www.seilias.gr/index.php?option=com_content&amp;task=view&amp;id=200&amp;Itemid=32&amp;catid=18</vt:lpstr>
      <vt:lpstr> http://www.seilias.gr/index.php?option=com_content&amp;task=view&amp;id=291&amp;Itemid=32&amp;catid=41</vt:lpstr>
      <vt:lpstr> http://www.seilias.gr/index.php?option=com_content&amp;task=view&amp;id=166&amp;Itemid=32&amp;catid=42</vt:lpstr>
      <vt:lpstr> http://www.seilias.gr/index.php?option=com_content&amp;task=view&amp;id=294&amp;Itemid=32&amp;catid=21</vt:lpstr>
      <vt:lpstr> https://phet.colorado.edu/sims/html/ph-scale/latest/ph-scale_el.html</vt:lpstr>
      <vt:lpstr> https://phet.colorado.edu/sims/html/molarity/latest/molarity_el.html</vt:lpstr>
      <vt:lpstr> https://phet.colorado.edu/el/simulation/legacy/sugar-and-salt-solutions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ΠΕΙΡΑΜΑΤΙΚΕΣ ΕΡΕΥΝΕΣ  ΣΕ ΕΙΚΟΝΙΚΟ ΕΡΓΑΣΤΗΡΙΟ (ΠΡΟΣΟΜΟΙΩΣΕΙΣ ΠΕΙΡΑΜΑΤΩΝ)</dc:title>
  <dc:creator>Giannis</dc:creator>
  <cp:lastModifiedBy>Technologia</cp:lastModifiedBy>
  <cp:revision>35</cp:revision>
  <dcterms:created xsi:type="dcterms:W3CDTF">2016-11-14T21:23:06Z</dcterms:created>
  <dcterms:modified xsi:type="dcterms:W3CDTF">2020-11-29T19:07:27Z</dcterms:modified>
</cp:coreProperties>
</file>