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6" r:id="rId3"/>
    <p:sldId id="309" r:id="rId4"/>
    <p:sldId id="308" r:id="rId5"/>
    <p:sldId id="305" r:id="rId6"/>
    <p:sldId id="304" r:id="rId7"/>
    <p:sldId id="307" r:id="rId8"/>
    <p:sldId id="306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0" r:id="rId21"/>
    <p:sldId id="291" r:id="rId22"/>
    <p:sldId id="302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1421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3ABF-C79C-4737-92A6-0D15437D133B}" type="datetimeFigureOut">
              <a:rPr lang="el-GR" smtClean="0"/>
              <a:pPr/>
              <a:t>24/2/2021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78D7-DD58-4D3F-B0B6-65DCEF15DDA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s.ktimanet.gr/wms/forestsuspension/default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64307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00B050"/>
                </a:solidFill>
              </a:rPr>
              <a:t>ΚΤΗΜΑΤΟΛΟΓΙΟ</a:t>
            </a:r>
            <a:br>
              <a:rPr lang="el-GR" sz="4000" b="1" dirty="0" smtClean="0">
                <a:solidFill>
                  <a:srgbClr val="00B050"/>
                </a:solidFill>
              </a:rPr>
            </a:br>
            <a:r>
              <a:rPr lang="el-GR" sz="4000" b="1" dirty="0" smtClean="0">
                <a:solidFill>
                  <a:srgbClr val="00B050"/>
                </a:solidFill>
              </a:rPr>
              <a:t> ΟΡΘΟΦΩΤΟΓΡΑΦΙΕΣ</a:t>
            </a:r>
            <a:endParaRPr lang="el-GR" sz="4000" b="1" dirty="0">
              <a:solidFill>
                <a:srgbClr val="00B05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4214818"/>
            <a:ext cx="8215370" cy="1252534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Τομέας Δομικών Έργων, </a:t>
            </a:r>
          </a:p>
          <a:p>
            <a:r>
              <a:rPr lang="el-GR" sz="2400" b="1" dirty="0" smtClean="0">
                <a:solidFill>
                  <a:srgbClr val="0070C0"/>
                </a:solidFill>
              </a:rPr>
              <a:t>Δομημένου Περιβάλλοντος &amp; Αρχιτεκτονικού σχεδιασμού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928662" y="2571744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ΧΡΗΣΗ ΕΡΓΑΛΕΙΟΘΗΚΗΣ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ΜΕΡΟΣ 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/>
            </a:r>
            <a:br>
              <a:rPr lang="el-GR" sz="3200" b="1" dirty="0" smtClean="0">
                <a:solidFill>
                  <a:srgbClr val="FF0000"/>
                </a:solidFill>
              </a:rPr>
            </a:br>
            <a:endParaRPr lang="el-GR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286512" y="5857892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</a:t>
            </a:r>
            <a:r>
              <a:rPr lang="el-GR" sz="1200" i="1" dirty="0" smtClean="0"/>
              <a:t>Νάνου Ε. Όλγα</a:t>
            </a:r>
          </a:p>
          <a:p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endParaRPr lang="el-GR" sz="1200" i="1" dirty="0" smtClean="0"/>
          </a:p>
          <a:p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</a:t>
            </a:r>
          </a:p>
          <a:p>
            <a:r>
              <a:rPr lang="el-GR" sz="1200" i="1" dirty="0" smtClean="0"/>
              <a:t>ΗΜΕ και Περιβαλλοντικής Μηχανικής</a:t>
            </a:r>
            <a:endParaRPr lang="el-GR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2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785786" y="492919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Ανανέωση περιεχομένων χάρτη</a:t>
            </a:r>
            <a:endParaRPr lang="el-GR" dirty="0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5214942" y="285728"/>
            <a:ext cx="500066" cy="17145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785786" y="492919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Εμφάνιση / Απόκρυψη περιεχομένων χάρτη</a:t>
            </a:r>
            <a:endParaRPr lang="el-GR" dirty="0"/>
          </a:p>
        </p:txBody>
      </p:sp>
      <p:sp>
        <p:nvSpPr>
          <p:cNvPr id="11" name="10 - Βέλος προς τα κάτω"/>
          <p:cNvSpPr/>
          <p:nvPr/>
        </p:nvSpPr>
        <p:spPr>
          <a:xfrm rot="1155283">
            <a:off x="5812263" y="1017253"/>
            <a:ext cx="285752" cy="107157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785786" y="4929198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Επεξεργασία συντεταγμένων επιλεγμένου σχήματος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(ενεργές κορυφές – πατάμε μολυβάκι)</a:t>
            </a:r>
            <a:endParaRPr lang="el-GR" dirty="0"/>
          </a:p>
        </p:txBody>
      </p:sp>
      <p:sp>
        <p:nvSpPr>
          <p:cNvPr id="5" name="4 - Ισοσκελές τρίγωνο"/>
          <p:cNvSpPr/>
          <p:nvPr/>
        </p:nvSpPr>
        <p:spPr>
          <a:xfrm rot="10800000">
            <a:off x="5857884" y="1071546"/>
            <a:ext cx="428628" cy="1000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Ισοσκελές τρίγωνο"/>
          <p:cNvSpPr/>
          <p:nvPr/>
        </p:nvSpPr>
        <p:spPr>
          <a:xfrm>
            <a:off x="5857884" y="2285992"/>
            <a:ext cx="428628" cy="10715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Ισοσκελές τρίγωνο"/>
          <p:cNvSpPr/>
          <p:nvPr/>
        </p:nvSpPr>
        <p:spPr>
          <a:xfrm rot="10800000">
            <a:off x="5857884" y="1071546"/>
            <a:ext cx="428628" cy="10001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Ισοσκελές τρίγωνο"/>
          <p:cNvSpPr/>
          <p:nvPr/>
        </p:nvSpPr>
        <p:spPr>
          <a:xfrm>
            <a:off x="5857884" y="2285992"/>
            <a:ext cx="428628" cy="107157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42910" y="4929198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Εμφάνιση/Απόκρυψη παραθύρου μεταφοράς σε συντεταγμένες ΕΓΣΑ 87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Όταν εμφανιστεί το παράθυρο μπορούμε να πληκτρολογήσουμε χ και ψ συντεταγμένες ΕΓΣΑ 87, αλλά και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γεωγραφικές συντεταγμένες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WGS84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προσοχή:λ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φ)</a:t>
            </a:r>
            <a:endParaRPr lang="el-GR" dirty="0"/>
          </a:p>
        </p:txBody>
      </p:sp>
      <p:sp>
        <p:nvSpPr>
          <p:cNvPr id="7" name="6 - Κυκλικό βέλος"/>
          <p:cNvSpPr/>
          <p:nvPr/>
        </p:nvSpPr>
        <p:spPr>
          <a:xfrm rot="3332490">
            <a:off x="5819919" y="1345518"/>
            <a:ext cx="937997" cy="856579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42910" y="492919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Πληροφορία σε απόσταση 100 μέτρων κε κλικ στον χάρτη</a:t>
            </a:r>
            <a:endParaRPr lang="el-GR" dirty="0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6572264" y="1500174"/>
            <a:ext cx="357190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42910" y="492919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Πληροφορία σε απόσταση 100 μέτρων κε κλικ στον χάρτη</a:t>
            </a:r>
            <a:endParaRPr lang="el-GR" dirty="0"/>
          </a:p>
        </p:txBody>
      </p:sp>
      <p:sp>
        <p:nvSpPr>
          <p:cNvPr id="6" name="5 - Ισοσκελές τρίγωνο"/>
          <p:cNvSpPr/>
          <p:nvPr/>
        </p:nvSpPr>
        <p:spPr>
          <a:xfrm>
            <a:off x="6929454" y="2428868"/>
            <a:ext cx="285752" cy="50006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ιάγραμμα ροής: Εξαγωγή"/>
          <p:cNvSpPr/>
          <p:nvPr/>
        </p:nvSpPr>
        <p:spPr>
          <a:xfrm rot="10800000">
            <a:off x="6929454" y="1357298"/>
            <a:ext cx="32861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42910" y="492919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/>
              <a:t>Παράθυρο αλλαγής /προσθήκης στοιχείων επιλεγμένου σχήματος</a:t>
            </a:r>
            <a:endParaRPr lang="el-GR" dirty="0"/>
          </a:p>
        </p:txBody>
      </p:sp>
      <p:sp>
        <p:nvSpPr>
          <p:cNvPr id="7" name="6 - Κυκλικό βέλος"/>
          <p:cNvSpPr/>
          <p:nvPr/>
        </p:nvSpPr>
        <p:spPr>
          <a:xfrm rot="3391136">
            <a:off x="6741723" y="1258607"/>
            <a:ext cx="937997" cy="910546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42910" y="492919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/>
              <a:t>Εμφάνιση όλων των </a:t>
            </a:r>
            <a:r>
              <a:rPr lang="el-GR" dirty="0" err="1" smtClean="0"/>
              <a:t>ψηφιοποιηθέντων</a:t>
            </a:r>
            <a:r>
              <a:rPr lang="el-GR" dirty="0" smtClean="0"/>
              <a:t> σχημάτων  </a:t>
            </a:r>
          </a:p>
          <a:p>
            <a:pPr>
              <a:buNone/>
            </a:pPr>
            <a:r>
              <a:rPr lang="el-GR" dirty="0" smtClean="0"/>
              <a:t>(πίνακες συντεταγμένων με σειρά: σημεία, γραμμές, πολύγωνα</a:t>
            </a:r>
            <a:endParaRPr lang="el-GR" dirty="0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7572396" y="571480"/>
            <a:ext cx="285752" cy="1428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85720" y="492919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/>
              <a:t>Τρισδιάστατη απεικόνιση</a:t>
            </a:r>
          </a:p>
          <a:p>
            <a:pPr>
              <a:buNone/>
            </a:pPr>
            <a:r>
              <a:rPr lang="el-GR" dirty="0" smtClean="0"/>
              <a:t>(με οπτική από το μέσο του </a:t>
            </a:r>
            <a:r>
              <a:rPr lang="el-GR" dirty="0" err="1" smtClean="0"/>
              <a:t>αποσπάματος</a:t>
            </a:r>
            <a:r>
              <a:rPr lang="el-GR" dirty="0" smtClean="0"/>
              <a:t> και ανεξάρτητα από ψηφιοποιημένα αρχεία)</a:t>
            </a: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7858148" y="1357298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85720" y="492919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/>
              <a:t>Εκτύπωση αποσπάσματος ή δημιουργίας αρχείου </a:t>
            </a:r>
            <a:r>
              <a:rPr lang="en-GB" dirty="0" err="1" smtClean="0"/>
              <a:t>pdf</a:t>
            </a:r>
            <a:r>
              <a:rPr lang="en-GB" dirty="0" smtClean="0"/>
              <a:t> </a:t>
            </a:r>
            <a:r>
              <a:rPr lang="el-GR" dirty="0" smtClean="0"/>
              <a:t> με αυτό το απόσπασμα και πίνακα συντεταγμένων</a:t>
            </a:r>
          </a:p>
        </p:txBody>
      </p:sp>
      <p:sp>
        <p:nvSpPr>
          <p:cNvPr id="6" name="5 - Ισοσκελές τρίγωνο"/>
          <p:cNvSpPr/>
          <p:nvPr/>
        </p:nvSpPr>
        <p:spPr>
          <a:xfrm>
            <a:off x="8215338" y="2357430"/>
            <a:ext cx="428628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 rot="10800000">
            <a:off x="8572528" y="2000240"/>
            <a:ext cx="135732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78" y="1357298"/>
            <a:ext cx="8711102" cy="422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285729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 κάνετε ανανέωση σελίδας χάνεται η σχεδίαση</a:t>
            </a: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Εργαλείο «Υπέρθεση» και «Παράθεση</a:t>
            </a: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71480"/>
            <a:ext cx="1643074" cy="19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71045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00100" y="142852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Δασικοί χάρτες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https://gis.ktimanet.gr/wms/forestsuspension/default.aspx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4857784" cy="318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857760"/>
            <a:ext cx="62420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785786" y="492919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Δημιουργία σχήματος (με συντεταγμένες)</a:t>
            </a:r>
            <a:endParaRPr lang="el-GR" dirty="0"/>
          </a:p>
        </p:txBody>
      </p:sp>
      <p:sp>
        <p:nvSpPr>
          <p:cNvPr id="5" name="4 - Ισοσκελές τρίγωνο"/>
          <p:cNvSpPr/>
          <p:nvPr/>
        </p:nvSpPr>
        <p:spPr>
          <a:xfrm rot="10800000">
            <a:off x="3929058" y="1000108"/>
            <a:ext cx="428628" cy="1000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Ισοσκελές τρίγωνο"/>
          <p:cNvSpPr/>
          <p:nvPr/>
        </p:nvSpPr>
        <p:spPr>
          <a:xfrm>
            <a:off x="3929058" y="2428868"/>
            <a:ext cx="428628" cy="10715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3714776" cy="48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4572032" cy="37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928670"/>
            <a:ext cx="89725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8929718" cy="2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142976" y="121442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Επεξεργασία κορυφών επιλεγμένου σχήματος</a:t>
            </a:r>
            <a:endParaRPr lang="el-GR" dirty="0"/>
          </a:p>
        </p:txBody>
      </p:sp>
      <p:sp>
        <p:nvSpPr>
          <p:cNvPr id="5" name="4 - Ισοσκελές τρίγωνο"/>
          <p:cNvSpPr/>
          <p:nvPr/>
        </p:nvSpPr>
        <p:spPr>
          <a:xfrm rot="10800000">
            <a:off x="4929190" y="2428868"/>
            <a:ext cx="428628" cy="28575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Ισοσκελές τρίγωνο"/>
          <p:cNvSpPr/>
          <p:nvPr/>
        </p:nvSpPr>
        <p:spPr>
          <a:xfrm>
            <a:off x="4929190" y="3214686"/>
            <a:ext cx="428628" cy="107157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</a:t>
            </a:r>
            <a:r>
              <a:rPr lang="el-GR" sz="1600" i="1" dirty="0" smtClean="0"/>
              <a:t>Νάνου Ε. Όλγα  </a:t>
            </a:r>
            <a:r>
              <a:rPr lang="el-GR" sz="1200" i="1" dirty="0" err="1" smtClean="0"/>
              <a:t>Εκπ</a:t>
            </a:r>
            <a:r>
              <a:rPr lang="el-GR" sz="1200" i="1" dirty="0" smtClean="0"/>
              <a:t>/κος Τεχνολόγος Πολιτικός </a:t>
            </a:r>
            <a:r>
              <a:rPr lang="el-GR" sz="1200" i="1" dirty="0" err="1" smtClean="0"/>
              <a:t>Μηχ</a:t>
            </a:r>
            <a:r>
              <a:rPr lang="el-GR" sz="1200" i="1" dirty="0" smtClean="0"/>
              <a:t>/</a:t>
            </a:r>
            <a:r>
              <a:rPr lang="el-GR" sz="1200" i="1" dirty="0" err="1" smtClean="0"/>
              <a:t>κός</a:t>
            </a:r>
            <a:r>
              <a:rPr lang="el-GR" sz="1200" i="1" dirty="0" smtClean="0"/>
              <a:t>, </a:t>
            </a:r>
            <a:r>
              <a:rPr lang="en-GB" sz="1200" i="1" dirty="0" err="1" smtClean="0"/>
              <a:t>Msc</a:t>
            </a:r>
            <a:r>
              <a:rPr lang="el-GR" sz="1200" i="1" dirty="0" smtClean="0"/>
              <a:t> Τεχνολογίες Διαχείρισης Υδάτων, ΗΜΕ και Περιβαλλοντικής Μηχανικής</a:t>
            </a:r>
            <a:endParaRPr lang="el-GR" sz="1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352</Words>
  <Application>Microsoft Office PowerPoint</Application>
  <PresentationFormat>Προβολή στην οθόνη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ΚΤΗΜΑΤΟΛΟΓΙΟ  ΟΡΘΟΦΩΤΟΓΡΑΦΙΕΣ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admin</cp:lastModifiedBy>
  <cp:revision>123</cp:revision>
  <dcterms:created xsi:type="dcterms:W3CDTF">2020-05-04T03:50:19Z</dcterms:created>
  <dcterms:modified xsi:type="dcterms:W3CDTF">2021-02-24T19:16:54Z</dcterms:modified>
</cp:coreProperties>
</file>