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0" r:id="rId7"/>
    <p:sldId id="266" r:id="rId8"/>
    <p:sldId id="265" r:id="rId9"/>
    <p:sldId id="25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7CA3-F818-4488-916C-02D0117C33C2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E615-86E4-43C2-9E30-BB98AC5F85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286544" cy="1470025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ΤΟΠΟΓΡΑΦΙΑ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 ΔΟΜΙΚΩΝ</a:t>
            </a:r>
          </a:p>
          <a:p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08-04-2020</a:t>
            </a:r>
            <a:endParaRPr lang="el-G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057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"/>
            <a:ext cx="1729129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15140" y="1768109"/>
            <a:ext cx="2428860" cy="508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" y="785794"/>
            <a:ext cx="914281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Ανοικτή όδευση</a:t>
            </a:r>
            <a:endParaRPr lang="el-GR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5292"/>
            <a:ext cx="8229600" cy="33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Κλειστή όδευση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1355725"/>
            <a:ext cx="68643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Χάραξη καθέτου με την μέθοδο του ορθογωνίου τριγώνου</a:t>
            </a:r>
            <a:endParaRPr lang="el-G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648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858016" y="5286388"/>
            <a:ext cx="156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Σχήμα σελ.115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l-GR" dirty="0" smtClean="0"/>
              <a:t>Νόμος ημιτόνων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143512"/>
            <a:ext cx="2714644" cy="98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5962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59287" cy="483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5502" y="1428736"/>
            <a:ext cx="6515181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143372" y="264318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Εμπόδιο</a:t>
            </a:r>
            <a:endParaRPr lang="el-GR" dirty="0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3357554" y="2714620"/>
            <a:ext cx="221457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3392424" y="2706624"/>
            <a:ext cx="265176" cy="210312"/>
          </a:xfrm>
          <a:custGeom>
            <a:avLst/>
            <a:gdLst>
              <a:gd name="connsiteX0" fmla="*/ 9144 w 265176"/>
              <a:gd name="connsiteY0" fmla="*/ 9144 h 210312"/>
              <a:gd name="connsiteX1" fmla="*/ 118872 w 265176"/>
              <a:gd name="connsiteY1" fmla="*/ 27432 h 210312"/>
              <a:gd name="connsiteX2" fmla="*/ 173736 w 265176"/>
              <a:gd name="connsiteY2" fmla="*/ 45720 h 210312"/>
              <a:gd name="connsiteX3" fmla="*/ 265176 w 265176"/>
              <a:gd name="connsiteY3" fmla="*/ 45720 h 210312"/>
              <a:gd name="connsiteX4" fmla="*/ 237744 w 265176"/>
              <a:gd name="connsiteY4" fmla="*/ 164592 h 210312"/>
              <a:gd name="connsiteX5" fmla="*/ 155448 w 265176"/>
              <a:gd name="connsiteY5" fmla="*/ 210312 h 210312"/>
              <a:gd name="connsiteX6" fmla="*/ 128016 w 265176"/>
              <a:gd name="connsiteY6" fmla="*/ 137160 h 210312"/>
              <a:gd name="connsiteX7" fmla="*/ 100584 w 265176"/>
              <a:gd name="connsiteY7" fmla="*/ 100584 h 210312"/>
              <a:gd name="connsiteX8" fmla="*/ 64008 w 265176"/>
              <a:gd name="connsiteY8" fmla="*/ 82296 h 210312"/>
              <a:gd name="connsiteX9" fmla="*/ 9144 w 265176"/>
              <a:gd name="connsiteY9" fmla="*/ 9144 h 2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176" h="210312">
                <a:moveTo>
                  <a:pt x="9144" y="9144"/>
                </a:moveTo>
                <a:cubicBezTo>
                  <a:pt x="18288" y="0"/>
                  <a:pt x="75718" y="14486"/>
                  <a:pt x="118872" y="27432"/>
                </a:cubicBezTo>
                <a:cubicBezTo>
                  <a:pt x="137336" y="32971"/>
                  <a:pt x="154459" y="45720"/>
                  <a:pt x="173736" y="45720"/>
                </a:cubicBezTo>
                <a:lnTo>
                  <a:pt x="265176" y="45720"/>
                </a:lnTo>
                <a:cubicBezTo>
                  <a:pt x="262205" y="69491"/>
                  <a:pt x="259676" y="139919"/>
                  <a:pt x="237744" y="164592"/>
                </a:cubicBezTo>
                <a:cubicBezTo>
                  <a:pt x="211267" y="194379"/>
                  <a:pt x="187766" y="199539"/>
                  <a:pt x="155448" y="210312"/>
                </a:cubicBezTo>
                <a:cubicBezTo>
                  <a:pt x="146672" y="175207"/>
                  <a:pt x="147940" y="169038"/>
                  <a:pt x="128016" y="137160"/>
                </a:cubicBezTo>
                <a:cubicBezTo>
                  <a:pt x="119939" y="124237"/>
                  <a:pt x="112155" y="110502"/>
                  <a:pt x="100584" y="100584"/>
                </a:cubicBezTo>
                <a:cubicBezTo>
                  <a:pt x="90235" y="91713"/>
                  <a:pt x="75567" y="89520"/>
                  <a:pt x="64008" y="82296"/>
                </a:cubicBezTo>
                <a:cubicBezTo>
                  <a:pt x="25800" y="58416"/>
                  <a:pt x="0" y="18288"/>
                  <a:pt x="9144" y="91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ΤΟΠΟΓΡΑΦΙΑ</vt:lpstr>
      <vt:lpstr>Διαφάνεια 2</vt:lpstr>
      <vt:lpstr>Διαφάνεια 3</vt:lpstr>
      <vt:lpstr>Ανοικτή όδευση</vt:lpstr>
      <vt:lpstr>Κλειστή όδευση</vt:lpstr>
      <vt:lpstr>Χάραξη καθέτου με την μέθοδο του ορθογωνίου τριγώνου</vt:lpstr>
      <vt:lpstr>Νόμος ημιτόνων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ΤΟΠΟΓΡΑΦΙΑ</dc:title>
  <dc:creator>admin</dc:creator>
  <cp:lastModifiedBy>admin</cp:lastModifiedBy>
  <cp:revision>15</cp:revision>
  <dcterms:created xsi:type="dcterms:W3CDTF">2020-04-06T07:39:23Z</dcterms:created>
  <dcterms:modified xsi:type="dcterms:W3CDTF">2020-04-27T05:33:58Z</dcterms:modified>
</cp:coreProperties>
</file>