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F122-2BE6-429C-8280-01D3C21E25E4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43-CCE9-446E-A71A-E9CA7C2572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F122-2BE6-429C-8280-01D3C21E25E4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43-CCE9-446E-A71A-E9CA7C2572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F122-2BE6-429C-8280-01D3C21E25E4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43-CCE9-446E-A71A-E9CA7C2572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F122-2BE6-429C-8280-01D3C21E25E4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43-CCE9-446E-A71A-E9CA7C2572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F122-2BE6-429C-8280-01D3C21E25E4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43-CCE9-446E-A71A-E9CA7C2572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F122-2BE6-429C-8280-01D3C21E25E4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43-CCE9-446E-A71A-E9CA7C2572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F122-2BE6-429C-8280-01D3C21E25E4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43-CCE9-446E-A71A-E9CA7C2572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F122-2BE6-429C-8280-01D3C21E25E4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43-CCE9-446E-A71A-E9CA7C2572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F122-2BE6-429C-8280-01D3C21E25E4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43-CCE9-446E-A71A-E9CA7C2572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F122-2BE6-429C-8280-01D3C21E25E4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43-CCE9-446E-A71A-E9CA7C2572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F122-2BE6-429C-8280-01D3C21E25E4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43-CCE9-446E-A71A-E9CA7C2572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F122-2BE6-429C-8280-01D3C21E25E4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0B43-CCE9-446E-A71A-E9CA7C25728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542" y="500042"/>
            <a:ext cx="856691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126"/>
            <a:ext cx="8105798" cy="61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2528"/>
            <a:ext cx="8221980" cy="626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2894"/>
            <a:ext cx="8232844" cy="621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3301"/>
            <a:ext cx="8286808" cy="61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33148"/>
            <a:ext cx="7854569" cy="589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3213"/>
            <a:ext cx="8274261" cy="618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8952"/>
            <a:ext cx="8072493" cy="611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0517"/>
            <a:ext cx="8001055" cy="601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7575"/>
            <a:ext cx="7929618" cy="601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4130"/>
            <a:ext cx="8385229" cy="62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62" y="357166"/>
            <a:ext cx="81906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7769"/>
            <a:ext cx="8358245" cy="626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6342"/>
            <a:ext cx="8001056" cy="60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8928"/>
            <a:ext cx="8286808" cy="626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311228"/>
            <a:ext cx="8177236" cy="626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197"/>
            <a:ext cx="8323679" cy="629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900"/>
            <a:ext cx="8327847" cy="636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252" y="428604"/>
            <a:ext cx="855211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Προβολή στην οθόνη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16</cp:revision>
  <dcterms:created xsi:type="dcterms:W3CDTF">2025-03-19T10:43:53Z</dcterms:created>
  <dcterms:modified xsi:type="dcterms:W3CDTF">2025-03-19T10:56:02Z</dcterms:modified>
</cp:coreProperties>
</file>