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B475-1DE8-4839-B473-9FECEA362D06}" type="datetimeFigureOut">
              <a:rPr lang="el-GR" smtClean="0"/>
              <a:t>14/3/2025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949E-47DF-415F-94B0-3F10CAFFD4F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B475-1DE8-4839-B473-9FECEA362D06}" type="datetimeFigureOut">
              <a:rPr lang="el-GR" smtClean="0"/>
              <a:t>14/3/2025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949E-47DF-415F-94B0-3F10CAFFD4F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B475-1DE8-4839-B473-9FECEA362D06}" type="datetimeFigureOut">
              <a:rPr lang="el-GR" smtClean="0"/>
              <a:t>14/3/2025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949E-47DF-415F-94B0-3F10CAFFD4F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B475-1DE8-4839-B473-9FECEA362D06}" type="datetimeFigureOut">
              <a:rPr lang="el-GR" smtClean="0"/>
              <a:t>14/3/2025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949E-47DF-415F-94B0-3F10CAFFD4F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B475-1DE8-4839-B473-9FECEA362D06}" type="datetimeFigureOut">
              <a:rPr lang="el-GR" smtClean="0"/>
              <a:t>14/3/2025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949E-47DF-415F-94B0-3F10CAFFD4F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B475-1DE8-4839-B473-9FECEA362D06}" type="datetimeFigureOut">
              <a:rPr lang="el-GR" smtClean="0"/>
              <a:t>14/3/2025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949E-47DF-415F-94B0-3F10CAFFD4F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B475-1DE8-4839-B473-9FECEA362D06}" type="datetimeFigureOut">
              <a:rPr lang="el-GR" smtClean="0"/>
              <a:t>14/3/2025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949E-47DF-415F-94B0-3F10CAFFD4F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B475-1DE8-4839-B473-9FECEA362D06}" type="datetimeFigureOut">
              <a:rPr lang="el-GR" smtClean="0"/>
              <a:t>14/3/2025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949E-47DF-415F-94B0-3F10CAFFD4F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B475-1DE8-4839-B473-9FECEA362D06}" type="datetimeFigureOut">
              <a:rPr lang="el-GR" smtClean="0"/>
              <a:t>14/3/2025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949E-47DF-415F-94B0-3F10CAFFD4F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B475-1DE8-4839-B473-9FECEA362D06}" type="datetimeFigureOut">
              <a:rPr lang="el-GR" smtClean="0"/>
              <a:t>14/3/2025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949E-47DF-415F-94B0-3F10CAFFD4F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B475-1DE8-4839-B473-9FECEA362D06}" type="datetimeFigureOut">
              <a:rPr lang="el-GR" smtClean="0"/>
              <a:t>14/3/2025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949E-47DF-415F-94B0-3F10CAFFD4F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7B475-1DE8-4839-B473-9FECEA362D06}" type="datetimeFigureOut">
              <a:rPr lang="el-GR" smtClean="0"/>
              <a:t>14/3/2025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4949E-47DF-415F-94B0-3F10CAFFD4F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506" y="357166"/>
            <a:ext cx="863698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3748"/>
            <a:ext cx="8501122" cy="644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46" y="285727"/>
            <a:ext cx="8389996" cy="63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5720"/>
            <a:ext cx="8501122" cy="646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11583"/>
            <a:ext cx="8429684" cy="634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1965"/>
            <a:ext cx="8286807" cy="627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159" y="357166"/>
            <a:ext cx="8600536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7836"/>
            <a:ext cx="8501122" cy="641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222" y="428604"/>
            <a:ext cx="803002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19474"/>
            <a:ext cx="8286808" cy="621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5797"/>
            <a:ext cx="8358246" cy="632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13540"/>
            <a:ext cx="8358246" cy="628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7836"/>
            <a:ext cx="8572560" cy="647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3862"/>
            <a:ext cx="8495694" cy="637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3872"/>
            <a:ext cx="8482227" cy="638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362" y="285728"/>
            <a:ext cx="842392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Προβολή στην οθόνη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16</cp:revision>
  <dcterms:created xsi:type="dcterms:W3CDTF">2025-03-14T06:40:56Z</dcterms:created>
  <dcterms:modified xsi:type="dcterms:W3CDTF">2025-03-14T06:52:32Z</dcterms:modified>
</cp:coreProperties>
</file>