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2E6E-B23E-4000-917D-68B02FFE20C9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7E6-8FE1-4141-AF29-B609918BFB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35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2E6E-B23E-4000-917D-68B02FFE20C9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7E6-8FE1-4141-AF29-B609918BFB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84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2E6E-B23E-4000-917D-68B02FFE20C9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7E6-8FE1-4141-AF29-B609918BFB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65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2E6E-B23E-4000-917D-68B02FFE20C9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7E6-8FE1-4141-AF29-B609918BFB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85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2E6E-B23E-4000-917D-68B02FFE20C9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7E6-8FE1-4141-AF29-B609918BFB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297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2E6E-B23E-4000-917D-68B02FFE20C9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7E6-8FE1-4141-AF29-B609918BFB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78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2E6E-B23E-4000-917D-68B02FFE20C9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7E6-8FE1-4141-AF29-B609918BFB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5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2E6E-B23E-4000-917D-68B02FFE20C9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7E6-8FE1-4141-AF29-B609918BFB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2E6E-B23E-4000-917D-68B02FFE20C9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7E6-8FE1-4141-AF29-B609918BFB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262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2E6E-B23E-4000-917D-68B02FFE20C9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7E6-8FE1-4141-AF29-B609918BFB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900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2E6E-B23E-4000-917D-68B02FFE20C9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7E6-8FE1-4141-AF29-B609918BFB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703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42E6E-B23E-4000-917D-68B02FFE20C9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17E6-8FE1-4141-AF29-B609918BFB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340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1" y="673041"/>
            <a:ext cx="51251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tx2"/>
                </a:solidFill>
                <a:latin typeface="Segoe Script" pitchFamily="66" charset="0"/>
              </a:rPr>
              <a:t>Βασικές ενέργειες </a:t>
            </a:r>
            <a:endParaRPr lang="en-US" sz="4000" b="1" dirty="0" smtClean="0">
              <a:solidFill>
                <a:schemeClr val="tx2"/>
              </a:solidFill>
              <a:latin typeface="Segoe Script" pitchFamily="66" charset="0"/>
            </a:endParaRPr>
          </a:p>
          <a:p>
            <a:pPr algn="ctr"/>
            <a:r>
              <a:rPr lang="el-GR" sz="4000" b="1" dirty="0" smtClean="0">
                <a:solidFill>
                  <a:schemeClr val="tx2"/>
                </a:solidFill>
                <a:latin typeface="Segoe Script" pitchFamily="66" charset="0"/>
              </a:rPr>
              <a:t>πρώτων βοηθειών</a:t>
            </a:r>
          </a:p>
          <a:p>
            <a:pPr algn="ctr"/>
            <a:r>
              <a:rPr lang="el-GR" sz="4000" b="1" dirty="0" smtClean="0">
                <a:solidFill>
                  <a:schemeClr val="tx2"/>
                </a:solidFill>
                <a:latin typeface="Segoe Script" pitchFamily="66" charset="0"/>
              </a:rPr>
              <a:t>Έλεγχος θύματος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3961433" cy="266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52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4"/>
            <a:ext cx="9153903" cy="685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22"/>
            <a:ext cx="9144000" cy="686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79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96" y="332656"/>
            <a:ext cx="60674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37" y="2362200"/>
            <a:ext cx="6655770" cy="32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52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" y="0"/>
            <a:ext cx="914797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76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456"/>
            <a:ext cx="9199951" cy="6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0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" y="260648"/>
            <a:ext cx="914444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09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49"/>
            <a:ext cx="9144000" cy="69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258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4647"/>
            <a:ext cx="8988805" cy="600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41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" y="-39000"/>
            <a:ext cx="9092585" cy="699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83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274"/>
            <a:ext cx="9325022" cy="706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13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42"/>
            <a:ext cx="9161860" cy="684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15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76"/>
            <a:ext cx="9145966" cy="685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96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44"/>
            <a:ext cx="9144000" cy="68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57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374"/>
            <a:ext cx="9153854" cy="685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25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76"/>
            <a:ext cx="9171731" cy="683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82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" y="0"/>
            <a:ext cx="914441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29784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Προβολή στην οθόνη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manos manos</dc:creator>
  <cp:lastModifiedBy>manos manos</cp:lastModifiedBy>
  <cp:revision>8</cp:revision>
  <dcterms:created xsi:type="dcterms:W3CDTF">2021-02-02T16:02:02Z</dcterms:created>
  <dcterms:modified xsi:type="dcterms:W3CDTF">2021-02-02T16:52:30Z</dcterms:modified>
</cp:coreProperties>
</file>