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92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564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99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853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31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890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27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268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576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17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387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E04B309-9928-4C01-AF30-A49F10A265B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B2AD777-2BE0-4FCC-B9CF-70AC07720BB5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258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EB1481-4676-C566-BC59-33B8538563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Php project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B22C71F-8DF1-4825-EE25-069942A93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l-GR" dirty="0" err="1"/>
              <a:t>MyFanStats</a:t>
            </a:r>
            <a:r>
              <a:rPr lang="el-GR" dirty="0"/>
              <a:t> – Η δική μου στατιστική σελίδα ενδιαφερόντων</a:t>
            </a:r>
            <a:r>
              <a:rPr lang="en-US" dirty="0"/>
              <a:t>”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5930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DBABA0-5898-D391-115B-4F2544DE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Βαθμός Ελευθερίας για Δημιουργικότητα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E902FA-29F2-5153-87E9-C987CD99F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Προσθήκη μικρών εικόνων ανά θέμα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Προσθήκη επιπλέον στοιχείων στη λίστα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Εμφάνιση διαφορετικού </a:t>
            </a:r>
            <a:r>
              <a:rPr lang="el-GR" dirty="0" err="1"/>
              <a:t>background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Προσθήκη ήπιων </a:t>
            </a:r>
            <a:r>
              <a:rPr lang="el-GR" dirty="0" err="1"/>
              <a:t>animations</a:t>
            </a:r>
            <a:r>
              <a:rPr lang="el-GR" dirty="0"/>
              <a:t> CSS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Χρήση εικόνας </a:t>
            </a:r>
            <a:r>
              <a:rPr lang="el-GR" dirty="0" err="1"/>
              <a:t>header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Προσθήκη δεύτερης σελίδας “</a:t>
            </a:r>
            <a:r>
              <a:rPr lang="el-GR" dirty="0" err="1"/>
              <a:t>About</a:t>
            </a:r>
            <a:r>
              <a:rPr lang="el-GR" dirty="0"/>
              <a:t>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Προσωπικό </a:t>
            </a:r>
            <a:r>
              <a:rPr lang="el-GR" dirty="0" err="1"/>
              <a:t>logo</a:t>
            </a:r>
            <a:endParaRPr lang="el-GR" dirty="0"/>
          </a:p>
          <a:p>
            <a:pPr>
              <a:buNone/>
            </a:pPr>
            <a:r>
              <a:rPr lang="el-GR" dirty="0"/>
              <a:t>Έτσι το </a:t>
            </a:r>
            <a:r>
              <a:rPr lang="el-GR" dirty="0" err="1"/>
              <a:t>project</a:t>
            </a:r>
            <a:r>
              <a:rPr lang="el-GR" dirty="0"/>
              <a:t> γίνεται </a:t>
            </a:r>
            <a:r>
              <a:rPr lang="el-GR" b="1" dirty="0"/>
              <a:t>μοναδικό</a:t>
            </a:r>
            <a:r>
              <a:rPr lang="el-GR" dirty="0"/>
              <a:t> για κάθε μαθητή.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406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6D7432-963F-E67C-527D-ABC622C9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θα </a:t>
            </a:r>
            <a:r>
              <a:rPr lang="el-GR" dirty="0" err="1"/>
              <a:t>φτιαξουμε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14194A-2EA8-3CF4-5BC7-208C78B7F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Μια ιστοσελίδα όπου ο χρήστης:</a:t>
            </a:r>
          </a:p>
          <a:p>
            <a:pPr>
              <a:buFont typeface="+mj-lt"/>
              <a:buAutoNum type="arabicPeriod"/>
            </a:pPr>
            <a:r>
              <a:rPr lang="el-GR" dirty="0"/>
              <a:t>Επιλέγει θέμα ενδιαφέροντος.</a:t>
            </a:r>
          </a:p>
          <a:p>
            <a:pPr>
              <a:buFont typeface="+mj-lt"/>
              <a:buAutoNum type="arabicPeriod"/>
            </a:pPr>
            <a:r>
              <a:rPr lang="el-GR" dirty="0"/>
              <a:t>Δίνει το όνομά του.</a:t>
            </a:r>
          </a:p>
          <a:p>
            <a:pPr>
              <a:buFont typeface="+mj-lt"/>
              <a:buAutoNum type="arabicPeriod"/>
            </a:pPr>
            <a:r>
              <a:rPr lang="el-GR" dirty="0"/>
              <a:t>Βλέπει προσωποποιημένο μήνυμα.</a:t>
            </a:r>
          </a:p>
          <a:p>
            <a:pPr>
              <a:buFont typeface="+mj-lt"/>
              <a:buAutoNum type="arabicPeriod"/>
            </a:pPr>
            <a:r>
              <a:rPr lang="el-GR" dirty="0"/>
              <a:t>Βλέπει πίνακα με 5 “</a:t>
            </a:r>
            <a:r>
              <a:rPr lang="el-GR" dirty="0" err="1"/>
              <a:t>top</a:t>
            </a:r>
            <a:r>
              <a:rPr lang="el-GR" dirty="0"/>
              <a:t>” στοιχεία του θέματος (χρησιμοποιώντας for).</a:t>
            </a:r>
          </a:p>
          <a:p>
            <a:pPr>
              <a:buFont typeface="+mj-lt"/>
              <a:buAutoNum type="arabicPeriod"/>
            </a:pPr>
            <a:r>
              <a:rPr lang="el-GR" dirty="0"/>
              <a:t>Βλέπει διαφορετικά χρώματα/εικονίδια ανάλογα με το θέμα.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236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B1C65C-1512-7174-BC24-A6CCF0B6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Οδηγιες - 1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F9C01D-0D18-D263-EEC4-278F953D2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1. Φτιάξτε αρχείο </a:t>
            </a:r>
            <a:r>
              <a:rPr lang="el-GR" b="1" dirty="0">
                <a:latin typeface="Courier New" panose="02070309020205020404" pitchFamily="49" charset="0"/>
              </a:rPr>
              <a:t>index.html</a:t>
            </a:r>
            <a:endParaRPr lang="el-GR" b="1" dirty="0"/>
          </a:p>
          <a:p>
            <a:pPr>
              <a:buNone/>
            </a:pPr>
            <a:r>
              <a:rPr lang="el-GR" dirty="0"/>
              <a:t>Περιέχει τη φόρμα επιλογών: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Όνομα χρήστη (</a:t>
            </a:r>
            <a:r>
              <a:rPr lang="en-US" dirty="0"/>
              <a:t>input)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Επιλογή θέματος:</a:t>
            </a:r>
            <a:r>
              <a:rPr lang="en-US" dirty="0"/>
              <a:t> (select)</a:t>
            </a:r>
            <a:endParaRPr lang="el-G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Αθλητισμός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Μουσική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 err="1"/>
              <a:t>Games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Υποβολή</a:t>
            </a:r>
            <a:r>
              <a:rPr lang="en-US" dirty="0"/>
              <a:t> (button)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449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AACCEE-CF07-C649-0A72-5D635F47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Οδηγιες - 2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B3DC24-99C3-590A-4893-378A9C42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✔ 2. Φτιάξτε αρχείο </a:t>
            </a:r>
            <a:r>
              <a:rPr lang="el-GR" b="1" dirty="0" err="1">
                <a:latin typeface="Courier New" panose="02070309020205020404" pitchFamily="49" charset="0"/>
              </a:rPr>
              <a:t>result.php</a:t>
            </a:r>
            <a:endParaRPr lang="el-GR" b="1" dirty="0"/>
          </a:p>
          <a:p>
            <a:pPr>
              <a:buNone/>
            </a:pPr>
            <a:r>
              <a:rPr lang="el-GR" dirty="0"/>
              <a:t>Εκεί θα επεξεργαστείτε τα δεδομένα: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Πάρτε τις τιμές με </a:t>
            </a:r>
            <a:r>
              <a:rPr lang="el-GR" dirty="0">
                <a:latin typeface="Courier New" panose="02070309020205020404" pitchFamily="49" charset="0"/>
              </a:rPr>
              <a:t>$_POST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Φτιάξτε μια δομή </a:t>
            </a:r>
            <a:r>
              <a:rPr lang="el-GR" dirty="0" err="1"/>
              <a:t>if</a:t>
            </a:r>
            <a:r>
              <a:rPr lang="el-GR" dirty="0"/>
              <a:t> ώστε κάθε θέμα να έχει: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διαφορετικό χρώμα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διαφορετικό τίτλο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διαφορετική λίστα top-5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63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068480-C3EF-3761-417C-9BB1BED9C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Οδηγιες - 3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CF2676-F741-F68C-7098-2A8099B2D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✔ 3. Χρησιμοποιήστε </a:t>
            </a:r>
            <a:r>
              <a:rPr lang="el-GR" b="1" dirty="0">
                <a:latin typeface="Courier New" panose="02070309020205020404" pitchFamily="49" charset="0"/>
              </a:rPr>
              <a:t>for</a:t>
            </a:r>
            <a:r>
              <a:rPr lang="el-GR" b="1" dirty="0"/>
              <a:t> για να εμφανίσετε τα στοιχεία της λίστας.</a:t>
            </a:r>
          </a:p>
          <a:p>
            <a:pPr>
              <a:buNone/>
            </a:pPr>
            <a:r>
              <a:rPr lang="el-GR" b="1" dirty="0"/>
              <a:t>✔ 4. Φτιάξτε CSS στο ίδιο αρχείο ή εξωτερικό αρχείο </a:t>
            </a:r>
            <a:r>
              <a:rPr lang="el-GR" b="1" dirty="0">
                <a:latin typeface="Courier New" panose="02070309020205020404" pitchFamily="49" charset="0"/>
              </a:rPr>
              <a:t>style.css</a:t>
            </a:r>
            <a:r>
              <a:rPr lang="el-GR" b="1" dirty="0"/>
              <a:t>.</a:t>
            </a:r>
          </a:p>
          <a:p>
            <a:pPr>
              <a:buNone/>
            </a:pPr>
            <a:r>
              <a:rPr lang="el-GR" b="1" dirty="0"/>
              <a:t>✔ 5. Προσθέστε </a:t>
            </a:r>
            <a:r>
              <a:rPr lang="el-GR" b="1" i="1" dirty="0"/>
              <a:t>τη δική σας προσωπική πινελιά</a:t>
            </a:r>
            <a:r>
              <a:rPr lang="el-GR" b="1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255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F4122C-6290-726D-E223-99F3FEDBC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θα δειχνουν οι </a:t>
            </a:r>
            <a:r>
              <a:rPr lang="el-GR" dirty="0" err="1"/>
              <a:t>σελιδεσ</a:t>
            </a:r>
            <a:r>
              <a:rPr lang="el-GR" dirty="0"/>
              <a:t>-</a:t>
            </a:r>
            <a:r>
              <a:rPr lang="en-US" dirty="0"/>
              <a:t>index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1AE4D934-1819-E82D-9F4F-49C19B87B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1317" y="2286000"/>
            <a:ext cx="7025503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13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BCFA94-C289-E9EB-395F-0C9F5FBF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Πως θα δειχνουν οι </a:t>
            </a:r>
            <a:r>
              <a:rPr kumimoji="0" lang="el-GR" sz="5000" b="0" i="0" u="none" strike="noStrike" kern="1200" cap="all" spc="100" normalizeH="0" baseline="0" noProof="0" dirty="0" err="1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σελιδεσ</a:t>
            </a:r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-</a:t>
            </a:r>
            <a:r>
              <a:rPr kumimoji="0" lang="en-US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ea"/>
                <a:cs typeface="+mj-cs"/>
              </a:rPr>
              <a:t>songs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C1FF8A2B-A356-3697-7948-A0D18DF00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450" y="2286000"/>
            <a:ext cx="7929237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76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53F651-5091-C464-2A50-2260EFD6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Πως θα δειχνουν οι </a:t>
            </a:r>
            <a:r>
              <a:rPr kumimoji="0" lang="el-GR" sz="5000" b="0" i="0" u="none" strike="noStrike" kern="1200" cap="all" spc="100" normalizeH="0" baseline="0" noProof="0" dirty="0" err="1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σελιδεσ</a:t>
            </a:r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-</a:t>
            </a:r>
            <a:r>
              <a:rPr kumimoji="0" lang="en-US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ea"/>
                <a:cs typeface="+mj-cs"/>
              </a:rPr>
              <a:t>sports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D23165FA-32CE-7D5D-6196-FD6A57C84E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5981" y="2368550"/>
            <a:ext cx="749617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687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6B7B74-1EF6-91CA-10A1-6D7FA269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Πως θα δειχνουν οι </a:t>
            </a:r>
            <a:r>
              <a:rPr kumimoji="0" lang="el-GR" sz="5000" b="0" i="0" u="none" strike="noStrike" kern="1200" cap="all" spc="100" normalizeH="0" baseline="0" noProof="0" dirty="0" err="1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σελιδεσ</a:t>
            </a:r>
            <a:r>
              <a:rPr kumimoji="0" lang="el-GR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-</a:t>
            </a:r>
            <a:r>
              <a:rPr kumimoji="0" lang="en-US" sz="5000" b="0" i="0" u="none" strike="noStrike" kern="1200" cap="all" spc="100" normalizeH="0" baseline="0" noProof="0" dirty="0">
                <a:ln>
                  <a:noFill/>
                </a:ln>
                <a:solidFill>
                  <a:prstClr val="white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j-ea"/>
                <a:cs typeface="+mj-cs"/>
              </a:rPr>
              <a:t>games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7591B158-32B3-CEDE-251F-2B15D9E6C7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9289" y="2286000"/>
            <a:ext cx="7289559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292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λοκληρωμένο">
  <a:themeElements>
    <a:clrScheme name="Ολοκληρωμένο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Ολοκληρωμένο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λοκληρωμένο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</TotalTime>
  <Words>237</Words>
  <Application>Microsoft Office PowerPoint</Application>
  <PresentationFormat>Ευρεία οθόνη</PresentationFormat>
  <Paragraphs>43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Tw Cen MT</vt:lpstr>
      <vt:lpstr>Tw Cen MT Condensed</vt:lpstr>
      <vt:lpstr>Wingdings 3</vt:lpstr>
      <vt:lpstr>Ολοκληρωμένο</vt:lpstr>
      <vt:lpstr>Php project</vt:lpstr>
      <vt:lpstr>Τι θα φτιαξουμε</vt:lpstr>
      <vt:lpstr>Οδηγιες - 1</vt:lpstr>
      <vt:lpstr>Οδηγιες - 2</vt:lpstr>
      <vt:lpstr>Οδηγιες - 3</vt:lpstr>
      <vt:lpstr>Πως θα δειχνουν οι σελιδεσ-index</vt:lpstr>
      <vt:lpstr>Πως θα δειχνουν οι σελιδεσ-songs</vt:lpstr>
      <vt:lpstr>Πως θα δειχνουν οι σελιδεσ-sports</vt:lpstr>
      <vt:lpstr>Πως θα δειχνουν οι σελιδεσ-games</vt:lpstr>
      <vt:lpstr>Βαθμός Ελευθερίας για Δημιουργικότητα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karydi</dc:creator>
  <cp:lastModifiedBy>sofia karydi</cp:lastModifiedBy>
  <cp:revision>6</cp:revision>
  <dcterms:created xsi:type="dcterms:W3CDTF">2025-12-03T21:34:12Z</dcterms:created>
  <dcterms:modified xsi:type="dcterms:W3CDTF">2025-12-03T22:14:32Z</dcterms:modified>
</cp:coreProperties>
</file>