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hyperlink" Target="http://aesop.iep.edu.gr/node/9941/2443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hyperlink" Target="http://aesop.iep.edu.gr/node/9941/2443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Το πρόγραμμα ιός αντιγράφεται μόνο του από Η/Υ σε Η/Υ και σκοπό έχει την καταστροφή προγραμμάτων, τη διαγραφή ή τροποποίηση αρχείων, κ.α.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Προστασία από ιούς</a:t>
          </a:r>
          <a:br>
            <a:rPr lang="el-GR" dirty="0" smtClean="0"/>
          </a:br>
          <a:r>
            <a:rPr lang="el-GR" dirty="0" smtClean="0"/>
            <a:t>(</a:t>
          </a:r>
          <a:r>
            <a:rPr lang="en-US" dirty="0" smtClean="0"/>
            <a:t>Antivirus software)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75194246-D706-4F0E-9509-8DF5E17AAB78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Τα προγράμματα προστασίας επεξεργάζονται το σύστημα σε πραγματικό χρόνο, ώστε να εντοπίζουν τον ιό αμέσως μόλις προσπαθεί να μολύνει το σύστημα.</a:t>
          </a:r>
          <a:endParaRPr lang="el-GR" dirty="0"/>
        </a:p>
      </dgm:t>
    </dgm:pt>
    <dgm:pt modelId="{DABA4AD4-879E-4775-972B-242CA605B511}" type="parTrans" cxnId="{E7807B45-1820-47AB-A354-3325D6BDB37E}">
      <dgm:prSet/>
      <dgm:spPr/>
      <dgm:t>
        <a:bodyPr/>
        <a:lstStyle/>
        <a:p>
          <a:endParaRPr lang="el-GR"/>
        </a:p>
      </dgm:t>
    </dgm:pt>
    <dgm:pt modelId="{0FE57D19-EA7E-45E4-98A6-07FD22B7C7D8}" type="sibTrans" cxnId="{E7807B45-1820-47AB-A354-3325D6BDB37E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1D81B513-7E52-40C2-9085-828811AC420F}" type="presOf" srcId="{75194246-D706-4F0E-9509-8DF5E17AAB78}" destId="{8C3688A6-6E6F-46C8-8119-7933F120A4F2}" srcOrd="0" destOrd="1" presId="urn:microsoft.com/office/officeart/2005/8/layout/hList2"/>
    <dgm:cxn modelId="{5345B0AF-71E7-443C-8E76-2276ED29F960}" type="presOf" srcId="{FAA9FD16-D70A-4631-8019-4F67C7A9B85B}" destId="{59D53AAD-8521-4AE6-B637-9315F8692AAE}" srcOrd="0" destOrd="0" presId="urn:microsoft.com/office/officeart/2005/8/layout/hList2"/>
    <dgm:cxn modelId="{4145236E-BF84-4309-9DE9-DBEBAEEE05E7}" type="presOf" srcId="{70048186-6CE0-43E2-B532-121711BA4163}" destId="{8C3688A6-6E6F-46C8-8119-7933F120A4F2}" srcOrd="0" destOrd="0" presId="urn:microsoft.com/office/officeart/2005/8/layout/hList2"/>
    <dgm:cxn modelId="{E7807B45-1820-47AB-A354-3325D6BDB37E}" srcId="{0084BE6C-73E3-4E2C-A8B7-C65F0833D6D2}" destId="{75194246-D706-4F0E-9509-8DF5E17AAB78}" srcOrd="1" destOrd="0" parTransId="{DABA4AD4-879E-4775-972B-242CA605B511}" sibTransId="{0FE57D19-EA7E-45E4-98A6-07FD22B7C7D8}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B0BA4C9B-EA3D-4D8B-A41E-6AF4DF78044E}" type="presOf" srcId="{0084BE6C-73E3-4E2C-A8B7-C65F0833D6D2}" destId="{13304F40-C83F-4A54-B21E-0260D4B9E0D8}" srcOrd="0" destOrd="0" presId="urn:microsoft.com/office/officeart/2005/8/layout/hList2"/>
    <dgm:cxn modelId="{98B49C17-4D50-4970-93A6-4B845B0A1B75}" type="presParOf" srcId="{59D53AAD-8521-4AE6-B637-9315F8692AAE}" destId="{7BE31FDE-F6D7-4124-995F-F5AAC99FF556}" srcOrd="0" destOrd="0" presId="urn:microsoft.com/office/officeart/2005/8/layout/hList2"/>
    <dgm:cxn modelId="{5818B7A9-D731-4DC4-937A-58F141EBE537}" type="presParOf" srcId="{7BE31FDE-F6D7-4124-995F-F5AAC99FF556}" destId="{86730BE7-61F5-4173-8F1C-76B02BCC39AC}" srcOrd="0" destOrd="0" presId="urn:microsoft.com/office/officeart/2005/8/layout/hList2"/>
    <dgm:cxn modelId="{6DABDEA2-14B7-4538-94FD-9EC7EBC5136D}" type="presParOf" srcId="{7BE31FDE-F6D7-4124-995F-F5AAC99FF556}" destId="{8C3688A6-6E6F-46C8-8119-7933F120A4F2}" srcOrd="1" destOrd="0" presId="urn:microsoft.com/office/officeart/2005/8/layout/hList2"/>
    <dgm:cxn modelId="{DFE3F671-22B7-4B23-9025-89459D948272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Δεν προστατεύουν από ΟΛΟΥΣ</a:t>
          </a:r>
          <a:r>
            <a:rPr lang="en-US" dirty="0" smtClean="0"/>
            <a:t> </a:t>
          </a:r>
          <a:r>
            <a:rPr lang="el-GR" dirty="0" smtClean="0"/>
            <a:t>τους ιούς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Μειονεκτήματα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ECBDF638-57E1-44F3-A945-C7D84D2AA711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Κάθε εταιρεία καλύπτει διαφορετικά προβλήματα, άρα δεν υπάρχει ένα μοναδικό λογισμικό προστασίας για κάθε πρόβλημα</a:t>
          </a:r>
          <a:endParaRPr lang="el-GR" dirty="0"/>
        </a:p>
      </dgm:t>
    </dgm:pt>
    <dgm:pt modelId="{1D2860BD-21F9-4896-93CF-7986EEF3B8FD}" type="parTrans" cxnId="{35A2FD42-80F3-4960-9A56-6C7DB908DCF8}">
      <dgm:prSet/>
      <dgm:spPr/>
      <dgm:t>
        <a:bodyPr/>
        <a:lstStyle/>
        <a:p>
          <a:endParaRPr lang="el-GR"/>
        </a:p>
      </dgm:t>
    </dgm:pt>
    <dgm:pt modelId="{FD989634-EB5F-4B30-A0BA-FF73B3E94DFB}" type="sibTrans" cxnId="{35A2FD42-80F3-4960-9A56-6C7DB908DCF8}">
      <dgm:prSet/>
      <dgm:spPr/>
      <dgm:t>
        <a:bodyPr/>
        <a:lstStyle/>
        <a:p>
          <a:endParaRPr lang="el-GR"/>
        </a:p>
      </dgm:t>
    </dgm:pt>
    <dgm:pt modelId="{8D56E2FE-2CF5-4936-AA28-1E0A9D004AE2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l-GR" dirty="0"/>
        </a:p>
      </dgm:t>
    </dgm:pt>
    <dgm:pt modelId="{7963AB22-61AA-428C-A0A5-AA64834B5E4E}" type="parTrans" cxnId="{0B666D87-E31C-4452-B861-B2D3E94155A6}">
      <dgm:prSet/>
      <dgm:spPr/>
      <dgm:t>
        <a:bodyPr/>
        <a:lstStyle/>
        <a:p>
          <a:endParaRPr lang="el-GR"/>
        </a:p>
      </dgm:t>
    </dgm:pt>
    <dgm:pt modelId="{7788DE4F-FEC8-4813-8208-BA64A723B812}" type="sibTrans" cxnId="{0B666D87-E31C-4452-B861-B2D3E94155A6}">
      <dgm:prSet/>
      <dgm:spPr/>
      <dgm:t>
        <a:bodyPr/>
        <a:lstStyle/>
        <a:p>
          <a:endParaRPr lang="el-GR"/>
        </a:p>
      </dgm:t>
    </dgm:pt>
    <dgm:pt modelId="{90FC2C6C-6B3E-4F8B-83AC-A044008FD0E1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Τα δωρεάν προγράμματα ΔΕΝ προσφέρουν ΟΛΕΣ</a:t>
          </a:r>
          <a:r>
            <a:rPr lang="en-US" dirty="0" smtClean="0"/>
            <a:t> </a:t>
          </a:r>
          <a:r>
            <a:rPr lang="el-GR" dirty="0" smtClean="0"/>
            <a:t>τις καλύψεις που περιέχουν στο αντίστοιχο εμπορικό προϊόν </a:t>
          </a:r>
          <a:endParaRPr lang="el-GR" dirty="0"/>
        </a:p>
      </dgm:t>
    </dgm:pt>
    <dgm:pt modelId="{DC802D3A-C558-409B-8A15-450DBC8DB837}" type="parTrans" cxnId="{7A117ED9-AA08-474C-B392-0F51A3A10CBA}">
      <dgm:prSet/>
      <dgm:spPr/>
      <dgm:t>
        <a:bodyPr/>
        <a:lstStyle/>
        <a:p>
          <a:endParaRPr lang="el-GR"/>
        </a:p>
      </dgm:t>
    </dgm:pt>
    <dgm:pt modelId="{BEF17472-178C-44BC-937A-410C0CA7DDE2}" type="sibTrans" cxnId="{7A117ED9-AA08-474C-B392-0F51A3A10CBA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0B67B5BF-EA74-47B3-814E-EA14400343AF}" type="presOf" srcId="{8D56E2FE-2CF5-4936-AA28-1E0A9D004AE2}" destId="{8C3688A6-6E6F-46C8-8119-7933F120A4F2}" srcOrd="0" destOrd="3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058F170C-AB68-4E82-98B5-D4783383FD2C}" type="presOf" srcId="{70048186-6CE0-43E2-B532-121711BA4163}" destId="{8C3688A6-6E6F-46C8-8119-7933F120A4F2}" srcOrd="0" destOrd="0" presId="urn:microsoft.com/office/officeart/2005/8/layout/hList2"/>
    <dgm:cxn modelId="{D884018B-C0F7-42CA-B31C-EFE89973C6CA}" type="presOf" srcId="{FAA9FD16-D70A-4631-8019-4F67C7A9B85B}" destId="{59D53AAD-8521-4AE6-B637-9315F8692AAE}" srcOrd="0" destOrd="0" presId="urn:microsoft.com/office/officeart/2005/8/layout/hList2"/>
    <dgm:cxn modelId="{35A2FD42-80F3-4960-9A56-6C7DB908DCF8}" srcId="{0084BE6C-73E3-4E2C-A8B7-C65F0833D6D2}" destId="{ECBDF638-57E1-44F3-A945-C7D84D2AA711}" srcOrd="1" destOrd="0" parTransId="{1D2860BD-21F9-4896-93CF-7986EEF3B8FD}" sibTransId="{FD989634-EB5F-4B30-A0BA-FF73B3E94DFB}"/>
    <dgm:cxn modelId="{A5488258-3EAB-4319-9F1B-21ABACB909E3}" type="presOf" srcId="{90FC2C6C-6B3E-4F8B-83AC-A044008FD0E1}" destId="{8C3688A6-6E6F-46C8-8119-7933F120A4F2}" srcOrd="0" destOrd="2" presId="urn:microsoft.com/office/officeart/2005/8/layout/hList2"/>
    <dgm:cxn modelId="{D30F046A-CC0F-41B9-BA80-9A0BDD1BD475}" type="presOf" srcId="{0084BE6C-73E3-4E2C-A8B7-C65F0833D6D2}" destId="{13304F40-C83F-4A54-B21E-0260D4B9E0D8}" srcOrd="0" destOrd="0" presId="urn:microsoft.com/office/officeart/2005/8/layout/hList2"/>
    <dgm:cxn modelId="{7A117ED9-AA08-474C-B392-0F51A3A10CBA}" srcId="{0084BE6C-73E3-4E2C-A8B7-C65F0833D6D2}" destId="{90FC2C6C-6B3E-4F8B-83AC-A044008FD0E1}" srcOrd="2" destOrd="0" parTransId="{DC802D3A-C558-409B-8A15-450DBC8DB837}" sibTransId="{BEF17472-178C-44BC-937A-410C0CA7DDE2}"/>
    <dgm:cxn modelId="{6861BCEC-F272-4533-8AE5-63634D44A7C8}" type="presOf" srcId="{ECBDF638-57E1-44F3-A945-C7D84D2AA711}" destId="{8C3688A6-6E6F-46C8-8119-7933F120A4F2}" srcOrd="0" destOrd="1" presId="urn:microsoft.com/office/officeart/2005/8/layout/hList2"/>
    <dgm:cxn modelId="{0B666D87-E31C-4452-B861-B2D3E94155A6}" srcId="{0084BE6C-73E3-4E2C-A8B7-C65F0833D6D2}" destId="{8D56E2FE-2CF5-4936-AA28-1E0A9D004AE2}" srcOrd="3" destOrd="0" parTransId="{7963AB22-61AA-428C-A0A5-AA64834B5E4E}" sibTransId="{7788DE4F-FEC8-4813-8208-BA64A723B812}"/>
    <dgm:cxn modelId="{ED6FB4CE-F27A-4E2D-B635-AE0786AB87FA}" type="presParOf" srcId="{59D53AAD-8521-4AE6-B637-9315F8692AAE}" destId="{7BE31FDE-F6D7-4124-995F-F5AAC99FF556}" srcOrd="0" destOrd="0" presId="urn:microsoft.com/office/officeart/2005/8/layout/hList2"/>
    <dgm:cxn modelId="{49BD8169-8135-4815-BE19-4E0E12FFE9A3}" type="presParOf" srcId="{7BE31FDE-F6D7-4124-995F-F5AAC99FF556}" destId="{86730BE7-61F5-4173-8F1C-76B02BCC39AC}" srcOrd="0" destOrd="0" presId="urn:microsoft.com/office/officeart/2005/8/layout/hList2"/>
    <dgm:cxn modelId="{2CEB52B8-84F7-4B48-8B01-38E6AD752E5F}" type="presParOf" srcId="{7BE31FDE-F6D7-4124-995F-F5AAC99FF556}" destId="{8C3688A6-6E6F-46C8-8119-7933F120A4F2}" srcOrd="1" destOrd="0" presId="urn:microsoft.com/office/officeart/2005/8/layout/hList2"/>
    <dgm:cxn modelId="{8E72A56C-2E67-4396-BB1E-7A66EDA68AA3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Τρόποι Προστασίας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A89F9064-3829-49F1-8D6C-8EE48AEE048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http://aesop.iep.edu.gr/node/9941/2443</a:t>
          </a:r>
          <a:endParaRPr lang="el-GR" dirty="0"/>
        </a:p>
      </dgm:t>
    </dgm:pt>
    <dgm:pt modelId="{06BC226D-29A3-4FB3-9F61-41B3B8D04DF4}" type="parTrans" cxnId="{EA353C96-F94A-40FD-996A-2375303D4259}">
      <dgm:prSet/>
      <dgm:spPr/>
      <dgm:t>
        <a:bodyPr/>
        <a:lstStyle/>
        <a:p>
          <a:endParaRPr lang="el-GR"/>
        </a:p>
      </dgm:t>
    </dgm:pt>
    <dgm:pt modelId="{E4838CF2-04E8-45A3-99CC-4C6AE97CEBF0}" type="sibTrans" cxnId="{EA353C96-F94A-40FD-996A-2375303D4259}">
      <dgm:prSet/>
      <dgm:spPr/>
      <dgm:t>
        <a:bodyPr/>
        <a:lstStyle/>
        <a:p>
          <a:endParaRPr lang="el-GR"/>
        </a:p>
      </dgm:t>
    </dgm:pt>
    <dgm:pt modelId="{BA6736AF-7CFA-42B8-BA01-E625B0354331}">
      <dgm:prSet/>
      <dgm:spPr/>
      <dgm:t>
        <a:bodyPr/>
        <a:lstStyle/>
        <a:p>
          <a:endParaRPr lang="el-GR" dirty="0"/>
        </a:p>
      </dgm:t>
    </dgm:pt>
    <dgm:pt modelId="{D483724E-2D5E-4D4B-86DD-B0F7B8E7DE43}" type="parTrans" cxnId="{C6497CB7-352F-47D6-A9C3-A61D10298601}">
      <dgm:prSet/>
      <dgm:spPr/>
      <dgm:t>
        <a:bodyPr/>
        <a:lstStyle/>
        <a:p>
          <a:endParaRPr lang="el-GR"/>
        </a:p>
      </dgm:t>
    </dgm:pt>
    <dgm:pt modelId="{649F546C-7052-4CC6-ACF5-67C4D924FC5E}" type="sibTrans" cxnId="{C6497CB7-352F-47D6-A9C3-A61D10298601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6BC59B2-798D-4E57-979E-3F1457FD978D}" type="presOf" srcId="{0084BE6C-73E3-4E2C-A8B7-C65F0833D6D2}" destId="{13304F40-C83F-4A54-B21E-0260D4B9E0D8}" srcOrd="0" destOrd="0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C6497CB7-352F-47D6-A9C3-A61D10298601}" srcId="{0084BE6C-73E3-4E2C-A8B7-C65F0833D6D2}" destId="{BA6736AF-7CFA-42B8-BA01-E625B0354331}" srcOrd="2" destOrd="0" parTransId="{D483724E-2D5E-4D4B-86DD-B0F7B8E7DE43}" sibTransId="{649F546C-7052-4CC6-ACF5-67C4D924FC5E}"/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484EA4E7-D1D9-4C2E-BBB5-813A44F2E0F7}" type="presOf" srcId="{A89F9064-3829-49F1-8D6C-8EE48AEE0489}" destId="{8C3688A6-6E6F-46C8-8119-7933F120A4F2}" srcOrd="0" destOrd="1" presId="urn:microsoft.com/office/officeart/2005/8/layout/hList2"/>
    <dgm:cxn modelId="{8B283297-D45A-41E3-A51A-8A63F05B0D86}" type="presOf" srcId="{70048186-6CE0-43E2-B532-121711BA4163}" destId="{8C3688A6-6E6F-46C8-8119-7933F120A4F2}" srcOrd="0" destOrd="0" presId="urn:microsoft.com/office/officeart/2005/8/layout/hList2"/>
    <dgm:cxn modelId="{A4488BD3-BA1B-471B-B24C-5C187C37B284}" type="presOf" srcId="{BA6736AF-7CFA-42B8-BA01-E625B0354331}" destId="{8C3688A6-6E6F-46C8-8119-7933F120A4F2}" srcOrd="0" destOrd="2" presId="urn:microsoft.com/office/officeart/2005/8/layout/hList2"/>
    <dgm:cxn modelId="{0E87ACAF-E9A1-4181-B8C1-61CBD49BA951}" type="presOf" srcId="{FAA9FD16-D70A-4631-8019-4F67C7A9B85B}" destId="{59D53AAD-8521-4AE6-B637-9315F8692AAE}" srcOrd="0" destOrd="0" presId="urn:microsoft.com/office/officeart/2005/8/layout/hList2"/>
    <dgm:cxn modelId="{EA353C96-F94A-40FD-996A-2375303D4259}" srcId="{0084BE6C-73E3-4E2C-A8B7-C65F0833D6D2}" destId="{A89F9064-3829-49F1-8D6C-8EE48AEE0489}" srcOrd="1" destOrd="0" parTransId="{06BC226D-29A3-4FB3-9F61-41B3B8D04DF4}" sibTransId="{E4838CF2-04E8-45A3-99CC-4C6AE97CEBF0}"/>
    <dgm:cxn modelId="{7580172D-03D5-4F27-B2E7-B487C7686435}" type="presParOf" srcId="{59D53AAD-8521-4AE6-B637-9315F8692AAE}" destId="{7BE31FDE-F6D7-4124-995F-F5AAC99FF556}" srcOrd="0" destOrd="0" presId="urn:microsoft.com/office/officeart/2005/8/layout/hList2"/>
    <dgm:cxn modelId="{B68402FC-4046-4AD9-9C5D-99E7718E796F}" type="presParOf" srcId="{7BE31FDE-F6D7-4124-995F-F5AAC99FF556}" destId="{86730BE7-61F5-4173-8F1C-76B02BCC39AC}" srcOrd="0" destOrd="0" presId="urn:microsoft.com/office/officeart/2005/8/layout/hList2"/>
    <dgm:cxn modelId="{4216CC8F-8094-4138-B2C9-62A0F803BF35}" type="presParOf" srcId="{7BE31FDE-F6D7-4124-995F-F5AAC99FF556}" destId="{8C3688A6-6E6F-46C8-8119-7933F120A4F2}" srcOrd="1" destOrd="0" presId="urn:microsoft.com/office/officeart/2005/8/layout/hList2"/>
    <dgm:cxn modelId="{6B6D1982-3AB7-48DD-9A7D-EEA5564DCF81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Μεταδίδεται με τη χρήση μιας διαδικτυακής υποδομής ή μέσω μηνυμάτων </a:t>
          </a:r>
          <a:r>
            <a:rPr lang="en-US" dirty="0" smtClean="0"/>
            <a:t>e-mail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4E0A5A2F-0539-4A2D-BC8E-6DFD627A459F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l-GR" dirty="0"/>
        </a:p>
      </dgm:t>
    </dgm:pt>
    <dgm:pt modelId="{5C82E0B6-7A17-4576-B7ED-4785189CAC89}" type="parTrans" cxnId="{34E82E82-4188-473C-90B0-62C98F27C11F}">
      <dgm:prSet/>
      <dgm:spPr/>
      <dgm:t>
        <a:bodyPr/>
        <a:lstStyle/>
        <a:p>
          <a:endParaRPr lang="el-GR"/>
        </a:p>
      </dgm:t>
    </dgm:pt>
    <dgm:pt modelId="{0DEF715D-CD50-47BF-A9B7-CF0E9DB34472}" type="sibTrans" cxnId="{34E82E82-4188-473C-90B0-62C98F27C11F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Σκουλήκια</a:t>
          </a:r>
          <a:br>
            <a:rPr lang="el-GR" dirty="0" smtClean="0"/>
          </a:br>
          <a:r>
            <a:rPr lang="el-GR" dirty="0" smtClean="0"/>
            <a:t>(</a:t>
          </a:r>
          <a:r>
            <a:rPr lang="en-US" dirty="0" smtClean="0"/>
            <a:t>Worms)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14F9413E-57B1-46FD-ACBC-6756368138B7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Μετά τη φάση της μόλυνσης ακολουθεί ο πολλαπλασιασμός</a:t>
          </a:r>
          <a:r>
            <a:rPr lang="en-US" dirty="0" smtClean="0"/>
            <a:t> (</a:t>
          </a:r>
          <a:r>
            <a:rPr lang="el-GR" dirty="0" smtClean="0"/>
            <a:t>αποστολή προσωπικών δεδομένων και κωδικών, καθυστερήσεις στη λειτουργία του συστήματος)</a:t>
          </a:r>
          <a:endParaRPr lang="el-GR" dirty="0"/>
        </a:p>
      </dgm:t>
    </dgm:pt>
    <dgm:pt modelId="{AE596FA2-FE80-4474-B6F8-CB0F292837B6}" type="parTrans" cxnId="{18BB2B39-4CCC-40C7-9B07-B9BADA893D9B}">
      <dgm:prSet/>
      <dgm:spPr/>
      <dgm:t>
        <a:bodyPr/>
        <a:lstStyle/>
        <a:p>
          <a:endParaRPr lang="el-GR"/>
        </a:p>
      </dgm:t>
    </dgm:pt>
    <dgm:pt modelId="{CBB9F431-792E-4699-A1F1-75650F8F6686}" type="sibTrans" cxnId="{18BB2B39-4CCC-40C7-9B07-B9BADA893D9B}">
      <dgm:prSet/>
      <dgm:spPr/>
      <dgm:t>
        <a:bodyPr/>
        <a:lstStyle/>
        <a:p>
          <a:endParaRPr lang="el-GR"/>
        </a:p>
      </dgm:t>
    </dgm:pt>
    <dgm:pt modelId="{AFF3B387-DF9C-448E-9433-E1A7AA73E9FD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Τα προγράμματα </a:t>
          </a:r>
          <a:r>
            <a:rPr lang="el-GR" dirty="0" smtClean="0"/>
            <a:t>προστασίας </a:t>
          </a:r>
          <a:r>
            <a:rPr lang="el-GR" dirty="0" smtClean="0"/>
            <a:t>ίδια με τα προγράμματα προστασίας από ιούς</a:t>
          </a:r>
          <a:endParaRPr lang="el-GR" dirty="0"/>
        </a:p>
      </dgm:t>
    </dgm:pt>
    <dgm:pt modelId="{6AA6E6D1-47DB-4E68-B9D5-392FE4708CF6}" type="parTrans" cxnId="{DC54DA50-ADCA-4363-BDD8-63A94960E86B}">
      <dgm:prSet/>
      <dgm:spPr/>
      <dgm:t>
        <a:bodyPr/>
        <a:lstStyle/>
        <a:p>
          <a:endParaRPr lang="el-GR"/>
        </a:p>
      </dgm:t>
    </dgm:pt>
    <dgm:pt modelId="{61065FE5-D3C4-4FFF-9DC5-90FDEAF9C0E1}" type="sibTrans" cxnId="{DC54DA50-ADCA-4363-BDD8-63A94960E86B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DC66A2-4055-4427-9033-BA54727B5C28}" type="presOf" srcId="{14F9413E-57B1-46FD-ACBC-6756368138B7}" destId="{8C3688A6-6E6F-46C8-8119-7933F120A4F2}" srcOrd="0" destOrd="1" presId="urn:microsoft.com/office/officeart/2005/8/layout/hList2"/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D26EF7AE-5342-412D-BA8B-479C3828DB6D}" type="presOf" srcId="{70048186-6CE0-43E2-B532-121711BA4163}" destId="{8C3688A6-6E6F-46C8-8119-7933F120A4F2}" srcOrd="0" destOrd="0" presId="urn:microsoft.com/office/officeart/2005/8/layout/hList2"/>
    <dgm:cxn modelId="{DC54DA50-ADCA-4363-BDD8-63A94960E86B}" srcId="{0084BE6C-73E3-4E2C-A8B7-C65F0833D6D2}" destId="{AFF3B387-DF9C-448E-9433-E1A7AA73E9FD}" srcOrd="2" destOrd="0" parTransId="{6AA6E6D1-47DB-4E68-B9D5-392FE4708CF6}" sibTransId="{61065FE5-D3C4-4FFF-9DC5-90FDEAF9C0E1}"/>
    <dgm:cxn modelId="{18BB2B39-4CCC-40C7-9B07-B9BADA893D9B}" srcId="{0084BE6C-73E3-4E2C-A8B7-C65F0833D6D2}" destId="{14F9413E-57B1-46FD-ACBC-6756368138B7}" srcOrd="1" destOrd="0" parTransId="{AE596FA2-FE80-4474-B6F8-CB0F292837B6}" sibTransId="{CBB9F431-792E-4699-A1F1-75650F8F6686}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34E82E82-4188-473C-90B0-62C98F27C11F}" srcId="{0084BE6C-73E3-4E2C-A8B7-C65F0833D6D2}" destId="{4E0A5A2F-0539-4A2D-BC8E-6DFD627A459F}" srcOrd="3" destOrd="0" parTransId="{5C82E0B6-7A17-4576-B7ED-4785189CAC89}" sibTransId="{0DEF715D-CD50-47BF-A9B7-CF0E9DB34472}"/>
    <dgm:cxn modelId="{499541CA-4083-48A7-9476-EE25D9C7E02A}" type="presOf" srcId="{FAA9FD16-D70A-4631-8019-4F67C7A9B85B}" destId="{59D53AAD-8521-4AE6-B637-9315F8692AAE}" srcOrd="0" destOrd="0" presId="urn:microsoft.com/office/officeart/2005/8/layout/hList2"/>
    <dgm:cxn modelId="{54AD8FD2-3852-4D1E-A17A-B9E21B4B8C08}" type="presOf" srcId="{4E0A5A2F-0539-4A2D-BC8E-6DFD627A459F}" destId="{8C3688A6-6E6F-46C8-8119-7933F120A4F2}" srcOrd="0" destOrd="3" presId="urn:microsoft.com/office/officeart/2005/8/layout/hList2"/>
    <dgm:cxn modelId="{7E177889-8148-45AE-B390-33E1B3C7FBAE}" type="presOf" srcId="{0084BE6C-73E3-4E2C-A8B7-C65F0833D6D2}" destId="{13304F40-C83F-4A54-B21E-0260D4B9E0D8}" srcOrd="0" destOrd="0" presId="urn:microsoft.com/office/officeart/2005/8/layout/hList2"/>
    <dgm:cxn modelId="{90317B49-A034-4191-A071-35E3EA728A1C}" type="presOf" srcId="{AFF3B387-DF9C-448E-9433-E1A7AA73E9FD}" destId="{8C3688A6-6E6F-46C8-8119-7933F120A4F2}" srcOrd="0" destOrd="2" presId="urn:microsoft.com/office/officeart/2005/8/layout/hList2"/>
    <dgm:cxn modelId="{EDA78D52-E509-4012-A9C1-FE53BB60FDF2}" type="presParOf" srcId="{59D53AAD-8521-4AE6-B637-9315F8692AAE}" destId="{7BE31FDE-F6D7-4124-995F-F5AAC99FF556}" srcOrd="0" destOrd="0" presId="urn:microsoft.com/office/officeart/2005/8/layout/hList2"/>
    <dgm:cxn modelId="{FAD37669-34AF-487D-8DF3-2E61E4D99644}" type="presParOf" srcId="{7BE31FDE-F6D7-4124-995F-F5AAC99FF556}" destId="{86730BE7-61F5-4173-8F1C-76B02BCC39AC}" srcOrd="0" destOrd="0" presId="urn:microsoft.com/office/officeart/2005/8/layout/hList2"/>
    <dgm:cxn modelId="{DE2FF4B8-8CA1-44F8-B7C0-30BB28911222}" type="presParOf" srcId="{7BE31FDE-F6D7-4124-995F-F5AAC99FF556}" destId="{8C3688A6-6E6F-46C8-8119-7933F120A4F2}" srcOrd="1" destOrd="0" presId="urn:microsoft.com/office/officeart/2005/8/layout/hList2"/>
    <dgm:cxn modelId="{470F1199-C02C-4AEF-8321-C0998D93E6EA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Παραπλανούν για να ξεγελάσουν το χρήστη και εγκαθιστούν κακόβουλο λογισμικό με σκοπό τη μόλυνση του συστήματος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Δούρειος Ίππος</a:t>
          </a:r>
          <a:br>
            <a:rPr lang="el-GR" dirty="0" smtClean="0"/>
          </a:br>
          <a:r>
            <a:rPr lang="el-GR" dirty="0" smtClean="0"/>
            <a:t>(</a:t>
          </a:r>
          <a:r>
            <a:rPr lang="en-US" dirty="0" smtClean="0"/>
            <a:t>Trojans)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900EFB24-1A8F-41D1-9FF0-C04D9C13ED1B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Σκοπεύουν την κλοπή σημαντικών αρχείων ή την απόκτηση του ελέγχου του συστήματος</a:t>
          </a:r>
          <a:endParaRPr lang="el-GR" dirty="0"/>
        </a:p>
      </dgm:t>
    </dgm:pt>
    <dgm:pt modelId="{099262CD-2A33-4C21-BF69-906E43649549}" type="parTrans" cxnId="{0FAAA9A1-A062-41A8-878B-F8C455518F8B}">
      <dgm:prSet/>
      <dgm:spPr/>
      <dgm:t>
        <a:bodyPr/>
        <a:lstStyle/>
        <a:p>
          <a:endParaRPr lang="el-GR"/>
        </a:p>
      </dgm:t>
    </dgm:pt>
    <dgm:pt modelId="{2B1F76D5-CDF3-4D29-AD3E-AC3ED24AE8B2}" type="sibTrans" cxnId="{0FAAA9A1-A062-41A8-878B-F8C455518F8B}">
      <dgm:prSet/>
      <dgm:spPr/>
      <dgm:t>
        <a:bodyPr/>
        <a:lstStyle/>
        <a:p>
          <a:endParaRPr lang="el-GR"/>
        </a:p>
      </dgm:t>
    </dgm:pt>
    <dgm:pt modelId="{AADDB98F-FFEA-476A-B743-56CCEEC784B9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Δεν αναπαράγονται μολύνοντας αρχεία</a:t>
          </a:r>
          <a:endParaRPr lang="el-GR" dirty="0"/>
        </a:p>
      </dgm:t>
    </dgm:pt>
    <dgm:pt modelId="{F7B5FDB3-0C5E-40FD-BD62-B5E53941882B}" type="parTrans" cxnId="{0F36833E-F06B-447D-B251-59C56CEC40A8}">
      <dgm:prSet/>
      <dgm:spPr/>
      <dgm:t>
        <a:bodyPr/>
        <a:lstStyle/>
        <a:p>
          <a:endParaRPr lang="el-GR"/>
        </a:p>
      </dgm:t>
    </dgm:pt>
    <dgm:pt modelId="{25176A44-AC51-470B-93CB-A21634B4A7A9}" type="sibTrans" cxnId="{0F36833E-F06B-447D-B251-59C56CEC40A8}">
      <dgm:prSet/>
      <dgm:spPr/>
      <dgm:t>
        <a:bodyPr/>
        <a:lstStyle/>
        <a:p>
          <a:endParaRPr lang="el-GR"/>
        </a:p>
      </dgm:t>
    </dgm:pt>
    <dgm:pt modelId="{EA5C7902-5214-4CE5-8566-631C4474BD66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Μεταδίδονται με </a:t>
          </a:r>
          <a:r>
            <a:rPr lang="en-US" dirty="0" smtClean="0"/>
            <a:t>e-mail</a:t>
          </a:r>
          <a:r>
            <a:rPr lang="el-GR" dirty="0" smtClean="0"/>
            <a:t>, χρήση </a:t>
          </a:r>
          <a:r>
            <a:rPr lang="en-US" dirty="0" smtClean="0"/>
            <a:t>USB, CD </a:t>
          </a:r>
          <a:r>
            <a:rPr lang="el-GR" dirty="0" smtClean="0"/>
            <a:t>ή </a:t>
          </a:r>
          <a:r>
            <a:rPr lang="en-US" dirty="0" smtClean="0"/>
            <a:t>DVD</a:t>
          </a:r>
          <a:endParaRPr lang="el-GR" dirty="0"/>
        </a:p>
      </dgm:t>
    </dgm:pt>
    <dgm:pt modelId="{65375942-E297-453C-A0A8-BA1F1D8274E0}" type="parTrans" cxnId="{CA0CAA53-04A6-41BA-B109-F9DE767286DE}">
      <dgm:prSet/>
      <dgm:spPr/>
      <dgm:t>
        <a:bodyPr/>
        <a:lstStyle/>
        <a:p>
          <a:endParaRPr lang="el-GR"/>
        </a:p>
      </dgm:t>
    </dgm:pt>
    <dgm:pt modelId="{D85B0E52-8682-4B2D-A2BB-85B1BCFE8DBA}" type="sibTrans" cxnId="{CA0CAA53-04A6-41BA-B109-F9DE767286DE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F48747-074C-45A9-B062-87DDDEE124F3}" type="presOf" srcId="{AADDB98F-FFEA-476A-B743-56CCEEC784B9}" destId="{8C3688A6-6E6F-46C8-8119-7933F120A4F2}" srcOrd="0" destOrd="3" presId="urn:microsoft.com/office/officeart/2005/8/layout/hList2"/>
    <dgm:cxn modelId="{2F07945B-42A0-4580-8D52-4AFABCF9DB40}" type="presOf" srcId="{0084BE6C-73E3-4E2C-A8B7-C65F0833D6D2}" destId="{13304F40-C83F-4A54-B21E-0260D4B9E0D8}" srcOrd="0" destOrd="0" presId="urn:microsoft.com/office/officeart/2005/8/layout/hList2"/>
    <dgm:cxn modelId="{69450B52-8AAD-4BFB-AF60-646D9F1F840D}" type="presOf" srcId="{FAA9FD16-D70A-4631-8019-4F67C7A9B85B}" destId="{59D53AAD-8521-4AE6-B637-9315F8692AAE}" srcOrd="0" destOrd="0" presId="urn:microsoft.com/office/officeart/2005/8/layout/hList2"/>
    <dgm:cxn modelId="{84764DEA-15BF-466F-A896-C49B43A54357}" type="presOf" srcId="{70048186-6CE0-43E2-B532-121711BA4163}" destId="{8C3688A6-6E6F-46C8-8119-7933F120A4F2}" srcOrd="0" destOrd="0" presId="urn:microsoft.com/office/officeart/2005/8/layout/hList2"/>
    <dgm:cxn modelId="{D497CC89-A944-4439-AC37-50DF8BADF504}" type="presOf" srcId="{EA5C7902-5214-4CE5-8566-631C4474BD66}" destId="{8C3688A6-6E6F-46C8-8119-7933F120A4F2}" srcOrd="0" destOrd="2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CA0CAA53-04A6-41BA-B109-F9DE767286DE}" srcId="{0084BE6C-73E3-4E2C-A8B7-C65F0833D6D2}" destId="{EA5C7902-5214-4CE5-8566-631C4474BD66}" srcOrd="2" destOrd="0" parTransId="{65375942-E297-453C-A0A8-BA1F1D8274E0}" sibTransId="{D85B0E52-8682-4B2D-A2BB-85B1BCFE8DBA}"/>
    <dgm:cxn modelId="{0F36833E-F06B-447D-B251-59C56CEC40A8}" srcId="{0084BE6C-73E3-4E2C-A8B7-C65F0833D6D2}" destId="{AADDB98F-FFEA-476A-B743-56CCEEC784B9}" srcOrd="3" destOrd="0" parTransId="{F7B5FDB3-0C5E-40FD-BD62-B5E53941882B}" sibTransId="{25176A44-AC51-470B-93CB-A21634B4A7A9}"/>
    <dgm:cxn modelId="{15375716-862E-43B4-9EC6-70DB1D62D257}" type="presOf" srcId="{900EFB24-1A8F-41D1-9FF0-C04D9C13ED1B}" destId="{8C3688A6-6E6F-46C8-8119-7933F120A4F2}" srcOrd="0" destOrd="1" presId="urn:microsoft.com/office/officeart/2005/8/layout/hList2"/>
    <dgm:cxn modelId="{0FAAA9A1-A062-41A8-878B-F8C455518F8B}" srcId="{0084BE6C-73E3-4E2C-A8B7-C65F0833D6D2}" destId="{900EFB24-1A8F-41D1-9FF0-C04D9C13ED1B}" srcOrd="1" destOrd="0" parTransId="{099262CD-2A33-4C21-BF69-906E43649549}" sibTransId="{2B1F76D5-CDF3-4D29-AD3E-AC3ED24AE8B2}"/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C3771FBC-D603-4783-8E36-75223E0AE136}" type="presParOf" srcId="{59D53AAD-8521-4AE6-B637-9315F8692AAE}" destId="{7BE31FDE-F6D7-4124-995F-F5AAC99FF556}" srcOrd="0" destOrd="0" presId="urn:microsoft.com/office/officeart/2005/8/layout/hList2"/>
    <dgm:cxn modelId="{822ED9B8-B1DF-43A8-9E9D-3F368C84A353}" type="presParOf" srcId="{7BE31FDE-F6D7-4124-995F-F5AAC99FF556}" destId="{86730BE7-61F5-4173-8F1C-76B02BCC39AC}" srcOrd="0" destOrd="0" presId="urn:microsoft.com/office/officeart/2005/8/layout/hList2"/>
    <dgm:cxn modelId="{2C78BE54-DBA9-4B97-B025-941A053D3905}" type="presParOf" srcId="{7BE31FDE-F6D7-4124-995F-F5AAC99FF556}" destId="{8C3688A6-6E6F-46C8-8119-7933F120A4F2}" srcOrd="1" destOrd="0" presId="urn:microsoft.com/office/officeart/2005/8/layout/hList2"/>
    <dgm:cxn modelId="{B20D4E34-E605-4288-8380-9176CAD57C05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Επίθεση από </a:t>
          </a:r>
          <a:r>
            <a:rPr lang="en-US" dirty="0" smtClean="0"/>
            <a:t>malware</a:t>
          </a:r>
          <a:r>
            <a:rPr lang="el-GR" dirty="0" smtClean="0"/>
            <a:t> συνήθως συνοδεύεται με μηνύματα στην οθόνη με σκοπό να πείσουν το χρήστη να παρέχει ακούσια την πρόσβαση σε προσωπικές πληροφορίες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n-US" dirty="0" smtClean="0"/>
            <a:t>Malware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1E6226C4-3279-42C3-9C3B-68E0A4F5AEA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Αφαιρείται με εργαλεία αφαίρεσης </a:t>
          </a:r>
          <a:r>
            <a:rPr lang="en-US" dirty="0" smtClean="0"/>
            <a:t>spyware </a:t>
          </a:r>
          <a:r>
            <a:rPr lang="el-GR" dirty="0" smtClean="0"/>
            <a:t>και </a:t>
          </a:r>
          <a:r>
            <a:rPr lang="en-US" dirty="0" smtClean="0"/>
            <a:t>adware</a:t>
          </a:r>
          <a:endParaRPr lang="el-GR" dirty="0"/>
        </a:p>
      </dgm:t>
    </dgm:pt>
    <dgm:pt modelId="{2DD648B7-FADB-497E-A068-C1AFB5818F56}" type="parTrans" cxnId="{91A119B2-AE5E-444B-A9E3-F637EEB729DC}">
      <dgm:prSet/>
      <dgm:spPr/>
      <dgm:t>
        <a:bodyPr/>
        <a:lstStyle/>
        <a:p>
          <a:endParaRPr lang="el-GR"/>
        </a:p>
      </dgm:t>
    </dgm:pt>
    <dgm:pt modelId="{32D1D9D5-6254-4078-BEAA-1D42318088B4}" type="sibTrans" cxnId="{91A119B2-AE5E-444B-A9E3-F637EEB729DC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8899715D-AAA3-4C08-A770-7E9D2B25453D}" type="presOf" srcId="{70048186-6CE0-43E2-B532-121711BA4163}" destId="{8C3688A6-6E6F-46C8-8119-7933F120A4F2}" srcOrd="0" destOrd="0" presId="urn:microsoft.com/office/officeart/2005/8/layout/hList2"/>
    <dgm:cxn modelId="{DC499494-01BA-436F-849A-EB1955B9F4BC}" type="presOf" srcId="{1E6226C4-3279-42C3-9C3B-68E0A4F5AEA3}" destId="{8C3688A6-6E6F-46C8-8119-7933F120A4F2}" srcOrd="0" destOrd="1" presId="urn:microsoft.com/office/officeart/2005/8/layout/hList2"/>
    <dgm:cxn modelId="{13CA30BA-1296-4AB1-B1F7-D2B742E91A70}" type="presOf" srcId="{FAA9FD16-D70A-4631-8019-4F67C7A9B85B}" destId="{59D53AAD-8521-4AE6-B637-9315F8692AAE}" srcOrd="0" destOrd="0" presId="urn:microsoft.com/office/officeart/2005/8/layout/hList2"/>
    <dgm:cxn modelId="{91A119B2-AE5E-444B-A9E3-F637EEB729DC}" srcId="{0084BE6C-73E3-4E2C-A8B7-C65F0833D6D2}" destId="{1E6226C4-3279-42C3-9C3B-68E0A4F5AEA3}" srcOrd="1" destOrd="0" parTransId="{2DD648B7-FADB-497E-A068-C1AFB5818F56}" sibTransId="{32D1D9D5-6254-4078-BEAA-1D42318088B4}"/>
    <dgm:cxn modelId="{E6964FD8-6110-418B-9FA8-10B18A8B8B7E}" type="presOf" srcId="{0084BE6C-73E3-4E2C-A8B7-C65F0833D6D2}" destId="{13304F40-C83F-4A54-B21E-0260D4B9E0D8}" srcOrd="0" destOrd="0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2751D625-EA2B-4670-A106-F868D6A28682}" type="presParOf" srcId="{59D53AAD-8521-4AE6-B637-9315F8692AAE}" destId="{7BE31FDE-F6D7-4124-995F-F5AAC99FF556}" srcOrd="0" destOrd="0" presId="urn:microsoft.com/office/officeart/2005/8/layout/hList2"/>
    <dgm:cxn modelId="{D3B10909-77CE-472E-A58A-07E585DE0529}" type="presParOf" srcId="{7BE31FDE-F6D7-4124-995F-F5AAC99FF556}" destId="{86730BE7-61F5-4173-8F1C-76B02BCC39AC}" srcOrd="0" destOrd="0" presId="urn:microsoft.com/office/officeart/2005/8/layout/hList2"/>
    <dgm:cxn modelId="{A00731B4-30E2-46BB-8AFA-592818BB0D87}" type="presParOf" srcId="{7BE31FDE-F6D7-4124-995F-F5AAC99FF556}" destId="{8C3688A6-6E6F-46C8-8119-7933F120A4F2}" srcOrd="1" destOrd="0" presId="urn:microsoft.com/office/officeart/2005/8/layout/hList2"/>
    <dgm:cxn modelId="{5E4959B9-973A-4EE6-A8BB-EA87912D7155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Δημιουργεί προβλήματα και καθυστερήσεις στο δίκτυο πλημμυρίζοντας με περιττές μετακινήσεις πακέτων δεδομένων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n-US" dirty="0" smtClean="0"/>
            <a:t>Network Flooding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69C88BD5-2817-4026-8E96-AE6F844546CC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Ανάλογα με το είδος μπορεί να αποτρέπει την πρόσβαση σε υπηρεσίες, ανακατευθύνει σε ψεύτικους κεντρικούς υπολογιστές, επιβαρύνει με μεγάλο όγκο ψεύτικων αιτημάτων</a:t>
          </a:r>
          <a:endParaRPr lang="el-GR" dirty="0"/>
        </a:p>
      </dgm:t>
    </dgm:pt>
    <dgm:pt modelId="{00A28229-F11A-40FC-A000-C661BBB7B72E}" type="parTrans" cxnId="{154A2494-3D3A-4B24-8DA0-ACA89EC4D427}">
      <dgm:prSet/>
      <dgm:spPr/>
      <dgm:t>
        <a:bodyPr/>
        <a:lstStyle/>
        <a:p>
          <a:endParaRPr lang="el-GR"/>
        </a:p>
      </dgm:t>
    </dgm:pt>
    <dgm:pt modelId="{EEBAE962-D23B-4120-BAC7-0C131B2F810F}" type="sibTrans" cxnId="{154A2494-3D3A-4B24-8DA0-ACA89EC4D427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 custLinFactNeighborX="-3797"/>
      <dgm:spPr/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728F65BF-7BEA-4CB4-8D87-1D709F156B06}" type="presOf" srcId="{FAA9FD16-D70A-4631-8019-4F67C7A9B85B}" destId="{59D53AAD-8521-4AE6-B637-9315F8692AAE}" srcOrd="0" destOrd="0" presId="urn:microsoft.com/office/officeart/2005/8/layout/hList2"/>
    <dgm:cxn modelId="{154A2494-3D3A-4B24-8DA0-ACA89EC4D427}" srcId="{0084BE6C-73E3-4E2C-A8B7-C65F0833D6D2}" destId="{69C88BD5-2817-4026-8E96-AE6F844546CC}" srcOrd="1" destOrd="0" parTransId="{00A28229-F11A-40FC-A000-C661BBB7B72E}" sibTransId="{EEBAE962-D23B-4120-BAC7-0C131B2F810F}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E3DE6D7E-1877-4389-8024-A6333B248E90}" type="presOf" srcId="{70048186-6CE0-43E2-B532-121711BA4163}" destId="{8C3688A6-6E6F-46C8-8119-7933F120A4F2}" srcOrd="0" destOrd="0" presId="urn:microsoft.com/office/officeart/2005/8/layout/hList2"/>
    <dgm:cxn modelId="{D3E97DC8-03C2-4CDF-9F77-D9B6087BBFA1}" type="presOf" srcId="{0084BE6C-73E3-4E2C-A8B7-C65F0833D6D2}" destId="{13304F40-C83F-4A54-B21E-0260D4B9E0D8}" srcOrd="0" destOrd="0" presId="urn:microsoft.com/office/officeart/2005/8/layout/hList2"/>
    <dgm:cxn modelId="{1E0C0ADB-DF1A-47DD-9D02-6B0358668D07}" type="presOf" srcId="{69C88BD5-2817-4026-8E96-AE6F844546CC}" destId="{8C3688A6-6E6F-46C8-8119-7933F120A4F2}" srcOrd="0" destOrd="1" presId="urn:microsoft.com/office/officeart/2005/8/layout/hList2"/>
    <dgm:cxn modelId="{0F01219D-80F8-4395-AD3A-0F4C0853422C}" type="presParOf" srcId="{59D53AAD-8521-4AE6-B637-9315F8692AAE}" destId="{7BE31FDE-F6D7-4124-995F-F5AAC99FF556}" srcOrd="0" destOrd="0" presId="urn:microsoft.com/office/officeart/2005/8/layout/hList2"/>
    <dgm:cxn modelId="{3C8C88E5-8FE8-4D08-8E92-B8AC8E57D0EA}" type="presParOf" srcId="{7BE31FDE-F6D7-4124-995F-F5AAC99FF556}" destId="{86730BE7-61F5-4173-8F1C-76B02BCC39AC}" srcOrd="0" destOrd="0" presId="urn:microsoft.com/office/officeart/2005/8/layout/hList2"/>
    <dgm:cxn modelId="{4CE01F44-3232-48E0-AB52-053C8E000546}" type="presParOf" srcId="{7BE31FDE-F6D7-4124-995F-F5AAC99FF556}" destId="{8C3688A6-6E6F-46C8-8119-7933F120A4F2}" srcOrd="1" destOrd="0" presId="urn:microsoft.com/office/officeart/2005/8/layout/hList2"/>
    <dgm:cxn modelId="{53641C36-0A73-4C37-B54C-524582600495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Διανέμεται χωρίς επέμβαση ή γνώση του χρήστη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n-US" dirty="0" smtClean="0"/>
            <a:t>Spyware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14B639C9-4508-4810-B012-3F508847021C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Όταν εγκατασταθεί, ελέγχει τη δραστηριότητα και κλέβει ονόματα χρήστη και κωδικούς από σελίδες κοινωνικής δικτύωσης, ηλεκτρονικού ταχυδρομείου ή </a:t>
          </a:r>
          <a:r>
            <a:rPr lang="en-US" dirty="0" smtClean="0"/>
            <a:t>browsers</a:t>
          </a:r>
          <a:endParaRPr lang="el-GR" dirty="0"/>
        </a:p>
      </dgm:t>
    </dgm:pt>
    <dgm:pt modelId="{92082187-03D8-48C0-9AB0-92132991B675}" type="parTrans" cxnId="{3E6C6BB6-E1DE-437F-ADCF-22E594517DBA}">
      <dgm:prSet/>
      <dgm:spPr/>
      <dgm:t>
        <a:bodyPr/>
        <a:lstStyle/>
        <a:p>
          <a:endParaRPr lang="el-GR"/>
        </a:p>
      </dgm:t>
    </dgm:pt>
    <dgm:pt modelId="{6EA438FF-09C7-491E-A865-9F95CEE136CE}" type="sibTrans" cxnId="{3E6C6BB6-E1DE-437F-ADCF-22E594517DBA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BD8D92E5-6F84-4525-8D15-665376227006}" type="presOf" srcId="{FAA9FD16-D70A-4631-8019-4F67C7A9B85B}" destId="{59D53AAD-8521-4AE6-B637-9315F8692AAE}" srcOrd="0" destOrd="0" presId="urn:microsoft.com/office/officeart/2005/8/layout/hList2"/>
    <dgm:cxn modelId="{493AB5D3-B4E2-4660-907A-2C88FCBBB27D}" type="presOf" srcId="{70048186-6CE0-43E2-B532-121711BA4163}" destId="{8C3688A6-6E6F-46C8-8119-7933F120A4F2}" srcOrd="0" destOrd="0" presId="urn:microsoft.com/office/officeart/2005/8/layout/hList2"/>
    <dgm:cxn modelId="{AD2FE1A7-3525-4D50-9ECF-FA82E14357D3}" type="presOf" srcId="{0084BE6C-73E3-4E2C-A8B7-C65F0833D6D2}" destId="{13304F40-C83F-4A54-B21E-0260D4B9E0D8}" srcOrd="0" destOrd="0" presId="urn:microsoft.com/office/officeart/2005/8/layout/hList2"/>
    <dgm:cxn modelId="{3EE2F804-FB67-43C6-8451-06D611CF5D61}" type="presOf" srcId="{14B639C9-4508-4810-B012-3F508847021C}" destId="{8C3688A6-6E6F-46C8-8119-7933F120A4F2}" srcOrd="0" destOrd="1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3E6C6BB6-E1DE-437F-ADCF-22E594517DBA}" srcId="{0084BE6C-73E3-4E2C-A8B7-C65F0833D6D2}" destId="{14B639C9-4508-4810-B012-3F508847021C}" srcOrd="1" destOrd="0" parTransId="{92082187-03D8-48C0-9AB0-92132991B675}" sibTransId="{6EA438FF-09C7-491E-A865-9F95CEE136CE}"/>
    <dgm:cxn modelId="{D36CCF36-F2F3-4D48-943B-28DF220BEE9C}" type="presParOf" srcId="{59D53AAD-8521-4AE6-B637-9315F8692AAE}" destId="{7BE31FDE-F6D7-4124-995F-F5AAC99FF556}" srcOrd="0" destOrd="0" presId="urn:microsoft.com/office/officeart/2005/8/layout/hList2"/>
    <dgm:cxn modelId="{32883E9E-A5D5-4C7A-AE1E-35CF95618826}" type="presParOf" srcId="{7BE31FDE-F6D7-4124-995F-F5AAC99FF556}" destId="{86730BE7-61F5-4173-8F1C-76B02BCC39AC}" srcOrd="0" destOrd="0" presId="urn:microsoft.com/office/officeart/2005/8/layout/hList2"/>
    <dgm:cxn modelId="{6393D883-C140-47F3-A261-4CDA588DD807}" type="presParOf" srcId="{7BE31FDE-F6D7-4124-995F-F5AAC99FF556}" destId="{8C3688A6-6E6F-46C8-8119-7933F120A4F2}" srcOrd="1" destOrd="0" presId="urn:microsoft.com/office/officeart/2005/8/layout/hList2"/>
    <dgm:cxn modelId="{62DEABF8-81D6-4F5D-B3F2-E532FB9700F1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Συνήθως, επιτίθεται μέσω </a:t>
          </a:r>
          <a:r>
            <a:rPr lang="en-US" dirty="0" smtClean="0"/>
            <a:t>e-mail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n-US" dirty="0" smtClean="0"/>
            <a:t>Phishing Apps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70B9B2CC-EB12-460A-9626-2DD2E07574AC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Ζητά επαλήθευση κωδικών ή ονόματος χρήστη για να αποτρέψει υποθετική φοβερή συνέπεια</a:t>
          </a:r>
          <a:endParaRPr lang="el-GR" dirty="0"/>
        </a:p>
      </dgm:t>
    </dgm:pt>
    <dgm:pt modelId="{EE2D481C-391E-4317-AE65-67FD3CE0A4AE}" type="parTrans" cxnId="{3F3F9F2A-A37E-4970-A678-29665BDD51C8}">
      <dgm:prSet/>
      <dgm:spPr/>
      <dgm:t>
        <a:bodyPr/>
        <a:lstStyle/>
        <a:p>
          <a:endParaRPr lang="el-GR"/>
        </a:p>
      </dgm:t>
    </dgm:pt>
    <dgm:pt modelId="{603C1148-0FCD-4A80-9767-6B6A8A782011}" type="sibTrans" cxnId="{3F3F9F2A-A37E-4970-A678-29665BDD51C8}">
      <dgm:prSet/>
      <dgm:spPr/>
      <dgm:t>
        <a:bodyPr/>
        <a:lstStyle/>
        <a:p>
          <a:endParaRPr lang="el-GR"/>
        </a:p>
      </dgm:t>
    </dgm:pt>
    <dgm:pt modelId="{985BFDD8-148E-472D-959C-B8C7DA921630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Η προστασία παρέχεται από εξειδικευμένο λογισμικό</a:t>
          </a:r>
          <a:endParaRPr lang="el-GR" dirty="0"/>
        </a:p>
      </dgm:t>
    </dgm:pt>
    <dgm:pt modelId="{569E57DA-197F-4D2D-B55E-AE574F53F00F}" type="parTrans" cxnId="{91C670E6-1139-4DA4-83D5-A2ADEE6E6982}">
      <dgm:prSet/>
      <dgm:spPr/>
      <dgm:t>
        <a:bodyPr/>
        <a:lstStyle/>
        <a:p>
          <a:endParaRPr lang="el-GR"/>
        </a:p>
      </dgm:t>
    </dgm:pt>
    <dgm:pt modelId="{27A4FC87-4F81-4238-B5F0-D8BC393AD4FF}" type="sibTrans" cxnId="{91C670E6-1139-4DA4-83D5-A2ADEE6E6982}">
      <dgm:prSet/>
      <dgm:spPr/>
      <dgm:t>
        <a:bodyPr/>
        <a:lstStyle/>
        <a:p>
          <a:endParaRPr lang="el-GR"/>
        </a:p>
      </dgm:t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8AA8E92-7559-4E17-BDFF-A1DDC8396F4C}" type="presOf" srcId="{70B9B2CC-EB12-460A-9626-2DD2E07574AC}" destId="{8C3688A6-6E6F-46C8-8119-7933F120A4F2}" srcOrd="0" destOrd="1" presId="urn:microsoft.com/office/officeart/2005/8/layout/hList2"/>
    <dgm:cxn modelId="{84A4161D-705B-46F3-A51C-88BCDF60EEC2}" type="presOf" srcId="{985BFDD8-148E-472D-959C-B8C7DA921630}" destId="{8C3688A6-6E6F-46C8-8119-7933F120A4F2}" srcOrd="0" destOrd="2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91C670E6-1139-4DA4-83D5-A2ADEE6E6982}" srcId="{0084BE6C-73E3-4E2C-A8B7-C65F0833D6D2}" destId="{985BFDD8-148E-472D-959C-B8C7DA921630}" srcOrd="2" destOrd="0" parTransId="{569E57DA-197F-4D2D-B55E-AE574F53F00F}" sibTransId="{27A4FC87-4F81-4238-B5F0-D8BC393AD4FF}"/>
    <dgm:cxn modelId="{8C889B08-7471-4764-882A-C494C2046C4B}" type="presOf" srcId="{0084BE6C-73E3-4E2C-A8B7-C65F0833D6D2}" destId="{13304F40-C83F-4A54-B21E-0260D4B9E0D8}" srcOrd="0" destOrd="0" presId="urn:microsoft.com/office/officeart/2005/8/layout/hList2"/>
    <dgm:cxn modelId="{CFBF07CD-F127-4CCC-B07A-36942985EDF9}" type="presOf" srcId="{70048186-6CE0-43E2-B532-121711BA4163}" destId="{8C3688A6-6E6F-46C8-8119-7933F120A4F2}" srcOrd="0" destOrd="0" presId="urn:microsoft.com/office/officeart/2005/8/layout/hList2"/>
    <dgm:cxn modelId="{11CD610E-9CAC-4285-AA3C-102F5495CE4E}" type="presOf" srcId="{FAA9FD16-D70A-4631-8019-4F67C7A9B85B}" destId="{59D53AAD-8521-4AE6-B637-9315F8692AAE}" srcOrd="0" destOrd="0" presId="urn:microsoft.com/office/officeart/2005/8/layout/hList2"/>
    <dgm:cxn modelId="{3F3F9F2A-A37E-4970-A678-29665BDD51C8}" srcId="{0084BE6C-73E3-4E2C-A8B7-C65F0833D6D2}" destId="{70B9B2CC-EB12-460A-9626-2DD2E07574AC}" srcOrd="1" destOrd="0" parTransId="{EE2D481C-391E-4317-AE65-67FD3CE0A4AE}" sibTransId="{603C1148-0FCD-4A80-9767-6B6A8A782011}"/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0371167F-EA93-4BB7-918D-D30CAEE65907}" type="presParOf" srcId="{59D53AAD-8521-4AE6-B637-9315F8692AAE}" destId="{7BE31FDE-F6D7-4124-995F-F5AAC99FF556}" srcOrd="0" destOrd="0" presId="urn:microsoft.com/office/officeart/2005/8/layout/hList2"/>
    <dgm:cxn modelId="{D055B6F4-E8BF-453C-B0AC-256040332938}" type="presParOf" srcId="{7BE31FDE-F6D7-4124-995F-F5AAC99FF556}" destId="{86730BE7-61F5-4173-8F1C-76B02BCC39AC}" srcOrd="0" destOrd="0" presId="urn:microsoft.com/office/officeart/2005/8/layout/hList2"/>
    <dgm:cxn modelId="{8CA6E2BD-C272-4560-A276-FC151B8617D5}" type="presParOf" srcId="{7BE31FDE-F6D7-4124-995F-F5AAC99FF556}" destId="{8C3688A6-6E6F-46C8-8119-7933F120A4F2}" srcOrd="1" destOrd="0" presId="urn:microsoft.com/office/officeart/2005/8/layout/hList2"/>
    <dgm:cxn modelId="{8F6D43B5-CC4B-47CF-A2E3-D9F9CE4EFA3D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Εμφανίζει διαφήμιση στον υπολογιστή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n-US" dirty="0" smtClean="0"/>
            <a:t>Adware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876D0030-6253-4E06-BA9C-6A231830A09F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Εγκαθίσταται χωρίς να το γνωρίζει ο χρήστης</a:t>
          </a:r>
          <a:endParaRPr lang="el-GR" dirty="0"/>
        </a:p>
      </dgm:t>
    </dgm:pt>
    <dgm:pt modelId="{159A1D8C-F899-4165-BD23-CC117B2486F9}" type="parTrans" cxnId="{BCE31939-24CD-40E0-A704-729E78E0A426}">
      <dgm:prSet/>
      <dgm:spPr/>
    </dgm:pt>
    <dgm:pt modelId="{D8C1381B-92C7-4444-B834-308B8B7880CB}" type="sibTrans" cxnId="{BCE31939-24CD-40E0-A704-729E78E0A426}">
      <dgm:prSet/>
      <dgm:spPr/>
    </dgm:pt>
    <dgm:pt modelId="{6902F143-28AF-4AFF-A2FB-C16EF0AE3C8B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Συλλέγει πληροφορίες από τον υπολογιστή, αλλάζει τη διαμόρφωση του υπολογιστή ή ανοίγει πρόσθετα παράθυρα χωρίς τη συγκατάθεση του χρήστη</a:t>
          </a:r>
          <a:endParaRPr lang="el-GR" dirty="0"/>
        </a:p>
      </dgm:t>
    </dgm:pt>
    <dgm:pt modelId="{23047B31-4BD4-4CE5-B28A-8F927650E267}" type="parTrans" cxnId="{7175A569-891A-4410-8B15-EFE0C05839DB}">
      <dgm:prSet/>
      <dgm:spPr/>
    </dgm:pt>
    <dgm:pt modelId="{0821453F-21CB-4983-AE06-BAF6139E7C7C}" type="sibTrans" cxnId="{7175A569-891A-4410-8B15-EFE0C05839DB}">
      <dgm:prSet/>
      <dgm:spPr/>
    </dgm:pt>
    <dgm:pt modelId="{E4BA39E4-60A2-4359-B510-30E1EAC1DE84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Συνήθως διανέμεται με μεταφορτωμένο λογισμικό και εμφανίζεται σε αναδυόμενο παράθυρο που δύσκολα ελέγχεται από το χρήστη</a:t>
          </a:r>
          <a:endParaRPr lang="el-GR" dirty="0"/>
        </a:p>
      </dgm:t>
    </dgm:pt>
    <dgm:pt modelId="{C26CC13D-C4FC-4A09-BCBC-8CE3C6A2A5C2}" type="parTrans" cxnId="{F6871D87-103C-497A-AD19-ED669D86F9EF}">
      <dgm:prSet/>
      <dgm:spPr/>
    </dgm:pt>
    <dgm:pt modelId="{5E0DC615-FE12-4279-B63A-F2F52E73B05D}" type="sibTrans" cxnId="{F6871D87-103C-497A-AD19-ED669D86F9EF}">
      <dgm:prSet/>
      <dgm:spPr/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CE31939-24CD-40E0-A704-729E78E0A426}" srcId="{0084BE6C-73E3-4E2C-A8B7-C65F0833D6D2}" destId="{876D0030-6253-4E06-BA9C-6A231830A09F}" srcOrd="1" destOrd="0" parTransId="{159A1D8C-F899-4165-BD23-CC117B2486F9}" sibTransId="{D8C1381B-92C7-4444-B834-308B8B7880CB}"/>
    <dgm:cxn modelId="{61A9B896-DFD6-43B3-9C6F-F256817387B8}" type="presOf" srcId="{FAA9FD16-D70A-4631-8019-4F67C7A9B85B}" destId="{59D53AAD-8521-4AE6-B637-9315F8692AAE}" srcOrd="0" destOrd="0" presId="urn:microsoft.com/office/officeart/2005/8/layout/hList2"/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1E36EC67-5303-4864-B87B-94C5F589475B}" type="presOf" srcId="{0084BE6C-73E3-4E2C-A8B7-C65F0833D6D2}" destId="{13304F40-C83F-4A54-B21E-0260D4B9E0D8}" srcOrd="0" destOrd="0" presId="urn:microsoft.com/office/officeart/2005/8/layout/hList2"/>
    <dgm:cxn modelId="{2E2B3AF6-1A84-44DD-ACA1-899846BA0151}" type="presOf" srcId="{6902F143-28AF-4AFF-A2FB-C16EF0AE3C8B}" destId="{8C3688A6-6E6F-46C8-8119-7933F120A4F2}" srcOrd="0" destOrd="2" presId="urn:microsoft.com/office/officeart/2005/8/layout/hList2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92CA44F6-5103-43E6-B088-6CF01D488E89}" type="presOf" srcId="{E4BA39E4-60A2-4359-B510-30E1EAC1DE84}" destId="{8C3688A6-6E6F-46C8-8119-7933F120A4F2}" srcOrd="0" destOrd="3" presId="urn:microsoft.com/office/officeart/2005/8/layout/hList2"/>
    <dgm:cxn modelId="{F6871D87-103C-497A-AD19-ED669D86F9EF}" srcId="{0084BE6C-73E3-4E2C-A8B7-C65F0833D6D2}" destId="{E4BA39E4-60A2-4359-B510-30E1EAC1DE84}" srcOrd="3" destOrd="0" parTransId="{C26CC13D-C4FC-4A09-BCBC-8CE3C6A2A5C2}" sibTransId="{5E0DC615-FE12-4279-B63A-F2F52E73B05D}"/>
    <dgm:cxn modelId="{DE54AD3A-FD46-4FAF-AFDA-9AEACB96F7B5}" type="presOf" srcId="{70048186-6CE0-43E2-B532-121711BA4163}" destId="{8C3688A6-6E6F-46C8-8119-7933F120A4F2}" srcOrd="0" destOrd="0" presId="urn:microsoft.com/office/officeart/2005/8/layout/hList2"/>
    <dgm:cxn modelId="{A5A6A7C0-34AF-496A-B1EB-353D754854E1}" type="presOf" srcId="{876D0030-6253-4E06-BA9C-6A231830A09F}" destId="{8C3688A6-6E6F-46C8-8119-7933F120A4F2}" srcOrd="0" destOrd="1" presId="urn:microsoft.com/office/officeart/2005/8/layout/hList2"/>
    <dgm:cxn modelId="{7175A569-891A-4410-8B15-EFE0C05839DB}" srcId="{0084BE6C-73E3-4E2C-A8B7-C65F0833D6D2}" destId="{6902F143-28AF-4AFF-A2FB-C16EF0AE3C8B}" srcOrd="2" destOrd="0" parTransId="{23047B31-4BD4-4CE5-B28A-8F927650E267}" sibTransId="{0821453F-21CB-4983-AE06-BAF6139E7C7C}"/>
    <dgm:cxn modelId="{17C650BA-952D-4D66-96D2-309D440149B5}" type="presParOf" srcId="{59D53AAD-8521-4AE6-B637-9315F8692AAE}" destId="{7BE31FDE-F6D7-4124-995F-F5AAC99FF556}" srcOrd="0" destOrd="0" presId="urn:microsoft.com/office/officeart/2005/8/layout/hList2"/>
    <dgm:cxn modelId="{A1E48520-632B-4E4E-9457-885BE532F701}" type="presParOf" srcId="{7BE31FDE-F6D7-4124-995F-F5AAC99FF556}" destId="{86730BE7-61F5-4173-8F1C-76B02BCC39AC}" srcOrd="0" destOrd="0" presId="urn:microsoft.com/office/officeart/2005/8/layout/hList2"/>
    <dgm:cxn modelId="{AD2E561F-431F-4D80-8728-8E441D39C2EF}" type="presParOf" srcId="{7BE31FDE-F6D7-4124-995F-F5AAC99FF556}" destId="{8C3688A6-6E6F-46C8-8119-7933F120A4F2}" srcOrd="1" destOrd="0" presId="urn:microsoft.com/office/officeart/2005/8/layout/hList2"/>
    <dgm:cxn modelId="{94EDF530-4BAF-468D-AE53-5664339D9627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A9FD16-D70A-4631-8019-4F67C7A9B8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048186-6CE0-43E2-B532-121711BA4163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Επιβραδύνουν τη λειτουργία του υπολογιστή</a:t>
          </a:r>
          <a:endParaRPr lang="el-GR" dirty="0"/>
        </a:p>
      </dgm:t>
    </dgm:pt>
    <dgm:pt modelId="{F7D8D121-38FC-4F05-ABAD-505D6A7E0E6C}" type="parTrans" cxnId="{79954624-AC14-47A5-88D4-38C7F4F08BEC}">
      <dgm:prSet/>
      <dgm:spPr/>
      <dgm:t>
        <a:bodyPr/>
        <a:lstStyle/>
        <a:p>
          <a:endParaRPr lang="el-GR"/>
        </a:p>
      </dgm:t>
    </dgm:pt>
    <dgm:pt modelId="{08447379-F00D-4A2A-832E-105D412D6F12}" type="sibTrans" cxnId="{79954624-AC14-47A5-88D4-38C7F4F08BEC}">
      <dgm:prSet/>
      <dgm:spPr/>
      <dgm:t>
        <a:bodyPr/>
        <a:lstStyle/>
        <a:p>
          <a:endParaRPr lang="el-GR"/>
        </a:p>
      </dgm:t>
    </dgm:pt>
    <dgm:pt modelId="{0084BE6C-73E3-4E2C-A8B7-C65F0833D6D2}">
      <dgm:prSet phldrT="[Κείμενο]"/>
      <dgm:spPr/>
      <dgm:t>
        <a:bodyPr/>
        <a:lstStyle/>
        <a:p>
          <a:r>
            <a:rPr lang="el-GR" dirty="0" smtClean="0"/>
            <a:t>Μειονεκτήματα</a:t>
          </a:r>
          <a:endParaRPr lang="el-GR" dirty="0"/>
        </a:p>
      </dgm:t>
    </dgm:pt>
    <dgm:pt modelId="{6AC9ED09-F730-45C3-BC26-30A59BAB9205}" type="sibTrans" cxnId="{6C150F61-1E83-46D9-9157-10CEFC695EAA}">
      <dgm:prSet/>
      <dgm:spPr/>
      <dgm:t>
        <a:bodyPr/>
        <a:lstStyle/>
        <a:p>
          <a:endParaRPr lang="el-GR"/>
        </a:p>
      </dgm:t>
    </dgm:pt>
    <dgm:pt modelId="{6A0B8E07-0C20-463B-8D07-2735F431E28C}" type="parTrans" cxnId="{6C150F61-1E83-46D9-9157-10CEFC695EAA}">
      <dgm:prSet/>
      <dgm:spPr/>
      <dgm:t>
        <a:bodyPr/>
        <a:lstStyle/>
        <a:p>
          <a:endParaRPr lang="el-GR"/>
        </a:p>
      </dgm:t>
    </dgm:pt>
    <dgm:pt modelId="{2E88D178-950D-403B-9E6F-D9784EA5FEE6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Μπορεί να κλειδώσουν ή να παγώσουν τον υπολογιστή</a:t>
          </a:r>
          <a:endParaRPr lang="el-GR" dirty="0"/>
        </a:p>
      </dgm:t>
    </dgm:pt>
    <dgm:pt modelId="{64EC58C5-7DE9-46EA-8F00-CBA11ED3222A}" type="parTrans" cxnId="{C2269499-42F8-47B2-A39F-CC14A178BF53}">
      <dgm:prSet/>
      <dgm:spPr/>
      <dgm:t>
        <a:bodyPr/>
        <a:lstStyle/>
        <a:p>
          <a:endParaRPr lang="el-GR"/>
        </a:p>
      </dgm:t>
    </dgm:pt>
    <dgm:pt modelId="{46707D7C-D5C7-4BF7-9733-8047CB59B348}" type="sibTrans" cxnId="{C2269499-42F8-47B2-A39F-CC14A178BF53}">
      <dgm:prSet/>
      <dgm:spPr/>
      <dgm:t>
        <a:bodyPr/>
        <a:lstStyle/>
        <a:p>
          <a:endParaRPr lang="el-GR"/>
        </a:p>
      </dgm:t>
    </dgm:pt>
    <dgm:pt modelId="{96985D86-6249-4A06-B2DF-D5AD96A90CF6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Ενώ μπορεί να προστατεύουν από επικίνδυνα αρχεία, μπορεί να κλειδώσουν ασφαλή αρχεία και προγράμματα</a:t>
          </a:r>
          <a:endParaRPr lang="el-GR" dirty="0"/>
        </a:p>
      </dgm:t>
    </dgm:pt>
    <dgm:pt modelId="{5EEC9669-C124-4FAC-AAC9-F493E86EB2CD}" type="parTrans" cxnId="{73A043B5-BDCB-4D22-B9D1-B49713BB9ADE}">
      <dgm:prSet/>
      <dgm:spPr/>
      <dgm:t>
        <a:bodyPr/>
        <a:lstStyle/>
        <a:p>
          <a:endParaRPr lang="el-GR"/>
        </a:p>
      </dgm:t>
    </dgm:pt>
    <dgm:pt modelId="{E93C3803-8CCA-4799-B5E8-C0B3DC51F894}" type="sibTrans" cxnId="{73A043B5-BDCB-4D22-B9D1-B49713BB9ADE}">
      <dgm:prSet/>
      <dgm:spPr/>
      <dgm:t>
        <a:bodyPr/>
        <a:lstStyle/>
        <a:p>
          <a:endParaRPr lang="el-GR"/>
        </a:p>
      </dgm:t>
    </dgm:pt>
    <dgm:pt modelId="{C2ECFE45-8720-41FC-9EB4-AA6ACF4EAF52}">
      <dgm:prSet phldrT="[Κείμενο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l-GR" dirty="0" smtClean="0"/>
            <a:t>Ορισμένες εφαρμογές δεν μπορούν να τρέξουν λόγω συγκρούσεων με το λογισμικό </a:t>
          </a:r>
          <a:r>
            <a:rPr lang="en-US" dirty="0" smtClean="0"/>
            <a:t>anti-virus</a:t>
          </a:r>
          <a:endParaRPr lang="el-GR" dirty="0"/>
        </a:p>
      </dgm:t>
    </dgm:pt>
    <dgm:pt modelId="{954DD368-BA78-41EE-BFB1-8DA2090F6210}" type="parTrans" cxnId="{D0D3691F-CA4F-449E-8FAE-0AF3EC128986}">
      <dgm:prSet/>
      <dgm:spPr/>
    </dgm:pt>
    <dgm:pt modelId="{7CABEBED-F4FD-4851-A8E8-12050E6F81EE}" type="sibTrans" cxnId="{D0D3691F-CA4F-449E-8FAE-0AF3EC128986}">
      <dgm:prSet/>
      <dgm:spPr/>
    </dgm:pt>
    <dgm:pt modelId="{59D53AAD-8521-4AE6-B637-9315F8692AAE}" type="pres">
      <dgm:prSet presAssocID="{FAA9FD16-D70A-4631-8019-4F67C7A9B8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BE31FDE-F6D7-4124-995F-F5AAC99FF556}" type="pres">
      <dgm:prSet presAssocID="{0084BE6C-73E3-4E2C-A8B7-C65F0833D6D2}" presName="compositeNode" presStyleCnt="0">
        <dgm:presLayoutVars>
          <dgm:bulletEnabled val="1"/>
        </dgm:presLayoutVars>
      </dgm:prSet>
      <dgm:spPr/>
    </dgm:pt>
    <dgm:pt modelId="{86730BE7-61F5-4173-8F1C-76B02BCC39AC}" type="pres">
      <dgm:prSet presAssocID="{0084BE6C-73E3-4E2C-A8B7-C65F0833D6D2}" presName="image" presStyleLbl="fgImgPlace1" presStyleIdx="0" presStyleCnt="1" custScaleX="145822" custScaleY="1114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C3688A6-6E6F-46C8-8119-7933F120A4F2}" type="pres">
      <dgm:prSet presAssocID="{0084BE6C-73E3-4E2C-A8B7-C65F0833D6D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304F40-C83F-4A54-B21E-0260D4B9E0D8}" type="pres">
      <dgm:prSet presAssocID="{0084BE6C-73E3-4E2C-A8B7-C65F0833D6D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954624-AC14-47A5-88D4-38C7F4F08BEC}" srcId="{0084BE6C-73E3-4E2C-A8B7-C65F0833D6D2}" destId="{70048186-6CE0-43E2-B532-121711BA4163}" srcOrd="0" destOrd="0" parTransId="{F7D8D121-38FC-4F05-ABAD-505D6A7E0E6C}" sibTransId="{08447379-F00D-4A2A-832E-105D412D6F12}"/>
    <dgm:cxn modelId="{6C150F61-1E83-46D9-9157-10CEFC695EAA}" srcId="{FAA9FD16-D70A-4631-8019-4F67C7A9B85B}" destId="{0084BE6C-73E3-4E2C-A8B7-C65F0833D6D2}" srcOrd="0" destOrd="0" parTransId="{6A0B8E07-0C20-463B-8D07-2735F431E28C}" sibTransId="{6AC9ED09-F730-45C3-BC26-30A59BAB9205}"/>
    <dgm:cxn modelId="{9ABC05BD-1BAD-4603-ADE6-22ECD570925E}" type="presOf" srcId="{70048186-6CE0-43E2-B532-121711BA4163}" destId="{8C3688A6-6E6F-46C8-8119-7933F120A4F2}" srcOrd="0" destOrd="0" presId="urn:microsoft.com/office/officeart/2005/8/layout/hList2"/>
    <dgm:cxn modelId="{73A043B5-BDCB-4D22-B9D1-B49713BB9ADE}" srcId="{0084BE6C-73E3-4E2C-A8B7-C65F0833D6D2}" destId="{96985D86-6249-4A06-B2DF-D5AD96A90CF6}" srcOrd="2" destOrd="0" parTransId="{5EEC9669-C124-4FAC-AAC9-F493E86EB2CD}" sibTransId="{E93C3803-8CCA-4799-B5E8-C0B3DC51F894}"/>
    <dgm:cxn modelId="{024E9CFF-3A10-4352-BBE8-CFB6D2C58C16}" type="presOf" srcId="{2E88D178-950D-403B-9E6F-D9784EA5FEE6}" destId="{8C3688A6-6E6F-46C8-8119-7933F120A4F2}" srcOrd="0" destOrd="1" presId="urn:microsoft.com/office/officeart/2005/8/layout/hList2"/>
    <dgm:cxn modelId="{FB05297E-02C6-4287-88C8-ED1F2F6B672E}" type="presOf" srcId="{FAA9FD16-D70A-4631-8019-4F67C7A9B85B}" destId="{59D53AAD-8521-4AE6-B637-9315F8692AAE}" srcOrd="0" destOrd="0" presId="urn:microsoft.com/office/officeart/2005/8/layout/hList2"/>
    <dgm:cxn modelId="{C2269499-42F8-47B2-A39F-CC14A178BF53}" srcId="{0084BE6C-73E3-4E2C-A8B7-C65F0833D6D2}" destId="{2E88D178-950D-403B-9E6F-D9784EA5FEE6}" srcOrd="1" destOrd="0" parTransId="{64EC58C5-7DE9-46EA-8F00-CBA11ED3222A}" sibTransId="{46707D7C-D5C7-4BF7-9733-8047CB59B348}"/>
    <dgm:cxn modelId="{0D68D31B-7D26-4A1F-B4E0-7C9D9731FA52}" type="presOf" srcId="{96985D86-6249-4A06-B2DF-D5AD96A90CF6}" destId="{8C3688A6-6E6F-46C8-8119-7933F120A4F2}" srcOrd="0" destOrd="2" presId="urn:microsoft.com/office/officeart/2005/8/layout/hList2"/>
    <dgm:cxn modelId="{7B9F24F0-7592-4CB2-9CC1-9D53E36439A1}" type="presOf" srcId="{C2ECFE45-8720-41FC-9EB4-AA6ACF4EAF52}" destId="{8C3688A6-6E6F-46C8-8119-7933F120A4F2}" srcOrd="0" destOrd="3" presId="urn:microsoft.com/office/officeart/2005/8/layout/hList2"/>
    <dgm:cxn modelId="{D0D3691F-CA4F-449E-8FAE-0AF3EC128986}" srcId="{0084BE6C-73E3-4E2C-A8B7-C65F0833D6D2}" destId="{C2ECFE45-8720-41FC-9EB4-AA6ACF4EAF52}" srcOrd="3" destOrd="0" parTransId="{954DD368-BA78-41EE-BFB1-8DA2090F6210}" sibTransId="{7CABEBED-F4FD-4851-A8E8-12050E6F81EE}"/>
    <dgm:cxn modelId="{470DE9E9-F691-4C53-8632-EEDF9D5CF98E}" type="presOf" srcId="{0084BE6C-73E3-4E2C-A8B7-C65F0833D6D2}" destId="{13304F40-C83F-4A54-B21E-0260D4B9E0D8}" srcOrd="0" destOrd="0" presId="urn:microsoft.com/office/officeart/2005/8/layout/hList2"/>
    <dgm:cxn modelId="{3E4C47E0-6691-43C9-8EEC-B96F1FD2284C}" type="presParOf" srcId="{59D53AAD-8521-4AE6-B637-9315F8692AAE}" destId="{7BE31FDE-F6D7-4124-995F-F5AAC99FF556}" srcOrd="0" destOrd="0" presId="urn:microsoft.com/office/officeart/2005/8/layout/hList2"/>
    <dgm:cxn modelId="{441EB38D-EC08-47D3-9F76-9AEE4CC18D45}" type="presParOf" srcId="{7BE31FDE-F6D7-4124-995F-F5AAC99FF556}" destId="{86730BE7-61F5-4173-8F1C-76B02BCC39AC}" srcOrd="0" destOrd="0" presId="urn:microsoft.com/office/officeart/2005/8/layout/hList2"/>
    <dgm:cxn modelId="{50805E05-95BB-4873-BFF3-780D08248543}" type="presParOf" srcId="{7BE31FDE-F6D7-4124-995F-F5AAC99FF556}" destId="{8C3688A6-6E6F-46C8-8119-7933F120A4F2}" srcOrd="1" destOrd="0" presId="urn:microsoft.com/office/officeart/2005/8/layout/hList2"/>
    <dgm:cxn modelId="{FC7AA89C-374D-48A6-B969-98E534A71969}" type="presParOf" srcId="{7BE31FDE-F6D7-4124-995F-F5AAC99FF556}" destId="{13304F40-C83F-4A54-B21E-0260D4B9E0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Προστασία από ιούς</a:t>
          </a:r>
          <a:br>
            <a:rPr lang="el-GR" sz="2400" kern="1200" dirty="0" smtClean="0"/>
          </a:br>
          <a:r>
            <a:rPr lang="el-GR" sz="2400" kern="1200" dirty="0" smtClean="0"/>
            <a:t>(</a:t>
          </a:r>
          <a:r>
            <a:rPr lang="en-US" sz="2400" kern="1200" dirty="0" smtClean="0"/>
            <a:t>Antivirus software)</a:t>
          </a:r>
          <a:endParaRPr lang="el-GR" sz="24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59139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Το πρόγραμμα ιός αντιγράφεται μόνο του από Η/Υ σε Η/Υ και σκοπό έχει την καταστροφή προγραμμάτων, τη διαγραφή ή τροποποίηση αρχείων, κ.α.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Τα προγράμματα προστασίας επεξεργάζονται το σύστημα σε πραγματικό χρόνο, ώστε να εντοπίζουν τον ιό αμέσως μόλις προσπαθεί να μολύνει το σύστημα.</a:t>
          </a:r>
          <a:endParaRPr lang="el-GR" sz="20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Μειονεκτήματα</a:t>
          </a:r>
          <a:endParaRPr lang="el-GR" sz="31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9139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Δεν προστατεύουν από ΟΛΟΥΣ</a:t>
          </a:r>
          <a:r>
            <a:rPr lang="en-US" sz="1900" kern="1200" dirty="0" smtClean="0"/>
            <a:t> </a:t>
          </a:r>
          <a:r>
            <a:rPr lang="el-GR" sz="1900" kern="1200" dirty="0" smtClean="0"/>
            <a:t>τους ιούς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Κάθε εταιρεία καλύπτει διαφορετικά προβλήματα, άρα δεν υπάρχει ένα μοναδικό λογισμικό προστασίας για κάθε πρόβλημα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Τα δωρεάν προγράμματα ΔΕΝ προσφέρουν ΟΛΕΣ</a:t>
          </a:r>
          <a:r>
            <a:rPr lang="en-US" sz="1900" kern="1200" dirty="0" smtClean="0"/>
            <a:t> </a:t>
          </a:r>
          <a:r>
            <a:rPr lang="el-GR" sz="1900" kern="1200" dirty="0" smtClean="0"/>
            <a:t>τις καλύψεις που περιέχουν στο αντίστοιχο εμπορικό προϊόν 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Τρόποι Προστασίας</a:t>
          </a:r>
          <a:endParaRPr lang="el-GR" sz="25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91397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hlinkClick xmlns:r="http://schemas.openxmlformats.org/officeDocument/2006/relationships" r:id="rId1"/>
            </a:rPr>
            <a:t>http://aesop.iep.edu.gr/node/9941/2443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1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Σκουλήκια</a:t>
          </a:r>
          <a:br>
            <a:rPr lang="el-GR" sz="2400" kern="1200" dirty="0" smtClean="0"/>
          </a:br>
          <a:r>
            <a:rPr lang="el-GR" sz="2400" kern="1200" dirty="0" smtClean="0"/>
            <a:t>(</a:t>
          </a:r>
          <a:r>
            <a:rPr lang="en-US" sz="2400" kern="1200" dirty="0" smtClean="0"/>
            <a:t>Worms)</a:t>
          </a:r>
          <a:endParaRPr lang="el-GR" sz="24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59139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Μεταδίδεται με τη χρήση μιας διαδικτυακής υποδομής ή μέσω μηνυμάτων </a:t>
          </a:r>
          <a:r>
            <a:rPr lang="en-US" sz="1800" kern="1200" dirty="0" smtClean="0"/>
            <a:t>e-mail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Μετά τη φάση της μόλυνσης ακολουθεί ο πολλαπλασιασμός</a:t>
          </a:r>
          <a:r>
            <a:rPr lang="en-US" sz="1800" kern="1200" dirty="0" smtClean="0"/>
            <a:t> (</a:t>
          </a:r>
          <a:r>
            <a:rPr lang="el-GR" sz="1800" kern="1200" dirty="0" smtClean="0"/>
            <a:t>αποστολή προσωπικών δεδομένων και κωδικών, καθυστερήσεις στη λειτουργία του συστήματος)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Τα προγράμματα </a:t>
          </a:r>
          <a:r>
            <a:rPr lang="el-GR" sz="1800" kern="1200" dirty="0" smtClean="0"/>
            <a:t>προστασίας </a:t>
          </a:r>
          <a:r>
            <a:rPr lang="el-GR" sz="1800" kern="1200" dirty="0" smtClean="0"/>
            <a:t>ίδια με τα προγράμματα προστασίας από ιούς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Δούρειος Ίππος</a:t>
          </a:r>
          <a:br>
            <a:rPr lang="el-GR" sz="2400" kern="1200" dirty="0" smtClean="0"/>
          </a:br>
          <a:r>
            <a:rPr lang="el-GR" sz="2400" kern="1200" dirty="0" smtClean="0"/>
            <a:t>(</a:t>
          </a:r>
          <a:r>
            <a:rPr lang="en-US" sz="2400" kern="1200" dirty="0" smtClean="0"/>
            <a:t>Trojans)</a:t>
          </a:r>
          <a:endParaRPr lang="el-GR" sz="24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9139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Παραπλανούν για να ξεγελάσουν το χρήστη και εγκαθιστούν κακόβουλο λογισμικό με σκοπό τη μόλυνση του συστήματος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Σκοπεύουν την κλοπή σημαντικών αρχείων ή την απόκτηση του ελέγχου του συστήματος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Μεταδίδονται με </a:t>
          </a:r>
          <a:r>
            <a:rPr lang="en-US" sz="1900" kern="1200" dirty="0" smtClean="0"/>
            <a:t>e-mail</a:t>
          </a:r>
          <a:r>
            <a:rPr lang="el-GR" sz="1900" kern="1200" dirty="0" smtClean="0"/>
            <a:t>, χρήση </a:t>
          </a:r>
          <a:r>
            <a:rPr lang="en-US" sz="1900" kern="1200" dirty="0" smtClean="0"/>
            <a:t>USB, CD </a:t>
          </a:r>
          <a:r>
            <a:rPr lang="el-GR" sz="1900" kern="1200" dirty="0" smtClean="0"/>
            <a:t>ή </a:t>
          </a:r>
          <a:r>
            <a:rPr lang="en-US" sz="1900" kern="1200" dirty="0" smtClean="0"/>
            <a:t>DVD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Δεν αναπαράγονται μολύνοντας αρχεία</a:t>
          </a:r>
          <a:endParaRPr lang="el-GR" sz="19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Malware</a:t>
          </a:r>
          <a:endParaRPr lang="el-GR" sz="48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91397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Επίθεση από </a:t>
          </a:r>
          <a:r>
            <a:rPr lang="en-US" sz="2200" kern="1200" dirty="0" smtClean="0"/>
            <a:t>malware</a:t>
          </a:r>
          <a:r>
            <a:rPr lang="el-GR" sz="2200" kern="1200" dirty="0" smtClean="0"/>
            <a:t> συνήθως συνοδεύεται με μηνύματα στην οθόνη με σκοπό να πείσουν το χρήστη να παρέχει ακούσια την πρόσβαση σε προσωπικές πληροφορίες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Αφαιρείται με εργαλεία αφαίρεσης </a:t>
          </a:r>
          <a:r>
            <a:rPr lang="en-US" sz="2200" kern="1200" dirty="0" smtClean="0"/>
            <a:t>spyware </a:t>
          </a:r>
          <a:r>
            <a:rPr lang="el-GR" sz="2200" kern="1200" dirty="0" smtClean="0"/>
            <a:t>και </a:t>
          </a:r>
          <a:r>
            <a:rPr lang="en-US" sz="2200" kern="1200" dirty="0" smtClean="0"/>
            <a:t>adware</a:t>
          </a:r>
          <a:endParaRPr lang="el-GR" sz="22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Flooding</a:t>
          </a:r>
          <a:endParaRPr lang="el-GR" sz="28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591397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Δημιουργεί προβλήματα και καθυστερήσεις στο δίκτυο πλημμυρίζοντας με περιττές μετακινήσεις πακέτων δεδομένων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Ανάλογα με το είδος μπορεί να αποτρέπει την πρόσβαση σε υπηρεσίες, ανακατευθύνει σε ψεύτικους κεντρικούς υπολογιστές, επιβαρύνει με μεγάλο όγκο ψεύτικων αιτημάτων</a:t>
          </a:r>
          <a:endParaRPr lang="el-GR" sz="20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72004" y="-33768"/>
          <a:ext cx="1955648" cy="149407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Spyware</a:t>
          </a:r>
          <a:endParaRPr lang="el-GR" sz="48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91397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Διανέμεται χωρίς επέμβαση ή γνώση του χρήστη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Όταν εγκατασταθεί, ελέγχει τη δραστηριότητα και κλέβει ονόματα χρήστη και κωδικούς από σελίδες κοινωνικής δικτύωσης, ηλεκτρονικού ταχυδρομείου ή </a:t>
          </a:r>
          <a:r>
            <a:rPr lang="en-US" sz="2300" kern="1200" dirty="0" smtClean="0"/>
            <a:t>browsers</a:t>
          </a:r>
          <a:endParaRPr lang="el-GR" sz="23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Phishing Apps</a:t>
          </a:r>
          <a:endParaRPr lang="el-GR" sz="35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91397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Συνήθως, επιτίθεται μέσω </a:t>
          </a:r>
          <a:r>
            <a:rPr lang="en-US" sz="2400" kern="1200" dirty="0" smtClean="0"/>
            <a:t>e-mail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Ζητά επαλήθευση κωδικών ή ονόματος χρήστη για να αποτρέψει υποθετική φοβερή συνέπεια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Η προστασία παρέχεται από εξειδικευμένο λογισμικό</a:t>
          </a:r>
          <a:endParaRPr lang="el-GR" sz="24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Adware</a:t>
          </a:r>
          <a:endParaRPr lang="el-GR" sz="48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59139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Εμφανίζει διαφήμιση στον υπολογιστή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Εγκαθίσταται χωρίς να το γνωρίζει ο χρήστης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Συλλέγει πληροφορίες από τον υπολογιστή, αλλάζει τη διαμόρφωση του υπολογιστή ή ανοίγει πρόσθετα παράθυρα χωρίς τη συγκατάθεση του χρήστη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Συνήθως διανέμεται με μεταφορτωμένο λογισμικό και εμφανίζεται σε αναδυόμενο παράθυρο που δύσκολα ελέγχεται από το χρήστη</a:t>
          </a:r>
          <a:endParaRPr lang="el-GR" sz="18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4F40-C83F-4A54-B21E-0260D4B9E0D8}">
      <dsp:nvSpPr>
        <dsp:cNvPr id="0" name=""/>
        <dsp:cNvSpPr/>
      </dsp:nvSpPr>
      <dsp:spPr>
        <a:xfrm rot="16200000">
          <a:off x="-819489" y="2177528"/>
          <a:ext cx="3169919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1397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Μειονεκτήματα</a:t>
          </a:r>
          <a:endParaRPr lang="el-GR" sz="3100" kern="1200" dirty="0"/>
        </a:p>
      </dsp:txBody>
      <dsp:txXfrm>
        <a:off x="-819489" y="2177528"/>
        <a:ext cx="3169919" cy="670560"/>
      </dsp:txXfrm>
    </dsp:sp>
    <dsp:sp modelId="{8C3688A6-6E6F-46C8-8119-7933F120A4F2}">
      <dsp:nvSpPr>
        <dsp:cNvPr id="0" name=""/>
        <dsp:cNvSpPr/>
      </dsp:nvSpPr>
      <dsp:spPr>
        <a:xfrm>
          <a:off x="1100750" y="927848"/>
          <a:ext cx="5185035" cy="3169919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9139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Επιβραδύνουν τη λειτουργία του υπολογιστή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Μπορεί να κλειδώσουν ή να παγώσουν τον υπολογιστή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Ενώ μπορεί να προστατεύουν από επικίνδυνα αρχεία, μπορεί να κλειδώσουν ασφαλή αρχεία και προγράμματα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Ορισμένες εφαρμογές δεν μπορούν να τρέξουν λόγω συγκρούσεων με το λογισμικό </a:t>
          </a:r>
          <a:r>
            <a:rPr lang="en-US" sz="1900" kern="1200" dirty="0" smtClean="0"/>
            <a:t>anti-virus</a:t>
          </a:r>
          <a:endParaRPr lang="el-GR" sz="1900" kern="1200" dirty="0"/>
        </a:p>
      </dsp:txBody>
      <dsp:txXfrm>
        <a:off x="1100750" y="927848"/>
        <a:ext cx="5185035" cy="3169919"/>
      </dsp:txXfrm>
    </dsp:sp>
    <dsp:sp modelId="{86730BE7-61F5-4173-8F1C-76B02BCC39AC}">
      <dsp:nvSpPr>
        <dsp:cNvPr id="0" name=""/>
        <dsp:cNvSpPr/>
      </dsp:nvSpPr>
      <dsp:spPr>
        <a:xfrm>
          <a:off x="122926" y="-33768"/>
          <a:ext cx="1955648" cy="14940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85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51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0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07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4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3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69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47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48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8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01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DFA2-5C88-410B-BFEA-B91CC0AB963D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EF24-E6BB-40FC-938C-82FB42754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9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5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77288941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7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320573192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3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056030426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9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540759184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30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386295974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4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469017985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8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930846208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Flooding_routing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5656" y="1916832"/>
            <a:ext cx="1944216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7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489881179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7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880520007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94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32457177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7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602108324"/>
              </p:ext>
            </p:extLst>
          </p:nvPr>
        </p:nvGraphicFramePr>
        <p:xfrm>
          <a:off x="1403648" y="191683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2800" dirty="0" smtClean="0"/>
              <a:t>  ΕΙΔΗ ΛΟΓΙΣΜΙΚΟΥ ΠΡΟΣΤΑΣΙΑΣ Λ.Σ.</a:t>
            </a:r>
          </a:p>
          <a:p>
            <a:pPr algn="r"/>
            <a:r>
              <a:rPr lang="el-GR" sz="2800" dirty="0" smtClean="0"/>
              <a:t>από κακόβουλο λογισμικό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2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491</Words>
  <Application>Microsoft Office PowerPoint</Application>
  <PresentationFormat>Προβολή στην οθόνη (4:3)</PresentationFormat>
  <Paragraphs>74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user01</dc:creator>
  <cp:lastModifiedBy>user01</cp:lastModifiedBy>
  <cp:revision>13</cp:revision>
  <dcterms:created xsi:type="dcterms:W3CDTF">2020-04-26T10:30:45Z</dcterms:created>
  <dcterms:modified xsi:type="dcterms:W3CDTF">2020-04-26T21:58:40Z</dcterms:modified>
</cp:coreProperties>
</file>