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E5C36A-C479-C0AC-FCF0-2B43A843D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FD3634D-7EF2-D9BA-3FC4-11234294A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88BFA0-A0B5-F510-71B2-3D9CED94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128151-FC00-9142-0A05-AFC82567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3A564C-8CCB-EBBB-3E6F-25D4D0BE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9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CDFBD1-24A8-4771-4058-A0873FA7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BE4840-E51F-5C59-BE60-1BB878CA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2BB0F3-678C-BEE4-5AFA-176B6609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344E2F-ECBC-C8D6-683C-FC8920E0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2C9B2-2943-46B7-965C-CE9B84C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46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FCEC98F-250D-AC55-9CAB-52E57586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B1923E-88E5-7CDC-F36B-35ACDB11D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6CAF45-9D3D-AE18-7FA0-02C627F0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0BBDA8-9548-8D14-C068-2993550A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C2A1E6-9419-655B-D22B-B9C6631E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64630E-A44A-D608-CA17-2DECACB8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80598D-C0C8-F0B1-FC2F-C7E4AF1FA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7BB80A-745F-F77E-97DF-54AAF1EA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F37B41-5D9A-92CD-CBAC-8B427D62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54BAD4-339F-B03E-B3B6-94EDF3D8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72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3890CB-CB9B-B0B0-1608-6329A1D5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5576C9-433C-F620-FD97-F55AA95D0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BD98A6-628F-DA22-AE7A-68AD4ADD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B3853D-5C1E-CC6C-87A2-79DE6A14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AD6E4D-F6F6-7FF2-8D6A-69481369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19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8C87F4-F0B6-B696-7F6D-9B2FCD65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E00589-6871-239C-A65C-2DC31B3F3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24928D9-DD38-ADE7-9DD5-70BF7542E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93BF65-A85C-E0F1-B621-5D1C12C1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24A430-679B-CCA7-71CB-874DDC24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B4A5E8-22F9-D3CF-7CC1-B1FBF0AD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3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7EDB21-C0BA-D34D-F144-BB44686E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C64C36-973F-3273-1FE8-BBC1F731F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C208B7A-B763-FEDC-2690-1376A11F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B31DC4-EC72-6EA9-1342-861E34894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ABC39E2-F85B-CC5D-99A5-67613A978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426B466-EBB3-3B3C-0777-7ECBA80F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BEC8A2-6E41-EBEE-221D-DDD67E4F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5D0E837-ECC6-D423-3B22-9513C547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2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65E44D-5E43-DEC1-31E1-6F0C1DDC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5F4311F-FB37-F0BC-DCDA-93041423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3D6CA2F-DC59-3F9D-7B55-1BE0D1F4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58A262A-52F6-BAB6-4671-49045AE4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18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9CA62F-94DD-0B92-C7AA-E507587D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1DEC481-F490-1461-1C66-A187EA85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34FD4DB-61B6-8805-BBD9-30E982D2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3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8F0A12-0445-26E1-5244-087FB55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E5E764-6CEA-B70C-B436-5AE380EF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E5C735D-8A60-F614-C0F6-E8707039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2ADE22-FB96-6DE4-C00E-5C9BA3EB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CAF6E7-DE6B-44CB-2F38-18059F80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64B76D-F4C7-1FD4-F73B-F7E0D56F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7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87479B-952D-7D5D-3E1B-42B8E6B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EFB0054-F81E-2E19-E9F7-0AAF27B68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C66E9C6-B62B-D902-FF2F-A019D913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32C373-DA8B-18D9-795C-E9BFE404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921CCF-3487-A797-CD2E-796121AA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8B3599-D6FF-140C-3E6D-CCEFC8B6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02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09953F4-B005-3EBC-8CA7-BF581A39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847373-F11A-9EDC-2489-79556703F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2E7C38-DDDB-33D6-A66A-185CD2946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F177-A883-476E-91A6-EE5BF218C5FF}" type="datetimeFigureOut">
              <a:rPr lang="el-GR" smtClean="0"/>
              <a:t>22/1/2024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B091A6-AF9F-92B6-04BC-2386F4676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88020F-214C-F60A-96E7-06647AD13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7879-FB97-4690-81B4-CD0D2B09B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3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E0AD03-8076-FACA-0784-2E05BB1EC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119270"/>
            <a:ext cx="11582400" cy="65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11B65F-D7D6-3CC2-28CC-AD5DD45F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198784"/>
            <a:ext cx="11834190" cy="64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BDA71E-B504-3CA2-401F-C0C14576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0"/>
            <a:ext cx="11728174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981977-B1A1-0A4F-CA33-4710BCCA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98783"/>
            <a:ext cx="11542643" cy="64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4ED3D3-17B6-B5C7-791C-F48C39B0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85530"/>
            <a:ext cx="11900453" cy="6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2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FA7D7F-04A8-67F0-DDB5-F7A57B82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78"/>
            <a:ext cx="11966713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51F043A-B4FC-676F-B545-06252252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59026"/>
            <a:ext cx="11794434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8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9BB435-3C36-EDA4-D02B-A731E0B2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251791"/>
            <a:ext cx="11357113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66670F-8A19-1690-5104-03C93B30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85529"/>
            <a:ext cx="11834191" cy="65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47D51C-2FF9-455B-4CEB-F5029684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12035"/>
            <a:ext cx="11728173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7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470FCA-2A01-D48A-909D-A15E7362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85530"/>
            <a:ext cx="11608904" cy="6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8E7765-A01D-ACE5-779E-2C366823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59027"/>
            <a:ext cx="11728174" cy="64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EE9370-5489-DFC1-B8EE-4FA71FFB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251791"/>
            <a:ext cx="11476382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43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4</cp:revision>
  <dcterms:created xsi:type="dcterms:W3CDTF">2024-01-22T16:58:19Z</dcterms:created>
  <dcterms:modified xsi:type="dcterms:W3CDTF">2024-01-22T17:17:44Z</dcterms:modified>
</cp:coreProperties>
</file>