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2" r:id="rId13"/>
    <p:sldId id="265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7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3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12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7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3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28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89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7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34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9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6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1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26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6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3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2E85ED6-3C59-4457-9B83-1DCB5C41F418}" type="datetimeFigureOut">
              <a:rPr lang="el-GR" smtClean="0"/>
              <a:t>16/1/2024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775195-5ACF-491C-BF50-030F388D3E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1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09C10-CB68-58D6-4294-28F9027D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7D430-02E3-C5D3-A2ED-11817584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1D0B8D9-D133-8128-3314-A873DC40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18661"/>
            <a:ext cx="11322257" cy="6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8FA1F3-0EB1-D0F8-0D9B-FE9D5C44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0"/>
            <a:ext cx="12708835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7969A9-44D8-1A56-72F8-35A59220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72278"/>
            <a:ext cx="11860696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7AF73D-9465-1AD5-6124-5C4A63A9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192000" cy="6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0358DA-AF27-871D-EF65-1DA3E4A4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72278"/>
            <a:ext cx="11741426" cy="66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E0EF66-65F7-4D23-B53C-CC047CFF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0"/>
            <a:ext cx="11993217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751937-0B60-6313-411F-469C141A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1162215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7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123F1A-0F3B-6209-0649-22A5B90E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0"/>
            <a:ext cx="1196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FA00C3-D0CB-83F7-3E33-326784C2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1966713" cy="65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C21A62-683F-57EF-CAE1-878346F4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12035"/>
            <a:ext cx="11873948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9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DB3ABD-D841-E9D0-5290-B5A31DB1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8539"/>
            <a:ext cx="11754678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FCECD7-9F56-8E63-CFE4-9DBE71D0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38540"/>
            <a:ext cx="11754678" cy="64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F6489E-B0A9-5CFF-3CF6-ECA6AC06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2" y="145774"/>
            <a:ext cx="11807687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974CD6-E0FF-F826-A653-3602A62C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8296"/>
            <a:ext cx="11887200" cy="62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C806B0-45A6-A174-F9D2-7E909F48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06"/>
            <a:ext cx="12191999" cy="64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067240-6665-F4EA-29A5-B336BDC5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"/>
            <a:ext cx="12072730" cy="6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8F2ED6-54D3-7CBE-352D-89C0A430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92765"/>
            <a:ext cx="11900452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BF3669-3575-9939-3056-BB1209B6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"/>
            <a:ext cx="11966713" cy="6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F3ACB1-11E1-BB20-033A-B55247E6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"/>
            <a:ext cx="11887200" cy="66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2CBED5-A027-3466-33D6-3001E0B1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0"/>
            <a:ext cx="11887199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0D9642-D1AD-2DDC-0C48-0CDE7EA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0"/>
            <a:ext cx="11834192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0</Words>
  <Application>Microsoft Office PowerPoint</Application>
  <PresentationFormat>Ευρεία οθόνη</PresentationFormat>
  <Paragraphs>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Αίθουσα συσκέψεων "Ιόν"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ΕΞΩΤΕΡΙΚΕΣ  ΑΙΜΟΡΡΑΓΙΕΣ</dc:title>
  <dc:creator>evi papameletiou</dc:creator>
  <cp:lastModifiedBy>evi papameletiou</cp:lastModifiedBy>
  <cp:revision>5</cp:revision>
  <dcterms:created xsi:type="dcterms:W3CDTF">2024-01-13T20:18:34Z</dcterms:created>
  <dcterms:modified xsi:type="dcterms:W3CDTF">2024-01-16T12:35:06Z</dcterms:modified>
</cp:coreProperties>
</file>