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756D10-DC61-4EB0-19C3-9107B8E09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EF1639B-CBD1-D9CB-FEF8-B6AEDB19B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DD803F0-5C02-A5E7-300B-62F5BE4CF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E6E8-70D2-447E-9644-6069F1976EC2}" type="datetimeFigureOut">
              <a:rPr lang="el-GR" smtClean="0"/>
              <a:t>29/1/2024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70BEE07-4C83-15E4-1E23-F5065F67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D6D6FB6-839C-2FA2-8B1A-46AA6399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F931-2A0F-435F-9F38-1400F7B602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170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7F9883-451E-3F07-8137-9314E8B6C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524119B-7421-C0F0-B56A-103A520D2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C3CF9FA-8126-A792-0148-1652D16B6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E6E8-70D2-447E-9644-6069F1976EC2}" type="datetimeFigureOut">
              <a:rPr lang="el-GR" smtClean="0"/>
              <a:t>29/1/2024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79C32E2-3DD0-A828-CEC0-7E06C044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80981CF-5BEB-3526-E778-14443B04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F931-2A0F-435F-9F38-1400F7B602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289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528DE76-B2DF-E40B-7A0E-8030F589C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29E7639-2484-581C-E554-6E6E32779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626E96D-174E-9AD7-98E0-C746ACB8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E6E8-70D2-447E-9644-6069F1976EC2}" type="datetimeFigureOut">
              <a:rPr lang="el-GR" smtClean="0"/>
              <a:t>29/1/2024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ED4B3E7-E932-F420-5DA2-86F45189B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C551D59-D5DD-D0C2-71B6-C6805C78C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F931-2A0F-435F-9F38-1400F7B602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39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5EC105-DBCE-E7CF-10F2-DCCC38BF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E80CB2-3968-532C-D680-79697B92D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CC37BA9-3EDA-853D-2E21-9AF87364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E6E8-70D2-447E-9644-6069F1976EC2}" type="datetimeFigureOut">
              <a:rPr lang="el-GR" smtClean="0"/>
              <a:t>29/1/2024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F058B62-0290-119B-4E16-3F21CE020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7A0D71F-89CF-93CF-CB59-60F74B39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F931-2A0F-435F-9F38-1400F7B602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131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FBB792-AE4B-3AC1-D504-2D0FBD1F2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EDA0DD2-FD6C-541E-B892-D04962E9F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AB5C-CC2E-A821-4B5D-CF3C17341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E6E8-70D2-447E-9644-6069F1976EC2}" type="datetimeFigureOut">
              <a:rPr lang="el-GR" smtClean="0"/>
              <a:t>29/1/2024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E473C4E-FA6F-D1A5-E7FB-DE71ED2C5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F37C339-9D71-344E-689F-81AD1F73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F931-2A0F-435F-9F38-1400F7B602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713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D245C5-7D21-A010-9D34-3493FC52C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B85F124-7E63-8889-140B-E7C16D77B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658A092-2BC9-43F1-C17C-551D8089C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B8D6A7B-AEFA-75D5-7933-1FE4DABF8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E6E8-70D2-447E-9644-6069F1976EC2}" type="datetimeFigureOut">
              <a:rPr lang="el-GR" smtClean="0"/>
              <a:t>29/1/2024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C828995-7F9E-6220-35C5-013C3A6AF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C4589F8-1C54-5945-0899-61E5697F7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F931-2A0F-435F-9F38-1400F7B602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434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A2FFFF-0289-3F61-89A7-FFA8865DB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7813884-0015-9295-6C83-D8A802CF1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E77AD10-3171-B0A9-AC4D-AF9B2759B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C29B7BE-94F5-7A2A-0D9A-578A0CBAA4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7539585-0C02-3115-BCB5-A80A8D7E6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2B8CEC-FB00-39F3-4057-F7F20562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E6E8-70D2-447E-9644-6069F1976EC2}" type="datetimeFigureOut">
              <a:rPr lang="el-GR" smtClean="0"/>
              <a:t>29/1/2024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7E62B4E-E44F-1C24-4458-59EDA61A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06714F4-B514-910A-BFFC-EB2D3A37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F931-2A0F-435F-9F38-1400F7B602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796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974DD3-C0FA-A833-C93E-BF58D13A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06FC13A-B493-4DC4-326F-C033D06A7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E6E8-70D2-447E-9644-6069F1976EC2}" type="datetimeFigureOut">
              <a:rPr lang="el-GR" smtClean="0"/>
              <a:t>29/1/2024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D6EF770-F333-2428-22BE-30ABAF188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76DB83-F5E9-AC6B-F691-68A84D5F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F931-2A0F-435F-9F38-1400F7B602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8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500A38D-732A-9E12-2B49-211FF4DFC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E6E8-70D2-447E-9644-6069F1976EC2}" type="datetimeFigureOut">
              <a:rPr lang="el-GR" smtClean="0"/>
              <a:t>29/1/2024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AB3E770-19AA-791A-3F02-A6944F370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D41A382-6C00-5470-2431-CEE5870D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F931-2A0F-435F-9F38-1400F7B602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170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B45C36-A1A6-E01C-17C0-8CB08593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31001A-1EF8-6434-E685-00137E6D6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0CEE54C-1259-E64D-0EA6-974E61A64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2935682-022F-1BC5-6DF0-8256D74C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E6E8-70D2-447E-9644-6069F1976EC2}" type="datetimeFigureOut">
              <a:rPr lang="el-GR" smtClean="0"/>
              <a:t>29/1/2024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0AA66FA-314B-9BFC-EC9E-7AE6B00A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2867DBE-A215-F631-3215-B9B9B94D5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F931-2A0F-435F-9F38-1400F7B602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892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5897D3-A7AE-690F-32D9-491F09D86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3FAD5CA-2955-0747-7EA1-7867DE8A67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AC3F496-0A78-7BAE-4398-A50D37CE0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01DA4A0-3576-5B76-C9AF-A2951D485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E6E8-70D2-447E-9644-6069F1976EC2}" type="datetimeFigureOut">
              <a:rPr lang="el-GR" smtClean="0"/>
              <a:t>29/1/2024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C857683-D80D-7920-2C2B-1F59CEF42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B51E92F-516D-916D-4F59-3BF13363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F931-2A0F-435F-9F38-1400F7B602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059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0E03D18-FAC6-91C9-3CD8-79AABFEC5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AD9E6BA-2000-BE97-AF33-F7C9A0909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A1CB4AC-DAB1-672D-3637-73F12230DD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CE6E8-70D2-447E-9644-6069F1976EC2}" type="datetimeFigureOut">
              <a:rPr lang="el-GR" smtClean="0"/>
              <a:t>29/1/2024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424B95-EE0E-89BC-78C4-475726B4B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C2E3874-6478-9476-1EB6-438024ED3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0F931-2A0F-435F-9F38-1400F7B602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66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A4214F0-CFDD-F7E8-192E-BD4558612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198783"/>
            <a:ext cx="11847443" cy="655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99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33EDA7E-A318-7349-DA41-D26936315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3" y="119270"/>
            <a:ext cx="11953460" cy="67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16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8C5A4EA-7282-9BA7-A8EF-EEF1D1B0E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1" y="0"/>
            <a:ext cx="11979964" cy="67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62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E26095D-479C-DF8F-CEBB-E77D1E63E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2032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04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6CF5099-3FB8-AFC0-99AD-7788CF714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072730" cy="6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78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6E91513-2845-E1C0-B0B4-1F9CAD638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7" y="145775"/>
            <a:ext cx="11926957" cy="659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86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771E640-A673-4292-560C-97C5E2A7E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8" y="145774"/>
            <a:ext cx="11741426" cy="65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21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29A2169-CD39-D148-C073-DF01120B9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145774"/>
            <a:ext cx="11887200" cy="655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15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E86E30D-8940-4579-D1F8-62C088BCA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" y="119270"/>
            <a:ext cx="11979965" cy="583385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9F82AB21-2DD6-CEED-0AC8-ECE3619E3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8" y="5953125"/>
            <a:ext cx="1197996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75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5BBD6EC-BFF0-DE11-DDC4-1FCF6572D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5774"/>
            <a:ext cx="12085983" cy="671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86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FCB4555-A5B6-3F66-1850-FFFFC9E08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" y="106017"/>
            <a:ext cx="11834191" cy="565184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BC8429-8B39-9084-DE67-6A8E0F5F7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" y="5745231"/>
            <a:ext cx="11900452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93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A583806-3B6E-960C-95C5-B7D2350D4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92765"/>
            <a:ext cx="11993218" cy="598418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AB354D5F-10D1-AC61-6BA9-B2CE3DFF5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7" y="6076950"/>
            <a:ext cx="11993218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43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4157F77-3CE2-A95A-1E55-C038D06C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106017"/>
            <a:ext cx="11926955" cy="665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86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D854CA3-F2E3-12C3-E9B8-1531C9EAE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6" y="106017"/>
            <a:ext cx="11834190" cy="67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57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314E3B9-EC28-5A43-8C9C-58FCDA5A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0"/>
            <a:ext cx="12059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5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033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251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19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180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455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246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11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100D851-8B96-EDA5-D190-F9CD1B987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5" y="0"/>
            <a:ext cx="11940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14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8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F5B01D9-5437-287E-94C8-A335E5EFF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119270"/>
            <a:ext cx="12072729" cy="67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6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D6669AD-C55A-615F-7065-A54DF944B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145774"/>
            <a:ext cx="11913703" cy="671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14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7A2952C-1C51-16FB-B61A-032DF141A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119270"/>
            <a:ext cx="12046226" cy="67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1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E221371-3E20-2A8B-F76E-6ED3C37F6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4" y="92765"/>
            <a:ext cx="11860694" cy="67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5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B550479-EB63-E40E-F507-9F61D2C88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3" y="145774"/>
            <a:ext cx="11953460" cy="671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2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7249D89-1F21-14E5-9334-1E9AFEFB7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3" y="119271"/>
            <a:ext cx="11953460" cy="663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5021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Ευρεία οθόνη</PresentationFormat>
  <Paragraphs>0</Paragraphs>
  <Slides>30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evi papameletiou</dc:creator>
  <cp:lastModifiedBy>evi papameletiou</cp:lastModifiedBy>
  <cp:revision>1</cp:revision>
  <dcterms:created xsi:type="dcterms:W3CDTF">2024-01-29T12:19:46Z</dcterms:created>
  <dcterms:modified xsi:type="dcterms:W3CDTF">2024-01-29T12:51:23Z</dcterms:modified>
</cp:coreProperties>
</file>