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BBC43C-A47A-54C0-37A9-C9CEAFB05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35CFDE-AA2D-4553-07AC-C4B470CFF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3F2B04-8433-A7A8-391F-8722CF8C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E1F30C-BCCC-0849-4E3B-DD6B097F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31D038-60CE-A7EA-BA24-D48159B6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87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CE846F-2011-1CD4-44BA-31D96E60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FFC16C2-BC18-3DE5-BF72-8A5BE4A29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437D5D-0E16-A40C-B9E3-8F5691AC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8A648D-6702-6E24-67ED-FB12325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0284ED-C7D7-54D8-9F83-92944BB8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58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DC77B35-F783-D169-75C9-32C77FCEF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0A187C-B6B5-124D-AA65-A8114B4C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6D34AE-10B1-A13D-B980-C8D29D66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D59D34-C543-B8BA-B637-D17E5840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1C4BA1-4C69-7DC8-7B91-2DB45B4F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29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2DDAAE-1787-5BB9-7643-E2ECDAFC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B339F9-D608-F4DB-22A6-070D9235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4DAE4C-1931-4CE8-AA92-B9090424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3C06AB-3B75-3284-8D40-43CCE664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72F3FF-20DD-0B81-4FAD-575246F2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7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FA5906-6049-745D-7F6B-DFB3D45C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87088A-D902-2011-650A-D6830F7E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BABB6E-A3A5-8EA1-27C2-99EC91D8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4F7985-3F2E-A2C0-1EFC-4A6411F1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9CCD59-8838-DEE2-E7F0-5A2E11C0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0CAFB0-1520-BDA2-D055-32DE9F9E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047F09-4F8B-305E-A8EE-4A123E2E7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EB3089-9F1D-8A18-3359-4FEFFA0E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63C9F6-0913-09EF-AD32-941B4709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7A10D7-CF7C-0552-5424-3E1BC2F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0C83F9-FB7F-6F8B-571A-06C51068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1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8ABE91-7570-C3BE-EF23-968E2FE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F5B536-38DC-6063-1825-3624D77F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EE1FB4-D627-ABA7-5736-F08D22248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B9EA3E4-0E15-9E19-8448-0FEF276CA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A9CBBB-6750-C84C-9CC8-3974BC8AE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E18EF7E-AB8A-3FF6-2B71-B493B3C1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440A5B5-E28B-943D-7B73-FFE6A344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7C32DC5-96A3-49BF-6763-212DC893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37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CD0283-0695-43E7-C1EA-26339F55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693B1F9-0C60-7D54-08CB-AEB70550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944343-4B92-DAC6-EDEF-E8D975D4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CEEB98F-A9E5-1509-FB2F-0B251C5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03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BA06CD-9082-EDC8-E25E-0ABB9CB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08134F-08AC-3569-DD7E-11B5D0F5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2D7757-D9A0-105D-118B-4A5F49B7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81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FD08C-BFFE-7449-AE4C-0E1858D1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EA2A2E-560E-ECDD-4E11-5047B304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8BD3BE-7668-A14C-E0EF-BA9AB86BA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197D71-BB4D-E332-0039-52AE8F1D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D29271D-F913-57BD-B3E4-6575C7C7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9ACAA6-68B1-A660-5395-8A2C5669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8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F8D2FC-6414-6D95-9515-8980F8BE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93410E-F764-ACF6-EFFC-16425CC6A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BC713F1-3C3D-F124-76AD-94DBAC95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55DA49-A272-3179-43D0-EF45A2D7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48BF1C-717F-ED8A-E25E-906F9065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52D2E4-4F94-0537-0829-0F3979ED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86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199B0D7-651E-0674-EF54-4BC6DE84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3F2B95-84B7-59E1-D285-FA5C6839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7EF4FC-DE5D-7EFD-DE9F-56757A03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481E-AD97-4141-804B-37C4C0E0D6DF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810E6D-89E7-ECDB-DD28-9ED2D1AB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1053EB-2068-AD63-2B40-0922271FA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C920-0DAF-44B5-BFB8-949CA6E307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69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C73902-1037-9B7D-AD68-01CB3569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45774"/>
            <a:ext cx="1186069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C73529-D918-DA6A-8215-C2F75BB8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212035"/>
            <a:ext cx="11754678" cy="64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7BBAA9-5B75-617F-02EF-7B24393C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212034"/>
            <a:ext cx="11807687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6BDB27-0CD0-BD9C-AFCF-9B660E50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304800"/>
            <a:ext cx="11754678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716A7D-942F-515B-EAD2-93A4A7A1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0" y="185530"/>
            <a:ext cx="11723826" cy="6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5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7FEE4A-5267-DDBB-16D4-990FE043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19271"/>
            <a:ext cx="11860695" cy="66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6B2E7C-D171-734C-653B-8C9E0E49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92764"/>
            <a:ext cx="12019721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7553B2-F625-0283-D979-B633FAAA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59026"/>
            <a:ext cx="11873948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7DD207-1C78-A16A-F352-293E7CC0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06017"/>
            <a:ext cx="11794435" cy="6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628C04-47A2-CF5E-48BA-45388F2F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212035"/>
            <a:ext cx="11820939" cy="66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83F13A-0658-115E-476C-3CD8E3B4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92765"/>
            <a:ext cx="12032974" cy="65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2E89C7-F5F6-6B98-965E-C7A1D62AA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0"/>
            <a:ext cx="11900452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97779B-4B38-585F-6C2E-BF65D6D1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92766"/>
            <a:ext cx="11807688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497EC0-0266-2050-CA1A-160C7CF8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132522"/>
            <a:ext cx="11807686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F83B09-DA80-1962-B74F-85A82180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0"/>
            <a:ext cx="1168841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072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Ευρεία οθόνη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2024-01-31T17:06:09Z</dcterms:created>
  <dcterms:modified xsi:type="dcterms:W3CDTF">2024-01-31T17:28:38Z</dcterms:modified>
</cp:coreProperties>
</file>