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913B5B-EDA4-A1B7-8CFC-7757412CB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34A94EC-D08C-C968-E6FC-AD83A317D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2D21E1-DED0-6206-31D8-1437AF9F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BF36-A106-4D65-925B-4492B6F3E94F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268619A-2AC7-E728-2A60-F42FFB7E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557950-4BDF-BB4B-67B7-7761543C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F77-86C2-45B0-9473-9EB8EE2B9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88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610EB9-F73C-742C-8B01-7641CD2A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0DDFC7F-725B-977C-57C7-F1D12BDFE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72CA89-0C71-A3CE-B470-2DB41DAD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BF36-A106-4D65-925B-4492B6F3E94F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FCC85F-4ED8-88CD-ABCE-3389EA83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EAD337-1BBA-D7AD-5810-E14917F5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F77-86C2-45B0-9473-9EB8EE2B9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11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8E3ADC2-4060-9C64-3CD9-270F0F0B6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D906627-49A7-A2CB-0C1C-CD9F0A987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7F6E3C-5095-9F4E-3712-EEC9EE6C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BF36-A106-4D65-925B-4492B6F3E94F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37BF04-D3B9-77F5-4A2C-09B5ED35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BB15CE-E268-DEFB-12B8-8601D7F2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F77-86C2-45B0-9473-9EB8EE2B9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28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AD4006-519D-A7FB-BE2E-26DEECE8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6DAD7E-09CD-5454-0F3E-3930B21B8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26E6F7-B26C-FC0A-AE1B-B644B802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BF36-A106-4D65-925B-4492B6F3E94F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D1EBBF-C871-0B4E-AEB6-ED361FDB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6CE626-DB30-C895-ACBB-F290544E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F77-86C2-45B0-9473-9EB8EE2B9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76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43225C-00D6-8ACD-9F26-22879C86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957A86-7A82-D7C3-9C37-5B100845E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BDC66E-94E9-349D-DD90-BCDE1A94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BF36-A106-4D65-925B-4492B6F3E94F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BB848F-ABE3-B795-4ABF-5B15C1AC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4F24AB-9CF0-7FA4-B059-862D1664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F77-86C2-45B0-9473-9EB8EE2B9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399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73EF45-82A4-A0F0-870F-FAB6CF4A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C9CECD-6EA3-DEF9-86C1-299374079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0BA26D5-FBC7-15BA-134A-C2D3CB5A1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EB7397F-D83C-B6F6-9479-6D5B8256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BF36-A106-4D65-925B-4492B6F3E94F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13AEA2-8A84-F576-6CF1-FC635F5C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3EB914F-33AA-F970-7CF1-9557DCCF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F77-86C2-45B0-9473-9EB8EE2B9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06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0340C9-D169-8F5B-1502-0ACDC4D1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2CDD084-A2BD-6E13-4D34-33D18BB4E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6B98201-B99D-1746-A613-3FB42852B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A2ED485-18CB-EBD2-0172-CD52B8219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5E2C343-96F3-0C63-4511-610B90CD5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6132F92-C562-CD0B-CEA9-4FB573E0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BF36-A106-4D65-925B-4492B6F3E94F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A58AB1D-1EC8-2183-F36D-166415BD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030337B-C9CF-E53C-49E3-6D1F866B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F77-86C2-45B0-9473-9EB8EE2B9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38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70A702-DACC-6858-C649-8B24B08B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DC10D43-C2D8-3762-AA94-02FF9126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BF36-A106-4D65-925B-4492B6F3E94F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A409B75-8574-0F46-9E12-2DB866092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C1AAE1D-439C-F622-454F-84A9C55C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F77-86C2-45B0-9473-9EB8EE2B9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2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DD5956C-79FC-3EC0-6C2B-AFFE4906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BF36-A106-4D65-925B-4492B6F3E94F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20F999E-F13D-30A0-866C-DF9C90F3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FE766B0-67CF-8214-3260-F9D19F41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F77-86C2-45B0-9473-9EB8EE2B9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30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8957D9-B241-6867-5997-B723EA71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EB91B5-5F8A-B3E7-6518-C7E58E8B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43C5D36-0772-9187-EA63-822C94368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BCF818-C6DF-9C6A-E7A3-D7F9C247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BF36-A106-4D65-925B-4492B6F3E94F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5BDBD31-CB45-457B-F274-22B4BE85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83C6228-6911-3705-AD26-D4BBF7C5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F77-86C2-45B0-9473-9EB8EE2B9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6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95D083-7BAE-FAF6-31FD-4AC2F553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B8A062F-5DD6-F445-2192-5545AAAFC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0104D30-ED8A-48B4-9E57-D2957FE39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39D02A-4438-F917-9D54-03BEDA6E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BF36-A106-4D65-925B-4492B6F3E94F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CB95CA-B271-4A2D-73E4-4880D8B7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8886275-EB4B-6719-F03A-9414AA9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F77-86C2-45B0-9473-9EB8EE2B9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578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9462AD7-5FD4-11B7-0D78-16CB088B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DCBC62B-A3EE-29E3-6685-C0F51339C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B9E684-19C8-9423-8AA4-21F298297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BF36-A106-4D65-925B-4492B6F3E94F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6C57C3E-BBD9-ADA6-C49B-47AC8B5D7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F012C9-9C7C-E2D8-72AF-94369DE90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16F77-86C2-45B0-9473-9EB8EE2B9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39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60BA06F-5A1E-5957-C98B-6BB885BA7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19270"/>
            <a:ext cx="12059478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3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9E2269-A554-E0F3-CF0C-3E7C8851D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45774"/>
            <a:ext cx="11953460" cy="6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6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B5E22F5-7F38-985F-4645-FF566C515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32521"/>
            <a:ext cx="11926956" cy="6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4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F0C6A9-6BEE-FAA6-3D8A-091B8FAE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"/>
            <a:ext cx="12099235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4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8379D8-3B85-9132-3641-2A9A25F5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79" y="92765"/>
            <a:ext cx="12002121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8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8E87904-FB65-AFB0-DFAB-4784333E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27"/>
            <a:ext cx="12192000" cy="119269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A8775F0-8EE2-2F21-E5EC-2CE0A8FC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1722"/>
            <a:ext cx="12006470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B182503-FE0C-EE37-795D-20BCCF04B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70"/>
            <a:ext cx="12059477" cy="65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E995C4-FEC1-FCE5-094C-A52E2416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185530"/>
            <a:ext cx="11807687" cy="65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0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C56664-1393-C0E7-9565-3E986B86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" y="951464"/>
            <a:ext cx="11966713" cy="590653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11FFCF9-8B72-4717-A8CA-EB937435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2" y="265664"/>
            <a:ext cx="1196671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007F34-7399-DA72-9922-50BD401D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19270"/>
            <a:ext cx="11913704" cy="65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0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72F5724-2A4C-BD8E-A506-3DAA5C92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0"/>
            <a:ext cx="11953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8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1F76A9-E50A-EFB1-E0EC-EB2CE6B7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92765"/>
            <a:ext cx="11966713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9188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Ευρεία οθόνη</PresentationFormat>
  <Paragraphs>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2</cp:revision>
  <dcterms:created xsi:type="dcterms:W3CDTF">2024-02-05T17:24:59Z</dcterms:created>
  <dcterms:modified xsi:type="dcterms:W3CDTF">2024-02-05T17:39:50Z</dcterms:modified>
</cp:coreProperties>
</file>