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A7BEC-7309-DEED-B953-55BECACC1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563A38C-B5CE-262A-279F-A85653116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326B49-B7E7-827B-29D6-9FBF1BBD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6A67EA-DD06-7CEF-DCFF-2788BF32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FD9C9FD-CFD3-5393-0E69-15409535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02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4C6DCF-5513-0FB8-F7CB-75578A432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0E02F2E-2FA6-C67A-3659-A3C05F1E3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5634E88-27B9-94A8-E700-D0EE7C86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AB00AD8-DF63-D0C8-EA87-2454A7DF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F10019-5EDD-49DB-A5C0-2A156354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429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9670BFC-3EF3-77E7-79AB-3E02F133B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5202264-C989-FB91-273E-BC9F4F211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18C368-ED77-FCCC-302F-B14BD8CD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93463A-6896-E669-C80D-DB10906BC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07A1F4-AD4F-F1DC-81A6-B40B0D17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67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3227BC-4524-1D73-CF87-48F708AA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85F304-26ED-3A1A-4A37-B4DA8899A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965122-13D4-D03E-B670-6B8B9303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6227952-FD38-3516-9AA7-97891489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B6D6299-3649-06A9-5B88-1E88423B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18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D3356B-4EBE-7D43-B9DD-BF45E614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C7B5B0-E409-E82D-490B-D30FC8A8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4AD30D-CB2C-392E-ED86-43E76ADD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CB14D2-CD70-FF1C-FA1F-6E5211C6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879EB3C-9E6C-A750-3C8B-F2FF69E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08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8BA311-FAC2-DBE1-1753-514690D1F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92C874-D0C7-A6EF-801B-63FCEB1902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3DBEE0-999C-6587-B192-F1401D624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B093A39-D61C-AEE7-93E4-B92D0AD2F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079AAF2-476E-3D1F-DC44-13B819AD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04CA988-FB40-7E26-158D-0F8A699C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1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521191-1AEF-012C-8BA4-10688EB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3971E54-5ED7-F7DD-6AE3-41F6A3EE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71A7DD-A7EF-3DB3-107D-3B9D12D4C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FDCAA47-3721-73E9-73D5-7933DAA39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74159C9-C28C-7AD3-B5F6-B5B4F4483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89F1DB05-5934-3343-0541-96D4056C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96BB2B5-36ED-D483-A53B-222783B9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C113181-6164-90E6-F861-FA20544C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50C501-2E9A-91F1-86D8-F85BA601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1B521DD-8589-131F-4DB3-3B98CE7D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810C0BA-BEDA-B75B-8A63-0C88226A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F582EC-504D-CC2D-2AC9-FAC6DA05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2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5934E53-028A-DBBF-C59F-6CFCB86C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81A7EE-1997-39AC-F3AB-6B0CF55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D95EED4-A91C-C88B-6C4A-35E4515F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70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D0077A-7DF9-6FFF-B959-68604E1D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1E0440-4EFE-9830-B375-2D9A15DC1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9547F75-D056-AF80-ABCE-59D516CBF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1152B3B-D83C-E0CC-96A9-39D7CC93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97F08AE-8BB0-B797-A51A-43897524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7797E1C-9204-B381-23EA-F683C741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41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FB4D3C-96DB-2FAC-6D5B-CB7D219CB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F1027C7-D603-28D0-7E01-5B095B739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6B81C1-5DA5-91F2-7467-A5ED9DE2B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3CE2B5F-C8CA-A218-FCAD-632DA00CC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7E7A39-BA4E-4EE1-E626-FBEB33336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E19E80C-9130-E9DB-F78F-402A4255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03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3D913BB-81B1-E3BE-E44C-17B1AD00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155EE2-771D-3572-AD31-07628DF8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D37391F-3F18-D97A-79E0-02B34CEB6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0165-B7BA-43C6-9E04-D2C21185C062}" type="datetimeFigureOut">
              <a:rPr lang="el-GR" smtClean="0"/>
              <a:t>5/2/2024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EA6A3C-3BAC-B457-1739-06D81B753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65AF3F-09F5-1DFF-3568-15D474EC4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BC1A-DC8C-470C-9937-4B5216FE852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25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EF939D-D45B-F2F8-484C-A489F4770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5"/>
            <a:ext cx="12072729" cy="66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469988A-C407-8D2E-43D1-C7629EDE5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06017"/>
            <a:ext cx="11860696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433464-AA57-B356-B1EA-AB7C5B897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19270"/>
            <a:ext cx="12006470" cy="67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7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D32DDE3-5AFA-6C4E-F21B-64BB0877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212035"/>
            <a:ext cx="11834190" cy="6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4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DDA6B25-1EB6-B8F7-5D05-726E125BD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0904"/>
            <a:ext cx="11873948" cy="661283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7AE315F-5CC5-B87D-DA91-46529E495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1931"/>
            <a:ext cx="11913704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943829-2EEB-6DE6-1154-2B2D49F6C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225287"/>
            <a:ext cx="11820939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628D498-7343-DB47-119A-F8D825FC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45774"/>
            <a:ext cx="11900453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0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C98603-567F-19A5-9735-CF4974D5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5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207009-FE30-F9E0-FC7E-D3F59E562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59026"/>
            <a:ext cx="11834191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2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9A4395D-FF03-8521-D57A-E536BB1E0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32522"/>
            <a:ext cx="11926956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44BBC1-3E39-1F79-AC30-8D0D0204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72278"/>
            <a:ext cx="11767930" cy="6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8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4187611-D728-0FA1-63A1-94F38EAD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106018"/>
            <a:ext cx="11887200" cy="66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9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CC0DC18-D77B-A71F-3315-929C455E1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2" y="159026"/>
            <a:ext cx="11847857" cy="65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0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5A3E4CA-760E-7E14-1B17-C15FB12B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8"/>
            <a:ext cx="12072730" cy="66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522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Ευρεία οθόνη</PresentationFormat>
  <Paragraphs>0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2</cp:revision>
  <dcterms:created xsi:type="dcterms:W3CDTF">2024-02-05T17:40:07Z</dcterms:created>
  <dcterms:modified xsi:type="dcterms:W3CDTF">2024-02-05T17:59:30Z</dcterms:modified>
</cp:coreProperties>
</file>