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9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DD3E3C-29F5-995D-9AEF-B5A94F1A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9118494-84DC-014A-5BF7-3BAE60785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7DC067-68A8-BA24-9627-4AF43EEE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3C5BA4-3580-8101-BA2F-556D09E4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E6C721-7A94-AF30-ED8C-D2E048E5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4774B7-B352-64A3-9A26-0CDDF44F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C19A05D-9FC0-592E-214D-097931034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BC7CE8-67AF-3BBB-86F7-07FD17DB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D46749-419A-5404-4EDD-92F1D5FF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B28021-0833-1527-6730-F5A3EB27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01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7CD5963-6371-CA9A-2120-023C5A722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B318359-490C-1FFF-3EB3-72F7CB30A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170F24-BA89-375B-E517-D8DF2F37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EB1D9E-EE32-E07C-9D3A-416D13F9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9998B5-0C5B-F906-70EA-401DC805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32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C3CFCA-95C9-E258-664A-AC162A35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51B156-BF01-523B-C86B-BBDAAD1EF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ACF621-9E21-D604-149D-354F2BC8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2B098D-3A11-196C-8196-52A1A703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6B6047-4549-4C30-B7F0-39208B87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88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450638-24E7-44D2-1153-43BDF2DA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9462C8-DF4A-32D1-12E7-A2103655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C3E92A-7986-1445-E51C-A22BE654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9A2AA0-E25F-2C8A-237A-773A4EA1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04F9C6-8BDC-7364-D779-9FF89D62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61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BE4BBB-E9E5-9AEF-92C3-6119018D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808DE5-FBAC-CB86-C022-D2D06BC5C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7257496-AB0B-8E81-4AA0-FB60B8983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13A986E-1B21-60A8-AEFE-97001175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BD9F5F-D23D-ED70-F0C5-6CCBFFB3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0FE514-83FC-0C12-7012-E1C6AFFF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7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237B0C-3C78-8399-A077-1F0171F4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92C1F5-8BA6-BD57-787F-41DAB2355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58E4947-27CE-8533-411C-30A7B63D2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7FA55CE-BD1E-2FB2-CADA-4D1F50AD0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4F85A8A-29F7-3F77-AE84-721A078E1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D8C524D-B454-9C46-7974-2119A4ED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819EE6E-090C-CA6A-67FC-F3E7A49D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C4976E4-CBEE-E002-3386-B9272FF3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4EA70C-A5A2-35DB-CC45-4C1F49C4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BFAB407-C6F7-7088-88E3-CDB3B21E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EA952C5-36E8-6A02-D125-F7697BCA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E108A1B-F61F-476F-5987-4481CAF7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32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EDEE462-F2F6-908A-81BF-EABB4661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BE3C4AD-4ADE-6017-E48A-71E5D35B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91D0EA-221A-ADD5-6061-CE0F5CCD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40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0B7DEB-E829-FCA5-A52A-ABE51529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42099A-428F-15B9-EBC7-813F7F0F1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5C13428-3D08-8076-9FC2-D3210D8D0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C3806B-8E7E-F944-19C9-DA5381E6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34D129-EA10-B9EF-46CF-31AC4AC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D89C932-8E4D-65BC-73FD-F8F4DC3D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39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89107F-61AD-256A-0CB2-BF44FEF3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81611D6-19B0-3FCA-CBE8-FB3B226A6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0BE9FEF-AF84-26D8-9E80-BA6DBE200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EE6147-3FA6-FB3D-25F0-2DC11DD2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80C4073-FAF3-6E6E-D1AC-1C7EDE0B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49DFE18-FC0E-9BFC-2CBD-04373736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97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37083E3-EFF1-CB57-FE1E-98C9CED1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BF9CB87-0DD1-12D6-A67B-1DD3C4E17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102993-8CED-1559-7904-82B83F3C3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74BC-CCD2-4525-AE43-8300D79187B6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6BDA4A-C61E-CE05-81C6-6D76EE796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C2845C-9062-0A49-7B97-1D6F966E3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6ADD-4458-47DB-B795-A39A5B7F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0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28EADF-D55A-FCE1-2948-0746B840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12035"/>
            <a:ext cx="11767931" cy="64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BE5BF1-3E2A-DF2C-41E3-9C0EE1ED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0"/>
            <a:ext cx="11648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C52EBEA-82C3-8E27-2150-8F4A72D5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159026"/>
            <a:ext cx="11926956" cy="48237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D3E013-2F06-1589-58F8-A61ABEB9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7" y="5155096"/>
            <a:ext cx="11873946" cy="17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2CD830-5A92-36DA-8F14-BEE55D45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85530"/>
            <a:ext cx="11688418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06F3F54-7B31-7DDE-91AE-6D58696D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45774"/>
            <a:ext cx="11873947" cy="515509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EEBFFC-843D-9981-ABFB-F1A8A1C3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5300870"/>
            <a:ext cx="11873947" cy="14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2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90B21C-6443-24E3-1DF9-DE3FEC4B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766"/>
            <a:ext cx="12099235" cy="67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2109DC-0CEC-F5DB-5DCE-2D3BFF3D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132522"/>
            <a:ext cx="11754679" cy="54333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BF99DE-0D2F-0D4E-3904-BAEDEF10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89" y="5565913"/>
            <a:ext cx="1175467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90EC50-2FD1-5ACF-F0D3-B6AF6294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0"/>
            <a:ext cx="11873948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9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C91C4A-3CA7-BD32-509D-0B8455806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0"/>
            <a:ext cx="119004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5F67FA8-F081-8860-8162-3E2212BB6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238539"/>
            <a:ext cx="11661913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3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45A1AE-C461-37DD-95DD-1F488DADF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45774"/>
            <a:ext cx="11807687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B26716-8C7F-8CAC-B3D2-35E1A53E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19270"/>
            <a:ext cx="11714922" cy="67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238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1</cp:revision>
  <dcterms:created xsi:type="dcterms:W3CDTF">2024-02-29T17:32:27Z</dcterms:created>
  <dcterms:modified xsi:type="dcterms:W3CDTF">2024-02-29T18:31:59Z</dcterms:modified>
</cp:coreProperties>
</file>