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611255-46F1-18AC-401F-D489F45F6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ABAF345-937D-7F71-78A8-03B30CA54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22BBBCF-8FB4-26DE-9AAC-DD1C4D83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E80-1B4E-462D-BFCB-80293B715093}" type="datetimeFigureOut">
              <a:rPr lang="el-GR" smtClean="0"/>
              <a:t>26/1/2024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2191D1-4AB3-DA32-E3E3-86474963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CD739C-B31D-95F4-9DC4-B83E6415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035-83DF-479B-A0B4-38410E91E4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809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5CCE2C-C004-CC30-7E4C-E2757761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09490BD-6563-1607-C4A0-291132F6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0F77BB-A771-C9C8-C396-5807A9AF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E80-1B4E-462D-BFCB-80293B715093}" type="datetimeFigureOut">
              <a:rPr lang="el-GR" smtClean="0"/>
              <a:t>26/1/2024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579E6AD-625D-89F3-E4C1-90F0333F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614E6A-38AF-03E3-F3AC-2E45FB01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035-83DF-479B-A0B4-38410E91E4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772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51ACD11-100C-1107-7A59-EAFA579B2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EB7EC62-00FE-C9B7-A567-56F7C6D13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DB64CC-8E10-6223-72A3-271BF97F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E80-1B4E-462D-BFCB-80293B715093}" type="datetimeFigureOut">
              <a:rPr lang="el-GR" smtClean="0"/>
              <a:t>26/1/2024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B89D03B-8252-A300-DB05-25FBDC96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647D8D-3DB0-7768-4CB3-1CF223F6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035-83DF-479B-A0B4-38410E91E4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37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0CFAF-5CAE-57E7-B12F-AC4B8C8B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0A9081-979F-0920-5EF7-4ABB99874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C021477-6C95-124C-B28F-FBEC6A3F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E80-1B4E-462D-BFCB-80293B715093}" type="datetimeFigureOut">
              <a:rPr lang="el-GR" smtClean="0"/>
              <a:t>26/1/2024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BDF69C-CF47-6280-9845-C3EB4F885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68168CE-4CD9-F16D-D157-272B0856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035-83DF-479B-A0B4-38410E91E4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89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4A88B8-137E-047B-4715-33047A1C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38C7CDE-A9F1-0116-E2C2-A334A08C3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EEE9BA-AD77-F3D7-E154-2EB948935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E80-1B4E-462D-BFCB-80293B715093}" type="datetimeFigureOut">
              <a:rPr lang="el-GR" smtClean="0"/>
              <a:t>26/1/2024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ED0C463-FCF2-E21B-CF65-E7DA8CBC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6F6C63-4E37-6DE4-8070-7DA94B39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035-83DF-479B-A0B4-38410E91E4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22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A57870-4B0E-24B7-8A71-533EC436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D5EED5-1470-FE0A-F315-5C537CCF9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AF957A9-FCC8-1E88-7BCE-CF90DFAC4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D15EA3C-BE5C-5B6D-9784-A8B7974F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E80-1B4E-462D-BFCB-80293B715093}" type="datetimeFigureOut">
              <a:rPr lang="el-GR" smtClean="0"/>
              <a:t>26/1/2024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9E9583-4C37-2984-05CD-1DA5AD60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6D8BC1A-55F1-FE9A-81B1-253795EC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035-83DF-479B-A0B4-38410E91E4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81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BDDD39-9720-C416-CCF5-B6BD96FA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928202A-0B28-A9C7-141B-5504E661D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06D281D-ABA4-B5F1-5D62-BFFA2851E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34BC36B-53D5-AF1B-A16E-FADCB16CC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3C64F59-7CFC-525A-0EE9-CE2D790E2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79E1148-D601-1D9B-6BDA-00B43919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E80-1B4E-462D-BFCB-80293B715093}" type="datetimeFigureOut">
              <a:rPr lang="el-GR" smtClean="0"/>
              <a:t>26/1/2024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5826BBC-A3DA-6FA5-22B2-3F09AA2F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AA666DF-F66D-BC57-C5FA-A34AE431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035-83DF-479B-A0B4-38410E91E4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36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2927AB-C79E-112F-8C9F-EF593C23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A271C50-CDCD-E123-8A7B-1023F337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E80-1B4E-462D-BFCB-80293B715093}" type="datetimeFigureOut">
              <a:rPr lang="el-GR" smtClean="0"/>
              <a:t>26/1/2024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1455B29-FB6C-BD75-7B55-24CE423F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8643CD5-09F4-5D26-EE87-2D9EBC892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035-83DF-479B-A0B4-38410E91E4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777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3A77B2D-5E89-831D-6701-F593598D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E80-1B4E-462D-BFCB-80293B715093}" type="datetimeFigureOut">
              <a:rPr lang="el-GR" smtClean="0"/>
              <a:t>26/1/2024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7871D9A-1267-4157-63FC-9DAC2435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90D6879-3A4E-063E-D957-EF654197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035-83DF-479B-A0B4-38410E91E4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860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662B40-0323-DC61-CD3E-17124212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1E9DED-755D-2C15-EEE0-4C882FD93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D733EBA-35B3-5730-C9D1-2ED93E26A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CB02FD3-991E-C7B4-1FEB-3EA82A82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E80-1B4E-462D-BFCB-80293B715093}" type="datetimeFigureOut">
              <a:rPr lang="el-GR" smtClean="0"/>
              <a:t>26/1/2024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6FFF256-85C8-CFBF-F355-C8FFB366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49C8F4A-34BF-CAD0-AF97-E8AB84E72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035-83DF-479B-A0B4-38410E91E4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654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D6E915-70AB-A984-5EB3-50420BBD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7CB5361-89CB-D9FD-2D0E-240111043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08B3542-F133-9B7D-BB20-DC3B001A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74A07EA-166C-3658-B464-FAC5D059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E80-1B4E-462D-BFCB-80293B715093}" type="datetimeFigureOut">
              <a:rPr lang="el-GR" smtClean="0"/>
              <a:t>26/1/2024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7C5DB67-A7D1-F621-99F2-5AADDF0F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925ED22-53E2-81C2-C7D4-EB08B855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5035-83DF-479B-A0B4-38410E91E4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024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50A1EEF-816E-BEB4-4E6A-38ECBE7E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69D67E1-23FD-A546-E27E-A1C4869D6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61D731F-57B4-CDCB-C44B-610BB4CE5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AE80-1B4E-462D-BFCB-80293B715093}" type="datetimeFigureOut">
              <a:rPr lang="el-GR" smtClean="0"/>
              <a:t>26/1/2024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746B94-ECF1-79A3-3F26-0EE8B7988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461B101-8E52-946D-6683-710C01D72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55035-83DF-479B-A0B4-38410E91E4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464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648FFB3-CBCA-5065-3FA9-0BD03B1F1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344557"/>
            <a:ext cx="11767931" cy="62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25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6AE6FDB-B4A0-8F6B-D65C-F37760BDD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45774"/>
            <a:ext cx="12006470" cy="66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E1D5268-214A-A39E-C54C-96DDFB9F3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225287"/>
            <a:ext cx="11582399" cy="65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7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F5E846-03CF-8B72-D724-53AF2160E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6" y="251791"/>
            <a:ext cx="11966713" cy="64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1A6F2CE-3C55-395B-EE2C-D88532DF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1214437"/>
            <a:ext cx="11264347" cy="442912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D8483BF-E058-573F-D4BD-26281D8F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48" y="5643562"/>
            <a:ext cx="11264347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C71989-7CE9-5F44-034F-CD0235C72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2" y="145774"/>
            <a:ext cx="11820938" cy="671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ED7702E-6F5E-6AD6-6A15-1A6B642FC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228724"/>
            <a:ext cx="12006470" cy="546362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A77F6BE-CD3B-869B-85B2-3F008447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7" y="302108"/>
            <a:ext cx="1196671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3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24EF5D2-86E6-CB84-1E27-7B9C2F4AB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92765"/>
            <a:ext cx="11913703" cy="67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0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8427C9C-BBAC-3A76-8A63-25D4BA9F7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119270"/>
            <a:ext cx="11489635" cy="64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FC916FC-E290-0B26-B2A6-940A98EF7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" y="92766"/>
            <a:ext cx="11847443" cy="676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0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9C00994-AC08-5F84-C5BE-C0CC2BB23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" y="172278"/>
            <a:ext cx="11953461" cy="65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4723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Ευρεία οθόνη</PresentationFormat>
  <Paragraphs>0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evi papameletiou</dc:creator>
  <cp:lastModifiedBy>evi papameletiou</cp:lastModifiedBy>
  <cp:revision>3</cp:revision>
  <dcterms:created xsi:type="dcterms:W3CDTF">2024-01-26T11:30:55Z</dcterms:created>
  <dcterms:modified xsi:type="dcterms:W3CDTF">2024-01-26T11:47:31Z</dcterms:modified>
</cp:coreProperties>
</file>