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4C0816-63E7-51D7-5AAF-780890EF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00DB20-6407-0E2A-3705-DED8785D6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844BD3-8AC8-A504-E751-57880BC3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FABA6D-7B80-983D-356F-19084DB2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F65FDF-FA93-5E7E-0072-BB0C173F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BD58A6-9634-8A5E-0262-FA3C9FF2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BC792B0-870C-7361-FC86-9D53A2BC9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260F73-7B1E-D0DD-9409-C391B211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D9E9FE-0771-EAB0-12CA-4C1F91A5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F7777F-C4B6-B99B-34B7-1E41D398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88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89FBE46-9120-F31E-8AA7-FEBD78886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31CED2-48F9-4377-5D91-49DEF8A0A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7270C4-E497-E4F4-1880-96361108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72225D-0CEF-3E43-D8CC-8AEFB47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458A92-19DF-3F88-EE46-BB9906DF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0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3E1481-D038-D285-3AA3-043BEE9D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BA0204-9F03-A718-7DFB-949765D9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838758-DE3D-9063-3EF5-9D023688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AB8797-8DF3-7E14-8C6D-4C0E9039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58A8A1-C924-9DCE-EFF4-740E3E73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3F6317-FC6F-3519-EE71-9E0381A8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7C3CA5-F132-E2D6-55E1-D678B359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725F8C-2AEF-C64C-EC75-8A9D0113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AEECC5-5151-71CE-2547-FF98B0B2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AC1804-71FE-0870-D90C-DF0FA507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6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F2A6C3-EEAF-310F-3164-F7A1C2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7EC72C-333A-45F0-072C-451A5E3DE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C05BFC-9073-E365-4B2A-61F799DB9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A0A38F-937C-12AA-7CFA-0D22FFE9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219511-C78B-ACAD-45D9-7582A871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CA2025-31F1-B7F5-9BAB-DCE40D15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19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698DDA-4B25-184A-A99C-2E031B95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253037-939C-90D3-E7F8-A3101A258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CC84DD9-FFD2-9EBF-5A03-403E87E41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54A0BEC-BF8B-47DD-C9F1-7C2D55DF7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AF2B874-4D14-D030-4B75-2EEDCA539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ADE64AB-0374-5A63-771F-772AB678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9672678-95F0-4C2C-EC44-A1062966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EED7276-FD62-B91E-E8AF-5B1ADE46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6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0B2AF-A8CA-72C0-7D76-32B54748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C2E1B13-A82D-87BE-928C-D04AC262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94D2EBF-00F1-06EE-1EA6-A4494C04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3BEF99-60C2-0309-0BEF-634D0F5E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1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C52DB76-9978-8F75-B2CC-DF2E4AD8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BBCEB83-B7E0-6ADC-B70F-DD198637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8012DC-571C-FA67-083F-7C994BAA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24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342420-7554-1734-F5E9-9C184631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BA6B79-4D0E-F5FD-E54A-2B486432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A80FD6C-36E5-FEDB-736E-16549F782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9A202B-ADB3-9ED1-1F89-C074D393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904FB2-BB44-000C-2C91-089865AA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BF6C51-44F2-F63B-DB04-210E4445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5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747A04-67CF-2BE3-0D51-2F386031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C62E2FE-AA73-E7C2-F462-63825362D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97771FB-5CF5-963C-9096-B3696F95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71FE72-49A1-BDD8-0AED-ED202E57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4AA758-5B7E-3D53-A053-B51D623C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7F7A2E-482F-FD26-6BB2-1752844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4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DF09156-F2DE-157C-DCD1-2D9314EF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8F0DBA-21CF-6201-2F7E-6F122F25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F13C8E-36BB-5084-7D1A-7F780CC05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2175-7AFE-421A-B2CB-42BB1982E44B}" type="datetimeFigureOut">
              <a:rPr lang="el-GR" smtClean="0"/>
              <a:t>4/3/2024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10E0C9-CDF8-6A16-7EFE-29ECE5D16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3BE085-9195-8BE6-5E24-88B64A0D4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CD6C-CE3B-44A2-A682-00D3322B9D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7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AC3C4B-72EF-9125-81B3-EC07FCF7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06018"/>
            <a:ext cx="11979965" cy="67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8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6C2466-4239-F41B-874F-C35B8EDA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06017"/>
            <a:ext cx="11953461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FFF73D-C81D-F913-A11B-3C66D184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0"/>
            <a:ext cx="11767930" cy="66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709B5A-1375-7F6B-C349-F0C37D91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45774"/>
            <a:ext cx="11873948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5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613895-315E-B03B-A5F6-3E4F7D7A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19271"/>
            <a:ext cx="11913704" cy="494306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B0A017-2256-367B-641A-2FAC6A87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6" y="4969566"/>
            <a:ext cx="11913704" cy="16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11DB31-E993-B8C2-4AD3-79C429E3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59026"/>
            <a:ext cx="11979965" cy="572742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D6BA57-4A13-03E8-699F-06B34366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5780433"/>
            <a:ext cx="1197996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2E7170-0403-20C6-30D8-23A283D0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72386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62AC10-45C3-9B44-5CF8-1B9A161D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3723861"/>
            <a:ext cx="12099235" cy="31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1CDBAA-C81B-FFD3-1B06-2C415DAD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106017"/>
            <a:ext cx="11767930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14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2</cp:revision>
  <dcterms:created xsi:type="dcterms:W3CDTF">2024-03-04T14:14:27Z</dcterms:created>
  <dcterms:modified xsi:type="dcterms:W3CDTF">2024-03-04T14:31:13Z</dcterms:modified>
</cp:coreProperties>
</file>