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D93CBD-283D-C4C6-145E-5C1E8870B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388A5CC-9868-BADE-853A-E71E467F9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3BCD8FA-C157-AB78-1A6F-29700003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AC80-61F6-4204-A95E-5F5D2490722B}" type="datetimeFigureOut">
              <a:rPr lang="el-GR" smtClean="0"/>
              <a:t>18/2/2024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D74FA11-A035-46A7-0126-2619F373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CAC8DC2-8533-EEAB-84B3-5E0A52BBC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19A-578C-40B9-AE15-93121567B0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372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DBE9BB-BF6D-1F06-3CBF-FA2A70656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45C96F5-E2D5-827A-044F-E0AABE6DE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EDC4F3-81EA-324A-A0D5-7BA4C2E4A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AC80-61F6-4204-A95E-5F5D2490722B}" type="datetimeFigureOut">
              <a:rPr lang="el-GR" smtClean="0"/>
              <a:t>18/2/2024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1DC3C3B-6A70-B7CC-B625-C018845F5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BFE44A5-B36F-FDEE-6A8F-1AC7DF62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19A-578C-40B9-AE15-93121567B0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129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B9AF49F-444D-5BB9-D569-155BBA9F01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1E88DD0-A3F2-5B9A-3DA2-B6DB6C4B2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F821A48-064D-42BE-F3F7-79D3C779B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AC80-61F6-4204-A95E-5F5D2490722B}" type="datetimeFigureOut">
              <a:rPr lang="el-GR" smtClean="0"/>
              <a:t>18/2/2024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FF586DA-ABAA-4589-98E2-C92749FF7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7551267-260A-8056-0732-1C669CEF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19A-578C-40B9-AE15-93121567B0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07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4E8EDF-6733-04AA-A6D8-E59AD36A8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A87BA0-4463-2959-9271-35437ACDF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781C2-CBEA-AA4D-49FC-40140DF00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AC80-61F6-4204-A95E-5F5D2490722B}" type="datetimeFigureOut">
              <a:rPr lang="el-GR" smtClean="0"/>
              <a:t>18/2/2024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4D2342E-7272-7606-C24D-439E5CDC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EE845F1-A892-01F6-0913-36942DE9B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19A-578C-40B9-AE15-93121567B0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764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1AEB6E-37A1-7DB4-C90D-4D209F7B4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AD5FA80-14B8-421F-6238-D4B025498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5C0228F-89F0-56B0-7562-B70828013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AC80-61F6-4204-A95E-5F5D2490722B}" type="datetimeFigureOut">
              <a:rPr lang="el-GR" smtClean="0"/>
              <a:t>18/2/2024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1F61821-D8D6-A004-BFB1-1DCCFF180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3E4495E-F016-259F-B111-E8F7D484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19A-578C-40B9-AE15-93121567B0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27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337084-29C2-AE3A-8556-A25A466A3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DAA4E6-1B53-9CC0-B17C-928121088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E6B0119-3096-DE33-EAE7-C672BF5E9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0C35FE0-B8DD-A1F0-8532-B97031FF6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AC80-61F6-4204-A95E-5F5D2490722B}" type="datetimeFigureOut">
              <a:rPr lang="el-GR" smtClean="0"/>
              <a:t>18/2/2024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76C6ACF-0A42-7A51-3581-859E0BD76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EDBF6A7-5E34-BA55-B511-2230AE49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19A-578C-40B9-AE15-93121567B0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129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B98862-4081-489F-4B21-F737410CE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E4423AF-ED05-8934-4D98-27EB46F53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3765952-604B-0AB3-795B-78B8297CA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9E37414-9407-587B-27D3-D38640CB24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1B49534-68B6-F3E5-627F-0B16A422C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79F9BC4-5796-3F1C-15CC-E0B7E2711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AC80-61F6-4204-A95E-5F5D2490722B}" type="datetimeFigureOut">
              <a:rPr lang="el-GR" smtClean="0"/>
              <a:t>18/2/2024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BD4EAE0-E917-0DE1-8EDE-F5D7356F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810FEE3-0105-35A8-3B1A-D3132325A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19A-578C-40B9-AE15-93121567B0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8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34CC02-918B-31DF-6177-BBAA53B46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54C5769-5940-0655-C890-3C65DE04D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AC80-61F6-4204-A95E-5F5D2490722B}" type="datetimeFigureOut">
              <a:rPr lang="el-GR" smtClean="0"/>
              <a:t>18/2/2024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DC0A835-F35F-85CF-24B2-E0E7A316E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AD0AC75-2A9F-F21B-611F-B381600F6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19A-578C-40B9-AE15-93121567B0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2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4CAACFC-A5AF-1BCA-EF42-2F55FBE0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AC80-61F6-4204-A95E-5F5D2490722B}" type="datetimeFigureOut">
              <a:rPr lang="el-GR" smtClean="0"/>
              <a:t>18/2/2024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39E5EAC-FFA5-383F-590D-4C7BD756F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C71A653-D095-9404-FE1E-E926A910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19A-578C-40B9-AE15-93121567B0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563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4F3513-AAF5-0936-2B52-0DA46A334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E9A44FF-5501-2193-72E3-679DE983A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7F30D8D-2AB5-FCD3-AF34-CC1889C21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17D1612-68B5-2991-F97B-EE4BD766B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AC80-61F6-4204-A95E-5F5D2490722B}" type="datetimeFigureOut">
              <a:rPr lang="el-GR" smtClean="0"/>
              <a:t>18/2/2024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C82A4E8-532B-C0FE-300E-2737D04F8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37E168C-67EB-08DB-91F2-39CFD28A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19A-578C-40B9-AE15-93121567B0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57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9A24DF-997C-AD73-94CD-7FA3D7EE4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E64F9E6-354F-C580-8E01-8F480E421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9CB8352-3977-1F35-952D-CFA5ADAE4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08917D9-7095-1BB8-7D20-4F3ABD6FA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AC80-61F6-4204-A95E-5F5D2490722B}" type="datetimeFigureOut">
              <a:rPr lang="el-GR" smtClean="0"/>
              <a:t>18/2/2024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E59C040-F498-FD43-BDA2-8C546E75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77E442F-67F5-52D5-7F94-8AB656D83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19A-578C-40B9-AE15-93121567B0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613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087B181-15E5-4279-88DE-F88FA459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38BF53E-DE3C-1513-AAD9-926A7F196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3BDD5B6-DD1C-A5EE-FCC8-0F2D35460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1AC80-61F6-4204-A95E-5F5D2490722B}" type="datetimeFigureOut">
              <a:rPr lang="el-GR" smtClean="0"/>
              <a:t>18/2/2024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AAACED1-55AD-11E0-CD34-FD80F477C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F900AE-0FC9-A591-9727-2854F18AE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F519A-578C-40B9-AE15-93121567B0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971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D773445-1CA5-B0A2-E33E-4F0D9CE60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" y="159026"/>
            <a:ext cx="11887200" cy="652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2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38CAB69-AB25-A005-3FE3-388C47F96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7" y="238539"/>
            <a:ext cx="11516138" cy="66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44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ABA3FE3-D497-ACD4-5CC5-30EC22511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7" y="145774"/>
            <a:ext cx="11807687" cy="65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52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0C54C68-E015-793D-2560-D8EE1B456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4" y="424069"/>
            <a:ext cx="11622155" cy="61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0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A3CDE87-1A4E-1B09-1DC7-F36B21A82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0" y="0"/>
            <a:ext cx="4533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6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2BD8935-6F8D-2456-4DC3-F43D2D6DF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" y="132523"/>
            <a:ext cx="11595652" cy="65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19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E31F657-E96A-C3E2-2905-0EDD52105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185531"/>
            <a:ext cx="11993217" cy="65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3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B0603EF-48FC-1580-7B4C-B8BA83F62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4" y="212036"/>
            <a:ext cx="11807686" cy="650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3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6A8D5AB-2440-8B42-274A-AD77611BD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8" y="92765"/>
            <a:ext cx="11794434" cy="67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3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A7EFD7C-3F80-C072-D711-B928A3FED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106017"/>
            <a:ext cx="11847444" cy="665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9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B851736-FD9E-6A9E-FAB1-AFCE1CA76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106016"/>
            <a:ext cx="11953460" cy="67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7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D11F412-1123-4144-62F9-DF853CCC9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" y="410817"/>
            <a:ext cx="11688418" cy="644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2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1589BDE-73E5-A994-5EB4-79F916709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2" y="106018"/>
            <a:ext cx="11781182" cy="661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911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Ευρεία οθόνη</PresentationFormat>
  <Paragraphs>0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evi papameletiou</dc:creator>
  <cp:lastModifiedBy>evi papameletiou</cp:lastModifiedBy>
  <cp:revision>2</cp:revision>
  <dcterms:created xsi:type="dcterms:W3CDTF">2024-02-18T17:29:49Z</dcterms:created>
  <dcterms:modified xsi:type="dcterms:W3CDTF">2024-02-18T17:49:22Z</dcterms:modified>
</cp:coreProperties>
</file>