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56" r:id="rId3"/>
    <p:sldId id="257" r:id="rId4"/>
    <p:sldId id="258" r:id="rId5"/>
    <p:sldId id="259" r:id="rId6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4C8C019-2D9D-5DC5-A447-479A304001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A69CD40B-5269-BB10-C377-40E5C09BD2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381803AA-CBF4-402C-8A98-F09F8850FF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FF355-3F37-48FB-8A02-D2C3D32A0535}" type="datetimeFigureOut">
              <a:rPr lang="el-GR" smtClean="0"/>
              <a:t>28/2/2024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5EB4BAF4-ADAA-C97E-1D1C-7CAABC71A4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B2AE751F-A8AD-9BD2-A8F3-3F4BA56B3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4CF26-C8C5-4D74-8574-F55F0673123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59349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393D59D-BEB9-1FC7-BFCB-0DE64A5150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E3545A29-3AB4-0913-8B28-547437307D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B29927D9-ADBE-6E62-488D-86B92B0868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FF355-3F37-48FB-8A02-D2C3D32A0535}" type="datetimeFigureOut">
              <a:rPr lang="el-GR" smtClean="0"/>
              <a:t>28/2/2024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2474006A-7875-123C-D3EF-9F42F09D86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EE314248-A8AE-78A6-B068-D8E89E83A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4CF26-C8C5-4D74-8574-F55F0673123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636496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AC611F28-FD53-C870-14DE-142015CCAC5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E3462C3D-C512-F8E0-EF6B-32ED9A0898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1EA8EBB5-8EAD-F256-D1AD-1F7FC8F342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FF355-3F37-48FB-8A02-D2C3D32A0535}" type="datetimeFigureOut">
              <a:rPr lang="el-GR" smtClean="0"/>
              <a:t>28/2/2024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25C0337A-E57D-DA33-598F-7BF0A9B7EF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287FED5D-F7A2-6293-4DA3-A34F7140F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4CF26-C8C5-4D74-8574-F55F0673123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76208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7A103C2-1FBB-E9FB-B2B4-B316B9E46F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6C6D612-66D7-1C7C-ED6F-B0CCC5AD8A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CA89201C-3B30-3FF7-AAC4-633DBA0222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FF355-3F37-48FB-8A02-D2C3D32A0535}" type="datetimeFigureOut">
              <a:rPr lang="el-GR" smtClean="0"/>
              <a:t>28/2/2024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A47F00A7-4EBC-F70A-456A-C8BA4FC660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76EBDB7A-ED2F-EA37-A70F-582562487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4CF26-C8C5-4D74-8574-F55F0673123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928583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428DCCA-C944-82CA-9BD2-1563BEF78D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25E253EE-3B50-02FC-67E6-AD6EB71F69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3F658B44-971C-3CED-F99A-D0B2D00998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FF355-3F37-48FB-8A02-D2C3D32A0535}" type="datetimeFigureOut">
              <a:rPr lang="el-GR" smtClean="0"/>
              <a:t>28/2/2024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73FE9B77-28E3-5685-2653-5803DCAB85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6568BEEC-EF1B-64FC-238C-68A5D425C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4CF26-C8C5-4D74-8574-F55F0673123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83448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90CC370-9674-88C2-0C2F-CF2ECEA4E7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D76DBD84-E87E-C896-1616-F91474AAD3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15C16C53-0FF1-85EE-6D3B-C0AE6F349D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55EE0261-45B3-878E-AE12-F1A916E646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FF355-3F37-48FB-8A02-D2C3D32A0535}" type="datetimeFigureOut">
              <a:rPr lang="el-GR" smtClean="0"/>
              <a:t>28/2/2024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517F58E5-D5A4-0E72-8B5A-763FDE3730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BA3CAFA0-32DD-33DD-6A5A-88E75172A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4CF26-C8C5-4D74-8574-F55F0673123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52907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033BD89-592C-7BCE-37C0-5A17BEA8D7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E7372E33-F7DE-6858-745D-34DCB56C3F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C5256905-E04D-7FFC-C07C-997F911D54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5E04E78B-D456-ECB4-EEEA-2D5E82689E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AF89BA47-4443-8A0D-DA94-3B9E04297AA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9E3598E6-E3E2-F761-7D70-B0C1A36940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FF355-3F37-48FB-8A02-D2C3D32A0535}" type="datetimeFigureOut">
              <a:rPr lang="el-GR" smtClean="0"/>
              <a:t>28/2/2024</a:t>
            </a:fld>
            <a:endParaRPr lang="el-GR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6E298427-91D7-1B59-D144-398217A5A4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413FA7F2-765D-E487-22C5-1835BD39A9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4CF26-C8C5-4D74-8574-F55F0673123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438138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3395F48-2C6B-D198-D587-E7AB596626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76AD9F9A-B933-9B59-963D-26BC7484C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FF355-3F37-48FB-8A02-D2C3D32A0535}" type="datetimeFigureOut">
              <a:rPr lang="el-GR" smtClean="0"/>
              <a:t>28/2/2024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9008B2CF-4FB2-48FB-5FA5-303C4DE150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0A889A22-7C26-D542-F836-447634A82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4CF26-C8C5-4D74-8574-F55F0673123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703077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CF344941-DC37-3F56-E654-15883AB95D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FF355-3F37-48FB-8A02-D2C3D32A0535}" type="datetimeFigureOut">
              <a:rPr lang="el-GR" smtClean="0"/>
              <a:t>28/2/2024</a:t>
            </a:fld>
            <a:endParaRPr lang="el-GR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C1CBF3A1-7EEA-126C-EDD2-C6AEB5AC9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D912E955-259F-8182-2B0C-62B182065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4CF26-C8C5-4D74-8574-F55F0673123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247049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2F0CA30-178B-4790-D255-531861B47A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1E48A4A-7EF8-6877-2A91-9DA40C5398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A3BAD4C2-45BA-E2BB-3411-3F9C725779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372C9128-69AB-5577-C0C1-053E731C57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FF355-3F37-48FB-8A02-D2C3D32A0535}" type="datetimeFigureOut">
              <a:rPr lang="el-GR" smtClean="0"/>
              <a:t>28/2/2024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7A05F4E3-B1FC-1A59-36ED-6C557467E6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1F704F98-43E9-D652-4247-C06F3E95F4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4CF26-C8C5-4D74-8574-F55F0673123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126419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10CFDB4-91E3-04B0-AA5A-E59F348098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7111D2E3-20CB-2944-DA6F-11A50A30A36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70F18E81-0A07-C251-71F7-E9D386E89E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DFEDEA20-1860-4E46-54D4-B6ADA8253E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FF355-3F37-48FB-8A02-D2C3D32A0535}" type="datetimeFigureOut">
              <a:rPr lang="el-GR" smtClean="0"/>
              <a:t>28/2/2024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AAFF586E-1D62-3455-E885-52B10B33C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2EA89105-329C-7F1F-6641-E8983B8FAA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4CF26-C8C5-4D74-8574-F55F0673123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588727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E036903E-1ED2-66D6-1F65-AD551A9D3A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2A71952F-3781-6A6A-A6E8-E69D15F3D0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5C06C4D5-65F3-1DAB-D4F6-454CBCA900F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DFF355-3F37-48FB-8A02-D2C3D32A0535}" type="datetimeFigureOut">
              <a:rPr lang="el-GR" smtClean="0"/>
              <a:t>28/2/2024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ACDCBE6C-5BBF-D71C-BD5D-0EAE030B2E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9F0251B0-470D-D18B-4485-07423482C1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24CF26-C8C5-4D74-8574-F55F0673123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85902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C442B969-583C-F835-9FFD-AC3E74BB3A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5643562"/>
          </a:xfrm>
          <a:prstGeom prst="rect">
            <a:avLst/>
          </a:prstGeom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id="{F086CB72-A17A-5C5D-E3ED-5B881BF05B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5653502"/>
            <a:ext cx="12191999" cy="1204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5507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1FE2A78F-74B0-0848-0637-43C25E4EB2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3776870"/>
          </a:xfrm>
          <a:prstGeom prst="rect">
            <a:avLst/>
          </a:prstGeom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id="{D00BDCCC-2D36-2D34-4646-4E779E815B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7722" y="3776871"/>
            <a:ext cx="4391025" cy="3081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1803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089D0117-D93A-6367-5AB3-7581F82C68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3710609"/>
          </a:xfrm>
          <a:prstGeom prst="rect">
            <a:avLst/>
          </a:prstGeom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id="{6EEB44C5-3130-9773-2939-53625227E1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3142" y="3710608"/>
            <a:ext cx="4248150" cy="3147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7994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BE89039B-E6D4-78E5-2908-985826FD31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016" y="0"/>
            <a:ext cx="12085983" cy="3909391"/>
          </a:xfrm>
          <a:prstGeom prst="rect">
            <a:avLst/>
          </a:prstGeom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id="{B4D4B96E-4221-AE26-7963-58A72F37EB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3648" y="3909391"/>
            <a:ext cx="7667625" cy="2948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3187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37A8030B-2586-B983-D583-680FDF6BB0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278" y="132522"/>
            <a:ext cx="11873947" cy="6725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649726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0</Words>
  <Application>Microsoft Office PowerPoint</Application>
  <PresentationFormat>Ευρεία οθόνη</PresentationFormat>
  <Paragraphs>0</Paragraphs>
  <Slides>5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Θέμα του Office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evi papameletiou</dc:creator>
  <cp:lastModifiedBy>evi papameletiou</cp:lastModifiedBy>
  <cp:revision>1</cp:revision>
  <dcterms:created xsi:type="dcterms:W3CDTF">2024-02-28T19:49:22Z</dcterms:created>
  <dcterms:modified xsi:type="dcterms:W3CDTF">2024-02-28T19:58:48Z</dcterms:modified>
</cp:coreProperties>
</file>