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0DE5609-191B-16F2-6230-BF554DD0AD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C9035A7A-6D17-66ED-9221-EE47D0681E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5E32F3B-9C29-F419-35BE-BAF77AA94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FFCBD-DE27-4F65-AB09-F100B8BA8D49}" type="datetimeFigureOut">
              <a:rPr lang="el-GR" smtClean="0"/>
              <a:t>29/2/2024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8D3E7DF-B833-43F0-3826-9880111B0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5398404E-4152-2B0B-8471-D5C5FFC89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89CE0-AD41-42E6-83BB-BDE4AEEFB22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64970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32960D6-E14D-34E8-384F-2E00ACFF8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6A7FA1B5-4195-E862-2FCF-5D7267C751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F970835-1FE6-4AA5-67D9-559135A9E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FFCBD-DE27-4F65-AB09-F100B8BA8D49}" type="datetimeFigureOut">
              <a:rPr lang="el-GR" smtClean="0"/>
              <a:t>29/2/2024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F36A9D8-643E-A685-B359-8B35C1DBC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D92FA60-4AAC-9200-89EE-274F6E53C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89CE0-AD41-42E6-83BB-BDE4AEEFB22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3722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1DC9118F-AA52-0BBC-05CF-567EC4406C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9EA0684B-D8BC-8D71-676E-091861E8B0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6E2CAC3-EEB5-50C8-3501-B3DEBA108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FFCBD-DE27-4F65-AB09-F100B8BA8D49}" type="datetimeFigureOut">
              <a:rPr lang="el-GR" smtClean="0"/>
              <a:t>29/2/2024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6BAB1BD-E786-30F7-4692-9435335CD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B5D8248-E96F-9082-99B6-A75DD8C40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89CE0-AD41-42E6-83BB-BDE4AEEFB22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4484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DE8AB99-7D45-0806-EFCD-28846D1A7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BC5A040-1DA0-BCF3-509E-B26DD83E4B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6E860FA-15F7-B41B-0E08-619914E9F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FFCBD-DE27-4F65-AB09-F100B8BA8D49}" type="datetimeFigureOut">
              <a:rPr lang="el-GR" smtClean="0"/>
              <a:t>29/2/2024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140B638-6F53-103E-D0B1-FE534501F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585D620-498F-5E82-2DD1-71A910962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89CE0-AD41-42E6-83BB-BDE4AEEFB22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46308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5842471-3205-8BFB-783E-D81003609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07C304F2-E42D-687A-B8FD-BE6C126D2D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FDFB88B-7027-38CD-33FA-9C96ADFAE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FFCBD-DE27-4F65-AB09-F100B8BA8D49}" type="datetimeFigureOut">
              <a:rPr lang="el-GR" smtClean="0"/>
              <a:t>29/2/2024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3C45921-8A0E-03BB-1F3B-09A6682D2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2CDE94E-C354-DEC4-38A7-63B15FDC8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89CE0-AD41-42E6-83BB-BDE4AEEFB22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0347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7DC9855-45E7-8116-118D-08B5484CF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28E1B2E-0E50-CEF1-42F9-93D0EF52E5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4572B42A-2799-FB3D-7ACD-9FB79FA9E6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1F78D8F4-9C26-C42D-7616-04F0133BE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FFCBD-DE27-4F65-AB09-F100B8BA8D49}" type="datetimeFigureOut">
              <a:rPr lang="el-GR" smtClean="0"/>
              <a:t>29/2/2024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C628C3C1-3C5B-3EAD-FE60-0F3FBA8B1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D284B39C-E34A-9E42-993F-FA9596F2B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89CE0-AD41-42E6-83BB-BDE4AEEFB22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46847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71F9A43-4B50-B7D2-739E-1F5F24AD2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A18F2C0B-28A8-61A5-A048-5AD1AE5CD9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FE7265D5-006B-3A2F-29EE-4F1C37D10E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011A481E-13D3-A075-6F44-3DB0D2C014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3B170217-158C-BAC0-8BBA-9F2F7509FB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2AD487DE-AF0F-C13B-65A3-53048E199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FFCBD-DE27-4F65-AB09-F100B8BA8D49}" type="datetimeFigureOut">
              <a:rPr lang="el-GR" smtClean="0"/>
              <a:t>29/2/2024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F70AD639-A95B-E357-CAF0-F1C32317E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E9E76565-28AE-483E-B21F-F7C47CEC4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89CE0-AD41-42E6-83BB-BDE4AEEFB22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18205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8D8142D-EA30-FB9F-6269-4099939ED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442750C8-AE82-A078-E874-5946627CD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FFCBD-DE27-4F65-AB09-F100B8BA8D49}" type="datetimeFigureOut">
              <a:rPr lang="el-GR" smtClean="0"/>
              <a:t>29/2/2024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B07C01A0-CE0C-C7EB-9AE2-A71A5FF45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08F034C7-A813-AC2E-A12F-60F6D086F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89CE0-AD41-42E6-83BB-BDE4AEEFB22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08127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E828A529-3E52-3385-3E79-2DCB61C7D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FFCBD-DE27-4F65-AB09-F100B8BA8D49}" type="datetimeFigureOut">
              <a:rPr lang="el-GR" smtClean="0"/>
              <a:t>29/2/2024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684AB856-C356-9462-9397-00C28A403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BD9FA795-CA32-CCCA-D800-34993994A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89CE0-AD41-42E6-83BB-BDE4AEEFB22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9912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3D3EA17-6B29-BFF9-6320-BF8F4F25B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3DA6833-94BC-3A70-5EEA-90CD3C16FF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A2BE3DC6-02F9-1BAC-7CFF-43F4571F9A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4F479F71-179E-88BF-9764-5EC48B5C5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FFCBD-DE27-4F65-AB09-F100B8BA8D49}" type="datetimeFigureOut">
              <a:rPr lang="el-GR" smtClean="0"/>
              <a:t>29/2/2024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9294324C-EF6A-6299-F245-5369EA009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D76DF496-DD9C-11E1-AB82-EA5045E29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89CE0-AD41-42E6-83BB-BDE4AEEFB22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5938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C4DFFE4-634E-DB78-D3D6-3116E2FDA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99A42997-7034-FAF7-9A3B-E04EABF512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619D5F17-6921-3915-ED97-D1B4888460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085D22C6-3323-C085-3C8D-EC3116C24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FFCBD-DE27-4F65-AB09-F100B8BA8D49}" type="datetimeFigureOut">
              <a:rPr lang="el-GR" smtClean="0"/>
              <a:t>29/2/2024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362147CB-D85B-2B8B-5710-13B03150B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34B062B1-41A6-993B-C2E5-3EDD0A461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89CE0-AD41-42E6-83BB-BDE4AEEFB22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59736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F8C4E77D-C236-4382-7F4D-A08115A84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236AF03A-6D07-3777-4A72-4C64DDABC0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C5AAC22-6C94-11CE-DEA7-D501088E56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FFFCBD-DE27-4F65-AB09-F100B8BA8D49}" type="datetimeFigureOut">
              <a:rPr lang="el-GR" smtClean="0"/>
              <a:t>29/2/2024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57EE6D6B-4681-7BCA-6BDD-E8CDDB51BD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D6ABFBB9-90F6-ACBF-2406-09E53A0A39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589CE0-AD41-42E6-83BB-BDE4AEEFB22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84048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1A9919AE-8AC7-1182-DA69-077FBCB28B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043" y="212035"/>
            <a:ext cx="11754679" cy="6506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7343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13C13014-B1CA-FEFF-BF71-5532D33A35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22" y="0"/>
            <a:ext cx="11913704" cy="6732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305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13541D99-B52E-5DC6-50F5-DC13D723CC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278" y="-1"/>
            <a:ext cx="12019722" cy="6758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196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DF135007-2288-575C-50AA-F385FA3CAD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75" y="0"/>
            <a:ext cx="11940208" cy="4982817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9273294F-4AEC-36C9-1BA4-CC87C8C367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775" y="4982817"/>
            <a:ext cx="11900450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348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4288D530-6B91-F6AA-3DBC-241432F583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22" y="0"/>
            <a:ext cx="120594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778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464C8CD7-7E3C-31EF-AC13-4D3C042D97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530" y="132522"/>
            <a:ext cx="11820940" cy="6612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327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3" name="Ζουμ διαφάνειας 2">
                <a:extLst>
                  <a:ext uri="{FF2B5EF4-FFF2-40B4-BE49-F238E27FC236}">
                    <a16:creationId xmlns:a16="http://schemas.microsoft.com/office/drawing/2014/main" id="{AA89EEDB-7FA3-DC2C-3132-A0DD5518FDB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24141258"/>
                  </p:ext>
                </p:extLst>
              </p:nvPr>
            </p:nvGraphicFramePr>
            <p:xfrm>
              <a:off x="410818" y="4039390"/>
              <a:ext cx="3048000" cy="1714500"/>
            </p:xfrm>
            <a:graphic>
              <a:graphicData uri="http://schemas.microsoft.com/office/powerpoint/2016/slidezoom">
                <pslz:sldZm>
                  <pslz:sldZmObj sldId="261" cId="273683697">
                    <pslz:zmPr id="{93BB28A7-15D0-481D-BD1C-544518CD2507}" returnToParent="0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3" name="Ζουμ διαφάνειας 2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AA89EEDB-7FA3-DC2C-3132-A0DD5518FDB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10818" y="4039390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pic>
        <p:nvPicPr>
          <p:cNvPr id="5" name="Εικόνα 4">
            <a:extLst>
              <a:ext uri="{FF2B5EF4-FFF2-40B4-BE49-F238E27FC236}">
                <a16:creationId xmlns:a16="http://schemas.microsoft.com/office/drawing/2014/main" id="{11F98EF3-531D-682F-C836-D117495011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172278"/>
            <a:ext cx="11714922" cy="6685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83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E0A45987-E949-AA01-E50D-FC7440869F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74" y="119270"/>
            <a:ext cx="12046226" cy="673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8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049A024E-3079-32E2-0AE8-C966846AEF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26" y="119270"/>
            <a:ext cx="11940209" cy="5367130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941D80DF-8DCF-646F-A89C-A1AD85B7AF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026" y="5486400"/>
            <a:ext cx="11688417" cy="139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896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5085133C-727D-70D9-60D9-42C338D716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74" y="172278"/>
            <a:ext cx="11900452" cy="6685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174646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Ευρεία οθόνη</PresentationFormat>
  <Paragraphs>0</Paragraphs>
  <Slides>10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evi papameletiou</dc:creator>
  <cp:lastModifiedBy>evi papameletiou</cp:lastModifiedBy>
  <cp:revision>1</cp:revision>
  <dcterms:created xsi:type="dcterms:W3CDTF">2024-02-29T18:32:11Z</dcterms:created>
  <dcterms:modified xsi:type="dcterms:W3CDTF">2024-02-29T18:45:34Z</dcterms:modified>
</cp:coreProperties>
</file>