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4BDD07-E4C4-0190-E317-5A0EA79C1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DC58315-F67B-A30B-ED91-8F46CB454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CB4391-57B5-85B6-1B12-16D0A6B9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369-FEC8-4B3F-A55E-486CA905B001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00B77A-86B5-0509-34D0-EE1408EE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E979335-8115-6373-32F8-E7FDCBDC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41-6ACA-4E2B-AA6C-935A98EA5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888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1FD4B3-EB76-52D8-1637-A8E4BE52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C401480-E4B2-E8BA-6A1B-09AD8914F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7064AE-2313-51AC-82F7-966DC273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369-FEC8-4B3F-A55E-486CA905B001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D40EF3-6F42-66E3-7E0C-4AC1CC52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5EB7EE-3766-1F66-DF41-A5E0695B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41-6ACA-4E2B-AA6C-935A98EA5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08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4B4C3D2-BF88-7B71-D2D0-2D8BE95EA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356B1AB-BDB6-DEDD-EB14-264837301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C617DDC-8047-119F-DCC8-FA8CCB41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369-FEC8-4B3F-A55E-486CA905B001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F31577-2AB4-9EAC-5B25-597F93CA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4DDF0B-9967-2868-2E7C-E32D2F2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41-6ACA-4E2B-AA6C-935A98EA5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72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C9FA79-826E-A0D5-96CC-3C57E29A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995BAE-9D0C-6521-DD14-4E8F560F5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719335-012C-E200-D0F5-64B2531F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369-FEC8-4B3F-A55E-486CA905B001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236ACC5-065A-EAF4-AA08-1992250D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9E953CF-91AA-F044-C016-39DAF53D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41-6ACA-4E2B-AA6C-935A98EA5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799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26DF2E-E7F8-8441-9047-6F4627BF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ADADD5-51CA-4ABB-3C79-1B6470404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4D788D-E6CF-E35B-1638-6B38994B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369-FEC8-4B3F-A55E-486CA905B001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6E87438-0259-6163-80EE-6B8E26F0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817416-3D5D-5024-5118-5AAF3A08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41-6ACA-4E2B-AA6C-935A98EA5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53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376C76-FA21-EB2C-3DDC-4B87AEF9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1B6C47-A2C8-D7FB-AA88-3BB954580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8B4EDAB-5CCD-4F62-05C6-9907D72D5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3961EB9-F906-7C95-FB1C-FBBF7384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369-FEC8-4B3F-A55E-486CA905B001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20B339B-93F2-4AE0-1F6E-E81BDF39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EB24D8A-2703-BB11-D7E6-0014611E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41-6ACA-4E2B-AA6C-935A98EA5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22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87E97B-3311-E72D-13BB-26785182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2FCE18-06B8-E87C-841C-6E526E42A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21A1618-FE49-334C-30A4-942F75A2F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BD5201F-70B1-EAC3-A3A8-AF723AAD4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2D878E2-B52C-6E12-2E3A-4355D4460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B940D58-771E-1284-4F37-CD1743550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369-FEC8-4B3F-A55E-486CA905B001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ACBEEFC-8EE4-D00B-691C-DF850502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64B935E-2A17-9F4D-05CA-1D7EC05E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41-6ACA-4E2B-AA6C-935A98EA5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13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A196EE-D861-6C04-4A43-A7564D88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2FFD637-54BD-EBF2-4311-40D8D3A5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369-FEC8-4B3F-A55E-486CA905B001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EBBDEC3-8AA3-6066-3820-041C43B9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B9B6919-73D1-4AE5-51B9-7B124DDE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41-6ACA-4E2B-AA6C-935A98EA5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742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084CFEA-37F4-6ACB-1940-EB2FFEE3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369-FEC8-4B3F-A55E-486CA905B001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3635760-3346-413F-10D9-B5B0BFC9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9FB103C-155D-31BB-CFE5-11D1FB1A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41-6ACA-4E2B-AA6C-935A98EA5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963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1B0D7F-73FF-CD40-F75B-AAE5B09B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503E73-7E61-E1F3-5125-95217BD9A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A78B381-5190-2117-F1D0-E9702D1F2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87676A0-C738-173F-07F5-38D82644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369-FEC8-4B3F-A55E-486CA905B001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CFF7E68-49F2-3021-0D4F-45D4F78E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5299BB2-B7D5-3581-87A4-1FBB98AC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41-6ACA-4E2B-AA6C-935A98EA5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13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1EE4DE-A372-17E4-7068-C5462681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22BCEDB-2187-6AF4-13AF-59365225A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9BF6616-04F7-E9F4-9EC9-548D72645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CBF9B86-C62C-65B2-1AEB-9568E384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369-FEC8-4B3F-A55E-486CA905B001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917919F-C289-4097-82DC-F3D52A46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64B58B5-132C-A61D-9687-2EE15835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41-6ACA-4E2B-AA6C-935A98EA5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0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7BB8C13-8DB7-576D-0892-03B8DE87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85E0FEC-5CA0-BCE8-DBB8-B5B7C1F8A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93A956-4A48-7805-66A3-F9F55F49E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C8369-FEC8-4B3F-A55E-486CA905B001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43190B-4E02-DD39-11DF-96E6D4FAA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73F317-CE6E-961E-69D2-8A532DDAE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2241-6ACA-4E2B-AA6C-935A98EA5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238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10BAA6-6422-B1CF-ED58-A5D3A3DA4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59025"/>
            <a:ext cx="11847444" cy="65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7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3CDBFE-CDB9-DA5E-0E08-FB728DAB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92765"/>
            <a:ext cx="11847444" cy="504194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B9AB6B7-15DA-E05C-CD84-9B7E07E4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" y="5134708"/>
            <a:ext cx="11847443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5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3788A62-F7D3-4B31-BFEF-B96F5D011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6608"/>
            <a:ext cx="11859065" cy="65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05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66B2AE9-7884-028C-FA23-665B4DB48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98474"/>
            <a:ext cx="11943471" cy="533165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E5F4880-0872-38A0-2B43-AA0CC08F2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5430129"/>
            <a:ext cx="11943471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8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0561A36-5605-74DC-47D3-6F0F1532C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98475"/>
            <a:ext cx="11802794" cy="45720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B9B8C31-F095-CE39-0A6B-3E8042D45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" y="4670475"/>
            <a:ext cx="11741834" cy="21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8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1BAC66F-09FF-6691-396C-38E5B070E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0"/>
            <a:ext cx="11966917" cy="490962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BF22435-C70D-6B7F-79FB-04C4DE727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" y="4909624"/>
            <a:ext cx="11966916" cy="19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6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6B5293C-A507-5F74-AE00-CDC2441C4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6" y="0"/>
            <a:ext cx="12037254" cy="492728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534421F-6199-921A-D8E8-C68CE044B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92" y="4557932"/>
            <a:ext cx="12013808" cy="23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0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23DD8DD-067E-8104-5110-3A4137315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6" y="119271"/>
            <a:ext cx="11834191" cy="66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7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6CF9927-FD02-3947-762E-1020EE74D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85530"/>
            <a:ext cx="11860696" cy="542014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C0D6BB5-EBCE-9788-C4AC-D1782C6FB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5605670"/>
            <a:ext cx="11887199" cy="9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4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4C2B0A0-D3E8-912E-9166-131451063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" y="280055"/>
            <a:ext cx="12192000" cy="12477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36D03758-B0E2-63F1-FF70-915BEDDCE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8" y="1385887"/>
            <a:ext cx="12085982" cy="54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062B38-2FF8-567C-5FB8-D30EE372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106017"/>
            <a:ext cx="11940207" cy="67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1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2B7165A-2524-E042-E1BB-4A028AA92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92766"/>
            <a:ext cx="12059477" cy="455874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7FB3AB1-AA91-45D6-B338-6D7FD7AA5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" y="4651514"/>
            <a:ext cx="12006469" cy="19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2EC4B4-8586-9ED5-EC4E-4FCB1D6EB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34290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1863D0C-7679-5386-A459-7D88A188F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3429000"/>
            <a:ext cx="12072729" cy="33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4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94A931B-766B-6B43-5E7D-79CD52C7E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3" y="106017"/>
            <a:ext cx="11953460" cy="537085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35C9596-D2D9-8234-9F0C-EFF8C88BF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3" y="5464969"/>
            <a:ext cx="11926954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7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25F83FF-635B-AF8F-94AA-525FABDF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172278"/>
            <a:ext cx="11887199" cy="65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1060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Ευρεία οθόνη</PresentationFormat>
  <Paragraphs>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 papameletiou</dc:creator>
  <cp:lastModifiedBy>evi papameletiou</cp:lastModifiedBy>
  <cp:revision>2</cp:revision>
  <dcterms:created xsi:type="dcterms:W3CDTF">2024-02-05T18:05:40Z</dcterms:created>
  <dcterms:modified xsi:type="dcterms:W3CDTF">2024-02-05T18:42:50Z</dcterms:modified>
</cp:coreProperties>
</file>