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F5EB86-F38B-D9B8-BC7D-18CECA7F6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B81EE80-E763-72A7-585B-D685CDE3E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2F3DDD-04E8-A437-5E3D-F8E5799C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6B9013E-AB9F-6B72-2725-82D54AA6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315F90-D39D-6970-7FB3-CE7FFC60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23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89A87C-C3D6-82D5-8037-CC6BB30C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B9D970B-7E53-7A4B-E1AD-7D7D3837A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CEAC09-0A1E-5CB3-EA44-FB06276C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C95AC5-6022-9A35-5C71-ED9401E0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6A57A0-2D20-00D7-E8B3-5D633817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47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D38540D-679C-C4E0-B277-ADA9397C2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59C6706-EAD1-45EC-5B61-D40F640AD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334C07-2377-A037-1B09-6A057C17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46DA42-E233-BCA1-A8BD-839FFE1F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3009F7-2393-7F9D-0383-08E84827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09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5FA55A-985A-8B27-3086-3432982B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522408-B960-6EE9-F0B9-894CE23D1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A1BF88-97DF-377C-E402-332F1361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999DD8-7774-040E-5DCA-A9E5B0B8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853460-331A-5B01-D350-79984A5B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26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9AA3EF-391E-9AA4-1176-138B00E4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495EB7-FC94-B834-CACB-E466247A1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094525-2D3B-E508-52C5-8BD88CA0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C63430C-AA31-B29E-E4C5-11461053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8BE030-2ED2-C6AF-7A25-6931BD3A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099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50651-CA1B-9350-1257-364E98C9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3E8430-4AE6-B356-1525-F404128C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8156E62-B3DD-A8F9-D16A-1276B6611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7E8DC08-7B50-21DC-5D1F-24576634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5E7F3D-018D-71F0-D617-50D39C8C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844675-D024-D7C0-9F30-7D5F54C0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65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2F42D5-B9E3-A3DD-BD43-941A98C8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F77EE02-3215-B797-9144-9BF8913F4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83E903B-F719-FD64-34C9-CFEBED3E8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D5EA4F5-B4B6-DC35-F9E2-2790E0478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4049A01-2EF0-368A-176D-D63E3424F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DD47E68-C97B-BC7F-2241-D4D9C0E8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4D0236F-A138-58BE-76E2-873278AC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A2C7934-127E-2B8C-EA0E-11F37518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6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127ED1-A2D1-2AF8-0F30-EA98CC1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CF27C84-10FF-8BB7-2AE8-A4B139FC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4C0E8A0-C380-6013-F299-F685A050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91D38ED-F41B-70EF-6B25-4B88D0B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477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BFC97BB-32D9-8AF3-ECA8-764C91D8C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654AA53-36C3-BAA5-081F-DE005156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E0BB83-C567-9294-6182-2E8A1087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27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7C39AD-7602-A819-864A-78D15C67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D54C2-60C3-145B-FC32-F9D0DD8A5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1D9083-6AEB-19E8-AD2B-10E88C85B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3172AA-0619-4203-A44B-DEFA0115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887927-3F6E-1588-9923-62704A9D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D9C389-E006-422C-8EDA-02FFA01B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39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58235-4A43-73ED-2555-2A3D8792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CB7EAEE-CA0F-85E8-CE9A-281303188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852853A-4EE7-C7C7-B85B-CF11D5BDE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311F78B-311C-D90B-12EB-1D7D9399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4C59EF4-6E6A-60D2-1671-0FB9FA43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2FB5042-724C-8BD7-7110-DDBBEE1C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29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1206EE3-8AF6-30AB-517C-9EBE016B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3C38AD-B44A-8338-3846-7F3C3089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3793D5-961B-F0B2-ABA2-1C0E17AF0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908B-3D88-4C80-B704-478CF8F0B839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30C6E9-3D6F-9AE2-9342-7589D04EA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42E6AB-EA04-B856-8EAC-979B1622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DE2AA-A1D4-47E7-86EE-CDF54ED1BB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40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AA2651-136A-DC56-EC66-4F082249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132522"/>
            <a:ext cx="11781182" cy="6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5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149586-781A-9CF4-1810-215ADF1E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" y="106017"/>
            <a:ext cx="12085983" cy="6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3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619A1FC-78E6-A9B5-E2C5-8EA588F85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32522"/>
            <a:ext cx="11781183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9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EF527EC-EF76-A694-7322-415D7460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0"/>
            <a:ext cx="12072730" cy="600075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CF8D6AA-E543-F19E-050F-69E8CF5C4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" y="6043405"/>
            <a:ext cx="12019722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D121FAA-EA82-1AE5-BA81-BD28CBAA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106018"/>
            <a:ext cx="11887200" cy="67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8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20DB41-37CB-4C25-85EA-FADF50CA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0"/>
            <a:ext cx="11953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9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2093DA-2E9B-A9CC-F8C2-6525B549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8" y="0"/>
            <a:ext cx="11966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1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11E4E9D-D4A6-80ED-180F-D9A4274F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238540"/>
            <a:ext cx="11926956" cy="66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3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54B4E95-B33A-704D-5133-B8B6D5E47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132522"/>
            <a:ext cx="11741426" cy="593966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4E25FDD-50BC-44EE-2FA6-2481DAA50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4" y="6072187"/>
            <a:ext cx="11741426" cy="4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0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0394BB-7053-6652-F2FD-919640872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06017"/>
            <a:ext cx="11860696" cy="66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0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8EBCAF-6E39-280F-1E55-D83DA991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32522"/>
            <a:ext cx="12019722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C66E62-C36D-4ABF-2101-EF81FCF4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2605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Ευρεία οθόνη</PresentationFormat>
  <Paragraphs>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1</cp:revision>
  <dcterms:created xsi:type="dcterms:W3CDTF">2024-01-29T12:03:17Z</dcterms:created>
  <dcterms:modified xsi:type="dcterms:W3CDTF">2024-01-29T12:18:18Z</dcterms:modified>
</cp:coreProperties>
</file>