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8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984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344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340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60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311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188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45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71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252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72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E373-0079-4D8F-8957-C5606819BF90}" type="datetimeFigureOut">
              <a:rPr lang="el-GR" smtClean="0"/>
              <a:t>03/04/2024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F5BB-A5D0-40A6-A4F7-D7C4C51AC6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68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22500" y="2286000"/>
            <a:ext cx="7645400" cy="1316038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ΜΑΚΙΓΙΑΖ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241800" y="3602038"/>
            <a:ext cx="3568700" cy="576262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ΓΚΕΙΣΑΣ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40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213100" cy="942975"/>
          </a:xfrm>
        </p:spPr>
        <p:txBody>
          <a:bodyPr/>
          <a:lstStyle/>
          <a:p>
            <a:r>
              <a:rPr lang="el-GR" dirty="0" smtClean="0">
                <a:solidFill>
                  <a:srgbClr val="C00000"/>
                </a:solidFill>
              </a:rPr>
              <a:t>ΒΗΜΑΤΑ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87775"/>
          </a:xfrm>
        </p:spPr>
        <p:txBody>
          <a:bodyPr>
            <a:normAutofit/>
          </a:bodyPr>
          <a:lstStyle/>
          <a:p>
            <a:r>
              <a:rPr lang="el-GR" sz="1800" b="1" dirty="0" smtClean="0"/>
              <a:t>ΣΒΗΝΟΥΜΕ ΠΡΩΤΑ ΤΑ ΦΡΥΔΙΑ</a:t>
            </a:r>
          </a:p>
          <a:p>
            <a:pPr marL="0" indent="0">
              <a:buNone/>
            </a:pPr>
            <a:endParaRPr lang="el-GR" sz="1800" b="1" dirty="0" smtClean="0"/>
          </a:p>
          <a:p>
            <a:r>
              <a:rPr lang="el-GR" sz="1800" b="1" dirty="0" smtClean="0"/>
              <a:t>ΑΠΛΩΝΟΥΜΕ ΣΕ ΟΛΟ ΤΟ ΠΡΟΣΩΠΟ ΜΕ ΝΩΠΟ ΣΦΟΥΓΓΑΡΑΚΙ ΛΑΤΕΞ</a:t>
            </a:r>
          </a:p>
          <a:p>
            <a:pPr marL="0" indent="0">
              <a:buNone/>
            </a:pPr>
            <a:r>
              <a:rPr lang="el-GR" sz="1800" b="1" dirty="0" smtClean="0"/>
              <a:t>ΛΕΥΚΟ ΚΑΛΥΠΤΙΚΟ</a:t>
            </a:r>
          </a:p>
          <a:p>
            <a:pPr marL="0" indent="0">
              <a:buNone/>
            </a:pPr>
            <a:endParaRPr lang="el-GR" sz="1800" b="1" dirty="0" smtClean="0"/>
          </a:p>
          <a:p>
            <a:r>
              <a:rPr lang="el-GR" sz="1800" b="1" dirty="0" smtClean="0"/>
              <a:t>ΠΟΥΔΡΑΡΟΥΜΕ ΜΕ ΔΙΑΦΑΝΗ ΠΟΥΔΡΑ &amp; ΜΕ ΧΟΝΤΡΟ ΠΙΝΕΛΟ ΑΦΑΙΡΟΥΜΕ ΤΑ ΥΠΟΛΕΙΜΑΤΑ ΤΗΣ ΠΟΥΔΡΑΣ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ΜΕ ΠΕΡΙΓΡΑΜΜΑ ΜΑΥΡΟ ΚΑΙ ΛΕΠΤΟ ΠΙΝΕΛΑΚΙ ΦΡΥΔΙΩΝ ΔΗΜΙΟΥΡΓΟΥΜΕ ΤΟ ΣΧΗΜΑ ΤΟΥΣ ΑΚΟΛΟΥΘΩΝΤΑΣ ΤΗΝ ΑΝΟΔΙΚΗ ΠΟΡΕΙΑ ΤΩΝ ΦΡΥΔΙΩΝ</a:t>
            </a:r>
          </a:p>
          <a:p>
            <a:endParaRPr lang="el-G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40060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21100" cy="1057275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ΒΛΕΦΑΡΙΔΕΣ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ΑΦΘΟΝΗ ΠΡΟΣΩΡΙΝΗ ΒΑΦΗ ΒΛΕΦΑΡΙΔΩΝ ΜΑΥΡΗ ΓΙΑ ΝΑ ΤΙΣ ΤΟΝΙΣΟΥΜΕ</a:t>
            </a:r>
          </a:p>
          <a:p>
            <a:endParaRPr lang="el-GR" sz="2400" b="1" dirty="0"/>
          </a:p>
          <a:p>
            <a:r>
              <a:rPr lang="el-GR" sz="2400" b="1" dirty="0" smtClean="0"/>
              <a:t>ΨΕΥΤΙΚΕΣ ΒΛΕΦΑΡΙΔΕΣ ΦΡΟΝΤΙΖΟΝΤΑΣ ΣΤΟΝΒ ΕΞΩ ΚΑΝΘΟ ΤΩΝ ΜΑΤΙΩΝ ΝΑ ΤΙΣ ΚΟΛΛΗΣΟΥΜΕ ΛΙΓΟ ΠΟΙΟ ΠΑΝΩ ΑΠΌ ΤΗΝ ΒΑΣΗ ΤΩΝ ΦΥΣΙΚΩΝ ΒΛΕΦΑΡΙΔΩΝ</a:t>
            </a:r>
          </a:p>
          <a:p>
            <a:endParaRPr lang="el-GR" sz="2400" b="1" dirty="0" smtClean="0"/>
          </a:p>
          <a:p>
            <a:r>
              <a:rPr lang="el-GR" sz="2400" b="1" dirty="0" smtClean="0"/>
              <a:t>ΏΣΤΕ ΝΑ ΤΟΝΙΣΟΥΜΕ ΤΟ ΛΟΞΟ ΣΧΗΜΑ ΠΟΥ ΠΡΕΠΕΙ ΝΑ ΕΧΟΥΝ ΤΑ ΜΑΤΙΑ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26262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3000" y="317500"/>
            <a:ext cx="2374900" cy="889000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ΡΟΥΖ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ΑΠΑΛΟ ΡΟΥΖ ΣΕ ΣΧΗΜΑ ΕΛΑΦΡΩΣ ΚΥΚΛΙΚΟ</a:t>
            </a:r>
          </a:p>
          <a:p>
            <a:pPr marL="0" indent="0">
              <a:buNone/>
            </a:pPr>
            <a:endParaRPr lang="el-GR" sz="2400" b="1" dirty="0" smtClean="0"/>
          </a:p>
          <a:p>
            <a:r>
              <a:rPr lang="el-GR" sz="2400" b="1" dirty="0" smtClean="0"/>
              <a:t>ΜΕ ΚΟΚΚΙΝΟ ΜΟΛΥΒΙ ΧΕΙΛΙΩΝ ΜΙΚΡΑΙΝΟΥΜΕ ΤΟ ΣΤΟΜΑ</a:t>
            </a:r>
          </a:p>
          <a:p>
            <a:pPr marL="0" indent="0">
              <a:buNone/>
            </a:pPr>
            <a:endParaRPr lang="el-GR" sz="2400" b="1" dirty="0" smtClean="0"/>
          </a:p>
          <a:p>
            <a:r>
              <a:rPr lang="el-GR" sz="2400" b="1" dirty="0" smtClean="0"/>
              <a:t>ΔΙΝΟΥΜΕ ΣΤΟ ΣΤΟΜΑ ΤΟ ΣΧΗΜΑ ΚΑΡΔΙΑΣ</a:t>
            </a:r>
          </a:p>
          <a:p>
            <a:pPr marL="0" indent="0">
              <a:buNone/>
            </a:pPr>
            <a:endParaRPr lang="el-GR" sz="2400" b="1" dirty="0" smtClean="0"/>
          </a:p>
          <a:p>
            <a:r>
              <a:rPr lang="el-GR" sz="2400" b="1" dirty="0" smtClean="0"/>
              <a:t>ΓΕΜΙΖΟΥΜΕ ΤΑ ΧΕΙΛΗ ΜΕ ΚΟΚΚΙΝΟ ΧΡΩΜΑ ΚΡΑΓΙΟΝ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1368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117</Words>
  <Application>Microsoft Office PowerPoint</Application>
  <PresentationFormat>Ευρεία οθόνη</PresentationFormat>
  <Paragraphs>25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ΜΑΚΙΓΙΑΖ</vt:lpstr>
      <vt:lpstr>ΒΗΜΑΤΑ</vt:lpstr>
      <vt:lpstr>ΒΛΕΦΑΡΙΔΕΣ</vt:lpstr>
      <vt:lpstr>ΡΟΥΖ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ΜΑΚΙΓΙΑΖ</dc:title>
  <dc:creator>user</dc:creator>
  <cp:lastModifiedBy>user</cp:lastModifiedBy>
  <cp:revision>4</cp:revision>
  <dcterms:created xsi:type="dcterms:W3CDTF">2024-04-03T06:41:20Z</dcterms:created>
  <dcterms:modified xsi:type="dcterms:W3CDTF">2024-04-03T06:51:55Z</dcterms:modified>
</cp:coreProperties>
</file>