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4"/>
  </p:sldMasterIdLst>
  <p:notesMasterIdLst>
    <p:notesMasterId r:id="rId19"/>
  </p:notesMasterIdLst>
  <p:handoutMasterIdLst>
    <p:handoutMasterId r:id="rId20"/>
  </p:handoutMasterIdLst>
  <p:sldIdLst>
    <p:sldId id="256" r:id="rId5"/>
    <p:sldId id="257" r:id="rId6"/>
    <p:sldId id="262" r:id="rId7"/>
    <p:sldId id="264" r:id="rId8"/>
    <p:sldId id="263" r:id="rId9"/>
    <p:sldId id="265" r:id="rId10"/>
    <p:sldId id="266" r:id="rId11"/>
    <p:sldId id="267" r:id="rId12"/>
    <p:sldId id="268" r:id="rId13"/>
    <p:sldId id="258" r:id="rId14"/>
    <p:sldId id="261" r:id="rId15"/>
    <p:sldId id="260" r:id="rId16"/>
    <p:sldId id="259" r:id="rId17"/>
    <p:sldId id="269" r:id="rId18"/>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5531F-0045-4868-8A1D-57577FDE0D0E}" v="5" dt="2021-11-25T11:39:50.156"/>
    <p1510:client id="{8EEEA8DD-9B6F-4830-88B7-F0C3343E5A2D}" v="1542" dt="2021-11-26T17:03:13.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autoAdjust="0"/>
  </p:normalViewPr>
  <p:slideViewPr>
    <p:cSldViewPr snapToGrid="0">
      <p:cViewPr varScale="1">
        <p:scale>
          <a:sx n="112" d="100"/>
          <a:sy n="112" d="100"/>
        </p:scale>
        <p:origin x="528"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5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ντώνης Δασκαλακης" userId="7776178ab4c9c527" providerId="Windows Live" clId="Web-{64F5531F-0045-4868-8A1D-57577FDE0D0E}"/>
    <pc:docChg chg="addSld modSld">
      <pc:chgData name="Αντώνης Δασκαλακης" userId="7776178ab4c9c527" providerId="Windows Live" clId="Web-{64F5531F-0045-4868-8A1D-57577FDE0D0E}" dt="2021-11-25T11:39:50.156" v="4"/>
      <pc:docMkLst>
        <pc:docMk/>
      </pc:docMkLst>
      <pc:sldChg chg="delSp modSp">
        <pc:chgData name="Αντώνης Δασκαλακης" userId="7776178ab4c9c527" providerId="Windows Live" clId="Web-{64F5531F-0045-4868-8A1D-57577FDE0D0E}" dt="2021-11-25T11:36:48.355" v="1"/>
        <pc:sldMkLst>
          <pc:docMk/>
          <pc:sldMk cId="553726541" sldId="256"/>
        </pc:sldMkLst>
        <pc:spChg chg="del mod">
          <ac:chgData name="Αντώνης Δασκαλακης" userId="7776178ab4c9c527" providerId="Windows Live" clId="Web-{64F5531F-0045-4868-8A1D-57577FDE0D0E}" dt="2021-11-25T11:36:48.355" v="1"/>
          <ac:spMkLst>
            <pc:docMk/>
            <pc:sldMk cId="553726541" sldId="256"/>
            <ac:spMk id="3" creationId="{C4542EAC-8BF3-4BFD-9891-145BC49409C2}"/>
          </ac:spMkLst>
        </pc:spChg>
      </pc:sldChg>
      <pc:sldChg chg="new">
        <pc:chgData name="Αντώνης Δασκαλακης" userId="7776178ab4c9c527" providerId="Windows Live" clId="Web-{64F5531F-0045-4868-8A1D-57577FDE0D0E}" dt="2021-11-25T11:39:46.750" v="2"/>
        <pc:sldMkLst>
          <pc:docMk/>
          <pc:sldMk cId="2046354612" sldId="257"/>
        </pc:sldMkLst>
      </pc:sldChg>
      <pc:sldChg chg="new">
        <pc:chgData name="Αντώνης Δασκαλακης" userId="7776178ab4c9c527" providerId="Windows Live" clId="Web-{64F5531F-0045-4868-8A1D-57577FDE0D0E}" dt="2021-11-25T11:39:48.266" v="3"/>
        <pc:sldMkLst>
          <pc:docMk/>
          <pc:sldMk cId="2025323307" sldId="258"/>
        </pc:sldMkLst>
      </pc:sldChg>
      <pc:sldChg chg="new">
        <pc:chgData name="Αντώνης Δασκαλακης" userId="7776178ab4c9c527" providerId="Windows Live" clId="Web-{64F5531F-0045-4868-8A1D-57577FDE0D0E}" dt="2021-11-25T11:39:50.156" v="4"/>
        <pc:sldMkLst>
          <pc:docMk/>
          <pc:sldMk cId="2349656126" sldId="259"/>
        </pc:sldMkLst>
      </pc:sldChg>
    </pc:docChg>
  </pc:docChgLst>
  <pc:docChgLst>
    <pc:chgData name="Αντώνης Δασκαλακης" userId="7776178ab4c9c527" providerId="Windows Live" clId="Web-{8EEEA8DD-9B6F-4830-88B7-F0C3343E5A2D}"/>
    <pc:docChg chg="addSld delSld modSld sldOrd addMainMaster delMainMaster">
      <pc:chgData name="Αντώνης Δασκαλακης" userId="7776178ab4c9c527" providerId="Windows Live" clId="Web-{8EEEA8DD-9B6F-4830-88B7-F0C3343E5A2D}" dt="2021-11-26T17:03:13.392" v="1510"/>
      <pc:docMkLst>
        <pc:docMk/>
      </pc:docMkLst>
      <pc:sldChg chg="del">
        <pc:chgData name="Αντώνης Δασκαλακης" userId="7776178ab4c9c527" providerId="Windows Live" clId="Web-{8EEEA8DD-9B6F-4830-88B7-F0C3343E5A2D}" dt="2021-11-26T15:43:50.494" v="2"/>
        <pc:sldMkLst>
          <pc:docMk/>
          <pc:sldMk cId="553726541" sldId="256"/>
        </pc:sldMkLst>
      </pc:sldChg>
      <pc:sldChg chg="modSp new mod modClrScheme chgLayout">
        <pc:chgData name="Αντώνης Δασκαλακης" userId="7776178ab4c9c527" providerId="Windows Live" clId="Web-{8EEEA8DD-9B6F-4830-88B7-F0C3343E5A2D}" dt="2021-11-26T15:48:08.407" v="58" actId="20577"/>
        <pc:sldMkLst>
          <pc:docMk/>
          <pc:sldMk cId="4073343307" sldId="256"/>
        </pc:sldMkLst>
        <pc:spChg chg="mod ord">
          <ac:chgData name="Αντώνης Δασκαλακης" userId="7776178ab4c9c527" providerId="Windows Live" clId="Web-{8EEEA8DD-9B6F-4830-88B7-F0C3343E5A2D}" dt="2021-11-26T15:47:30.438" v="51" actId="1076"/>
          <ac:spMkLst>
            <pc:docMk/>
            <pc:sldMk cId="4073343307" sldId="256"/>
            <ac:spMk id="2" creationId="{9E171A29-8C95-4489-8B23-7CBB3BCDB9C0}"/>
          </ac:spMkLst>
        </pc:spChg>
        <pc:spChg chg="mod ord">
          <ac:chgData name="Αντώνης Δασκαλακης" userId="7776178ab4c9c527" providerId="Windows Live" clId="Web-{8EEEA8DD-9B6F-4830-88B7-F0C3343E5A2D}" dt="2021-11-26T15:48:08.407" v="58" actId="20577"/>
          <ac:spMkLst>
            <pc:docMk/>
            <pc:sldMk cId="4073343307" sldId="256"/>
            <ac:spMk id="3" creationId="{AA200C29-B389-4D82-9C27-829E5354D7EF}"/>
          </ac:spMkLst>
        </pc:spChg>
      </pc:sldChg>
      <pc:sldChg chg="modSp new">
        <pc:chgData name="Αντώνης Δασκαλακης" userId="7776178ab4c9c527" providerId="Windows Live" clId="Web-{8EEEA8DD-9B6F-4830-88B7-F0C3343E5A2D}" dt="2021-11-26T16:23:13.888" v="396" actId="20577"/>
        <pc:sldMkLst>
          <pc:docMk/>
          <pc:sldMk cId="1447960639" sldId="257"/>
        </pc:sldMkLst>
        <pc:spChg chg="mod">
          <ac:chgData name="Αντώνης Δασκαλακης" userId="7776178ab4c9c527" providerId="Windows Live" clId="Web-{8EEEA8DD-9B6F-4830-88B7-F0C3343E5A2D}" dt="2021-11-26T16:19:39.772" v="303" actId="20577"/>
          <ac:spMkLst>
            <pc:docMk/>
            <pc:sldMk cId="1447960639" sldId="257"/>
            <ac:spMk id="2" creationId="{3C1F52CD-6327-421F-901D-7F6A268AC420}"/>
          </ac:spMkLst>
        </pc:spChg>
        <pc:spChg chg="mod">
          <ac:chgData name="Αντώνης Δασκαλακης" userId="7776178ab4c9c527" providerId="Windows Live" clId="Web-{8EEEA8DD-9B6F-4830-88B7-F0C3343E5A2D}" dt="2021-11-26T16:23:13.888" v="396" actId="20577"/>
          <ac:spMkLst>
            <pc:docMk/>
            <pc:sldMk cId="1447960639" sldId="257"/>
            <ac:spMk id="3" creationId="{B82956DA-AD15-4661-8936-C2A711080AB2}"/>
          </ac:spMkLst>
        </pc:spChg>
      </pc:sldChg>
      <pc:sldChg chg="del">
        <pc:chgData name="Αντώνης Δασκαλακης" userId="7776178ab4c9c527" providerId="Windows Live" clId="Web-{8EEEA8DD-9B6F-4830-88B7-F0C3343E5A2D}" dt="2021-11-26T15:43:48.166" v="0"/>
        <pc:sldMkLst>
          <pc:docMk/>
          <pc:sldMk cId="2046354612" sldId="257"/>
        </pc:sldMkLst>
      </pc:sldChg>
      <pc:sldChg chg="addSp delSp modSp new ord">
        <pc:chgData name="Αντώνης Δασκαλακης" userId="7776178ab4c9c527" providerId="Windows Live" clId="Web-{8EEEA8DD-9B6F-4830-88B7-F0C3343E5A2D}" dt="2021-11-26T16:44:03.672" v="930"/>
        <pc:sldMkLst>
          <pc:docMk/>
          <pc:sldMk cId="130912818" sldId="258"/>
        </pc:sldMkLst>
        <pc:spChg chg="mod">
          <ac:chgData name="Αντώνης Δασκαλακης" userId="7776178ab4c9c527" providerId="Windows Live" clId="Web-{8EEEA8DD-9B6F-4830-88B7-F0C3343E5A2D}" dt="2021-11-26T15:55:06.622" v="98" actId="20577"/>
          <ac:spMkLst>
            <pc:docMk/>
            <pc:sldMk cId="130912818" sldId="258"/>
            <ac:spMk id="2" creationId="{DE4826B7-DCF7-4C41-9408-F716188DA0AD}"/>
          </ac:spMkLst>
        </pc:spChg>
        <pc:spChg chg="mod">
          <ac:chgData name="Αντώνης Δασκαλακης" userId="7776178ab4c9c527" providerId="Windows Live" clId="Web-{8EEEA8DD-9B6F-4830-88B7-F0C3343E5A2D}" dt="2021-11-26T16:07:50.597" v="254" actId="20577"/>
          <ac:spMkLst>
            <pc:docMk/>
            <pc:sldMk cId="130912818" sldId="258"/>
            <ac:spMk id="3" creationId="{E5BBF769-4D94-45C0-B998-A9E31ACB5BBF}"/>
          </ac:spMkLst>
        </pc:spChg>
        <pc:spChg chg="del">
          <ac:chgData name="Αντώνης Δασκαλακης" userId="7776178ab4c9c527" providerId="Windows Live" clId="Web-{8EEEA8DD-9B6F-4830-88B7-F0C3343E5A2D}" dt="2021-11-26T16:05:23.249" v="232"/>
          <ac:spMkLst>
            <pc:docMk/>
            <pc:sldMk cId="130912818" sldId="258"/>
            <ac:spMk id="4" creationId="{F5A60CFA-CDE4-4ED0-80E2-DE20CDF9556A}"/>
          </ac:spMkLst>
        </pc:spChg>
        <pc:spChg chg="add del mod">
          <ac:chgData name="Αντώνης Δασκαλακης" userId="7776178ab4c9c527" providerId="Windows Live" clId="Web-{8EEEA8DD-9B6F-4830-88B7-F0C3343E5A2D}" dt="2021-11-26T15:56:09.858" v="129"/>
          <ac:spMkLst>
            <pc:docMk/>
            <pc:sldMk cId="130912818" sldId="258"/>
            <ac:spMk id="5" creationId="{6A5CF9DE-5D2D-48BE-8E06-36D90E94CA62}"/>
          </ac:spMkLst>
        </pc:spChg>
        <pc:picChg chg="add mod">
          <ac:chgData name="Αντώνης Δασκαλακης" userId="7776178ab4c9c527" providerId="Windows Live" clId="Web-{8EEEA8DD-9B6F-4830-88B7-F0C3343E5A2D}" dt="2021-11-26T16:05:27.577" v="233" actId="1076"/>
          <ac:picMkLst>
            <pc:docMk/>
            <pc:sldMk cId="130912818" sldId="258"/>
            <ac:picMk id="6" creationId="{14EBF088-23AD-4A8A-BA81-386F85E482E4}"/>
          </ac:picMkLst>
        </pc:picChg>
      </pc:sldChg>
      <pc:sldChg chg="del">
        <pc:chgData name="Αντώνης Δασκαλακης" userId="7776178ab4c9c527" providerId="Windows Live" clId="Web-{8EEEA8DD-9B6F-4830-88B7-F0C3343E5A2D}" dt="2021-11-26T15:43:49.088" v="1"/>
        <pc:sldMkLst>
          <pc:docMk/>
          <pc:sldMk cId="2025323307" sldId="258"/>
        </pc:sldMkLst>
      </pc:sldChg>
      <pc:sldChg chg="addSp modSp add replId">
        <pc:chgData name="Αντώνης Δασκαλακης" userId="7776178ab4c9c527" providerId="Windows Live" clId="Web-{8EEEA8DD-9B6F-4830-88B7-F0C3343E5A2D}" dt="2021-11-26T16:10:21.507" v="287" actId="1076"/>
        <pc:sldMkLst>
          <pc:docMk/>
          <pc:sldMk cId="95432042" sldId="259"/>
        </pc:sldMkLst>
        <pc:spChg chg="mod">
          <ac:chgData name="Αντώνης Δασκαλακης" userId="7776178ab4c9c527" providerId="Windows Live" clId="Web-{8EEEA8DD-9B6F-4830-88B7-F0C3343E5A2D}" dt="2021-11-26T16:09:09.239" v="263" actId="14100"/>
          <ac:spMkLst>
            <pc:docMk/>
            <pc:sldMk cId="95432042" sldId="259"/>
            <ac:spMk id="2" creationId="{DE4826B7-DCF7-4C41-9408-F716188DA0AD}"/>
          </ac:spMkLst>
        </pc:spChg>
        <pc:spChg chg="mod">
          <ac:chgData name="Αντώνης Δασκαλακης" userId="7776178ab4c9c527" providerId="Windows Live" clId="Web-{8EEEA8DD-9B6F-4830-88B7-F0C3343E5A2D}" dt="2021-11-26T16:09:46.334" v="277" actId="1076"/>
          <ac:spMkLst>
            <pc:docMk/>
            <pc:sldMk cId="95432042" sldId="259"/>
            <ac:spMk id="3" creationId="{E5BBF769-4D94-45C0-B998-A9E31ACB5BBF}"/>
          </ac:spMkLst>
        </pc:spChg>
        <pc:spChg chg="mod">
          <ac:chgData name="Αντώνης Δασκαλακης" userId="7776178ab4c9c527" providerId="Windows Live" clId="Web-{8EEEA8DD-9B6F-4830-88B7-F0C3343E5A2D}" dt="2021-11-26T16:10:03.944" v="283" actId="20577"/>
          <ac:spMkLst>
            <pc:docMk/>
            <pc:sldMk cId="95432042" sldId="259"/>
            <ac:spMk id="4" creationId="{F5A60CFA-CDE4-4ED0-80E2-DE20CDF9556A}"/>
          </ac:spMkLst>
        </pc:spChg>
        <pc:picChg chg="add mod">
          <ac:chgData name="Αντώνης Δασκαλακης" userId="7776178ab4c9c527" providerId="Windows Live" clId="Web-{8EEEA8DD-9B6F-4830-88B7-F0C3343E5A2D}" dt="2021-11-26T16:10:21.507" v="287" actId="1076"/>
          <ac:picMkLst>
            <pc:docMk/>
            <pc:sldMk cId="95432042" sldId="259"/>
            <ac:picMk id="5" creationId="{BF5F2C72-2323-4F45-9320-9CDAD26E03E4}"/>
          </ac:picMkLst>
        </pc:picChg>
      </pc:sldChg>
      <pc:sldChg chg="del">
        <pc:chgData name="Αντώνης Δασκαλακης" userId="7776178ab4c9c527" providerId="Windows Live" clId="Web-{8EEEA8DD-9B6F-4830-88B7-F0C3343E5A2D}" dt="2021-11-26T15:43:50.619" v="3"/>
        <pc:sldMkLst>
          <pc:docMk/>
          <pc:sldMk cId="2349656126" sldId="259"/>
        </pc:sldMkLst>
      </pc:sldChg>
      <pc:sldChg chg="addSp delSp modSp add replId">
        <pc:chgData name="Αντώνης Δασκαλακης" userId="7776178ab4c9c527" providerId="Windows Live" clId="Web-{8EEEA8DD-9B6F-4830-88B7-F0C3343E5A2D}" dt="2021-11-26T16:07:34.830" v="252" actId="20577"/>
        <pc:sldMkLst>
          <pc:docMk/>
          <pc:sldMk cId="3663676357" sldId="260"/>
        </pc:sldMkLst>
        <pc:spChg chg="mod">
          <ac:chgData name="Αντώνης Δασκαλακης" userId="7776178ab4c9c527" providerId="Windows Live" clId="Web-{8EEEA8DD-9B6F-4830-88B7-F0C3343E5A2D}" dt="2021-11-26T16:06:25.813" v="242" actId="20577"/>
          <ac:spMkLst>
            <pc:docMk/>
            <pc:sldMk cId="3663676357" sldId="260"/>
            <ac:spMk id="2" creationId="{DE4826B7-DCF7-4C41-9408-F716188DA0AD}"/>
          </ac:spMkLst>
        </pc:spChg>
        <pc:spChg chg="mod">
          <ac:chgData name="Αντώνης Δασκαλακης" userId="7776178ab4c9c527" providerId="Windows Live" clId="Web-{8EEEA8DD-9B6F-4830-88B7-F0C3343E5A2D}" dt="2021-11-26T16:07:34.830" v="252" actId="20577"/>
          <ac:spMkLst>
            <pc:docMk/>
            <pc:sldMk cId="3663676357" sldId="260"/>
            <ac:spMk id="3" creationId="{E5BBF769-4D94-45C0-B998-A9E31ACB5BBF}"/>
          </ac:spMkLst>
        </pc:spChg>
        <pc:spChg chg="del">
          <ac:chgData name="Αντώνης Δασκαλακης" userId="7776178ab4c9c527" providerId="Windows Live" clId="Web-{8EEEA8DD-9B6F-4830-88B7-F0C3343E5A2D}" dt="2021-11-26T15:59:42.317" v="165"/>
          <ac:spMkLst>
            <pc:docMk/>
            <pc:sldMk cId="3663676357" sldId="260"/>
            <ac:spMk id="4" creationId="{F5A60CFA-CDE4-4ED0-80E2-DE20CDF9556A}"/>
          </ac:spMkLst>
        </pc:spChg>
        <pc:spChg chg="add mod">
          <ac:chgData name="Αντώνης Δασκαλακης" userId="7776178ab4c9c527" providerId="Windows Live" clId="Web-{8EEEA8DD-9B6F-4830-88B7-F0C3343E5A2D}" dt="2021-11-26T16:06:46.595" v="243" actId="1076"/>
          <ac:spMkLst>
            <pc:docMk/>
            <pc:sldMk cId="3663676357" sldId="260"/>
            <ac:spMk id="5" creationId="{280AE276-71E0-41FF-A228-CD9E4A2C20C6}"/>
          </ac:spMkLst>
        </pc:spChg>
        <pc:picChg chg="add mod">
          <ac:chgData name="Αντώνης Δασκαλακης" userId="7776178ab4c9c527" providerId="Windows Live" clId="Web-{8EEEA8DD-9B6F-4830-88B7-F0C3343E5A2D}" dt="2021-11-26T16:07:04.017" v="247" actId="1076"/>
          <ac:picMkLst>
            <pc:docMk/>
            <pc:sldMk cId="3663676357" sldId="260"/>
            <ac:picMk id="6" creationId="{51E7CCF9-D81C-4F88-976E-1EC9475A0086}"/>
          </ac:picMkLst>
        </pc:picChg>
      </pc:sldChg>
      <pc:sldChg chg="addSp delSp modSp add ord replId">
        <pc:chgData name="Αντώνης Δασκαλακης" userId="7776178ab4c9c527" providerId="Windows Live" clId="Web-{8EEEA8DD-9B6F-4830-88B7-F0C3343E5A2D}" dt="2021-11-26T16:44:08.798" v="931"/>
        <pc:sldMkLst>
          <pc:docMk/>
          <pc:sldMk cId="2103554346" sldId="261"/>
        </pc:sldMkLst>
        <pc:spChg chg="mod">
          <ac:chgData name="Αντώνης Δασκαλακης" userId="7776178ab4c9c527" providerId="Windows Live" clId="Web-{8EEEA8DD-9B6F-4830-88B7-F0C3343E5A2D}" dt="2021-11-26T16:04:10.325" v="215" actId="1076"/>
          <ac:spMkLst>
            <pc:docMk/>
            <pc:sldMk cId="2103554346" sldId="261"/>
            <ac:spMk id="2" creationId="{DE4826B7-DCF7-4C41-9408-F716188DA0AD}"/>
          </ac:spMkLst>
        </pc:spChg>
        <pc:spChg chg="mod">
          <ac:chgData name="Αντώνης Δασκαλακης" userId="7776178ab4c9c527" providerId="Windows Live" clId="Web-{8EEEA8DD-9B6F-4830-88B7-F0C3343E5A2D}" dt="2021-11-26T16:07:45.737" v="253" actId="20577"/>
          <ac:spMkLst>
            <pc:docMk/>
            <pc:sldMk cId="2103554346" sldId="261"/>
            <ac:spMk id="3" creationId="{E5BBF769-4D94-45C0-B998-A9E31ACB5BBF}"/>
          </ac:spMkLst>
        </pc:spChg>
        <pc:spChg chg="del mod">
          <ac:chgData name="Αντώνης Δασκαλακης" userId="7776178ab4c9c527" providerId="Windows Live" clId="Web-{8EEEA8DD-9B6F-4830-88B7-F0C3343E5A2D}" dt="2021-11-26T16:05:01.967" v="228"/>
          <ac:spMkLst>
            <pc:docMk/>
            <pc:sldMk cId="2103554346" sldId="261"/>
            <ac:spMk id="4" creationId="{F5A60CFA-CDE4-4ED0-80E2-DE20CDF9556A}"/>
          </ac:spMkLst>
        </pc:spChg>
        <pc:picChg chg="add mod">
          <ac:chgData name="Αντώνης Δασκαλακης" userId="7776178ab4c9c527" providerId="Windows Live" clId="Web-{8EEEA8DD-9B6F-4830-88B7-F0C3343E5A2D}" dt="2021-11-26T16:04:15.184" v="216" actId="1076"/>
          <ac:picMkLst>
            <pc:docMk/>
            <pc:sldMk cId="2103554346" sldId="261"/>
            <ac:picMk id="5" creationId="{9FBD72B6-90EE-4A24-B049-E611F3B04E1D}"/>
          </ac:picMkLst>
        </pc:picChg>
      </pc:sldChg>
      <pc:sldChg chg="modSp new">
        <pc:chgData name="Αντώνης Δασκαλακης" userId="7776178ab4c9c527" providerId="Windows Live" clId="Web-{8EEEA8DD-9B6F-4830-88B7-F0C3343E5A2D}" dt="2021-11-26T16:28:49.335" v="562" actId="20577"/>
        <pc:sldMkLst>
          <pc:docMk/>
          <pc:sldMk cId="1072493080" sldId="262"/>
        </pc:sldMkLst>
        <pc:spChg chg="mod">
          <ac:chgData name="Αντώνης Δασκαλακης" userId="7776178ab4c9c527" providerId="Windows Live" clId="Web-{8EEEA8DD-9B6F-4830-88B7-F0C3343E5A2D}" dt="2021-11-26T16:25:03.110" v="422" actId="20577"/>
          <ac:spMkLst>
            <pc:docMk/>
            <pc:sldMk cId="1072493080" sldId="262"/>
            <ac:spMk id="2" creationId="{97558B91-15C2-4CDC-9AF2-3AD60CB4159C}"/>
          </ac:spMkLst>
        </pc:spChg>
        <pc:spChg chg="mod">
          <ac:chgData name="Αντώνης Δασκαλακης" userId="7776178ab4c9c527" providerId="Windows Live" clId="Web-{8EEEA8DD-9B6F-4830-88B7-F0C3343E5A2D}" dt="2021-11-26T16:28:49.335" v="562" actId="20577"/>
          <ac:spMkLst>
            <pc:docMk/>
            <pc:sldMk cId="1072493080" sldId="262"/>
            <ac:spMk id="3" creationId="{C60B7466-EC0F-4D61-9FB7-C1198306388E}"/>
          </ac:spMkLst>
        </pc:spChg>
      </pc:sldChg>
      <pc:sldChg chg="new del">
        <pc:chgData name="Αντώνης Δασκαλακης" userId="7776178ab4c9c527" providerId="Windows Live" clId="Web-{8EEEA8DD-9B6F-4830-88B7-F0C3343E5A2D}" dt="2021-11-26T16:23:36.029" v="398"/>
        <pc:sldMkLst>
          <pc:docMk/>
          <pc:sldMk cId="2765429654" sldId="262"/>
        </pc:sldMkLst>
      </pc:sldChg>
      <pc:sldChg chg="modSp new">
        <pc:chgData name="Αντώνης Δασκαλακης" userId="7776178ab4c9c527" providerId="Windows Live" clId="Web-{8EEEA8DD-9B6F-4830-88B7-F0C3343E5A2D}" dt="2021-11-26T16:39:30.555" v="863" actId="20577"/>
        <pc:sldMkLst>
          <pc:docMk/>
          <pc:sldMk cId="2428978546" sldId="263"/>
        </pc:sldMkLst>
        <pc:spChg chg="mod">
          <ac:chgData name="Αντώνης Δασκαλακης" userId="7776178ab4c9c527" providerId="Windows Live" clId="Web-{8EEEA8DD-9B6F-4830-88B7-F0C3343E5A2D}" dt="2021-11-26T16:29:46.977" v="574" actId="20577"/>
          <ac:spMkLst>
            <pc:docMk/>
            <pc:sldMk cId="2428978546" sldId="263"/>
            <ac:spMk id="2" creationId="{41B10E57-006B-48FD-BD2F-52A1F9408BCB}"/>
          </ac:spMkLst>
        </pc:spChg>
        <pc:spChg chg="mod">
          <ac:chgData name="Αντώνης Δασκαλακης" userId="7776178ab4c9c527" providerId="Windows Live" clId="Web-{8EEEA8DD-9B6F-4830-88B7-F0C3343E5A2D}" dt="2021-11-26T16:39:30.555" v="863" actId="20577"/>
          <ac:spMkLst>
            <pc:docMk/>
            <pc:sldMk cId="2428978546" sldId="263"/>
            <ac:spMk id="3" creationId="{DD2D7640-DB2B-420B-AF1D-32A1BE96BB2C}"/>
          </ac:spMkLst>
        </pc:spChg>
      </pc:sldChg>
      <pc:sldChg chg="addSp delSp modSp new ord">
        <pc:chgData name="Αντώνης Δασκαλακης" userId="7776178ab4c9c527" providerId="Windows Live" clId="Web-{8EEEA8DD-9B6F-4830-88B7-F0C3343E5A2D}" dt="2021-11-26T16:45:31.972" v="935"/>
        <pc:sldMkLst>
          <pc:docMk/>
          <pc:sldMk cId="620143373" sldId="264"/>
        </pc:sldMkLst>
        <pc:spChg chg="mod">
          <ac:chgData name="Αντώνης Δασκαλακης" userId="7776178ab4c9c527" providerId="Windows Live" clId="Web-{8EEEA8DD-9B6F-4830-88B7-F0C3343E5A2D}" dt="2021-11-26T16:41:50.887" v="880" actId="20577"/>
          <ac:spMkLst>
            <pc:docMk/>
            <pc:sldMk cId="620143373" sldId="264"/>
            <ac:spMk id="2" creationId="{A5FEE0CA-5C80-4663-A2E2-520196D02BDA}"/>
          </ac:spMkLst>
        </pc:spChg>
        <pc:spChg chg="mod">
          <ac:chgData name="Αντώνης Δασκαλακης" userId="7776178ab4c9c527" providerId="Windows Live" clId="Web-{8EEEA8DD-9B6F-4830-88B7-F0C3343E5A2D}" dt="2021-11-26T16:43:53.063" v="929" actId="20577"/>
          <ac:spMkLst>
            <pc:docMk/>
            <pc:sldMk cId="620143373" sldId="264"/>
            <ac:spMk id="3" creationId="{75B31D12-5070-4A4D-BE6D-06A51D978095}"/>
          </ac:spMkLst>
        </pc:spChg>
        <pc:spChg chg="add del mod">
          <ac:chgData name="Αντώνης Δασκαλακης" userId="7776178ab4c9c527" providerId="Windows Live" clId="Web-{8EEEA8DD-9B6F-4830-88B7-F0C3343E5A2D}" dt="2021-11-26T16:45:31.972" v="935"/>
          <ac:spMkLst>
            <pc:docMk/>
            <pc:sldMk cId="620143373" sldId="264"/>
            <ac:spMk id="4" creationId="{463CFDC0-3DB5-4744-BB4A-DC8DBBC915A1}"/>
          </ac:spMkLst>
        </pc:spChg>
      </pc:sldChg>
      <pc:sldChg chg="modSp new">
        <pc:chgData name="Αντώνης Δασκαλακης" userId="7776178ab4c9c527" providerId="Windows Live" clId="Web-{8EEEA8DD-9B6F-4830-88B7-F0C3343E5A2D}" dt="2021-11-26T16:49:31.150" v="1084" actId="20577"/>
        <pc:sldMkLst>
          <pc:docMk/>
          <pc:sldMk cId="1691693815" sldId="265"/>
        </pc:sldMkLst>
        <pc:spChg chg="mod">
          <ac:chgData name="Αντώνης Δασκαλακης" userId="7776178ab4c9c527" providerId="Windows Live" clId="Web-{8EEEA8DD-9B6F-4830-88B7-F0C3343E5A2D}" dt="2021-11-26T16:46:39.911" v="957" actId="20577"/>
          <ac:spMkLst>
            <pc:docMk/>
            <pc:sldMk cId="1691693815" sldId="265"/>
            <ac:spMk id="2" creationId="{9E964638-6DB5-4EF6-8BD7-A98C84DDC448}"/>
          </ac:spMkLst>
        </pc:spChg>
        <pc:spChg chg="mod">
          <ac:chgData name="Αντώνης Δασκαλακης" userId="7776178ab4c9c527" providerId="Windows Live" clId="Web-{8EEEA8DD-9B6F-4830-88B7-F0C3343E5A2D}" dt="2021-11-26T16:49:31.150" v="1084" actId="20577"/>
          <ac:spMkLst>
            <pc:docMk/>
            <pc:sldMk cId="1691693815" sldId="265"/>
            <ac:spMk id="3" creationId="{9523882A-7A8A-41E2-8C3E-FE1C4491793F}"/>
          </ac:spMkLst>
        </pc:spChg>
      </pc:sldChg>
      <pc:sldChg chg="modSp new">
        <pc:chgData name="Αντώνης Δασκαλακης" userId="7776178ab4c9c527" providerId="Windows Live" clId="Web-{8EEEA8DD-9B6F-4830-88B7-F0C3343E5A2D}" dt="2021-11-26T16:51:38.748" v="1155" actId="20577"/>
        <pc:sldMkLst>
          <pc:docMk/>
          <pc:sldMk cId="2419593182" sldId="266"/>
        </pc:sldMkLst>
        <pc:spChg chg="mod">
          <ac:chgData name="Αντώνης Δασκαλακης" userId="7776178ab4c9c527" providerId="Windows Live" clId="Web-{8EEEA8DD-9B6F-4830-88B7-F0C3343E5A2D}" dt="2021-11-26T16:49:46.260" v="1094" actId="20577"/>
          <ac:spMkLst>
            <pc:docMk/>
            <pc:sldMk cId="2419593182" sldId="266"/>
            <ac:spMk id="2" creationId="{96513554-51AC-4CEA-9A57-863B82E595EF}"/>
          </ac:spMkLst>
        </pc:spChg>
        <pc:spChg chg="mod">
          <ac:chgData name="Αντώνης Δασκαλακης" userId="7776178ab4c9c527" providerId="Windows Live" clId="Web-{8EEEA8DD-9B6F-4830-88B7-F0C3343E5A2D}" dt="2021-11-26T16:51:38.748" v="1155" actId="20577"/>
          <ac:spMkLst>
            <pc:docMk/>
            <pc:sldMk cId="2419593182" sldId="266"/>
            <ac:spMk id="3" creationId="{85F48CE9-17A8-41F5-A53F-74F31FF45ECE}"/>
          </ac:spMkLst>
        </pc:spChg>
      </pc:sldChg>
      <pc:sldChg chg="modSp new">
        <pc:chgData name="Αντώνης Δασκαλακης" userId="7776178ab4c9c527" providerId="Windows Live" clId="Web-{8EEEA8DD-9B6F-4830-88B7-F0C3343E5A2D}" dt="2021-11-26T16:55:44.911" v="1349" actId="20577"/>
        <pc:sldMkLst>
          <pc:docMk/>
          <pc:sldMk cId="2967171387" sldId="267"/>
        </pc:sldMkLst>
        <pc:spChg chg="mod">
          <ac:chgData name="Αντώνης Δασκαλακης" userId="7776178ab4c9c527" providerId="Windows Live" clId="Web-{8EEEA8DD-9B6F-4830-88B7-F0C3343E5A2D}" dt="2021-11-26T16:52:09.873" v="1170" actId="20577"/>
          <ac:spMkLst>
            <pc:docMk/>
            <pc:sldMk cId="2967171387" sldId="267"/>
            <ac:spMk id="2" creationId="{EB09B296-F221-41AF-B1E5-837DBA6BE935}"/>
          </ac:spMkLst>
        </pc:spChg>
        <pc:spChg chg="mod">
          <ac:chgData name="Αντώνης Δασκαλακης" userId="7776178ab4c9c527" providerId="Windows Live" clId="Web-{8EEEA8DD-9B6F-4830-88B7-F0C3343E5A2D}" dt="2021-11-26T16:55:44.911" v="1349" actId="20577"/>
          <ac:spMkLst>
            <pc:docMk/>
            <pc:sldMk cId="2967171387" sldId="267"/>
            <ac:spMk id="3" creationId="{567E3602-2000-435B-8BAA-CA4A28146778}"/>
          </ac:spMkLst>
        </pc:spChg>
      </pc:sldChg>
      <pc:sldChg chg="modSp new">
        <pc:chgData name="Αντώνης Δασκαλακης" userId="7776178ab4c9c527" providerId="Windows Live" clId="Web-{8EEEA8DD-9B6F-4830-88B7-F0C3343E5A2D}" dt="2021-11-26T16:59:38.808" v="1475" actId="20577"/>
        <pc:sldMkLst>
          <pc:docMk/>
          <pc:sldMk cId="2284108887" sldId="268"/>
        </pc:sldMkLst>
        <pc:spChg chg="mod">
          <ac:chgData name="Αντώνης Δασκαλακης" userId="7776178ab4c9c527" providerId="Windows Live" clId="Web-{8EEEA8DD-9B6F-4830-88B7-F0C3343E5A2D}" dt="2021-11-26T16:56:05.271" v="1359" actId="20577"/>
          <ac:spMkLst>
            <pc:docMk/>
            <pc:sldMk cId="2284108887" sldId="268"/>
            <ac:spMk id="2" creationId="{EAF7D073-9BF0-4B0B-A59E-7B65749DDCF2}"/>
          </ac:spMkLst>
        </pc:spChg>
        <pc:spChg chg="mod">
          <ac:chgData name="Αντώνης Δασκαλακης" userId="7776178ab4c9c527" providerId="Windows Live" clId="Web-{8EEEA8DD-9B6F-4830-88B7-F0C3343E5A2D}" dt="2021-11-26T16:59:38.808" v="1475" actId="20577"/>
          <ac:spMkLst>
            <pc:docMk/>
            <pc:sldMk cId="2284108887" sldId="268"/>
            <ac:spMk id="3" creationId="{ECC9AD37-51BD-4173-A261-50A4B8A71F2D}"/>
          </ac:spMkLst>
        </pc:spChg>
      </pc:sldChg>
      <pc:sldChg chg="new del">
        <pc:chgData name="Αντώνης Δασκαλακης" userId="7776178ab4c9c527" providerId="Windows Live" clId="Web-{8EEEA8DD-9B6F-4830-88B7-F0C3343E5A2D}" dt="2021-11-26T16:59:54.246" v="1477"/>
        <pc:sldMkLst>
          <pc:docMk/>
          <pc:sldMk cId="232074399" sldId="269"/>
        </pc:sldMkLst>
      </pc:sldChg>
      <pc:sldChg chg="addSp modSp new ord">
        <pc:chgData name="Αντώνης Δασκαλακης" userId="7776178ab4c9c527" providerId="Windows Live" clId="Web-{8EEEA8DD-9B6F-4830-88B7-F0C3343E5A2D}" dt="2021-11-26T17:03:13.392" v="1510"/>
        <pc:sldMkLst>
          <pc:docMk/>
          <pc:sldMk cId="1913083933" sldId="269"/>
        </pc:sldMkLst>
        <pc:spChg chg="add mod">
          <ac:chgData name="Αντώνης Δασκαλακης" userId="7776178ab4c9c527" providerId="Windows Live" clId="Web-{8EEEA8DD-9B6F-4830-88B7-F0C3343E5A2D}" dt="2021-11-26T17:02:25.125" v="1508" actId="1076"/>
          <ac:spMkLst>
            <pc:docMk/>
            <pc:sldMk cId="1913083933" sldId="269"/>
            <ac:spMk id="2" creationId="{A69A866E-8404-4ECB-B838-97A4B3E50C2E}"/>
          </ac:spMkLst>
        </pc:spChg>
        <pc:picChg chg="add mod">
          <ac:chgData name="Αντώνης Δασκαλακης" userId="7776178ab4c9c527" providerId="Windows Live" clId="Web-{8EEEA8DD-9B6F-4830-88B7-F0C3343E5A2D}" dt="2021-11-26T17:02:17.922" v="1507" actId="1076"/>
          <ac:picMkLst>
            <pc:docMk/>
            <pc:sldMk cId="1913083933" sldId="269"/>
            <ac:picMk id="3" creationId="{746E7F56-62BE-4630-B6F9-3EB30A644B4D}"/>
          </ac:picMkLst>
        </pc:picChg>
      </pc:sldChg>
      <pc:sldChg chg="new del">
        <pc:chgData name="Αντώνης Δασκαλακης" userId="7776178ab4c9c527" providerId="Windows Live" clId="Web-{8EEEA8DD-9B6F-4830-88B7-F0C3343E5A2D}" dt="2021-11-26T17:00:49.903" v="1479"/>
        <pc:sldMkLst>
          <pc:docMk/>
          <pc:sldMk cId="2813138666" sldId="269"/>
        </pc:sldMkLst>
      </pc:sldChg>
      <pc:sldMasterChg chg="del delSldLayout">
        <pc:chgData name="Αντώνης Δασκαλακης" userId="7776178ab4c9c527" providerId="Windows Live" clId="Web-{8EEEA8DD-9B6F-4830-88B7-F0C3343E5A2D}" dt="2021-11-26T15:44:47.886" v="5"/>
        <pc:sldMasterMkLst>
          <pc:docMk/>
          <pc:sldMasterMk cId="2371758177" sldId="2147483660"/>
        </pc:sldMasterMkLst>
        <pc:sldLayoutChg chg="del">
          <pc:chgData name="Αντώνης Δασκαλακης" userId="7776178ab4c9c527" providerId="Windows Live" clId="Web-{8EEEA8DD-9B6F-4830-88B7-F0C3343E5A2D}" dt="2021-11-26T15:44:47.886" v="5"/>
          <pc:sldLayoutMkLst>
            <pc:docMk/>
            <pc:sldMasterMk cId="2371758177" sldId="2147483660"/>
            <pc:sldLayoutMk cId="3129878285" sldId="2147483661"/>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572029412" sldId="2147483662"/>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3636461385" sldId="2147483663"/>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3626050071" sldId="2147483664"/>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4223613637" sldId="2147483665"/>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986665687" sldId="2147483666"/>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2924672457" sldId="2147483667"/>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1650365514" sldId="2147483668"/>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746702124" sldId="2147483669"/>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61784523" sldId="2147483670"/>
          </pc:sldLayoutMkLst>
        </pc:sldLayoutChg>
        <pc:sldLayoutChg chg="del">
          <pc:chgData name="Αντώνης Δασκαλακης" userId="7776178ab4c9c527" providerId="Windows Live" clId="Web-{8EEEA8DD-9B6F-4830-88B7-F0C3343E5A2D}" dt="2021-11-26T15:44:47.886" v="5"/>
          <pc:sldLayoutMkLst>
            <pc:docMk/>
            <pc:sldMasterMk cId="2371758177" sldId="2147483660"/>
            <pc:sldLayoutMk cId="1164236222" sldId="2147483671"/>
          </pc:sldLayoutMkLst>
        </pc:sldLayoutChg>
      </pc:sldMasterChg>
      <pc:sldMasterChg chg="add del addSldLayout delSldLayout modSldLayout">
        <pc:chgData name="Αντώνης Δασκαλακης" userId="7776178ab4c9c527" providerId="Windows Live" clId="Web-{8EEEA8DD-9B6F-4830-88B7-F0C3343E5A2D}" dt="2021-11-26T15:44:50.886" v="6"/>
        <pc:sldMasterMkLst>
          <pc:docMk/>
          <pc:sldMasterMk cId="1522904325" sldId="2147483672"/>
        </pc:sldMasterMkLst>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810925878" sldId="2147483673"/>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3490027426" sldId="2147483674"/>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321659075" sldId="2147483675"/>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2456233904" sldId="2147483676"/>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49131988" sldId="2147483677"/>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338048624" sldId="2147483678"/>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1175938934" sldId="2147483679"/>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3818951369" sldId="2147483680"/>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295003947" sldId="2147483681"/>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777005449" sldId="2147483682"/>
          </pc:sldLayoutMkLst>
        </pc:sldLayoutChg>
        <pc:sldLayoutChg chg="add del mod replId">
          <pc:chgData name="Αντώνης Δασκαλακης" userId="7776178ab4c9c527" providerId="Windows Live" clId="Web-{8EEEA8DD-9B6F-4830-88B7-F0C3343E5A2D}" dt="2021-11-26T15:44:50.886" v="6"/>
          <pc:sldLayoutMkLst>
            <pc:docMk/>
            <pc:sldMasterMk cId="1522904325" sldId="2147483672"/>
            <pc:sldLayoutMk cId="3656948604" sldId="2147483683"/>
          </pc:sldLayoutMkLst>
        </pc:sldLayoutChg>
      </pc:sldMasterChg>
      <pc:sldMasterChg chg="add del addSldLayout delSldLayout modSldLayout">
        <pc:chgData name="Αντώνης Δασκαλακης" userId="7776178ab4c9c527" providerId="Windows Live" clId="Web-{8EEEA8DD-9B6F-4830-88B7-F0C3343E5A2D}" dt="2021-11-26T15:47:12.359" v="49"/>
        <pc:sldMasterMkLst>
          <pc:docMk/>
          <pc:sldMasterMk cId="1625561870" sldId="2147483684"/>
        </pc:sldMasterMkLst>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2896703260" sldId="2147483685"/>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367422883" sldId="2147483686"/>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1374039529" sldId="2147483687"/>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722403998" sldId="2147483688"/>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2187773543" sldId="2147483689"/>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568424770" sldId="2147483690"/>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707711798" sldId="2147483691"/>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204031649" sldId="2147483692"/>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5671954" sldId="2147483693"/>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974494795" sldId="2147483694"/>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628870967" sldId="2147483695"/>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3359661522" sldId="2147483696"/>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2281344902" sldId="2147483697"/>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734287625" sldId="2147483698"/>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627979219" sldId="2147483699"/>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2137057192" sldId="2147483700"/>
          </pc:sldLayoutMkLst>
        </pc:sldLayoutChg>
        <pc:sldLayoutChg chg="add del mod replId">
          <pc:chgData name="Αντώνης Δασκαλακης" userId="7776178ab4c9c527" providerId="Windows Live" clId="Web-{8EEEA8DD-9B6F-4830-88B7-F0C3343E5A2D}" dt="2021-11-26T15:47:12.359" v="49"/>
          <pc:sldLayoutMkLst>
            <pc:docMk/>
            <pc:sldMasterMk cId="1625561870" sldId="2147483684"/>
            <pc:sldLayoutMk cId="2864577143" sldId="2147483701"/>
          </pc:sldLayoutMkLst>
        </pc:sldLayoutChg>
      </pc:sldMasterChg>
      <pc:sldMasterChg chg="add addSldLayout modSldLayout">
        <pc:chgData name="Αντώνης Δασκαλακης" userId="7776178ab4c9c527" providerId="Windows Live" clId="Web-{8EEEA8DD-9B6F-4830-88B7-F0C3343E5A2D}" dt="2021-11-26T15:47:12.359" v="49"/>
        <pc:sldMasterMkLst>
          <pc:docMk/>
          <pc:sldMasterMk cId="3650771388" sldId="2147483702"/>
        </pc:sldMasterMkLst>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3359679350" sldId="2147483703"/>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3861705027" sldId="2147483704"/>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509118184" sldId="2147483705"/>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2590299290" sldId="2147483706"/>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58511992" sldId="2147483707"/>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562044022" sldId="2147483708"/>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11637354" sldId="2147483709"/>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2532536665" sldId="2147483710"/>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1666618533" sldId="2147483711"/>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650088520" sldId="2147483712"/>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3121799851" sldId="2147483713"/>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21467226" sldId="2147483714"/>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186449933" sldId="2147483715"/>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671958912" sldId="2147483716"/>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33643698" sldId="2147483717"/>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82419527" sldId="2147483718"/>
          </pc:sldLayoutMkLst>
        </pc:sldLayoutChg>
        <pc:sldLayoutChg chg="add mod replId">
          <pc:chgData name="Αντώνης Δασκαλακης" userId="7776178ab4c9c527" providerId="Windows Live" clId="Web-{8EEEA8DD-9B6F-4830-88B7-F0C3343E5A2D}" dt="2021-11-26T15:47:12.359" v="49"/>
          <pc:sldLayoutMkLst>
            <pc:docMk/>
            <pc:sldMasterMk cId="3650771388" sldId="2147483702"/>
            <pc:sldLayoutMk cId="487748176" sldId="214748371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p>
        </p:txBody>
      </p:sp>
      <p:sp>
        <p:nvSpPr>
          <p:cNvPr id="3" name="Θέση ημερομηνίας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29D7E32-F5D1-4EA2-84F0-3C6E350E7031}" type="datetime1">
              <a:rPr lang="el-GR" smtClean="0"/>
              <a:t>26/11/2021</a:t>
            </a:fld>
            <a:endParaRPr lang="el-GR"/>
          </a:p>
        </p:txBody>
      </p:sp>
      <p:sp>
        <p:nvSpPr>
          <p:cNvPr id="4" name="Θέση υποσέλιδου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p>
        </p:txBody>
      </p:sp>
      <p:sp>
        <p:nvSpPr>
          <p:cNvPr id="5" name="Θέση αριθμού διαφάνειας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el-GR" smtClean="0"/>
              <a:t>‹#›</a:t>
            </a:fld>
            <a:endParaRPr lang="el-GR"/>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37466E7-DE3B-4A08-AAF6-3FF155AF3690}" type="datetime1">
              <a:rPr lang="el-GR" noProof="0" smtClean="0"/>
              <a:t>26/11/2021</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el-GR" noProof="0" smtClean="0"/>
              <a:t>‹#›</a:t>
            </a:fld>
            <a:endParaRPr lang="el-GR" noProof="0"/>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967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5008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799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67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86449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1958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643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2419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748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386170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11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59029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51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04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63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253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6661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11/26/2021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07713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171A29-8C95-4489-8B23-7CBB3BCDB9C0}"/>
              </a:ext>
            </a:extLst>
          </p:cNvPr>
          <p:cNvSpPr>
            <a:spLocks noGrp="1"/>
          </p:cNvSpPr>
          <p:nvPr>
            <p:ph type="ctrTitle"/>
          </p:nvPr>
        </p:nvSpPr>
        <p:spPr>
          <a:xfrm>
            <a:off x="1859805" y="1714500"/>
            <a:ext cx="8825658" cy="853081"/>
          </a:xfrm>
        </p:spPr>
        <p:txBody>
          <a:bodyPr/>
          <a:lstStyle/>
          <a:p>
            <a:r>
              <a:rPr lang="el-GR" sz="4000" dirty="0"/>
              <a:t>Σύγχρονη Ευρωπαϊκή Ιστορία</a:t>
            </a:r>
          </a:p>
        </p:txBody>
      </p:sp>
      <p:sp>
        <p:nvSpPr>
          <p:cNvPr id="3" name="Υπότιτλος 2">
            <a:extLst>
              <a:ext uri="{FF2B5EF4-FFF2-40B4-BE49-F238E27FC236}">
                <a16:creationId xmlns:a16="http://schemas.microsoft.com/office/drawing/2014/main" id="{AA200C29-B389-4D82-9C27-829E5354D7EF}"/>
              </a:ext>
            </a:extLst>
          </p:cNvPr>
          <p:cNvSpPr>
            <a:spLocks noGrp="1"/>
          </p:cNvSpPr>
          <p:nvPr>
            <p:ph type="subTitle" idx="1"/>
          </p:nvPr>
        </p:nvSpPr>
        <p:spPr>
          <a:xfrm>
            <a:off x="1593105" y="3072405"/>
            <a:ext cx="8825658" cy="861420"/>
          </a:xfrm>
        </p:spPr>
        <p:txBody>
          <a:bodyPr/>
          <a:lstStyle/>
          <a:p>
            <a:r>
              <a:rPr lang="el-GR" sz="2800" dirty="0">
                <a:solidFill>
                  <a:srgbClr val="0070C0"/>
                </a:solidFill>
              </a:rPr>
              <a:t>Το κίνημα του Διαφωτισμού</a:t>
            </a:r>
          </a:p>
        </p:txBody>
      </p:sp>
    </p:spTree>
    <p:extLst>
      <p:ext uri="{BB962C8B-B14F-4D97-AF65-F5344CB8AC3E}">
        <p14:creationId xmlns:p14="http://schemas.microsoft.com/office/powerpoint/2010/main" val="407334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826B7-DCF7-4C41-9408-F716188DA0AD}"/>
              </a:ext>
            </a:extLst>
          </p:cNvPr>
          <p:cNvSpPr>
            <a:spLocks noGrp="1"/>
          </p:cNvSpPr>
          <p:nvPr>
            <p:ph type="title"/>
          </p:nvPr>
        </p:nvSpPr>
        <p:spPr/>
        <p:txBody>
          <a:bodyPr>
            <a:normAutofit/>
          </a:bodyPr>
          <a:lstStyle/>
          <a:p>
            <a:r>
              <a:rPr lang="el-GR" dirty="0">
                <a:ea typeface="+mj-lt"/>
                <a:cs typeface="+mj-lt"/>
              </a:rPr>
              <a:t>Αν ένας ηγεμόνας χρησιμοποιεί την εξουσία του εναντίον του λαού του […], τότε ο λαός έχει το δικαίωμα να τον αντιμετωπίσει με βία. Ο σωστός τρόπος για να αντιμετωπιστεί η παράνομη βία της εξουσίας είναι η βία.</a:t>
            </a:r>
            <a:endParaRPr lang="el-GR" dirty="0"/>
          </a:p>
        </p:txBody>
      </p:sp>
      <p:sp>
        <p:nvSpPr>
          <p:cNvPr id="3" name="Θέση κειμένου 2">
            <a:extLst>
              <a:ext uri="{FF2B5EF4-FFF2-40B4-BE49-F238E27FC236}">
                <a16:creationId xmlns:a16="http://schemas.microsoft.com/office/drawing/2014/main" id="{E5BBF769-4D94-45C0-B998-A9E31ACB5BBF}"/>
              </a:ext>
            </a:extLst>
          </p:cNvPr>
          <p:cNvSpPr>
            <a:spLocks noGrp="1"/>
          </p:cNvSpPr>
          <p:nvPr>
            <p:ph type="body" sz="quarter" idx="13"/>
          </p:nvPr>
        </p:nvSpPr>
        <p:spPr/>
        <p:txBody>
          <a:bodyPr/>
          <a:lstStyle/>
          <a:p>
            <a:r>
              <a:rPr lang="el-GR" b="1" i="1" dirty="0">
                <a:solidFill>
                  <a:srgbClr val="FF0000"/>
                </a:solidFill>
              </a:rPr>
              <a:t>Τζον Λοκ</a:t>
            </a:r>
            <a:r>
              <a:rPr lang="el-GR" dirty="0"/>
              <a:t> , </a:t>
            </a:r>
            <a:r>
              <a:rPr lang="el-GR" i="1" dirty="0"/>
              <a:t>Δυο δοκίμια περί κυβερνήσεως</a:t>
            </a:r>
            <a:r>
              <a:rPr lang="el-GR" dirty="0"/>
              <a:t>, </a:t>
            </a:r>
            <a:r>
              <a:rPr lang="el-GR" i="1" dirty="0"/>
              <a:t>1698</a:t>
            </a:r>
          </a:p>
        </p:txBody>
      </p:sp>
      <p:pic>
        <p:nvPicPr>
          <p:cNvPr id="6" name="Εικόνα 6" descr="Εικόνα που περιέχει άτομο&#10;&#10;Περιγραφή που δημιουργήθηκε αυτόματα">
            <a:extLst>
              <a:ext uri="{FF2B5EF4-FFF2-40B4-BE49-F238E27FC236}">
                <a16:creationId xmlns:a16="http://schemas.microsoft.com/office/drawing/2014/main" id="{14EBF088-23AD-4A8A-BA81-386F85E482E4}"/>
              </a:ext>
            </a:extLst>
          </p:cNvPr>
          <p:cNvPicPr>
            <a:picLocks noChangeAspect="1"/>
          </p:cNvPicPr>
          <p:nvPr/>
        </p:nvPicPr>
        <p:blipFill>
          <a:blip r:embed="rId2"/>
          <a:stretch>
            <a:fillRect/>
          </a:stretch>
        </p:blipFill>
        <p:spPr>
          <a:xfrm>
            <a:off x="1123950" y="3471863"/>
            <a:ext cx="2200275" cy="2543175"/>
          </a:xfrm>
          <a:prstGeom prst="rect">
            <a:avLst/>
          </a:prstGeom>
        </p:spPr>
      </p:pic>
    </p:spTree>
    <p:extLst>
      <p:ext uri="{BB962C8B-B14F-4D97-AF65-F5344CB8AC3E}">
        <p14:creationId xmlns:p14="http://schemas.microsoft.com/office/powerpoint/2010/main" val="130912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826B7-DCF7-4C41-9408-F716188DA0AD}"/>
              </a:ext>
            </a:extLst>
          </p:cNvPr>
          <p:cNvSpPr>
            <a:spLocks noGrp="1"/>
          </p:cNvSpPr>
          <p:nvPr>
            <p:ph type="title"/>
          </p:nvPr>
        </p:nvSpPr>
        <p:spPr>
          <a:xfrm>
            <a:off x="1408113" y="877357"/>
            <a:ext cx="9296398" cy="2370668"/>
          </a:xfrm>
        </p:spPr>
        <p:txBody>
          <a:bodyPr/>
          <a:lstStyle/>
          <a:p>
            <a:r>
              <a:rPr lang="el-GR" dirty="0">
                <a:ea typeface="+mj-lt"/>
                <a:cs typeface="+mj-lt"/>
              </a:rPr>
              <a:t>Οι φορείς της εκτελεστικής εξουσίας δεν είναι αφέντες του λαού, μα υπάλληλοί του. Ο λαός πρέπει να μπορεί να τους διορίζει και να τους απολύει όποτε θέλει. Δεν υπάρχει θέμα να συμβληθούν με το λαό˙ πρέπει να τον υπακούουν.</a:t>
            </a:r>
            <a:endParaRPr lang="el-GR" dirty="0"/>
          </a:p>
        </p:txBody>
      </p:sp>
      <p:sp>
        <p:nvSpPr>
          <p:cNvPr id="3" name="Θέση κειμένου 2">
            <a:extLst>
              <a:ext uri="{FF2B5EF4-FFF2-40B4-BE49-F238E27FC236}">
                <a16:creationId xmlns:a16="http://schemas.microsoft.com/office/drawing/2014/main" id="{E5BBF769-4D94-45C0-B998-A9E31ACB5BBF}"/>
              </a:ext>
            </a:extLst>
          </p:cNvPr>
          <p:cNvSpPr>
            <a:spLocks noGrp="1"/>
          </p:cNvSpPr>
          <p:nvPr>
            <p:ph type="body" sz="quarter" idx="13"/>
          </p:nvPr>
        </p:nvSpPr>
        <p:spPr>
          <a:xfrm>
            <a:off x="1865312" y="3543300"/>
            <a:ext cx="8839202" cy="584200"/>
          </a:xfrm>
        </p:spPr>
        <p:txBody>
          <a:bodyPr/>
          <a:lstStyle/>
          <a:p>
            <a:r>
              <a:rPr lang="el-GR" b="1" i="1" dirty="0">
                <a:solidFill>
                  <a:srgbClr val="FF0000"/>
                </a:solidFill>
              </a:rPr>
              <a:t>Ζαν Ζακ Ρουσό</a:t>
            </a:r>
            <a:r>
              <a:rPr lang="el-GR" dirty="0"/>
              <a:t>, </a:t>
            </a:r>
            <a:r>
              <a:rPr lang="el-GR" i="1" dirty="0"/>
              <a:t>Το κοινωνικό συμβόλαιο</a:t>
            </a:r>
            <a:r>
              <a:rPr lang="el-GR" dirty="0"/>
              <a:t>, </a:t>
            </a:r>
            <a:r>
              <a:rPr lang="el-GR" i="1" dirty="0"/>
              <a:t>1762</a:t>
            </a:r>
          </a:p>
        </p:txBody>
      </p:sp>
      <p:pic>
        <p:nvPicPr>
          <p:cNvPr id="5" name="Εικόνα 5" descr="Εικόνα που περιέχει κείμενο, άνδρας, άτομο&#10;&#10;Περιγραφή που δημιουργήθηκε αυτόματα">
            <a:extLst>
              <a:ext uri="{FF2B5EF4-FFF2-40B4-BE49-F238E27FC236}">
                <a16:creationId xmlns:a16="http://schemas.microsoft.com/office/drawing/2014/main" id="{9FBD72B6-90EE-4A24-B049-E611F3B04E1D}"/>
              </a:ext>
            </a:extLst>
          </p:cNvPr>
          <p:cNvPicPr>
            <a:picLocks noChangeAspect="1"/>
          </p:cNvPicPr>
          <p:nvPr/>
        </p:nvPicPr>
        <p:blipFill>
          <a:blip r:embed="rId2"/>
          <a:stretch>
            <a:fillRect/>
          </a:stretch>
        </p:blipFill>
        <p:spPr>
          <a:xfrm>
            <a:off x="809625" y="3176044"/>
            <a:ext cx="2743200" cy="2953838"/>
          </a:xfrm>
          <a:prstGeom prst="rect">
            <a:avLst/>
          </a:prstGeom>
        </p:spPr>
      </p:pic>
    </p:spTree>
    <p:extLst>
      <p:ext uri="{BB962C8B-B14F-4D97-AF65-F5344CB8AC3E}">
        <p14:creationId xmlns:p14="http://schemas.microsoft.com/office/powerpoint/2010/main" val="210355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826B7-DCF7-4C41-9408-F716188DA0AD}"/>
              </a:ext>
            </a:extLst>
          </p:cNvPr>
          <p:cNvSpPr>
            <a:spLocks noGrp="1"/>
          </p:cNvSpPr>
          <p:nvPr>
            <p:ph type="title"/>
          </p:nvPr>
        </p:nvSpPr>
        <p:spPr>
          <a:xfrm>
            <a:off x="2198688" y="810682"/>
            <a:ext cx="7286623" cy="2923118"/>
          </a:xfrm>
        </p:spPr>
        <p:txBody>
          <a:bodyPr>
            <a:normAutofit/>
          </a:bodyPr>
          <a:lstStyle/>
          <a:p>
            <a:r>
              <a:rPr lang="el-GR" sz="1800" dirty="0">
                <a:ea typeface="+mj-lt"/>
                <a:cs typeface="+mj-lt"/>
              </a:rPr>
              <a:t>Yπάρχουν σε κάθε κράτος τρία είδη εξουσίας: η νομοθετική, η εκτελεστική που εξαρτάται από το δίκαιο των εθνών (εκτελεστική εξουσία), και η εκτελεστική που εξαρτάται από το αστικό δίκαιο (δικαστική εξουσία). […] Δεν υπάρχει ελευθερία όταν συμπίπτουν στο ίδιο πρόσωπο ή στο ίδιο διοικητικό σώμα, η νομοθετική με την εκτελεστική δύναμη […]. Δεν υπάρχει, επίσης, ελευθερία αν η δικαστική δύναμη δεν είναι χωρισμένη από τη νομοθετική και την εκτελεστική. […] Όλα θα ήταν χαμένα αν ο ίδιος άνθρωπος ή το ίδιο σώμα […], ασκούσε τις τρεις αυτές εξουσίες.</a:t>
            </a:r>
            <a:endParaRPr lang="el-GR" sz="1800"/>
          </a:p>
        </p:txBody>
      </p:sp>
      <p:sp>
        <p:nvSpPr>
          <p:cNvPr id="3" name="Θέση κειμένου 2">
            <a:extLst>
              <a:ext uri="{FF2B5EF4-FFF2-40B4-BE49-F238E27FC236}">
                <a16:creationId xmlns:a16="http://schemas.microsoft.com/office/drawing/2014/main" id="{E5BBF769-4D94-45C0-B998-A9E31ACB5BBF}"/>
              </a:ext>
            </a:extLst>
          </p:cNvPr>
          <p:cNvSpPr>
            <a:spLocks noGrp="1"/>
          </p:cNvSpPr>
          <p:nvPr>
            <p:ph type="body" sz="quarter" idx="13"/>
          </p:nvPr>
        </p:nvSpPr>
        <p:spPr>
          <a:xfrm>
            <a:off x="1484312" y="3429000"/>
            <a:ext cx="8839202" cy="584200"/>
          </a:xfrm>
        </p:spPr>
        <p:txBody>
          <a:bodyPr/>
          <a:lstStyle/>
          <a:p>
            <a:r>
              <a:rPr lang="el-GR" i="1" dirty="0">
                <a:solidFill>
                  <a:schemeClr val="tx1"/>
                </a:solidFill>
              </a:rPr>
              <a:t>Το πνεύμα των νόμων, 1748</a:t>
            </a:r>
          </a:p>
        </p:txBody>
      </p:sp>
      <p:sp>
        <p:nvSpPr>
          <p:cNvPr id="5" name="TextBox 4">
            <a:extLst>
              <a:ext uri="{FF2B5EF4-FFF2-40B4-BE49-F238E27FC236}">
                <a16:creationId xmlns:a16="http://schemas.microsoft.com/office/drawing/2014/main" id="{280AE276-71E0-41FF-A228-CD9E4A2C20C6}"/>
              </a:ext>
            </a:extLst>
          </p:cNvPr>
          <p:cNvSpPr txBox="1"/>
          <p:nvPr/>
        </p:nvSpPr>
        <p:spPr>
          <a:xfrm>
            <a:off x="4562475" y="4067175"/>
            <a:ext cx="69342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800" b="1" u="sng" dirty="0">
                <a:solidFill>
                  <a:srgbClr val="FF0000"/>
                </a:solidFill>
              </a:rPr>
              <a:t>Ο</a:t>
            </a:r>
            <a:r>
              <a:rPr lang="el-GR" sz="2800" b="1" u="sng" dirty="0">
                <a:solidFill>
                  <a:srgbClr val="FF0000"/>
                </a:solidFill>
                <a:ea typeface="+mn-lt"/>
                <a:cs typeface="+mn-lt"/>
              </a:rPr>
              <a:t> Μοντεσκιέ και η διάκριση των εξουσιών</a:t>
            </a:r>
            <a:endParaRPr lang="el-GR" sz="2800" b="1" i="1" dirty="0">
              <a:solidFill>
                <a:srgbClr val="FF0000"/>
              </a:solidFill>
            </a:endParaRPr>
          </a:p>
        </p:txBody>
      </p:sp>
      <p:pic>
        <p:nvPicPr>
          <p:cNvPr id="6" name="Εικόνα 6" descr="Εικόνα που περιέχει τοίχος, άτομο, άνδρας, εσωτερικό&#10;&#10;Περιγραφή που δημιουργήθηκε αυτόματα">
            <a:extLst>
              <a:ext uri="{FF2B5EF4-FFF2-40B4-BE49-F238E27FC236}">
                <a16:creationId xmlns:a16="http://schemas.microsoft.com/office/drawing/2014/main" id="{51E7CCF9-D81C-4F88-976E-1EC9475A0086}"/>
              </a:ext>
            </a:extLst>
          </p:cNvPr>
          <p:cNvPicPr>
            <a:picLocks noChangeAspect="1"/>
          </p:cNvPicPr>
          <p:nvPr/>
        </p:nvPicPr>
        <p:blipFill>
          <a:blip r:embed="rId2"/>
          <a:stretch>
            <a:fillRect/>
          </a:stretch>
        </p:blipFill>
        <p:spPr>
          <a:xfrm>
            <a:off x="1228725" y="3183255"/>
            <a:ext cx="2457450" cy="2929890"/>
          </a:xfrm>
          <a:prstGeom prst="rect">
            <a:avLst/>
          </a:prstGeom>
        </p:spPr>
      </p:pic>
    </p:spTree>
    <p:extLst>
      <p:ext uri="{BB962C8B-B14F-4D97-AF65-F5344CB8AC3E}">
        <p14:creationId xmlns:p14="http://schemas.microsoft.com/office/powerpoint/2010/main" val="3663676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4826B7-DCF7-4C41-9408-F716188DA0AD}"/>
              </a:ext>
            </a:extLst>
          </p:cNvPr>
          <p:cNvSpPr>
            <a:spLocks noGrp="1"/>
          </p:cNvSpPr>
          <p:nvPr>
            <p:ph type="title"/>
          </p:nvPr>
        </p:nvSpPr>
        <p:spPr>
          <a:xfrm>
            <a:off x="1912938" y="1782232"/>
            <a:ext cx="8410573" cy="1122893"/>
          </a:xfrm>
        </p:spPr>
        <p:txBody>
          <a:bodyPr>
            <a:normAutofit fontScale="90000"/>
          </a:bodyPr>
          <a:lstStyle/>
          <a:p>
            <a:r>
              <a:rPr lang="el-GR" dirty="0">
                <a:ea typeface="+mj-lt"/>
                <a:cs typeface="+mj-lt"/>
              </a:rPr>
              <a:t>Απευθύνομαι σε σένα, Θεέ, που δημιούργησες όλα τα όντα. […] Κάνε αυτοί που ανάβουν κεριά με το φως της ημέρας για να σε λατρέψουν να ανέχονται αυτούς που αρκούνται στο φως του ήλιου σου˙ κάνε, αυτοί που φορούν άσπρο ράσο για να σου δείξουν την αγάπη τους να μη μισούν αυτούς που σε αγαπούν το ίδιο, φορώντας μαύρο ράσο.</a:t>
            </a:r>
            <a:endParaRPr lang="el-GR" dirty="0"/>
          </a:p>
          <a:p>
            <a:endParaRPr lang="el-GR" dirty="0"/>
          </a:p>
        </p:txBody>
      </p:sp>
      <p:sp>
        <p:nvSpPr>
          <p:cNvPr id="3" name="Θέση κειμένου 2">
            <a:extLst>
              <a:ext uri="{FF2B5EF4-FFF2-40B4-BE49-F238E27FC236}">
                <a16:creationId xmlns:a16="http://schemas.microsoft.com/office/drawing/2014/main" id="{E5BBF769-4D94-45C0-B998-A9E31ACB5BBF}"/>
              </a:ext>
            </a:extLst>
          </p:cNvPr>
          <p:cNvSpPr>
            <a:spLocks noGrp="1"/>
          </p:cNvSpPr>
          <p:nvPr>
            <p:ph type="body" sz="quarter" idx="13"/>
          </p:nvPr>
        </p:nvSpPr>
        <p:spPr>
          <a:xfrm>
            <a:off x="1589087" y="3524250"/>
            <a:ext cx="8839202" cy="584200"/>
          </a:xfrm>
        </p:spPr>
        <p:txBody>
          <a:bodyPr/>
          <a:lstStyle/>
          <a:p>
            <a:r>
              <a:rPr lang="el-GR" i="1" dirty="0">
                <a:ea typeface="+mn-lt"/>
                <a:cs typeface="+mn-lt"/>
              </a:rPr>
              <a:t>Πραγματεία περί ανεξιθρησκίας, 1763</a:t>
            </a:r>
            <a:endParaRPr lang="el-GR" i="1" dirty="0"/>
          </a:p>
        </p:txBody>
      </p:sp>
      <p:sp>
        <p:nvSpPr>
          <p:cNvPr id="4" name="Θέση κειμένου 3">
            <a:extLst>
              <a:ext uri="{FF2B5EF4-FFF2-40B4-BE49-F238E27FC236}">
                <a16:creationId xmlns:a16="http://schemas.microsoft.com/office/drawing/2014/main" id="{F5A60CFA-CDE4-4ED0-80E2-DE20CDF9556A}"/>
              </a:ext>
            </a:extLst>
          </p:cNvPr>
          <p:cNvSpPr>
            <a:spLocks noGrp="1"/>
          </p:cNvSpPr>
          <p:nvPr>
            <p:ph type="body" idx="1"/>
          </p:nvPr>
        </p:nvSpPr>
        <p:spPr>
          <a:xfrm>
            <a:off x="2628901" y="4105274"/>
            <a:ext cx="9609666" cy="1532467"/>
          </a:xfrm>
        </p:spPr>
        <p:txBody>
          <a:bodyPr/>
          <a:lstStyle/>
          <a:p>
            <a:r>
              <a:rPr lang="el-GR" dirty="0">
                <a:ea typeface="+mn-lt"/>
                <a:cs typeface="+mn-lt"/>
              </a:rPr>
              <a:t> </a:t>
            </a:r>
            <a:r>
              <a:rPr lang="el-GR" sz="2400" b="1" dirty="0">
                <a:solidFill>
                  <a:srgbClr val="C00000"/>
                </a:solidFill>
                <a:ea typeface="+mn-lt"/>
                <a:cs typeface="+mn-lt"/>
              </a:rPr>
              <a:t>Ο Βολτέρος για την ανεξιθρησκία</a:t>
            </a:r>
          </a:p>
          <a:p>
            <a:endParaRPr lang="el-GR" dirty="0"/>
          </a:p>
        </p:txBody>
      </p:sp>
      <p:pic>
        <p:nvPicPr>
          <p:cNvPr id="5" name="Εικόνα 5" descr="Εικόνα που περιέχει κείμενο, άτομο, εσωτερικό&#10;&#10;Περιγραφή που δημιουργήθηκε αυτόματα">
            <a:extLst>
              <a:ext uri="{FF2B5EF4-FFF2-40B4-BE49-F238E27FC236}">
                <a16:creationId xmlns:a16="http://schemas.microsoft.com/office/drawing/2014/main" id="{BF5F2C72-2323-4F45-9320-9CDAD26E03E4}"/>
              </a:ext>
            </a:extLst>
          </p:cNvPr>
          <p:cNvPicPr>
            <a:picLocks noChangeAspect="1"/>
          </p:cNvPicPr>
          <p:nvPr/>
        </p:nvPicPr>
        <p:blipFill>
          <a:blip r:embed="rId2"/>
          <a:stretch>
            <a:fillRect/>
          </a:stretch>
        </p:blipFill>
        <p:spPr>
          <a:xfrm>
            <a:off x="981075" y="3671807"/>
            <a:ext cx="3028950" cy="2152811"/>
          </a:xfrm>
          <a:prstGeom prst="rect">
            <a:avLst/>
          </a:prstGeom>
        </p:spPr>
      </p:pic>
    </p:spTree>
    <p:extLst>
      <p:ext uri="{BB962C8B-B14F-4D97-AF65-F5344CB8AC3E}">
        <p14:creationId xmlns:p14="http://schemas.microsoft.com/office/powerpoint/2010/main" val="95432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9A866E-8404-4ECB-B838-97A4B3E50C2E}"/>
              </a:ext>
            </a:extLst>
          </p:cNvPr>
          <p:cNvSpPr txBox="1"/>
          <p:nvPr/>
        </p:nvSpPr>
        <p:spPr>
          <a:xfrm>
            <a:off x="7599776" y="5046292"/>
            <a:ext cx="387667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4000" b="1" dirty="0">
                <a:solidFill>
                  <a:schemeClr val="accent2"/>
                </a:solidFill>
              </a:rPr>
              <a:t>Καλό διάβασμα!!</a:t>
            </a:r>
          </a:p>
        </p:txBody>
      </p:sp>
      <p:pic>
        <p:nvPicPr>
          <p:cNvPr id="3" name="Εικόνα 3" descr="Εικόνα που περιέχει κείμενο, παλιός&#10;&#10;Περιγραφή που δημιουργήθηκε αυτόματα">
            <a:extLst>
              <a:ext uri="{FF2B5EF4-FFF2-40B4-BE49-F238E27FC236}">
                <a16:creationId xmlns:a16="http://schemas.microsoft.com/office/drawing/2014/main" id="{746E7F56-62BE-4630-B6F9-3EB30A644B4D}"/>
              </a:ext>
            </a:extLst>
          </p:cNvPr>
          <p:cNvPicPr>
            <a:picLocks noChangeAspect="1"/>
          </p:cNvPicPr>
          <p:nvPr/>
        </p:nvPicPr>
        <p:blipFill>
          <a:blip r:embed="rId2"/>
          <a:stretch>
            <a:fillRect/>
          </a:stretch>
        </p:blipFill>
        <p:spPr>
          <a:xfrm>
            <a:off x="611687" y="1264939"/>
            <a:ext cx="6271363" cy="4651709"/>
          </a:xfrm>
          <a:prstGeom prst="rect">
            <a:avLst/>
          </a:prstGeom>
        </p:spPr>
      </p:pic>
    </p:spTree>
    <p:extLst>
      <p:ext uri="{BB962C8B-B14F-4D97-AF65-F5344CB8AC3E}">
        <p14:creationId xmlns:p14="http://schemas.microsoft.com/office/powerpoint/2010/main" val="191308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1F52CD-6327-421F-901D-7F6A268AC420}"/>
              </a:ext>
            </a:extLst>
          </p:cNvPr>
          <p:cNvSpPr>
            <a:spLocks noGrp="1"/>
          </p:cNvSpPr>
          <p:nvPr>
            <p:ph type="title"/>
          </p:nvPr>
        </p:nvSpPr>
        <p:spPr/>
        <p:txBody>
          <a:bodyPr/>
          <a:lstStyle/>
          <a:p>
            <a:r>
              <a:rPr lang="el-GR" b="1" dirty="0">
                <a:solidFill>
                  <a:schemeClr val="accent3"/>
                </a:solidFill>
              </a:rPr>
              <a:t>Οι θέσεις του Διαφωτισμού</a:t>
            </a:r>
          </a:p>
        </p:txBody>
      </p:sp>
      <p:sp>
        <p:nvSpPr>
          <p:cNvPr id="3" name="Θέση περιεχομένου 2">
            <a:extLst>
              <a:ext uri="{FF2B5EF4-FFF2-40B4-BE49-F238E27FC236}">
                <a16:creationId xmlns:a16="http://schemas.microsoft.com/office/drawing/2014/main" id="{B82956DA-AD15-4661-8936-C2A711080AB2}"/>
              </a:ext>
            </a:extLst>
          </p:cNvPr>
          <p:cNvSpPr>
            <a:spLocks noGrp="1"/>
          </p:cNvSpPr>
          <p:nvPr>
            <p:ph idx="1"/>
          </p:nvPr>
        </p:nvSpPr>
        <p:spPr>
          <a:xfrm>
            <a:off x="1428751" y="2604557"/>
            <a:ext cx="9467846" cy="3271311"/>
          </a:xfrm>
        </p:spPr>
        <p:txBody>
          <a:bodyPr/>
          <a:lstStyle/>
          <a:p>
            <a:pPr marL="342900" indent="-342900"/>
            <a:r>
              <a:rPr lang="el-GR" sz="2000" dirty="0">
                <a:latin typeface="+mj-lt"/>
                <a:ea typeface="MS Gothic"/>
                <a:cs typeface="+mj-lt"/>
              </a:rPr>
              <a:t>Απόρριψη κάθε αυθεντίας</a:t>
            </a:r>
          </a:p>
          <a:p>
            <a:pPr marL="342900" indent="-342900">
              <a:buSzPct val="114999"/>
            </a:pPr>
            <a:r>
              <a:rPr lang="el-GR" sz="2000" dirty="0">
                <a:latin typeface="+mj-lt"/>
                <a:ea typeface="MS Gothic"/>
                <a:cs typeface="+mj-lt"/>
              </a:rPr>
              <a:t>Κριτική κάθε υφιστάμενης γνώσης</a:t>
            </a:r>
          </a:p>
          <a:p>
            <a:pPr marL="342900" indent="-342900">
              <a:buSzPct val="114999"/>
            </a:pPr>
            <a:r>
              <a:rPr lang="el-GR" sz="2000" dirty="0">
                <a:latin typeface="+mj-lt"/>
                <a:ea typeface="MS Gothic"/>
                <a:cs typeface="+mj-lt"/>
              </a:rPr>
              <a:t>Κύριο εργαλείο σκέψης είναι η λογική</a:t>
            </a:r>
          </a:p>
          <a:p>
            <a:pPr marL="342900" indent="-342900">
              <a:buSzPct val="114999"/>
            </a:pPr>
            <a:r>
              <a:rPr lang="el-GR" sz="2000" dirty="0">
                <a:latin typeface="+mj-lt"/>
                <a:ea typeface="MS Gothic"/>
                <a:cs typeface="+mj-lt"/>
              </a:rPr>
              <a:t>Συνεχής πρόοδος του ανθρώπου</a:t>
            </a:r>
          </a:p>
        </p:txBody>
      </p:sp>
    </p:spTree>
    <p:extLst>
      <p:ext uri="{BB962C8B-B14F-4D97-AF65-F5344CB8AC3E}">
        <p14:creationId xmlns:p14="http://schemas.microsoft.com/office/powerpoint/2010/main" val="1447960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558B91-15C2-4CDC-9AF2-3AD60CB4159C}"/>
              </a:ext>
            </a:extLst>
          </p:cNvPr>
          <p:cNvSpPr>
            <a:spLocks noGrp="1"/>
          </p:cNvSpPr>
          <p:nvPr>
            <p:ph type="title"/>
          </p:nvPr>
        </p:nvSpPr>
        <p:spPr/>
        <p:txBody>
          <a:bodyPr/>
          <a:lstStyle/>
          <a:p>
            <a:r>
              <a:rPr lang="el-GR" b="1" dirty="0">
                <a:solidFill>
                  <a:schemeClr val="accent3"/>
                </a:solidFill>
              </a:rPr>
              <a:t>Πότε και που εμφανίστηκε;</a:t>
            </a:r>
          </a:p>
        </p:txBody>
      </p:sp>
      <p:sp>
        <p:nvSpPr>
          <p:cNvPr id="3" name="Θέση περιεχομένου 2">
            <a:extLst>
              <a:ext uri="{FF2B5EF4-FFF2-40B4-BE49-F238E27FC236}">
                <a16:creationId xmlns:a16="http://schemas.microsoft.com/office/drawing/2014/main" id="{C60B7466-EC0F-4D61-9FB7-C1198306388E}"/>
              </a:ext>
            </a:extLst>
          </p:cNvPr>
          <p:cNvSpPr>
            <a:spLocks noGrp="1"/>
          </p:cNvSpPr>
          <p:nvPr>
            <p:ph idx="1"/>
          </p:nvPr>
        </p:nvSpPr>
        <p:spPr/>
        <p:txBody>
          <a:bodyPr/>
          <a:lstStyle/>
          <a:p>
            <a:pPr marL="0" indent="0">
              <a:buNone/>
            </a:pPr>
            <a:r>
              <a:rPr lang="el-GR" dirty="0"/>
              <a:t>Το </a:t>
            </a:r>
            <a:r>
              <a:rPr lang="el-GR" i="1" dirty="0">
                <a:solidFill>
                  <a:srgbClr val="FF0000"/>
                </a:solidFill>
              </a:rPr>
              <a:t>κίνημα του Διαφωτισμού</a:t>
            </a:r>
            <a:r>
              <a:rPr lang="el-GR" dirty="0"/>
              <a:t> πρωτοεμφανίστηκε στην </a:t>
            </a:r>
            <a:r>
              <a:rPr lang="el-GR" b="1" dirty="0">
                <a:solidFill>
                  <a:srgbClr val="FF0000"/>
                </a:solidFill>
              </a:rPr>
              <a:t>Αγγλία</a:t>
            </a:r>
            <a:r>
              <a:rPr lang="el-GR" dirty="0"/>
              <a:t>, στα τέλη του 17ου αιώνα, ενώ κορυφώθηκε στην </a:t>
            </a:r>
            <a:r>
              <a:rPr lang="el-GR" b="1" dirty="0">
                <a:solidFill>
                  <a:srgbClr val="FF0000"/>
                </a:solidFill>
              </a:rPr>
              <a:t>Γαλλία</a:t>
            </a:r>
            <a:r>
              <a:rPr lang="el-GR" dirty="0"/>
              <a:t> τον 18ο αιώνα. Στην συνέχεια εξαπλώθηκε σε όλη την Ευρώπη και επηρέασε σημαντικά κάθε πτυχή της ανθρωπότητας και κυρίως την πολιτική.</a:t>
            </a:r>
          </a:p>
        </p:txBody>
      </p:sp>
    </p:spTree>
    <p:extLst>
      <p:ext uri="{BB962C8B-B14F-4D97-AF65-F5344CB8AC3E}">
        <p14:creationId xmlns:p14="http://schemas.microsoft.com/office/powerpoint/2010/main" val="1072493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FEE0CA-5C80-4663-A2E2-520196D02BDA}"/>
              </a:ext>
            </a:extLst>
          </p:cNvPr>
          <p:cNvSpPr>
            <a:spLocks noGrp="1"/>
          </p:cNvSpPr>
          <p:nvPr>
            <p:ph type="title"/>
          </p:nvPr>
        </p:nvSpPr>
        <p:spPr/>
        <p:txBody>
          <a:bodyPr/>
          <a:lstStyle/>
          <a:p>
            <a:r>
              <a:rPr lang="el-GR" b="1" dirty="0">
                <a:solidFill>
                  <a:schemeClr val="accent3"/>
                </a:solidFill>
              </a:rPr>
              <a:t>Κύριοι εκπρόσωποι του κινήματος</a:t>
            </a:r>
          </a:p>
        </p:txBody>
      </p:sp>
      <p:sp>
        <p:nvSpPr>
          <p:cNvPr id="3" name="Θέση περιεχομένου 2">
            <a:extLst>
              <a:ext uri="{FF2B5EF4-FFF2-40B4-BE49-F238E27FC236}">
                <a16:creationId xmlns:a16="http://schemas.microsoft.com/office/drawing/2014/main" id="{75B31D12-5070-4A4D-BE6D-06A51D978095}"/>
              </a:ext>
            </a:extLst>
          </p:cNvPr>
          <p:cNvSpPr>
            <a:spLocks noGrp="1"/>
          </p:cNvSpPr>
          <p:nvPr>
            <p:ph idx="1"/>
          </p:nvPr>
        </p:nvSpPr>
        <p:spPr/>
        <p:txBody>
          <a:bodyPr/>
          <a:lstStyle/>
          <a:p>
            <a:r>
              <a:rPr lang="el-GR" dirty="0"/>
              <a:t>Τζον Λοκ</a:t>
            </a:r>
          </a:p>
          <a:p>
            <a:pPr>
              <a:buSzPct val="114999"/>
            </a:pPr>
            <a:r>
              <a:rPr lang="el-GR" dirty="0"/>
              <a:t>Ζαν Ζακ Ρουσό</a:t>
            </a:r>
          </a:p>
          <a:p>
            <a:pPr>
              <a:buSzPct val="114999"/>
            </a:pPr>
            <a:r>
              <a:rPr lang="el-GR" dirty="0"/>
              <a:t>Βολτέρος</a:t>
            </a:r>
          </a:p>
          <a:p>
            <a:pPr>
              <a:buSzPct val="114999"/>
            </a:pPr>
            <a:r>
              <a:rPr lang="el-GR" dirty="0"/>
              <a:t>Μοντεσκιέ</a:t>
            </a:r>
          </a:p>
          <a:p>
            <a:pPr>
              <a:buSzPct val="114999"/>
            </a:pPr>
            <a:r>
              <a:rPr lang="el-GR" dirty="0"/>
              <a:t>Ντιντερό</a:t>
            </a:r>
          </a:p>
          <a:p>
            <a:pPr>
              <a:buSzPct val="114999"/>
            </a:pPr>
            <a:r>
              <a:rPr lang="el-GR" dirty="0"/>
              <a:t>Ντ΄Αλαμπέρ</a:t>
            </a:r>
          </a:p>
          <a:p>
            <a:pPr>
              <a:buSzPct val="114999"/>
            </a:pPr>
            <a:endParaRPr lang="el-GR" dirty="0"/>
          </a:p>
        </p:txBody>
      </p:sp>
    </p:spTree>
    <p:extLst>
      <p:ext uri="{BB962C8B-B14F-4D97-AF65-F5344CB8AC3E}">
        <p14:creationId xmlns:p14="http://schemas.microsoft.com/office/powerpoint/2010/main" val="620143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B10E57-006B-48FD-BD2F-52A1F9408BCB}"/>
              </a:ext>
            </a:extLst>
          </p:cNvPr>
          <p:cNvSpPr>
            <a:spLocks noGrp="1"/>
          </p:cNvSpPr>
          <p:nvPr>
            <p:ph type="title"/>
          </p:nvPr>
        </p:nvSpPr>
        <p:spPr/>
        <p:txBody>
          <a:bodyPr/>
          <a:lstStyle/>
          <a:p>
            <a:r>
              <a:rPr lang="el-GR" b="1" dirty="0">
                <a:solidFill>
                  <a:schemeClr val="accent3"/>
                </a:solidFill>
              </a:rPr>
              <a:t>Διαφωτισμός και πολιτική</a:t>
            </a:r>
          </a:p>
        </p:txBody>
      </p:sp>
      <p:sp>
        <p:nvSpPr>
          <p:cNvPr id="3" name="Θέση περιεχομένου 2">
            <a:extLst>
              <a:ext uri="{FF2B5EF4-FFF2-40B4-BE49-F238E27FC236}">
                <a16:creationId xmlns:a16="http://schemas.microsoft.com/office/drawing/2014/main" id="{DD2D7640-DB2B-420B-AF1D-32A1BE96BB2C}"/>
              </a:ext>
            </a:extLst>
          </p:cNvPr>
          <p:cNvSpPr>
            <a:spLocks noGrp="1"/>
          </p:cNvSpPr>
          <p:nvPr>
            <p:ph idx="1"/>
          </p:nvPr>
        </p:nvSpPr>
        <p:spPr>
          <a:xfrm>
            <a:off x="1295401" y="2404532"/>
            <a:ext cx="9601196" cy="3728511"/>
          </a:xfrm>
        </p:spPr>
        <p:txBody>
          <a:bodyPr>
            <a:normAutofit lnSpcReduction="10000"/>
          </a:bodyPr>
          <a:lstStyle/>
          <a:p>
            <a:r>
              <a:rPr lang="el-GR" b="1" i="1" dirty="0">
                <a:solidFill>
                  <a:schemeClr val="accent3"/>
                </a:solidFill>
              </a:rPr>
              <a:t>Φυσικά δικαιώματα </a:t>
            </a:r>
            <a:r>
              <a:rPr lang="el-GR" dirty="0"/>
              <a:t>: Όλοι οι άνθρωποι εκ γενετής έχουν κάποια απαραβίαστα δικαιώματα (</a:t>
            </a:r>
            <a:r>
              <a:rPr lang="el-GR" dirty="0">
                <a:ea typeface="+mn-lt"/>
                <a:cs typeface="+mn-lt"/>
              </a:rPr>
              <a:t>ζωής, ιδιοκτησίας, ισότητας απέναντι στον νόμο, ελευθερίας σκέψης και έκφρασης), τα οποία καμία εξουσία δεν μπορεί να καταργήσει.</a:t>
            </a:r>
          </a:p>
          <a:p>
            <a:pPr>
              <a:buSzPct val="114999"/>
            </a:pPr>
            <a:r>
              <a:rPr lang="el-GR" b="1" i="1" dirty="0">
                <a:solidFill>
                  <a:schemeClr val="accent3"/>
                </a:solidFill>
              </a:rPr>
              <a:t>Κοινωνικό Συμβόλαιο </a:t>
            </a:r>
            <a:r>
              <a:rPr lang="el-GR" dirty="0">
                <a:solidFill>
                  <a:schemeClr val="tx1"/>
                </a:solidFill>
              </a:rPr>
              <a:t>: Το κράτος είναι εγγυητής της συμβίωσης των ανθρώπων με αντάλλαγμα κάποιες από τις ελευθερίες τους. Αν γίνει τυραννικό, οι άνθρωποι έχουν το δικαίωμα να αντισταθούν.</a:t>
            </a:r>
          </a:p>
          <a:p>
            <a:pPr>
              <a:buSzPct val="114999"/>
            </a:pPr>
            <a:r>
              <a:rPr lang="el-GR" b="1" i="1" dirty="0">
                <a:solidFill>
                  <a:schemeClr val="accent3"/>
                </a:solidFill>
              </a:rPr>
              <a:t>Γενική Βούληση</a:t>
            </a:r>
            <a:r>
              <a:rPr lang="el-GR" dirty="0">
                <a:solidFill>
                  <a:schemeClr val="tx1"/>
                </a:solidFill>
              </a:rPr>
              <a:t> : Συμμετοχή του λαού στην λήψη αποφάσεων</a:t>
            </a:r>
          </a:p>
          <a:p>
            <a:pPr>
              <a:buSzPct val="114999"/>
            </a:pPr>
            <a:r>
              <a:rPr lang="el-GR" b="1" i="1" dirty="0">
                <a:solidFill>
                  <a:schemeClr val="accent3"/>
                </a:solidFill>
              </a:rPr>
              <a:t>Διάκριση των Εξουσιών</a:t>
            </a:r>
            <a:r>
              <a:rPr lang="el-GR" dirty="0">
                <a:solidFill>
                  <a:schemeClr val="tx1"/>
                </a:solidFill>
              </a:rPr>
              <a:t> : Διακρίνονται πλέον, σε εκτελεστική, δικαστική και νομοθετική. Έτσι περιορίζεται η απόλυτη εξουσία από έναν φορέα.</a:t>
            </a:r>
          </a:p>
          <a:p>
            <a:pPr>
              <a:buSzPct val="114999"/>
            </a:pPr>
            <a:endParaRPr lang="el-GR" dirty="0">
              <a:solidFill>
                <a:schemeClr val="tx1"/>
              </a:solidFill>
            </a:endParaRPr>
          </a:p>
          <a:p>
            <a:pPr>
              <a:buSzPct val="114999"/>
            </a:pPr>
            <a:endParaRPr lang="el-GR" dirty="0">
              <a:solidFill>
                <a:schemeClr val="tx1"/>
              </a:solidFill>
            </a:endParaRPr>
          </a:p>
        </p:txBody>
      </p:sp>
    </p:spTree>
    <p:extLst>
      <p:ext uri="{BB962C8B-B14F-4D97-AF65-F5344CB8AC3E}">
        <p14:creationId xmlns:p14="http://schemas.microsoft.com/office/powerpoint/2010/main" val="2428978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E964638-6DB5-4EF6-8BD7-A98C84DDC448}"/>
              </a:ext>
            </a:extLst>
          </p:cNvPr>
          <p:cNvSpPr>
            <a:spLocks noGrp="1"/>
          </p:cNvSpPr>
          <p:nvPr>
            <p:ph type="title"/>
          </p:nvPr>
        </p:nvSpPr>
        <p:spPr/>
        <p:txBody>
          <a:bodyPr/>
          <a:lstStyle/>
          <a:p>
            <a:r>
              <a:rPr lang="el-GR" b="1" dirty="0">
                <a:solidFill>
                  <a:schemeClr val="accent3"/>
                </a:solidFill>
              </a:rPr>
              <a:t>Διαφωτισμός και θρησκεία</a:t>
            </a:r>
          </a:p>
        </p:txBody>
      </p:sp>
      <p:sp>
        <p:nvSpPr>
          <p:cNvPr id="3" name="Θέση περιεχομένου 2">
            <a:extLst>
              <a:ext uri="{FF2B5EF4-FFF2-40B4-BE49-F238E27FC236}">
                <a16:creationId xmlns:a16="http://schemas.microsoft.com/office/drawing/2014/main" id="{9523882A-7A8A-41E2-8C3E-FE1C4491793F}"/>
              </a:ext>
            </a:extLst>
          </p:cNvPr>
          <p:cNvSpPr>
            <a:spLocks noGrp="1"/>
          </p:cNvSpPr>
          <p:nvPr>
            <p:ph idx="1"/>
          </p:nvPr>
        </p:nvSpPr>
        <p:spPr/>
        <p:txBody>
          <a:bodyPr/>
          <a:lstStyle/>
          <a:p>
            <a:r>
              <a:rPr lang="el-GR" dirty="0"/>
              <a:t>Υπέρ της ανεξιθρησκείας</a:t>
            </a:r>
          </a:p>
          <a:p>
            <a:pPr>
              <a:buSzPct val="114999"/>
            </a:pPr>
            <a:r>
              <a:rPr lang="el-GR" dirty="0"/>
              <a:t>Οι περισσότεροι Διαφωτιστές πίστευαν πως ο Θεός έπλασε τον κόσμο, αλλά δεν παρεμβαίνει στην λειτουργία αυτού (ντεϊσμός)</a:t>
            </a:r>
          </a:p>
          <a:p>
            <a:pPr>
              <a:buSzPct val="114999"/>
            </a:pPr>
            <a:r>
              <a:rPr lang="el-GR" dirty="0"/>
              <a:t>Εναντίον της Καθολικής εκκλησίας, λόγω φανατισμού και μισαλλοδοξίας</a:t>
            </a:r>
          </a:p>
          <a:p>
            <a:pPr>
              <a:buSzPct val="114999"/>
            </a:pPr>
            <a:r>
              <a:rPr lang="el-GR" dirty="0"/>
              <a:t>Οι περισσότεροι Διαφωτιστές ήταν άθεοι</a:t>
            </a:r>
          </a:p>
        </p:txBody>
      </p:sp>
    </p:spTree>
    <p:extLst>
      <p:ext uri="{BB962C8B-B14F-4D97-AF65-F5344CB8AC3E}">
        <p14:creationId xmlns:p14="http://schemas.microsoft.com/office/powerpoint/2010/main" val="169169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513554-51AC-4CEA-9A57-863B82E595EF}"/>
              </a:ext>
            </a:extLst>
          </p:cNvPr>
          <p:cNvSpPr>
            <a:spLocks noGrp="1"/>
          </p:cNvSpPr>
          <p:nvPr>
            <p:ph type="title"/>
          </p:nvPr>
        </p:nvSpPr>
        <p:spPr/>
        <p:txBody>
          <a:bodyPr/>
          <a:lstStyle/>
          <a:p>
            <a:r>
              <a:rPr lang="el-GR" b="1" dirty="0">
                <a:solidFill>
                  <a:schemeClr val="accent3"/>
                </a:solidFill>
              </a:rPr>
              <a:t>Διαφωτισμός και Εκπαίδευση</a:t>
            </a:r>
          </a:p>
        </p:txBody>
      </p:sp>
      <p:sp>
        <p:nvSpPr>
          <p:cNvPr id="3" name="Θέση περιεχομένου 2">
            <a:extLst>
              <a:ext uri="{FF2B5EF4-FFF2-40B4-BE49-F238E27FC236}">
                <a16:creationId xmlns:a16="http://schemas.microsoft.com/office/drawing/2014/main" id="{85F48CE9-17A8-41F5-A53F-74F31FF45ECE}"/>
              </a:ext>
            </a:extLst>
          </p:cNvPr>
          <p:cNvSpPr>
            <a:spLocks noGrp="1"/>
          </p:cNvSpPr>
          <p:nvPr>
            <p:ph idx="1"/>
          </p:nvPr>
        </p:nvSpPr>
        <p:spPr/>
        <p:txBody>
          <a:bodyPr/>
          <a:lstStyle/>
          <a:p>
            <a:r>
              <a:rPr lang="el-GR" dirty="0"/>
              <a:t>Όχι στην αυθεντία του δασκάλου, αλλά στην καθοδήγηση του μαθητή, ώστε να βρει ο ίδιος τις απαντήσεις</a:t>
            </a:r>
          </a:p>
          <a:p>
            <a:pPr>
              <a:buSzPct val="114999"/>
            </a:pPr>
            <a:r>
              <a:rPr lang="el-GR" dirty="0"/>
              <a:t>Η εκπαίδευση είναι ένα από τα μέσα προόδου</a:t>
            </a:r>
          </a:p>
        </p:txBody>
      </p:sp>
    </p:spTree>
    <p:extLst>
      <p:ext uri="{BB962C8B-B14F-4D97-AF65-F5344CB8AC3E}">
        <p14:creationId xmlns:p14="http://schemas.microsoft.com/office/powerpoint/2010/main" val="241959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B09B296-F221-41AF-B1E5-837DBA6BE935}"/>
              </a:ext>
            </a:extLst>
          </p:cNvPr>
          <p:cNvSpPr>
            <a:spLocks noGrp="1"/>
          </p:cNvSpPr>
          <p:nvPr>
            <p:ph type="title"/>
          </p:nvPr>
        </p:nvSpPr>
        <p:spPr/>
        <p:txBody>
          <a:bodyPr/>
          <a:lstStyle/>
          <a:p>
            <a:r>
              <a:rPr lang="el-GR" b="1" dirty="0">
                <a:solidFill>
                  <a:schemeClr val="accent3"/>
                </a:solidFill>
              </a:rPr>
              <a:t>Διαφωτισμός και Οικονομία</a:t>
            </a:r>
          </a:p>
        </p:txBody>
      </p:sp>
      <p:sp>
        <p:nvSpPr>
          <p:cNvPr id="3" name="Θέση περιεχομένου 2">
            <a:extLst>
              <a:ext uri="{FF2B5EF4-FFF2-40B4-BE49-F238E27FC236}">
                <a16:creationId xmlns:a16="http://schemas.microsoft.com/office/drawing/2014/main" id="{567E3602-2000-435B-8BAA-CA4A28146778}"/>
              </a:ext>
            </a:extLst>
          </p:cNvPr>
          <p:cNvSpPr>
            <a:spLocks noGrp="1"/>
          </p:cNvSpPr>
          <p:nvPr>
            <p:ph idx="1"/>
          </p:nvPr>
        </p:nvSpPr>
        <p:spPr/>
        <p:txBody>
          <a:bodyPr/>
          <a:lstStyle/>
          <a:p>
            <a:r>
              <a:rPr lang="el-GR" b="1" i="1" dirty="0">
                <a:solidFill>
                  <a:schemeClr val="accent3"/>
                </a:solidFill>
              </a:rPr>
              <a:t>Φυσιοκρατία</a:t>
            </a:r>
            <a:r>
              <a:rPr lang="el-GR" dirty="0"/>
              <a:t> : Η οικονομία πρέπει να λειτουργεί "φυσικά", χωρίς την παρέμβαση του κράτους. Κύριος εκπρόσωπος της ιδέας, </a:t>
            </a:r>
            <a:r>
              <a:rPr lang="el-GR" b="1" dirty="0"/>
              <a:t>ο Γάλλος οικονομολόγος, Κενέ</a:t>
            </a:r>
          </a:p>
          <a:p>
            <a:pPr>
              <a:buSzPct val="114999"/>
            </a:pPr>
            <a:r>
              <a:rPr lang="el-GR" b="1" dirty="0">
                <a:solidFill>
                  <a:schemeClr val="accent3"/>
                </a:solidFill>
              </a:rPr>
              <a:t>Οικονομικός φιλελευθερισμός</a:t>
            </a:r>
            <a:r>
              <a:rPr lang="el-GR" dirty="0"/>
              <a:t> : Το κράτος πρέπει να παρεμβαίνει ελάχιστα στην οικονομική ζωή. Κύριος εκπρόσωπος, ο </a:t>
            </a:r>
            <a:r>
              <a:rPr lang="el-GR" b="1" dirty="0"/>
              <a:t>Άνταμ Σμιθ</a:t>
            </a:r>
          </a:p>
        </p:txBody>
      </p:sp>
    </p:spTree>
    <p:extLst>
      <p:ext uri="{BB962C8B-B14F-4D97-AF65-F5344CB8AC3E}">
        <p14:creationId xmlns:p14="http://schemas.microsoft.com/office/powerpoint/2010/main" val="296717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F7D073-9BF0-4B0B-A59E-7B65749DDCF2}"/>
              </a:ext>
            </a:extLst>
          </p:cNvPr>
          <p:cNvSpPr>
            <a:spLocks noGrp="1"/>
          </p:cNvSpPr>
          <p:nvPr>
            <p:ph type="title"/>
          </p:nvPr>
        </p:nvSpPr>
        <p:spPr/>
        <p:txBody>
          <a:bodyPr/>
          <a:lstStyle/>
          <a:p>
            <a:r>
              <a:rPr lang="el-GR" b="1" dirty="0">
                <a:solidFill>
                  <a:schemeClr val="accent3"/>
                </a:solidFill>
              </a:rPr>
              <a:t>Εγκυκλοπαίδεια</a:t>
            </a:r>
          </a:p>
        </p:txBody>
      </p:sp>
      <p:sp>
        <p:nvSpPr>
          <p:cNvPr id="3" name="Θέση περιεχομένου 2">
            <a:extLst>
              <a:ext uri="{FF2B5EF4-FFF2-40B4-BE49-F238E27FC236}">
                <a16:creationId xmlns:a16="http://schemas.microsoft.com/office/drawing/2014/main" id="{ECC9AD37-51BD-4173-A261-50A4B8A71F2D}"/>
              </a:ext>
            </a:extLst>
          </p:cNvPr>
          <p:cNvSpPr>
            <a:spLocks noGrp="1"/>
          </p:cNvSpPr>
          <p:nvPr>
            <p:ph idx="1"/>
          </p:nvPr>
        </p:nvSpPr>
        <p:spPr/>
        <p:txBody>
          <a:bodyPr/>
          <a:lstStyle/>
          <a:p>
            <a:r>
              <a:rPr lang="el-GR" dirty="0"/>
              <a:t>Είναι το πιο αντιπροσωπευτικό έργο του Διαφωτισμού και αποτελείται από 33 τόμους. Μέσα σε αυτό το έργο έχουν διατυπωθεί όλες οι ιδέες, αντιλήψεις και γνώσεις για οικονομικά, πολιτικά και κοινωνικά θέματα.</a:t>
            </a:r>
          </a:p>
          <a:p>
            <a:r>
              <a:rPr lang="el-GR" dirty="0"/>
              <a:t>Πρωτεργάτες της ήταν οι</a:t>
            </a:r>
            <a:r>
              <a:rPr lang="el-GR" b="1" dirty="0"/>
              <a:t> </a:t>
            </a:r>
            <a:r>
              <a:rPr lang="el-GR" b="1" dirty="0" err="1"/>
              <a:t>Ντιντερό</a:t>
            </a:r>
            <a:r>
              <a:rPr lang="el-GR" dirty="0"/>
              <a:t> και </a:t>
            </a:r>
            <a:r>
              <a:rPr lang="el-GR" b="1" dirty="0" err="1"/>
              <a:t>Ντ'Αλαμπέρ</a:t>
            </a:r>
            <a:r>
              <a:rPr lang="el-GR" b="1" dirty="0"/>
              <a:t> .</a:t>
            </a:r>
          </a:p>
        </p:txBody>
      </p:sp>
    </p:spTree>
    <p:extLst>
      <p:ext uri="{BB962C8B-B14F-4D97-AF65-F5344CB8AC3E}">
        <p14:creationId xmlns:p14="http://schemas.microsoft.com/office/powerpoint/2010/main" val="22841088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Madison</Template>
  <TotalTime>0</TotalTime>
  <Words>1</Words>
  <Application>Microsoft Office PowerPoint</Application>
  <PresentationFormat>Ευρεία οθόνη</PresentationFormat>
  <Paragraphs>1</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Organic</vt:lpstr>
      <vt:lpstr>Σύγχρονη Ευρωπαϊκή Ιστορία</vt:lpstr>
      <vt:lpstr>Οι θέσεις του Διαφωτισμού</vt:lpstr>
      <vt:lpstr>Πότε και που εμφανίστηκε;</vt:lpstr>
      <vt:lpstr>Κύριοι εκπρόσωποι του κινήματος</vt:lpstr>
      <vt:lpstr>Διαφωτισμός και πολιτική</vt:lpstr>
      <vt:lpstr>Διαφωτισμός και θρησκεία</vt:lpstr>
      <vt:lpstr>Διαφωτισμός και Εκπαίδευση</vt:lpstr>
      <vt:lpstr>Διαφωτισμός και Οικονομία</vt:lpstr>
      <vt:lpstr>Εγκυκλοπαίδεια</vt:lpstr>
      <vt:lpstr>Αν ένας ηγεμόνας χρησιμοποιεί την εξουσία του εναντίον του λαού του […], τότε ο λαός έχει το δικαίωμα να τον αντιμετωπίσει με βία. Ο σωστός τρόπος για να αντιμετωπιστεί η παράνομη βία της εξουσίας είναι η βία.</vt:lpstr>
      <vt:lpstr>Οι φορείς της εκτελεστικής εξουσίας δεν είναι αφέντες του λαού, μα υπάλληλοί του. Ο λαός πρέπει να μπορεί να τους διορίζει και να τους απολύει όποτε θέλει. Δεν υπάρχει θέμα να συμβληθούν με το λαό˙ πρέπει να τον υπακούουν.</vt:lpstr>
      <vt:lpstr>Yπάρχουν σε κάθε κράτος τρία είδη εξουσίας: η νομοθετική, η εκτελεστική που εξαρτάται από το δίκαιο των εθνών (εκτελεστική εξουσία), και η εκτελεστική που εξαρτάται από το αστικό δίκαιο (δικαστική εξουσία). […] Δεν υπάρχει ελευθερία όταν συμπίπτουν στο ίδιο πρόσωπο ή στο ίδιο διοικητικό σώμα, η νομοθετική με την εκτελεστική δύναμη […]. Δεν υπάρχει, επίσης, ελευθερία αν η δικαστική δύναμη δεν είναι χωρισμένη από τη νομοθετική και την εκτελεστική. […] Όλα θα ήταν χαμένα αν ο ίδιος άνθρωπος ή το ίδιο σώμα […], ασκούσε τις τρεις αυτές εξουσίες.</vt:lpstr>
      <vt:lpstr>Απευθύνομαι σε σένα, Θεέ, που δημιούργησες όλα τα όντα. […] Κάνε αυτοί που ανάβουν κεριά με το φως της ημέρας για να σε λατρέψουν να ανέχονται αυτούς που αρκούνται στο φως του ήλιου σου˙ κάνε, αυτοί που φορούν άσπρο ράσο για να σου δείξουν την αγάπη τους να μη μισούν αυτούς που σε αγαπούν το ίδιο, φορώντας μαύρο ράσο.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386</cp:revision>
  <dcterms:created xsi:type="dcterms:W3CDTF">2021-11-25T11:36:30Z</dcterms:created>
  <dcterms:modified xsi:type="dcterms:W3CDTF">2021-11-26T17:03:16Z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