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2" r:id="rId5"/>
    <p:sldId id="263" r:id="rId6"/>
    <p:sldId id="258" r:id="rId7"/>
    <p:sldId id="259" r:id="rId8"/>
    <p:sldId id="264" r:id="rId9"/>
    <p:sldId id="265" r:id="rId10"/>
    <p:sldId id="260" r:id="rId11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82" d="100"/>
          <a:sy n="82" d="100"/>
        </p:scale>
        <p:origin x="-58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Προσαρμογή</PresentationFormat>
  <Paragraphs>0</Paragraphs>
  <Slides>10</Slides>
  <Notes>0</Notes>
  <HiddenSlides>0</HiddenSlides>
  <MMClips>0</MMClips>
  <ScaleCrop>false</ScaleCrop>
  <HeadingPairs>
    <vt:vector size="4" baseType="variant">
      <vt:variant>
        <vt:lpstr>Θέμα</vt:lpstr>
      </vt:variant>
      <vt:variant>
        <vt:i4>1</vt:i4>
      </vt:variant>
      <vt:variant>
        <vt:lpstr>Τίτλοι διαφανειών</vt:lpstr>
      </vt:variant>
      <vt:variant>
        <vt:i4>10</vt:i4>
      </vt:variant>
    </vt:vector>
  </HeadingPairs>
  <TitlesOfParts>
    <vt:vector size="11" baseType="lpstr">
      <vt:lpstr>Office Theme</vt:lpstr>
      <vt:lpstr>Διαφάνεια 1</vt:lpstr>
      <vt:lpstr>Διαφάνεια 2</vt:lpstr>
      <vt:lpstr>Διαφάνεια 3</vt:lpstr>
      <vt:lpstr>Διαφάνεια 4</vt:lpstr>
      <vt:lpstr>Διαφάνεια 5</vt:lpstr>
      <vt:lpstr>Διαφάνεια 6</vt:lpstr>
      <vt:lpstr>Διαφάνεια 7</vt:lpstr>
      <vt:lpstr>Διαφάνεια 8</vt:lpstr>
      <vt:lpstr>Διαφάνεια 9</vt:lpstr>
      <vt:lpstr>Διαφάνεια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Διαφάνεια 1</dc:title>
  <cp:lastModifiedBy>andreas</cp:lastModifiedBy>
  <cp:revision>2</cp:revision>
  <dcterms:created xsi:type="dcterms:W3CDTF">2006-08-16T00:00:00Z</dcterms:created>
  <dcterms:modified xsi:type="dcterms:W3CDTF">2026-11-01T16:08:16Z</dcterms:modified>
</cp:coreProperties>
</file>