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1" r:id="rId7"/>
    <p:sldId id="262" r:id="rId8"/>
    <p:sldId id="263" r:id="rId9"/>
    <p:sldId id="272" r:id="rId10"/>
    <p:sldId id="266" r:id="rId11"/>
    <p:sldId id="273" r:id="rId12"/>
    <p:sldId id="274" r:id="rId13"/>
    <p:sldId id="275" r:id="rId14"/>
    <p:sldId id="276" r:id="rId15"/>
    <p:sldId id="269" r:id="rId16"/>
    <p:sldId id="278" r:id="rId17"/>
    <p:sldId id="279" r:id="rId1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2" d="100"/>
          <a:sy n="82" d="100"/>
        </p:scale>
        <p:origin x="-5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905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Προσαρμογή</PresentationFormat>
  <Paragraphs>0</Paragraphs>
  <Slides>17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17</vt:i4>
      </vt:variant>
    </vt:vector>
  </HeadingPairs>
  <TitlesOfParts>
    <vt:vector size="18" baseType="lpstr"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  <vt:lpstr>Διαφάνεια 11</vt:lpstr>
      <vt:lpstr>Διαφάνεια 12</vt:lpstr>
      <vt:lpstr>Διαφάνεια 13</vt:lpstr>
      <vt:lpstr>Διαφάνεια 14</vt:lpstr>
      <vt:lpstr>Διαφάνεια 15</vt:lpstr>
      <vt:lpstr>Διαφάνεια 16</vt:lpstr>
      <vt:lpstr>Διαφάνεια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cp:lastModifiedBy>andreas</cp:lastModifiedBy>
  <cp:revision>5</cp:revision>
  <dcterms:created xsi:type="dcterms:W3CDTF">2006-08-16T00:00:00Z</dcterms:created>
  <dcterms:modified xsi:type="dcterms:W3CDTF">2026-10-19T20:20:51Z</dcterms:modified>
</cp:coreProperties>
</file>