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56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63F52E-2C41-49FB-8129-C5572A292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E7AC1CF-4BA3-45D8-A1DA-B3D368357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2A9BEB-3033-4EB5-9D70-D0AD1F71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95F643-915C-4F30-AF4E-74A53DE6A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E4E04D-14DF-4A51-9043-F6437C80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5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A82AEF-B100-4542-BFBE-C7FA9ED8C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6EE171E-F530-4727-A997-915DB40A7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41509D-78CB-4160-B60D-2BF14658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93AA1C8-E18D-4775-ABDA-C4709F2D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3EA873-56C1-4BF9-9742-A76DD046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1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7A4C736-0540-4BD8-A226-CE0306C14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C2C517A-829B-4152-9FAE-7337D9B89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398881-62B7-48ED-B39A-87D64123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4FD0FE7-7F2C-4759-A67D-A4CFBB74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6B2A1F6-F4E5-438D-A556-5F952C96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5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9EB76E-1501-4726-8AC8-44502B91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D82B81-39FA-499D-B205-7F1C257AC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B7B94B-6C86-4AC6-9736-AE703E87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ADE967-7BE5-465E-A73C-98A37936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EFDE0B-4777-4316-BD98-F7699892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8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EB34A5-1205-45D7-9011-429CCE3DE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C77854-350A-4481-980D-8036265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3FE1CA-28AB-4939-BBF9-A9EC29A2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5A3237-21BA-4238-8E36-C29E9BBA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464024-EA6E-4934-B8C7-A6ECDEB4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58CEC4-957D-429E-A3AE-45ED5A168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66FE2D-7680-48FB-BB7D-E498C8BAE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669951-09FB-46ED-B16D-965937DEB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340319B-FEB2-402C-8507-22E7025F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72E65B-6011-45DA-B1F4-94400355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0C4326-4F35-4E56-99BA-2728E3CE0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04E5ED-8191-4670-9473-117DECC94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20F614-E149-4D6F-B4A4-180308A6F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957C4E-E57A-4B60-8F99-70C63E81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DC883EE-034C-47A8-AD85-C8CBCD96A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E07F1C4-247D-425C-AFF8-C9EE70B73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FA6EFFD-96E8-48FB-9D07-CE5DDC0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A5D58A1-99C0-4382-A455-C40D28BE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280920E-5FDD-4538-B386-FDBB086E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9DCC71-0432-4ADA-B94C-DD0B533C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4F37E99-49F4-4CE4-8A7A-404FFB02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6EF6FE1-C537-4C0B-A679-CEF8687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410432D-A139-4A62-9AAE-113CF7C3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2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B61314D-E5FE-4B60-B132-F3FC4BD74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18C45A9-DC69-4556-8933-E73C3BB7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081896-FB9F-4571-973A-9B8E54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9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CA7DD7-D679-41EC-9CDB-5C3744588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59FDE3-AE34-4359-B8B4-759C81EB1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FFCA28F-E432-4C12-A6F6-D6A996B2B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F5FAD3-0132-4105-BB49-9C8B0BBF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AF0368-E27D-45C7-952C-74F5EB32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340FCA0-62EB-482A-8CCB-83DA6638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0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92B1CF-C2E7-43C2-AE35-B8EE6EE9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64C926E-C845-4987-B4F9-B2555BECF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BE5F690-2350-415E-80A8-1B930DED7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F867E7-FA01-46A6-8D31-9A08F874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EB35154-4C5E-4B72-87EB-11083ABF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70EE32-309B-4C2F-B95D-E84624B2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CA79-7545-4691-92F5-581BCB03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6D8C1A2-141D-4A94-9EC5-0A0339F7E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8D56B2-B198-4456-BFAA-E829D0216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D2251-5C11-420C-9281-EEFF891CF141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ED9978-15DD-49F8-96BA-548587A20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919BAB-88BC-4C55-AFA0-849868508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B9DAF-E296-47DD-A809-99DD3F68D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7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us2net.com/html_tutorial/questions-basic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8CDF39-D26C-4489-9E19-A56446A78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F3A0FF-F91B-44EC-97D4-D602DA25D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Τεστ</a:t>
            </a:r>
          </a:p>
          <a:p>
            <a:r>
              <a:rPr lang="en-US" dirty="0">
                <a:hlinkClick r:id="rId2"/>
              </a:rPr>
              <a:t>https://www.plus2net.com/html_tutorial/questions-basic.php</a:t>
            </a:r>
            <a:endParaRPr lang="el-GR" dirty="0"/>
          </a:p>
          <a:p>
            <a:endParaRPr lang="el-GR" dirty="0"/>
          </a:p>
          <a:p>
            <a:br>
              <a:rPr lang="el-GR" dirty="0"/>
            </a:br>
            <a:r>
              <a:rPr lang="el-GR" dirty="0"/>
              <a:t>*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&lt;marquee direction="up"&gt;This text will scroll from bottom to top&lt;/marquee&gt;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dirty="0"/>
              <a:t>Μετακινεί το κείμενο  πάνω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8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0DC205-B710-4CD8-B9C7-D96C51E9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Εισαγωγή εικόνας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6D1C5-C100-4680-80F7-62C960EDC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359"/>
            <a:ext cx="10515600" cy="4351338"/>
          </a:xfrm>
        </p:spPr>
        <p:txBody>
          <a:bodyPr/>
          <a:lstStyle/>
          <a:p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=”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φακελος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που 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βρισκεται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el-GR" sz="1800" b="1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ονομαεικονας.καταληξη</a:t>
            </a:r>
            <a:r>
              <a:rPr lang="el-GR" sz="18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&lt;IMG SRC="https://i1.wp.com/www.techgear.gr/wp-content/uploads/2018/01/lenovo-mirage</a:t>
            </a:r>
            <a:r>
              <a:rPr lang="en-US" sz="18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.jpg”&gt;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ΑΝ η εικόνα είναι σε άλλη σελίδα !  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Δηλ.  πάω στη σελίδα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δεξι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κλικ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view image</a:t>
            </a:r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Όταν ανοίξει παίρνω την διεύθυνση της</a:t>
            </a:r>
          </a:p>
          <a:p>
            <a:pPr marL="0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Από πάνω με </a:t>
            </a:r>
            <a:r>
              <a:rPr lang="en-US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copy 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paste </a:t>
            </a: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και </a:t>
            </a:r>
            <a:endParaRPr lang="el-GR" sz="1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l-GR" dirty="0"/>
          </a:p>
          <a:p>
            <a:pPr marL="0" indent="0">
              <a:buNone/>
            </a:pPr>
            <a:r>
              <a:rPr lang="el-GR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Την βάζω μέσα στο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src</a:t>
            </a:r>
            <a:r>
              <a:rPr lang="en-US" sz="18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F3A8B06-59BF-4C40-8E3E-4CC866879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378" y="2488889"/>
            <a:ext cx="5695950" cy="1724025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973D97E-D7B8-433C-AC10-56BB27B57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538" y="4446787"/>
            <a:ext cx="522922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9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E316C9-5F92-4267-A8C2-7001DA38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678" y="53463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Αυτή η εντολή βάζει την εικόνα 2.</a:t>
            </a:r>
            <a:r>
              <a:rPr lang="en-US" dirty="0"/>
              <a:t>JPG </a:t>
            </a:r>
            <a:r>
              <a:rPr lang="el-GR" dirty="0"/>
              <a:t> που βρίσκεται στο δίσκος </a:t>
            </a:r>
            <a:r>
              <a:rPr lang="en-US" dirty="0"/>
              <a:t>C: </a:t>
            </a:r>
            <a:r>
              <a:rPr lang="el-GR" dirty="0"/>
              <a:t>φάκελο </a:t>
            </a:r>
            <a:r>
              <a:rPr lang="en-US" dirty="0"/>
              <a:t>Users</a:t>
            </a:r>
            <a:r>
              <a:rPr lang="el-GR" dirty="0"/>
              <a:t> στη σελίδα μας και της δίνει πλάτος 200 </a:t>
            </a:r>
            <a:r>
              <a:rPr lang="en-US" dirty="0"/>
              <a:t>pixel</a:t>
            </a:r>
            <a:r>
              <a:rPr lang="el-GR" dirty="0"/>
              <a:t> και ύψος 100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DDE126-2904-40E1-9C03-64DCDFB5C354}"/>
              </a:ext>
            </a:extLst>
          </p:cNvPr>
          <p:cNvSpPr txBox="1"/>
          <p:nvPr/>
        </p:nvSpPr>
        <p:spPr>
          <a:xfrm>
            <a:off x="2905218" y="2295025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&lt;IMG SRC="C:\Users</a:t>
            </a:r>
            <a:r>
              <a:rPr lang="el-GR" dirty="0"/>
              <a:t>\</a:t>
            </a:r>
            <a:r>
              <a:rPr lang="en-US" dirty="0"/>
              <a:t>2.JPG" WIDTH="200" HEIGHT="100"&gt;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0C2E46AC-5661-415E-BCC9-8745C9579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334" y="2811905"/>
            <a:ext cx="2324100" cy="2038350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A3F42A99-DE92-4509-AFE0-662E85D0C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78" y="4997804"/>
            <a:ext cx="10001250" cy="22955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456385-0DAF-4D11-9BC4-69AF81024A9D}"/>
              </a:ext>
            </a:extLst>
          </p:cNvPr>
          <p:cNvSpPr txBox="1"/>
          <p:nvPr/>
        </p:nvSpPr>
        <p:spPr>
          <a:xfrm>
            <a:off x="4918229" y="3266983"/>
            <a:ext cx="241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Αν το </a:t>
            </a:r>
            <a:r>
              <a:rPr lang="en-US" dirty="0"/>
              <a:t>width </a:t>
            </a:r>
            <a:r>
              <a:rPr lang="el-GR" dirty="0"/>
              <a:t>το κάνω 1200 από 200</a:t>
            </a:r>
            <a:r>
              <a:rPr lang="en-US" dirty="0"/>
              <a:t>….</a:t>
            </a:r>
          </a:p>
        </p:txBody>
      </p:sp>
      <p:sp>
        <p:nvSpPr>
          <p:cNvPr id="11" name="Βέλος: Κάτω 10">
            <a:extLst>
              <a:ext uri="{FF2B5EF4-FFF2-40B4-BE49-F238E27FC236}">
                <a16:creationId xmlns:a16="http://schemas.microsoft.com/office/drawing/2014/main" id="{B06095EE-60B0-422A-BE57-234AF125E365}"/>
              </a:ext>
            </a:extLst>
          </p:cNvPr>
          <p:cNvSpPr/>
          <p:nvPr/>
        </p:nvSpPr>
        <p:spPr>
          <a:xfrm>
            <a:off x="5495278" y="4065973"/>
            <a:ext cx="426128" cy="8611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7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7F1079-FC13-4BF6-9535-334206777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5718"/>
            <a:ext cx="9144000" cy="2387600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9B45083-41C1-4DA0-A38E-B79D06F63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5858"/>
            <a:ext cx="12192000" cy="522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B0B37D-10B6-4E02-A17E-D8B914058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Σύνδεσμοι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C327B9-D4C7-4871-AA99-A52AF30EE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754"/>
            <a:ext cx="10515600" cy="4351338"/>
          </a:xfrm>
        </p:spPr>
        <p:txBody>
          <a:bodyPr>
            <a:normAutofit/>
          </a:bodyPr>
          <a:lstStyle/>
          <a:p>
            <a:r>
              <a:rPr lang="el-GR" dirty="0"/>
              <a:t>Ένας σύνδεσμος (</a:t>
            </a:r>
            <a:r>
              <a:rPr lang="el-GR" dirty="0" err="1"/>
              <a:t>link</a:t>
            </a:r>
            <a:r>
              <a:rPr lang="el-GR" dirty="0"/>
              <a:t>) χρησιμοποιείτε για να</a:t>
            </a:r>
          </a:p>
          <a:p>
            <a:r>
              <a:rPr lang="el-GR" dirty="0"/>
              <a:t>1. Πάμε σε μια άλλη σελίδα</a:t>
            </a:r>
          </a:p>
          <a:p>
            <a:r>
              <a:rPr lang="el-GR" dirty="0"/>
              <a:t>2. Ν ‘ανοίξει ένα αρχείο</a:t>
            </a:r>
          </a:p>
          <a:p>
            <a:pPr marL="0" indent="0">
              <a:buNone/>
            </a:pPr>
            <a:r>
              <a:rPr lang="el-GR" dirty="0"/>
              <a:t>Πως καταλαβαίνω ότι είναι σύνδεσμος κάτι…</a:t>
            </a:r>
            <a:br>
              <a:rPr lang="el-GR" dirty="0"/>
            </a:br>
            <a:r>
              <a:rPr lang="el-GR" dirty="0">
                <a:sym typeface="Wingdings" panose="05000000000000000000" pitchFamily="2" charset="2"/>
              </a:rPr>
              <a:t> έχει άλλο χρώμα</a:t>
            </a:r>
            <a:br>
              <a:rPr lang="el-GR" dirty="0">
                <a:sym typeface="Wingdings" panose="05000000000000000000" pitchFamily="2" charset="2"/>
              </a:rPr>
            </a:br>
            <a:br>
              <a:rPr lang="el-GR" dirty="0">
                <a:sym typeface="Wingdings" panose="05000000000000000000" pitchFamily="2" charset="2"/>
              </a:rPr>
            </a:b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l-GR" dirty="0">
                <a:sym typeface="Wingdings" panose="05000000000000000000" pitchFamily="2" charset="2"/>
              </a:rPr>
              <a:t>Γίνεται ο κέρσορας  χεράκι</a:t>
            </a:r>
            <a:br>
              <a:rPr lang="el-GR" dirty="0">
                <a:sym typeface="Wingdings" panose="05000000000000000000" pitchFamily="2" charset="2"/>
              </a:rPr>
            </a:br>
            <a:endParaRPr lang="el-G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40A611D-5485-496E-84E8-6B1513BC1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63122" y="3429000"/>
            <a:ext cx="3480047" cy="1267302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07316A13-E39C-4CC7-AEB9-3950B1BFC0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637" y="4692650"/>
            <a:ext cx="21240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20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606655-2AA2-491E-90CA-99C2F5EC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βάζουμε σύνδεσμο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0C6D15-E050-4C5D-BF85-771BDCEEA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σύνδεσμοι στην HTML χρησιμοποιούν τα </a:t>
            </a:r>
            <a:r>
              <a:rPr lang="en-US" dirty="0"/>
              <a:t>tags </a:t>
            </a:r>
            <a:r>
              <a:rPr lang="el-GR" b="1" dirty="0"/>
              <a:t>&lt;a&gt;</a:t>
            </a:r>
            <a:r>
              <a:rPr lang="el-GR" dirty="0"/>
              <a:t> και </a:t>
            </a:r>
            <a:r>
              <a:rPr lang="el-GR" b="1" dirty="0"/>
              <a:t>&lt;/a&gt;</a:t>
            </a:r>
            <a:r>
              <a:rPr lang="en-US" b="1" dirty="0"/>
              <a:t> </a:t>
            </a:r>
            <a:r>
              <a:rPr lang="el-GR" b="1" dirty="0"/>
              <a:t>μαζί με την ιδιότητα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 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href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b="1" dirty="0"/>
              <a:t>Δηλαδή</a:t>
            </a:r>
          </a:p>
          <a:p>
            <a:pPr marL="0" indent="0">
              <a:buNone/>
            </a:pPr>
            <a:r>
              <a:rPr lang="en-US" b="1" dirty="0"/>
              <a:t>&lt;a </a:t>
            </a:r>
            <a:r>
              <a:rPr lang="en-US" b="1" dirty="0" err="1"/>
              <a:t>href</a:t>
            </a:r>
            <a:r>
              <a:rPr lang="en-US" b="1" dirty="0"/>
              <a:t>=“https://eclass.sch.gr/”&gt;</a:t>
            </a:r>
            <a:r>
              <a:rPr lang="el-GR" b="1" dirty="0"/>
              <a:t> </a:t>
            </a:r>
            <a:r>
              <a:rPr lang="en-US" b="1" dirty="0"/>
              <a:t>e- </a:t>
            </a:r>
            <a:r>
              <a:rPr lang="en-US" b="1" dirty="0" err="1"/>
              <a:t>taksi</a:t>
            </a:r>
            <a:r>
              <a:rPr lang="el-GR" b="1" dirty="0"/>
              <a:t> &lt;/</a:t>
            </a:r>
            <a:r>
              <a:rPr lang="en-US" b="1" dirty="0"/>
              <a:t>a&gt;</a:t>
            </a:r>
          </a:p>
          <a:p>
            <a:pPr marL="0" indent="0">
              <a:buNone/>
            </a:pPr>
            <a:r>
              <a:rPr lang="el-GR" dirty="0"/>
              <a:t>Θα εμφανίσει το </a:t>
            </a:r>
            <a:r>
              <a:rPr lang="en-US" dirty="0"/>
              <a:t>e-</a:t>
            </a:r>
            <a:r>
              <a:rPr lang="en-US" dirty="0" err="1"/>
              <a:t>taksi</a:t>
            </a:r>
            <a:r>
              <a:rPr lang="en-US" dirty="0"/>
              <a:t> </a:t>
            </a:r>
            <a:r>
              <a:rPr lang="el-GR" dirty="0"/>
              <a:t> και όταν πατήσει κάποιος πάνω του θα πάει στην διεύθυνση </a:t>
            </a:r>
            <a:r>
              <a:rPr lang="en-US" dirty="0"/>
              <a:t>https://eclass.sch.gr/”&gt;</a:t>
            </a:r>
            <a:r>
              <a:rPr lang="el-GR" dirty="0"/>
              <a:t> 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1EE7079-87DF-4586-9C9A-80DD40047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09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64105F-215B-4E9D-8AE3-3DAD30AAE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84EE8-23AC-4943-8F16-E233230CF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ιδιότητα </a:t>
            </a:r>
            <a:r>
              <a:rPr lang="el-GR" b="1" dirty="0" err="1"/>
              <a:t>href</a:t>
            </a:r>
            <a:r>
              <a:rPr lang="el-GR" dirty="0"/>
              <a:t> εκτός από μία </a:t>
            </a:r>
            <a:r>
              <a:rPr lang="el-GR" b="1" dirty="0"/>
              <a:t>εξωτερική ιστοσελίδα</a:t>
            </a:r>
            <a:r>
              <a:rPr lang="el-GR" dirty="0"/>
              <a:t>, μπορούμε να βάλουμε και μια σελίδα που έχουμε αποθηκευμένη στο δίσκος μας .</a:t>
            </a:r>
          </a:p>
          <a:p>
            <a:endParaRPr lang="en-US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8B0FCB40-DD3F-4A57-8C58-7671FD7E1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229860"/>
              </p:ext>
            </p:extLst>
          </p:nvPr>
        </p:nvGraphicFramePr>
        <p:xfrm>
          <a:off x="1055456" y="3068003"/>
          <a:ext cx="8128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82167454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022094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&lt;/!DOCTYPE html&gt;</a:t>
                      </a:r>
                    </a:p>
                    <a:p>
                      <a:r>
                        <a:rPr lang="en-US" dirty="0"/>
                        <a:t>&lt;html&gt;</a:t>
                      </a:r>
                    </a:p>
                    <a:p>
                      <a:r>
                        <a:rPr lang="en-US" dirty="0"/>
                        <a:t>&lt;head&gt;</a:t>
                      </a:r>
                    </a:p>
                    <a:p>
                      <a:r>
                        <a:rPr lang="en-US" dirty="0"/>
                        <a:t>	&lt;title&gt;&lt;/title&gt; hello&lt;/script&gt;</a:t>
                      </a:r>
                    </a:p>
                    <a:p>
                      <a:r>
                        <a:rPr lang="en-US" dirty="0"/>
                        <a:t>&lt;/head&gt;</a:t>
                      </a:r>
                    </a:p>
                    <a:p>
                      <a:r>
                        <a:rPr lang="en-US" dirty="0"/>
                        <a:t>&lt;body&gt;</a:t>
                      </a:r>
                    </a:p>
                    <a:p>
                      <a:r>
                        <a:rPr lang="en-US" dirty="0"/>
                        <a:t>example</a:t>
                      </a:r>
                    </a:p>
                    <a:p>
                      <a:r>
                        <a:rPr lang="en-US" dirty="0"/>
                        <a:t>&lt;a </a:t>
                      </a:r>
                      <a:r>
                        <a:rPr lang="en-US" dirty="0" err="1"/>
                        <a:t>href</a:t>
                      </a:r>
                      <a:r>
                        <a:rPr lang="en-US" dirty="0"/>
                        <a:t>="secondpage.html"&gt;click me &lt;/a&gt;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&lt;/html&gt;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Αυτή είναι η  </a:t>
                      </a:r>
                      <a:r>
                        <a:rPr lang="en-US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secondpage.html</a:t>
                      </a:r>
                    </a:p>
                    <a:p>
                      <a:r>
                        <a:rPr lang="en-US" dirty="0"/>
                        <a:t>&lt;/!DOCTYPE html&gt;</a:t>
                      </a:r>
                    </a:p>
                    <a:p>
                      <a:r>
                        <a:rPr lang="en-US" dirty="0"/>
                        <a:t>&lt;html&gt;</a:t>
                      </a:r>
                    </a:p>
                    <a:p>
                      <a:r>
                        <a:rPr lang="en-US" dirty="0"/>
                        <a:t>&lt;head&gt;</a:t>
                      </a:r>
                    </a:p>
                    <a:p>
                      <a:r>
                        <a:rPr lang="en-US" dirty="0"/>
                        <a:t>	&lt;title&gt;&lt;/title&gt; hello&lt;/script&gt;</a:t>
                      </a:r>
                    </a:p>
                    <a:p>
                      <a:r>
                        <a:rPr lang="en-US" dirty="0"/>
                        <a:t>&lt;/head&gt;</a:t>
                      </a:r>
                    </a:p>
                    <a:p>
                      <a:r>
                        <a:rPr lang="en-US" dirty="0"/>
                        <a:t>&lt;body&gt;</a:t>
                      </a:r>
                    </a:p>
                    <a:p>
                      <a:r>
                        <a:rPr lang="en-US" dirty="0"/>
                        <a:t>	&lt;h1&gt;hello&lt;/h1&gt;</a:t>
                      </a:r>
                    </a:p>
                    <a:p>
                      <a:r>
                        <a:rPr lang="en-US" dirty="0"/>
                        <a:t>	&lt;b&gt;any news&lt;/b&gt;</a:t>
                      </a:r>
                    </a:p>
                    <a:p>
                      <a:r>
                        <a:rPr lang="en-US" dirty="0"/>
                        <a:t>	&lt;</a:t>
                      </a:r>
                      <a:r>
                        <a:rPr lang="en-US" dirty="0" err="1"/>
                        <a:t>hr</a:t>
                      </a:r>
                      <a:r>
                        <a:rPr lang="en-US" dirty="0"/>
                        <a:t>&gt;</a:t>
                      </a:r>
                    </a:p>
                    <a:p>
                      <a:r>
                        <a:rPr lang="en-US" dirty="0"/>
                        <a:t>	?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&lt;/html&gt;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382477"/>
                  </a:ext>
                </a:extLst>
              </a:tr>
            </a:tbl>
          </a:graphicData>
        </a:graphic>
      </p:graphicFrame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37BDB7F5-627B-4115-9A91-0EA191CEF859}"/>
              </a:ext>
            </a:extLst>
          </p:cNvPr>
          <p:cNvSpPr/>
          <p:nvPr/>
        </p:nvSpPr>
        <p:spPr>
          <a:xfrm rot="18662469">
            <a:off x="3361375" y="4099408"/>
            <a:ext cx="2132907" cy="16751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00646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406</Words>
  <Application>Microsoft Office PowerPoint</Application>
  <PresentationFormat>Ευρεία οθόνη</PresentationFormat>
  <Paragraphs>55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Θέμα του Office</vt:lpstr>
      <vt:lpstr>HTML</vt:lpstr>
      <vt:lpstr>Εισαγωγή εικόνας</vt:lpstr>
      <vt:lpstr>Αυτή η εντολή βάζει την εικόνα 2.JPG  που βρίσκεται στο δίσκος C: φάκελο Users στη σελίδα μας και της δίνει πλάτος 200 pixel και ύψος 100.</vt:lpstr>
      <vt:lpstr>HTML</vt:lpstr>
      <vt:lpstr>Σύνδεσμοι</vt:lpstr>
      <vt:lpstr>Πώς βάζουμε σύνδεσμο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Komis F</dc:creator>
  <cp:lastModifiedBy>Komis F</cp:lastModifiedBy>
  <cp:revision>13</cp:revision>
  <dcterms:created xsi:type="dcterms:W3CDTF">2020-12-06T10:17:03Z</dcterms:created>
  <dcterms:modified xsi:type="dcterms:W3CDTF">2020-12-06T12:14:40Z</dcterms:modified>
</cp:coreProperties>
</file>