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66" r:id="rId4"/>
    <p:sldId id="268" r:id="rId5"/>
    <p:sldId id="267" r:id="rId6"/>
    <p:sldId id="270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63F52E-2C41-49FB-8129-C5572A292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E7AC1CF-4BA3-45D8-A1DA-B3D368357E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2A9BEB-3033-4EB5-9D70-D0AD1F71C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95F643-915C-4F30-AF4E-74A53DE6A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3E4E04D-14DF-4A51-9043-F6437C806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5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A82AEF-B100-4542-BFBE-C7FA9ED8C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6EE171E-F530-4727-A997-915DB40A7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41509D-78CB-4160-B60D-2BF146587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93AA1C8-E18D-4775-ABDA-C4709F2D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13EA873-56C1-4BF9-9742-A76DD046F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1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7A4C736-0540-4BD8-A226-CE0306C14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C2C517A-829B-4152-9FAE-7337D9B89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B398881-62B7-48ED-B39A-87D64123A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4FD0FE7-7F2C-4759-A67D-A4CFBB742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6B2A1F6-F4E5-438D-A556-5F952C964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5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9EB76E-1501-4726-8AC8-44502B915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D82B81-39FA-499D-B205-7F1C257AC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FB7B94B-6C86-4AC6-9736-AE703E87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3ADE967-7BE5-465E-A73C-98A37936C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5EFDE0B-4777-4316-BD98-F7699892B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8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EB34A5-1205-45D7-9011-429CCE3DE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8C77854-350A-4481-980D-803626567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3FE1CA-28AB-4939-BBF9-A9EC29A25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E5A3237-21BA-4238-8E36-C29E9BBA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F464024-EA6E-4934-B8C7-A6ECDEB4F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9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58CEC4-957D-429E-A3AE-45ED5A168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66FE2D-7680-48FB-BB7D-E498C8BAE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1669951-09FB-46ED-B16D-965937DEB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340319B-FEB2-402C-8507-22E7025F9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172E65B-6011-45DA-B1F4-944003554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90C4326-4F35-4E56-99BA-2728E3CE0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0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04E5ED-8191-4670-9473-117DECC94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920F614-E149-4D6F-B4A4-180308A6F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0957C4E-E57A-4B60-8F99-70C63E81F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DC883EE-034C-47A8-AD85-C8CBCD96A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E07F1C4-247D-425C-AFF8-C9EE70B73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FA6EFFD-96E8-48FB-9D07-CE5DDC00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A5D58A1-99C0-4382-A455-C40D28BE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280920E-5FDD-4538-B386-FDBB086E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1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9DCC71-0432-4ADA-B94C-DD0B533CD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4F37E99-49F4-4CE4-8A7A-404FFB02A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6EF6FE1-C537-4C0B-A679-CEF86879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410432D-A139-4A62-9AAE-113CF7C3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62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B61314D-E5FE-4B60-B132-F3FC4BD74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18C45A9-DC69-4556-8933-E73C3BB7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A081896-FB9F-4571-973A-9B8E540A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9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CA7DD7-D679-41EC-9CDB-5C3744588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59FDE3-AE34-4359-B8B4-759C81EB1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FFCA28F-E432-4C12-A6F6-D6A996B2B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9F5FAD3-0132-4105-BB49-9C8B0BBF5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5AF0368-E27D-45C7-952C-74F5EB32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340FCA0-62EB-482A-8CCB-83DA6638B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0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92B1CF-C2E7-43C2-AE35-B8EE6EE9E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64C926E-C845-4987-B4F9-B2555BECF5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BE5F690-2350-415E-80A8-1B930DED7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5F867E7-FA01-46A6-8D31-9A08F874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EB35154-4C5E-4B72-87EB-11083ABFA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970EE32-309B-4C2F-B95D-E84624B25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9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CA79-7545-4691-92F5-581BCB032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6D8C1A2-141D-4A94-9EC5-0A0339F7E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8D56B2-B198-4456-BFAA-E829D02164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D2251-5C11-420C-9281-EEFF891CF141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ED9978-15DD-49F8-96BA-548587A20D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919BAB-88BC-4C55-AFA0-849868508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7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torialspoint.com/html/html_lists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0DC205-B710-4CD8-B9C7-D96C51E9B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Εισαγωγή εικόνας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26D1C5-C100-4680-80F7-62C960EDC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359"/>
            <a:ext cx="10515600" cy="4351338"/>
          </a:xfrm>
        </p:spPr>
        <p:txBody>
          <a:bodyPr/>
          <a:lstStyle/>
          <a:p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img</a:t>
            </a:r>
            <a:r>
              <a:rPr lang="en-US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src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=”</a:t>
            </a:r>
            <a:r>
              <a:rPr lang="el-GR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φακελος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που </a:t>
            </a:r>
            <a:r>
              <a:rPr lang="el-GR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βρισκεται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el-GR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ονομαεικονας.καταληξη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”&gt;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&lt;IMG SRC="https://i1.wp.com/www.techgear.gr/wp-content/uploads/2018/01/lenovo-mirage</a:t>
            </a:r>
            <a:r>
              <a:rPr lang="en-US" sz="18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.jpg”&gt;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ΑΝ η εικόνα είναι σε άλλη σελίδα !  </a:t>
            </a:r>
          </a:p>
          <a:p>
            <a:pPr marL="0" indent="0">
              <a:buNone/>
            </a:pP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Δηλ.  πάω στη σελίδα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l-GR" sz="1800" b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δεξι</a:t>
            </a: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κλικ 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view image</a:t>
            </a:r>
          </a:p>
          <a:p>
            <a:pPr marL="0" indent="0">
              <a:buNone/>
            </a:pP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Όταν ανοίξει παίρνω την διεύθυνση της</a:t>
            </a:r>
          </a:p>
          <a:p>
            <a:pPr marL="0" indent="0"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Από πάνω με </a:t>
            </a:r>
            <a:r>
              <a:rPr lang="en-US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copy 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paste </a:t>
            </a: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και </a:t>
            </a:r>
            <a:endParaRPr lang="el-GR" sz="1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l-GR" dirty="0"/>
          </a:p>
          <a:p>
            <a:pPr marL="0" indent="0">
              <a:buNone/>
            </a:pP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Την βάζω μέσα στο </a:t>
            </a:r>
            <a:r>
              <a:rPr lang="en-US" sz="1800" b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img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src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F3A8B06-59BF-4C40-8E3E-4CC866879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378" y="2488889"/>
            <a:ext cx="5695950" cy="1724025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9973D97E-D7B8-433C-AC10-56BB27B57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538" y="4446787"/>
            <a:ext cx="5229225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09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B0B37D-10B6-4E02-A17E-D8B914058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Σύνδεσμοι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C327B9-D4C7-4871-AA99-A52AF30EE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754"/>
            <a:ext cx="10515600" cy="4351338"/>
          </a:xfrm>
        </p:spPr>
        <p:txBody>
          <a:bodyPr>
            <a:normAutofit/>
          </a:bodyPr>
          <a:lstStyle/>
          <a:p>
            <a:r>
              <a:rPr lang="el-GR" dirty="0"/>
              <a:t>Ένας σύνδεσμος (</a:t>
            </a:r>
            <a:r>
              <a:rPr lang="el-GR" dirty="0" err="1"/>
              <a:t>link</a:t>
            </a:r>
            <a:r>
              <a:rPr lang="el-GR" dirty="0"/>
              <a:t>) χρησιμοποιείτε για να</a:t>
            </a:r>
          </a:p>
          <a:p>
            <a:r>
              <a:rPr lang="el-GR" dirty="0"/>
              <a:t>1. Πάμε σε μια άλλη σελίδα</a:t>
            </a:r>
          </a:p>
          <a:p>
            <a:r>
              <a:rPr lang="el-GR" dirty="0"/>
              <a:t>2. Ν ‘ανοίξει ένα αρχείο</a:t>
            </a:r>
          </a:p>
          <a:p>
            <a:pPr marL="0" indent="0">
              <a:buNone/>
            </a:pPr>
            <a:r>
              <a:rPr lang="el-GR" dirty="0"/>
              <a:t>Πως καταλαβαίνω ότι είναι σύνδεσμος κάτι…</a:t>
            </a:r>
            <a:br>
              <a:rPr lang="el-GR" dirty="0"/>
            </a:br>
            <a:r>
              <a:rPr lang="el-GR" dirty="0">
                <a:sym typeface="Wingdings" panose="05000000000000000000" pitchFamily="2" charset="2"/>
              </a:rPr>
              <a:t> έχει άλλο χρώμα</a:t>
            </a:r>
            <a:br>
              <a:rPr lang="el-GR" dirty="0">
                <a:sym typeface="Wingdings" panose="05000000000000000000" pitchFamily="2" charset="2"/>
              </a:rPr>
            </a:br>
            <a:br>
              <a:rPr lang="el-GR" dirty="0">
                <a:sym typeface="Wingdings" panose="05000000000000000000" pitchFamily="2" charset="2"/>
              </a:rPr>
            </a:b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l-GR" dirty="0">
                <a:sym typeface="Wingdings" panose="05000000000000000000" pitchFamily="2" charset="2"/>
              </a:rPr>
              <a:t>Γίνεται ο κέρσορας  χεράκι</a:t>
            </a:r>
            <a:br>
              <a:rPr lang="el-GR" dirty="0">
                <a:sym typeface="Wingdings" panose="05000000000000000000" pitchFamily="2" charset="2"/>
              </a:rPr>
            </a:br>
            <a:endParaRPr lang="el-G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40A611D-5485-496E-84E8-6B1513BC18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63122" y="3429000"/>
            <a:ext cx="3480047" cy="1267302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07316A13-E39C-4CC7-AEB9-3950B1BFC0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0637" y="4692650"/>
            <a:ext cx="21240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20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606655-2AA2-491E-90CA-99C2F5EC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βάζουμε σύνδεσμο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0C6D15-E050-4C5D-BF85-771BDCEEA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σύνδεσμοι στην HTML χρησιμοποιούν τα </a:t>
            </a:r>
            <a:r>
              <a:rPr lang="en-US" dirty="0"/>
              <a:t>tags </a:t>
            </a:r>
            <a:r>
              <a:rPr lang="el-GR" b="1" dirty="0"/>
              <a:t>&lt;a&gt;</a:t>
            </a:r>
            <a:r>
              <a:rPr lang="el-GR" dirty="0"/>
              <a:t> και </a:t>
            </a:r>
            <a:r>
              <a:rPr lang="el-GR" b="1" dirty="0"/>
              <a:t>&lt;/a&gt;</a:t>
            </a:r>
            <a:r>
              <a:rPr lang="en-US" b="1" dirty="0"/>
              <a:t> </a:t>
            </a:r>
            <a:r>
              <a:rPr lang="el-GR" b="1" dirty="0"/>
              <a:t>μαζί με την ιδιότητα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href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l-GR" b="1" dirty="0"/>
              <a:t>Δηλαδή</a:t>
            </a:r>
          </a:p>
          <a:p>
            <a:pPr marL="0" indent="0">
              <a:buNone/>
            </a:pPr>
            <a:r>
              <a:rPr lang="en-US" b="1" dirty="0"/>
              <a:t>&lt;a </a:t>
            </a:r>
            <a:r>
              <a:rPr lang="en-US" b="1" dirty="0" err="1"/>
              <a:t>href</a:t>
            </a:r>
            <a:r>
              <a:rPr lang="en-US" b="1" dirty="0"/>
              <a:t>=“https://eclass.sch.gr/”&gt;</a:t>
            </a:r>
            <a:r>
              <a:rPr lang="el-GR" b="1" dirty="0"/>
              <a:t> </a:t>
            </a:r>
            <a:r>
              <a:rPr lang="en-US" b="1" dirty="0"/>
              <a:t>e- </a:t>
            </a:r>
            <a:r>
              <a:rPr lang="en-US" b="1" dirty="0" err="1"/>
              <a:t>taksi</a:t>
            </a:r>
            <a:r>
              <a:rPr lang="el-GR" b="1" dirty="0"/>
              <a:t> &lt;/</a:t>
            </a:r>
            <a:r>
              <a:rPr lang="en-US" b="1" dirty="0"/>
              <a:t>a&gt;</a:t>
            </a:r>
          </a:p>
          <a:p>
            <a:pPr marL="0" indent="0">
              <a:buNone/>
            </a:pPr>
            <a:r>
              <a:rPr lang="el-GR" dirty="0"/>
              <a:t>Θα εμφανίσει το </a:t>
            </a:r>
            <a:r>
              <a:rPr lang="en-US" dirty="0"/>
              <a:t>e-</a:t>
            </a:r>
            <a:r>
              <a:rPr lang="en-US" dirty="0" err="1"/>
              <a:t>taksi</a:t>
            </a:r>
            <a:r>
              <a:rPr lang="en-US" dirty="0"/>
              <a:t> </a:t>
            </a:r>
            <a:r>
              <a:rPr lang="el-GR" dirty="0"/>
              <a:t> και όταν πατήσει κάποιος πάνω του θα πάει στην διεύθυνση </a:t>
            </a:r>
            <a:r>
              <a:rPr lang="en-US" dirty="0"/>
              <a:t>https://eclass.sch.gr/”&gt;</a:t>
            </a:r>
            <a:r>
              <a:rPr lang="el-GR" dirty="0"/>
              <a:t> </a:t>
            </a:r>
          </a:p>
          <a:p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1EE7079-87DF-4586-9C9A-80DD40047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094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6BEAFD-8884-47AC-BACD-BC234D93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Τί έχουμε μάθει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8DF07C-ED78-4844-BD26-104A414AB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l-GR" dirty="0"/>
              <a:t>&lt;</a:t>
            </a:r>
            <a:r>
              <a:rPr lang="en-US" dirty="0"/>
              <a:t>b&gt;</a:t>
            </a:r>
          </a:p>
          <a:p>
            <a:r>
              <a:rPr lang="en-US" dirty="0"/>
              <a:t>&lt;</a:t>
            </a:r>
            <a:r>
              <a:rPr lang="en-US" dirty="0" err="1"/>
              <a:t>br</a:t>
            </a:r>
            <a:r>
              <a:rPr lang="en-US" dirty="0"/>
              <a:t>&gt;</a:t>
            </a:r>
          </a:p>
          <a:p>
            <a:r>
              <a:rPr lang="en-US" dirty="0"/>
              <a:t>&lt;</a:t>
            </a:r>
            <a:r>
              <a:rPr lang="en-US" dirty="0" err="1"/>
              <a:t>hr</a:t>
            </a:r>
            <a:r>
              <a:rPr lang="en-US" dirty="0"/>
              <a:t>&gt;</a:t>
            </a:r>
          </a:p>
          <a:p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</a:t>
            </a:r>
          </a:p>
          <a:p>
            <a:r>
              <a:rPr lang="en-US" dirty="0"/>
              <a:t>&lt;h1&gt;</a:t>
            </a:r>
          </a:p>
          <a:p>
            <a:r>
              <a:rPr lang="en-US" dirty="0"/>
              <a:t>&lt;h6&gt;</a:t>
            </a:r>
          </a:p>
          <a:p>
            <a:r>
              <a:rPr lang="en-US" dirty="0"/>
              <a:t>&lt;head&gt;</a:t>
            </a:r>
          </a:p>
          <a:p>
            <a:r>
              <a:rPr lang="en-US" dirty="0"/>
              <a:t>&lt;title&gt;</a:t>
            </a:r>
          </a:p>
          <a:p>
            <a:r>
              <a:rPr lang="en-US" dirty="0"/>
              <a:t>&lt;body&gt;</a:t>
            </a:r>
          </a:p>
          <a:p>
            <a:r>
              <a:rPr lang="en-US" dirty="0"/>
              <a:t>&lt;html&gt;</a:t>
            </a:r>
          </a:p>
          <a:p>
            <a:r>
              <a:rPr lang="en-US" dirty="0"/>
              <a:t>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=“   “&gt;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=“       “&gt;</a:t>
            </a:r>
            <a:endParaRPr lang="el-GR" dirty="0"/>
          </a:p>
          <a:p>
            <a:r>
              <a:rPr lang="el-GR" dirty="0"/>
              <a:t>&lt;</a:t>
            </a:r>
            <a:r>
              <a:rPr lang="en-US" dirty="0"/>
              <a:t>u&gt;</a:t>
            </a:r>
          </a:p>
        </p:txBody>
      </p:sp>
    </p:spTree>
    <p:extLst>
      <p:ext uri="{BB962C8B-B14F-4D97-AF65-F5344CB8AC3E}">
        <p14:creationId xmlns:p14="http://schemas.microsoft.com/office/powerpoint/2010/main" val="627112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01DAEF-A1E5-4E7F-B40C-CAA863FC2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Λίστες</a:t>
            </a:r>
            <a:br>
              <a:rPr lang="el-GR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A44D8C-949B-4E21-8C8B-20D6B9FF9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</a:t>
            </a:r>
            <a:r>
              <a:rPr lang="en-US" dirty="0" err="1"/>
              <a:t>ol</a:t>
            </a:r>
            <a:r>
              <a:rPr lang="en-US" dirty="0"/>
              <a:t>&gt; </a:t>
            </a:r>
            <a:r>
              <a:rPr lang="el-GR" dirty="0"/>
              <a:t>αριθμοί </a:t>
            </a:r>
            <a:r>
              <a:rPr lang="en-US" dirty="0"/>
              <a:t>&lt;li</a:t>
            </a:r>
            <a:r>
              <a:rPr lang="el-GR" dirty="0"/>
              <a:t>&gt; ο αριθμός</a:t>
            </a:r>
            <a:endParaRPr lang="en-US" dirty="0"/>
          </a:p>
          <a:p>
            <a:r>
              <a:rPr lang="en-US" dirty="0"/>
              <a:t>&lt;ul&gt; </a:t>
            </a:r>
            <a:r>
              <a:rPr lang="el-GR" dirty="0"/>
              <a:t>κουκίδα &lt;/</a:t>
            </a:r>
            <a:r>
              <a:rPr lang="en-US" dirty="0"/>
              <a:t>ul&gt;</a:t>
            </a:r>
          </a:p>
        </p:txBody>
      </p:sp>
      <p:graphicFrame>
        <p:nvGraphicFramePr>
          <p:cNvPr id="7" name="Αντικείμενο 6">
            <a:extLst>
              <a:ext uri="{FF2B5EF4-FFF2-40B4-BE49-F238E27FC236}">
                <a16:creationId xmlns:a16="http://schemas.microsoft.com/office/drawing/2014/main" id="{23C64713-65D9-4DFC-9B5B-AD1A618627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453352"/>
              </p:ext>
            </p:extLst>
          </p:nvPr>
        </p:nvGraphicFramePr>
        <p:xfrm>
          <a:off x="991104" y="3236645"/>
          <a:ext cx="10509250" cy="265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146881" imgH="1550858" progId="Word.Document.12">
                  <p:embed/>
                </p:oleObj>
              </mc:Choice>
              <mc:Fallback>
                <p:oleObj name="Document" r:id="rId2" imgW="6146881" imgH="155085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1104" y="3236645"/>
                        <a:ext cx="10509250" cy="2657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Εικόνα 8">
            <a:extLst>
              <a:ext uri="{FF2B5EF4-FFF2-40B4-BE49-F238E27FC236}">
                <a16:creationId xmlns:a16="http://schemas.microsoft.com/office/drawing/2014/main" id="{E37BFD1A-F5FA-4602-B20D-ADF77959D0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6218" y="3429000"/>
            <a:ext cx="1932841" cy="1537141"/>
          </a:xfrm>
          <a:prstGeom prst="rect">
            <a:avLst/>
          </a:prstGeom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AC6AE088-9308-488B-9ED4-8596D502C6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9118" y="3429000"/>
            <a:ext cx="2311778" cy="183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978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C5475C-40C1-4282-B7C0-4EA9C7072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C31F16-FB84-445D-A5D0-2A531103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https://www.tutorialspoint.com/html/html_lists.htm</a:t>
            </a:r>
            <a:endParaRPr lang="el-GR" dirty="0"/>
          </a:p>
          <a:p>
            <a:r>
              <a:rPr lang="el-GR" dirty="0"/>
              <a:t>Και φτιάξτε 4 λίστες διαφορετικές με τ αγαπημένα σας  φαγητά / </a:t>
            </a:r>
            <a:r>
              <a:rPr lang="en-US" dirty="0"/>
              <a:t>anime</a:t>
            </a:r>
            <a:r>
              <a:rPr lang="el-GR" dirty="0"/>
              <a:t> / ταινίες / μαγαζιά</a:t>
            </a:r>
            <a:endParaRPr lang="en-US" dirty="0"/>
          </a:p>
          <a:p>
            <a:r>
              <a:rPr lang="el-GR" dirty="0"/>
              <a:t>Επίσης μια λίστα να έχει πλάγια γράμματα άλλη έντονα άλλη υπογραμμισμένα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75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CAEA4B-E311-43D0-BB89-775B5B2AB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Φτιάξτε εσείς την </a:t>
            </a:r>
            <a:r>
              <a:rPr lang="en-US" dirty="0"/>
              <a:t>Html</a:t>
            </a:r>
            <a:r>
              <a:rPr lang="el-GR" dirty="0"/>
              <a:t> σελίδα που δείχνει τα παρακάτω </a:t>
            </a:r>
            <a:br>
              <a:rPr lang="en-US" dirty="0"/>
            </a:br>
            <a:r>
              <a:rPr lang="el-GR" dirty="0"/>
              <a:t>Εικόνες </a:t>
            </a:r>
            <a:r>
              <a:rPr lang="en-US" dirty="0"/>
              <a:t>width=“100” height=“100” </a:t>
            </a:r>
            <a:br>
              <a:rPr lang="en-US" dirty="0"/>
            </a:br>
            <a:r>
              <a:rPr lang="en-US" dirty="0"/>
              <a:t>link </a:t>
            </a:r>
            <a:r>
              <a:rPr lang="el-GR" dirty="0"/>
              <a:t>=</a:t>
            </a:r>
            <a:r>
              <a:rPr lang="pt-BR" dirty="0"/>
              <a:t>https://www.ign.com/pc"</a:t>
            </a:r>
            <a:endParaRPr lang="en-US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AA1FE21A-7EFA-4D93-A41A-ED3122F274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71912" y="2749550"/>
            <a:ext cx="4448175" cy="3743325"/>
          </a:xfrm>
        </p:spPr>
      </p:pic>
    </p:spTree>
    <p:extLst>
      <p:ext uri="{BB962C8B-B14F-4D97-AF65-F5344CB8AC3E}">
        <p14:creationId xmlns:p14="http://schemas.microsoft.com/office/powerpoint/2010/main" val="134808832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323</Words>
  <Application>Microsoft Office PowerPoint</Application>
  <PresentationFormat>Ευρεία οθόνη</PresentationFormat>
  <Paragraphs>43</Paragraphs>
  <Slides>7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Arial</vt:lpstr>
      <vt:lpstr>Arial Unicode MS</vt:lpstr>
      <vt:lpstr>Calibri</vt:lpstr>
      <vt:lpstr>Calibri Light</vt:lpstr>
      <vt:lpstr>Θέμα του Office</vt:lpstr>
      <vt:lpstr>Document</vt:lpstr>
      <vt:lpstr>Εισαγωγή εικόνας</vt:lpstr>
      <vt:lpstr>Σύνδεσμοι</vt:lpstr>
      <vt:lpstr>Πώς βάζουμε σύνδεσμο </vt:lpstr>
      <vt:lpstr>Τί έχουμε μάθει </vt:lpstr>
      <vt:lpstr>Λίστες </vt:lpstr>
      <vt:lpstr>Άσκηση</vt:lpstr>
      <vt:lpstr> Φτιάξτε εσείς την Html σελίδα που δείχνει τα παρακάτω  Εικόνες width=“100” height=“100”  link =https://www.ign.com/pc"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Komis F</dc:creator>
  <cp:lastModifiedBy>Komis F</cp:lastModifiedBy>
  <cp:revision>24</cp:revision>
  <dcterms:created xsi:type="dcterms:W3CDTF">2020-12-06T10:17:03Z</dcterms:created>
  <dcterms:modified xsi:type="dcterms:W3CDTF">2020-12-13T15:39:14Z</dcterms:modified>
</cp:coreProperties>
</file>