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6" r:id="rId3"/>
    <p:sldId id="267" r:id="rId4"/>
    <p:sldId id="268" r:id="rId5"/>
    <p:sldId id="269" r:id="rId6"/>
    <p:sldId id="27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115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63F52E-2C41-49FB-8129-C5572A2927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E7AC1CF-4BA3-45D8-A1DA-B3D368357E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62A9BEB-3033-4EB5-9D70-D0AD1F71C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295F643-915C-4F30-AF4E-74A53DE6A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3E4E04D-14DF-4A51-9043-F6437C806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51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A82AEF-B100-4542-BFBE-C7FA9ED8C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6EE171E-F530-4727-A997-915DB40A7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241509D-78CB-4160-B60D-2BF146587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93AA1C8-E18D-4775-ABDA-C4709F2D6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13EA873-56C1-4BF9-9742-A76DD046F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18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47A4C736-0540-4BD8-A226-CE0306C14C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C2C517A-829B-4152-9FAE-7337D9B89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B398881-62B7-48ED-B39A-87D64123A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4FD0FE7-7F2C-4759-A67D-A4CFBB742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6B2A1F6-F4E5-438D-A556-5F952C964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95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9EB76E-1501-4726-8AC8-44502B915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6D82B81-39FA-499D-B205-7F1C257AC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FB7B94B-6C86-4AC6-9736-AE703E87C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3ADE967-7BE5-465E-A73C-98A37936C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5EFDE0B-4777-4316-BD98-F7699892B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87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EB34A5-1205-45D7-9011-429CCE3DE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8C77854-350A-4481-980D-803626567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33FE1CA-28AB-4939-BBF9-A9EC29A25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E5A3237-21BA-4238-8E36-C29E9BBA9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F464024-EA6E-4934-B8C7-A6ECDEB4F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292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E58CEC4-957D-429E-A3AE-45ED5A168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E66FE2D-7680-48FB-BB7D-E498C8BAE0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1669951-09FB-46ED-B16D-965937DEB2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340319B-FEB2-402C-8507-22E7025F9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172E65B-6011-45DA-B1F4-944003554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90C4326-4F35-4E56-99BA-2728E3CE0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00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404E5ED-8191-4670-9473-117DECC94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920F614-E149-4D6F-B4A4-180308A6F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0957C4E-E57A-4B60-8F99-70C63E81F1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ADC883EE-034C-47A8-AD85-C8CBCD96AB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7E07F1C4-247D-425C-AFF8-C9EE70B732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9FA6EFFD-96E8-48FB-9D07-CE5DDC00F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DA5D58A1-99C0-4382-A455-C40D28BEB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280920E-5FDD-4538-B386-FDBB086ED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614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89DCC71-0432-4ADA-B94C-DD0B533CD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A4F37E99-49F4-4CE4-8A7A-404FFB02A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6EF6FE1-C537-4C0B-A679-CEF868795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410432D-A139-4A62-9AAE-113CF7C32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627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7B61314D-E5FE-4B60-B132-F3FC4BD74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18C45A9-DC69-4556-8933-E73C3BB79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A081896-FB9F-4571-973A-9B8E540A4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196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3CA7DD7-D679-41EC-9CDB-5C3744588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559FDE3-AE34-4359-B8B4-759C81EB1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FFCA28F-E432-4C12-A6F6-D6A996B2B1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9F5FAD3-0132-4105-BB49-9C8B0BBF5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5AF0368-E27D-45C7-952C-74F5EB327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340FCA0-62EB-482A-8CCB-83DA6638B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00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E92B1CF-C2E7-43C2-AE35-B8EE6EE9E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D64C926E-C845-4987-B4F9-B2555BECF5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BE5F690-2350-415E-80A8-1B930DED7E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5F867E7-FA01-46A6-8D31-9A08F874C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EB35154-4C5E-4B72-87EB-11083ABFA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970EE32-309B-4C2F-B95D-E84624B25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49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3000">
              <a:schemeClr val="accent6">
                <a:lumMod val="20000"/>
                <a:lumOff val="80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6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CA79-7545-4691-92F5-581BCB032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6D8C1A2-141D-4A94-9EC5-0A0339F7E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A8D56B2-B198-4456-BFAA-E829D02164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D2251-5C11-420C-9281-EEFF891CF141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CED9978-15DD-49F8-96BA-548587A20D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B919BAB-88BC-4C55-AFA0-8498685083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973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html/html_examples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F0DC205-B710-4CD8-B9C7-D96C51E9B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Εισαγωγή εικόνας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C26D1C5-C100-4680-80F7-62C960EDC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2359"/>
            <a:ext cx="10515600" cy="4351338"/>
          </a:xfrm>
        </p:spPr>
        <p:txBody>
          <a:bodyPr/>
          <a:lstStyle/>
          <a:p>
            <a:r>
              <a:rPr lang="el-GR" sz="18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&lt;</a:t>
            </a:r>
            <a:r>
              <a:rPr lang="en-US" sz="1800" b="1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img</a:t>
            </a:r>
            <a:r>
              <a:rPr lang="en-US" sz="18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src</a:t>
            </a:r>
            <a:r>
              <a:rPr lang="el-GR" sz="18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=”</a:t>
            </a:r>
            <a:r>
              <a:rPr lang="el-GR" sz="1800" b="1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φακελος</a:t>
            </a:r>
            <a:r>
              <a:rPr lang="el-GR" sz="18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που </a:t>
            </a:r>
            <a:r>
              <a:rPr lang="el-GR" sz="1800" b="1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βρισκεται</a:t>
            </a:r>
            <a:r>
              <a:rPr lang="el-GR" sz="18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el-GR" sz="1800" b="1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ονομαεικονας.καταληξη</a:t>
            </a:r>
            <a:r>
              <a:rPr lang="el-GR" sz="18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”&gt;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1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&lt;IMG SRC="https://i1.wp.com/www.techgear.gr/wp-content/uploads/2018/01/lenovo-mirage.jpg”&gt;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ΑΝ η εικόνα είναι σε άλλη σελίδα !  </a:t>
            </a:r>
          </a:p>
          <a:p>
            <a:pPr marL="0" indent="0">
              <a:buNone/>
            </a:pPr>
            <a:r>
              <a:rPr lang="el-GR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Δηλ.  πάω στη σελίδα</a:t>
            </a:r>
            <a:r>
              <a:rPr lang="en-US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l-GR" sz="1800" b="1" dirty="0" err="1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δεξι</a:t>
            </a:r>
            <a:r>
              <a:rPr lang="el-GR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κλικ </a:t>
            </a:r>
            <a:r>
              <a:rPr lang="en-US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view image</a:t>
            </a:r>
          </a:p>
          <a:p>
            <a:pPr marL="0" indent="0">
              <a:buNone/>
            </a:pPr>
            <a:r>
              <a:rPr lang="el-GR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Όταν ανοίξει παίρνω την διεύθυνση της</a:t>
            </a:r>
          </a:p>
          <a:p>
            <a:pPr marL="0" indent="0"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Από πάνω με </a:t>
            </a:r>
            <a:r>
              <a:rPr lang="en-US" sz="1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copy </a:t>
            </a:r>
            <a:r>
              <a:rPr lang="en-US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paste </a:t>
            </a:r>
            <a:r>
              <a:rPr lang="el-GR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και </a:t>
            </a:r>
            <a:endParaRPr lang="el-GR" sz="1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l-GR" dirty="0"/>
          </a:p>
          <a:p>
            <a:pPr marL="0" indent="0">
              <a:buNone/>
            </a:pPr>
            <a:r>
              <a:rPr lang="el-GR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Την βάζω μέσα στο </a:t>
            </a:r>
            <a:r>
              <a:rPr lang="en-US" sz="1800" b="1" dirty="0" err="1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img</a:t>
            </a:r>
            <a:r>
              <a:rPr lang="en-US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src</a:t>
            </a:r>
            <a:r>
              <a:rPr lang="en-US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3F3A8B06-59BF-4C40-8E3E-4CC866879F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378" y="2488889"/>
            <a:ext cx="5695950" cy="1724025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9973D97E-D7B8-433C-AC10-56BB27B57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362" y="4294585"/>
            <a:ext cx="5229225" cy="58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095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606655-2AA2-491E-90CA-99C2F5EC2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Πώς βάζουμε σύνδεσμο 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60C6D15-E050-4C5D-BF85-771BDCEEA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σύνδεσμοι στην HTML χρησιμοποιούν τα </a:t>
            </a:r>
            <a:r>
              <a:rPr lang="en-US" dirty="0"/>
              <a:t>tags </a:t>
            </a:r>
            <a:r>
              <a:rPr lang="el-GR" b="1" dirty="0"/>
              <a:t>&lt;a&gt;</a:t>
            </a:r>
            <a:r>
              <a:rPr lang="el-GR" dirty="0"/>
              <a:t> και </a:t>
            </a:r>
            <a:r>
              <a:rPr lang="el-GR" b="1" dirty="0"/>
              <a:t>&lt;/a&gt;</a:t>
            </a:r>
            <a:r>
              <a:rPr lang="en-US" b="1" dirty="0"/>
              <a:t> </a:t>
            </a:r>
            <a:r>
              <a:rPr lang="el-GR" b="1" dirty="0"/>
              <a:t>μαζί με την ιδιότητα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 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href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l-GR" b="1" dirty="0"/>
              <a:t>Δηλαδή</a:t>
            </a:r>
          </a:p>
          <a:p>
            <a:pPr marL="0" indent="0">
              <a:buNone/>
            </a:pPr>
            <a:r>
              <a:rPr lang="en-US" b="1" dirty="0"/>
              <a:t>&lt;a </a:t>
            </a:r>
            <a:r>
              <a:rPr lang="en-US" b="1" dirty="0" err="1"/>
              <a:t>href</a:t>
            </a:r>
            <a:r>
              <a:rPr lang="en-US" b="1" dirty="0"/>
              <a:t>=“https://eclass.sch.gr/”&gt;</a:t>
            </a:r>
            <a:r>
              <a:rPr lang="el-GR" b="1" dirty="0"/>
              <a:t> </a:t>
            </a:r>
            <a:r>
              <a:rPr lang="en-US" b="1" dirty="0"/>
              <a:t>e- </a:t>
            </a:r>
            <a:r>
              <a:rPr lang="en-US" b="1" dirty="0" err="1"/>
              <a:t>taksi</a:t>
            </a:r>
            <a:r>
              <a:rPr lang="el-GR" b="1" dirty="0"/>
              <a:t> &lt;/</a:t>
            </a:r>
            <a:r>
              <a:rPr lang="en-US" b="1" dirty="0"/>
              <a:t>a&gt;</a:t>
            </a:r>
          </a:p>
          <a:p>
            <a:pPr marL="0" indent="0">
              <a:buNone/>
            </a:pPr>
            <a:r>
              <a:rPr lang="el-GR" dirty="0"/>
              <a:t>Θα εμφανίσει το </a:t>
            </a:r>
            <a:r>
              <a:rPr lang="en-US" dirty="0"/>
              <a:t>e-</a:t>
            </a:r>
            <a:r>
              <a:rPr lang="en-US" dirty="0" err="1"/>
              <a:t>taksi</a:t>
            </a:r>
            <a:r>
              <a:rPr lang="en-US" dirty="0"/>
              <a:t> </a:t>
            </a:r>
            <a:r>
              <a:rPr lang="el-GR" dirty="0"/>
              <a:t> και όταν πατήσει κάποιος πάνω του θα πάει στην διεύθυνση </a:t>
            </a:r>
            <a:r>
              <a:rPr lang="en-US" dirty="0"/>
              <a:t>https://eclass.sch.gr/”&gt;</a:t>
            </a:r>
            <a:r>
              <a:rPr lang="el-GR" dirty="0"/>
              <a:t> </a:t>
            </a:r>
          </a:p>
          <a:p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1EE7079-87DF-4586-9C9A-80DD40047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094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87CB2D-47E1-4BD7-8836-4E4E10D39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Εισαγωγή βίντεο και ήχου. 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AD027B5-FF26-4F6D-9E27-19B15C97D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n-US" b="1" dirty="0">
                <a:solidFill>
                  <a:srgbClr val="FF0000"/>
                </a:solidFill>
              </a:rPr>
              <a:t>&lt;video </a:t>
            </a:r>
            <a:r>
              <a:rPr lang="en-US" b="1" dirty="0" err="1">
                <a:solidFill>
                  <a:srgbClr val="FF0000"/>
                </a:solidFill>
              </a:rPr>
              <a:t>src</a:t>
            </a:r>
            <a:r>
              <a:rPr lang="en-US" b="1" dirty="0">
                <a:solidFill>
                  <a:srgbClr val="FF0000"/>
                </a:solidFill>
              </a:rPr>
              <a:t>=“ </a:t>
            </a:r>
            <a:r>
              <a:rPr lang="en-US" b="1" dirty="0" err="1">
                <a:solidFill>
                  <a:srgbClr val="FF0000"/>
                </a:solidFill>
              </a:rPr>
              <a:t>onomavideo.kataliksi</a:t>
            </a:r>
            <a:r>
              <a:rPr lang="en-US" b="1" dirty="0">
                <a:solidFill>
                  <a:srgbClr val="FF0000"/>
                </a:solidFill>
              </a:rPr>
              <a:t>“ width=“300” height=“200” controls&gt; &lt;/video&gt;</a:t>
            </a:r>
          </a:p>
          <a:p>
            <a:r>
              <a:rPr lang="el-GR" dirty="0"/>
              <a:t>Παράδειγμα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&lt;!DOCTYPE html&gt;</a:t>
            </a:r>
          </a:p>
          <a:p>
            <a:pPr marL="0" indent="0">
              <a:buNone/>
            </a:pPr>
            <a:r>
              <a:rPr lang="en-US" dirty="0"/>
              <a:t>&lt;html&gt;</a:t>
            </a:r>
          </a:p>
          <a:p>
            <a:pPr marL="0" indent="0">
              <a:buNone/>
            </a:pPr>
            <a:r>
              <a:rPr lang="en-US" dirty="0"/>
              <a:t>&lt;head&gt;&lt;title&gt;video </a:t>
            </a:r>
            <a:r>
              <a:rPr lang="en-US" dirty="0" err="1"/>
              <a:t>paradeigma</a:t>
            </a:r>
            <a:r>
              <a:rPr lang="en-US" dirty="0"/>
              <a:t>&lt;/title&gt;&lt;/head&gt;</a:t>
            </a:r>
          </a:p>
          <a:p>
            <a:pPr marL="0" indent="0">
              <a:buNone/>
            </a:pPr>
            <a:r>
              <a:rPr lang="en-US" dirty="0"/>
              <a:t>&lt;body&gt;</a:t>
            </a:r>
          </a:p>
          <a:p>
            <a:pPr marL="0" indent="0">
              <a:buNone/>
            </a:pPr>
            <a:r>
              <a:rPr lang="en-US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&lt;video </a:t>
            </a:r>
            <a:r>
              <a:rPr lang="en-US" sz="3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src</a:t>
            </a:r>
            <a:r>
              <a:rPr lang="en-US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="Video Of Funny Cat.mp4" width="300" height="200" controls&gt; &lt;/video&gt;</a:t>
            </a:r>
          </a:p>
          <a:p>
            <a:pPr marL="0" indent="0">
              <a:buNone/>
            </a:pPr>
            <a:r>
              <a:rPr lang="en-US" dirty="0"/>
              <a:t>&lt;/body&gt;</a:t>
            </a:r>
          </a:p>
          <a:p>
            <a:pPr marL="0" indent="0">
              <a:buNone/>
            </a:pPr>
            <a:r>
              <a:rPr lang="en-US" dirty="0"/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4216821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C29B7A0-1930-43F4-9139-132A64717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AEADD2D-8998-40A9-9341-0E0B59094F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err="1"/>
              <a:t>Ηχος</a:t>
            </a:r>
            <a:endParaRPr lang="el-GR" dirty="0"/>
          </a:p>
          <a:p>
            <a:r>
              <a:rPr lang="it-IT" dirty="0"/>
              <a:t>&lt;</a:t>
            </a:r>
            <a:r>
              <a:rPr lang="it-IT" dirty="0">
                <a:solidFill>
                  <a:srgbClr val="FF0000"/>
                </a:solidFill>
              </a:rPr>
              <a:t>audio src</a:t>
            </a:r>
            <a:r>
              <a:rPr lang="it-IT" dirty="0"/>
              <a:t>="https://www.videomaker.com/sites/videomaker.com/files/downloads/free-sound-effects/Free_Rewind-Swipe-1_REWSE01042.wav" controls&gt;</a:t>
            </a:r>
            <a:r>
              <a:rPr lang="el-GR" dirty="0"/>
              <a:t> &lt;</a:t>
            </a:r>
            <a:r>
              <a:rPr lang="en-US" dirty="0"/>
              <a:t>/audio&gt;</a:t>
            </a:r>
            <a:endParaRPr lang="it-IT" dirty="0"/>
          </a:p>
          <a:p>
            <a:pPr marL="0" indent="0">
              <a:buNone/>
            </a:pPr>
            <a:endParaRPr lang="el-GR" dirty="0"/>
          </a:p>
          <a:p>
            <a:r>
              <a:rPr lang="en-US" dirty="0"/>
              <a:t>https://www.videomaker.com/downloads/free-sound-effects/</a:t>
            </a:r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918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C4DD80-4274-42C1-B03F-7EC4048C1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344991E-DA03-460F-8CAB-BDA43179F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&lt;audio src="https://www.videomaker.com/sites/videomaker.com/files/downloads/free-sound-effects/Free_Rewind-Swipe-1_REWSE01042.wav" controls&gt; &lt;/audio&gt; &lt;h1&gt; Laser&lt;/h1&gt;</a:t>
            </a:r>
          </a:p>
          <a:p>
            <a:r>
              <a:rPr lang="pt-BR" dirty="0"/>
              <a:t>&lt;audio src="https://www.videomaker.com/sites/videomaker.com/files/downloads/free-sound-effects/Free_Gritty-Sputter-Run_FLUSE01052.wav" controls&gt; &lt;/audio&gt; &lt;h1&gt; Laser2&lt;/h1&gt;</a:t>
            </a:r>
          </a:p>
          <a:p>
            <a:r>
              <a:rPr lang="pt-BR" dirty="0"/>
              <a:t>&lt;!-- ftiakste all 3 tetoia  --&gt;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279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95ADC6-06F0-4F1B-B505-2F6D75141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 ! 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CE68B57-D813-463C-89ED-0592A1ED4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Θα πάτε </a:t>
            </a:r>
          </a:p>
          <a:p>
            <a:r>
              <a:rPr lang="en-US" dirty="0">
                <a:hlinkClick r:id="rId2"/>
              </a:rPr>
              <a:t>https://www.w3schools.com/html/html_examples.asp</a:t>
            </a:r>
            <a:endParaRPr lang="el-GR" dirty="0"/>
          </a:p>
          <a:p>
            <a:r>
              <a:rPr lang="el-GR" dirty="0"/>
              <a:t>Και θα φτιάξετε μια ιστοσελίδα με </a:t>
            </a:r>
          </a:p>
          <a:p>
            <a:r>
              <a:rPr lang="el-GR" dirty="0" err="1"/>
              <a:t>Εικονες</a:t>
            </a:r>
            <a:r>
              <a:rPr lang="el-GR" dirty="0"/>
              <a:t> </a:t>
            </a:r>
            <a:r>
              <a:rPr lang="en-US" dirty="0"/>
              <a:t>links</a:t>
            </a:r>
            <a:r>
              <a:rPr lang="el-GR" dirty="0"/>
              <a:t> </a:t>
            </a:r>
            <a:r>
              <a:rPr lang="en-US" dirty="0"/>
              <a:t>videos , </a:t>
            </a:r>
            <a:r>
              <a:rPr lang="el-GR" dirty="0"/>
              <a:t>χρώματα. </a:t>
            </a:r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14459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395</Words>
  <Application>Microsoft Office PowerPoint</Application>
  <PresentationFormat>Ευρεία οθόνη</PresentationFormat>
  <Paragraphs>41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1" baseType="lpstr">
      <vt:lpstr>Arial</vt:lpstr>
      <vt:lpstr>Arial Unicode MS</vt:lpstr>
      <vt:lpstr>Calibri</vt:lpstr>
      <vt:lpstr>Calibri Light</vt:lpstr>
      <vt:lpstr>Θέμα του Office</vt:lpstr>
      <vt:lpstr>Εισαγωγή εικόνας</vt:lpstr>
      <vt:lpstr>Πώς βάζουμε σύνδεσμο </vt:lpstr>
      <vt:lpstr>Εισαγωγή βίντεο και ήχου. </vt:lpstr>
      <vt:lpstr>Παρουσίαση του PowerPoint</vt:lpstr>
      <vt:lpstr>Παρουσίαση του PowerPoint</vt:lpstr>
      <vt:lpstr>Άσκηση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Komis F</dc:creator>
  <cp:lastModifiedBy>Komis F</cp:lastModifiedBy>
  <cp:revision>36</cp:revision>
  <dcterms:created xsi:type="dcterms:W3CDTF">2020-12-06T10:17:03Z</dcterms:created>
  <dcterms:modified xsi:type="dcterms:W3CDTF">2021-01-17T12:56:01Z</dcterms:modified>
</cp:coreProperties>
</file>