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14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4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EE2D-A5EC-4521-A51A-36182D75B7F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FCD21-FA21-480D-B247-3459A9F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CB8ABF-2D73-4359-9F43-9D119D549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253" y="817539"/>
            <a:ext cx="9144000" cy="3995385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n-US" sz="3200" b="1" dirty="0"/>
              <a:t>HTML</a:t>
            </a:r>
            <a:endParaRPr lang="el-GR" sz="3200" b="1" dirty="0"/>
          </a:p>
          <a:p>
            <a:r>
              <a:rPr lang="el-GR" dirty="0"/>
              <a:t>Τα ονόματα των αρχείων των Windows αποτελούνται από δύο μέρη, τα οποία διαχωρίζονται με μια τελεία</a:t>
            </a:r>
          </a:p>
          <a:p>
            <a:r>
              <a:rPr lang="el-GR" dirty="0"/>
              <a:t>Πρώτον, το όνομα του αρχείου και, δεύτερον, μια επέκταση τριών ή τεσσάρων χαρακτήρων.</a:t>
            </a:r>
          </a:p>
          <a:p>
            <a:r>
              <a:rPr lang="el-GR" dirty="0"/>
              <a:t>Παράδειγμα </a:t>
            </a:r>
            <a:r>
              <a:rPr lang="en-US" dirty="0"/>
              <a:t>maria.doc </a:t>
            </a:r>
            <a:endParaRPr lang="el-GR" dirty="0"/>
          </a:p>
          <a:p>
            <a:r>
              <a:rPr lang="el-GR" dirty="0"/>
              <a:t>Οι επεκτάσεις υποδεικνύουν στον υπολογιστή σας την εφαρμογή που δημιούργησε ή που μπορεί να ανοίξει το αρχείο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1271FF-92A9-4215-A984-B185A152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ΝΑ ΔΟΥΜΕ Τις ΕΠΕΚΤΑΣΕΙΣ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72129E-ECAA-4DF7-9050-2EF50AE5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Ανοίγεις </a:t>
            </a:r>
            <a:r>
              <a:rPr lang="en-US" dirty="0" err="1"/>
              <a:t>mycomputer</a:t>
            </a:r>
            <a:endParaRPr lang="en-US" dirty="0"/>
          </a:p>
          <a:p>
            <a:r>
              <a:rPr lang="el-GR" dirty="0"/>
              <a:t>Πας </a:t>
            </a:r>
            <a:r>
              <a:rPr lang="en-US" dirty="0"/>
              <a:t>view </a:t>
            </a:r>
            <a:r>
              <a:rPr lang="en-US" dirty="0">
                <a:sym typeface="Wingdings" panose="05000000000000000000" pitchFamily="2" charset="2"/>
              </a:rPr>
              <a:t> Options view </a:t>
            </a:r>
            <a:r>
              <a:rPr lang="el-GR" dirty="0">
                <a:sym typeface="Wingdings" panose="05000000000000000000" pitchFamily="2" charset="2"/>
              </a:rPr>
              <a:t>πάλι και </a:t>
            </a:r>
            <a:r>
              <a:rPr lang="el-GR" dirty="0" err="1">
                <a:sym typeface="Wingdings" panose="05000000000000000000" pitchFamily="2" charset="2"/>
              </a:rPr>
              <a:t>ξετικάρεις</a:t>
            </a:r>
            <a:endParaRPr lang="en-US" dirty="0"/>
          </a:p>
          <a:p>
            <a:r>
              <a:rPr lang="el-GR" dirty="0"/>
              <a:t>Το </a:t>
            </a:r>
            <a:r>
              <a:rPr lang="en-US" dirty="0"/>
              <a:t>hide extensions for known file types.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C665FF-4F53-4555-9ED4-18F588B6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7" y="3431282"/>
            <a:ext cx="4869989" cy="34267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A238D1-B0C8-4543-BC4D-F6C4CFE59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00" y="2009161"/>
            <a:ext cx="3733333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9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1FE2A0-DA62-4C33-9131-86451A8E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E18A2-1861-4C06-8807-4EC24DB5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Τωρα</a:t>
            </a:r>
            <a:r>
              <a:rPr lang="el-GR" dirty="0"/>
              <a:t> μπορείς να φτιάξεις </a:t>
            </a:r>
            <a:r>
              <a:rPr lang="en-US" dirty="0"/>
              <a:t>html</a:t>
            </a:r>
            <a:r>
              <a:rPr lang="el-GR" dirty="0"/>
              <a:t> σελίδες </a:t>
            </a:r>
            <a:r>
              <a:rPr lang="el-GR" dirty="0" err="1"/>
              <a:t>δηλ</a:t>
            </a:r>
            <a:r>
              <a:rPr lang="el-GR" dirty="0"/>
              <a:t> αρχεία που θα </a:t>
            </a:r>
            <a:r>
              <a:rPr lang="el-GR" dirty="0" err="1"/>
              <a:t>ησουν</a:t>
            </a:r>
            <a:r>
              <a:rPr lang="el-GR" dirty="0"/>
              <a:t> ένα </a:t>
            </a:r>
            <a:r>
              <a:rPr lang="el-GR" dirty="0" err="1"/>
              <a:t>ονομα</a:t>
            </a:r>
            <a:r>
              <a:rPr lang="el-GR" dirty="0"/>
              <a:t> και κατάληξη </a:t>
            </a:r>
            <a:r>
              <a:rPr lang="en-US" dirty="0"/>
              <a:t>.html</a:t>
            </a:r>
            <a:r>
              <a:rPr lang="el-GR" dirty="0"/>
              <a:t> η </a:t>
            </a:r>
            <a:r>
              <a:rPr lang="en-US" dirty="0"/>
              <a:t>.htm</a:t>
            </a:r>
          </a:p>
          <a:p>
            <a:r>
              <a:rPr lang="el-GR" dirty="0"/>
              <a:t>Πώς</a:t>
            </a:r>
            <a:r>
              <a:rPr lang="en-US" dirty="0"/>
              <a:t>;</a:t>
            </a:r>
          </a:p>
          <a:p>
            <a:r>
              <a:rPr lang="el-GR" dirty="0"/>
              <a:t>Δεξί κλικ </a:t>
            </a:r>
            <a:r>
              <a:rPr lang="en-US" dirty="0"/>
              <a:t>new </a:t>
            </a:r>
            <a:r>
              <a:rPr lang="en-US" dirty="0">
                <a:sym typeface="Wingdings" panose="05000000000000000000" pitchFamily="2" charset="2"/>
              </a:rPr>
              <a:t> text document 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7E4BDE-3A14-4BD5-BD21-E45F24B7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14" y="2929919"/>
            <a:ext cx="3638715" cy="34259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4CC01A-4119-4463-8349-CC522CCE0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92" y="3674263"/>
            <a:ext cx="4485793" cy="31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FE1EA7-764E-4B75-9D00-C273B8D2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F7E690-AFA8-4DC0-B57C-BB8049AB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Αφού γράψεις το παραπάνω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 err="1">
                <a:solidFill>
                  <a:srgbClr val="FF0000"/>
                </a:solidFill>
              </a:rPr>
              <a:t>File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Save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As</a:t>
            </a:r>
            <a:r>
              <a:rPr lang="en-US" dirty="0">
                <a:sym typeface="Wingdings" panose="05000000000000000000" pitchFamily="2" charset="2"/>
              </a:rPr>
              <a:t>….</a:t>
            </a:r>
            <a:endParaRPr lang="el-GR" dirty="0"/>
          </a:p>
          <a:p>
            <a:r>
              <a:rPr lang="el-GR" dirty="0"/>
              <a:t> </a:t>
            </a:r>
            <a:r>
              <a:rPr lang="en-US" dirty="0"/>
              <a:t>File name </a:t>
            </a:r>
            <a:r>
              <a:rPr lang="el-GR" dirty="0"/>
              <a:t>σβήνεις το </a:t>
            </a:r>
            <a:r>
              <a:rPr lang="en-US" dirty="0"/>
              <a:t>.txt </a:t>
            </a:r>
            <a:r>
              <a:rPr lang="el-GR" dirty="0"/>
              <a:t>και το </a:t>
            </a:r>
            <a:r>
              <a:rPr lang="el-GR" dirty="0">
                <a:solidFill>
                  <a:srgbClr val="FF0000"/>
                </a:solidFill>
              </a:rPr>
              <a:t>κάνεις </a:t>
            </a:r>
            <a:r>
              <a:rPr lang="en-US" dirty="0">
                <a:solidFill>
                  <a:srgbClr val="FF0000"/>
                </a:solidFill>
              </a:rPr>
              <a:t>.html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και </a:t>
            </a:r>
            <a:r>
              <a:rPr lang="en-US" dirty="0">
                <a:solidFill>
                  <a:srgbClr val="FF0000"/>
                </a:solidFill>
              </a:rPr>
              <a:t>Encoding UTF-8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για να έχεις ελληνικά  ενώ </a:t>
            </a:r>
            <a:r>
              <a:rPr lang="en-US" dirty="0">
                <a:solidFill>
                  <a:srgbClr val="FF0000"/>
                </a:solidFill>
              </a:rPr>
              <a:t>save as type : all files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3E3E9A-F4B8-47B2-A001-31DE5F30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2" y="3431603"/>
            <a:ext cx="4626980" cy="328394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E6B232-9299-425F-802F-067E9B0B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08" y="3429000"/>
            <a:ext cx="60293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86069-65B3-42C6-8FE1-A8DF261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BC82C-DAFD-4FF4-AAA7-5C5866B7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όλα πήγαν καλά θα έχεις </a:t>
            </a:r>
            <a:r>
              <a:rPr lang="el-GR" dirty="0" err="1"/>
              <a:t>κατι</a:t>
            </a:r>
            <a:r>
              <a:rPr lang="el-GR" dirty="0"/>
              <a:t> τέτοιο  στην τοποθεσία που το έσωσες. Θα βλέπεις ότι </a:t>
            </a:r>
            <a:r>
              <a:rPr lang="el-GR" dirty="0" err="1"/>
              <a:t>εχει</a:t>
            </a:r>
            <a:r>
              <a:rPr lang="el-GR" dirty="0"/>
              <a:t> κατάληξη </a:t>
            </a:r>
            <a:r>
              <a:rPr lang="en-US" dirty="0"/>
              <a:t>.html</a:t>
            </a:r>
            <a:endParaRPr lang="el-GR" dirty="0"/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6278D8-9392-41C2-817F-02CD9D7F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2" y="2800350"/>
            <a:ext cx="15906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BC0691-D162-4389-86DA-FF481663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AF1828-8F7B-4690-83D2-E21D3E23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έγγραφα σε γλώσσα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γράφονται σε μορφή απλού κειμένου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Περιλαμβάνουν δύο πράγματα: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Το περιεχόμενο του ίδιου του εγγράφου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Τις ετικέτες, που υποδεικνύουν στον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browser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πώς να  παρουσιάσει το περιεχόμενο.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Όλες σχεδόν οι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ετικέτες έχουν την εξής μορφή: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πρώτη ετικέτα σε οποιοδήποτε έγγραφο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που είναι απαραίτητη, είναι η ετικέτα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&lt;ΗΤΜ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Αυτό υποδεικνύει στον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browser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ότι το έγγραφο είναι ένα έγγραφο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αντίστοιχη ετικέτα κλεισίματος είναι: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που δηλώνει το τέλος ενός εγγράφου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BF232E36-D95A-4ADD-8C04-F900B59C4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2486"/>
              </p:ext>
            </p:extLst>
          </p:nvPr>
        </p:nvGraphicFramePr>
        <p:xfrm>
          <a:off x="685800" y="4114640"/>
          <a:ext cx="10506919" cy="1059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6919">
                  <a:extLst>
                    <a:ext uri="{9D8B030D-6E8A-4147-A177-3AD203B41FA5}">
                      <a16:colId xmlns:a16="http://schemas.microsoft.com/office/drawing/2014/main" val="4177720095"/>
                    </a:ext>
                  </a:extLst>
                </a:gridCol>
              </a:tblGrid>
              <a:tr h="1059243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effectLst/>
                        </a:rPr>
                        <a:t>&lt;Ετικέτα&gt;         Περιεχόμενο             &lt;/ Ετικέτα &gt;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73772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75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EE813-44DD-4B46-8508-53521DFE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9A044D-F91F-4189-A5C7-5F98DE3B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ΕΠΙΚΕΦΑΛΙΔΑ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επόμενη ετικέτα που θα χρησιμοποιήσετε είναι η ετικέτα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και το κλείσιμό της με την ετικέτα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Αυτές οι ενδείξεις υποδεικνύουν την αρχή και το τέλος της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ΕΠΙΚΕΦΑΛΙΔΑΣ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του εγγράφου. Και ανήκουν στο πλαίσιο των ετικετών 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εισαγωγή κενών μεταξύ των ετικετών στο έγγραφό σας κάνει ευκολότερη την παρακολούθηση.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ΣΩΜΑ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τελική ετικέτα, που ασχολείται με τη δομή του κυρίως εγγράφου είναι η ετικέτα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και η αντίστοιχή της του κλεισίματος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Αυτό ανήκει στις ετικέτες ΗΤΜ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μετά όμως από την ΕΠΙΚΕΦΑΛΙΔΑ.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3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5A1B2D2-013E-4688-9E11-EE4C7B50C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733" y="2151159"/>
            <a:ext cx="7862766" cy="43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3896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24</TotalTime>
  <Words>373</Words>
  <Application>Microsoft Office PowerPoint</Application>
  <PresentationFormat>Ευρεία οθόνη</PresentationFormat>
  <Paragraphs>36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ΙΧΝΟΣ ΑΤΜΟΥ</vt:lpstr>
      <vt:lpstr>Παρουσίαση του PowerPoint</vt:lpstr>
      <vt:lpstr>ΓΙΑ ΝΑ ΔΟΥΜΕ Τις ΕΠΕΚΤΑΣΕΙΣ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Komis F</dc:creator>
  <cp:lastModifiedBy>Komis F</cp:lastModifiedBy>
  <cp:revision>12</cp:revision>
  <dcterms:created xsi:type="dcterms:W3CDTF">2020-11-22T11:53:37Z</dcterms:created>
  <dcterms:modified xsi:type="dcterms:W3CDTF">2020-11-29T10:41:53Z</dcterms:modified>
</cp:coreProperties>
</file>